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2.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Lst>
  <p:notesMasterIdLst>
    <p:notesMasterId r:id="rId9"/>
  </p:notesMasterIdLst>
  <p:sldIdLst>
    <p:sldId id="11090141" r:id="rId4"/>
    <p:sldId id="343" r:id="rId5"/>
    <p:sldId id="11090061" r:id="rId6"/>
    <p:sldId id="579" r:id="rId7"/>
    <p:sldId id="11090064" r:id="rId8"/>
    <p:sldId id="11090126" r:id="rId10"/>
    <p:sldId id="11090068" r:id="rId11"/>
    <p:sldId id="11090142" r:id="rId12"/>
    <p:sldId id="11090143" r:id="rId13"/>
    <p:sldId id="11090144" r:id="rId14"/>
    <p:sldId id="11090145" r:id="rId15"/>
    <p:sldId id="11090128" r:id="rId16"/>
    <p:sldId id="11090098" r:id="rId17"/>
    <p:sldId id="11090073" r:id="rId18"/>
    <p:sldId id="11090074" r:id="rId19"/>
    <p:sldId id="11090130" r:id="rId20"/>
    <p:sldId id="11090110" r:id="rId21"/>
    <p:sldId id="11090132" r:id="rId22"/>
    <p:sldId id="11090133" r:id="rId23"/>
    <p:sldId id="11090135" r:id="rId24"/>
    <p:sldId id="11090137" r:id="rId25"/>
    <p:sldId id="11090075" r:id="rId26"/>
    <p:sldId id="11090139" r:id="rId27"/>
    <p:sldId id="11090050" r:id="rId28"/>
  </p:sldIdLst>
  <p:sldSz cx="12192000" cy="6858000"/>
  <p:notesSz cx="6858000" cy="9144000"/>
  <p:custDataLst>
    <p:tags r:id="rId3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EA00E88-9A57-4B8D-B469-04E011C08D52}">
          <p14:sldIdLst>
            <p14:sldId id="11090141"/>
            <p14:sldId id="343"/>
            <p14:sldId id="11090061"/>
            <p14:sldId id="579"/>
            <p14:sldId id="11090064"/>
            <p14:sldId id="11090126"/>
            <p14:sldId id="11090068"/>
            <p14:sldId id="11090142"/>
            <p14:sldId id="11090143"/>
            <p14:sldId id="11090144"/>
            <p14:sldId id="11090145"/>
            <p14:sldId id="11090128"/>
            <p14:sldId id="11090098"/>
            <p14:sldId id="11090073"/>
            <p14:sldId id="11090074"/>
            <p14:sldId id="11090130"/>
            <p14:sldId id="11090110"/>
            <p14:sldId id="11090132"/>
            <p14:sldId id="11090133"/>
            <p14:sldId id="11090135"/>
            <p14:sldId id="11090137"/>
            <p14:sldId id="11090075"/>
            <p14:sldId id="11090139"/>
            <p14:sldId id="11090050"/>
          </p14:sldIdLst>
        </p14:section>
      </p14:sectionLst>
    </p:ext>
    <p:ext uri="{EFAFB233-063F-42B5-8137-9DF3F51BA10A}">
      <p15:sldGuideLst xmlns:p15="http://schemas.microsoft.com/office/powerpoint/2012/main">
        <p15:guide id="1" pos="4605" userDrawn="1">
          <p15:clr>
            <a:srgbClr val="A4A3A4"/>
          </p15:clr>
        </p15:guide>
        <p15:guide id="2" orient="horz" pos="2953" userDrawn="1">
          <p15:clr>
            <a:srgbClr val="A4A3A4"/>
          </p15:clr>
        </p15:guide>
        <p15:guide id="3" pos="76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700"/>
    <a:srgbClr val="28B7EF"/>
    <a:srgbClr val="0D9FD9"/>
    <a:srgbClr val="FFFFFF"/>
    <a:srgbClr val="262626"/>
    <a:srgbClr val="5F5F5F"/>
    <a:srgbClr val="A5C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3883" autoAdjust="0"/>
    <p:restoredTop sz="94660"/>
  </p:normalViewPr>
  <p:slideViewPr>
    <p:cSldViewPr snapToGrid="0" showGuides="1">
      <p:cViewPr>
        <p:scale>
          <a:sx n="150" d="100"/>
          <a:sy n="150" d="100"/>
        </p:scale>
        <p:origin x="786" y="258"/>
      </p:cViewPr>
      <p:guideLst>
        <p:guide pos="4605"/>
        <p:guide orient="horz" pos="2953"/>
        <p:guide pos="76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gs" Target="tags/tag822.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673EC9-55EF-4E03-AC1F-F7FB25A166D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1D4655-704E-45F5-A4F7-673144E5AE9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5.xml"/><Relationship Id="rId3" Type="http://schemas.openxmlformats.org/officeDocument/2006/relationships/image" Target="../media/image3.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4.png"/><Relationship Id="rId6" Type="http://schemas.openxmlformats.org/officeDocument/2006/relationships/tags" Target="../tags/tag8.xml"/><Relationship Id="rId5" Type="http://schemas.openxmlformats.org/officeDocument/2006/relationships/image" Target="../media/image3.png"/><Relationship Id="rId4" Type="http://schemas.openxmlformats.org/officeDocument/2006/relationships/tags" Target="../tags/tag7.xml"/><Relationship Id="rId3" Type="http://schemas.openxmlformats.org/officeDocument/2006/relationships/image" Target="../media/image5.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2.xml"/><Relationship Id="rId3" Type="http://schemas.openxmlformats.org/officeDocument/2006/relationships/image" Target="../media/image3.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4.xml"/><Relationship Id="rId3" Type="http://schemas.openxmlformats.org/officeDocument/2006/relationships/image" Target="../media/image3.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6.xml"/><Relationship Id="rId3" Type="http://schemas.openxmlformats.org/officeDocument/2006/relationships/image" Target="../media/image6.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8.xml"/><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0.xml"/><Relationship Id="rId3" Type="http://schemas.openxmlformats.org/officeDocument/2006/relationships/image" Target="../media/image3.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2.xml"/><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image" Target="../media/image4.png"/><Relationship Id="rId4" Type="http://schemas.openxmlformats.org/officeDocument/2006/relationships/tags" Target="../tags/tag27.xml"/><Relationship Id="rId3" Type="http://schemas.openxmlformats.org/officeDocument/2006/relationships/image" Target="../media/image3.png"/><Relationship Id="rId2" Type="http://schemas.openxmlformats.org/officeDocument/2006/relationships/tags" Target="../tags/tag2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image" Target="../media/image4.png"/><Relationship Id="rId5" Type="http://schemas.openxmlformats.org/officeDocument/2006/relationships/tags" Target="../tags/tag34.xml"/><Relationship Id="rId4" Type="http://schemas.openxmlformats.org/officeDocument/2006/relationships/image" Target="../media/image3.png"/><Relationship Id="rId3" Type="http://schemas.openxmlformats.org/officeDocument/2006/relationships/tags" Target="../tags/tag33.xml"/><Relationship Id="rId2" Type="http://schemas.openxmlformats.org/officeDocument/2006/relationships/tags" Target="../tags/tag32.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image" Target="../media/image4.png"/><Relationship Id="rId5" Type="http://schemas.openxmlformats.org/officeDocument/2006/relationships/tags" Target="../tags/tag42.xml"/><Relationship Id="rId4" Type="http://schemas.openxmlformats.org/officeDocument/2006/relationships/image" Target="../media/image3.png"/><Relationship Id="rId3" Type="http://schemas.openxmlformats.org/officeDocument/2006/relationships/tags" Target="../tags/tag41.xml"/><Relationship Id="rId2" Type="http://schemas.openxmlformats.org/officeDocument/2006/relationships/tags" Target="../tags/tag40.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image" Target="../media/image4.png"/><Relationship Id="rId5" Type="http://schemas.openxmlformats.org/officeDocument/2006/relationships/tags" Target="../tags/tag51.xml"/><Relationship Id="rId4" Type="http://schemas.openxmlformats.org/officeDocument/2006/relationships/image" Target="../media/image3.png"/><Relationship Id="rId3" Type="http://schemas.openxmlformats.org/officeDocument/2006/relationships/tags" Target="../tags/tag50.xml"/><Relationship Id="rId2" Type="http://schemas.openxmlformats.org/officeDocument/2006/relationships/tags" Target="../tags/tag49.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image" Target="../media/image4.png"/><Relationship Id="rId5" Type="http://schemas.openxmlformats.org/officeDocument/2006/relationships/tags" Target="../tags/tag60.xml"/><Relationship Id="rId4" Type="http://schemas.openxmlformats.org/officeDocument/2006/relationships/image" Target="../media/image3.png"/><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image" Target="../media/image4.png"/><Relationship Id="rId5" Type="http://schemas.openxmlformats.org/officeDocument/2006/relationships/tags" Target="../tags/tag69.xml"/><Relationship Id="rId4" Type="http://schemas.openxmlformats.org/officeDocument/2006/relationships/image" Target="../media/image3.png"/><Relationship Id="rId3" Type="http://schemas.openxmlformats.org/officeDocument/2006/relationships/tags" Target="../tags/tag68.xml"/><Relationship Id="rId2" Type="http://schemas.openxmlformats.org/officeDocument/2006/relationships/tags" Target="../tags/tag67.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4.png"/><Relationship Id="rId5" Type="http://schemas.openxmlformats.org/officeDocument/2006/relationships/tags" Target="../tags/tag80.xml"/><Relationship Id="rId4" Type="http://schemas.openxmlformats.org/officeDocument/2006/relationships/image" Target="../media/image3.png"/><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 y="0"/>
            <a:ext cx="6048268" cy="6858001"/>
          </a:xfrm>
          <a:custGeom>
            <a:avLst/>
            <a:gdLst>
              <a:gd name="connsiteX0" fmla="*/ 0 w 6048268"/>
              <a:gd name="connsiteY0" fmla="*/ 0 h 6858001"/>
              <a:gd name="connsiteX1" fmla="*/ 5636748 w 6048268"/>
              <a:gd name="connsiteY1" fmla="*/ 0 h 6858001"/>
              <a:gd name="connsiteX2" fmla="*/ 5676479 w 6048268"/>
              <a:gd name="connsiteY2" fmla="*/ 40400 h 6858001"/>
              <a:gd name="connsiteX3" fmla="*/ 5782954 w 6048268"/>
              <a:gd name="connsiteY3" fmla="*/ 165428 h 6858001"/>
              <a:gd name="connsiteX4" fmla="*/ 4660852 w 6048268"/>
              <a:gd name="connsiteY4" fmla="*/ 2968872 h 6858001"/>
              <a:gd name="connsiteX5" fmla="*/ 5972750 w 6048268"/>
              <a:gd name="connsiteY5" fmla="*/ 5936415 h 6858001"/>
              <a:gd name="connsiteX6" fmla="*/ 5718187 w 6048268"/>
              <a:gd name="connsiteY6" fmla="*/ 6711483 h 6858001"/>
              <a:gd name="connsiteX7" fmla="*/ 5634581 w 6048268"/>
              <a:gd name="connsiteY7" fmla="*/ 6858001 h 6858001"/>
              <a:gd name="connsiteX8" fmla="*/ 0 w 6048268"/>
              <a:gd name="connsiteY8"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48268" h="6858001">
                <a:moveTo>
                  <a:pt x="0" y="0"/>
                </a:moveTo>
                <a:lnTo>
                  <a:pt x="5636748" y="0"/>
                </a:lnTo>
                <a:lnTo>
                  <a:pt x="5676479" y="40400"/>
                </a:lnTo>
                <a:cubicBezTo>
                  <a:pt x="5712443" y="79732"/>
                  <a:pt x="5747939" y="121384"/>
                  <a:pt x="5782954" y="165428"/>
                </a:cubicBezTo>
                <a:cubicBezTo>
                  <a:pt x="6755796" y="2107127"/>
                  <a:pt x="4629219" y="2007043"/>
                  <a:pt x="4660852" y="2968872"/>
                </a:cubicBezTo>
                <a:cubicBezTo>
                  <a:pt x="4692484" y="3930703"/>
                  <a:pt x="6425971" y="3795758"/>
                  <a:pt x="5972750" y="5936415"/>
                </a:cubicBezTo>
                <a:cubicBezTo>
                  <a:pt x="5920652" y="6228150"/>
                  <a:pt x="5832693" y="6485539"/>
                  <a:pt x="5718187" y="6711483"/>
                </a:cubicBezTo>
                <a:lnTo>
                  <a:pt x="5634581" y="6858001"/>
                </a:lnTo>
                <a:lnTo>
                  <a:pt x="0" y="6858001"/>
                </a:ln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a:blipFill>
            <a:blip r:embed="rId2"/>
            <a:stretch>
              <a:fillRect/>
            </a:stretch>
          </a:blipFill>
        </p:spPr>
        <p:txBody>
          <a:bodyPr/>
          <a:lstStyle>
            <a:lvl1pPr>
              <a:defRPr sz="20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0 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117188" y="675514"/>
            <a:ext cx="4240497" cy="5506971"/>
          </a:xfrm>
          <a:custGeom>
            <a:avLst/>
            <a:gdLst>
              <a:gd name="connsiteX0" fmla="*/ 1873939 w 4240497"/>
              <a:gd name="connsiteY0" fmla="*/ 0 h 5506971"/>
              <a:gd name="connsiteX1" fmla="*/ 1959163 w 4240497"/>
              <a:gd name="connsiteY1" fmla="*/ 5297 h 5506971"/>
              <a:gd name="connsiteX2" fmla="*/ 1991646 w 4240497"/>
              <a:gd name="connsiteY2" fmla="*/ 5674 h 5506971"/>
              <a:gd name="connsiteX3" fmla="*/ 2022581 w 4240497"/>
              <a:gd name="connsiteY3" fmla="*/ 9239 h 5506971"/>
              <a:gd name="connsiteX4" fmla="*/ 2100677 w 4240497"/>
              <a:gd name="connsiteY4" fmla="*/ 14093 h 5506971"/>
              <a:gd name="connsiteX5" fmla="*/ 2145152 w 4240497"/>
              <a:gd name="connsiteY5" fmla="*/ 23367 h 5506971"/>
              <a:gd name="connsiteX6" fmla="*/ 2156191 w 4240497"/>
              <a:gd name="connsiteY6" fmla="*/ 24640 h 5506971"/>
              <a:gd name="connsiteX7" fmla="*/ 2208341 w 4240497"/>
              <a:gd name="connsiteY7" fmla="*/ 36542 h 5506971"/>
              <a:gd name="connsiteX8" fmla="*/ 2308332 w 4240497"/>
              <a:gd name="connsiteY8" fmla="*/ 57393 h 5506971"/>
              <a:gd name="connsiteX9" fmla="*/ 2497552 w 4240497"/>
              <a:gd name="connsiteY9" fmla="*/ 128077 h 5506971"/>
              <a:gd name="connsiteX10" fmla="*/ 2566971 w 4240497"/>
              <a:gd name="connsiteY10" fmla="*/ 167048 h 5506971"/>
              <a:gd name="connsiteX11" fmla="*/ 2577018 w 4240497"/>
              <a:gd name="connsiteY11" fmla="*/ 171244 h 5506971"/>
              <a:gd name="connsiteX12" fmla="*/ 2579377 w 4240497"/>
              <a:gd name="connsiteY12" fmla="*/ 168667 h 5506971"/>
              <a:gd name="connsiteX13" fmla="*/ 2615905 w 4240497"/>
              <a:gd name="connsiteY13" fmla="*/ 194520 h 5506971"/>
              <a:gd name="connsiteX14" fmla="*/ 2668988 w 4240497"/>
              <a:gd name="connsiteY14" fmla="*/ 224319 h 5506971"/>
              <a:gd name="connsiteX15" fmla="*/ 2780246 w 4240497"/>
              <a:gd name="connsiteY15" fmla="*/ 310833 h 5506971"/>
              <a:gd name="connsiteX16" fmla="*/ 2809795 w 4240497"/>
              <a:gd name="connsiteY16" fmla="*/ 331748 h 5506971"/>
              <a:gd name="connsiteX17" fmla="*/ 2816939 w 4240497"/>
              <a:gd name="connsiteY17" fmla="*/ 339367 h 5506971"/>
              <a:gd name="connsiteX18" fmla="*/ 2823281 w 4240497"/>
              <a:gd name="connsiteY18" fmla="*/ 344298 h 5506971"/>
              <a:gd name="connsiteX19" fmla="*/ 2961081 w 4240497"/>
              <a:gd name="connsiteY19" fmla="*/ 486191 h 5506971"/>
              <a:gd name="connsiteX20" fmla="*/ 2987480 w 4240497"/>
              <a:gd name="connsiteY20" fmla="*/ 521256 h 5506971"/>
              <a:gd name="connsiteX21" fmla="*/ 3005625 w 4240497"/>
              <a:gd name="connsiteY21" fmla="*/ 540607 h 5506971"/>
              <a:gd name="connsiteX22" fmla="*/ 3016314 w 4240497"/>
              <a:gd name="connsiteY22" fmla="*/ 556925 h 5506971"/>
              <a:gd name="connsiteX23" fmla="*/ 3025458 w 4240497"/>
              <a:gd name="connsiteY23" fmla="*/ 566970 h 5506971"/>
              <a:gd name="connsiteX24" fmla="*/ 3043508 w 4240497"/>
              <a:gd name="connsiteY24" fmla="*/ 595674 h 5506971"/>
              <a:gd name="connsiteX25" fmla="*/ 3083032 w 4240497"/>
              <a:gd name="connsiteY25" fmla="*/ 648172 h 5506971"/>
              <a:gd name="connsiteX26" fmla="*/ 3148484 w 4240497"/>
              <a:gd name="connsiteY26" fmla="*/ 758688 h 5506971"/>
              <a:gd name="connsiteX27" fmla="*/ 3168867 w 4240497"/>
              <a:gd name="connsiteY27" fmla="*/ 789801 h 5506971"/>
              <a:gd name="connsiteX28" fmla="*/ 3176153 w 4240497"/>
              <a:gd name="connsiteY28" fmla="*/ 805407 h 5506971"/>
              <a:gd name="connsiteX29" fmla="*/ 3188403 w 4240497"/>
              <a:gd name="connsiteY29" fmla="*/ 826092 h 5506971"/>
              <a:gd name="connsiteX30" fmla="*/ 3191175 w 4240497"/>
              <a:gd name="connsiteY30" fmla="*/ 830501 h 5506971"/>
              <a:gd name="connsiteX31" fmla="*/ 3198238 w 4240497"/>
              <a:gd name="connsiteY31" fmla="*/ 846459 h 5506971"/>
              <a:gd name="connsiteX32" fmla="*/ 3281980 w 4240497"/>
              <a:gd name="connsiteY32" fmla="*/ 1025115 h 5506971"/>
              <a:gd name="connsiteX33" fmla="*/ 3294392 w 4240497"/>
              <a:gd name="connsiteY33" fmla="*/ 1058619 h 5506971"/>
              <a:gd name="connsiteX34" fmla="*/ 3301521 w 4240497"/>
              <a:gd name="connsiteY34" fmla="*/ 1073885 h 5506971"/>
              <a:gd name="connsiteX35" fmla="*/ 3309441 w 4240497"/>
              <a:gd name="connsiteY35" fmla="*/ 1097747 h 5506971"/>
              <a:gd name="connsiteX36" fmla="*/ 3324163 w 4240497"/>
              <a:gd name="connsiteY36" fmla="*/ 1131014 h 5506971"/>
              <a:gd name="connsiteX37" fmla="*/ 3339031 w 4240497"/>
              <a:gd name="connsiteY37" fmla="*/ 1179104 h 5506971"/>
              <a:gd name="connsiteX38" fmla="*/ 3360270 w 4240497"/>
              <a:gd name="connsiteY38" fmla="*/ 1236429 h 5506971"/>
              <a:gd name="connsiteX39" fmla="*/ 3393565 w 4240497"/>
              <a:gd name="connsiteY39" fmla="*/ 1351176 h 5506971"/>
              <a:gd name="connsiteX40" fmla="*/ 3405594 w 4240497"/>
              <a:gd name="connsiteY40" fmla="*/ 1387412 h 5506971"/>
              <a:gd name="connsiteX41" fmla="*/ 3411330 w 4240497"/>
              <a:gd name="connsiteY41" fmla="*/ 1412403 h 5506971"/>
              <a:gd name="connsiteX42" fmla="*/ 3413964 w 4240497"/>
              <a:gd name="connsiteY42" fmla="*/ 1421483 h 5506971"/>
              <a:gd name="connsiteX43" fmla="*/ 3426601 w 4240497"/>
              <a:gd name="connsiteY43" fmla="*/ 1462359 h 5506971"/>
              <a:gd name="connsiteX44" fmla="*/ 3445773 w 4240497"/>
              <a:gd name="connsiteY44" fmla="*/ 1561310 h 5506971"/>
              <a:gd name="connsiteX45" fmla="*/ 3454265 w 4240497"/>
              <a:gd name="connsiteY45" fmla="*/ 1591923 h 5506971"/>
              <a:gd name="connsiteX46" fmla="*/ 3459387 w 4240497"/>
              <a:gd name="connsiteY46" fmla="*/ 1621729 h 5506971"/>
              <a:gd name="connsiteX47" fmla="*/ 3483084 w 4240497"/>
              <a:gd name="connsiteY47" fmla="*/ 1724943 h 5506971"/>
              <a:gd name="connsiteX48" fmla="*/ 3501525 w 4240497"/>
              <a:gd name="connsiteY48" fmla="*/ 1849052 h 5506971"/>
              <a:gd name="connsiteX49" fmla="*/ 3519433 w 4240497"/>
              <a:gd name="connsiteY49" fmla="*/ 1941483 h 5506971"/>
              <a:gd name="connsiteX50" fmla="*/ 3525510 w 4240497"/>
              <a:gd name="connsiteY50" fmla="*/ 2006433 h 5506971"/>
              <a:gd name="connsiteX51" fmla="*/ 3526303 w 4240497"/>
              <a:gd name="connsiteY51" fmla="*/ 2011042 h 5506971"/>
              <a:gd name="connsiteX52" fmla="*/ 3527382 w 4240497"/>
              <a:gd name="connsiteY52" fmla="*/ 2023079 h 5506971"/>
              <a:gd name="connsiteX53" fmla="*/ 3535995 w 4240497"/>
              <a:gd name="connsiteY53" fmla="*/ 2081031 h 5506971"/>
              <a:gd name="connsiteX54" fmla="*/ 3561237 w 4240497"/>
              <a:gd name="connsiteY54" fmla="*/ 2388290 h 5506971"/>
              <a:gd name="connsiteX55" fmla="*/ 3567003 w 4240497"/>
              <a:gd name="connsiteY55" fmla="*/ 2449909 h 5506971"/>
              <a:gd name="connsiteX56" fmla="*/ 4160623 w 4240497"/>
              <a:gd name="connsiteY56" fmla="*/ 4066490 h 5506971"/>
              <a:gd name="connsiteX57" fmla="*/ 4172062 w 4240497"/>
              <a:gd name="connsiteY57" fmla="*/ 4090834 h 5506971"/>
              <a:gd name="connsiteX58" fmla="*/ 4204919 w 4240497"/>
              <a:gd name="connsiteY58" fmla="*/ 4157087 h 5506971"/>
              <a:gd name="connsiteX59" fmla="*/ 4207139 w 4240497"/>
              <a:gd name="connsiteY59" fmla="*/ 4165487 h 5506971"/>
              <a:gd name="connsiteX60" fmla="*/ 4212088 w 4240497"/>
              <a:gd name="connsiteY60" fmla="*/ 4176017 h 5506971"/>
              <a:gd name="connsiteX61" fmla="*/ 4218775 w 4240497"/>
              <a:gd name="connsiteY61" fmla="*/ 4208534 h 5506971"/>
              <a:gd name="connsiteX62" fmla="*/ 4222248 w 4240497"/>
              <a:gd name="connsiteY62" fmla="*/ 4216845 h 5506971"/>
              <a:gd name="connsiteX63" fmla="*/ 4223098 w 4240497"/>
              <a:gd name="connsiteY63" fmla="*/ 4225864 h 5506971"/>
              <a:gd name="connsiteX64" fmla="*/ 4231531 w 4240497"/>
              <a:gd name="connsiteY64" fmla="*/ 4257767 h 5506971"/>
              <a:gd name="connsiteX65" fmla="*/ 4233285 w 4240497"/>
              <a:gd name="connsiteY65" fmla="*/ 4279068 h 5506971"/>
              <a:gd name="connsiteX66" fmla="*/ 4237594 w 4240497"/>
              <a:gd name="connsiteY66" fmla="*/ 4300017 h 5506971"/>
              <a:gd name="connsiteX67" fmla="*/ 4237678 w 4240497"/>
              <a:gd name="connsiteY67" fmla="*/ 4332442 h 5506971"/>
              <a:gd name="connsiteX68" fmla="*/ 4240497 w 4240497"/>
              <a:gd name="connsiteY68" fmla="*/ 4366693 h 5506971"/>
              <a:gd name="connsiteX69" fmla="*/ 4238714 w 4240497"/>
              <a:gd name="connsiteY69" fmla="*/ 4391593 h 5506971"/>
              <a:gd name="connsiteX70" fmla="*/ 4238721 w 4240497"/>
              <a:gd name="connsiteY70" fmla="*/ 4391666 h 5506971"/>
              <a:gd name="connsiteX71" fmla="*/ 4238698 w 4240497"/>
              <a:gd name="connsiteY71" fmla="*/ 4391824 h 5506971"/>
              <a:gd name="connsiteX72" fmla="*/ 4237859 w 4240497"/>
              <a:gd name="connsiteY72" fmla="*/ 4403537 h 5506971"/>
              <a:gd name="connsiteX73" fmla="*/ 4237939 w 4240497"/>
              <a:gd name="connsiteY73" fmla="*/ 4434589 h 5506971"/>
              <a:gd name="connsiteX74" fmla="*/ 4233967 w 4240497"/>
              <a:gd name="connsiteY74" fmla="*/ 4457948 h 5506971"/>
              <a:gd name="connsiteX75" fmla="*/ 4232272 w 4240497"/>
              <a:gd name="connsiteY75" fmla="*/ 4481613 h 5506971"/>
              <a:gd name="connsiteX76" fmla="*/ 4226237 w 4240497"/>
              <a:gd name="connsiteY76" fmla="*/ 4503399 h 5506971"/>
              <a:gd name="connsiteX77" fmla="*/ 4213918 w 4240497"/>
              <a:gd name="connsiteY77" fmla="*/ 4575830 h 5506971"/>
              <a:gd name="connsiteX78" fmla="*/ 4166326 w 4240497"/>
              <a:gd name="connsiteY78" fmla="*/ 4719833 h 5506971"/>
              <a:gd name="connsiteX79" fmla="*/ 4166190 w 4240497"/>
              <a:gd name="connsiteY79" fmla="*/ 4720107 h 5506971"/>
              <a:gd name="connsiteX80" fmla="*/ 4166107 w 4240497"/>
              <a:gd name="connsiteY80" fmla="*/ 4720409 h 5506971"/>
              <a:gd name="connsiteX81" fmla="*/ 4165472 w 4240497"/>
              <a:gd name="connsiteY81" fmla="*/ 4721562 h 5506971"/>
              <a:gd name="connsiteX82" fmla="*/ 4140190 w 4240497"/>
              <a:gd name="connsiteY82" fmla="*/ 4772891 h 5506971"/>
              <a:gd name="connsiteX83" fmla="*/ 4139533 w 4240497"/>
              <a:gd name="connsiteY83" fmla="*/ 4774691 h 5506971"/>
              <a:gd name="connsiteX84" fmla="*/ 4138155 w 4240497"/>
              <a:gd name="connsiteY84" fmla="*/ 4777022 h 5506971"/>
              <a:gd name="connsiteX85" fmla="*/ 4095954 w 4240497"/>
              <a:gd name="connsiteY85" fmla="*/ 4862697 h 5506971"/>
              <a:gd name="connsiteX86" fmla="*/ 4068393 w 4240497"/>
              <a:gd name="connsiteY86" fmla="*/ 4898398 h 5506971"/>
              <a:gd name="connsiteX87" fmla="*/ 4036711 w 4240497"/>
              <a:gd name="connsiteY87" fmla="*/ 4956106 h 5506971"/>
              <a:gd name="connsiteX88" fmla="*/ 3947798 w 4240497"/>
              <a:gd name="connsiteY88" fmla="*/ 5057073 h 5506971"/>
              <a:gd name="connsiteX89" fmla="*/ 3940989 w 4240497"/>
              <a:gd name="connsiteY89" fmla="*/ 5064997 h 5506971"/>
              <a:gd name="connsiteX90" fmla="*/ 3916290 w 4240497"/>
              <a:gd name="connsiteY90" fmla="*/ 5098961 h 5506971"/>
              <a:gd name="connsiteX91" fmla="*/ 3908958 w 4240497"/>
              <a:gd name="connsiteY91" fmla="*/ 5104914 h 5506971"/>
              <a:gd name="connsiteX92" fmla="*/ 3890066 w 4240497"/>
              <a:gd name="connsiteY92" fmla="*/ 5129387 h 5506971"/>
              <a:gd name="connsiteX93" fmla="*/ 3864975 w 4240497"/>
              <a:gd name="connsiteY93" fmla="*/ 5151123 h 5506971"/>
              <a:gd name="connsiteX94" fmla="*/ 3847771 w 4240497"/>
              <a:gd name="connsiteY94" fmla="*/ 5170659 h 5506971"/>
              <a:gd name="connsiteX95" fmla="*/ 3816876 w 4240497"/>
              <a:gd name="connsiteY95" fmla="*/ 5192789 h 5506971"/>
              <a:gd name="connsiteX96" fmla="*/ 3756134 w 4240497"/>
              <a:gd name="connsiteY96" fmla="*/ 5245406 h 5506971"/>
              <a:gd name="connsiteX97" fmla="*/ 3705715 w 4240497"/>
              <a:gd name="connsiteY97" fmla="*/ 5278006 h 5506971"/>
              <a:gd name="connsiteX98" fmla="*/ 3689767 w 4240497"/>
              <a:gd name="connsiteY98" fmla="*/ 5290914 h 5506971"/>
              <a:gd name="connsiteX99" fmla="*/ 3666727 w 4240497"/>
              <a:gd name="connsiteY99" fmla="*/ 5303213 h 5506971"/>
              <a:gd name="connsiteX100" fmla="*/ 3656712 w 4240497"/>
              <a:gd name="connsiteY100" fmla="*/ 5309689 h 5506971"/>
              <a:gd name="connsiteX101" fmla="*/ 3648196 w 4240497"/>
              <a:gd name="connsiteY101" fmla="*/ 5316603 h 5506971"/>
              <a:gd name="connsiteX102" fmla="*/ 3637472 w 4240497"/>
              <a:gd name="connsiteY102" fmla="*/ 5322130 h 5506971"/>
              <a:gd name="connsiteX103" fmla="*/ 3625552 w 4240497"/>
              <a:gd name="connsiteY103" fmla="*/ 5329836 h 5506971"/>
              <a:gd name="connsiteX104" fmla="*/ 3602963 w 4240497"/>
              <a:gd name="connsiteY104" fmla="*/ 5346018 h 5506971"/>
              <a:gd name="connsiteX105" fmla="*/ 3577143 w 4240497"/>
              <a:gd name="connsiteY105" fmla="*/ 5356287 h 5506971"/>
              <a:gd name="connsiteX106" fmla="*/ 3525342 w 4240497"/>
              <a:gd name="connsiteY106" fmla="*/ 5379916 h 5506971"/>
              <a:gd name="connsiteX107" fmla="*/ 3486943 w 4240497"/>
              <a:gd name="connsiteY107" fmla="*/ 5399703 h 5506971"/>
              <a:gd name="connsiteX108" fmla="*/ 3484325 w 4240497"/>
              <a:gd name="connsiteY108" fmla="*/ 5400601 h 5506971"/>
              <a:gd name="connsiteX109" fmla="*/ 3467415 w 4240497"/>
              <a:gd name="connsiteY109" fmla="*/ 5409630 h 5506971"/>
              <a:gd name="connsiteX110" fmla="*/ 3465665 w 4240497"/>
              <a:gd name="connsiteY110" fmla="*/ 5407137 h 5506971"/>
              <a:gd name="connsiteX111" fmla="*/ 3430279 w 4240497"/>
              <a:gd name="connsiteY111" fmla="*/ 5423277 h 5506971"/>
              <a:gd name="connsiteX112" fmla="*/ 3378565 w 4240497"/>
              <a:gd name="connsiteY112" fmla="*/ 5436871 h 5506971"/>
              <a:gd name="connsiteX113" fmla="*/ 3349249 w 4240497"/>
              <a:gd name="connsiteY113" fmla="*/ 5446926 h 5506971"/>
              <a:gd name="connsiteX114" fmla="*/ 3305968 w 4240497"/>
              <a:gd name="connsiteY114" fmla="*/ 5464140 h 5506971"/>
              <a:gd name="connsiteX115" fmla="*/ 3259182 w 4240497"/>
              <a:gd name="connsiteY115" fmla="*/ 5469939 h 5506971"/>
              <a:gd name="connsiteX116" fmla="*/ 3238015 w 4240497"/>
              <a:gd name="connsiteY116" fmla="*/ 5473818 h 5506971"/>
              <a:gd name="connsiteX117" fmla="*/ 3189638 w 4240497"/>
              <a:gd name="connsiteY117" fmla="*/ 5486536 h 5506971"/>
              <a:gd name="connsiteX118" fmla="*/ 3157199 w 4240497"/>
              <a:gd name="connsiteY118" fmla="*/ 5488631 h 5506971"/>
              <a:gd name="connsiteX119" fmla="*/ 3113561 w 4240497"/>
              <a:gd name="connsiteY119" fmla="*/ 5496629 h 5506971"/>
              <a:gd name="connsiteX120" fmla="*/ 3019931 w 4240497"/>
              <a:gd name="connsiteY120" fmla="*/ 5499601 h 5506971"/>
              <a:gd name="connsiteX121" fmla="*/ 2960470 w 4240497"/>
              <a:gd name="connsiteY121" fmla="*/ 5506971 h 5506971"/>
              <a:gd name="connsiteX122" fmla="*/ 2955836 w 4240497"/>
              <a:gd name="connsiteY122" fmla="*/ 5501635 h 5506971"/>
              <a:gd name="connsiteX123" fmla="*/ 2955737 w 4240497"/>
              <a:gd name="connsiteY123" fmla="*/ 5501639 h 5506971"/>
              <a:gd name="connsiteX124" fmla="*/ 2922414 w 4240497"/>
              <a:gd name="connsiteY124" fmla="*/ 5503790 h 5506971"/>
              <a:gd name="connsiteX125" fmla="*/ 2915414 w 4240497"/>
              <a:gd name="connsiteY125" fmla="*/ 5502917 h 5506971"/>
              <a:gd name="connsiteX126" fmla="*/ 2902842 w 4240497"/>
              <a:gd name="connsiteY126" fmla="*/ 5503318 h 5506971"/>
              <a:gd name="connsiteX127" fmla="*/ 2677048 w 4240497"/>
              <a:gd name="connsiteY127" fmla="*/ 5477400 h 5506971"/>
              <a:gd name="connsiteX128" fmla="*/ 2646088 w 4240497"/>
              <a:gd name="connsiteY128" fmla="*/ 5469397 h 5506971"/>
              <a:gd name="connsiteX129" fmla="*/ 2630161 w 4240497"/>
              <a:gd name="connsiteY129" fmla="*/ 5467414 h 5506971"/>
              <a:gd name="connsiteX130" fmla="*/ 2588038 w 4240497"/>
              <a:gd name="connsiteY130" fmla="*/ 5454388 h 5506971"/>
              <a:gd name="connsiteX131" fmla="*/ 2436885 w 4240497"/>
              <a:gd name="connsiteY131" fmla="*/ 5415312 h 5506971"/>
              <a:gd name="connsiteX132" fmla="*/ 2432935 w 4240497"/>
              <a:gd name="connsiteY132" fmla="*/ 5406428 h 5506971"/>
              <a:gd name="connsiteX133" fmla="*/ 2314429 w 4240497"/>
              <a:gd name="connsiteY133" fmla="*/ 5369786 h 5506971"/>
              <a:gd name="connsiteX134" fmla="*/ 459472 w 4240497"/>
              <a:gd name="connsiteY134" fmla="*/ 3686241 h 5506971"/>
              <a:gd name="connsiteX135" fmla="*/ 34412 w 4240497"/>
              <a:gd name="connsiteY135" fmla="*/ 2563542 h 5506971"/>
              <a:gd name="connsiteX136" fmla="*/ 623463 w 4240497"/>
              <a:gd name="connsiteY136" fmla="*/ 514813 h 5506971"/>
              <a:gd name="connsiteX137" fmla="*/ 682238 w 4240497"/>
              <a:gd name="connsiteY137" fmla="*/ 461764 h 5506971"/>
              <a:gd name="connsiteX138" fmla="*/ 680313 w 4240497"/>
              <a:gd name="connsiteY138" fmla="*/ 456478 h 5506971"/>
              <a:gd name="connsiteX139" fmla="*/ 759335 w 4240497"/>
              <a:gd name="connsiteY139" fmla="*/ 392174 h 5506971"/>
              <a:gd name="connsiteX140" fmla="*/ 783009 w 4240497"/>
              <a:gd name="connsiteY140" fmla="*/ 370805 h 5506971"/>
              <a:gd name="connsiteX141" fmla="*/ 800313 w 4240497"/>
              <a:gd name="connsiteY141" fmla="*/ 358829 h 5506971"/>
              <a:gd name="connsiteX142" fmla="*/ 873554 w 4240497"/>
              <a:gd name="connsiteY142" fmla="*/ 299228 h 5506971"/>
              <a:gd name="connsiteX143" fmla="*/ 952834 w 4240497"/>
              <a:gd name="connsiteY143" fmla="*/ 253258 h 5506971"/>
              <a:gd name="connsiteX144" fmla="*/ 962799 w 4240497"/>
              <a:gd name="connsiteY144" fmla="*/ 246360 h 5506971"/>
              <a:gd name="connsiteX145" fmla="*/ 978454 w 4240497"/>
              <a:gd name="connsiteY145" fmla="*/ 238403 h 5506971"/>
              <a:gd name="connsiteX146" fmla="*/ 1095870 w 4240497"/>
              <a:gd name="connsiteY146" fmla="*/ 170317 h 5506971"/>
              <a:gd name="connsiteX147" fmla="*/ 1161691 w 4240497"/>
              <a:gd name="connsiteY147" fmla="*/ 145249 h 5506971"/>
              <a:gd name="connsiteX148" fmla="*/ 1163422 w 4240497"/>
              <a:gd name="connsiteY148" fmla="*/ 144370 h 5506971"/>
              <a:gd name="connsiteX149" fmla="*/ 1169615 w 4240497"/>
              <a:gd name="connsiteY149" fmla="*/ 142232 h 5506971"/>
              <a:gd name="connsiteX150" fmla="*/ 1347197 w 4240497"/>
              <a:gd name="connsiteY150" fmla="*/ 74601 h 5506971"/>
              <a:gd name="connsiteX151" fmla="*/ 1627475 w 4240497"/>
              <a:gd name="connsiteY151" fmla="*/ 16934 h 5506971"/>
              <a:gd name="connsiteX152" fmla="*/ 1794738 w 4240497"/>
              <a:gd name="connsiteY152" fmla="*/ 5441 h 5506971"/>
              <a:gd name="connsiteX153" fmla="*/ 1816189 w 4240497"/>
              <a:gd name="connsiteY153" fmla="*/ 3639 h 5506971"/>
              <a:gd name="connsiteX154" fmla="*/ 1820263 w 4240497"/>
              <a:gd name="connsiteY154" fmla="*/ 3686 h 5506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240497" h="5506971">
                <a:moveTo>
                  <a:pt x="1873939" y="0"/>
                </a:moveTo>
                <a:lnTo>
                  <a:pt x="1959163" y="5297"/>
                </a:lnTo>
                <a:lnTo>
                  <a:pt x="1991646" y="5674"/>
                </a:lnTo>
                <a:lnTo>
                  <a:pt x="2022581" y="9239"/>
                </a:lnTo>
                <a:lnTo>
                  <a:pt x="2100677" y="14093"/>
                </a:lnTo>
                <a:lnTo>
                  <a:pt x="2145152" y="23367"/>
                </a:lnTo>
                <a:lnTo>
                  <a:pt x="2156191" y="24640"/>
                </a:lnTo>
                <a:lnTo>
                  <a:pt x="2208341" y="36542"/>
                </a:lnTo>
                <a:lnTo>
                  <a:pt x="2308332" y="57393"/>
                </a:lnTo>
                <a:cubicBezTo>
                  <a:pt x="2374442" y="76491"/>
                  <a:pt x="2437481" y="100155"/>
                  <a:pt x="2497552" y="128077"/>
                </a:cubicBezTo>
                <a:lnTo>
                  <a:pt x="2566971" y="167048"/>
                </a:lnTo>
                <a:lnTo>
                  <a:pt x="2577018" y="171244"/>
                </a:lnTo>
                <a:lnTo>
                  <a:pt x="2579377" y="168667"/>
                </a:lnTo>
                <a:lnTo>
                  <a:pt x="2615905" y="194520"/>
                </a:lnTo>
                <a:lnTo>
                  <a:pt x="2668988" y="224319"/>
                </a:lnTo>
                <a:lnTo>
                  <a:pt x="2780246" y="310833"/>
                </a:lnTo>
                <a:lnTo>
                  <a:pt x="2809795" y="331748"/>
                </a:lnTo>
                <a:lnTo>
                  <a:pt x="2816939" y="339367"/>
                </a:lnTo>
                <a:lnTo>
                  <a:pt x="2823281" y="344298"/>
                </a:lnTo>
                <a:cubicBezTo>
                  <a:pt x="2871928" y="388046"/>
                  <a:pt x="2917824" y="435444"/>
                  <a:pt x="2961081" y="486191"/>
                </a:cubicBezTo>
                <a:lnTo>
                  <a:pt x="2987480" y="521256"/>
                </a:lnTo>
                <a:lnTo>
                  <a:pt x="3005625" y="540607"/>
                </a:lnTo>
                <a:lnTo>
                  <a:pt x="3016314" y="556925"/>
                </a:lnTo>
                <a:lnTo>
                  <a:pt x="3025458" y="566970"/>
                </a:lnTo>
                <a:lnTo>
                  <a:pt x="3043508" y="595674"/>
                </a:lnTo>
                <a:lnTo>
                  <a:pt x="3083032" y="648172"/>
                </a:lnTo>
                <a:lnTo>
                  <a:pt x="3148484" y="758688"/>
                </a:lnTo>
                <a:lnTo>
                  <a:pt x="3168867" y="789801"/>
                </a:lnTo>
                <a:lnTo>
                  <a:pt x="3176153" y="805407"/>
                </a:lnTo>
                <a:lnTo>
                  <a:pt x="3188403" y="826092"/>
                </a:lnTo>
                <a:lnTo>
                  <a:pt x="3191175" y="830501"/>
                </a:lnTo>
                <a:lnTo>
                  <a:pt x="3198238" y="846459"/>
                </a:lnTo>
                <a:lnTo>
                  <a:pt x="3281980" y="1025115"/>
                </a:lnTo>
                <a:lnTo>
                  <a:pt x="3294392" y="1058619"/>
                </a:lnTo>
                <a:lnTo>
                  <a:pt x="3301521" y="1073885"/>
                </a:lnTo>
                <a:lnTo>
                  <a:pt x="3309441" y="1097747"/>
                </a:lnTo>
                <a:lnTo>
                  <a:pt x="3324163" y="1131014"/>
                </a:lnTo>
                <a:lnTo>
                  <a:pt x="3339031" y="1179104"/>
                </a:lnTo>
                <a:lnTo>
                  <a:pt x="3360270" y="1236429"/>
                </a:lnTo>
                <a:lnTo>
                  <a:pt x="3393565" y="1351176"/>
                </a:lnTo>
                <a:lnTo>
                  <a:pt x="3405594" y="1387412"/>
                </a:lnTo>
                <a:lnTo>
                  <a:pt x="3411330" y="1412403"/>
                </a:lnTo>
                <a:lnTo>
                  <a:pt x="3413964" y="1421483"/>
                </a:lnTo>
                <a:lnTo>
                  <a:pt x="3426601" y="1462359"/>
                </a:lnTo>
                <a:lnTo>
                  <a:pt x="3445773" y="1561310"/>
                </a:lnTo>
                <a:lnTo>
                  <a:pt x="3454265" y="1591923"/>
                </a:lnTo>
                <a:lnTo>
                  <a:pt x="3459387" y="1621729"/>
                </a:lnTo>
                <a:lnTo>
                  <a:pt x="3483084" y="1724943"/>
                </a:lnTo>
                <a:lnTo>
                  <a:pt x="3501525" y="1849052"/>
                </a:lnTo>
                <a:lnTo>
                  <a:pt x="3519433" y="1941483"/>
                </a:lnTo>
                <a:lnTo>
                  <a:pt x="3525510" y="2006433"/>
                </a:lnTo>
                <a:lnTo>
                  <a:pt x="3526303" y="2011042"/>
                </a:lnTo>
                <a:lnTo>
                  <a:pt x="3527382" y="2023079"/>
                </a:lnTo>
                <a:lnTo>
                  <a:pt x="3535995" y="2081031"/>
                </a:lnTo>
                <a:lnTo>
                  <a:pt x="3561237" y="2388290"/>
                </a:lnTo>
                <a:lnTo>
                  <a:pt x="3567003" y="2449909"/>
                </a:lnTo>
                <a:cubicBezTo>
                  <a:pt x="3593783" y="2989252"/>
                  <a:pt x="3767910" y="3437481"/>
                  <a:pt x="4160623" y="4066490"/>
                </a:cubicBezTo>
                <a:lnTo>
                  <a:pt x="4172062" y="4090834"/>
                </a:lnTo>
                <a:lnTo>
                  <a:pt x="4204919" y="4157087"/>
                </a:lnTo>
                <a:lnTo>
                  <a:pt x="4207139" y="4165487"/>
                </a:lnTo>
                <a:lnTo>
                  <a:pt x="4212088" y="4176017"/>
                </a:lnTo>
                <a:lnTo>
                  <a:pt x="4218775" y="4208534"/>
                </a:lnTo>
                <a:lnTo>
                  <a:pt x="4222248" y="4216845"/>
                </a:lnTo>
                <a:lnTo>
                  <a:pt x="4223098" y="4225864"/>
                </a:lnTo>
                <a:lnTo>
                  <a:pt x="4231531" y="4257767"/>
                </a:lnTo>
                <a:lnTo>
                  <a:pt x="4233285" y="4279068"/>
                </a:lnTo>
                <a:lnTo>
                  <a:pt x="4237594" y="4300017"/>
                </a:lnTo>
                <a:lnTo>
                  <a:pt x="4237678" y="4332442"/>
                </a:lnTo>
                <a:lnTo>
                  <a:pt x="4240497" y="4366693"/>
                </a:lnTo>
                <a:lnTo>
                  <a:pt x="4238714" y="4391593"/>
                </a:lnTo>
                <a:lnTo>
                  <a:pt x="4238721" y="4391666"/>
                </a:lnTo>
                <a:lnTo>
                  <a:pt x="4238698" y="4391824"/>
                </a:lnTo>
                <a:lnTo>
                  <a:pt x="4237859" y="4403537"/>
                </a:lnTo>
                <a:lnTo>
                  <a:pt x="4237939" y="4434589"/>
                </a:lnTo>
                <a:lnTo>
                  <a:pt x="4233967" y="4457948"/>
                </a:lnTo>
                <a:lnTo>
                  <a:pt x="4232272" y="4481613"/>
                </a:lnTo>
                <a:lnTo>
                  <a:pt x="4226237" y="4503399"/>
                </a:lnTo>
                <a:lnTo>
                  <a:pt x="4213918" y="4575830"/>
                </a:lnTo>
                <a:cubicBezTo>
                  <a:pt x="4201938" y="4623589"/>
                  <a:pt x="4186031" y="4671805"/>
                  <a:pt x="4166326" y="4719833"/>
                </a:cubicBezTo>
                <a:lnTo>
                  <a:pt x="4166190" y="4720107"/>
                </a:lnTo>
                <a:lnTo>
                  <a:pt x="4166107" y="4720409"/>
                </a:lnTo>
                <a:lnTo>
                  <a:pt x="4165472" y="4721562"/>
                </a:lnTo>
                <a:lnTo>
                  <a:pt x="4140190" y="4772891"/>
                </a:lnTo>
                <a:lnTo>
                  <a:pt x="4139533" y="4774691"/>
                </a:lnTo>
                <a:lnTo>
                  <a:pt x="4138155" y="4777022"/>
                </a:lnTo>
                <a:lnTo>
                  <a:pt x="4095954" y="4862697"/>
                </a:lnTo>
                <a:lnTo>
                  <a:pt x="4068393" y="4898398"/>
                </a:lnTo>
                <a:lnTo>
                  <a:pt x="4036711" y="4956106"/>
                </a:lnTo>
                <a:lnTo>
                  <a:pt x="3947798" y="5057073"/>
                </a:lnTo>
                <a:lnTo>
                  <a:pt x="3940989" y="5064997"/>
                </a:lnTo>
                <a:lnTo>
                  <a:pt x="3916290" y="5098961"/>
                </a:lnTo>
                <a:lnTo>
                  <a:pt x="3908958" y="5104914"/>
                </a:lnTo>
                <a:lnTo>
                  <a:pt x="3890066" y="5129387"/>
                </a:lnTo>
                <a:lnTo>
                  <a:pt x="3864975" y="5151123"/>
                </a:lnTo>
                <a:lnTo>
                  <a:pt x="3847771" y="5170659"/>
                </a:lnTo>
                <a:lnTo>
                  <a:pt x="3816876" y="5192789"/>
                </a:lnTo>
                <a:lnTo>
                  <a:pt x="3756134" y="5245406"/>
                </a:lnTo>
                <a:lnTo>
                  <a:pt x="3705715" y="5278006"/>
                </a:lnTo>
                <a:lnTo>
                  <a:pt x="3689767" y="5290914"/>
                </a:lnTo>
                <a:lnTo>
                  <a:pt x="3666727" y="5303213"/>
                </a:lnTo>
                <a:lnTo>
                  <a:pt x="3656712" y="5309689"/>
                </a:lnTo>
                <a:lnTo>
                  <a:pt x="3648196" y="5316603"/>
                </a:lnTo>
                <a:lnTo>
                  <a:pt x="3637472" y="5322130"/>
                </a:lnTo>
                <a:lnTo>
                  <a:pt x="3625552" y="5329836"/>
                </a:lnTo>
                <a:lnTo>
                  <a:pt x="3602963" y="5346018"/>
                </a:lnTo>
                <a:lnTo>
                  <a:pt x="3577143" y="5356287"/>
                </a:lnTo>
                <a:lnTo>
                  <a:pt x="3525342" y="5379916"/>
                </a:lnTo>
                <a:lnTo>
                  <a:pt x="3486943" y="5399703"/>
                </a:lnTo>
                <a:lnTo>
                  <a:pt x="3484325" y="5400601"/>
                </a:lnTo>
                <a:lnTo>
                  <a:pt x="3467415" y="5409630"/>
                </a:lnTo>
                <a:lnTo>
                  <a:pt x="3465665" y="5407137"/>
                </a:lnTo>
                <a:lnTo>
                  <a:pt x="3430279" y="5423277"/>
                </a:lnTo>
                <a:lnTo>
                  <a:pt x="3378565" y="5436871"/>
                </a:lnTo>
                <a:lnTo>
                  <a:pt x="3349249" y="5446926"/>
                </a:lnTo>
                <a:lnTo>
                  <a:pt x="3305968" y="5464140"/>
                </a:lnTo>
                <a:lnTo>
                  <a:pt x="3259182" y="5469939"/>
                </a:lnTo>
                <a:lnTo>
                  <a:pt x="3238015" y="5473818"/>
                </a:lnTo>
                <a:lnTo>
                  <a:pt x="3189638" y="5486536"/>
                </a:lnTo>
                <a:lnTo>
                  <a:pt x="3157199" y="5488631"/>
                </a:lnTo>
                <a:lnTo>
                  <a:pt x="3113561" y="5496629"/>
                </a:lnTo>
                <a:lnTo>
                  <a:pt x="3019931" y="5499601"/>
                </a:lnTo>
                <a:lnTo>
                  <a:pt x="2960470" y="5506971"/>
                </a:lnTo>
                <a:lnTo>
                  <a:pt x="2955836" y="5501635"/>
                </a:lnTo>
                <a:lnTo>
                  <a:pt x="2955737" y="5501639"/>
                </a:lnTo>
                <a:lnTo>
                  <a:pt x="2922414" y="5503790"/>
                </a:lnTo>
                <a:lnTo>
                  <a:pt x="2915414" y="5502917"/>
                </a:lnTo>
                <a:lnTo>
                  <a:pt x="2902842" y="5503318"/>
                </a:lnTo>
                <a:cubicBezTo>
                  <a:pt x="2830050" y="5500311"/>
                  <a:pt x="2754747" y="5491870"/>
                  <a:pt x="2677048" y="5477400"/>
                </a:cubicBezTo>
                <a:lnTo>
                  <a:pt x="2646088" y="5469397"/>
                </a:lnTo>
                <a:lnTo>
                  <a:pt x="2630161" y="5467414"/>
                </a:lnTo>
                <a:lnTo>
                  <a:pt x="2588038" y="5454388"/>
                </a:lnTo>
                <a:lnTo>
                  <a:pt x="2436885" y="5415312"/>
                </a:lnTo>
                <a:lnTo>
                  <a:pt x="2432935" y="5406428"/>
                </a:lnTo>
                <a:lnTo>
                  <a:pt x="2314429" y="5369786"/>
                </a:lnTo>
                <a:cubicBezTo>
                  <a:pt x="1443954" y="5023391"/>
                  <a:pt x="833947" y="4352399"/>
                  <a:pt x="459472" y="3686241"/>
                </a:cubicBezTo>
                <a:cubicBezTo>
                  <a:pt x="234788" y="3286549"/>
                  <a:pt x="94898" y="2888596"/>
                  <a:pt x="34412" y="2563542"/>
                </a:cubicBezTo>
                <a:cubicBezTo>
                  <a:pt x="-77573" y="1971785"/>
                  <a:pt x="74837" y="1075176"/>
                  <a:pt x="623463" y="514813"/>
                </a:cubicBezTo>
                <a:lnTo>
                  <a:pt x="682238" y="461764"/>
                </a:lnTo>
                <a:lnTo>
                  <a:pt x="680313" y="456478"/>
                </a:lnTo>
                <a:lnTo>
                  <a:pt x="759335" y="392174"/>
                </a:lnTo>
                <a:lnTo>
                  <a:pt x="783009" y="370805"/>
                </a:lnTo>
                <a:lnTo>
                  <a:pt x="800313" y="358829"/>
                </a:lnTo>
                <a:lnTo>
                  <a:pt x="873554" y="299228"/>
                </a:lnTo>
                <a:lnTo>
                  <a:pt x="952834" y="253258"/>
                </a:lnTo>
                <a:lnTo>
                  <a:pt x="962799" y="246360"/>
                </a:lnTo>
                <a:lnTo>
                  <a:pt x="978454" y="238403"/>
                </a:lnTo>
                <a:lnTo>
                  <a:pt x="1095870" y="170317"/>
                </a:lnTo>
                <a:lnTo>
                  <a:pt x="1161691" y="145249"/>
                </a:lnTo>
                <a:lnTo>
                  <a:pt x="1163422" y="144370"/>
                </a:lnTo>
                <a:lnTo>
                  <a:pt x="1169615" y="142232"/>
                </a:lnTo>
                <a:lnTo>
                  <a:pt x="1347197" y="74601"/>
                </a:lnTo>
                <a:cubicBezTo>
                  <a:pt x="1435802" y="48768"/>
                  <a:pt x="1529231" y="29276"/>
                  <a:pt x="1627475" y="16934"/>
                </a:cubicBezTo>
                <a:lnTo>
                  <a:pt x="1794738" y="5441"/>
                </a:lnTo>
                <a:lnTo>
                  <a:pt x="1816189" y="3639"/>
                </a:lnTo>
                <a:lnTo>
                  <a:pt x="1820263" y="3686"/>
                </a:lnTo>
                <a:close/>
              </a:path>
            </a:pathLst>
          </a:custGeom>
          <a:blipFill>
            <a:blip r:embed="rId2"/>
            <a:stretch>
              <a:fillRect/>
            </a:stretch>
          </a:blipFill>
        </p:spPr>
        <p:txBody>
          <a:bodyPr wrap="square">
            <a:noAutofit/>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574562" y="1894010"/>
            <a:ext cx="2238759" cy="1716341"/>
          </a:xfrm>
          <a:custGeom>
            <a:avLst/>
            <a:gdLst>
              <a:gd name="connsiteX0" fmla="*/ 300655 w 2238759"/>
              <a:gd name="connsiteY0" fmla="*/ 305 h 1716341"/>
              <a:gd name="connsiteX1" fmla="*/ 1307647 w 2238759"/>
              <a:gd name="connsiteY1" fmla="*/ 238476 h 1716341"/>
              <a:gd name="connsiteX2" fmla="*/ 2210866 w 2238759"/>
              <a:gd name="connsiteY2" fmla="*/ 921534 h 1716341"/>
              <a:gd name="connsiteX3" fmla="*/ 805858 w 2238759"/>
              <a:gd name="connsiteY3" fmla="*/ 1638134 h 1716341"/>
              <a:gd name="connsiteX4" fmla="*/ 27326 w 2238759"/>
              <a:gd name="connsiteY4" fmla="*/ 165292 h 1716341"/>
              <a:gd name="connsiteX5" fmla="*/ 300655 w 2238759"/>
              <a:gd name="connsiteY5" fmla="*/ 305 h 171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1">
                <a:moveTo>
                  <a:pt x="300655" y="305"/>
                </a:moveTo>
                <a:cubicBezTo>
                  <a:pt x="532868" y="7630"/>
                  <a:pt x="887589" y="145090"/>
                  <a:pt x="1307647" y="238476"/>
                </a:cubicBezTo>
                <a:cubicBezTo>
                  <a:pt x="1970616" y="400093"/>
                  <a:pt x="2347717" y="464129"/>
                  <a:pt x="2210866" y="921534"/>
                </a:cubicBezTo>
                <a:cubicBezTo>
                  <a:pt x="2089220" y="1363692"/>
                  <a:pt x="1456663" y="1924775"/>
                  <a:pt x="805858" y="1638134"/>
                </a:cubicBezTo>
                <a:cubicBezTo>
                  <a:pt x="161136" y="1369790"/>
                  <a:pt x="-88237" y="485475"/>
                  <a:pt x="27326" y="165292"/>
                </a:cubicBezTo>
                <a:cubicBezTo>
                  <a:pt x="66101" y="38362"/>
                  <a:pt x="161326" y="-4091"/>
                  <a:pt x="300655" y="305"/>
                </a:cubicBezTo>
                <a:close/>
              </a:path>
            </a:pathLst>
          </a:custGeom>
          <a:blipFill>
            <a:blip r:embed="rId2"/>
            <a:stretch>
              <a:fillRect/>
            </a:stretch>
          </a:blipFill>
        </p:spPr>
        <p:txBody>
          <a:bodyPr wrap="square">
            <a:noAutofit/>
          </a:bodyPr>
          <a:lstStyle/>
          <a:p>
            <a:endParaRPr lang="zh-CN" altLang="en-US"/>
          </a:p>
        </p:txBody>
      </p:sp>
      <p:sp>
        <p:nvSpPr>
          <p:cNvPr id="10" name="图片占位符 9"/>
          <p:cNvSpPr>
            <a:spLocks noGrp="1"/>
          </p:cNvSpPr>
          <p:nvPr>
            <p:ph type="pic" sz="quarter" idx="11"/>
          </p:nvPr>
        </p:nvSpPr>
        <p:spPr>
          <a:xfrm>
            <a:off x="8574562" y="4249927"/>
            <a:ext cx="2238759" cy="1716342"/>
          </a:xfrm>
          <a:custGeom>
            <a:avLst/>
            <a:gdLst>
              <a:gd name="connsiteX0" fmla="*/ 300655 w 2238759"/>
              <a:gd name="connsiteY0" fmla="*/ 305 h 1716342"/>
              <a:gd name="connsiteX1" fmla="*/ 1307647 w 2238759"/>
              <a:gd name="connsiteY1" fmla="*/ 238477 h 1716342"/>
              <a:gd name="connsiteX2" fmla="*/ 2210866 w 2238759"/>
              <a:gd name="connsiteY2" fmla="*/ 921535 h 1716342"/>
              <a:gd name="connsiteX3" fmla="*/ 805858 w 2238759"/>
              <a:gd name="connsiteY3" fmla="*/ 1638135 h 1716342"/>
              <a:gd name="connsiteX4" fmla="*/ 27326 w 2238759"/>
              <a:gd name="connsiteY4" fmla="*/ 165292 h 1716342"/>
              <a:gd name="connsiteX5" fmla="*/ 300655 w 2238759"/>
              <a:gd name="connsiteY5" fmla="*/ 305 h 171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2">
                <a:moveTo>
                  <a:pt x="300655" y="305"/>
                </a:moveTo>
                <a:cubicBezTo>
                  <a:pt x="532868" y="7631"/>
                  <a:pt x="887589" y="145090"/>
                  <a:pt x="1307647" y="238477"/>
                </a:cubicBezTo>
                <a:cubicBezTo>
                  <a:pt x="1970616" y="400094"/>
                  <a:pt x="2347717" y="464131"/>
                  <a:pt x="2210866" y="921535"/>
                </a:cubicBezTo>
                <a:cubicBezTo>
                  <a:pt x="2089220" y="1363693"/>
                  <a:pt x="1456663" y="1924776"/>
                  <a:pt x="805858" y="1638135"/>
                </a:cubicBezTo>
                <a:cubicBezTo>
                  <a:pt x="161136" y="1369791"/>
                  <a:pt x="-88237" y="485476"/>
                  <a:pt x="27326" y="165292"/>
                </a:cubicBezTo>
                <a:cubicBezTo>
                  <a:pt x="66101" y="38363"/>
                  <a:pt x="161326" y="-4090"/>
                  <a:pt x="300655" y="305"/>
                </a:cubicBezTo>
                <a:close/>
              </a:path>
            </a:pathLst>
          </a:custGeom>
          <a:blipFill>
            <a:blip r:embed="rId2"/>
            <a:stretch>
              <a:fillRect/>
            </a:stretch>
          </a:blipFill>
        </p:spPr>
        <p:txBody>
          <a:bodyPr wrap="square">
            <a:noAutofit/>
          </a:bodyPr>
          <a:lstStyle/>
          <a:p>
            <a:endParaRPr lang="zh-CN" altLang="en-US"/>
          </a:p>
        </p:txBody>
      </p:sp>
    </p:spTree>
  </p:cSld>
  <p:clrMapOvr>
    <a:masterClrMapping/>
  </p:clrMapOvr>
  <p:transition spd="med">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74535" y="3019195"/>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3" name="Picture Placeholder 12"/>
          <p:cNvSpPr>
            <a:spLocks noGrp="1"/>
          </p:cNvSpPr>
          <p:nvPr>
            <p:ph type="pic" sz="quarter" idx="11"/>
          </p:nvPr>
        </p:nvSpPr>
        <p:spPr>
          <a:xfrm>
            <a:off x="6987286" y="1978057"/>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2"/>
          </p:nvPr>
        </p:nvSpPr>
        <p:spPr>
          <a:xfrm>
            <a:off x="9189460" y="1051378"/>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500"/>
                                  </p:stCondLst>
                                  <p:endCondLst>
                                    <p:cond evt="begin" delay="0">
                                      <p:tn val="9"/>
                                    </p:cond>
                                  </p:end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nodePh="1">
                                  <p:stCondLst>
                                    <p:cond delay="1000"/>
                                  </p:stCondLst>
                                  <p:endCondLst>
                                    <p:cond evt="begin" delay="0">
                                      <p:tn val="13"/>
                                    </p:cond>
                                  </p:end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50" fill="hold"/>
                                        <p:tgtEl>
                                          <p:spTgt spid="14"/>
                                        </p:tgtEl>
                                        <p:attrNameLst>
                                          <p:attrName>ppt_x</p:attrName>
                                        </p:attrNameLst>
                                      </p:cBhvr>
                                      <p:tavLst>
                                        <p:tav tm="0">
                                          <p:val>
                                            <p:strVal val="#ppt_x"/>
                                          </p:val>
                                        </p:tav>
                                        <p:tav tm="100000">
                                          <p:val>
                                            <p:strVal val="#ppt_x"/>
                                          </p:val>
                                        </p:tav>
                                      </p:tavLst>
                                    </p:anim>
                                    <p:anim calcmode="lin" valueType="num">
                                      <p:cBhvr additive="base">
                                        <p:cTn id="16" dur="75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lideAdd7">
    <p:spTree>
      <p:nvGrpSpPr>
        <p:cNvPr id="1" name=""/>
        <p:cNvGrpSpPr/>
        <p:nvPr/>
      </p:nvGrpSpPr>
      <p:grpSpPr>
        <a:xfrm>
          <a:off x="0" y="0"/>
          <a:ext cx="0" cy="0"/>
          <a:chOff x="0" y="0"/>
          <a:chExt cx="0" cy="0"/>
        </a:xfrm>
      </p:grpSpPr>
      <p:sp>
        <p:nvSpPr>
          <p:cNvPr id="5" name="PpHolder2"/>
          <p:cNvSpPr>
            <a:spLocks noGrp="1"/>
          </p:cNvSpPr>
          <p:nvPr>
            <p:ph type="pic" sz="quarter" idx="10"/>
          </p:nvPr>
        </p:nvSpPr>
        <p:spPr>
          <a:xfrm>
            <a:off x="7535862" y="1487978"/>
            <a:ext cx="3634063" cy="4745182"/>
          </a:xfrm>
          <a:custGeom>
            <a:avLst/>
            <a:gdLst>
              <a:gd name="connsiteX0" fmla="*/ 0 w 3949700"/>
              <a:gd name="connsiteY0" fmla="*/ 0 h 4745182"/>
              <a:gd name="connsiteX1" fmla="*/ 3949700 w 3949700"/>
              <a:gd name="connsiteY1" fmla="*/ 0 h 4745182"/>
              <a:gd name="connsiteX2" fmla="*/ 3949700 w 3949700"/>
              <a:gd name="connsiteY2" fmla="*/ 4745182 h 4745182"/>
              <a:gd name="connsiteX3" fmla="*/ 0 w 3949700"/>
              <a:gd name="connsiteY3" fmla="*/ 4745182 h 4745182"/>
            </a:gdLst>
            <a:ahLst/>
            <a:cxnLst>
              <a:cxn ang="0">
                <a:pos x="connsiteX0" y="connsiteY0"/>
              </a:cxn>
              <a:cxn ang="0">
                <a:pos x="connsiteX1" y="connsiteY1"/>
              </a:cxn>
              <a:cxn ang="0">
                <a:pos x="connsiteX2" y="connsiteY2"/>
              </a:cxn>
              <a:cxn ang="0">
                <a:pos x="connsiteX3" y="connsiteY3"/>
              </a:cxn>
            </a:cxnLst>
            <a:rect l="l" t="t" r="r" b="b"/>
            <a:pathLst>
              <a:path w="3949700" h="4745182">
                <a:moveTo>
                  <a:pt x="0" y="0"/>
                </a:moveTo>
                <a:lnTo>
                  <a:pt x="3949700" y="0"/>
                </a:lnTo>
                <a:lnTo>
                  <a:pt x="3949700" y="4745182"/>
                </a:lnTo>
                <a:lnTo>
                  <a:pt x="0" y="4745182"/>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600">
                <a:solidFill>
                  <a:schemeClr val="bg1">
                    <a:alpha val="0"/>
                  </a:schemeClr>
                </a:solidFill>
              </a:defRPr>
            </a:lvl1pPr>
          </a:lstStyle>
          <a:p>
            <a:pPr marL="0" lvl="0" algn="ctr" defTabSz="457200"/>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2879377" y="1019630"/>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1"/>
          </p:nvPr>
        </p:nvSpPr>
        <p:spPr>
          <a:xfrm>
            <a:off x="2879377" y="2999479"/>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6" name="Picture Placeholder 15"/>
          <p:cNvSpPr>
            <a:spLocks noGrp="1"/>
          </p:cNvSpPr>
          <p:nvPr>
            <p:ph type="pic" sz="quarter" idx="12"/>
          </p:nvPr>
        </p:nvSpPr>
        <p:spPr>
          <a:xfrm>
            <a:off x="816588" y="1965927"/>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5" name="Picture Placeholder 14"/>
          <p:cNvSpPr>
            <a:spLocks noGrp="1"/>
          </p:cNvSpPr>
          <p:nvPr>
            <p:ph type="pic" sz="quarter" idx="13"/>
          </p:nvPr>
        </p:nvSpPr>
        <p:spPr>
          <a:xfrm>
            <a:off x="816588" y="3945776"/>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25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ppt_x"/>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0"/>
                                  </p:stCondLst>
                                  <p:endCondLst>
                                    <p:cond evt="begin" delay="0">
                                      <p:tn val="9"/>
                                    </p:cond>
                                  </p:end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nodePh="1">
                                  <p:stCondLst>
                                    <p:cond delay="750"/>
                                  </p:stCondLst>
                                  <p:endCondLst>
                                    <p:cond evt="begin" delay="0">
                                      <p:tn val="13"/>
                                    </p:cond>
                                  </p:end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1250"/>
                                  </p:stCondLst>
                                  <p:endCondLst>
                                    <p:cond evt="begin" delay="0">
                                      <p:tn val="17"/>
                                    </p:cond>
                                  </p:end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5"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667296" y="0"/>
            <a:ext cx="5633668" cy="6858000"/>
          </a:xfrm>
          <a:custGeom>
            <a:avLst/>
            <a:gdLst>
              <a:gd name="connsiteX0" fmla="*/ 0 w 5633668"/>
              <a:gd name="connsiteY0" fmla="*/ 0 h 6858000"/>
              <a:gd name="connsiteX1" fmla="*/ 5633668 w 5633668"/>
              <a:gd name="connsiteY1" fmla="*/ 0 h 6858000"/>
              <a:gd name="connsiteX2" fmla="*/ 5633668 w 5633668"/>
              <a:gd name="connsiteY2" fmla="*/ 6858000 h 6858000"/>
              <a:gd name="connsiteX3" fmla="*/ 0 w 56336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33668" h="6858000">
                <a:moveTo>
                  <a:pt x="0" y="0"/>
                </a:moveTo>
                <a:lnTo>
                  <a:pt x="5633668" y="0"/>
                </a:lnTo>
                <a:lnTo>
                  <a:pt x="5633668" y="6858000"/>
                </a:lnTo>
                <a:lnTo>
                  <a:pt x="0" y="6858000"/>
                </a:lnTo>
                <a:close/>
              </a:path>
            </a:pathLst>
          </a:custGeom>
          <a:blipFill>
            <a:blip r:embed="rId2"/>
            <a:stretch>
              <a:fillRect/>
            </a:stretch>
          </a:blipFill>
        </p:spPr>
        <p:txBody>
          <a:bodyPr wrap="square">
            <a:noAutofit/>
          </a:bodyPr>
          <a:lstStyle>
            <a:lvl1pPr>
              <a:defRPr sz="18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7413807" y="522100"/>
            <a:ext cx="4090496" cy="6335900"/>
          </a:xfrm>
          <a:custGeom>
            <a:avLst/>
            <a:gdLst>
              <a:gd name="connsiteX0" fmla="*/ 0 w 4090496"/>
              <a:gd name="connsiteY0" fmla="*/ 0 h 6335900"/>
              <a:gd name="connsiteX1" fmla="*/ 4090496 w 4090496"/>
              <a:gd name="connsiteY1" fmla="*/ 0 h 6335900"/>
              <a:gd name="connsiteX2" fmla="*/ 4090496 w 4090496"/>
              <a:gd name="connsiteY2" fmla="*/ 6335900 h 6335900"/>
              <a:gd name="connsiteX3" fmla="*/ 0 w 4090496"/>
              <a:gd name="connsiteY3" fmla="*/ 6335900 h 6335900"/>
            </a:gdLst>
            <a:ahLst/>
            <a:cxnLst>
              <a:cxn ang="0">
                <a:pos x="connsiteX0" y="connsiteY0"/>
              </a:cxn>
              <a:cxn ang="0">
                <a:pos x="connsiteX1" y="connsiteY1"/>
              </a:cxn>
              <a:cxn ang="0">
                <a:pos x="connsiteX2" y="connsiteY2"/>
              </a:cxn>
              <a:cxn ang="0">
                <a:pos x="connsiteX3" y="connsiteY3"/>
              </a:cxn>
            </a:cxnLst>
            <a:rect l="l" t="t" r="r" b="b"/>
            <a:pathLst>
              <a:path w="4090496" h="6335900">
                <a:moveTo>
                  <a:pt x="0" y="0"/>
                </a:moveTo>
                <a:lnTo>
                  <a:pt x="4090496" y="0"/>
                </a:lnTo>
                <a:lnTo>
                  <a:pt x="4090496" y="6335900"/>
                </a:lnTo>
                <a:lnTo>
                  <a:pt x="0" y="6335900"/>
                </a:lnTo>
                <a:close/>
              </a:path>
            </a:pathLst>
          </a:custGeom>
          <a:blipFill>
            <a:blip r:embed="rId2"/>
            <a:stretch>
              <a:fillRect/>
            </a:stretch>
          </a:blipFill>
        </p:spPr>
        <p:txBody>
          <a:bodyPr wrap="square">
            <a:noAutofit/>
          </a:body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sym typeface="Arial" panose="020B060402020202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6556518" y="0"/>
            <a:ext cx="5635483" cy="6267449"/>
          </a:xfrm>
          <a:custGeom>
            <a:avLst/>
            <a:gdLst>
              <a:gd name="connsiteX0" fmla="*/ 814260 w 5635483"/>
              <a:gd name="connsiteY0" fmla="*/ 0 h 6267449"/>
              <a:gd name="connsiteX1" fmla="*/ 5635483 w 5635483"/>
              <a:gd name="connsiteY1" fmla="*/ 0 h 6267449"/>
              <a:gd name="connsiteX2" fmla="*/ 5635483 w 5635483"/>
              <a:gd name="connsiteY2" fmla="*/ 5661754 h 6267449"/>
              <a:gd name="connsiteX3" fmla="*/ 5541529 w 5635483"/>
              <a:gd name="connsiteY3" fmla="*/ 5755292 h 6267449"/>
              <a:gd name="connsiteX4" fmla="*/ 3151098 w 5635483"/>
              <a:gd name="connsiteY4" fmla="*/ 5362240 h 6267449"/>
              <a:gd name="connsiteX5" fmla="*/ 1266211 w 5635483"/>
              <a:gd name="connsiteY5" fmla="*/ 2632918 h 6267449"/>
              <a:gd name="connsiteX6" fmla="*/ 492094 w 5635483"/>
              <a:gd name="connsiteY6" fmla="*/ 257648 h 6267449"/>
              <a:gd name="connsiteX7" fmla="*/ 813563 w 5635483"/>
              <a:gd name="connsiteY7" fmla="*/ 462 h 6267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5483" h="6267449">
                <a:moveTo>
                  <a:pt x="814260" y="0"/>
                </a:moveTo>
                <a:lnTo>
                  <a:pt x="5635483" y="0"/>
                </a:lnTo>
                <a:lnTo>
                  <a:pt x="5635483" y="5661754"/>
                </a:lnTo>
                <a:lnTo>
                  <a:pt x="5541529" y="5755292"/>
                </a:lnTo>
                <a:cubicBezTo>
                  <a:pt x="4527381" y="6711162"/>
                  <a:pt x="3354154" y="6182896"/>
                  <a:pt x="3151098" y="5362240"/>
                </a:cubicBezTo>
                <a:cubicBezTo>
                  <a:pt x="2941349" y="4515253"/>
                  <a:pt x="3305808" y="3485038"/>
                  <a:pt x="1266211" y="2632918"/>
                </a:cubicBezTo>
                <a:cubicBezTo>
                  <a:pt x="-773529" y="1780798"/>
                  <a:pt x="191230" y="592736"/>
                  <a:pt x="492094" y="257648"/>
                </a:cubicBezTo>
                <a:cubicBezTo>
                  <a:pt x="539127" y="205268"/>
                  <a:pt x="650362" y="111911"/>
                  <a:pt x="813563" y="462"/>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215153" y="1811319"/>
            <a:ext cx="3235350" cy="323535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5"/>
          <p:cNvSpPr>
            <a:spLocks noGrp="1"/>
          </p:cNvSpPr>
          <p:nvPr>
            <p:ph type="ctrTitle" idx="2" hasCustomPrompt="1"/>
            <p:custDataLst>
              <p:tags r:id="rId8"/>
            </p:custDataLst>
          </p:nvPr>
        </p:nvSpPr>
        <p:spPr>
          <a:xfrm>
            <a:off x="4521871" y="3613741"/>
            <a:ext cx="6857365" cy="582930"/>
          </a:xfrm>
        </p:spPr>
        <p:txBody>
          <a:bodyPr vert="horz" wrap="square" lIns="0" tIns="0" rIns="0" bIns="0" rtlCol="0" anchor="b" anchorCtr="0">
            <a:normAutofit/>
          </a:bodyPr>
          <a:lstStyle>
            <a:lvl1pPr marL="0" marR="0" algn="l" defTabSz="914400" rtl="0" eaLnBrk="1" fontAlgn="auto" latinLnBrk="0" hangingPunct="1">
              <a:lnSpc>
                <a:spcPct val="120000"/>
              </a:lnSpc>
              <a:spcBef>
                <a:spcPct val="0"/>
              </a:spcBef>
              <a:buClrTx/>
              <a:buSzTx/>
              <a:buFontTx/>
              <a:buNone/>
              <a:defRPr kumimoji="0" lang="zh-CN" altLang="en-US" sz="3160" b="1" i="0" u="none" strike="noStrike" kern="1200" cap="none" spc="3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
        <p:nvSpPr>
          <p:cNvPr id="7" name="副标题 7"/>
          <p:cNvSpPr>
            <a:spLocks noGrp="1"/>
          </p:cNvSpPr>
          <p:nvPr>
            <p:ph type="subTitle" idx="3" hasCustomPrompt="1"/>
            <p:custDataLst>
              <p:tags r:id="rId9"/>
            </p:custDataLst>
          </p:nvPr>
        </p:nvSpPr>
        <p:spPr>
          <a:xfrm>
            <a:off x="4521871" y="4261441"/>
            <a:ext cx="6857365" cy="1669926"/>
          </a:xfrm>
        </p:spPr>
        <p:txBody>
          <a:bodyPr vert="horz" wrap="square" lIns="0" tIns="0" rIns="0" bIns="0" rtlCol="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kumimoji="0" lang="zh-CN" altLang="en-US" sz="1600" b="0" i="0" u="none" strike="noStrike" kern="1200" cap="none" spc="200" normalizeH="0" baseline="0" noProof="1" dirty="0">
                <a:solidFill>
                  <a:schemeClr val="dk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30000"/>
              </a:lnSpc>
              <a:spcBef>
                <a:spcPts val="0"/>
              </a:spcBef>
              <a:spcAft>
                <a:spcPts val="750"/>
              </a:spcAft>
              <a:buFont typeface="Arial" panose="020B0604020202020204" pitchFamily="34" charset="0"/>
              <a:buNone/>
              <a:tabLst>
                <a:tab pos="1609725" algn="l"/>
              </a:tabLst>
              <a:defRPr sz="20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2pPr>
            <a:lvl3pPr marL="914400" indent="0" algn="l" defTabSz="914400" rtl="0" eaLnBrk="1" fontAlgn="auto" latinLnBrk="0" hangingPunct="1">
              <a:lnSpc>
                <a:spcPct val="130000"/>
              </a:lnSpc>
              <a:spcBef>
                <a:spcPts val="0"/>
              </a:spcBef>
              <a:spcAft>
                <a:spcPts val="750"/>
              </a:spcAft>
              <a:buFont typeface="Arial" panose="020B0604020202020204" pitchFamily="34" charset="0"/>
              <a:buNone/>
              <a:defRPr sz="18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3pPr>
            <a:lvl4pPr marL="13716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4pPr>
            <a:lvl5pPr marL="18288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7498080" y="1234440"/>
            <a:ext cx="4389120" cy="438912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5"/>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174667" y="2695575"/>
            <a:ext cx="2724994" cy="2724994"/>
          </a:xfrm>
          <a:custGeom>
            <a:avLst/>
            <a:gdLst>
              <a:gd name="connsiteX0" fmla="*/ 1070180 w 2140360"/>
              <a:gd name="connsiteY0" fmla="*/ 0 h 2140360"/>
              <a:gd name="connsiteX1" fmla="*/ 2140360 w 2140360"/>
              <a:gd name="connsiteY1" fmla="*/ 1070180 h 2140360"/>
              <a:gd name="connsiteX2" fmla="*/ 1070180 w 2140360"/>
              <a:gd name="connsiteY2" fmla="*/ 2140360 h 2140360"/>
              <a:gd name="connsiteX3" fmla="*/ 0 w 2140360"/>
              <a:gd name="connsiteY3" fmla="*/ 1070180 h 2140360"/>
              <a:gd name="connsiteX4" fmla="*/ 1070180 w 2140360"/>
              <a:gd name="connsiteY4" fmla="*/ 0 h 214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0360" h="2140360">
                <a:moveTo>
                  <a:pt x="1070180" y="0"/>
                </a:moveTo>
                <a:cubicBezTo>
                  <a:pt x="1661224" y="0"/>
                  <a:pt x="2140360" y="479136"/>
                  <a:pt x="2140360" y="1070180"/>
                </a:cubicBezTo>
                <a:cubicBezTo>
                  <a:pt x="2140360" y="1661224"/>
                  <a:pt x="1661224" y="2140360"/>
                  <a:pt x="1070180" y="2140360"/>
                </a:cubicBezTo>
                <a:cubicBezTo>
                  <a:pt x="479136" y="2140360"/>
                  <a:pt x="0" y="1661224"/>
                  <a:pt x="0" y="1070180"/>
                </a:cubicBezTo>
                <a:cubicBezTo>
                  <a:pt x="0" y="479136"/>
                  <a:pt x="479136" y="0"/>
                  <a:pt x="1070180" y="0"/>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SlideAdd7">
    <p:spTree>
      <p:nvGrpSpPr>
        <p:cNvPr id="1" name=""/>
        <p:cNvGrpSpPr/>
        <p:nvPr/>
      </p:nvGrpSpPr>
      <p:grpSpPr>
        <a:xfrm>
          <a:off x="0" y="0"/>
          <a:ext cx="0" cy="0"/>
          <a:chOff x="0" y="0"/>
          <a:chExt cx="0" cy="0"/>
        </a:xfrm>
      </p:grpSpPr>
      <p:sp>
        <p:nvSpPr>
          <p:cNvPr id="5" name="PpHolder2"/>
          <p:cNvSpPr>
            <a:spLocks noGrp="1"/>
          </p:cNvSpPr>
          <p:nvPr>
            <p:ph type="pic" sz="quarter" idx="10"/>
          </p:nvPr>
        </p:nvSpPr>
        <p:spPr>
          <a:xfrm>
            <a:off x="7535862" y="1487978"/>
            <a:ext cx="3634063" cy="4745182"/>
          </a:xfrm>
          <a:custGeom>
            <a:avLst/>
            <a:gdLst>
              <a:gd name="connsiteX0" fmla="*/ 0 w 3949700"/>
              <a:gd name="connsiteY0" fmla="*/ 0 h 4745182"/>
              <a:gd name="connsiteX1" fmla="*/ 3949700 w 3949700"/>
              <a:gd name="connsiteY1" fmla="*/ 0 h 4745182"/>
              <a:gd name="connsiteX2" fmla="*/ 3949700 w 3949700"/>
              <a:gd name="connsiteY2" fmla="*/ 4745182 h 4745182"/>
              <a:gd name="connsiteX3" fmla="*/ 0 w 3949700"/>
              <a:gd name="connsiteY3" fmla="*/ 4745182 h 4745182"/>
            </a:gdLst>
            <a:ahLst/>
            <a:cxnLst>
              <a:cxn ang="0">
                <a:pos x="connsiteX0" y="connsiteY0"/>
              </a:cxn>
              <a:cxn ang="0">
                <a:pos x="connsiteX1" y="connsiteY1"/>
              </a:cxn>
              <a:cxn ang="0">
                <a:pos x="connsiteX2" y="connsiteY2"/>
              </a:cxn>
              <a:cxn ang="0">
                <a:pos x="connsiteX3" y="connsiteY3"/>
              </a:cxn>
            </a:cxnLst>
            <a:rect l="l" t="t" r="r" b="b"/>
            <a:pathLst>
              <a:path w="3949700" h="4745182">
                <a:moveTo>
                  <a:pt x="0" y="0"/>
                </a:moveTo>
                <a:lnTo>
                  <a:pt x="3949700" y="0"/>
                </a:lnTo>
                <a:lnTo>
                  <a:pt x="3949700" y="4745182"/>
                </a:lnTo>
                <a:lnTo>
                  <a:pt x="0" y="4745182"/>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600">
                <a:solidFill>
                  <a:schemeClr val="bg1">
                    <a:alpha val="0"/>
                  </a:schemeClr>
                </a:solidFill>
              </a:defRPr>
            </a:lvl1pPr>
          </a:lstStyle>
          <a:p>
            <a:pPr marL="0" lvl="0" algn="ctr" defTabSz="457200"/>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0613" y="1441354"/>
            <a:ext cx="4413861" cy="4210877"/>
          </a:xfrm>
          <a:custGeom>
            <a:avLst/>
            <a:gdLst>
              <a:gd name="connsiteX0" fmla="*/ 1088196 w 4413861"/>
              <a:gd name="connsiteY0" fmla="*/ 1551 h 4210877"/>
              <a:gd name="connsiteX1" fmla="*/ 1890025 w 4413861"/>
              <a:gd name="connsiteY1" fmla="*/ 989565 h 4210877"/>
              <a:gd name="connsiteX2" fmla="*/ 3980499 w 4413861"/>
              <a:gd name="connsiteY2" fmla="*/ 557543 h 4210877"/>
              <a:gd name="connsiteX3" fmla="*/ 4181123 w 4413861"/>
              <a:gd name="connsiteY3" fmla="*/ 2637961 h 4210877"/>
              <a:gd name="connsiteX4" fmla="*/ 2317639 w 4413861"/>
              <a:gd name="connsiteY4" fmla="*/ 4209909 h 4210877"/>
              <a:gd name="connsiteX5" fmla="*/ 9 w 4413861"/>
              <a:gd name="connsiteY5" fmla="*/ 1462189 h 4210877"/>
              <a:gd name="connsiteX6" fmla="*/ 998875 w 4413861"/>
              <a:gd name="connsiteY6" fmla="*/ 4489 h 4210877"/>
              <a:gd name="connsiteX7" fmla="*/ 1088196 w 4413861"/>
              <a:gd name="connsiteY7" fmla="*/ 1551 h 4210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3861" h="4210877">
                <a:moveTo>
                  <a:pt x="1088196" y="1551"/>
                </a:moveTo>
                <a:cubicBezTo>
                  <a:pt x="1499867" y="42614"/>
                  <a:pt x="1411282" y="885722"/>
                  <a:pt x="1890025" y="989565"/>
                </a:cubicBezTo>
                <a:cubicBezTo>
                  <a:pt x="2360330" y="1280996"/>
                  <a:pt x="3411599" y="168852"/>
                  <a:pt x="3980499" y="557543"/>
                </a:cubicBezTo>
                <a:cubicBezTo>
                  <a:pt x="4549399" y="946234"/>
                  <a:pt x="4494287" y="1912427"/>
                  <a:pt x="4181123" y="2637961"/>
                </a:cubicBezTo>
                <a:cubicBezTo>
                  <a:pt x="3867959" y="3363495"/>
                  <a:pt x="3628549" y="4244154"/>
                  <a:pt x="2317639" y="4209909"/>
                </a:cubicBezTo>
                <a:cubicBezTo>
                  <a:pt x="1006730" y="4175663"/>
                  <a:pt x="-3539" y="2087128"/>
                  <a:pt x="9" y="1462189"/>
                </a:cubicBezTo>
                <a:cubicBezTo>
                  <a:pt x="3556" y="837250"/>
                  <a:pt x="483550" y="82064"/>
                  <a:pt x="998875" y="4489"/>
                </a:cubicBezTo>
                <a:cubicBezTo>
                  <a:pt x="1031083" y="-359"/>
                  <a:pt x="1060751" y="-1186"/>
                  <a:pt x="1088196" y="1551"/>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0"/>
            <a:ext cx="5465250" cy="6858000"/>
          </a:xfrm>
          <a:custGeom>
            <a:avLst/>
            <a:gdLst>
              <a:gd name="connsiteX0" fmla="*/ 0 w 5465250"/>
              <a:gd name="connsiteY0" fmla="*/ 0 h 6858000"/>
              <a:gd name="connsiteX1" fmla="*/ 4902379 w 5465250"/>
              <a:gd name="connsiteY1" fmla="*/ 0 h 6858000"/>
              <a:gd name="connsiteX2" fmla="*/ 4934287 w 5465250"/>
              <a:gd name="connsiteY2" fmla="*/ 24543 h 6858000"/>
              <a:gd name="connsiteX3" fmla="*/ 5465180 w 5465250"/>
              <a:gd name="connsiteY3" fmla="*/ 985434 h 6858000"/>
              <a:gd name="connsiteX4" fmla="*/ 3291953 w 5465250"/>
              <a:gd name="connsiteY4" fmla="*/ 2964883 h 6858000"/>
              <a:gd name="connsiteX5" fmla="*/ 3160152 w 5465250"/>
              <a:gd name="connsiteY5" fmla="*/ 6144994 h 6858000"/>
              <a:gd name="connsiteX6" fmla="*/ 2408642 w 5465250"/>
              <a:gd name="connsiteY6" fmla="*/ 6852679 h 6858000"/>
              <a:gd name="connsiteX7" fmla="*/ 2398924 w 5465250"/>
              <a:gd name="connsiteY7" fmla="*/ 6858000 h 6858000"/>
              <a:gd name="connsiteX8" fmla="*/ 0 w 546525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0" y="0"/>
                </a:moveTo>
                <a:lnTo>
                  <a:pt x="4902379" y="0"/>
                </a:lnTo>
                <a:lnTo>
                  <a:pt x="4934287" y="24543"/>
                </a:lnTo>
                <a:cubicBezTo>
                  <a:pt x="5188442" y="243693"/>
                  <a:pt x="5372948" y="553876"/>
                  <a:pt x="5465180" y="985434"/>
                </a:cubicBezTo>
                <a:cubicBezTo>
                  <a:pt x="5478235" y="3115889"/>
                  <a:pt x="3676124" y="2104958"/>
                  <a:pt x="3291953" y="2964883"/>
                </a:cubicBezTo>
                <a:cubicBezTo>
                  <a:pt x="2907782" y="3824809"/>
                  <a:pt x="4469444" y="4458376"/>
                  <a:pt x="3160152" y="6144994"/>
                </a:cubicBezTo>
                <a:cubicBezTo>
                  <a:pt x="2933425" y="6457065"/>
                  <a:pt x="2677517" y="6687750"/>
                  <a:pt x="2408642" y="6852679"/>
                </a:cubicBezTo>
                <a:lnTo>
                  <a:pt x="2398924" y="6858000"/>
                </a:lnTo>
                <a:lnTo>
                  <a:pt x="0" y="6858000"/>
                </a:lnTo>
                <a:close/>
              </a:path>
            </a:pathLst>
          </a:custGeom>
          <a:blipFill>
            <a:blip r:embed="rId2"/>
            <a:stretch>
              <a:fillRect/>
            </a:stretch>
          </a:blipFill>
        </p:spPr>
        <p:txBody>
          <a:bodyPr wrap="square">
            <a:noAutofit/>
          </a:bodyPr>
          <a:lstStyle/>
          <a:p>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726750" y="0"/>
            <a:ext cx="5465250" cy="6858000"/>
          </a:xfrm>
          <a:custGeom>
            <a:avLst/>
            <a:gdLst>
              <a:gd name="connsiteX0" fmla="*/ 562871 w 5465250"/>
              <a:gd name="connsiteY0" fmla="*/ 0 h 6858000"/>
              <a:gd name="connsiteX1" fmla="*/ 5465250 w 5465250"/>
              <a:gd name="connsiteY1" fmla="*/ 0 h 6858000"/>
              <a:gd name="connsiteX2" fmla="*/ 5465250 w 5465250"/>
              <a:gd name="connsiteY2" fmla="*/ 6858000 h 6858000"/>
              <a:gd name="connsiteX3" fmla="*/ 3066326 w 5465250"/>
              <a:gd name="connsiteY3" fmla="*/ 6858000 h 6858000"/>
              <a:gd name="connsiteX4" fmla="*/ 3056608 w 5465250"/>
              <a:gd name="connsiteY4" fmla="*/ 6852679 h 6858000"/>
              <a:gd name="connsiteX5" fmla="*/ 2305098 w 5465250"/>
              <a:gd name="connsiteY5" fmla="*/ 6144994 h 6858000"/>
              <a:gd name="connsiteX6" fmla="*/ 2173297 w 5465250"/>
              <a:gd name="connsiteY6" fmla="*/ 2964883 h 6858000"/>
              <a:gd name="connsiteX7" fmla="*/ 70 w 5465250"/>
              <a:gd name="connsiteY7" fmla="*/ 985434 h 6858000"/>
              <a:gd name="connsiteX8" fmla="*/ 530963 w 5465250"/>
              <a:gd name="connsiteY8" fmla="*/ 245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562871" y="0"/>
                </a:moveTo>
                <a:lnTo>
                  <a:pt x="5465250" y="0"/>
                </a:lnTo>
                <a:lnTo>
                  <a:pt x="5465250" y="6858000"/>
                </a:lnTo>
                <a:lnTo>
                  <a:pt x="3066326" y="6858000"/>
                </a:lnTo>
                <a:lnTo>
                  <a:pt x="3056608" y="6852679"/>
                </a:lnTo>
                <a:cubicBezTo>
                  <a:pt x="2787733" y="6687750"/>
                  <a:pt x="2531825" y="6457065"/>
                  <a:pt x="2305098" y="6144994"/>
                </a:cubicBezTo>
                <a:cubicBezTo>
                  <a:pt x="995806" y="4458376"/>
                  <a:pt x="2557468" y="3824809"/>
                  <a:pt x="2173297" y="2964883"/>
                </a:cubicBezTo>
                <a:cubicBezTo>
                  <a:pt x="1789126" y="2104958"/>
                  <a:pt x="-12985" y="3115889"/>
                  <a:pt x="70" y="985434"/>
                </a:cubicBezTo>
                <a:cubicBezTo>
                  <a:pt x="92302" y="553876"/>
                  <a:pt x="276808" y="243693"/>
                  <a:pt x="530963" y="24543"/>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722853" y="1331110"/>
            <a:ext cx="3486433" cy="2438784"/>
          </a:xfrm>
          <a:custGeom>
            <a:avLst/>
            <a:gdLst>
              <a:gd name="connsiteX0" fmla="*/ 168046 w 3486433"/>
              <a:gd name="connsiteY0" fmla="*/ 0 h 2438784"/>
              <a:gd name="connsiteX1" fmla="*/ 3318387 w 3486433"/>
              <a:gd name="connsiteY1" fmla="*/ 0 h 2438784"/>
              <a:gd name="connsiteX2" fmla="*/ 3486433 w 3486433"/>
              <a:gd name="connsiteY2" fmla="*/ 168046 h 2438784"/>
              <a:gd name="connsiteX3" fmla="*/ 3486433 w 3486433"/>
              <a:gd name="connsiteY3" fmla="*/ 2438784 h 2438784"/>
              <a:gd name="connsiteX4" fmla="*/ 0 w 3486433"/>
              <a:gd name="connsiteY4" fmla="*/ 2438784 h 2438784"/>
              <a:gd name="connsiteX5" fmla="*/ 0 w 3486433"/>
              <a:gd name="connsiteY5" fmla="*/ 168046 h 2438784"/>
              <a:gd name="connsiteX6" fmla="*/ 168046 w 3486433"/>
              <a:gd name="connsiteY6" fmla="*/ 0 h 2438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6433" h="2438784">
                <a:moveTo>
                  <a:pt x="168046" y="0"/>
                </a:moveTo>
                <a:lnTo>
                  <a:pt x="3318387" y="0"/>
                </a:lnTo>
                <a:cubicBezTo>
                  <a:pt x="3411196" y="0"/>
                  <a:pt x="3486433" y="75237"/>
                  <a:pt x="3486433" y="168046"/>
                </a:cubicBezTo>
                <a:lnTo>
                  <a:pt x="3486433" y="2438784"/>
                </a:lnTo>
                <a:lnTo>
                  <a:pt x="0" y="2438784"/>
                </a:lnTo>
                <a:lnTo>
                  <a:pt x="0" y="168046"/>
                </a:lnTo>
                <a:cubicBezTo>
                  <a:pt x="0" y="75237"/>
                  <a:pt x="75237" y="0"/>
                  <a:pt x="168046"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160911" y="1477766"/>
            <a:ext cx="3080502" cy="2154831"/>
          </a:xfrm>
          <a:custGeom>
            <a:avLst/>
            <a:gdLst>
              <a:gd name="connsiteX0" fmla="*/ 148480 w 3080502"/>
              <a:gd name="connsiteY0" fmla="*/ 0 h 2154831"/>
              <a:gd name="connsiteX1" fmla="*/ 2932022 w 3080502"/>
              <a:gd name="connsiteY1" fmla="*/ 0 h 2154831"/>
              <a:gd name="connsiteX2" fmla="*/ 3080502 w 3080502"/>
              <a:gd name="connsiteY2" fmla="*/ 148480 h 2154831"/>
              <a:gd name="connsiteX3" fmla="*/ 3080502 w 3080502"/>
              <a:gd name="connsiteY3" fmla="*/ 2154831 h 2154831"/>
              <a:gd name="connsiteX4" fmla="*/ 0 w 3080502"/>
              <a:gd name="connsiteY4" fmla="*/ 2154831 h 2154831"/>
              <a:gd name="connsiteX5" fmla="*/ 0 w 3080502"/>
              <a:gd name="connsiteY5" fmla="*/ 148480 h 2154831"/>
              <a:gd name="connsiteX6" fmla="*/ 148480 w 3080502"/>
              <a:gd name="connsiteY6" fmla="*/ 0 h 21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0502" h="2154831">
                <a:moveTo>
                  <a:pt x="148480" y="0"/>
                </a:moveTo>
                <a:lnTo>
                  <a:pt x="2932022" y="0"/>
                </a:lnTo>
                <a:cubicBezTo>
                  <a:pt x="3014025" y="0"/>
                  <a:pt x="3080502" y="66477"/>
                  <a:pt x="3080502" y="148480"/>
                </a:cubicBezTo>
                <a:lnTo>
                  <a:pt x="3080502" y="2154831"/>
                </a:lnTo>
                <a:lnTo>
                  <a:pt x="0" y="2154831"/>
                </a:lnTo>
                <a:lnTo>
                  <a:pt x="0" y="148480"/>
                </a:lnTo>
                <a:cubicBezTo>
                  <a:pt x="0" y="66477"/>
                  <a:pt x="66477" y="0"/>
                  <a:pt x="148480"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50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50" fill="hold"/>
                                        <p:tgtEl>
                                          <p:spTgt spid="9"/>
                                        </p:tgtEl>
                                        <p:attrNameLst>
                                          <p:attrName>ppt_x</p:attrName>
                                        </p:attrNameLst>
                                      </p:cBhvr>
                                      <p:tavLst>
                                        <p:tav tm="0">
                                          <p:val>
                                            <p:strVal val="#ppt_x"/>
                                          </p:val>
                                        </p:tav>
                                        <p:tav tm="100000">
                                          <p:val>
                                            <p:strVal val="#ppt_x"/>
                                          </p:val>
                                        </p:tav>
                                      </p:tavLst>
                                    </p:anim>
                                    <p:anim calcmode="lin" valueType="num">
                                      <p:cBhvr additive="base">
                                        <p:cTn id="8" dur="12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75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250" fill="hold"/>
                                        <p:tgtEl>
                                          <p:spTgt spid="8"/>
                                        </p:tgtEl>
                                        <p:attrNameLst>
                                          <p:attrName>ppt_x</p:attrName>
                                        </p:attrNameLst>
                                      </p:cBhvr>
                                      <p:tavLst>
                                        <p:tav tm="0">
                                          <p:val>
                                            <p:strVal val="#ppt_x"/>
                                          </p:val>
                                        </p:tav>
                                        <p:tav tm="100000">
                                          <p:val>
                                            <p:strVal val="#ppt_x"/>
                                          </p:val>
                                        </p:tav>
                                      </p:tavLst>
                                    </p:anim>
                                    <p:anim calcmode="lin" valueType="num">
                                      <p:cBhvr additive="base">
                                        <p:cTn id="12" dur="1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948615"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413710"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50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1+#ppt_w/2"/>
                                          </p:val>
                                        </p:tav>
                                        <p:tav tm="100000">
                                          <p:val>
                                            <p:strVal val="#ppt_x"/>
                                          </p:val>
                                        </p:tav>
                                      </p:tavLst>
                                    </p:anim>
                                    <p:anim calcmode="lin" valueType="num">
                                      <p:cBhvr additive="base">
                                        <p:cTn id="1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3" Type="http://schemas.openxmlformats.org/officeDocument/2006/relationships/theme" Target="../theme/theme2.xml"/><Relationship Id="rId22" Type="http://schemas.openxmlformats.org/officeDocument/2006/relationships/tags" Target="../tags/tag88.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slideLayout" Target="../slideLayouts/slideLayout20.xml"/><Relationship Id="rId19" Type="http://schemas.openxmlformats.org/officeDocument/2006/relationships/slideLayout" Target="../slideLayouts/slideLayout37.xml"/><Relationship Id="rId18" Type="http://schemas.openxmlformats.org/officeDocument/2006/relationships/slideLayout" Target="../slideLayouts/slideLayout36.xml"/><Relationship Id="rId17" Type="http://schemas.openxmlformats.org/officeDocument/2006/relationships/slideLayout" Target="../slideLayouts/slideLayout35.xml"/><Relationship Id="rId16" Type="http://schemas.openxmlformats.org/officeDocument/2006/relationships/slideLayout" Target="../slideLayouts/slideLayout34.xml"/><Relationship Id="rId15" Type="http://schemas.openxmlformats.org/officeDocument/2006/relationships/slideLayout" Target="../slideLayouts/slideLayout33.xml"/><Relationship Id="rId14" Type="http://schemas.openxmlformats.org/officeDocument/2006/relationships/slideLayout" Target="../slideLayouts/slideLayout32.xml"/><Relationship Id="rId13" Type="http://schemas.openxmlformats.org/officeDocument/2006/relationships/slideLayout" Target="../slideLayouts/slideLayout31.xml"/><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6"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tags" Target="../tags/tag89.xml"/><Relationship Id="rId2" Type="http://schemas.openxmlformats.org/officeDocument/2006/relationships/image" Target="../media/image8.sv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1" Type="http://schemas.openxmlformats.org/officeDocument/2006/relationships/notesSlide" Target="../notesSlides/notesSlide2.xml"/><Relationship Id="rId30" Type="http://schemas.openxmlformats.org/officeDocument/2006/relationships/slideLayout" Target="../slideLayouts/slideLayout18.xml"/><Relationship Id="rId3" Type="http://schemas.openxmlformats.org/officeDocument/2006/relationships/tags" Target="../tags/tag263.xml"/><Relationship Id="rId29" Type="http://schemas.openxmlformats.org/officeDocument/2006/relationships/tags" Target="../tags/tag283.xml"/><Relationship Id="rId28" Type="http://schemas.openxmlformats.org/officeDocument/2006/relationships/image" Target="../media/image30.svg"/><Relationship Id="rId27" Type="http://schemas.openxmlformats.org/officeDocument/2006/relationships/image" Target="../media/image29.png"/><Relationship Id="rId26" Type="http://schemas.openxmlformats.org/officeDocument/2006/relationships/tags" Target="../tags/tag282.xml"/><Relationship Id="rId25" Type="http://schemas.openxmlformats.org/officeDocument/2006/relationships/image" Target="../media/image28.svg"/><Relationship Id="rId24" Type="http://schemas.openxmlformats.org/officeDocument/2006/relationships/image" Target="../media/image27.png"/><Relationship Id="rId23" Type="http://schemas.openxmlformats.org/officeDocument/2006/relationships/tags" Target="../tags/tag281.xml"/><Relationship Id="rId22" Type="http://schemas.openxmlformats.org/officeDocument/2006/relationships/image" Target="../media/image26.svg"/><Relationship Id="rId21" Type="http://schemas.openxmlformats.org/officeDocument/2006/relationships/image" Target="../media/image25.png"/><Relationship Id="rId20" Type="http://schemas.openxmlformats.org/officeDocument/2006/relationships/tags" Target="../tags/tag280.xml"/><Relationship Id="rId2" Type="http://schemas.openxmlformats.org/officeDocument/2006/relationships/tags" Target="../tags/tag262.xml"/><Relationship Id="rId19" Type="http://schemas.openxmlformats.org/officeDocument/2006/relationships/tags" Target="../tags/tag279.xml"/><Relationship Id="rId18" Type="http://schemas.openxmlformats.org/officeDocument/2006/relationships/tags" Target="../tags/tag278.xml"/><Relationship Id="rId17" Type="http://schemas.openxmlformats.org/officeDocument/2006/relationships/tags" Target="../tags/tag277.xml"/><Relationship Id="rId16" Type="http://schemas.openxmlformats.org/officeDocument/2006/relationships/tags" Target="../tags/tag276.xml"/><Relationship Id="rId15" Type="http://schemas.openxmlformats.org/officeDocument/2006/relationships/tags" Target="../tags/tag275.xml"/><Relationship Id="rId14" Type="http://schemas.openxmlformats.org/officeDocument/2006/relationships/tags" Target="../tags/tag274.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tags" Target="../tags/tag261.xml"/></Relationships>
</file>

<file path=ppt/slides/_rels/slide11.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7" Type="http://schemas.openxmlformats.org/officeDocument/2006/relationships/slideLayout" Target="../slideLayouts/slideLayout18.xml"/><Relationship Id="rId26" Type="http://schemas.openxmlformats.org/officeDocument/2006/relationships/tags" Target="../tags/tag303.xml"/><Relationship Id="rId25" Type="http://schemas.openxmlformats.org/officeDocument/2006/relationships/tags" Target="../tags/tag302.xml"/><Relationship Id="rId24" Type="http://schemas.openxmlformats.org/officeDocument/2006/relationships/tags" Target="../tags/tag301.xml"/><Relationship Id="rId23" Type="http://schemas.openxmlformats.org/officeDocument/2006/relationships/tags" Target="../tags/tag300.xml"/><Relationship Id="rId22" Type="http://schemas.openxmlformats.org/officeDocument/2006/relationships/tags" Target="../tags/tag299.xml"/><Relationship Id="rId21" Type="http://schemas.openxmlformats.org/officeDocument/2006/relationships/tags" Target="../tags/tag298.xml"/><Relationship Id="rId20" Type="http://schemas.openxmlformats.org/officeDocument/2006/relationships/image" Target="../media/image24.svg"/><Relationship Id="rId2" Type="http://schemas.openxmlformats.org/officeDocument/2006/relationships/tags" Target="../tags/tag285.xml"/><Relationship Id="rId19" Type="http://schemas.openxmlformats.org/officeDocument/2006/relationships/image" Target="../media/image35.png"/><Relationship Id="rId18" Type="http://schemas.openxmlformats.org/officeDocument/2006/relationships/tags" Target="../tags/tag297.xml"/><Relationship Id="rId17" Type="http://schemas.openxmlformats.org/officeDocument/2006/relationships/image" Target="../media/image34.svg"/><Relationship Id="rId16" Type="http://schemas.openxmlformats.org/officeDocument/2006/relationships/image" Target="../media/image33.png"/><Relationship Id="rId15" Type="http://schemas.openxmlformats.org/officeDocument/2006/relationships/tags" Target="../tags/tag296.xml"/><Relationship Id="rId14" Type="http://schemas.openxmlformats.org/officeDocument/2006/relationships/tags" Target="../tags/tag295.xml"/><Relationship Id="rId13" Type="http://schemas.openxmlformats.org/officeDocument/2006/relationships/tags" Target="../tags/tag294.xml"/><Relationship Id="rId12" Type="http://schemas.openxmlformats.org/officeDocument/2006/relationships/image" Target="../media/image32.svg"/><Relationship Id="rId11" Type="http://schemas.openxmlformats.org/officeDocument/2006/relationships/image" Target="../media/image31.png"/><Relationship Id="rId10" Type="http://schemas.openxmlformats.org/officeDocument/2006/relationships/tags" Target="../tags/tag293.xml"/><Relationship Id="rId1" Type="http://schemas.openxmlformats.org/officeDocument/2006/relationships/tags" Target="../tags/tag284.xml"/></Relationships>
</file>

<file path=ppt/slides/_rels/slide12.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tags" Target="../tags/tag311.xml"/><Relationship Id="rId7" Type="http://schemas.openxmlformats.org/officeDocument/2006/relationships/tags" Target="../tags/tag310.xml"/><Relationship Id="rId6" Type="http://schemas.openxmlformats.org/officeDocument/2006/relationships/tags" Target="../tags/tag309.xml"/><Relationship Id="rId50" Type="http://schemas.openxmlformats.org/officeDocument/2006/relationships/notesSlide" Target="../notesSlides/notesSlide3.xml"/><Relationship Id="rId5" Type="http://schemas.openxmlformats.org/officeDocument/2006/relationships/tags" Target="../tags/tag308.xml"/><Relationship Id="rId49" Type="http://schemas.openxmlformats.org/officeDocument/2006/relationships/slideLayout" Target="../slideLayouts/slideLayout5.xml"/><Relationship Id="rId48" Type="http://schemas.openxmlformats.org/officeDocument/2006/relationships/tags" Target="../tags/tag351.xml"/><Relationship Id="rId47" Type="http://schemas.openxmlformats.org/officeDocument/2006/relationships/tags" Target="../tags/tag350.xml"/><Relationship Id="rId46" Type="http://schemas.openxmlformats.org/officeDocument/2006/relationships/tags" Target="../tags/tag349.xml"/><Relationship Id="rId45" Type="http://schemas.openxmlformats.org/officeDocument/2006/relationships/tags" Target="../tags/tag348.xml"/><Relationship Id="rId44" Type="http://schemas.openxmlformats.org/officeDocument/2006/relationships/tags" Target="../tags/tag347.xml"/><Relationship Id="rId43" Type="http://schemas.openxmlformats.org/officeDocument/2006/relationships/tags" Target="../tags/tag346.xml"/><Relationship Id="rId42" Type="http://schemas.openxmlformats.org/officeDocument/2006/relationships/tags" Target="../tags/tag345.xml"/><Relationship Id="rId41" Type="http://schemas.openxmlformats.org/officeDocument/2006/relationships/tags" Target="../tags/tag344.xml"/><Relationship Id="rId40" Type="http://schemas.openxmlformats.org/officeDocument/2006/relationships/tags" Target="../tags/tag343.xml"/><Relationship Id="rId4" Type="http://schemas.openxmlformats.org/officeDocument/2006/relationships/tags" Target="../tags/tag307.xml"/><Relationship Id="rId39" Type="http://schemas.openxmlformats.org/officeDocument/2006/relationships/tags" Target="../tags/tag342.xml"/><Relationship Id="rId38" Type="http://schemas.openxmlformats.org/officeDocument/2006/relationships/tags" Target="../tags/tag341.xml"/><Relationship Id="rId37" Type="http://schemas.openxmlformats.org/officeDocument/2006/relationships/tags" Target="../tags/tag340.xml"/><Relationship Id="rId36" Type="http://schemas.openxmlformats.org/officeDocument/2006/relationships/tags" Target="../tags/tag339.xml"/><Relationship Id="rId35" Type="http://schemas.openxmlformats.org/officeDocument/2006/relationships/tags" Target="../tags/tag338.xml"/><Relationship Id="rId34" Type="http://schemas.openxmlformats.org/officeDocument/2006/relationships/tags" Target="../tags/tag337.xml"/><Relationship Id="rId33" Type="http://schemas.openxmlformats.org/officeDocument/2006/relationships/tags" Target="../tags/tag336.xml"/><Relationship Id="rId32" Type="http://schemas.openxmlformats.org/officeDocument/2006/relationships/tags" Target="../tags/tag335.xml"/><Relationship Id="rId31" Type="http://schemas.openxmlformats.org/officeDocument/2006/relationships/tags" Target="../tags/tag334.xml"/><Relationship Id="rId30" Type="http://schemas.openxmlformats.org/officeDocument/2006/relationships/tags" Target="../tags/tag333.xml"/><Relationship Id="rId3" Type="http://schemas.openxmlformats.org/officeDocument/2006/relationships/tags" Target="../tags/tag306.xml"/><Relationship Id="rId29" Type="http://schemas.openxmlformats.org/officeDocument/2006/relationships/tags" Target="../tags/tag332.xml"/><Relationship Id="rId28" Type="http://schemas.openxmlformats.org/officeDocument/2006/relationships/tags" Target="../tags/tag331.xml"/><Relationship Id="rId27" Type="http://schemas.openxmlformats.org/officeDocument/2006/relationships/tags" Target="../tags/tag330.xml"/><Relationship Id="rId26" Type="http://schemas.openxmlformats.org/officeDocument/2006/relationships/tags" Target="../tags/tag329.xml"/><Relationship Id="rId25" Type="http://schemas.openxmlformats.org/officeDocument/2006/relationships/tags" Target="../tags/tag328.xml"/><Relationship Id="rId24" Type="http://schemas.openxmlformats.org/officeDocument/2006/relationships/tags" Target="../tags/tag327.xml"/><Relationship Id="rId23" Type="http://schemas.openxmlformats.org/officeDocument/2006/relationships/tags" Target="../tags/tag326.xml"/><Relationship Id="rId22" Type="http://schemas.openxmlformats.org/officeDocument/2006/relationships/tags" Target="../tags/tag325.xml"/><Relationship Id="rId21" Type="http://schemas.openxmlformats.org/officeDocument/2006/relationships/tags" Target="../tags/tag324.xml"/><Relationship Id="rId20" Type="http://schemas.openxmlformats.org/officeDocument/2006/relationships/tags" Target="../tags/tag323.xml"/><Relationship Id="rId2" Type="http://schemas.openxmlformats.org/officeDocument/2006/relationships/tags" Target="../tags/tag305.xml"/><Relationship Id="rId19" Type="http://schemas.openxmlformats.org/officeDocument/2006/relationships/tags" Target="../tags/tag322.xml"/><Relationship Id="rId18" Type="http://schemas.openxmlformats.org/officeDocument/2006/relationships/tags" Target="../tags/tag321.xml"/><Relationship Id="rId17" Type="http://schemas.openxmlformats.org/officeDocument/2006/relationships/tags" Target="../tags/tag320.xml"/><Relationship Id="rId16" Type="http://schemas.openxmlformats.org/officeDocument/2006/relationships/tags" Target="../tags/tag319.xml"/><Relationship Id="rId15" Type="http://schemas.openxmlformats.org/officeDocument/2006/relationships/tags" Target="../tags/tag318.xml"/><Relationship Id="rId14" Type="http://schemas.openxmlformats.org/officeDocument/2006/relationships/tags" Target="../tags/tag317.xml"/><Relationship Id="rId13" Type="http://schemas.openxmlformats.org/officeDocument/2006/relationships/tags" Target="../tags/tag316.xml"/><Relationship Id="rId12" Type="http://schemas.openxmlformats.org/officeDocument/2006/relationships/tags" Target="../tags/tag315.xml"/><Relationship Id="rId11" Type="http://schemas.openxmlformats.org/officeDocument/2006/relationships/tags" Target="../tags/tag314.xml"/><Relationship Id="rId10" Type="http://schemas.openxmlformats.org/officeDocument/2006/relationships/tags" Target="../tags/tag313.xml"/><Relationship Id="rId1" Type="http://schemas.openxmlformats.org/officeDocument/2006/relationships/tags" Target="../tags/tag304.xml"/></Relationships>
</file>

<file path=ppt/slides/_rels/slide13.xml.rels><?xml version="1.0" encoding="UTF-8" standalone="yes"?>
<Relationships xmlns="http://schemas.openxmlformats.org/package/2006/relationships"><Relationship Id="rId9" Type="http://schemas.openxmlformats.org/officeDocument/2006/relationships/tags" Target="../tags/tag359.xml"/><Relationship Id="rId8" Type="http://schemas.openxmlformats.org/officeDocument/2006/relationships/tags" Target="../tags/tag358.xml"/><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tags" Target="../tags/tag355.xml"/><Relationship Id="rId47" Type="http://schemas.openxmlformats.org/officeDocument/2006/relationships/slideLayout" Target="../slideLayouts/slideLayout10.xml"/><Relationship Id="rId46" Type="http://schemas.openxmlformats.org/officeDocument/2006/relationships/tags" Target="../tags/tag396.xml"/><Relationship Id="rId45" Type="http://schemas.openxmlformats.org/officeDocument/2006/relationships/tags" Target="../tags/tag395.xml"/><Relationship Id="rId44" Type="http://schemas.openxmlformats.org/officeDocument/2006/relationships/tags" Target="../tags/tag394.xml"/><Relationship Id="rId43" Type="http://schemas.openxmlformats.org/officeDocument/2006/relationships/tags" Target="../tags/tag393.xml"/><Relationship Id="rId42" Type="http://schemas.openxmlformats.org/officeDocument/2006/relationships/tags" Target="../tags/tag392.xml"/><Relationship Id="rId41" Type="http://schemas.openxmlformats.org/officeDocument/2006/relationships/tags" Target="../tags/tag391.xml"/><Relationship Id="rId40" Type="http://schemas.openxmlformats.org/officeDocument/2006/relationships/tags" Target="../tags/tag390.xml"/><Relationship Id="rId4" Type="http://schemas.openxmlformats.org/officeDocument/2006/relationships/tags" Target="../tags/tag354.xml"/><Relationship Id="rId39" Type="http://schemas.openxmlformats.org/officeDocument/2006/relationships/tags" Target="../tags/tag389.xml"/><Relationship Id="rId38" Type="http://schemas.openxmlformats.org/officeDocument/2006/relationships/tags" Target="../tags/tag388.xml"/><Relationship Id="rId37" Type="http://schemas.openxmlformats.org/officeDocument/2006/relationships/tags" Target="../tags/tag387.xml"/><Relationship Id="rId36" Type="http://schemas.openxmlformats.org/officeDocument/2006/relationships/tags" Target="../tags/tag386.xml"/><Relationship Id="rId35" Type="http://schemas.openxmlformats.org/officeDocument/2006/relationships/tags" Target="../tags/tag385.xml"/><Relationship Id="rId34" Type="http://schemas.openxmlformats.org/officeDocument/2006/relationships/tags" Target="../tags/tag384.xml"/><Relationship Id="rId33" Type="http://schemas.openxmlformats.org/officeDocument/2006/relationships/tags" Target="../tags/tag383.xml"/><Relationship Id="rId32" Type="http://schemas.openxmlformats.org/officeDocument/2006/relationships/tags" Target="../tags/tag382.xml"/><Relationship Id="rId31" Type="http://schemas.openxmlformats.org/officeDocument/2006/relationships/tags" Target="../tags/tag381.xml"/><Relationship Id="rId30" Type="http://schemas.openxmlformats.org/officeDocument/2006/relationships/tags" Target="../tags/tag380.xml"/><Relationship Id="rId3" Type="http://schemas.openxmlformats.org/officeDocument/2006/relationships/tags" Target="../tags/tag353.xml"/><Relationship Id="rId29" Type="http://schemas.openxmlformats.org/officeDocument/2006/relationships/tags" Target="../tags/tag379.xml"/><Relationship Id="rId28" Type="http://schemas.openxmlformats.org/officeDocument/2006/relationships/tags" Target="../tags/tag378.xml"/><Relationship Id="rId27" Type="http://schemas.openxmlformats.org/officeDocument/2006/relationships/tags" Target="../tags/tag377.xml"/><Relationship Id="rId26" Type="http://schemas.openxmlformats.org/officeDocument/2006/relationships/tags" Target="../tags/tag376.xml"/><Relationship Id="rId25" Type="http://schemas.openxmlformats.org/officeDocument/2006/relationships/tags" Target="../tags/tag375.xml"/><Relationship Id="rId24" Type="http://schemas.openxmlformats.org/officeDocument/2006/relationships/tags" Target="../tags/tag374.xml"/><Relationship Id="rId23" Type="http://schemas.openxmlformats.org/officeDocument/2006/relationships/tags" Target="../tags/tag373.xml"/><Relationship Id="rId22" Type="http://schemas.openxmlformats.org/officeDocument/2006/relationships/tags" Target="../tags/tag372.xml"/><Relationship Id="rId21" Type="http://schemas.openxmlformats.org/officeDocument/2006/relationships/tags" Target="../tags/tag371.xml"/><Relationship Id="rId20" Type="http://schemas.openxmlformats.org/officeDocument/2006/relationships/tags" Target="../tags/tag370.xml"/><Relationship Id="rId2" Type="http://schemas.openxmlformats.org/officeDocument/2006/relationships/tags" Target="../tags/tag352.xml"/><Relationship Id="rId19" Type="http://schemas.openxmlformats.org/officeDocument/2006/relationships/tags" Target="../tags/tag369.xml"/><Relationship Id="rId18" Type="http://schemas.openxmlformats.org/officeDocument/2006/relationships/tags" Target="../tags/tag368.xml"/><Relationship Id="rId17" Type="http://schemas.openxmlformats.org/officeDocument/2006/relationships/tags" Target="../tags/tag367.xml"/><Relationship Id="rId16" Type="http://schemas.openxmlformats.org/officeDocument/2006/relationships/tags" Target="../tags/tag366.xml"/><Relationship Id="rId15" Type="http://schemas.openxmlformats.org/officeDocument/2006/relationships/tags" Target="../tags/tag365.xml"/><Relationship Id="rId14" Type="http://schemas.openxmlformats.org/officeDocument/2006/relationships/tags" Target="../tags/tag364.xml"/><Relationship Id="rId13" Type="http://schemas.openxmlformats.org/officeDocument/2006/relationships/tags" Target="../tags/tag363.xml"/><Relationship Id="rId12" Type="http://schemas.openxmlformats.org/officeDocument/2006/relationships/tags" Target="../tags/tag362.xml"/><Relationship Id="rId11" Type="http://schemas.openxmlformats.org/officeDocument/2006/relationships/tags" Target="../tags/tag361.xml"/><Relationship Id="rId10" Type="http://schemas.openxmlformats.org/officeDocument/2006/relationships/tags" Target="../tags/tag360.xml"/><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1.xml"/><Relationship Id="rId4" Type="http://schemas.openxmlformats.org/officeDocument/2006/relationships/tags" Target="../tags/tag400.xml"/><Relationship Id="rId3" Type="http://schemas.openxmlformats.org/officeDocument/2006/relationships/tags" Target="../tags/tag399.xml"/><Relationship Id="rId2" Type="http://schemas.openxmlformats.org/officeDocument/2006/relationships/tags" Target="../tags/tag398.xml"/><Relationship Id="rId1" Type="http://schemas.openxmlformats.org/officeDocument/2006/relationships/tags" Target="../tags/tag397.xml"/></Relationships>
</file>

<file path=ppt/slides/_rels/slide15.xml.rels><?xml version="1.0" encoding="UTF-8" standalone="yes"?>
<Relationships xmlns="http://schemas.openxmlformats.org/package/2006/relationships"><Relationship Id="rId97" Type="http://schemas.openxmlformats.org/officeDocument/2006/relationships/slideLayout" Target="../slideLayouts/slideLayout10.xml"/><Relationship Id="rId96" Type="http://schemas.openxmlformats.org/officeDocument/2006/relationships/tags" Target="../tags/tag495.xml"/><Relationship Id="rId95" Type="http://schemas.openxmlformats.org/officeDocument/2006/relationships/tags" Target="../tags/tag494.xml"/><Relationship Id="rId94" Type="http://schemas.openxmlformats.org/officeDocument/2006/relationships/tags" Target="../tags/tag493.xml"/><Relationship Id="rId93" Type="http://schemas.openxmlformats.org/officeDocument/2006/relationships/tags" Target="../tags/tag492.xml"/><Relationship Id="rId92" Type="http://schemas.openxmlformats.org/officeDocument/2006/relationships/tags" Target="../tags/tag491.xml"/><Relationship Id="rId91" Type="http://schemas.openxmlformats.org/officeDocument/2006/relationships/tags" Target="../tags/tag490.xml"/><Relationship Id="rId90" Type="http://schemas.openxmlformats.org/officeDocument/2006/relationships/tags" Target="../tags/tag489.xml"/><Relationship Id="rId9" Type="http://schemas.openxmlformats.org/officeDocument/2006/relationships/tags" Target="../tags/tag408.xml"/><Relationship Id="rId89" Type="http://schemas.openxmlformats.org/officeDocument/2006/relationships/tags" Target="../tags/tag488.xml"/><Relationship Id="rId88" Type="http://schemas.openxmlformats.org/officeDocument/2006/relationships/tags" Target="../tags/tag487.xml"/><Relationship Id="rId87" Type="http://schemas.openxmlformats.org/officeDocument/2006/relationships/tags" Target="../tags/tag486.xml"/><Relationship Id="rId86" Type="http://schemas.openxmlformats.org/officeDocument/2006/relationships/tags" Target="../tags/tag485.xml"/><Relationship Id="rId85" Type="http://schemas.openxmlformats.org/officeDocument/2006/relationships/tags" Target="../tags/tag484.xml"/><Relationship Id="rId84" Type="http://schemas.openxmlformats.org/officeDocument/2006/relationships/tags" Target="../tags/tag483.xml"/><Relationship Id="rId83" Type="http://schemas.openxmlformats.org/officeDocument/2006/relationships/tags" Target="../tags/tag482.xml"/><Relationship Id="rId82" Type="http://schemas.openxmlformats.org/officeDocument/2006/relationships/tags" Target="../tags/tag481.xml"/><Relationship Id="rId81" Type="http://schemas.openxmlformats.org/officeDocument/2006/relationships/tags" Target="../tags/tag480.xml"/><Relationship Id="rId80" Type="http://schemas.openxmlformats.org/officeDocument/2006/relationships/tags" Target="../tags/tag479.xml"/><Relationship Id="rId8" Type="http://schemas.openxmlformats.org/officeDocument/2006/relationships/tags" Target="../tags/tag407.xml"/><Relationship Id="rId79" Type="http://schemas.openxmlformats.org/officeDocument/2006/relationships/tags" Target="../tags/tag478.xml"/><Relationship Id="rId78" Type="http://schemas.openxmlformats.org/officeDocument/2006/relationships/tags" Target="../tags/tag477.xml"/><Relationship Id="rId77" Type="http://schemas.openxmlformats.org/officeDocument/2006/relationships/tags" Target="../tags/tag476.xml"/><Relationship Id="rId76" Type="http://schemas.openxmlformats.org/officeDocument/2006/relationships/tags" Target="../tags/tag475.xml"/><Relationship Id="rId75" Type="http://schemas.openxmlformats.org/officeDocument/2006/relationships/tags" Target="../tags/tag474.xml"/><Relationship Id="rId74" Type="http://schemas.openxmlformats.org/officeDocument/2006/relationships/tags" Target="../tags/tag473.xml"/><Relationship Id="rId73" Type="http://schemas.openxmlformats.org/officeDocument/2006/relationships/tags" Target="../tags/tag472.xml"/><Relationship Id="rId72" Type="http://schemas.openxmlformats.org/officeDocument/2006/relationships/tags" Target="../tags/tag471.xml"/><Relationship Id="rId71" Type="http://schemas.openxmlformats.org/officeDocument/2006/relationships/tags" Target="../tags/tag470.xml"/><Relationship Id="rId70" Type="http://schemas.openxmlformats.org/officeDocument/2006/relationships/tags" Target="../tags/tag469.xml"/><Relationship Id="rId7" Type="http://schemas.openxmlformats.org/officeDocument/2006/relationships/tags" Target="../tags/tag406.xml"/><Relationship Id="rId69" Type="http://schemas.openxmlformats.org/officeDocument/2006/relationships/tags" Target="../tags/tag468.xml"/><Relationship Id="rId68" Type="http://schemas.openxmlformats.org/officeDocument/2006/relationships/tags" Target="../tags/tag467.xml"/><Relationship Id="rId67" Type="http://schemas.openxmlformats.org/officeDocument/2006/relationships/tags" Target="../tags/tag466.xml"/><Relationship Id="rId66" Type="http://schemas.openxmlformats.org/officeDocument/2006/relationships/tags" Target="../tags/tag465.xml"/><Relationship Id="rId65" Type="http://schemas.openxmlformats.org/officeDocument/2006/relationships/tags" Target="../tags/tag464.xml"/><Relationship Id="rId64" Type="http://schemas.openxmlformats.org/officeDocument/2006/relationships/tags" Target="../tags/tag463.xml"/><Relationship Id="rId63" Type="http://schemas.openxmlformats.org/officeDocument/2006/relationships/tags" Target="../tags/tag462.xml"/><Relationship Id="rId62" Type="http://schemas.openxmlformats.org/officeDocument/2006/relationships/tags" Target="../tags/tag461.xml"/><Relationship Id="rId61" Type="http://schemas.openxmlformats.org/officeDocument/2006/relationships/tags" Target="../tags/tag460.xml"/><Relationship Id="rId60" Type="http://schemas.openxmlformats.org/officeDocument/2006/relationships/tags" Target="../tags/tag459.xml"/><Relationship Id="rId6" Type="http://schemas.openxmlformats.org/officeDocument/2006/relationships/tags" Target="../tags/tag405.xml"/><Relationship Id="rId59" Type="http://schemas.openxmlformats.org/officeDocument/2006/relationships/tags" Target="../tags/tag458.xml"/><Relationship Id="rId58" Type="http://schemas.openxmlformats.org/officeDocument/2006/relationships/tags" Target="../tags/tag457.xml"/><Relationship Id="rId57" Type="http://schemas.openxmlformats.org/officeDocument/2006/relationships/tags" Target="../tags/tag456.xml"/><Relationship Id="rId56" Type="http://schemas.openxmlformats.org/officeDocument/2006/relationships/tags" Target="../tags/tag455.xml"/><Relationship Id="rId55" Type="http://schemas.openxmlformats.org/officeDocument/2006/relationships/tags" Target="../tags/tag454.xml"/><Relationship Id="rId54" Type="http://schemas.openxmlformats.org/officeDocument/2006/relationships/tags" Target="../tags/tag453.xml"/><Relationship Id="rId53" Type="http://schemas.openxmlformats.org/officeDocument/2006/relationships/tags" Target="../tags/tag452.xml"/><Relationship Id="rId52" Type="http://schemas.openxmlformats.org/officeDocument/2006/relationships/tags" Target="../tags/tag451.xml"/><Relationship Id="rId51" Type="http://schemas.openxmlformats.org/officeDocument/2006/relationships/tags" Target="../tags/tag450.xml"/><Relationship Id="rId50" Type="http://schemas.openxmlformats.org/officeDocument/2006/relationships/tags" Target="../tags/tag449.xml"/><Relationship Id="rId5" Type="http://schemas.openxmlformats.org/officeDocument/2006/relationships/tags" Target="../tags/tag404.xml"/><Relationship Id="rId49" Type="http://schemas.openxmlformats.org/officeDocument/2006/relationships/tags" Target="../tags/tag448.xml"/><Relationship Id="rId48" Type="http://schemas.openxmlformats.org/officeDocument/2006/relationships/tags" Target="../tags/tag447.xml"/><Relationship Id="rId47" Type="http://schemas.openxmlformats.org/officeDocument/2006/relationships/tags" Target="../tags/tag446.xml"/><Relationship Id="rId46" Type="http://schemas.openxmlformats.org/officeDocument/2006/relationships/tags" Target="../tags/tag445.xml"/><Relationship Id="rId45" Type="http://schemas.openxmlformats.org/officeDocument/2006/relationships/tags" Target="../tags/tag444.xml"/><Relationship Id="rId44" Type="http://schemas.openxmlformats.org/officeDocument/2006/relationships/tags" Target="../tags/tag443.xml"/><Relationship Id="rId43" Type="http://schemas.openxmlformats.org/officeDocument/2006/relationships/tags" Target="../tags/tag442.xml"/><Relationship Id="rId42" Type="http://schemas.openxmlformats.org/officeDocument/2006/relationships/tags" Target="../tags/tag441.xml"/><Relationship Id="rId41" Type="http://schemas.openxmlformats.org/officeDocument/2006/relationships/tags" Target="../tags/tag440.xml"/><Relationship Id="rId40" Type="http://schemas.openxmlformats.org/officeDocument/2006/relationships/tags" Target="../tags/tag439.xml"/><Relationship Id="rId4" Type="http://schemas.openxmlformats.org/officeDocument/2006/relationships/tags" Target="../tags/tag403.xml"/><Relationship Id="rId39" Type="http://schemas.openxmlformats.org/officeDocument/2006/relationships/tags" Target="../tags/tag438.xml"/><Relationship Id="rId38" Type="http://schemas.openxmlformats.org/officeDocument/2006/relationships/tags" Target="../tags/tag437.xml"/><Relationship Id="rId37" Type="http://schemas.openxmlformats.org/officeDocument/2006/relationships/tags" Target="../tags/tag436.xml"/><Relationship Id="rId36" Type="http://schemas.openxmlformats.org/officeDocument/2006/relationships/tags" Target="../tags/tag435.xml"/><Relationship Id="rId35" Type="http://schemas.openxmlformats.org/officeDocument/2006/relationships/tags" Target="../tags/tag434.xml"/><Relationship Id="rId34" Type="http://schemas.openxmlformats.org/officeDocument/2006/relationships/tags" Target="../tags/tag433.xml"/><Relationship Id="rId33" Type="http://schemas.openxmlformats.org/officeDocument/2006/relationships/tags" Target="../tags/tag432.xml"/><Relationship Id="rId32" Type="http://schemas.openxmlformats.org/officeDocument/2006/relationships/tags" Target="../tags/tag431.xml"/><Relationship Id="rId31" Type="http://schemas.openxmlformats.org/officeDocument/2006/relationships/tags" Target="../tags/tag430.xml"/><Relationship Id="rId30" Type="http://schemas.openxmlformats.org/officeDocument/2006/relationships/tags" Target="../tags/tag429.xml"/><Relationship Id="rId3" Type="http://schemas.openxmlformats.org/officeDocument/2006/relationships/tags" Target="../tags/tag402.xml"/><Relationship Id="rId29" Type="http://schemas.openxmlformats.org/officeDocument/2006/relationships/tags" Target="../tags/tag428.xml"/><Relationship Id="rId28" Type="http://schemas.openxmlformats.org/officeDocument/2006/relationships/tags" Target="../tags/tag427.xml"/><Relationship Id="rId27" Type="http://schemas.openxmlformats.org/officeDocument/2006/relationships/tags" Target="../tags/tag426.xml"/><Relationship Id="rId26" Type="http://schemas.openxmlformats.org/officeDocument/2006/relationships/tags" Target="../tags/tag425.xml"/><Relationship Id="rId25" Type="http://schemas.openxmlformats.org/officeDocument/2006/relationships/tags" Target="../tags/tag424.xml"/><Relationship Id="rId24" Type="http://schemas.openxmlformats.org/officeDocument/2006/relationships/tags" Target="../tags/tag423.xml"/><Relationship Id="rId23" Type="http://schemas.openxmlformats.org/officeDocument/2006/relationships/tags" Target="../tags/tag422.xml"/><Relationship Id="rId22" Type="http://schemas.openxmlformats.org/officeDocument/2006/relationships/tags" Target="../tags/tag421.xml"/><Relationship Id="rId21" Type="http://schemas.openxmlformats.org/officeDocument/2006/relationships/tags" Target="../tags/tag420.xml"/><Relationship Id="rId20" Type="http://schemas.openxmlformats.org/officeDocument/2006/relationships/tags" Target="../tags/tag419.xml"/><Relationship Id="rId2" Type="http://schemas.openxmlformats.org/officeDocument/2006/relationships/tags" Target="../tags/tag401.xml"/><Relationship Id="rId19" Type="http://schemas.openxmlformats.org/officeDocument/2006/relationships/tags" Target="../tags/tag418.xml"/><Relationship Id="rId18" Type="http://schemas.openxmlformats.org/officeDocument/2006/relationships/tags" Target="../tags/tag417.xml"/><Relationship Id="rId17" Type="http://schemas.openxmlformats.org/officeDocument/2006/relationships/tags" Target="../tags/tag416.xml"/><Relationship Id="rId16" Type="http://schemas.openxmlformats.org/officeDocument/2006/relationships/tags" Target="../tags/tag415.xml"/><Relationship Id="rId15" Type="http://schemas.openxmlformats.org/officeDocument/2006/relationships/tags" Target="../tags/tag414.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tags" Target="../tags/tag411.xml"/><Relationship Id="rId11" Type="http://schemas.openxmlformats.org/officeDocument/2006/relationships/tags" Target="../tags/tag410.xml"/><Relationship Id="rId10" Type="http://schemas.openxmlformats.org/officeDocument/2006/relationships/tags" Target="../tags/tag409.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9" Type="http://schemas.openxmlformats.org/officeDocument/2006/relationships/tags" Target="../tags/tag503.xml"/><Relationship Id="rId84" Type="http://schemas.openxmlformats.org/officeDocument/2006/relationships/slideLayout" Target="../slideLayouts/slideLayout10.xml"/><Relationship Id="rId83" Type="http://schemas.openxmlformats.org/officeDocument/2006/relationships/tags" Target="../tags/tag577.xml"/><Relationship Id="rId82" Type="http://schemas.openxmlformats.org/officeDocument/2006/relationships/tags" Target="../tags/tag576.xml"/><Relationship Id="rId81" Type="http://schemas.openxmlformats.org/officeDocument/2006/relationships/tags" Target="../tags/tag575.xml"/><Relationship Id="rId80" Type="http://schemas.openxmlformats.org/officeDocument/2006/relationships/tags" Target="../tags/tag574.xml"/><Relationship Id="rId8" Type="http://schemas.openxmlformats.org/officeDocument/2006/relationships/tags" Target="../tags/tag502.xml"/><Relationship Id="rId79" Type="http://schemas.openxmlformats.org/officeDocument/2006/relationships/tags" Target="../tags/tag573.xml"/><Relationship Id="rId78" Type="http://schemas.openxmlformats.org/officeDocument/2006/relationships/tags" Target="../tags/tag572.xml"/><Relationship Id="rId77" Type="http://schemas.openxmlformats.org/officeDocument/2006/relationships/tags" Target="../tags/tag571.xml"/><Relationship Id="rId76" Type="http://schemas.openxmlformats.org/officeDocument/2006/relationships/tags" Target="../tags/tag570.xml"/><Relationship Id="rId75" Type="http://schemas.openxmlformats.org/officeDocument/2006/relationships/tags" Target="../tags/tag569.xml"/><Relationship Id="rId74" Type="http://schemas.openxmlformats.org/officeDocument/2006/relationships/tags" Target="../tags/tag568.xml"/><Relationship Id="rId73" Type="http://schemas.openxmlformats.org/officeDocument/2006/relationships/tags" Target="../tags/tag567.xml"/><Relationship Id="rId72" Type="http://schemas.openxmlformats.org/officeDocument/2006/relationships/tags" Target="../tags/tag566.xml"/><Relationship Id="rId71" Type="http://schemas.openxmlformats.org/officeDocument/2006/relationships/tags" Target="../tags/tag565.xml"/><Relationship Id="rId70" Type="http://schemas.openxmlformats.org/officeDocument/2006/relationships/tags" Target="../tags/tag564.xml"/><Relationship Id="rId7" Type="http://schemas.openxmlformats.org/officeDocument/2006/relationships/tags" Target="../tags/tag501.xml"/><Relationship Id="rId69" Type="http://schemas.openxmlformats.org/officeDocument/2006/relationships/tags" Target="../tags/tag563.xml"/><Relationship Id="rId68" Type="http://schemas.openxmlformats.org/officeDocument/2006/relationships/tags" Target="../tags/tag562.xml"/><Relationship Id="rId67" Type="http://schemas.openxmlformats.org/officeDocument/2006/relationships/tags" Target="../tags/tag561.xml"/><Relationship Id="rId66" Type="http://schemas.openxmlformats.org/officeDocument/2006/relationships/tags" Target="../tags/tag560.xml"/><Relationship Id="rId65" Type="http://schemas.openxmlformats.org/officeDocument/2006/relationships/tags" Target="../tags/tag559.xml"/><Relationship Id="rId64" Type="http://schemas.openxmlformats.org/officeDocument/2006/relationships/tags" Target="../tags/tag558.xml"/><Relationship Id="rId63" Type="http://schemas.openxmlformats.org/officeDocument/2006/relationships/tags" Target="../tags/tag557.xml"/><Relationship Id="rId62" Type="http://schemas.openxmlformats.org/officeDocument/2006/relationships/tags" Target="../tags/tag556.xml"/><Relationship Id="rId61" Type="http://schemas.openxmlformats.org/officeDocument/2006/relationships/tags" Target="../tags/tag555.xml"/><Relationship Id="rId60" Type="http://schemas.openxmlformats.org/officeDocument/2006/relationships/tags" Target="../tags/tag554.xml"/><Relationship Id="rId6" Type="http://schemas.openxmlformats.org/officeDocument/2006/relationships/tags" Target="../tags/tag500.xml"/><Relationship Id="rId59" Type="http://schemas.openxmlformats.org/officeDocument/2006/relationships/tags" Target="../tags/tag553.xml"/><Relationship Id="rId58" Type="http://schemas.openxmlformats.org/officeDocument/2006/relationships/tags" Target="../tags/tag552.xml"/><Relationship Id="rId57" Type="http://schemas.openxmlformats.org/officeDocument/2006/relationships/tags" Target="../tags/tag551.xml"/><Relationship Id="rId56" Type="http://schemas.openxmlformats.org/officeDocument/2006/relationships/tags" Target="../tags/tag550.xml"/><Relationship Id="rId55" Type="http://schemas.openxmlformats.org/officeDocument/2006/relationships/tags" Target="../tags/tag549.xml"/><Relationship Id="rId54" Type="http://schemas.openxmlformats.org/officeDocument/2006/relationships/tags" Target="../tags/tag548.xml"/><Relationship Id="rId53" Type="http://schemas.openxmlformats.org/officeDocument/2006/relationships/tags" Target="../tags/tag547.xml"/><Relationship Id="rId52" Type="http://schemas.openxmlformats.org/officeDocument/2006/relationships/tags" Target="../tags/tag546.xml"/><Relationship Id="rId51" Type="http://schemas.openxmlformats.org/officeDocument/2006/relationships/tags" Target="../tags/tag545.xml"/><Relationship Id="rId50" Type="http://schemas.openxmlformats.org/officeDocument/2006/relationships/tags" Target="../tags/tag544.xml"/><Relationship Id="rId5" Type="http://schemas.openxmlformats.org/officeDocument/2006/relationships/tags" Target="../tags/tag499.xml"/><Relationship Id="rId49" Type="http://schemas.openxmlformats.org/officeDocument/2006/relationships/tags" Target="../tags/tag543.xml"/><Relationship Id="rId48" Type="http://schemas.openxmlformats.org/officeDocument/2006/relationships/tags" Target="../tags/tag542.xml"/><Relationship Id="rId47" Type="http://schemas.openxmlformats.org/officeDocument/2006/relationships/tags" Target="../tags/tag541.xml"/><Relationship Id="rId46" Type="http://schemas.openxmlformats.org/officeDocument/2006/relationships/tags" Target="../tags/tag540.xml"/><Relationship Id="rId45" Type="http://schemas.openxmlformats.org/officeDocument/2006/relationships/tags" Target="../tags/tag539.xml"/><Relationship Id="rId44" Type="http://schemas.openxmlformats.org/officeDocument/2006/relationships/tags" Target="../tags/tag538.xml"/><Relationship Id="rId43" Type="http://schemas.openxmlformats.org/officeDocument/2006/relationships/tags" Target="../tags/tag537.xml"/><Relationship Id="rId42" Type="http://schemas.openxmlformats.org/officeDocument/2006/relationships/tags" Target="../tags/tag536.xml"/><Relationship Id="rId41" Type="http://schemas.openxmlformats.org/officeDocument/2006/relationships/tags" Target="../tags/tag535.xml"/><Relationship Id="rId40" Type="http://schemas.openxmlformats.org/officeDocument/2006/relationships/tags" Target="../tags/tag534.xml"/><Relationship Id="rId4" Type="http://schemas.openxmlformats.org/officeDocument/2006/relationships/tags" Target="../tags/tag498.xml"/><Relationship Id="rId39" Type="http://schemas.openxmlformats.org/officeDocument/2006/relationships/tags" Target="../tags/tag533.xml"/><Relationship Id="rId38" Type="http://schemas.openxmlformats.org/officeDocument/2006/relationships/tags" Target="../tags/tag532.xml"/><Relationship Id="rId37" Type="http://schemas.openxmlformats.org/officeDocument/2006/relationships/tags" Target="../tags/tag531.xml"/><Relationship Id="rId36" Type="http://schemas.openxmlformats.org/officeDocument/2006/relationships/tags" Target="../tags/tag530.xml"/><Relationship Id="rId35" Type="http://schemas.openxmlformats.org/officeDocument/2006/relationships/tags" Target="../tags/tag529.xml"/><Relationship Id="rId34" Type="http://schemas.openxmlformats.org/officeDocument/2006/relationships/tags" Target="../tags/tag528.xml"/><Relationship Id="rId33" Type="http://schemas.openxmlformats.org/officeDocument/2006/relationships/tags" Target="../tags/tag527.xml"/><Relationship Id="rId32" Type="http://schemas.openxmlformats.org/officeDocument/2006/relationships/tags" Target="../tags/tag526.xml"/><Relationship Id="rId31" Type="http://schemas.openxmlformats.org/officeDocument/2006/relationships/tags" Target="../tags/tag525.xml"/><Relationship Id="rId30" Type="http://schemas.openxmlformats.org/officeDocument/2006/relationships/tags" Target="../tags/tag524.xml"/><Relationship Id="rId3" Type="http://schemas.openxmlformats.org/officeDocument/2006/relationships/tags" Target="../tags/tag497.xml"/><Relationship Id="rId29" Type="http://schemas.openxmlformats.org/officeDocument/2006/relationships/tags" Target="../tags/tag523.xml"/><Relationship Id="rId28" Type="http://schemas.openxmlformats.org/officeDocument/2006/relationships/tags" Target="../tags/tag522.xml"/><Relationship Id="rId27" Type="http://schemas.openxmlformats.org/officeDocument/2006/relationships/tags" Target="../tags/tag521.xml"/><Relationship Id="rId26" Type="http://schemas.openxmlformats.org/officeDocument/2006/relationships/tags" Target="../tags/tag520.xml"/><Relationship Id="rId25" Type="http://schemas.openxmlformats.org/officeDocument/2006/relationships/tags" Target="../tags/tag519.xml"/><Relationship Id="rId24" Type="http://schemas.openxmlformats.org/officeDocument/2006/relationships/tags" Target="../tags/tag518.xml"/><Relationship Id="rId23" Type="http://schemas.openxmlformats.org/officeDocument/2006/relationships/tags" Target="../tags/tag517.xml"/><Relationship Id="rId22" Type="http://schemas.openxmlformats.org/officeDocument/2006/relationships/tags" Target="../tags/tag516.xml"/><Relationship Id="rId21" Type="http://schemas.openxmlformats.org/officeDocument/2006/relationships/tags" Target="../tags/tag515.xml"/><Relationship Id="rId20" Type="http://schemas.openxmlformats.org/officeDocument/2006/relationships/tags" Target="../tags/tag514.xml"/><Relationship Id="rId2" Type="http://schemas.openxmlformats.org/officeDocument/2006/relationships/tags" Target="../tags/tag496.xml"/><Relationship Id="rId19" Type="http://schemas.openxmlformats.org/officeDocument/2006/relationships/tags" Target="../tags/tag513.xml"/><Relationship Id="rId18" Type="http://schemas.openxmlformats.org/officeDocument/2006/relationships/tags" Target="../tags/tag512.xml"/><Relationship Id="rId17" Type="http://schemas.openxmlformats.org/officeDocument/2006/relationships/tags" Target="../tags/tag511.xml"/><Relationship Id="rId16" Type="http://schemas.openxmlformats.org/officeDocument/2006/relationships/tags" Target="../tags/tag510.xml"/><Relationship Id="rId15" Type="http://schemas.openxmlformats.org/officeDocument/2006/relationships/tags" Target="../tags/tag509.xml"/><Relationship Id="rId14" Type="http://schemas.openxmlformats.org/officeDocument/2006/relationships/tags" Target="../tags/tag508.xml"/><Relationship Id="rId13" Type="http://schemas.openxmlformats.org/officeDocument/2006/relationships/tags" Target="../tags/tag507.xml"/><Relationship Id="rId12" Type="http://schemas.openxmlformats.org/officeDocument/2006/relationships/tags" Target="../tags/tag506.xml"/><Relationship Id="rId11" Type="http://schemas.openxmlformats.org/officeDocument/2006/relationships/tags" Target="../tags/tag505.xml"/><Relationship Id="rId10" Type="http://schemas.openxmlformats.org/officeDocument/2006/relationships/tags" Target="../tags/tag504.xml"/><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9" Type="http://schemas.openxmlformats.org/officeDocument/2006/relationships/tags" Target="../tags/tag585.xml"/><Relationship Id="rId8" Type="http://schemas.openxmlformats.org/officeDocument/2006/relationships/tags" Target="../tags/tag584.xml"/><Relationship Id="rId7" Type="http://schemas.openxmlformats.org/officeDocument/2006/relationships/tags" Target="../tags/tag583.xml"/><Relationship Id="rId6" Type="http://schemas.openxmlformats.org/officeDocument/2006/relationships/tags" Target="../tags/tag582.xml"/><Relationship Id="rId5" Type="http://schemas.openxmlformats.org/officeDocument/2006/relationships/tags" Target="../tags/tag581.xml"/><Relationship Id="rId44" Type="http://schemas.openxmlformats.org/officeDocument/2006/relationships/slideLayout" Target="../slideLayouts/slideLayout10.xml"/><Relationship Id="rId43" Type="http://schemas.openxmlformats.org/officeDocument/2006/relationships/tags" Target="../tags/tag619.xml"/><Relationship Id="rId42" Type="http://schemas.openxmlformats.org/officeDocument/2006/relationships/tags" Target="../tags/tag618.xml"/><Relationship Id="rId41" Type="http://schemas.openxmlformats.org/officeDocument/2006/relationships/tags" Target="../tags/tag617.xml"/><Relationship Id="rId40" Type="http://schemas.openxmlformats.org/officeDocument/2006/relationships/tags" Target="../tags/tag616.xml"/><Relationship Id="rId4" Type="http://schemas.openxmlformats.org/officeDocument/2006/relationships/tags" Target="../tags/tag580.xml"/><Relationship Id="rId39" Type="http://schemas.openxmlformats.org/officeDocument/2006/relationships/tags" Target="../tags/tag615.xml"/><Relationship Id="rId38" Type="http://schemas.openxmlformats.org/officeDocument/2006/relationships/tags" Target="../tags/tag614.xml"/><Relationship Id="rId37" Type="http://schemas.openxmlformats.org/officeDocument/2006/relationships/tags" Target="../tags/tag613.xml"/><Relationship Id="rId36" Type="http://schemas.openxmlformats.org/officeDocument/2006/relationships/tags" Target="../tags/tag612.xml"/><Relationship Id="rId35" Type="http://schemas.openxmlformats.org/officeDocument/2006/relationships/tags" Target="../tags/tag611.xml"/><Relationship Id="rId34" Type="http://schemas.openxmlformats.org/officeDocument/2006/relationships/tags" Target="../tags/tag610.xml"/><Relationship Id="rId33" Type="http://schemas.openxmlformats.org/officeDocument/2006/relationships/tags" Target="../tags/tag609.xml"/><Relationship Id="rId32" Type="http://schemas.openxmlformats.org/officeDocument/2006/relationships/tags" Target="../tags/tag608.xml"/><Relationship Id="rId31" Type="http://schemas.openxmlformats.org/officeDocument/2006/relationships/tags" Target="../tags/tag607.xml"/><Relationship Id="rId30" Type="http://schemas.openxmlformats.org/officeDocument/2006/relationships/tags" Target="../tags/tag606.xml"/><Relationship Id="rId3" Type="http://schemas.openxmlformats.org/officeDocument/2006/relationships/tags" Target="../tags/tag579.xml"/><Relationship Id="rId29" Type="http://schemas.openxmlformats.org/officeDocument/2006/relationships/tags" Target="../tags/tag605.xml"/><Relationship Id="rId28" Type="http://schemas.openxmlformats.org/officeDocument/2006/relationships/tags" Target="../tags/tag604.xml"/><Relationship Id="rId27" Type="http://schemas.openxmlformats.org/officeDocument/2006/relationships/tags" Target="../tags/tag603.xml"/><Relationship Id="rId26" Type="http://schemas.openxmlformats.org/officeDocument/2006/relationships/tags" Target="../tags/tag602.xml"/><Relationship Id="rId25" Type="http://schemas.openxmlformats.org/officeDocument/2006/relationships/tags" Target="../tags/tag601.xml"/><Relationship Id="rId24" Type="http://schemas.openxmlformats.org/officeDocument/2006/relationships/tags" Target="../tags/tag600.xml"/><Relationship Id="rId23" Type="http://schemas.openxmlformats.org/officeDocument/2006/relationships/tags" Target="../tags/tag599.xml"/><Relationship Id="rId22" Type="http://schemas.openxmlformats.org/officeDocument/2006/relationships/tags" Target="../tags/tag598.xml"/><Relationship Id="rId21" Type="http://schemas.openxmlformats.org/officeDocument/2006/relationships/tags" Target="../tags/tag597.xml"/><Relationship Id="rId20" Type="http://schemas.openxmlformats.org/officeDocument/2006/relationships/tags" Target="../tags/tag596.xml"/><Relationship Id="rId2" Type="http://schemas.openxmlformats.org/officeDocument/2006/relationships/tags" Target="../tags/tag578.xml"/><Relationship Id="rId19" Type="http://schemas.openxmlformats.org/officeDocument/2006/relationships/tags" Target="../tags/tag595.xml"/><Relationship Id="rId18" Type="http://schemas.openxmlformats.org/officeDocument/2006/relationships/tags" Target="../tags/tag594.xml"/><Relationship Id="rId17" Type="http://schemas.openxmlformats.org/officeDocument/2006/relationships/tags" Target="../tags/tag593.xml"/><Relationship Id="rId16" Type="http://schemas.openxmlformats.org/officeDocument/2006/relationships/tags" Target="../tags/tag592.xml"/><Relationship Id="rId15" Type="http://schemas.openxmlformats.org/officeDocument/2006/relationships/tags" Target="../tags/tag591.xml"/><Relationship Id="rId14" Type="http://schemas.openxmlformats.org/officeDocument/2006/relationships/tags" Target="../tags/tag590.xml"/><Relationship Id="rId13" Type="http://schemas.openxmlformats.org/officeDocument/2006/relationships/tags" Target="../tags/tag589.xml"/><Relationship Id="rId12" Type="http://schemas.openxmlformats.org/officeDocument/2006/relationships/tags" Target="../tags/tag588.xml"/><Relationship Id="rId11" Type="http://schemas.openxmlformats.org/officeDocument/2006/relationships/tags" Target="../tags/tag587.xml"/><Relationship Id="rId10" Type="http://schemas.openxmlformats.org/officeDocument/2006/relationships/tags" Target="../tags/tag586.xml"/><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9" Type="http://schemas.openxmlformats.org/officeDocument/2006/relationships/tags" Target="../tags/tag628.xml"/><Relationship Id="rId8" Type="http://schemas.openxmlformats.org/officeDocument/2006/relationships/tags" Target="../tags/tag627.xml"/><Relationship Id="rId7" Type="http://schemas.openxmlformats.org/officeDocument/2006/relationships/tags" Target="../tags/tag626.xml"/><Relationship Id="rId6" Type="http://schemas.openxmlformats.org/officeDocument/2006/relationships/tags" Target="../tags/tag625.xml"/><Relationship Id="rId5" Type="http://schemas.openxmlformats.org/officeDocument/2006/relationships/tags" Target="../tags/tag624.xml"/><Relationship Id="rId4" Type="http://schemas.openxmlformats.org/officeDocument/2006/relationships/tags" Target="../tags/tag623.xml"/><Relationship Id="rId31" Type="http://schemas.openxmlformats.org/officeDocument/2006/relationships/slideLayout" Target="../slideLayouts/slideLayout5.xml"/><Relationship Id="rId30" Type="http://schemas.openxmlformats.org/officeDocument/2006/relationships/tags" Target="../tags/tag648.xml"/><Relationship Id="rId3" Type="http://schemas.openxmlformats.org/officeDocument/2006/relationships/tags" Target="../tags/tag622.xml"/><Relationship Id="rId29" Type="http://schemas.openxmlformats.org/officeDocument/2006/relationships/tags" Target="../tags/tag647.xml"/><Relationship Id="rId28" Type="http://schemas.openxmlformats.org/officeDocument/2006/relationships/image" Target="../media/image36.png"/><Relationship Id="rId27" Type="http://schemas.openxmlformats.org/officeDocument/2006/relationships/tags" Target="../tags/tag646.xml"/><Relationship Id="rId26" Type="http://schemas.openxmlformats.org/officeDocument/2006/relationships/tags" Target="../tags/tag645.xml"/><Relationship Id="rId25" Type="http://schemas.openxmlformats.org/officeDocument/2006/relationships/tags" Target="../tags/tag644.xml"/><Relationship Id="rId24" Type="http://schemas.openxmlformats.org/officeDocument/2006/relationships/tags" Target="../tags/tag643.xml"/><Relationship Id="rId23" Type="http://schemas.openxmlformats.org/officeDocument/2006/relationships/tags" Target="../tags/tag642.xml"/><Relationship Id="rId22" Type="http://schemas.openxmlformats.org/officeDocument/2006/relationships/tags" Target="../tags/tag641.xml"/><Relationship Id="rId21" Type="http://schemas.openxmlformats.org/officeDocument/2006/relationships/tags" Target="../tags/tag640.xml"/><Relationship Id="rId20" Type="http://schemas.openxmlformats.org/officeDocument/2006/relationships/tags" Target="../tags/tag639.xml"/><Relationship Id="rId2" Type="http://schemas.openxmlformats.org/officeDocument/2006/relationships/tags" Target="../tags/tag621.xml"/><Relationship Id="rId19" Type="http://schemas.openxmlformats.org/officeDocument/2006/relationships/tags" Target="../tags/tag638.xml"/><Relationship Id="rId18" Type="http://schemas.openxmlformats.org/officeDocument/2006/relationships/tags" Target="../tags/tag637.xml"/><Relationship Id="rId17" Type="http://schemas.openxmlformats.org/officeDocument/2006/relationships/tags" Target="../tags/tag636.xml"/><Relationship Id="rId16" Type="http://schemas.openxmlformats.org/officeDocument/2006/relationships/tags" Target="../tags/tag635.xml"/><Relationship Id="rId15" Type="http://schemas.openxmlformats.org/officeDocument/2006/relationships/tags" Target="../tags/tag634.xml"/><Relationship Id="rId14" Type="http://schemas.openxmlformats.org/officeDocument/2006/relationships/tags" Target="../tags/tag633.xml"/><Relationship Id="rId13" Type="http://schemas.openxmlformats.org/officeDocument/2006/relationships/tags" Target="../tags/tag632.xml"/><Relationship Id="rId12" Type="http://schemas.openxmlformats.org/officeDocument/2006/relationships/tags" Target="../tags/tag631.xml"/><Relationship Id="rId11" Type="http://schemas.openxmlformats.org/officeDocument/2006/relationships/tags" Target="../tags/tag630.xml"/><Relationship Id="rId10" Type="http://schemas.openxmlformats.org/officeDocument/2006/relationships/tags" Target="../tags/tag629.xml"/><Relationship Id="rId1" Type="http://schemas.openxmlformats.org/officeDocument/2006/relationships/tags" Target="../tags/tag620.xml"/></Relationships>
</file>

<file path=ppt/slides/_rels/slide19.xml.rels><?xml version="1.0" encoding="UTF-8" standalone="yes"?>
<Relationships xmlns="http://schemas.openxmlformats.org/package/2006/relationships"><Relationship Id="rId9" Type="http://schemas.openxmlformats.org/officeDocument/2006/relationships/tags" Target="../tags/tag657.xml"/><Relationship Id="rId8" Type="http://schemas.openxmlformats.org/officeDocument/2006/relationships/tags" Target="../tags/tag656.xml"/><Relationship Id="rId7" Type="http://schemas.openxmlformats.org/officeDocument/2006/relationships/tags" Target="../tags/tag655.xml"/><Relationship Id="rId6" Type="http://schemas.openxmlformats.org/officeDocument/2006/relationships/tags" Target="../tags/tag654.xml"/><Relationship Id="rId5" Type="http://schemas.openxmlformats.org/officeDocument/2006/relationships/tags" Target="../tags/tag653.xml"/><Relationship Id="rId4" Type="http://schemas.openxmlformats.org/officeDocument/2006/relationships/tags" Target="../tags/tag652.xml"/><Relationship Id="rId31" Type="http://schemas.openxmlformats.org/officeDocument/2006/relationships/slideLayout" Target="../slideLayouts/slideLayout5.xml"/><Relationship Id="rId30" Type="http://schemas.openxmlformats.org/officeDocument/2006/relationships/tags" Target="../tags/tag677.xml"/><Relationship Id="rId3" Type="http://schemas.openxmlformats.org/officeDocument/2006/relationships/tags" Target="../tags/tag651.xml"/><Relationship Id="rId29" Type="http://schemas.openxmlformats.org/officeDocument/2006/relationships/tags" Target="../tags/tag676.xml"/><Relationship Id="rId28" Type="http://schemas.openxmlformats.org/officeDocument/2006/relationships/image" Target="../media/image36.png"/><Relationship Id="rId27" Type="http://schemas.openxmlformats.org/officeDocument/2006/relationships/tags" Target="../tags/tag675.xml"/><Relationship Id="rId26" Type="http://schemas.openxmlformats.org/officeDocument/2006/relationships/tags" Target="../tags/tag674.xml"/><Relationship Id="rId25" Type="http://schemas.openxmlformats.org/officeDocument/2006/relationships/tags" Target="../tags/tag673.xml"/><Relationship Id="rId24" Type="http://schemas.openxmlformats.org/officeDocument/2006/relationships/tags" Target="../tags/tag672.xml"/><Relationship Id="rId23" Type="http://schemas.openxmlformats.org/officeDocument/2006/relationships/tags" Target="../tags/tag671.xml"/><Relationship Id="rId22" Type="http://schemas.openxmlformats.org/officeDocument/2006/relationships/tags" Target="../tags/tag670.xml"/><Relationship Id="rId21" Type="http://schemas.openxmlformats.org/officeDocument/2006/relationships/tags" Target="../tags/tag669.xml"/><Relationship Id="rId20" Type="http://schemas.openxmlformats.org/officeDocument/2006/relationships/tags" Target="../tags/tag668.xml"/><Relationship Id="rId2" Type="http://schemas.openxmlformats.org/officeDocument/2006/relationships/tags" Target="../tags/tag650.xml"/><Relationship Id="rId19" Type="http://schemas.openxmlformats.org/officeDocument/2006/relationships/tags" Target="../tags/tag667.xml"/><Relationship Id="rId18" Type="http://schemas.openxmlformats.org/officeDocument/2006/relationships/tags" Target="../tags/tag666.xml"/><Relationship Id="rId17" Type="http://schemas.openxmlformats.org/officeDocument/2006/relationships/tags" Target="../tags/tag665.xml"/><Relationship Id="rId16" Type="http://schemas.openxmlformats.org/officeDocument/2006/relationships/tags" Target="../tags/tag664.xml"/><Relationship Id="rId15" Type="http://schemas.openxmlformats.org/officeDocument/2006/relationships/tags" Target="../tags/tag663.xml"/><Relationship Id="rId14" Type="http://schemas.openxmlformats.org/officeDocument/2006/relationships/tags" Target="../tags/tag662.xml"/><Relationship Id="rId13" Type="http://schemas.openxmlformats.org/officeDocument/2006/relationships/tags" Target="../tags/tag661.xml"/><Relationship Id="rId12" Type="http://schemas.openxmlformats.org/officeDocument/2006/relationships/tags" Target="../tags/tag660.xml"/><Relationship Id="rId11" Type="http://schemas.openxmlformats.org/officeDocument/2006/relationships/tags" Target="../tags/tag659.xml"/><Relationship Id="rId10" Type="http://schemas.openxmlformats.org/officeDocument/2006/relationships/tags" Target="../tags/tag658.xml"/><Relationship Id="rId1" Type="http://schemas.openxmlformats.org/officeDocument/2006/relationships/tags" Target="../tags/tag649.xml"/></Relationships>
</file>

<file path=ppt/slides/_rels/slide2.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6" Type="http://schemas.openxmlformats.org/officeDocument/2006/relationships/slideLayout" Target="../slideLayouts/slideLayout4.xml"/><Relationship Id="rId45" Type="http://schemas.openxmlformats.org/officeDocument/2006/relationships/tags" Target="../tags/tag131.xml"/><Relationship Id="rId44" Type="http://schemas.openxmlformats.org/officeDocument/2006/relationships/tags" Target="../tags/tag130.xml"/><Relationship Id="rId43" Type="http://schemas.openxmlformats.org/officeDocument/2006/relationships/tags" Target="../tags/tag129.xml"/><Relationship Id="rId42" Type="http://schemas.openxmlformats.org/officeDocument/2006/relationships/tags" Target="../tags/tag128.xml"/><Relationship Id="rId41" Type="http://schemas.openxmlformats.org/officeDocument/2006/relationships/tags" Target="../tags/tag127.xml"/><Relationship Id="rId40" Type="http://schemas.openxmlformats.org/officeDocument/2006/relationships/tags" Target="../tags/tag126.xml"/><Relationship Id="rId4" Type="http://schemas.openxmlformats.org/officeDocument/2006/relationships/tags" Target="../tags/tag93.xml"/><Relationship Id="rId39" Type="http://schemas.openxmlformats.org/officeDocument/2006/relationships/tags" Target="../tags/tag125.xml"/><Relationship Id="rId38" Type="http://schemas.openxmlformats.org/officeDocument/2006/relationships/tags" Target="../tags/tag124.xml"/><Relationship Id="rId37" Type="http://schemas.openxmlformats.org/officeDocument/2006/relationships/tags" Target="../tags/tag123.xml"/><Relationship Id="rId36" Type="http://schemas.openxmlformats.org/officeDocument/2006/relationships/tags" Target="../tags/tag122.xml"/><Relationship Id="rId35" Type="http://schemas.openxmlformats.org/officeDocument/2006/relationships/tags" Target="../tags/tag121.xml"/><Relationship Id="rId34" Type="http://schemas.openxmlformats.org/officeDocument/2006/relationships/tags" Target="../tags/tag120.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19.xml"/><Relationship Id="rId30" Type="http://schemas.openxmlformats.org/officeDocument/2006/relationships/image" Target="../media/image10.jpeg"/><Relationship Id="rId3" Type="http://schemas.openxmlformats.org/officeDocument/2006/relationships/tags" Target="../tags/tag92.xml"/><Relationship Id="rId29" Type="http://schemas.openxmlformats.org/officeDocument/2006/relationships/tags" Target="../tags/tag118.xml"/><Relationship Id="rId28" Type="http://schemas.openxmlformats.org/officeDocument/2006/relationships/tags" Target="../tags/tag117.xml"/><Relationship Id="rId27" Type="http://schemas.openxmlformats.org/officeDocument/2006/relationships/tags" Target="../tags/tag116.xml"/><Relationship Id="rId26" Type="http://schemas.openxmlformats.org/officeDocument/2006/relationships/tags" Target="../tags/tag115.xml"/><Relationship Id="rId25" Type="http://schemas.openxmlformats.org/officeDocument/2006/relationships/tags" Target="../tags/tag114.xml"/><Relationship Id="rId24" Type="http://schemas.openxmlformats.org/officeDocument/2006/relationships/tags" Target="../tags/tag113.xml"/><Relationship Id="rId23" Type="http://schemas.openxmlformats.org/officeDocument/2006/relationships/tags" Target="../tags/tag112.xml"/><Relationship Id="rId22" Type="http://schemas.openxmlformats.org/officeDocument/2006/relationships/tags" Target="../tags/tag111.xml"/><Relationship Id="rId21" Type="http://schemas.openxmlformats.org/officeDocument/2006/relationships/tags" Target="../tags/tag110.xml"/><Relationship Id="rId20" Type="http://schemas.openxmlformats.org/officeDocument/2006/relationships/tags" Target="../tags/tag109.xml"/><Relationship Id="rId2" Type="http://schemas.openxmlformats.org/officeDocument/2006/relationships/tags" Target="../tags/tag91.xml"/><Relationship Id="rId19" Type="http://schemas.openxmlformats.org/officeDocument/2006/relationships/tags" Target="../tags/tag108.xml"/><Relationship Id="rId18" Type="http://schemas.openxmlformats.org/officeDocument/2006/relationships/tags" Target="../tags/tag107.xml"/><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20.xml.rels><?xml version="1.0" encoding="UTF-8" standalone="yes"?>
<Relationships xmlns="http://schemas.openxmlformats.org/package/2006/relationships"><Relationship Id="rId9" Type="http://schemas.openxmlformats.org/officeDocument/2006/relationships/tags" Target="../tags/tag685.xml"/><Relationship Id="rId8" Type="http://schemas.openxmlformats.org/officeDocument/2006/relationships/tags" Target="../tags/tag684.xml"/><Relationship Id="rId7" Type="http://schemas.openxmlformats.org/officeDocument/2006/relationships/tags" Target="../tags/tag683.xml"/><Relationship Id="rId6" Type="http://schemas.openxmlformats.org/officeDocument/2006/relationships/tags" Target="../tags/tag682.xml"/><Relationship Id="rId5" Type="http://schemas.openxmlformats.org/officeDocument/2006/relationships/tags" Target="../tags/tag681.xml"/><Relationship Id="rId40" Type="http://schemas.openxmlformats.org/officeDocument/2006/relationships/slideLayout" Target="../slideLayouts/slideLayout10.xml"/><Relationship Id="rId4" Type="http://schemas.openxmlformats.org/officeDocument/2006/relationships/tags" Target="../tags/tag680.xml"/><Relationship Id="rId39" Type="http://schemas.openxmlformats.org/officeDocument/2006/relationships/tags" Target="../tags/tag715.xml"/><Relationship Id="rId38" Type="http://schemas.openxmlformats.org/officeDocument/2006/relationships/tags" Target="../tags/tag714.xml"/><Relationship Id="rId37" Type="http://schemas.openxmlformats.org/officeDocument/2006/relationships/tags" Target="../tags/tag713.xml"/><Relationship Id="rId36" Type="http://schemas.openxmlformats.org/officeDocument/2006/relationships/tags" Target="../tags/tag712.xml"/><Relationship Id="rId35" Type="http://schemas.openxmlformats.org/officeDocument/2006/relationships/tags" Target="../tags/tag711.xml"/><Relationship Id="rId34" Type="http://schemas.openxmlformats.org/officeDocument/2006/relationships/tags" Target="../tags/tag710.xml"/><Relationship Id="rId33" Type="http://schemas.openxmlformats.org/officeDocument/2006/relationships/tags" Target="../tags/tag709.xml"/><Relationship Id="rId32" Type="http://schemas.openxmlformats.org/officeDocument/2006/relationships/tags" Target="../tags/tag708.xml"/><Relationship Id="rId31" Type="http://schemas.openxmlformats.org/officeDocument/2006/relationships/tags" Target="../tags/tag707.xml"/><Relationship Id="rId30" Type="http://schemas.openxmlformats.org/officeDocument/2006/relationships/tags" Target="../tags/tag706.xml"/><Relationship Id="rId3" Type="http://schemas.openxmlformats.org/officeDocument/2006/relationships/tags" Target="../tags/tag679.xml"/><Relationship Id="rId29" Type="http://schemas.openxmlformats.org/officeDocument/2006/relationships/tags" Target="../tags/tag705.xml"/><Relationship Id="rId28" Type="http://schemas.openxmlformats.org/officeDocument/2006/relationships/tags" Target="../tags/tag704.xml"/><Relationship Id="rId27" Type="http://schemas.openxmlformats.org/officeDocument/2006/relationships/tags" Target="../tags/tag703.xml"/><Relationship Id="rId26" Type="http://schemas.openxmlformats.org/officeDocument/2006/relationships/tags" Target="../tags/tag702.xml"/><Relationship Id="rId25" Type="http://schemas.openxmlformats.org/officeDocument/2006/relationships/tags" Target="../tags/tag701.xml"/><Relationship Id="rId24" Type="http://schemas.openxmlformats.org/officeDocument/2006/relationships/tags" Target="../tags/tag700.xml"/><Relationship Id="rId23" Type="http://schemas.openxmlformats.org/officeDocument/2006/relationships/tags" Target="../tags/tag699.xml"/><Relationship Id="rId22" Type="http://schemas.openxmlformats.org/officeDocument/2006/relationships/tags" Target="../tags/tag698.xml"/><Relationship Id="rId21" Type="http://schemas.openxmlformats.org/officeDocument/2006/relationships/tags" Target="../tags/tag697.xml"/><Relationship Id="rId20" Type="http://schemas.openxmlformats.org/officeDocument/2006/relationships/tags" Target="../tags/tag696.xml"/><Relationship Id="rId2" Type="http://schemas.openxmlformats.org/officeDocument/2006/relationships/tags" Target="../tags/tag678.xml"/><Relationship Id="rId19" Type="http://schemas.openxmlformats.org/officeDocument/2006/relationships/tags" Target="../tags/tag695.xml"/><Relationship Id="rId18" Type="http://schemas.openxmlformats.org/officeDocument/2006/relationships/tags" Target="../tags/tag694.xml"/><Relationship Id="rId17" Type="http://schemas.openxmlformats.org/officeDocument/2006/relationships/tags" Target="../tags/tag693.xml"/><Relationship Id="rId16" Type="http://schemas.openxmlformats.org/officeDocument/2006/relationships/tags" Target="../tags/tag692.xml"/><Relationship Id="rId15" Type="http://schemas.openxmlformats.org/officeDocument/2006/relationships/tags" Target="../tags/tag691.xml"/><Relationship Id="rId14" Type="http://schemas.openxmlformats.org/officeDocument/2006/relationships/tags" Target="../tags/tag690.xml"/><Relationship Id="rId13" Type="http://schemas.openxmlformats.org/officeDocument/2006/relationships/tags" Target="../tags/tag689.xml"/><Relationship Id="rId12" Type="http://schemas.openxmlformats.org/officeDocument/2006/relationships/tags" Target="../tags/tag688.xml"/><Relationship Id="rId11" Type="http://schemas.openxmlformats.org/officeDocument/2006/relationships/tags" Target="../tags/tag687.xml"/><Relationship Id="rId10" Type="http://schemas.openxmlformats.org/officeDocument/2006/relationships/tags" Target="../tags/tag686.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9" Type="http://schemas.openxmlformats.org/officeDocument/2006/relationships/tags" Target="../tags/tag724.xml"/><Relationship Id="rId8" Type="http://schemas.openxmlformats.org/officeDocument/2006/relationships/tags" Target="../tags/tag723.xml"/><Relationship Id="rId7" Type="http://schemas.openxmlformats.org/officeDocument/2006/relationships/tags" Target="../tags/tag722.xml"/><Relationship Id="rId61" Type="http://schemas.openxmlformats.org/officeDocument/2006/relationships/notesSlide" Target="../notesSlides/notesSlide5.xml"/><Relationship Id="rId60" Type="http://schemas.openxmlformats.org/officeDocument/2006/relationships/slideLayout" Target="../slideLayouts/slideLayout5.xml"/><Relationship Id="rId6" Type="http://schemas.openxmlformats.org/officeDocument/2006/relationships/tags" Target="../tags/tag721.xml"/><Relationship Id="rId59" Type="http://schemas.openxmlformats.org/officeDocument/2006/relationships/tags" Target="../tags/tag774.xml"/><Relationship Id="rId58" Type="http://schemas.openxmlformats.org/officeDocument/2006/relationships/tags" Target="../tags/tag773.xml"/><Relationship Id="rId57" Type="http://schemas.openxmlformats.org/officeDocument/2006/relationships/tags" Target="../tags/tag772.xml"/><Relationship Id="rId56" Type="http://schemas.openxmlformats.org/officeDocument/2006/relationships/tags" Target="../tags/tag771.xml"/><Relationship Id="rId55" Type="http://schemas.openxmlformats.org/officeDocument/2006/relationships/tags" Target="../tags/tag770.xml"/><Relationship Id="rId54" Type="http://schemas.openxmlformats.org/officeDocument/2006/relationships/tags" Target="../tags/tag769.xml"/><Relationship Id="rId53" Type="http://schemas.openxmlformats.org/officeDocument/2006/relationships/tags" Target="../tags/tag768.xml"/><Relationship Id="rId52" Type="http://schemas.openxmlformats.org/officeDocument/2006/relationships/tags" Target="../tags/tag767.xml"/><Relationship Id="rId51" Type="http://schemas.openxmlformats.org/officeDocument/2006/relationships/tags" Target="../tags/tag766.xml"/><Relationship Id="rId50" Type="http://schemas.openxmlformats.org/officeDocument/2006/relationships/tags" Target="../tags/tag765.xml"/><Relationship Id="rId5" Type="http://schemas.openxmlformats.org/officeDocument/2006/relationships/tags" Target="../tags/tag720.xml"/><Relationship Id="rId49" Type="http://schemas.openxmlformats.org/officeDocument/2006/relationships/tags" Target="../tags/tag764.xml"/><Relationship Id="rId48" Type="http://schemas.openxmlformats.org/officeDocument/2006/relationships/tags" Target="../tags/tag763.xml"/><Relationship Id="rId47" Type="http://schemas.openxmlformats.org/officeDocument/2006/relationships/tags" Target="../tags/tag762.xml"/><Relationship Id="rId46" Type="http://schemas.openxmlformats.org/officeDocument/2006/relationships/tags" Target="../tags/tag761.xml"/><Relationship Id="rId45" Type="http://schemas.openxmlformats.org/officeDocument/2006/relationships/tags" Target="../tags/tag760.xml"/><Relationship Id="rId44" Type="http://schemas.openxmlformats.org/officeDocument/2006/relationships/tags" Target="../tags/tag759.xml"/><Relationship Id="rId43" Type="http://schemas.openxmlformats.org/officeDocument/2006/relationships/tags" Target="../tags/tag758.xml"/><Relationship Id="rId42" Type="http://schemas.openxmlformats.org/officeDocument/2006/relationships/tags" Target="../tags/tag757.xml"/><Relationship Id="rId41" Type="http://schemas.openxmlformats.org/officeDocument/2006/relationships/tags" Target="../tags/tag756.xml"/><Relationship Id="rId40" Type="http://schemas.openxmlformats.org/officeDocument/2006/relationships/tags" Target="../tags/tag755.xml"/><Relationship Id="rId4" Type="http://schemas.openxmlformats.org/officeDocument/2006/relationships/tags" Target="../tags/tag719.xml"/><Relationship Id="rId39" Type="http://schemas.openxmlformats.org/officeDocument/2006/relationships/tags" Target="../tags/tag754.xml"/><Relationship Id="rId38" Type="http://schemas.openxmlformats.org/officeDocument/2006/relationships/tags" Target="../tags/tag753.xml"/><Relationship Id="rId37" Type="http://schemas.openxmlformats.org/officeDocument/2006/relationships/tags" Target="../tags/tag752.xml"/><Relationship Id="rId36" Type="http://schemas.openxmlformats.org/officeDocument/2006/relationships/tags" Target="../tags/tag751.xml"/><Relationship Id="rId35" Type="http://schemas.openxmlformats.org/officeDocument/2006/relationships/tags" Target="../tags/tag750.xml"/><Relationship Id="rId34" Type="http://schemas.openxmlformats.org/officeDocument/2006/relationships/tags" Target="../tags/tag749.xml"/><Relationship Id="rId33" Type="http://schemas.openxmlformats.org/officeDocument/2006/relationships/tags" Target="../tags/tag748.xml"/><Relationship Id="rId32" Type="http://schemas.openxmlformats.org/officeDocument/2006/relationships/tags" Target="../tags/tag747.xml"/><Relationship Id="rId31" Type="http://schemas.openxmlformats.org/officeDocument/2006/relationships/tags" Target="../tags/tag746.xml"/><Relationship Id="rId30" Type="http://schemas.openxmlformats.org/officeDocument/2006/relationships/tags" Target="../tags/tag745.xml"/><Relationship Id="rId3" Type="http://schemas.openxmlformats.org/officeDocument/2006/relationships/tags" Target="../tags/tag718.xml"/><Relationship Id="rId29" Type="http://schemas.openxmlformats.org/officeDocument/2006/relationships/tags" Target="../tags/tag744.xml"/><Relationship Id="rId28" Type="http://schemas.openxmlformats.org/officeDocument/2006/relationships/tags" Target="../tags/tag743.xml"/><Relationship Id="rId27" Type="http://schemas.openxmlformats.org/officeDocument/2006/relationships/tags" Target="../tags/tag742.xml"/><Relationship Id="rId26" Type="http://schemas.openxmlformats.org/officeDocument/2006/relationships/tags" Target="../tags/tag741.xml"/><Relationship Id="rId25" Type="http://schemas.openxmlformats.org/officeDocument/2006/relationships/tags" Target="../tags/tag740.xml"/><Relationship Id="rId24" Type="http://schemas.openxmlformats.org/officeDocument/2006/relationships/tags" Target="../tags/tag739.xml"/><Relationship Id="rId23" Type="http://schemas.openxmlformats.org/officeDocument/2006/relationships/tags" Target="../tags/tag738.xml"/><Relationship Id="rId22" Type="http://schemas.openxmlformats.org/officeDocument/2006/relationships/tags" Target="../tags/tag737.xml"/><Relationship Id="rId21" Type="http://schemas.openxmlformats.org/officeDocument/2006/relationships/tags" Target="../tags/tag736.xml"/><Relationship Id="rId20" Type="http://schemas.openxmlformats.org/officeDocument/2006/relationships/tags" Target="../tags/tag735.xml"/><Relationship Id="rId2" Type="http://schemas.openxmlformats.org/officeDocument/2006/relationships/tags" Target="../tags/tag717.xml"/><Relationship Id="rId19" Type="http://schemas.openxmlformats.org/officeDocument/2006/relationships/tags" Target="../tags/tag734.xml"/><Relationship Id="rId18" Type="http://schemas.openxmlformats.org/officeDocument/2006/relationships/tags" Target="../tags/tag733.xml"/><Relationship Id="rId17" Type="http://schemas.openxmlformats.org/officeDocument/2006/relationships/tags" Target="../tags/tag732.xml"/><Relationship Id="rId16" Type="http://schemas.openxmlformats.org/officeDocument/2006/relationships/tags" Target="../tags/tag731.xml"/><Relationship Id="rId15" Type="http://schemas.openxmlformats.org/officeDocument/2006/relationships/tags" Target="../tags/tag730.xml"/><Relationship Id="rId14" Type="http://schemas.openxmlformats.org/officeDocument/2006/relationships/tags" Target="../tags/tag729.xml"/><Relationship Id="rId13" Type="http://schemas.openxmlformats.org/officeDocument/2006/relationships/tags" Target="../tags/tag728.xml"/><Relationship Id="rId12" Type="http://schemas.openxmlformats.org/officeDocument/2006/relationships/tags" Target="../tags/tag727.xml"/><Relationship Id="rId11" Type="http://schemas.openxmlformats.org/officeDocument/2006/relationships/tags" Target="../tags/tag726.xml"/><Relationship Id="rId10" Type="http://schemas.openxmlformats.org/officeDocument/2006/relationships/tags" Target="../tags/tag725.xml"/><Relationship Id="rId1" Type="http://schemas.openxmlformats.org/officeDocument/2006/relationships/tags" Target="../tags/tag716.xml"/></Relationships>
</file>

<file path=ppt/slides/_rels/slide22.xml.rels><?xml version="1.0" encoding="UTF-8" standalone="yes"?>
<Relationships xmlns="http://schemas.openxmlformats.org/package/2006/relationships"><Relationship Id="rId9" Type="http://schemas.openxmlformats.org/officeDocument/2006/relationships/tags" Target="../tags/tag782.xml"/><Relationship Id="rId8" Type="http://schemas.openxmlformats.org/officeDocument/2006/relationships/tags" Target="../tags/tag781.xml"/><Relationship Id="rId7" Type="http://schemas.openxmlformats.org/officeDocument/2006/relationships/tags" Target="../tags/tag780.xml"/><Relationship Id="rId6" Type="http://schemas.openxmlformats.org/officeDocument/2006/relationships/tags" Target="../tags/tag779.xml"/><Relationship Id="rId5" Type="http://schemas.openxmlformats.org/officeDocument/2006/relationships/tags" Target="../tags/tag778.xml"/><Relationship Id="rId4" Type="http://schemas.openxmlformats.org/officeDocument/2006/relationships/tags" Target="../tags/tag777.xml"/><Relationship Id="rId3" Type="http://schemas.openxmlformats.org/officeDocument/2006/relationships/tags" Target="../tags/tag776.xml"/><Relationship Id="rId26" Type="http://schemas.openxmlformats.org/officeDocument/2006/relationships/notesSlide" Target="../notesSlides/notesSlide6.xml"/><Relationship Id="rId25" Type="http://schemas.openxmlformats.org/officeDocument/2006/relationships/slideLayout" Target="../slideLayouts/slideLayout10.xml"/><Relationship Id="rId24" Type="http://schemas.openxmlformats.org/officeDocument/2006/relationships/tags" Target="../tags/tag797.xml"/><Relationship Id="rId23" Type="http://schemas.openxmlformats.org/officeDocument/2006/relationships/tags" Target="../tags/tag796.xml"/><Relationship Id="rId22" Type="http://schemas.openxmlformats.org/officeDocument/2006/relationships/tags" Target="../tags/tag795.xml"/><Relationship Id="rId21" Type="http://schemas.openxmlformats.org/officeDocument/2006/relationships/tags" Target="../tags/tag794.xml"/><Relationship Id="rId20" Type="http://schemas.openxmlformats.org/officeDocument/2006/relationships/tags" Target="../tags/tag793.xml"/><Relationship Id="rId2" Type="http://schemas.openxmlformats.org/officeDocument/2006/relationships/tags" Target="../tags/tag775.xml"/><Relationship Id="rId19" Type="http://schemas.openxmlformats.org/officeDocument/2006/relationships/tags" Target="../tags/tag792.xml"/><Relationship Id="rId18" Type="http://schemas.openxmlformats.org/officeDocument/2006/relationships/tags" Target="../tags/tag791.xml"/><Relationship Id="rId17" Type="http://schemas.openxmlformats.org/officeDocument/2006/relationships/tags" Target="../tags/tag790.xml"/><Relationship Id="rId16" Type="http://schemas.openxmlformats.org/officeDocument/2006/relationships/tags" Target="../tags/tag789.xml"/><Relationship Id="rId15" Type="http://schemas.openxmlformats.org/officeDocument/2006/relationships/tags" Target="../tags/tag788.xml"/><Relationship Id="rId14" Type="http://schemas.openxmlformats.org/officeDocument/2006/relationships/tags" Target="../tags/tag787.xml"/><Relationship Id="rId13" Type="http://schemas.openxmlformats.org/officeDocument/2006/relationships/tags" Target="../tags/tag786.xml"/><Relationship Id="rId12" Type="http://schemas.openxmlformats.org/officeDocument/2006/relationships/tags" Target="../tags/tag785.xml"/><Relationship Id="rId11" Type="http://schemas.openxmlformats.org/officeDocument/2006/relationships/tags" Target="../tags/tag784.xml"/><Relationship Id="rId10" Type="http://schemas.openxmlformats.org/officeDocument/2006/relationships/tags" Target="../tags/tag783.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9" Type="http://schemas.openxmlformats.org/officeDocument/2006/relationships/tags" Target="../tags/tag805.xml"/><Relationship Id="rId8" Type="http://schemas.openxmlformats.org/officeDocument/2006/relationships/tags" Target="../tags/tag804.xml"/><Relationship Id="rId7" Type="http://schemas.openxmlformats.org/officeDocument/2006/relationships/tags" Target="../tags/tag803.xml"/><Relationship Id="rId6" Type="http://schemas.openxmlformats.org/officeDocument/2006/relationships/tags" Target="../tags/tag802.xml"/><Relationship Id="rId5" Type="http://schemas.openxmlformats.org/officeDocument/2006/relationships/tags" Target="../tags/tag801.xml"/><Relationship Id="rId4" Type="http://schemas.openxmlformats.org/officeDocument/2006/relationships/tags" Target="../tags/tag800.xml"/><Relationship Id="rId3" Type="http://schemas.openxmlformats.org/officeDocument/2006/relationships/tags" Target="../tags/tag799.xml"/><Relationship Id="rId25" Type="http://schemas.openxmlformats.org/officeDocument/2006/relationships/slideLayout" Target="../slideLayouts/slideLayout10.xml"/><Relationship Id="rId24" Type="http://schemas.openxmlformats.org/officeDocument/2006/relationships/tags" Target="../tags/tag820.xml"/><Relationship Id="rId23" Type="http://schemas.openxmlformats.org/officeDocument/2006/relationships/tags" Target="../tags/tag819.xml"/><Relationship Id="rId22" Type="http://schemas.openxmlformats.org/officeDocument/2006/relationships/tags" Target="../tags/tag818.xml"/><Relationship Id="rId21" Type="http://schemas.openxmlformats.org/officeDocument/2006/relationships/tags" Target="../tags/tag817.xml"/><Relationship Id="rId20" Type="http://schemas.openxmlformats.org/officeDocument/2006/relationships/tags" Target="../tags/tag816.xml"/><Relationship Id="rId2" Type="http://schemas.openxmlformats.org/officeDocument/2006/relationships/tags" Target="../tags/tag798.xml"/><Relationship Id="rId19" Type="http://schemas.openxmlformats.org/officeDocument/2006/relationships/tags" Target="../tags/tag815.xml"/><Relationship Id="rId18" Type="http://schemas.openxmlformats.org/officeDocument/2006/relationships/tags" Target="../tags/tag814.xml"/><Relationship Id="rId17" Type="http://schemas.openxmlformats.org/officeDocument/2006/relationships/tags" Target="../tags/tag813.xml"/><Relationship Id="rId16" Type="http://schemas.openxmlformats.org/officeDocument/2006/relationships/tags" Target="../tags/tag812.xml"/><Relationship Id="rId15" Type="http://schemas.openxmlformats.org/officeDocument/2006/relationships/tags" Target="../tags/tag811.xml"/><Relationship Id="rId14" Type="http://schemas.openxmlformats.org/officeDocument/2006/relationships/tags" Target="../tags/tag810.xml"/><Relationship Id="rId13" Type="http://schemas.openxmlformats.org/officeDocument/2006/relationships/tags" Target="../tags/tag809.xml"/><Relationship Id="rId12" Type="http://schemas.openxmlformats.org/officeDocument/2006/relationships/tags" Target="../tags/tag808.xml"/><Relationship Id="rId11" Type="http://schemas.openxmlformats.org/officeDocument/2006/relationships/tags" Target="../tags/tag807.xml"/><Relationship Id="rId10" Type="http://schemas.openxmlformats.org/officeDocument/2006/relationships/tags" Target="../tags/tag806.xml"/><Relationship Id="rId1" Type="http://schemas.openxmlformats.org/officeDocument/2006/relationships/image" Target="../media/image14.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21.xml"/><Relationship Id="rId2" Type="http://schemas.openxmlformats.org/officeDocument/2006/relationships/image" Target="../media/image9.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6" Type="http://schemas.openxmlformats.org/officeDocument/2006/relationships/slideLayout" Target="../slideLayouts/slideLayout4.xml"/><Relationship Id="rId45" Type="http://schemas.openxmlformats.org/officeDocument/2006/relationships/tags" Target="../tags/tag173.xml"/><Relationship Id="rId44" Type="http://schemas.openxmlformats.org/officeDocument/2006/relationships/tags" Target="../tags/tag172.xml"/><Relationship Id="rId43" Type="http://schemas.openxmlformats.org/officeDocument/2006/relationships/tags" Target="../tags/tag171.xml"/><Relationship Id="rId42" Type="http://schemas.openxmlformats.org/officeDocument/2006/relationships/tags" Target="../tags/tag170.xml"/><Relationship Id="rId41" Type="http://schemas.openxmlformats.org/officeDocument/2006/relationships/tags" Target="../tags/tag169.xml"/><Relationship Id="rId40" Type="http://schemas.openxmlformats.org/officeDocument/2006/relationships/tags" Target="../tags/tag168.xml"/><Relationship Id="rId4" Type="http://schemas.openxmlformats.org/officeDocument/2006/relationships/tags" Target="../tags/tag135.xml"/><Relationship Id="rId39" Type="http://schemas.openxmlformats.org/officeDocument/2006/relationships/tags" Target="../tags/tag167.xml"/><Relationship Id="rId38" Type="http://schemas.openxmlformats.org/officeDocument/2006/relationships/tags" Target="../tags/tag166.xml"/><Relationship Id="rId37" Type="http://schemas.openxmlformats.org/officeDocument/2006/relationships/tags" Target="../tags/tag165.xml"/><Relationship Id="rId36" Type="http://schemas.openxmlformats.org/officeDocument/2006/relationships/tags" Target="../tags/tag164.xml"/><Relationship Id="rId35" Type="http://schemas.openxmlformats.org/officeDocument/2006/relationships/tags" Target="../tags/tag163.xml"/><Relationship Id="rId34" Type="http://schemas.openxmlformats.org/officeDocument/2006/relationships/tags" Target="../tags/tag162.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61.xml"/><Relationship Id="rId30" Type="http://schemas.openxmlformats.org/officeDocument/2006/relationships/image" Target="../media/image10.jpeg"/><Relationship Id="rId3" Type="http://schemas.openxmlformats.org/officeDocument/2006/relationships/tags" Target="../tags/tag134.xml"/><Relationship Id="rId29" Type="http://schemas.openxmlformats.org/officeDocument/2006/relationships/tags" Target="../tags/tag160.xml"/><Relationship Id="rId28" Type="http://schemas.openxmlformats.org/officeDocument/2006/relationships/tags" Target="../tags/tag159.xml"/><Relationship Id="rId27" Type="http://schemas.openxmlformats.org/officeDocument/2006/relationships/tags" Target="../tags/tag158.xml"/><Relationship Id="rId26" Type="http://schemas.openxmlformats.org/officeDocument/2006/relationships/tags" Target="../tags/tag157.xml"/><Relationship Id="rId25" Type="http://schemas.openxmlformats.org/officeDocument/2006/relationships/tags" Target="../tags/tag156.xml"/><Relationship Id="rId24" Type="http://schemas.openxmlformats.org/officeDocument/2006/relationships/tags" Target="../tags/tag155.xml"/><Relationship Id="rId23" Type="http://schemas.openxmlformats.org/officeDocument/2006/relationships/tags" Target="../tags/tag154.xml"/><Relationship Id="rId22" Type="http://schemas.openxmlformats.org/officeDocument/2006/relationships/tags" Target="../tags/tag153.xml"/><Relationship Id="rId21" Type="http://schemas.openxmlformats.org/officeDocument/2006/relationships/tags" Target="../tags/tag152.xml"/><Relationship Id="rId20" Type="http://schemas.openxmlformats.org/officeDocument/2006/relationships/tags" Target="../tags/tag151.xml"/><Relationship Id="rId2" Type="http://schemas.openxmlformats.org/officeDocument/2006/relationships/tags" Target="../tags/tag133.xml"/><Relationship Id="rId19" Type="http://schemas.openxmlformats.org/officeDocument/2006/relationships/tags" Target="../tags/tag150.xml"/><Relationship Id="rId18" Type="http://schemas.openxmlformats.org/officeDocument/2006/relationships/tags" Target="../tags/tag149.xml"/><Relationship Id="rId17" Type="http://schemas.openxmlformats.org/officeDocument/2006/relationships/tags" Target="../tags/tag148.xml"/><Relationship Id="rId16" Type="http://schemas.openxmlformats.org/officeDocument/2006/relationships/tags" Target="../tags/tag147.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2.xml"/></Relationships>
</file>

<file path=ppt/slides/_rels/slide4.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image" Target="../media/image8.svg"/><Relationship Id="rId20" Type="http://schemas.openxmlformats.org/officeDocument/2006/relationships/slideLayout" Target="../slideLayouts/slideLayout5.xml"/><Relationship Id="rId2" Type="http://schemas.openxmlformats.org/officeDocument/2006/relationships/image" Target="../media/image7.png"/><Relationship Id="rId19" Type="http://schemas.openxmlformats.org/officeDocument/2006/relationships/tags" Target="../tags/tag187.xml"/><Relationship Id="rId18" Type="http://schemas.openxmlformats.org/officeDocument/2006/relationships/tags" Target="../tags/tag186.xml"/><Relationship Id="rId17" Type="http://schemas.openxmlformats.org/officeDocument/2006/relationships/tags" Target="../tags/tag185.xml"/><Relationship Id="rId16" Type="http://schemas.openxmlformats.org/officeDocument/2006/relationships/tags" Target="../tags/tag184.xml"/><Relationship Id="rId15" Type="http://schemas.openxmlformats.org/officeDocument/2006/relationships/tags" Target="../tags/tag183.xml"/><Relationship Id="rId14" Type="http://schemas.openxmlformats.org/officeDocument/2006/relationships/tags" Target="../tags/tag182.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tags" Target="../tags/tag174.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1.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6.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5" Type="http://schemas.openxmlformats.org/officeDocument/2006/relationships/slideLayout" Target="../slideLayouts/slideLayout10.xml"/><Relationship Id="rId24" Type="http://schemas.openxmlformats.org/officeDocument/2006/relationships/tags" Target="../tags/tag214.xml"/><Relationship Id="rId23" Type="http://schemas.openxmlformats.org/officeDocument/2006/relationships/tags" Target="../tags/tag213.xml"/><Relationship Id="rId22" Type="http://schemas.openxmlformats.org/officeDocument/2006/relationships/tags" Target="../tags/tag212.xml"/><Relationship Id="rId21" Type="http://schemas.openxmlformats.org/officeDocument/2006/relationships/tags" Target="../tags/tag211.xml"/><Relationship Id="rId20" Type="http://schemas.openxmlformats.org/officeDocument/2006/relationships/tags" Target="../tags/tag210.xml"/><Relationship Id="rId2" Type="http://schemas.openxmlformats.org/officeDocument/2006/relationships/tags" Target="../tags/tag192.xml"/><Relationship Id="rId19" Type="http://schemas.openxmlformats.org/officeDocument/2006/relationships/tags" Target="../tags/tag209.xml"/><Relationship Id="rId18" Type="http://schemas.openxmlformats.org/officeDocument/2006/relationships/tags" Target="../tags/tag208.xml"/><Relationship Id="rId17" Type="http://schemas.openxmlformats.org/officeDocument/2006/relationships/tags" Target="../tags/tag207.xml"/><Relationship Id="rId16" Type="http://schemas.openxmlformats.org/officeDocument/2006/relationships/tags" Target="../tags/tag206.xml"/><Relationship Id="rId15" Type="http://schemas.openxmlformats.org/officeDocument/2006/relationships/tags" Target="../tags/tag205.xml"/><Relationship Id="rId14" Type="http://schemas.openxmlformats.org/officeDocument/2006/relationships/tags" Target="../tags/tag204.xml"/><Relationship Id="rId13" Type="http://schemas.openxmlformats.org/officeDocument/2006/relationships/tags" Target="../tags/tag203.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image" Target="../media/image14.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15.xml"/><Relationship Id="rId2" Type="http://schemas.openxmlformats.org/officeDocument/2006/relationships/image" Target="../media/image16.svg"/><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5" Type="http://schemas.openxmlformats.org/officeDocument/2006/relationships/slideLayout" Target="../slideLayouts/slideLayout18.xml"/><Relationship Id="rId24" Type="http://schemas.openxmlformats.org/officeDocument/2006/relationships/tags" Target="../tags/tag237.xml"/><Relationship Id="rId23" Type="http://schemas.openxmlformats.org/officeDocument/2006/relationships/tags" Target="../tags/tag236.xml"/><Relationship Id="rId22" Type="http://schemas.openxmlformats.org/officeDocument/2006/relationships/tags" Target="../tags/tag235.xml"/><Relationship Id="rId21" Type="http://schemas.openxmlformats.org/officeDocument/2006/relationships/image" Target="../media/image18.svg"/><Relationship Id="rId20" Type="http://schemas.openxmlformats.org/officeDocument/2006/relationships/image" Target="../media/image17.png"/><Relationship Id="rId2" Type="http://schemas.openxmlformats.org/officeDocument/2006/relationships/tags" Target="../tags/tag217.xml"/><Relationship Id="rId19" Type="http://schemas.openxmlformats.org/officeDocument/2006/relationships/tags" Target="../tags/tag234.xml"/><Relationship Id="rId18" Type="http://schemas.openxmlformats.org/officeDocument/2006/relationships/tags" Target="../tags/tag233.xml"/><Relationship Id="rId17" Type="http://schemas.openxmlformats.org/officeDocument/2006/relationships/tags" Target="../tags/tag232.xml"/><Relationship Id="rId16" Type="http://schemas.openxmlformats.org/officeDocument/2006/relationships/tags" Target="../tags/tag231.xml"/><Relationship Id="rId15" Type="http://schemas.openxmlformats.org/officeDocument/2006/relationships/tags" Target="../tags/tag230.xml"/><Relationship Id="rId14" Type="http://schemas.openxmlformats.org/officeDocument/2006/relationships/tags" Target="../tags/tag229.xml"/><Relationship Id="rId13" Type="http://schemas.openxmlformats.org/officeDocument/2006/relationships/tags" Target="../tags/tag228.xml"/><Relationship Id="rId12" Type="http://schemas.openxmlformats.org/officeDocument/2006/relationships/tags" Target="../tags/tag227.xml"/><Relationship Id="rId11" Type="http://schemas.openxmlformats.org/officeDocument/2006/relationships/tags" Target="../tags/tag226.xml"/><Relationship Id="rId10" Type="http://schemas.openxmlformats.org/officeDocument/2006/relationships/tags" Target="../tags/tag225.xml"/><Relationship Id="rId1" Type="http://schemas.openxmlformats.org/officeDocument/2006/relationships/tags" Target="../tags/tag216.xml"/></Relationships>
</file>

<file path=ppt/slides/_rels/slide9.xml.rels><?xml version="1.0" encoding="UTF-8" standalone="yes"?>
<Relationships xmlns="http://schemas.openxmlformats.org/package/2006/relationships"><Relationship Id="rId9" Type="http://schemas.openxmlformats.org/officeDocument/2006/relationships/tags" Target="../tags/tag246.xml"/><Relationship Id="rId8" Type="http://schemas.openxmlformats.org/officeDocument/2006/relationships/tags" Target="../tags/tag245.xml"/><Relationship Id="rId7" Type="http://schemas.openxmlformats.org/officeDocument/2006/relationships/tags" Target="../tags/tag244.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tags" Target="../tags/tag241.xml"/><Relationship Id="rId30" Type="http://schemas.openxmlformats.org/officeDocument/2006/relationships/slideLayout" Target="../slideLayouts/slideLayout18.xml"/><Relationship Id="rId3" Type="http://schemas.openxmlformats.org/officeDocument/2006/relationships/tags" Target="../tags/tag240.xml"/><Relationship Id="rId29" Type="http://schemas.openxmlformats.org/officeDocument/2006/relationships/tags" Target="../tags/tag260.xml"/><Relationship Id="rId28" Type="http://schemas.openxmlformats.org/officeDocument/2006/relationships/image" Target="../media/image24.svg"/><Relationship Id="rId27" Type="http://schemas.openxmlformats.org/officeDocument/2006/relationships/image" Target="../media/image23.png"/><Relationship Id="rId26" Type="http://schemas.openxmlformats.org/officeDocument/2006/relationships/tags" Target="../tags/tag259.xml"/><Relationship Id="rId25" Type="http://schemas.openxmlformats.org/officeDocument/2006/relationships/tags" Target="../tags/tag258.xml"/><Relationship Id="rId24" Type="http://schemas.openxmlformats.org/officeDocument/2006/relationships/image" Target="../media/image22.svg"/><Relationship Id="rId23" Type="http://schemas.openxmlformats.org/officeDocument/2006/relationships/image" Target="../media/image21.png"/><Relationship Id="rId22" Type="http://schemas.openxmlformats.org/officeDocument/2006/relationships/tags" Target="../tags/tag257.xml"/><Relationship Id="rId21" Type="http://schemas.openxmlformats.org/officeDocument/2006/relationships/image" Target="../media/image20.svg"/><Relationship Id="rId20" Type="http://schemas.openxmlformats.org/officeDocument/2006/relationships/image" Target="../media/image19.png"/><Relationship Id="rId2" Type="http://schemas.openxmlformats.org/officeDocument/2006/relationships/tags" Target="../tags/tag239.xml"/><Relationship Id="rId19" Type="http://schemas.openxmlformats.org/officeDocument/2006/relationships/tags" Target="../tags/tag256.xml"/><Relationship Id="rId18" Type="http://schemas.openxmlformats.org/officeDocument/2006/relationships/tags" Target="../tags/tag255.xml"/><Relationship Id="rId17" Type="http://schemas.openxmlformats.org/officeDocument/2006/relationships/tags" Target="../tags/tag254.xml"/><Relationship Id="rId16" Type="http://schemas.openxmlformats.org/officeDocument/2006/relationships/tags" Target="../tags/tag253.xml"/><Relationship Id="rId15" Type="http://schemas.openxmlformats.org/officeDocument/2006/relationships/tags" Target="../tags/tag252.xml"/><Relationship Id="rId14" Type="http://schemas.openxmlformats.org/officeDocument/2006/relationships/tags" Target="../tags/tag251.xml"/><Relationship Id="rId13" Type="http://schemas.openxmlformats.org/officeDocument/2006/relationships/tags" Target="../tags/tag250.xml"/><Relationship Id="rId12" Type="http://schemas.openxmlformats.org/officeDocument/2006/relationships/tags" Target="../tags/tag249.xml"/><Relationship Id="rId11" Type="http://schemas.openxmlformats.org/officeDocument/2006/relationships/tags" Target="../tags/tag248.xml"/><Relationship Id="rId10" Type="http://schemas.openxmlformats.org/officeDocument/2006/relationships/tags" Target="../tags/tag247.xml"/><Relationship Id="rId1" Type="http://schemas.openxmlformats.org/officeDocument/2006/relationships/tags" Target="../tags/tag2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623990" y="1703027"/>
            <a:ext cx="5170321" cy="2861310"/>
          </a:xfrm>
          <a:prstGeom prst="rect">
            <a:avLst/>
          </a:prstGeom>
          <a:noFill/>
        </p:spPr>
        <p:txBody>
          <a:bodyPr wrap="square" rtlCol="0">
            <a:spAutoFit/>
          </a:bodyPr>
          <a:lstStyle/>
          <a:p>
            <a:pPr algn="l"/>
            <a:r>
              <a:rPr lang="zh-CN" altLang="en-US" sz="6000" dirty="0">
                <a:solidFill>
                  <a:srgbClr val="FF9700"/>
                </a:solidFill>
                <a:latin typeface="思源黑体 CN Bold" panose="020B0800000000000000" pitchFamily="34" charset="-122"/>
                <a:ea typeface="思源黑体 CN Bold" panose="020B0800000000000000" pitchFamily="34" charset="-122"/>
              </a:rPr>
              <a:t>大学生</a:t>
            </a:r>
            <a:endParaRPr lang="en-US" altLang="zh-CN" sz="6000" dirty="0">
              <a:solidFill>
                <a:srgbClr val="FF9700"/>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职业发展与</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就业指导教程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PA-图形 7"/>
          <p:cNvSpPr/>
          <p:nvPr>
            <p:custDataLst>
              <p:tags r:id="rId3"/>
            </p:custDataLst>
          </p:nvPr>
        </p:nvSpPr>
        <p:spPr>
          <a:xfrm rot="310108" flipH="1">
            <a:off x="4029734" y="147463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 name="图片占位符 4" descr="C:\Users\Administrator\Desktop\新建文件夹\图片1(2).png图片1(2)"/>
          <p:cNvPicPr>
            <a:picLocks noGrp="1" noChangeAspect="1"/>
          </p:cNvPicPr>
          <p:nvPr>
            <p:ph type="pic" sz="quarter" idx="10"/>
          </p:nvPr>
        </p:nvPicPr>
        <p:blipFill rotWithShape="1">
          <a:blip r:embed="rId4"/>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ppt_x"/>
                                          </p:val>
                                        </p:tav>
                                        <p:tav tm="100000">
                                          <p:val>
                                            <p:strVal val="#ppt_x"/>
                                          </p:val>
                                        </p:tav>
                                      </p:tavLst>
                                    </p:anim>
                                    <p:anim calcmode="lin" valueType="num">
                                      <p:cBhvr additive="base">
                                        <p:cTn id="12" dur="500" fill="hold"/>
                                        <p:tgtEl>
                                          <p:spTgt spid="8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ppt_x"/>
                                          </p:val>
                                        </p:tav>
                                        <p:tav tm="100000">
                                          <p:val>
                                            <p:strVal val="#ppt_x"/>
                                          </p:val>
                                        </p:tav>
                                      </p:tavLst>
                                    </p:anim>
                                    <p:anim calcmode="lin" valueType="num">
                                      <p:cBhvr additive="base">
                                        <p:cTn id="28" dur="500" fill="hold"/>
                                        <p:tgtEl>
                                          <p:spTgt spid="6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500" fill="hold"/>
                                        <p:tgtEl>
                                          <p:spTgt spid="70"/>
                                        </p:tgtEl>
                                        <p:attrNameLst>
                                          <p:attrName>ppt_x</p:attrName>
                                        </p:attrNameLst>
                                      </p:cBhvr>
                                      <p:tavLst>
                                        <p:tav tm="0">
                                          <p:val>
                                            <p:strVal val="#ppt_x"/>
                                          </p:val>
                                        </p:tav>
                                        <p:tav tm="100000">
                                          <p:val>
                                            <p:strVal val="#ppt_x"/>
                                          </p:val>
                                        </p:tav>
                                      </p:tavLst>
                                    </p:anim>
                                    <p:anim calcmode="lin" valueType="num">
                                      <p:cBhvr additive="base">
                                        <p:cTn id="32" dur="500" fill="hold"/>
                                        <p:tgtEl>
                                          <p:spTgt spid="7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1" grpId="0"/>
      <p:bldP spid="87" grpId="0" bldLvl="0" animBg="1"/>
      <p:bldP spid="6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 name="文本框 51"/>
          <p:cNvSpPr txBox="1"/>
          <p:nvPr>
            <p:custDataLst>
              <p:tags r:id="rId1"/>
            </p:custDataLst>
          </p:nvPr>
        </p:nvSpPr>
        <p:spPr>
          <a:xfrm>
            <a:off x="692785" y="356235"/>
            <a:ext cx="10791190" cy="710565"/>
          </a:xfrm>
          <a:prstGeom prst="rect">
            <a:avLst/>
          </a:prstGeom>
          <a:noFill/>
        </p:spPr>
        <p:txBody>
          <a:bodyPr wrap="square" bIns="0" rtlCol="0" anchor="ctr" anchorCtr="0">
            <a:normAutofit/>
          </a:bodyPr>
          <a:p>
            <a:pPr algn="just"/>
            <a:r>
              <a:rPr lang="zh-CN" altLang="en-US" sz="2000">
                <a:solidFill>
                  <a:srgbClr val="FAE1E6">
                    <a:lumMod val="75000"/>
                  </a:srgbClr>
                </a:solidFill>
                <a:uFillTx/>
                <a:latin typeface="微软雅黑" panose="020B0503020204020204" charset="-122"/>
                <a:ea typeface="Microsoft YaHei Regular" panose="020B0503020204020204" charset="-122"/>
              </a:rPr>
              <a:t>各级地方政府响应中央的号召出台了诸多利好的创新创业政策，大致可以分为以下三</a:t>
            </a:r>
            <a:r>
              <a:rPr lang="zh-CN" altLang="en-US" sz="2000">
                <a:solidFill>
                  <a:srgbClr val="FAE1E6">
                    <a:lumMod val="75000"/>
                  </a:srgbClr>
                </a:solidFill>
                <a:uFillTx/>
                <a:latin typeface="微软雅黑" panose="020B0503020204020204" charset="-122"/>
                <a:ea typeface="Microsoft YaHei Regular" panose="020B0503020204020204" charset="-122"/>
              </a:rPr>
              <a:t>类：</a:t>
            </a:r>
            <a:endParaRPr lang="zh-CN" altLang="en-US" sz="2000">
              <a:solidFill>
                <a:srgbClr val="FAE1E6">
                  <a:lumMod val="75000"/>
                </a:srgbClr>
              </a:solidFill>
              <a:uFillTx/>
              <a:latin typeface="微软雅黑" panose="020B0503020204020204" charset="-122"/>
              <a:ea typeface="Microsoft YaHei Regular" panose="020B0503020204020204" charset="-122"/>
            </a:endParaRPr>
          </a:p>
        </p:txBody>
      </p:sp>
      <p:sp>
        <p:nvSpPr>
          <p:cNvPr id="4" name="波形 3"/>
          <p:cNvSpPr/>
          <p:nvPr>
            <p:custDataLst>
              <p:tags r:id="rId2"/>
            </p:custDataLst>
          </p:nvPr>
        </p:nvSpPr>
        <p:spPr>
          <a:xfrm>
            <a:off x="5470525" y="1614170"/>
            <a:ext cx="1205865" cy="740410"/>
          </a:xfrm>
          <a:prstGeom prst="wave">
            <a:avLst/>
          </a:prstGeom>
          <a:solidFill>
            <a:srgbClr val="FCA9BB"/>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0" name="等腰三角形 9"/>
          <p:cNvSpPr/>
          <p:nvPr>
            <p:custDataLst>
              <p:tags r:id="rId3"/>
            </p:custDataLst>
          </p:nvPr>
        </p:nvSpPr>
        <p:spPr>
          <a:xfrm rot="16200000">
            <a:off x="4820920" y="1790700"/>
            <a:ext cx="911225" cy="387350"/>
          </a:xfrm>
          <a:prstGeom prst="triangle">
            <a:avLst/>
          </a:prstGeom>
          <a:solidFill>
            <a:srgbClr val="FCA9BB"/>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6" name="波形 5"/>
          <p:cNvSpPr/>
          <p:nvPr>
            <p:custDataLst>
              <p:tags r:id="rId4"/>
            </p:custDataLst>
          </p:nvPr>
        </p:nvSpPr>
        <p:spPr>
          <a:xfrm>
            <a:off x="5470525" y="4496435"/>
            <a:ext cx="1205865" cy="740410"/>
          </a:xfrm>
          <a:prstGeom prst="wave">
            <a:avLst/>
          </a:prstGeom>
          <a:solidFill>
            <a:srgbClr val="F4C6DC"/>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1" name="等腰三角形 10"/>
          <p:cNvSpPr/>
          <p:nvPr>
            <p:custDataLst>
              <p:tags r:id="rId5"/>
            </p:custDataLst>
          </p:nvPr>
        </p:nvSpPr>
        <p:spPr>
          <a:xfrm rot="16200000">
            <a:off x="4820920" y="4672330"/>
            <a:ext cx="911225" cy="387350"/>
          </a:xfrm>
          <a:prstGeom prst="triangle">
            <a:avLst/>
          </a:prstGeom>
          <a:solidFill>
            <a:srgbClr val="F4C6DC"/>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 name="波形 4"/>
          <p:cNvSpPr/>
          <p:nvPr>
            <p:custDataLst>
              <p:tags r:id="rId6"/>
            </p:custDataLst>
          </p:nvPr>
        </p:nvSpPr>
        <p:spPr>
          <a:xfrm>
            <a:off x="5470525" y="3079750"/>
            <a:ext cx="1205865" cy="740410"/>
          </a:xfrm>
          <a:prstGeom prst="wave">
            <a:avLst/>
          </a:prstGeom>
          <a:solidFill>
            <a:srgbClr val="FFCBCC"/>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3" name="等腰三角形 12"/>
          <p:cNvSpPr/>
          <p:nvPr>
            <p:custDataLst>
              <p:tags r:id="rId7"/>
            </p:custDataLst>
          </p:nvPr>
        </p:nvSpPr>
        <p:spPr>
          <a:xfrm rot="5400000" flipH="1">
            <a:off x="6412865" y="3256280"/>
            <a:ext cx="911225" cy="387350"/>
          </a:xfrm>
          <a:prstGeom prst="triangle">
            <a:avLst/>
          </a:prstGeom>
          <a:solidFill>
            <a:srgbClr val="FFCBCC"/>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8" name="文本框 57"/>
          <p:cNvSpPr txBox="1"/>
          <p:nvPr>
            <p:custDataLst>
              <p:tags r:id="rId8"/>
            </p:custDataLst>
          </p:nvPr>
        </p:nvSpPr>
        <p:spPr>
          <a:xfrm>
            <a:off x="709295" y="1443355"/>
            <a:ext cx="3420110" cy="438785"/>
          </a:xfrm>
          <a:prstGeom prst="rect">
            <a:avLst/>
          </a:prstGeom>
          <a:noFill/>
        </p:spPr>
        <p:txBody>
          <a:bodyPr wrap="square" bIns="0" rtlCol="0" anchor="b" anchorCtr="0">
            <a:normAutofit/>
          </a:bodyPr>
          <a:p>
            <a:pPr algn="r"/>
            <a:r>
              <a:rPr lang="zh-CN" altLang="en-US" b="1">
                <a:solidFill>
                  <a:srgbClr val="FCA9BB">
                    <a:lumMod val="90000"/>
                  </a:srgbClr>
                </a:solidFill>
                <a:uFillTx/>
                <a:latin typeface="Microsoft YaHei Bold" panose="020B0503020204020204" charset="-122"/>
                <a:ea typeface="Microsoft YaHei Bold" panose="020B0503020204020204" charset="-122"/>
              </a:rPr>
              <a:t>财税</a:t>
            </a:r>
            <a:r>
              <a:rPr lang="zh-CN" altLang="en-US" b="1">
                <a:solidFill>
                  <a:srgbClr val="FCA9BB">
                    <a:lumMod val="90000"/>
                  </a:srgbClr>
                </a:solidFill>
                <a:uFillTx/>
                <a:latin typeface="Microsoft YaHei Bold" panose="020B0503020204020204" charset="-122"/>
                <a:ea typeface="Microsoft YaHei Bold" panose="020B0503020204020204" charset="-122"/>
              </a:rPr>
              <a:t>政策</a:t>
            </a:r>
            <a:endParaRPr lang="zh-CN" altLang="en-US" b="1">
              <a:solidFill>
                <a:srgbClr val="FCA9BB">
                  <a:lumMod val="90000"/>
                </a:srgbClr>
              </a:solidFill>
              <a:uFillTx/>
              <a:latin typeface="Microsoft YaHei Bold" panose="020B0503020204020204" charset="-122"/>
              <a:ea typeface="Microsoft YaHei Bold" panose="020B0503020204020204" charset="-122"/>
            </a:endParaRPr>
          </a:p>
        </p:txBody>
      </p:sp>
      <p:sp>
        <p:nvSpPr>
          <p:cNvPr id="22" name="文本框 21"/>
          <p:cNvSpPr txBox="1"/>
          <p:nvPr>
            <p:custDataLst>
              <p:tags r:id="rId9"/>
            </p:custDataLst>
          </p:nvPr>
        </p:nvSpPr>
        <p:spPr>
          <a:xfrm>
            <a:off x="625475" y="1905635"/>
            <a:ext cx="3487420" cy="811530"/>
          </a:xfrm>
          <a:prstGeom prst="rect">
            <a:avLst/>
          </a:prstGeom>
          <a:noFill/>
        </p:spPr>
        <p:txBody>
          <a:bodyPr wrap="square" bIns="46990" rtlCol="0">
            <a:noAutofit/>
          </a:bodyPr>
          <a:p>
            <a:pPr indent="-457200" algn="r" fontAlgn="auto">
              <a:lnSpc>
                <a:spcPct val="130000"/>
              </a:lnSpc>
              <a:spcAft>
                <a:spcPts val="100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各级政府不同程度的对大学生创新创业开设绿色通道，提供了不同程度的财税优惠政策，这些惠民财税政策减免了大学生创新创业团队不少的</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支出。</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p:txBody>
      </p:sp>
      <p:sp>
        <p:nvSpPr>
          <p:cNvPr id="37" name="文本框 36"/>
          <p:cNvSpPr txBox="1"/>
          <p:nvPr>
            <p:custDataLst>
              <p:tags r:id="rId10"/>
            </p:custDataLst>
          </p:nvPr>
        </p:nvSpPr>
        <p:spPr>
          <a:xfrm>
            <a:off x="692785" y="4324350"/>
            <a:ext cx="3420110" cy="438785"/>
          </a:xfrm>
          <a:prstGeom prst="rect">
            <a:avLst/>
          </a:prstGeom>
          <a:noFill/>
        </p:spPr>
        <p:txBody>
          <a:bodyPr wrap="square" bIns="0" rtlCol="0" anchor="b" anchorCtr="0">
            <a:normAutofit/>
          </a:bodyPr>
          <a:p>
            <a:pPr algn="r"/>
            <a:r>
              <a:rPr lang="zh-CN" altLang="en-US" b="1">
                <a:solidFill>
                  <a:srgbClr val="F4C6DC">
                    <a:lumMod val="90000"/>
                  </a:srgbClr>
                </a:solidFill>
                <a:uFillTx/>
                <a:latin typeface="Microsoft YaHei Bold" panose="020B0503020204020204" charset="-122"/>
                <a:ea typeface="Microsoft YaHei Bold" panose="020B0503020204020204" charset="-122"/>
              </a:rPr>
              <a:t>专项扶持</a:t>
            </a:r>
            <a:r>
              <a:rPr lang="zh-CN" altLang="en-US" b="1">
                <a:solidFill>
                  <a:srgbClr val="F4C6DC">
                    <a:lumMod val="90000"/>
                  </a:srgbClr>
                </a:solidFill>
                <a:uFillTx/>
                <a:latin typeface="Microsoft YaHei Bold" panose="020B0503020204020204" charset="-122"/>
                <a:ea typeface="Microsoft YaHei Bold" panose="020B0503020204020204" charset="-122"/>
              </a:rPr>
              <a:t>资金</a:t>
            </a:r>
            <a:endParaRPr lang="zh-CN" altLang="en-US" b="1">
              <a:solidFill>
                <a:srgbClr val="F4C6DC">
                  <a:lumMod val="90000"/>
                </a:srgbClr>
              </a:solidFill>
              <a:uFillTx/>
              <a:latin typeface="Microsoft YaHei Bold" panose="020B0503020204020204" charset="-122"/>
              <a:ea typeface="Microsoft YaHei Bold" panose="020B0503020204020204" charset="-122"/>
            </a:endParaRPr>
          </a:p>
        </p:txBody>
      </p:sp>
      <p:sp>
        <p:nvSpPr>
          <p:cNvPr id="38" name="文本框 37"/>
          <p:cNvSpPr txBox="1"/>
          <p:nvPr>
            <p:custDataLst>
              <p:tags r:id="rId11"/>
            </p:custDataLst>
          </p:nvPr>
        </p:nvSpPr>
        <p:spPr>
          <a:xfrm>
            <a:off x="626110" y="4786630"/>
            <a:ext cx="3486785" cy="811530"/>
          </a:xfrm>
          <a:prstGeom prst="rect">
            <a:avLst/>
          </a:prstGeom>
          <a:noFill/>
        </p:spPr>
        <p:txBody>
          <a:bodyPr wrap="square" bIns="46990" rtlCol="0">
            <a:noAutofit/>
          </a:bodyPr>
          <a:p>
            <a:pPr indent="-457200" algn="r" fontAlgn="auto">
              <a:lnSpc>
                <a:spcPct val="130000"/>
              </a:lnSpc>
              <a:spcAft>
                <a:spcPts val="100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各级政府基本设立了大学生创新创业专项扶持基金，各级政府或行业都组织了多种创业大赛等，并对优秀创业项目或创意进行直接的资金奖励或创业资金扶持，这些直接扶持对于初创的大学生创新创业团队而言意义</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重大。</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p:txBody>
      </p:sp>
      <p:sp>
        <p:nvSpPr>
          <p:cNvPr id="44" name="文本框 43"/>
          <p:cNvSpPr txBox="1"/>
          <p:nvPr>
            <p:custDataLst>
              <p:tags r:id="rId12"/>
            </p:custDataLst>
          </p:nvPr>
        </p:nvSpPr>
        <p:spPr>
          <a:xfrm flipH="1">
            <a:off x="8064500" y="2908935"/>
            <a:ext cx="3420110" cy="438785"/>
          </a:xfrm>
          <a:prstGeom prst="rect">
            <a:avLst/>
          </a:prstGeom>
          <a:noFill/>
        </p:spPr>
        <p:txBody>
          <a:bodyPr wrap="square" bIns="0" rtlCol="0" anchor="b" anchorCtr="0">
            <a:normAutofit/>
          </a:bodyPr>
          <a:p>
            <a:pPr algn="l"/>
            <a:r>
              <a:rPr lang="zh-CN" altLang="en-US" b="1">
                <a:solidFill>
                  <a:srgbClr val="FFCBCC">
                    <a:lumMod val="90000"/>
                  </a:srgbClr>
                </a:solidFill>
                <a:uFillTx/>
                <a:latin typeface="Microsoft YaHei Bold" panose="020B0503020204020204" charset="-122"/>
                <a:ea typeface="Microsoft YaHei Bold" panose="020B0503020204020204" charset="-122"/>
              </a:rPr>
              <a:t>孵化</a:t>
            </a:r>
            <a:r>
              <a:rPr lang="zh-CN" altLang="en-US" b="1">
                <a:solidFill>
                  <a:srgbClr val="FFCBCC">
                    <a:lumMod val="90000"/>
                  </a:srgbClr>
                </a:solidFill>
                <a:uFillTx/>
                <a:latin typeface="Microsoft YaHei Bold" panose="020B0503020204020204" charset="-122"/>
                <a:ea typeface="Microsoft YaHei Bold" panose="020B0503020204020204" charset="-122"/>
              </a:rPr>
              <a:t>政策</a:t>
            </a:r>
            <a:endParaRPr lang="zh-CN" altLang="en-US" b="1">
              <a:solidFill>
                <a:srgbClr val="FFCBCC">
                  <a:lumMod val="90000"/>
                </a:srgbClr>
              </a:solidFill>
              <a:uFillTx/>
              <a:latin typeface="Microsoft YaHei Bold" panose="020B0503020204020204" charset="-122"/>
              <a:ea typeface="Microsoft YaHei Bold" panose="020B0503020204020204" charset="-122"/>
            </a:endParaRPr>
          </a:p>
        </p:txBody>
      </p:sp>
      <p:sp>
        <p:nvSpPr>
          <p:cNvPr id="45" name="文本框 44"/>
          <p:cNvSpPr txBox="1"/>
          <p:nvPr>
            <p:custDataLst>
              <p:tags r:id="rId13"/>
            </p:custDataLst>
          </p:nvPr>
        </p:nvSpPr>
        <p:spPr>
          <a:xfrm flipH="1">
            <a:off x="8064500" y="3371215"/>
            <a:ext cx="3456305" cy="3250565"/>
          </a:xfrm>
          <a:prstGeom prst="rect">
            <a:avLst/>
          </a:prstGeom>
          <a:noFill/>
        </p:spPr>
        <p:txBody>
          <a:bodyPr wrap="square" bIns="46990" rtlCol="0">
            <a:noAutofit/>
          </a:bodyPr>
          <a:p>
            <a:pPr indent="-457200" algn="l" fontAlgn="auto">
              <a:lnSpc>
                <a:spcPct val="130000"/>
              </a:lnSpc>
              <a:spcAft>
                <a:spcPts val="100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除了提供财税优惠外，各级政府还建立了创业孵化基地和孵化器，这些孵化器会以优惠的价格为创新创业团队提供工位的租赁，各团队在入驻孵化器后，可以享受相应的水电费减免，优惠的法务问题咨询，参与孵化器组织的投融资演练以及一些与市场相关的培训交流会。各地级政府的种种孵化政策对于初创的大学生创新创业团队有很大的</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帮助。</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p:txBody>
      </p:sp>
      <p:sp>
        <p:nvSpPr>
          <p:cNvPr id="54" name="文本框 53"/>
          <p:cNvSpPr txBox="1"/>
          <p:nvPr>
            <p:custDataLst>
              <p:tags r:id="rId14"/>
            </p:custDataLst>
          </p:nvPr>
        </p:nvSpPr>
        <p:spPr>
          <a:xfrm>
            <a:off x="5470525" y="1784985"/>
            <a:ext cx="372745" cy="398780"/>
          </a:xfrm>
          <a:prstGeom prst="rect">
            <a:avLst/>
          </a:prstGeom>
          <a:noFill/>
        </p:spPr>
        <p:txBody>
          <a:bodyPr wrap="square" rtlCol="0">
            <a:normAutofit/>
          </a:bodyPr>
          <a:p>
            <a:pPr algn="ctr"/>
            <a:r>
              <a:rPr lang="en-US" altLang="zh-CN" sz="2000" dirty="0">
                <a:solidFill>
                  <a:srgbClr val="FFFAFB"/>
                </a:solidFill>
                <a:latin typeface="思源黑体 CN Bold" panose="020B0800000000000000" pitchFamily="34" charset="-122"/>
                <a:ea typeface="思源黑体 CN Bold" panose="020B0800000000000000" pitchFamily="34" charset="-122"/>
              </a:rPr>
              <a:t>1</a:t>
            </a:r>
            <a:endParaRPr lang="en-US" altLang="zh-CN" sz="2000" dirty="0">
              <a:solidFill>
                <a:srgbClr val="FFFAFB"/>
              </a:solidFill>
              <a:latin typeface="思源黑体 CN Bold" panose="020B0800000000000000" pitchFamily="34" charset="-122"/>
              <a:ea typeface="思源黑体 CN Bold" panose="020B0800000000000000" pitchFamily="34" charset="-122"/>
            </a:endParaRPr>
          </a:p>
        </p:txBody>
      </p:sp>
      <p:sp>
        <p:nvSpPr>
          <p:cNvPr id="19" name="文本框 18"/>
          <p:cNvSpPr txBox="1"/>
          <p:nvPr>
            <p:custDataLst>
              <p:tags r:id="rId15"/>
            </p:custDataLst>
          </p:nvPr>
        </p:nvSpPr>
        <p:spPr>
          <a:xfrm>
            <a:off x="6302375" y="325056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pitchFamily="34" charset="-122"/>
                <a:ea typeface="思源黑体 CN Bold" panose="020B0800000000000000" pitchFamily="34" charset="-122"/>
              </a:rPr>
              <a:t>2</a:t>
            </a:r>
            <a:endParaRPr lang="en-US" altLang="zh-CN" sz="2000">
              <a:solidFill>
                <a:srgbClr val="FFFAFB"/>
              </a:solidFill>
              <a:latin typeface="思源黑体 CN Bold" panose="020B0800000000000000" pitchFamily="34" charset="-122"/>
              <a:ea typeface="思源黑体 CN Bold" panose="020B0800000000000000" pitchFamily="34" charset="-122"/>
            </a:endParaRPr>
          </a:p>
        </p:txBody>
      </p:sp>
      <p:sp>
        <p:nvSpPr>
          <p:cNvPr id="23" name="文本框 22"/>
          <p:cNvSpPr txBox="1"/>
          <p:nvPr>
            <p:custDataLst>
              <p:tags r:id="rId16"/>
            </p:custDataLst>
          </p:nvPr>
        </p:nvSpPr>
        <p:spPr>
          <a:xfrm>
            <a:off x="5470525" y="466661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pitchFamily="34" charset="-122"/>
                <a:ea typeface="思源黑体 CN Bold" panose="020B0800000000000000" pitchFamily="34" charset="-122"/>
              </a:rPr>
              <a:t>3</a:t>
            </a:r>
            <a:endParaRPr lang="en-US" altLang="zh-CN" sz="2000">
              <a:solidFill>
                <a:srgbClr val="FFFAFB"/>
              </a:solidFill>
              <a:latin typeface="思源黑体 CN Bold" panose="020B0800000000000000" pitchFamily="34" charset="-122"/>
              <a:ea typeface="思源黑体 CN Bold" panose="020B0800000000000000" pitchFamily="34" charset="-122"/>
            </a:endParaRPr>
          </a:p>
        </p:txBody>
      </p:sp>
      <p:cxnSp>
        <p:nvCxnSpPr>
          <p:cNvPr id="3" name="直接连接符 2"/>
          <p:cNvCxnSpPr/>
          <p:nvPr>
            <p:custDataLst>
              <p:tags r:id="rId17"/>
            </p:custDataLst>
          </p:nvPr>
        </p:nvCxnSpPr>
        <p:spPr>
          <a:xfrm>
            <a:off x="4204970" y="1985010"/>
            <a:ext cx="802005" cy="0"/>
          </a:xfrm>
          <a:prstGeom prst="line">
            <a:avLst/>
          </a:prstGeom>
          <a:ln>
            <a:solidFill>
              <a:srgbClr val="FCA9BB"/>
            </a:solidFill>
          </a:ln>
        </p:spPr>
        <p:style>
          <a:lnRef idx="3">
            <a:srgbClr val="FCA9BB"/>
          </a:lnRef>
          <a:fillRef idx="0">
            <a:srgbClr val="FCA9BB"/>
          </a:fillRef>
          <a:effectRef idx="2">
            <a:srgbClr val="FCA9BB"/>
          </a:effectRef>
          <a:fontRef idx="minor">
            <a:srgbClr val="000000"/>
          </a:fontRef>
        </p:style>
      </p:cxnSp>
      <p:cxnSp>
        <p:nvCxnSpPr>
          <p:cNvPr id="28" name="直接连接符 27"/>
          <p:cNvCxnSpPr/>
          <p:nvPr>
            <p:custDataLst>
              <p:tags r:id="rId18"/>
            </p:custDataLst>
          </p:nvPr>
        </p:nvCxnSpPr>
        <p:spPr>
          <a:xfrm>
            <a:off x="4204335" y="4866005"/>
            <a:ext cx="802005" cy="0"/>
          </a:xfrm>
          <a:prstGeom prst="line">
            <a:avLst/>
          </a:prstGeom>
          <a:ln>
            <a:solidFill>
              <a:srgbClr val="F4C6DC"/>
            </a:solidFill>
          </a:ln>
        </p:spPr>
        <p:style>
          <a:lnRef idx="3">
            <a:srgbClr val="FCA9BB"/>
          </a:lnRef>
          <a:fillRef idx="0">
            <a:srgbClr val="FCA9BB"/>
          </a:fillRef>
          <a:effectRef idx="2">
            <a:srgbClr val="FCA9BB"/>
          </a:effectRef>
          <a:fontRef idx="minor">
            <a:srgbClr val="000000"/>
          </a:fontRef>
        </p:style>
      </p:cxnSp>
      <p:cxnSp>
        <p:nvCxnSpPr>
          <p:cNvPr id="30" name="直接连接符 29"/>
          <p:cNvCxnSpPr/>
          <p:nvPr>
            <p:custDataLst>
              <p:tags r:id="rId19"/>
            </p:custDataLst>
          </p:nvPr>
        </p:nvCxnSpPr>
        <p:spPr>
          <a:xfrm>
            <a:off x="7162165" y="3449955"/>
            <a:ext cx="802005" cy="0"/>
          </a:xfrm>
          <a:prstGeom prst="line">
            <a:avLst/>
          </a:prstGeom>
          <a:ln>
            <a:solidFill>
              <a:srgbClr val="FFCBCC"/>
            </a:solidFill>
          </a:ln>
        </p:spPr>
        <p:style>
          <a:lnRef idx="3">
            <a:srgbClr val="FCA9BB"/>
          </a:lnRef>
          <a:fillRef idx="0">
            <a:srgbClr val="FCA9BB"/>
          </a:fillRef>
          <a:effectRef idx="2">
            <a:srgbClr val="FCA9BB"/>
          </a:effectRef>
          <a:fontRef idx="minor">
            <a:srgbClr val="000000"/>
          </a:fontRef>
        </p:style>
      </p:cxnSp>
      <p:pic>
        <p:nvPicPr>
          <p:cNvPr id="34" name="图片 33" descr="32313538333630393b32313538333731393bcbd1cbf7bfceb3cc"/>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406900" y="2112010"/>
            <a:ext cx="398780" cy="398780"/>
          </a:xfrm>
          <a:prstGeom prst="rect">
            <a:avLst/>
          </a:prstGeom>
        </p:spPr>
      </p:pic>
      <p:pic>
        <p:nvPicPr>
          <p:cNvPr id="35" name="图片 34" descr="32313538333630393b32313538333730393bbed9cad6cce1ceca"/>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4406265" y="4993005"/>
            <a:ext cx="398780" cy="398780"/>
          </a:xfrm>
          <a:prstGeom prst="rect">
            <a:avLst/>
          </a:prstGeom>
        </p:spPr>
      </p:pic>
      <p:pic>
        <p:nvPicPr>
          <p:cNvPr id="40" name="图片 39" descr="32313538333630393b32313538333731353bd1a7cfb0d6facad6"/>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7364095" y="3577590"/>
            <a:ext cx="398780" cy="398780"/>
          </a:xfrm>
          <a:prstGeom prst="rect">
            <a:avLst/>
          </a:prstGeom>
        </p:spPr>
      </p:pic>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六边形 18"/>
          <p:cNvSpPr/>
          <p:nvPr>
            <p:custDataLst>
              <p:tags r:id="rId1"/>
            </p:custDataLst>
          </p:nvPr>
        </p:nvSpPr>
        <p:spPr>
          <a:xfrm rot="16200000">
            <a:off x="5326380" y="3225165"/>
            <a:ext cx="1576705" cy="1358265"/>
          </a:xfrm>
          <a:prstGeom prst="hexagon">
            <a:avLst>
              <a:gd name="adj" fmla="val 29236"/>
              <a:gd name="vf" fmla="val 115470"/>
            </a:avLst>
          </a:prstGeom>
          <a:ln>
            <a:noFill/>
          </a:ln>
        </p:spPr>
        <p:style>
          <a:lnRef idx="2">
            <a:srgbClr val="9A86C3">
              <a:shade val="50000"/>
            </a:srgbClr>
          </a:lnRef>
          <a:fillRef idx="1">
            <a:srgbClr val="9A86C3"/>
          </a:fillRef>
          <a:effectRef idx="0">
            <a:srgbClr val="9A86C3"/>
          </a:effectRef>
          <a:fontRef idx="minor">
            <a:srgbClr val="FFFFFF"/>
          </a:fontRef>
        </p:style>
        <p:txBody>
          <a:bodyPr rtlCol="0" anchor="ctr"/>
          <a:p>
            <a:pPr algn="ctr"/>
            <a:endParaRPr lang="zh-CN" altLang="en-US"/>
          </a:p>
        </p:txBody>
      </p:sp>
      <p:sp>
        <p:nvSpPr>
          <p:cNvPr id="56" name="文本框 55"/>
          <p:cNvSpPr txBox="1"/>
          <p:nvPr>
            <p:custDataLst>
              <p:tags r:id="rId2"/>
            </p:custDataLst>
          </p:nvPr>
        </p:nvSpPr>
        <p:spPr>
          <a:xfrm>
            <a:off x="4691380" y="5002530"/>
            <a:ext cx="2843530" cy="706755"/>
          </a:xfrm>
          <a:prstGeom prst="rect">
            <a:avLst/>
          </a:prstGeom>
          <a:noFill/>
        </p:spPr>
        <p:txBody>
          <a:bodyPr wrap="square" rtlCol="0" anchor="b" anchorCtr="0">
            <a:spAutoFit/>
          </a:bodyPr>
          <a:p>
            <a:pPr algn="ctr"/>
            <a:r>
              <a:rPr lang="zh-CN" altLang="en-US" sz="2000" b="1">
                <a:solidFill>
                  <a:srgbClr val="9A86C3"/>
                </a:solidFill>
                <a:uFillTx/>
                <a:latin typeface="Microsoft YaHei Bold" panose="020B0503020204020204" charset="-122"/>
                <a:ea typeface="Microsoft YaHei Bold" panose="020B0503020204020204" charset="-122"/>
              </a:rPr>
              <a:t>设立校园专项创新创业扶持</a:t>
            </a:r>
            <a:r>
              <a:rPr lang="zh-CN" altLang="en-US" sz="2000" b="1">
                <a:solidFill>
                  <a:srgbClr val="9A86C3"/>
                </a:solidFill>
                <a:uFillTx/>
                <a:latin typeface="Microsoft YaHei Bold" panose="020B0503020204020204" charset="-122"/>
                <a:ea typeface="Microsoft YaHei Bold" panose="020B0503020204020204" charset="-122"/>
              </a:rPr>
              <a:t>基金</a:t>
            </a:r>
            <a:endParaRPr lang="zh-CN" altLang="en-US" sz="2000" b="1">
              <a:solidFill>
                <a:srgbClr val="9A86C3"/>
              </a:solidFill>
              <a:uFillTx/>
              <a:latin typeface="Microsoft YaHei Bold" panose="020B0503020204020204" charset="-122"/>
              <a:ea typeface="Microsoft YaHei Bold" panose="020B0503020204020204" charset="-122"/>
            </a:endParaRPr>
          </a:p>
        </p:txBody>
      </p:sp>
      <p:sp>
        <p:nvSpPr>
          <p:cNvPr id="57" name="文本框 56"/>
          <p:cNvSpPr txBox="1"/>
          <p:nvPr>
            <p:custDataLst>
              <p:tags r:id="rId3"/>
            </p:custDataLst>
          </p:nvPr>
        </p:nvSpPr>
        <p:spPr>
          <a:xfrm>
            <a:off x="4478020" y="5709285"/>
            <a:ext cx="3274060" cy="902970"/>
          </a:xfrm>
          <a:prstGeom prst="rect">
            <a:avLst/>
          </a:prstGeom>
          <a:noFill/>
        </p:spPr>
        <p:txBody>
          <a:bodyPr wrap="square" rtlCol="0">
            <a:spAutoFit/>
          </a:bodyPr>
          <a:p>
            <a:pPr fontAlgn="auto">
              <a:lnSpc>
                <a:spcPct val="110000"/>
              </a:lnSpc>
            </a:pPr>
            <a:r>
              <a:rPr lang="zh-CN" altLang="en-US" sz="1600">
                <a:solidFill>
                  <a:srgbClr val="FFFFFF">
                    <a:lumMod val="50000"/>
                  </a:srgbClr>
                </a:solidFill>
                <a:uFillTx/>
                <a:latin typeface="微软雅黑" panose="020B0503020204020204" charset="-122"/>
                <a:ea typeface="Microsoft YaHei Regular" panose="020B0503020204020204" charset="-122"/>
                <a:sym typeface="+mn-ea"/>
              </a:rPr>
              <a:t>除了提供服务与场地，高校在大学生最需要的启动资金层面也给予了一定的支持。</a:t>
            </a:r>
            <a:endParaRPr lang="zh-CN" altLang="en-US" sz="1600">
              <a:solidFill>
                <a:srgbClr val="FFFFFF">
                  <a:lumMod val="50000"/>
                </a:srgbClr>
              </a:solidFill>
              <a:uFillTx/>
              <a:latin typeface="微软雅黑" panose="020B0503020204020204" charset="-122"/>
              <a:ea typeface="Microsoft YaHei Regular" panose="020B0503020204020204" charset="-122"/>
            </a:endParaRPr>
          </a:p>
        </p:txBody>
      </p:sp>
      <p:sp>
        <p:nvSpPr>
          <p:cNvPr id="41" name="椭圆 40"/>
          <p:cNvSpPr/>
          <p:nvPr>
            <p:custDataLst>
              <p:tags r:id="rId4"/>
            </p:custDataLst>
          </p:nvPr>
        </p:nvSpPr>
        <p:spPr>
          <a:xfrm>
            <a:off x="5925820" y="4471670"/>
            <a:ext cx="375920" cy="375920"/>
          </a:xfrm>
          <a:prstGeom prst="ellipse">
            <a:avLst/>
          </a:prstGeom>
          <a:solidFill>
            <a:srgbClr val="FFFFFF"/>
          </a:solidFill>
          <a:ln>
            <a:solidFill>
              <a:srgbClr val="FFFFFF">
                <a:lumMod val="85000"/>
              </a:srgbClr>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46" name="文本框 45"/>
          <p:cNvSpPr txBox="1"/>
          <p:nvPr>
            <p:custDataLst>
              <p:tags r:id="rId5"/>
            </p:custDataLst>
          </p:nvPr>
        </p:nvSpPr>
        <p:spPr>
          <a:xfrm>
            <a:off x="5957570" y="4490720"/>
            <a:ext cx="254000" cy="368300"/>
          </a:xfrm>
          <a:prstGeom prst="rect">
            <a:avLst/>
          </a:prstGeom>
          <a:noFill/>
        </p:spPr>
        <p:txBody>
          <a:bodyPr wrap="square" rtlCol="0">
            <a:noAutofit/>
          </a:bodyPr>
          <a:p>
            <a:r>
              <a:rPr lang="en-US" altLang="zh-CN" sz="1700">
                <a:solidFill>
                  <a:srgbClr val="000000">
                    <a:lumMod val="75000"/>
                    <a:lumOff val="25000"/>
                  </a:srgbClr>
                </a:solidFill>
                <a:latin typeface="思源黑体 CN Regular" panose="020B0500000000000000" charset="-122"/>
                <a:ea typeface="思源黑体 CN Regular" panose="020B0500000000000000" charset="-122"/>
              </a:rPr>
              <a:t>2</a:t>
            </a:r>
            <a:endParaRPr lang="en-US" altLang="zh-CN" sz="1700">
              <a:solidFill>
                <a:srgbClr val="000000">
                  <a:lumMod val="75000"/>
                  <a:lumOff val="25000"/>
                </a:srgbClr>
              </a:solidFill>
              <a:latin typeface="思源黑体 CN Regular" panose="020B0500000000000000" charset="-122"/>
              <a:ea typeface="思源黑体 CN Regular" panose="020B0500000000000000" charset="-122"/>
            </a:endParaRPr>
          </a:p>
        </p:txBody>
      </p:sp>
      <p:sp>
        <p:nvSpPr>
          <p:cNvPr id="17" name="六边形 16"/>
          <p:cNvSpPr/>
          <p:nvPr>
            <p:custDataLst>
              <p:tags r:id="rId6"/>
            </p:custDataLst>
          </p:nvPr>
        </p:nvSpPr>
        <p:spPr>
          <a:xfrm rot="16200000">
            <a:off x="6076315" y="1922145"/>
            <a:ext cx="1576705" cy="1358265"/>
          </a:xfrm>
          <a:prstGeom prst="hexagon">
            <a:avLst>
              <a:gd name="adj" fmla="val 29236"/>
              <a:gd name="vf" fmla="val 115470"/>
            </a:avLst>
          </a:prstGeom>
          <a:ln>
            <a:noFill/>
          </a:ln>
        </p:spPr>
        <p:style>
          <a:lnRef idx="2">
            <a:srgbClr val="9F92B0">
              <a:shade val="50000"/>
            </a:srgbClr>
          </a:lnRef>
          <a:fillRef idx="1">
            <a:srgbClr val="9F92B0"/>
          </a:fillRef>
          <a:effectRef idx="0">
            <a:srgbClr val="9F92B0"/>
          </a:effectRef>
          <a:fontRef idx="minor">
            <a:srgbClr val="FFFFFF"/>
          </a:fontRef>
        </p:style>
        <p:txBody>
          <a:bodyPr rtlCol="0" anchor="ctr"/>
          <a:p>
            <a:pPr algn="ctr"/>
            <a:endParaRPr lang="zh-CN" altLang="en-US"/>
          </a:p>
        </p:txBody>
      </p:sp>
      <p:sp>
        <p:nvSpPr>
          <p:cNvPr id="39" name="椭圆 38"/>
          <p:cNvSpPr/>
          <p:nvPr>
            <p:custDataLst>
              <p:tags r:id="rId7"/>
            </p:custDataLst>
          </p:nvPr>
        </p:nvSpPr>
        <p:spPr>
          <a:xfrm>
            <a:off x="7014210" y="3013710"/>
            <a:ext cx="375920" cy="375920"/>
          </a:xfrm>
          <a:prstGeom prst="ellipse">
            <a:avLst/>
          </a:prstGeom>
          <a:solidFill>
            <a:srgbClr val="FFFFFF"/>
          </a:solidFill>
          <a:ln>
            <a:solidFill>
              <a:srgbClr val="FFFFFF">
                <a:lumMod val="85000"/>
              </a:srgbClr>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45" name="文本框 44"/>
          <p:cNvSpPr txBox="1"/>
          <p:nvPr>
            <p:custDataLst>
              <p:tags r:id="rId8"/>
            </p:custDataLst>
          </p:nvPr>
        </p:nvSpPr>
        <p:spPr>
          <a:xfrm>
            <a:off x="7042150" y="3021330"/>
            <a:ext cx="276860" cy="368300"/>
          </a:xfrm>
          <a:prstGeom prst="rect">
            <a:avLst/>
          </a:prstGeom>
          <a:noFill/>
        </p:spPr>
        <p:txBody>
          <a:bodyPr wrap="square" rtlCol="0">
            <a:noAutofit/>
          </a:bodyPr>
          <a:p>
            <a:r>
              <a:rPr lang="en-US" altLang="zh-CN" sz="1700">
                <a:solidFill>
                  <a:srgbClr val="000000">
                    <a:lumMod val="75000"/>
                    <a:lumOff val="25000"/>
                  </a:srgbClr>
                </a:solidFill>
                <a:latin typeface="思源黑体 CN Regular" panose="020B0500000000000000" charset="-122"/>
                <a:ea typeface="思源黑体 CN Regular" panose="020B0500000000000000" charset="-122"/>
              </a:rPr>
              <a:t>3</a:t>
            </a:r>
            <a:endParaRPr lang="en-US" altLang="zh-CN" sz="1700">
              <a:solidFill>
                <a:srgbClr val="000000">
                  <a:lumMod val="75000"/>
                  <a:lumOff val="25000"/>
                </a:srgbClr>
              </a:solidFill>
              <a:latin typeface="思源黑体 CN Regular" panose="020B0500000000000000" charset="-122"/>
              <a:ea typeface="思源黑体 CN Regular" panose="020B0500000000000000" charset="-122"/>
            </a:endParaRPr>
          </a:p>
        </p:txBody>
      </p:sp>
      <p:sp>
        <p:nvSpPr>
          <p:cNvPr id="15" name="六边形 14"/>
          <p:cNvSpPr/>
          <p:nvPr>
            <p:custDataLst>
              <p:tags r:id="rId9"/>
            </p:custDataLst>
          </p:nvPr>
        </p:nvSpPr>
        <p:spPr>
          <a:xfrm rot="16200000">
            <a:off x="4566285" y="1922145"/>
            <a:ext cx="1576705" cy="1358265"/>
          </a:xfrm>
          <a:prstGeom prst="hexagon">
            <a:avLst>
              <a:gd name="adj" fmla="val 29236"/>
              <a:gd name="vf" fmla="val 115470"/>
            </a:avLst>
          </a:prstGeom>
          <a:solidFill>
            <a:srgbClr val="CEB4D7">
              <a:lumMod val="75000"/>
            </a:srgbClr>
          </a:solidFill>
          <a:ln>
            <a:solidFill>
              <a:srgbClr val="FFFFFF"/>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pic>
        <p:nvPicPr>
          <p:cNvPr id="30" name="图片 29" descr="343435383135323b333635393131393bcec4b5b5"/>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095240" y="2327910"/>
            <a:ext cx="471170" cy="471170"/>
          </a:xfrm>
          <a:prstGeom prst="rect">
            <a:avLst/>
          </a:prstGeom>
        </p:spPr>
      </p:pic>
      <p:sp>
        <p:nvSpPr>
          <p:cNvPr id="38" name="椭圆 37"/>
          <p:cNvSpPr/>
          <p:nvPr>
            <p:custDataLst>
              <p:tags r:id="rId13"/>
            </p:custDataLst>
          </p:nvPr>
        </p:nvSpPr>
        <p:spPr>
          <a:xfrm>
            <a:off x="4837430" y="3006090"/>
            <a:ext cx="375920" cy="375920"/>
          </a:xfrm>
          <a:prstGeom prst="ellipse">
            <a:avLst/>
          </a:prstGeom>
          <a:solidFill>
            <a:srgbClr val="FFFFFF"/>
          </a:solidFill>
          <a:ln>
            <a:solidFill>
              <a:srgbClr val="FFFFFF">
                <a:lumMod val="85000"/>
              </a:srgbClr>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44" name="文本框 43"/>
          <p:cNvSpPr txBox="1"/>
          <p:nvPr>
            <p:custDataLst>
              <p:tags r:id="rId14"/>
            </p:custDataLst>
          </p:nvPr>
        </p:nvSpPr>
        <p:spPr>
          <a:xfrm>
            <a:off x="4878705" y="3013710"/>
            <a:ext cx="293370" cy="368300"/>
          </a:xfrm>
          <a:prstGeom prst="rect">
            <a:avLst/>
          </a:prstGeom>
          <a:noFill/>
        </p:spPr>
        <p:txBody>
          <a:bodyPr wrap="none" rtlCol="0">
            <a:normAutofit/>
          </a:bodyPr>
          <a:p>
            <a:r>
              <a:rPr lang="en-US" altLang="zh-CN" dirty="0">
                <a:solidFill>
                  <a:srgbClr val="000000">
                    <a:lumMod val="75000"/>
                    <a:lumOff val="25000"/>
                  </a:srgbClr>
                </a:solidFill>
                <a:latin typeface="思源黑体 CN Regular" panose="020B0500000000000000" charset="-122"/>
                <a:ea typeface="思源黑体 CN Regular" panose="020B0500000000000000" charset="-122"/>
              </a:rPr>
              <a:t>1</a:t>
            </a:r>
            <a:endParaRPr lang="en-US" altLang="zh-CN" dirty="0">
              <a:solidFill>
                <a:srgbClr val="000000">
                  <a:lumMod val="75000"/>
                  <a:lumOff val="25000"/>
                </a:srgbClr>
              </a:solidFill>
              <a:latin typeface="思源黑体 CN Regular" panose="020B0500000000000000" charset="-122"/>
              <a:ea typeface="思源黑体 CN Regular" panose="020B0500000000000000" charset="-122"/>
            </a:endParaRPr>
          </a:p>
        </p:txBody>
      </p:sp>
      <p:pic>
        <p:nvPicPr>
          <p:cNvPr id="7" name="图片 6" descr="343435383037343b343532333833383bbcf4b5b6"/>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6631305" y="2339975"/>
            <a:ext cx="466725" cy="466725"/>
          </a:xfrm>
          <a:prstGeom prst="rect">
            <a:avLst/>
          </a:prstGeom>
        </p:spPr>
      </p:pic>
      <p:pic>
        <p:nvPicPr>
          <p:cNvPr id="5" name="图片 4" descr="343439383331313b343532303032343bb7a2b2bcb9dcc0ed"/>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857240" y="3648710"/>
            <a:ext cx="511175" cy="511175"/>
          </a:xfrm>
          <a:prstGeom prst="rect">
            <a:avLst/>
          </a:prstGeom>
        </p:spPr>
      </p:pic>
      <p:sp>
        <p:nvSpPr>
          <p:cNvPr id="3" name="文本框 2"/>
          <p:cNvSpPr txBox="1"/>
          <p:nvPr>
            <p:custDataLst>
              <p:tags r:id="rId21"/>
            </p:custDataLst>
          </p:nvPr>
        </p:nvSpPr>
        <p:spPr>
          <a:xfrm>
            <a:off x="1512570" y="2155825"/>
            <a:ext cx="3029585" cy="398780"/>
          </a:xfrm>
          <a:prstGeom prst="rect">
            <a:avLst/>
          </a:prstGeom>
          <a:noFill/>
        </p:spPr>
        <p:txBody>
          <a:bodyPr wrap="square" rtlCol="0" anchor="b" anchorCtr="0">
            <a:spAutoFit/>
          </a:bodyPr>
          <a:p>
            <a:pPr algn="r"/>
            <a:r>
              <a:rPr lang="zh-CN" altLang="en-US" sz="2000" b="1">
                <a:solidFill>
                  <a:srgbClr val="CEB4D7">
                    <a:lumMod val="75000"/>
                  </a:srgbClr>
                </a:solidFill>
                <a:uFillTx/>
                <a:latin typeface="Microsoft YaHei Bold" panose="020B0503020204020204" charset="-122"/>
                <a:ea typeface="Microsoft YaHei Bold" panose="020B0503020204020204" charset="-122"/>
              </a:rPr>
              <a:t>完善创新创业服务</a:t>
            </a:r>
            <a:r>
              <a:rPr lang="zh-CN" altLang="en-US" sz="2000" b="1">
                <a:solidFill>
                  <a:srgbClr val="CEB4D7">
                    <a:lumMod val="75000"/>
                  </a:srgbClr>
                </a:solidFill>
                <a:uFillTx/>
                <a:latin typeface="Microsoft YaHei Bold" panose="020B0503020204020204" charset="-122"/>
                <a:ea typeface="Microsoft YaHei Bold" panose="020B0503020204020204" charset="-122"/>
              </a:rPr>
              <a:t>组织</a:t>
            </a:r>
            <a:endParaRPr lang="zh-CN" altLang="en-US" sz="2000" b="1">
              <a:solidFill>
                <a:srgbClr val="CEB4D7">
                  <a:lumMod val="75000"/>
                </a:srgbClr>
              </a:solidFill>
              <a:uFillTx/>
              <a:latin typeface="Microsoft YaHei Bold" panose="020B0503020204020204" charset="-122"/>
              <a:ea typeface="Microsoft YaHei Bold" panose="020B0503020204020204" charset="-122"/>
            </a:endParaRPr>
          </a:p>
        </p:txBody>
      </p:sp>
      <p:sp>
        <p:nvSpPr>
          <p:cNvPr id="6" name="文本框 5"/>
          <p:cNvSpPr txBox="1"/>
          <p:nvPr>
            <p:custDataLst>
              <p:tags r:id="rId22"/>
            </p:custDataLst>
          </p:nvPr>
        </p:nvSpPr>
        <p:spPr>
          <a:xfrm>
            <a:off x="975995" y="2521585"/>
            <a:ext cx="3559810" cy="1985010"/>
          </a:xfrm>
          <a:prstGeom prst="rect">
            <a:avLst/>
          </a:prstGeom>
          <a:noFill/>
        </p:spPr>
        <p:txBody>
          <a:bodyPr wrap="square" rtlCol="0">
            <a:spAutoFit/>
          </a:bodyPr>
          <a:p>
            <a:pPr algn="r" fontAlgn="auto">
              <a:lnSpc>
                <a:spcPct val="110000"/>
              </a:lnSpc>
            </a:pPr>
            <a:r>
              <a:rPr lang="zh-CN" altLang="en-US" sz="1600">
                <a:solidFill>
                  <a:srgbClr val="FFFFFF">
                    <a:lumMod val="50000"/>
                  </a:srgbClr>
                </a:solidFill>
                <a:uFillTx/>
                <a:latin typeface="微软雅黑" panose="020B0503020204020204" charset="-122"/>
                <a:ea typeface="Microsoft YaHei Regular" panose="020B0503020204020204" charset="-122"/>
              </a:rPr>
              <a:t>校级领导鼓励学生成立创业服务组织，如创新创业学院、大学生创业协会、大学生创新创业中心、创业孵化基地等等，同时针对已建立的创业服务组织配以创业导师予以支持指导。这些基础的创新创业资源为大学生进行创新创业活动提供了很多</a:t>
            </a:r>
            <a:r>
              <a:rPr lang="zh-CN" altLang="en-US" sz="1600">
                <a:solidFill>
                  <a:srgbClr val="FFFFFF">
                    <a:lumMod val="50000"/>
                  </a:srgbClr>
                </a:solidFill>
                <a:uFillTx/>
                <a:latin typeface="微软雅黑" panose="020B0503020204020204" charset="-122"/>
                <a:ea typeface="Microsoft YaHei Regular" panose="020B0503020204020204" charset="-122"/>
              </a:rPr>
              <a:t>便利。</a:t>
            </a:r>
            <a:endParaRPr lang="zh-CN" altLang="en-US" sz="1600">
              <a:solidFill>
                <a:srgbClr val="FFFFFF">
                  <a:lumMod val="50000"/>
                </a:srgbClr>
              </a:solidFill>
              <a:uFillTx/>
              <a:latin typeface="微软雅黑" panose="020B0503020204020204" charset="-122"/>
              <a:ea typeface="Microsoft YaHei Regular" panose="020B0503020204020204" charset="-122"/>
            </a:endParaRPr>
          </a:p>
        </p:txBody>
      </p:sp>
      <p:sp>
        <p:nvSpPr>
          <p:cNvPr id="9" name="文本框 8"/>
          <p:cNvSpPr txBox="1"/>
          <p:nvPr>
            <p:custDataLst>
              <p:tags r:id="rId23"/>
            </p:custDataLst>
          </p:nvPr>
        </p:nvSpPr>
        <p:spPr>
          <a:xfrm>
            <a:off x="7620000" y="2505075"/>
            <a:ext cx="3559810" cy="1714500"/>
          </a:xfrm>
          <a:prstGeom prst="rect">
            <a:avLst/>
          </a:prstGeom>
          <a:noFill/>
        </p:spPr>
        <p:txBody>
          <a:bodyPr wrap="square" rtlCol="0">
            <a:spAutoFit/>
          </a:bodyPr>
          <a:p>
            <a:pPr fontAlgn="auto">
              <a:lnSpc>
                <a:spcPct val="110000"/>
              </a:lnSpc>
            </a:pPr>
            <a:r>
              <a:rPr lang="zh-CN" altLang="en-US" sz="1600">
                <a:solidFill>
                  <a:srgbClr val="FFFFFF">
                    <a:lumMod val="50000"/>
                  </a:srgbClr>
                </a:solidFill>
                <a:uFillTx/>
                <a:latin typeface="微软雅黑" panose="020B0503020204020204" charset="-122"/>
                <a:ea typeface="Microsoft YaHei Regular" panose="020B0503020204020204" charset="-122"/>
              </a:rPr>
              <a:t>大学生在进行创新创业活动的过程中都需要一个独立场所，以方便团队成员的沟通交流。在这一点上，高校的相关部门也予以了支持，腾出了空间供创新创业团队使用，给各团队营造了一个很好的创新创业</a:t>
            </a:r>
            <a:r>
              <a:rPr lang="zh-CN" altLang="en-US" sz="1600">
                <a:solidFill>
                  <a:srgbClr val="FFFFFF">
                    <a:lumMod val="50000"/>
                  </a:srgbClr>
                </a:solidFill>
                <a:uFillTx/>
                <a:latin typeface="微软雅黑" panose="020B0503020204020204" charset="-122"/>
                <a:ea typeface="Microsoft YaHei Regular" panose="020B0503020204020204" charset="-122"/>
              </a:rPr>
              <a:t>氛围。</a:t>
            </a:r>
            <a:endParaRPr lang="zh-CN" altLang="en-US" sz="1600">
              <a:solidFill>
                <a:srgbClr val="FFFFFF">
                  <a:lumMod val="50000"/>
                </a:srgbClr>
              </a:solidFill>
              <a:uFillTx/>
              <a:latin typeface="微软雅黑" panose="020B0503020204020204" charset="-122"/>
              <a:ea typeface="Microsoft YaHei Regular" panose="020B0503020204020204" charset="-122"/>
            </a:endParaRPr>
          </a:p>
        </p:txBody>
      </p:sp>
      <p:sp>
        <p:nvSpPr>
          <p:cNvPr id="10" name="文本框 9"/>
          <p:cNvSpPr txBox="1"/>
          <p:nvPr>
            <p:custDataLst>
              <p:tags r:id="rId24"/>
            </p:custDataLst>
          </p:nvPr>
        </p:nvSpPr>
        <p:spPr>
          <a:xfrm>
            <a:off x="7609840" y="2154555"/>
            <a:ext cx="3029585" cy="398780"/>
          </a:xfrm>
          <a:prstGeom prst="rect">
            <a:avLst/>
          </a:prstGeom>
          <a:noFill/>
        </p:spPr>
        <p:txBody>
          <a:bodyPr wrap="square" rtlCol="0" anchor="b" anchorCtr="0">
            <a:spAutoFit/>
          </a:bodyPr>
          <a:p>
            <a:pPr algn="l"/>
            <a:r>
              <a:rPr lang="zh-CN" altLang="en-US" sz="2000" b="1">
                <a:solidFill>
                  <a:srgbClr val="9F92B0"/>
                </a:solidFill>
                <a:uFillTx/>
                <a:latin typeface="Microsoft YaHei Bold" panose="020B0503020204020204" charset="-122"/>
                <a:ea typeface="Microsoft YaHei Bold" panose="020B0503020204020204" charset="-122"/>
              </a:rPr>
              <a:t>优化创新创业实践场</a:t>
            </a:r>
            <a:r>
              <a:rPr lang="zh-CN" altLang="en-US" sz="2000" b="1">
                <a:solidFill>
                  <a:srgbClr val="9F92B0"/>
                </a:solidFill>
                <a:uFillTx/>
                <a:latin typeface="Microsoft YaHei Bold" panose="020B0503020204020204" charset="-122"/>
                <a:ea typeface="Microsoft YaHei Bold" panose="020B0503020204020204" charset="-122"/>
              </a:rPr>
              <a:t>地</a:t>
            </a:r>
            <a:endParaRPr lang="zh-CN" altLang="en-US" sz="2000" b="1">
              <a:solidFill>
                <a:srgbClr val="9F92B0"/>
              </a:solidFill>
              <a:uFillTx/>
              <a:latin typeface="Microsoft YaHei Bold" panose="020B0503020204020204" charset="-122"/>
              <a:ea typeface="Microsoft YaHei Bold" panose="020B0503020204020204" charset="-122"/>
            </a:endParaRPr>
          </a:p>
        </p:txBody>
      </p:sp>
      <p:sp>
        <p:nvSpPr>
          <p:cNvPr id="13" name="文本框 12"/>
          <p:cNvSpPr txBox="1"/>
          <p:nvPr>
            <p:custDataLst>
              <p:tags r:id="rId25"/>
            </p:custDataLst>
          </p:nvPr>
        </p:nvSpPr>
        <p:spPr>
          <a:xfrm>
            <a:off x="1012190" y="624205"/>
            <a:ext cx="10203180" cy="735965"/>
          </a:xfrm>
          <a:prstGeom prst="rect">
            <a:avLst/>
          </a:prstGeom>
          <a:noFill/>
        </p:spPr>
        <p:txBody>
          <a:bodyPr wrap="square" bIns="0" rtlCol="0" anchor="ctr" anchorCtr="0"/>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rgbClr val="000000">
                    <a:lumMod val="75000"/>
                    <a:lumOff val="25000"/>
                  </a:srgbClr>
                </a:solidFill>
                <a:uFillTx/>
                <a:latin typeface="微软雅黑" panose="020B0503020204020204" charset="-122"/>
                <a:ea typeface="Microsoft YaHei Regular" panose="020B0503020204020204" charset="-122"/>
              </a:rPr>
              <a:t>高校作为大学生创新创业的主要阵地，在鼓励大学生创新创业方面做了很多工作，主要分为以下三</a:t>
            </a:r>
            <a:r>
              <a:rPr lang="zh-CN" altLang="en-US" sz="2000">
                <a:solidFill>
                  <a:srgbClr val="000000">
                    <a:lumMod val="75000"/>
                    <a:lumOff val="25000"/>
                  </a:srgbClr>
                </a:solidFill>
                <a:uFillTx/>
                <a:latin typeface="微软雅黑" panose="020B0503020204020204" charset="-122"/>
                <a:ea typeface="Microsoft YaHei Regular" panose="020B0503020204020204" charset="-122"/>
              </a:rPr>
              <a:t>点：</a:t>
            </a:r>
            <a:endParaRPr lang="zh-CN" altLang="en-US" sz="2000">
              <a:solidFill>
                <a:srgbClr val="000000">
                  <a:lumMod val="75000"/>
                  <a:lumOff val="25000"/>
                </a:srgbClr>
              </a:solidFill>
              <a:uFillTx/>
              <a:latin typeface="微软雅黑" panose="020B0503020204020204" charset="-122"/>
              <a:ea typeface="Microsoft YaHei Regular" panose="020B0503020204020204"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三、创业者素质及其培养</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114" name="文本框 113"/>
          <p:cNvSpPr txBox="1"/>
          <p:nvPr>
            <p:custDataLst>
              <p:tags r:id="rId18"/>
            </p:custDataLst>
          </p:nvPr>
        </p:nvSpPr>
        <p:spPr>
          <a:xfrm>
            <a:off x="967943" y="1352722"/>
            <a:ext cx="4646528" cy="711742"/>
          </a:xfrm>
          <a:prstGeom prst="rect">
            <a:avLst/>
          </a:prstGeom>
          <a:noFill/>
        </p:spPr>
        <p:txBody>
          <a:bodyPr wrap="square" rtlCol="0" anchor="ctr">
            <a:noAutofit/>
          </a:bodyPr>
          <a:p>
            <a:pPr algn="l">
              <a:lnSpc>
                <a:spcPct val="150000"/>
              </a:lnSpc>
            </a:pPr>
            <a:r>
              <a:rPr lang="zh-CN" altLang="en-US" dirty="0">
                <a:latin typeface="微软雅黑" panose="020B0503020204020204" charset="-122"/>
                <a:ea typeface="微软雅黑" panose="020B0503020204020204" charset="-122"/>
                <a:cs typeface="+mn-ea"/>
                <a:sym typeface="Arial" panose="020B0604020202020204" pitchFamily="34" charset="0"/>
              </a:rPr>
              <a:t>（一）创业者基本素质</a:t>
            </a:r>
            <a:endParaRPr lang="zh-CN" altLang="en-US" dirty="0">
              <a:latin typeface="微软雅黑" panose="020B0503020204020204" charset="-122"/>
              <a:ea typeface="微软雅黑" panose="020B0503020204020204" charset="-122"/>
              <a:cs typeface="+mn-ea"/>
              <a:sym typeface="Arial" panose="020B0604020202020204" pitchFamily="34" charset="0"/>
            </a:endParaRPr>
          </a:p>
          <a:p>
            <a:pPr algn="l">
              <a:lnSpc>
                <a:spcPct val="150000"/>
              </a:lnSpc>
            </a:pPr>
            <a:r>
              <a:rPr lang="zh-CN" altLang="en-US" dirty="0">
                <a:latin typeface="微软雅黑" panose="020B0503020204020204" charset="-122"/>
                <a:ea typeface="微软雅黑" panose="020B0503020204020204" charset="-122"/>
                <a:cs typeface="+mn-ea"/>
                <a:sym typeface="Arial" panose="020B0604020202020204" pitchFamily="34" charset="0"/>
              </a:rPr>
              <a:t>创业者应当具备以下基本素质。</a:t>
            </a:r>
            <a:endParaRPr lang="zh-CN" altLang="en-US" dirty="0">
              <a:latin typeface="微软雅黑" panose="020B0503020204020204" charset="-122"/>
              <a:ea typeface="微软雅黑" panose="020B0503020204020204" charset="-122"/>
              <a:cs typeface="+mn-ea"/>
              <a:sym typeface="Arial" panose="020B0604020202020204" pitchFamily="34" charset="0"/>
            </a:endParaRPr>
          </a:p>
        </p:txBody>
      </p:sp>
      <p:sp>
        <p:nvSpPr>
          <p:cNvPr id="10" name="矩形 9"/>
          <p:cNvSpPr/>
          <p:nvPr>
            <p:custDataLst>
              <p:tags r:id="rId19"/>
            </p:custDataLst>
          </p:nvPr>
        </p:nvSpPr>
        <p:spPr>
          <a:xfrm>
            <a:off x="49053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2" name="矩形 1"/>
          <p:cNvSpPr/>
          <p:nvPr>
            <p:custDataLst>
              <p:tags r:id="rId20"/>
            </p:custDataLst>
          </p:nvPr>
        </p:nvSpPr>
        <p:spPr>
          <a:xfrm>
            <a:off x="49053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9" name="任意多边形 8"/>
          <p:cNvSpPr/>
          <p:nvPr>
            <p:custDataLst>
              <p:tags r:id="rId21"/>
            </p:custDataLst>
          </p:nvPr>
        </p:nvSpPr>
        <p:spPr>
          <a:xfrm>
            <a:off x="161448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4" name="矩形 3"/>
          <p:cNvSpPr/>
          <p:nvPr>
            <p:custDataLst>
              <p:tags r:id="rId22"/>
            </p:custDataLst>
          </p:nvPr>
        </p:nvSpPr>
        <p:spPr>
          <a:xfrm>
            <a:off x="161449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A</a:t>
            </a:r>
            <a:endParaRPr lang="zh-CN" altLang="en-US" dirty="0">
              <a:solidFill>
                <a:srgbClr val="FFC211">
                  <a:lumMod val="50000"/>
                </a:srgbClr>
              </a:solidFill>
            </a:endParaRPr>
          </a:p>
        </p:txBody>
      </p:sp>
      <p:sp>
        <p:nvSpPr>
          <p:cNvPr id="34" name="矩形 33"/>
          <p:cNvSpPr/>
          <p:nvPr>
            <p:custDataLst>
              <p:tags r:id="rId23"/>
            </p:custDataLst>
          </p:nvPr>
        </p:nvSpPr>
        <p:spPr>
          <a:xfrm>
            <a:off x="499745" y="3068955"/>
            <a:ext cx="1603375" cy="1812925"/>
          </a:xfrm>
          <a:prstGeom prst="rect">
            <a:avLst/>
          </a:prstGeom>
        </p:spPr>
        <p:txBody>
          <a:bodyPr wrap="square" anchor="ctr" anchorCtr="0">
            <a:normAutofit/>
          </a:bodyPr>
          <a:p>
            <a:pPr algn="ctr">
              <a:lnSpc>
                <a:spcPct val="120000"/>
              </a:lnSpc>
              <a:spcBef>
                <a:spcPts val="0"/>
              </a:spcBef>
              <a:spcAft>
                <a:spcPts val="0"/>
              </a:spcAft>
            </a:pPr>
            <a:r>
              <a:rPr lang="zh-CN" altLang="en-US"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1. 创业意识</a:t>
            </a:r>
            <a:endParaRPr lang="zh-CN" altLang="en-US"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62" name="矩形 61"/>
          <p:cNvSpPr/>
          <p:nvPr>
            <p:custDataLst>
              <p:tags r:id="rId24"/>
            </p:custDataLst>
          </p:nvPr>
        </p:nvSpPr>
        <p:spPr>
          <a:xfrm>
            <a:off x="224694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3" name="矩形 2"/>
          <p:cNvSpPr/>
          <p:nvPr>
            <p:custDataLst>
              <p:tags r:id="rId25"/>
            </p:custDataLst>
          </p:nvPr>
        </p:nvSpPr>
        <p:spPr>
          <a:xfrm>
            <a:off x="224694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5" name="任意多边形 4"/>
          <p:cNvSpPr/>
          <p:nvPr>
            <p:custDataLst>
              <p:tags r:id="rId26"/>
            </p:custDataLst>
          </p:nvPr>
        </p:nvSpPr>
        <p:spPr>
          <a:xfrm>
            <a:off x="337089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65" name="矩形 64"/>
          <p:cNvSpPr/>
          <p:nvPr>
            <p:custDataLst>
              <p:tags r:id="rId27"/>
            </p:custDataLst>
          </p:nvPr>
        </p:nvSpPr>
        <p:spPr>
          <a:xfrm>
            <a:off x="337090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B</a:t>
            </a:r>
            <a:endParaRPr lang="zh-CN" altLang="en-US" dirty="0">
              <a:solidFill>
                <a:srgbClr val="FFC211">
                  <a:lumMod val="50000"/>
                </a:srgbClr>
              </a:solidFill>
            </a:endParaRPr>
          </a:p>
        </p:txBody>
      </p:sp>
      <p:sp>
        <p:nvSpPr>
          <p:cNvPr id="35" name="矩形 34"/>
          <p:cNvSpPr/>
          <p:nvPr>
            <p:custDataLst>
              <p:tags r:id="rId28"/>
            </p:custDataLst>
          </p:nvPr>
        </p:nvSpPr>
        <p:spPr>
          <a:xfrm>
            <a:off x="2309495" y="3068955"/>
            <a:ext cx="1484630" cy="1812925"/>
          </a:xfrm>
          <a:prstGeom prst="rect">
            <a:avLst/>
          </a:prstGeom>
        </p:spPr>
        <p:txBody>
          <a:bodyPr wrap="square" anchor="ctr" anchorCtr="0">
            <a:normAutofit/>
          </a:bodyPr>
          <a:p>
            <a:pPr algn="ctr">
              <a:lnSpc>
                <a:spcPct val="120000"/>
              </a:lnSpc>
              <a:spcBef>
                <a:spcPts val="0"/>
              </a:spcBef>
              <a:spcAft>
                <a:spcPts val="0"/>
              </a:spcAft>
            </a:pPr>
            <a:r>
              <a:rPr lang="zh-CN" altLang="en-US"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2. 创业精神</a:t>
            </a:r>
            <a:endParaRPr lang="zh-CN" altLang="en-US"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67" name="矩形 66"/>
          <p:cNvSpPr/>
          <p:nvPr>
            <p:custDataLst>
              <p:tags r:id="rId29"/>
            </p:custDataLst>
          </p:nvPr>
        </p:nvSpPr>
        <p:spPr>
          <a:xfrm>
            <a:off x="400335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68" name="矩形 67"/>
          <p:cNvSpPr/>
          <p:nvPr>
            <p:custDataLst>
              <p:tags r:id="rId30"/>
            </p:custDataLst>
          </p:nvPr>
        </p:nvSpPr>
        <p:spPr>
          <a:xfrm>
            <a:off x="400335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69" name="任意多边形 68"/>
          <p:cNvSpPr/>
          <p:nvPr>
            <p:custDataLst>
              <p:tags r:id="rId31"/>
            </p:custDataLst>
          </p:nvPr>
        </p:nvSpPr>
        <p:spPr>
          <a:xfrm>
            <a:off x="512730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70" name="矩形 69"/>
          <p:cNvSpPr/>
          <p:nvPr>
            <p:custDataLst>
              <p:tags r:id="rId32"/>
            </p:custDataLst>
          </p:nvPr>
        </p:nvSpPr>
        <p:spPr>
          <a:xfrm>
            <a:off x="512731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C</a:t>
            </a:r>
            <a:endParaRPr lang="zh-CN" altLang="en-US" dirty="0">
              <a:solidFill>
                <a:srgbClr val="FFC211">
                  <a:lumMod val="50000"/>
                </a:srgbClr>
              </a:solidFill>
            </a:endParaRPr>
          </a:p>
        </p:txBody>
      </p:sp>
      <p:sp>
        <p:nvSpPr>
          <p:cNvPr id="37" name="矩形 36"/>
          <p:cNvSpPr/>
          <p:nvPr>
            <p:custDataLst>
              <p:tags r:id="rId33"/>
            </p:custDataLst>
          </p:nvPr>
        </p:nvSpPr>
        <p:spPr>
          <a:xfrm>
            <a:off x="4065905" y="3068955"/>
            <a:ext cx="1484630" cy="1812925"/>
          </a:xfrm>
          <a:prstGeom prst="rect">
            <a:avLst/>
          </a:prstGeom>
        </p:spPr>
        <p:txBody>
          <a:bodyPr wrap="square" anchor="ctr" anchorCtr="0">
            <a:normAutofit/>
          </a:bodyPr>
          <a:p>
            <a:pPr algn="ctr">
              <a:lnSpc>
                <a:spcPct val="120000"/>
              </a:lnSpc>
              <a:spcBef>
                <a:spcPts val="0"/>
              </a:spcBef>
              <a:spcAft>
                <a:spcPts val="0"/>
              </a:spcAft>
            </a:pPr>
            <a:r>
              <a:rPr lang="zh-CN" altLang="en-US"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3. 风险意识</a:t>
            </a:r>
            <a:endParaRPr lang="zh-CN" altLang="en-US"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72" name="矩形 71"/>
          <p:cNvSpPr/>
          <p:nvPr>
            <p:custDataLst>
              <p:tags r:id="rId34"/>
            </p:custDataLst>
          </p:nvPr>
        </p:nvSpPr>
        <p:spPr>
          <a:xfrm>
            <a:off x="575976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73" name="矩形 72"/>
          <p:cNvSpPr/>
          <p:nvPr>
            <p:custDataLst>
              <p:tags r:id="rId35"/>
            </p:custDataLst>
          </p:nvPr>
        </p:nvSpPr>
        <p:spPr>
          <a:xfrm>
            <a:off x="575976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74" name="任意多边形 73"/>
          <p:cNvSpPr/>
          <p:nvPr>
            <p:custDataLst>
              <p:tags r:id="rId36"/>
            </p:custDataLst>
          </p:nvPr>
        </p:nvSpPr>
        <p:spPr>
          <a:xfrm>
            <a:off x="688371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75" name="矩形 74"/>
          <p:cNvSpPr/>
          <p:nvPr>
            <p:custDataLst>
              <p:tags r:id="rId37"/>
            </p:custDataLst>
          </p:nvPr>
        </p:nvSpPr>
        <p:spPr>
          <a:xfrm>
            <a:off x="688372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D</a:t>
            </a:r>
            <a:endParaRPr lang="zh-CN" altLang="en-US" dirty="0">
              <a:solidFill>
                <a:srgbClr val="FFC211">
                  <a:lumMod val="50000"/>
                </a:srgbClr>
              </a:solidFill>
            </a:endParaRPr>
          </a:p>
        </p:txBody>
      </p:sp>
      <p:sp>
        <p:nvSpPr>
          <p:cNvPr id="38" name="矩形 37"/>
          <p:cNvSpPr/>
          <p:nvPr>
            <p:custDataLst>
              <p:tags r:id="rId38"/>
            </p:custDataLst>
          </p:nvPr>
        </p:nvSpPr>
        <p:spPr>
          <a:xfrm>
            <a:off x="5822315" y="3068955"/>
            <a:ext cx="1484630" cy="1812925"/>
          </a:xfrm>
          <a:prstGeom prst="rect">
            <a:avLst/>
          </a:prstGeom>
        </p:spPr>
        <p:txBody>
          <a:bodyPr wrap="square" anchor="ctr" anchorCtr="0">
            <a:normAutofit/>
          </a:bodyPr>
          <a:p>
            <a:pPr algn="ctr">
              <a:lnSpc>
                <a:spcPct val="120000"/>
              </a:lnSpc>
              <a:spcBef>
                <a:spcPts val="0"/>
              </a:spcBef>
              <a:spcAft>
                <a:spcPts val="0"/>
              </a:spcAft>
            </a:pPr>
            <a:r>
              <a:rPr lang="zh-CN" altLang="en-US"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4. 竞争意识</a:t>
            </a:r>
            <a:endParaRPr lang="zh-CN" altLang="en-US"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77" name="矩形 76"/>
          <p:cNvSpPr/>
          <p:nvPr>
            <p:custDataLst>
              <p:tags r:id="rId39"/>
            </p:custDataLst>
          </p:nvPr>
        </p:nvSpPr>
        <p:spPr>
          <a:xfrm>
            <a:off x="751617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78" name="矩形 77"/>
          <p:cNvSpPr/>
          <p:nvPr>
            <p:custDataLst>
              <p:tags r:id="rId40"/>
            </p:custDataLst>
          </p:nvPr>
        </p:nvSpPr>
        <p:spPr>
          <a:xfrm>
            <a:off x="751617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79" name="任意多边形 78"/>
          <p:cNvSpPr/>
          <p:nvPr>
            <p:custDataLst>
              <p:tags r:id="rId41"/>
            </p:custDataLst>
          </p:nvPr>
        </p:nvSpPr>
        <p:spPr>
          <a:xfrm>
            <a:off x="864012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80" name="矩形 79"/>
          <p:cNvSpPr/>
          <p:nvPr>
            <p:custDataLst>
              <p:tags r:id="rId42"/>
            </p:custDataLst>
          </p:nvPr>
        </p:nvSpPr>
        <p:spPr>
          <a:xfrm>
            <a:off x="864013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E</a:t>
            </a:r>
            <a:endParaRPr lang="zh-CN" altLang="en-US" dirty="0">
              <a:solidFill>
                <a:srgbClr val="FFC211">
                  <a:lumMod val="50000"/>
                </a:srgbClr>
              </a:solidFill>
            </a:endParaRPr>
          </a:p>
        </p:txBody>
      </p:sp>
      <p:sp>
        <p:nvSpPr>
          <p:cNvPr id="39" name="矩形 38"/>
          <p:cNvSpPr/>
          <p:nvPr>
            <p:custDataLst>
              <p:tags r:id="rId43"/>
            </p:custDataLst>
          </p:nvPr>
        </p:nvSpPr>
        <p:spPr>
          <a:xfrm>
            <a:off x="7447915" y="3068955"/>
            <a:ext cx="1682750" cy="1812925"/>
          </a:xfrm>
          <a:prstGeom prst="rect">
            <a:avLst/>
          </a:prstGeom>
        </p:spPr>
        <p:txBody>
          <a:bodyPr wrap="square" anchor="ctr" anchorCtr="0">
            <a:normAutofit/>
          </a:bodyPr>
          <a:p>
            <a:pPr algn="ctr">
              <a:lnSpc>
                <a:spcPct val="120000"/>
              </a:lnSpc>
              <a:spcBef>
                <a:spcPts val="0"/>
              </a:spcBef>
              <a:spcAft>
                <a:spcPts val="0"/>
              </a:spcAft>
            </a:pPr>
            <a:r>
              <a:rPr lang="zh-CN" altLang="en-US"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5. 心理素质</a:t>
            </a:r>
            <a:endParaRPr lang="zh-CN" altLang="en-US"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82" name="矩形 81"/>
          <p:cNvSpPr/>
          <p:nvPr>
            <p:custDataLst>
              <p:tags r:id="rId44"/>
            </p:custDataLst>
          </p:nvPr>
        </p:nvSpPr>
        <p:spPr>
          <a:xfrm>
            <a:off x="927258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83" name="矩形 82"/>
          <p:cNvSpPr/>
          <p:nvPr>
            <p:custDataLst>
              <p:tags r:id="rId45"/>
            </p:custDataLst>
          </p:nvPr>
        </p:nvSpPr>
        <p:spPr>
          <a:xfrm>
            <a:off x="927258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84" name="任意多边形 83"/>
          <p:cNvSpPr/>
          <p:nvPr>
            <p:custDataLst>
              <p:tags r:id="rId46"/>
            </p:custDataLst>
          </p:nvPr>
        </p:nvSpPr>
        <p:spPr>
          <a:xfrm>
            <a:off x="1039653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85" name="矩形 84"/>
          <p:cNvSpPr/>
          <p:nvPr>
            <p:custDataLst>
              <p:tags r:id="rId47"/>
            </p:custDataLst>
          </p:nvPr>
        </p:nvSpPr>
        <p:spPr>
          <a:xfrm>
            <a:off x="1039654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F</a:t>
            </a:r>
            <a:endParaRPr lang="zh-CN" altLang="en-US" dirty="0">
              <a:solidFill>
                <a:srgbClr val="FFC211">
                  <a:lumMod val="50000"/>
                </a:srgbClr>
              </a:solidFill>
            </a:endParaRPr>
          </a:p>
        </p:txBody>
      </p:sp>
      <p:sp>
        <p:nvSpPr>
          <p:cNvPr id="40" name="矩形 39"/>
          <p:cNvSpPr/>
          <p:nvPr>
            <p:custDataLst>
              <p:tags r:id="rId48"/>
            </p:custDataLst>
          </p:nvPr>
        </p:nvSpPr>
        <p:spPr>
          <a:xfrm>
            <a:off x="9335135" y="3068955"/>
            <a:ext cx="1484630" cy="1812925"/>
          </a:xfrm>
          <a:prstGeom prst="rect">
            <a:avLst/>
          </a:prstGeom>
        </p:spPr>
        <p:txBody>
          <a:bodyPr wrap="square" anchor="ctr" anchorCtr="0">
            <a:normAutofit/>
          </a:bodyPr>
          <a:p>
            <a:pPr algn="ctr">
              <a:lnSpc>
                <a:spcPct val="120000"/>
              </a:lnSpc>
              <a:spcBef>
                <a:spcPts val="0"/>
              </a:spcBef>
              <a:spcAft>
                <a:spcPts val="0"/>
              </a:spcAft>
            </a:pPr>
            <a:r>
              <a:rPr lang="zh-CN" altLang="en-US"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6. 创业能力</a:t>
            </a:r>
            <a:endParaRPr lang="zh-CN" altLang="en-US"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a:xfrm>
            <a:off x="0" y="104775"/>
            <a:ext cx="12192000" cy="6858000"/>
          </a:xfrm>
        </p:spPr>
      </p:pic>
      <p:sp>
        <p:nvSpPr>
          <p:cNvPr id="73" name="矩形 72"/>
          <p:cNvSpPr/>
          <p:nvPr/>
        </p:nvSpPr>
        <p:spPr>
          <a:xfrm>
            <a:off x="-50109" y="89535"/>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9632516"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75"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77"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三、创业者素质及其培养</a:t>
            </a:r>
            <a:endParaRPr lang="en-US" altLang="zh-CN" sz="2800" dirty="0">
              <a:solidFill>
                <a:schemeClr val="tx1"/>
              </a:solidFill>
              <a:latin typeface="微软雅黑" panose="020B0503020204020204" charset="-122"/>
              <a:ea typeface="微软雅黑" panose="020B0503020204020204" charset="-122"/>
            </a:endParaRPr>
          </a:p>
        </p:txBody>
      </p:sp>
      <p:cxnSp>
        <p:nvCxnSpPr>
          <p:cNvPr id="46" name="直接连接符 45"/>
          <p:cNvCxnSpPr/>
          <p:nvPr>
            <p:custDataLst>
              <p:tags r:id="rId19"/>
            </p:custDataLst>
          </p:nvPr>
        </p:nvCxnSpPr>
        <p:spPr>
          <a:xfrm>
            <a:off x="7512778" y="4768062"/>
            <a:ext cx="122219" cy="211113"/>
          </a:xfrm>
          <a:prstGeom prst="line">
            <a:avLst/>
          </a:prstGeom>
          <a:ln>
            <a:solidFill>
              <a:srgbClr val="00B0F0"/>
            </a:solidFill>
          </a:ln>
        </p:spPr>
        <p:style>
          <a:lnRef idx="1">
            <a:srgbClr val="00B0F0"/>
          </a:lnRef>
          <a:fillRef idx="0">
            <a:srgbClr val="00B0F0"/>
          </a:fillRef>
          <a:effectRef idx="0">
            <a:srgbClr val="00B0F0"/>
          </a:effectRef>
          <a:fontRef idx="minor">
            <a:srgbClr val="5C5C5C"/>
          </a:fontRef>
        </p:style>
      </p:cxnSp>
      <p:cxnSp>
        <p:nvCxnSpPr>
          <p:cNvPr id="3" name="直接连接符 2"/>
          <p:cNvCxnSpPr/>
          <p:nvPr>
            <p:custDataLst>
              <p:tags r:id="rId20"/>
            </p:custDataLst>
          </p:nvPr>
        </p:nvCxnSpPr>
        <p:spPr>
          <a:xfrm flipV="1">
            <a:off x="6829198" y="2654529"/>
            <a:ext cx="127498" cy="171192"/>
          </a:xfrm>
          <a:prstGeom prst="line">
            <a:avLst/>
          </a:prstGeom>
          <a:ln>
            <a:solidFill>
              <a:srgbClr val="FFC000"/>
            </a:solidFill>
          </a:ln>
        </p:spPr>
        <p:style>
          <a:lnRef idx="1">
            <a:srgbClr val="00B0F0"/>
          </a:lnRef>
          <a:fillRef idx="0">
            <a:srgbClr val="00B0F0"/>
          </a:fillRef>
          <a:effectRef idx="0">
            <a:srgbClr val="00B0F0"/>
          </a:effectRef>
          <a:fontRef idx="minor">
            <a:srgbClr val="5C5C5C"/>
          </a:fontRef>
        </p:style>
      </p:cxnSp>
      <p:cxnSp>
        <p:nvCxnSpPr>
          <p:cNvPr id="4" name="直接连接符 3"/>
          <p:cNvCxnSpPr/>
          <p:nvPr>
            <p:custDataLst>
              <p:tags r:id="rId21"/>
            </p:custDataLst>
          </p:nvPr>
        </p:nvCxnSpPr>
        <p:spPr>
          <a:xfrm>
            <a:off x="6956696" y="2654528"/>
            <a:ext cx="1220496" cy="0"/>
          </a:xfrm>
          <a:prstGeom prst="line">
            <a:avLst/>
          </a:prstGeom>
          <a:ln>
            <a:solidFill>
              <a:srgbClr val="FFC000"/>
            </a:solidFill>
          </a:ln>
        </p:spPr>
        <p:style>
          <a:lnRef idx="1">
            <a:srgbClr val="00B0F0"/>
          </a:lnRef>
          <a:fillRef idx="0">
            <a:srgbClr val="00B0F0"/>
          </a:fillRef>
          <a:effectRef idx="0">
            <a:srgbClr val="00B0F0"/>
          </a:effectRef>
          <a:fontRef idx="minor">
            <a:srgbClr val="5C5C5C"/>
          </a:fontRef>
        </p:style>
      </p:cxnSp>
      <p:sp>
        <p:nvSpPr>
          <p:cNvPr id="31" name="椭圆 30"/>
          <p:cNvSpPr/>
          <p:nvPr>
            <p:custDataLst>
              <p:tags r:id="rId22"/>
            </p:custDataLst>
          </p:nvPr>
        </p:nvSpPr>
        <p:spPr>
          <a:xfrm>
            <a:off x="8153063" y="2598804"/>
            <a:ext cx="111605" cy="115841"/>
          </a:xfrm>
          <a:prstGeom prst="ellipse">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cxnSp>
        <p:nvCxnSpPr>
          <p:cNvPr id="29" name="直接连接符 28"/>
          <p:cNvCxnSpPr/>
          <p:nvPr>
            <p:custDataLst>
              <p:tags r:id="rId23"/>
            </p:custDataLst>
          </p:nvPr>
        </p:nvCxnSpPr>
        <p:spPr>
          <a:xfrm flipH="1">
            <a:off x="4369658" y="5502523"/>
            <a:ext cx="105723" cy="162005"/>
          </a:xfrm>
          <a:prstGeom prst="line">
            <a:avLst/>
          </a:prstGeom>
          <a:ln>
            <a:solidFill>
              <a:srgbClr val="ED7D31"/>
            </a:solidFill>
          </a:ln>
        </p:spPr>
        <p:style>
          <a:lnRef idx="1">
            <a:srgbClr val="00B0F0"/>
          </a:lnRef>
          <a:fillRef idx="0">
            <a:srgbClr val="00B0F0"/>
          </a:fillRef>
          <a:effectRef idx="0">
            <a:srgbClr val="00B0F0"/>
          </a:effectRef>
          <a:fontRef idx="minor">
            <a:srgbClr val="5C5C5C"/>
          </a:fontRef>
        </p:style>
      </p:cxnSp>
      <p:cxnSp>
        <p:nvCxnSpPr>
          <p:cNvPr id="30" name="直接连接符 29"/>
          <p:cNvCxnSpPr/>
          <p:nvPr>
            <p:custDataLst>
              <p:tags r:id="rId24"/>
            </p:custDataLst>
          </p:nvPr>
        </p:nvCxnSpPr>
        <p:spPr>
          <a:xfrm flipH="1">
            <a:off x="3526214" y="5664528"/>
            <a:ext cx="843444" cy="0"/>
          </a:xfrm>
          <a:prstGeom prst="line">
            <a:avLst/>
          </a:prstGeom>
          <a:ln>
            <a:solidFill>
              <a:srgbClr val="ED7D31"/>
            </a:solidFill>
          </a:ln>
        </p:spPr>
        <p:style>
          <a:lnRef idx="1">
            <a:srgbClr val="00B0F0"/>
          </a:lnRef>
          <a:fillRef idx="0">
            <a:srgbClr val="00B0F0"/>
          </a:fillRef>
          <a:effectRef idx="0">
            <a:srgbClr val="00B0F0"/>
          </a:effectRef>
          <a:fontRef idx="minor">
            <a:srgbClr val="5C5C5C"/>
          </a:fontRef>
        </p:style>
      </p:cxnSp>
      <p:sp>
        <p:nvSpPr>
          <p:cNvPr id="34" name="椭圆 33"/>
          <p:cNvSpPr/>
          <p:nvPr>
            <p:custDataLst>
              <p:tags r:id="rId25"/>
            </p:custDataLst>
          </p:nvPr>
        </p:nvSpPr>
        <p:spPr>
          <a:xfrm>
            <a:off x="3409827" y="5611549"/>
            <a:ext cx="115841" cy="115841"/>
          </a:xfrm>
          <a:prstGeom prst="ellipse">
            <a:avLst/>
          </a:prstGeom>
          <a:solidFill>
            <a:srgbClr val="ED7D31"/>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cxnSp>
        <p:nvCxnSpPr>
          <p:cNvPr id="26" name="直接连接符 25"/>
          <p:cNvCxnSpPr/>
          <p:nvPr>
            <p:custDataLst>
              <p:tags r:id="rId26"/>
            </p:custDataLst>
          </p:nvPr>
        </p:nvCxnSpPr>
        <p:spPr>
          <a:xfrm flipH="1" flipV="1">
            <a:off x="4274067" y="2920734"/>
            <a:ext cx="130522" cy="232397"/>
          </a:xfrm>
          <a:prstGeom prst="line">
            <a:avLst/>
          </a:prstGeom>
          <a:ln>
            <a:solidFill>
              <a:srgbClr val="92D050"/>
            </a:solidFill>
          </a:ln>
        </p:spPr>
        <p:style>
          <a:lnRef idx="1">
            <a:srgbClr val="00B0F0"/>
          </a:lnRef>
          <a:fillRef idx="0">
            <a:srgbClr val="00B0F0"/>
          </a:fillRef>
          <a:effectRef idx="0">
            <a:srgbClr val="00B0F0"/>
          </a:effectRef>
          <a:fontRef idx="minor">
            <a:srgbClr val="5C5C5C"/>
          </a:fontRef>
        </p:style>
      </p:cxnSp>
      <p:cxnSp>
        <p:nvCxnSpPr>
          <p:cNvPr id="27" name="直接连接符 26"/>
          <p:cNvCxnSpPr/>
          <p:nvPr>
            <p:custDataLst>
              <p:tags r:id="rId27"/>
            </p:custDataLst>
          </p:nvPr>
        </p:nvCxnSpPr>
        <p:spPr>
          <a:xfrm flipH="1">
            <a:off x="3248665" y="2920734"/>
            <a:ext cx="1025403" cy="0"/>
          </a:xfrm>
          <a:prstGeom prst="line">
            <a:avLst/>
          </a:prstGeom>
          <a:ln>
            <a:solidFill>
              <a:srgbClr val="92D050"/>
            </a:solidFill>
          </a:ln>
        </p:spPr>
        <p:style>
          <a:lnRef idx="1">
            <a:srgbClr val="00B0F0"/>
          </a:lnRef>
          <a:fillRef idx="0">
            <a:srgbClr val="00B0F0"/>
          </a:fillRef>
          <a:effectRef idx="0">
            <a:srgbClr val="00B0F0"/>
          </a:effectRef>
          <a:fontRef idx="minor">
            <a:srgbClr val="5C5C5C"/>
          </a:fontRef>
        </p:style>
      </p:cxnSp>
      <p:sp>
        <p:nvSpPr>
          <p:cNvPr id="36" name="椭圆 35"/>
          <p:cNvSpPr/>
          <p:nvPr>
            <p:custDataLst>
              <p:tags r:id="rId28"/>
            </p:custDataLst>
          </p:nvPr>
        </p:nvSpPr>
        <p:spPr>
          <a:xfrm>
            <a:off x="3198408" y="2860010"/>
            <a:ext cx="111983" cy="115841"/>
          </a:xfrm>
          <a:prstGeom prst="ellipse">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sp>
        <p:nvSpPr>
          <p:cNvPr id="37" name="文本框 36"/>
          <p:cNvSpPr txBox="1"/>
          <p:nvPr>
            <p:custDataLst>
              <p:tags r:id="rId29"/>
            </p:custDataLst>
          </p:nvPr>
        </p:nvSpPr>
        <p:spPr>
          <a:xfrm>
            <a:off x="760482" y="2650233"/>
            <a:ext cx="2437911" cy="483657"/>
          </a:xfrm>
          <a:prstGeom prst="rect">
            <a:avLst/>
          </a:prstGeom>
          <a:noFill/>
        </p:spPr>
        <p:txBody>
          <a:bodyPr wrap="square" anchor="b" anchorCtr="0">
            <a:normAutofit/>
          </a:bodyPr>
          <a:lstStyle>
            <a:defPPr>
              <a:defRPr lang="zh-CN"/>
            </a:defPPr>
            <a:lvl1pPr algn="ctr">
              <a:defRPr>
                <a:solidFill>
                  <a:srgbClr val="FFFFFF"/>
                </a:solidFill>
              </a:defRPr>
            </a:lvl1pPr>
          </a:lstStyle>
          <a:p>
            <a:pPr algn="r"/>
            <a:r>
              <a:rPr lang="zh-CN" altLang="en-US" dirty="0">
                <a:solidFill>
                  <a:srgbClr val="5C5C5C"/>
                </a:solidFill>
                <a:latin typeface="Arial" panose="020B0604020202020204" pitchFamily="34" charset="0"/>
                <a:ea typeface="黑体" panose="02010609060101010101" charset="-122"/>
                <a:cs typeface="+mn-ea"/>
              </a:rPr>
              <a:t>1. 认真学习创业知识</a:t>
            </a:r>
            <a:endParaRPr lang="zh-CN" altLang="en-US" dirty="0">
              <a:solidFill>
                <a:srgbClr val="5C5C5C"/>
              </a:solidFill>
              <a:latin typeface="Arial" panose="020B0604020202020204" pitchFamily="34" charset="0"/>
              <a:ea typeface="黑体" panose="02010609060101010101" charset="-122"/>
              <a:cs typeface="+mn-ea"/>
            </a:endParaRPr>
          </a:p>
        </p:txBody>
      </p:sp>
      <p:sp>
        <p:nvSpPr>
          <p:cNvPr id="38" name="文本框 37"/>
          <p:cNvSpPr txBox="1"/>
          <p:nvPr>
            <p:custDataLst>
              <p:tags r:id="rId30"/>
            </p:custDataLst>
          </p:nvPr>
        </p:nvSpPr>
        <p:spPr>
          <a:xfrm>
            <a:off x="624205" y="3134360"/>
            <a:ext cx="2531110" cy="793750"/>
          </a:xfrm>
          <a:prstGeom prst="rect">
            <a:avLst/>
          </a:prstGeom>
        </p:spPr>
        <p:txBody>
          <a:bodyPr wrap="square">
            <a:noAutofit/>
          </a:bodyPr>
          <a:lstStyle>
            <a:defPPr>
              <a:defRPr lang="zh-CN"/>
            </a:defPPr>
            <a:lvl1pPr algn="ctr">
              <a:defRPr sz="1400">
                <a:solidFill>
                  <a:srgbClr val="FFFFFF"/>
                </a:solidFill>
              </a:defRPr>
            </a:lvl1pPr>
          </a:lstStyle>
          <a:p>
            <a:pPr algn="r"/>
            <a:r>
              <a:rPr lang="zh-CN" altLang="en-US" dirty="0">
                <a:solidFill>
                  <a:srgbClr val="5C5C5C"/>
                </a:solidFill>
                <a:latin typeface="微软雅黑" panose="020B0503020204020204" charset="-122"/>
                <a:ea typeface="微软雅黑" panose="020B0503020204020204" charset="-122"/>
              </a:rPr>
              <a:t>创业知识包括专业技术知识、经营管理知识和综合性知识。</a:t>
            </a:r>
            <a:endParaRPr lang="zh-CN" altLang="en-US" dirty="0">
              <a:solidFill>
                <a:srgbClr val="5C5C5C"/>
              </a:solidFill>
              <a:latin typeface="微软雅黑" panose="020B0503020204020204" charset="-122"/>
              <a:ea typeface="微软雅黑" panose="020B0503020204020204" charset="-122"/>
            </a:endParaRPr>
          </a:p>
        </p:txBody>
      </p:sp>
      <p:sp>
        <p:nvSpPr>
          <p:cNvPr id="39" name="饼形 38"/>
          <p:cNvSpPr/>
          <p:nvPr>
            <p:custDataLst>
              <p:tags r:id="rId31"/>
            </p:custDataLst>
          </p:nvPr>
        </p:nvSpPr>
        <p:spPr>
          <a:xfrm>
            <a:off x="4004880" y="2493319"/>
            <a:ext cx="3581455" cy="3581455"/>
          </a:xfrm>
          <a:prstGeom prst="pie">
            <a:avLst>
              <a:gd name="adj1" fmla="val 9831920"/>
              <a:gd name="adj2" fmla="val 15265762"/>
            </a:avLst>
          </a:prstGeom>
          <a:solidFill>
            <a:srgbClr val="92D05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42" name="饼形 41"/>
          <p:cNvSpPr/>
          <p:nvPr>
            <p:custDataLst>
              <p:tags r:id="rId32"/>
            </p:custDataLst>
          </p:nvPr>
        </p:nvSpPr>
        <p:spPr>
          <a:xfrm>
            <a:off x="4004880" y="2493319"/>
            <a:ext cx="3581455" cy="3581455"/>
          </a:xfrm>
          <a:prstGeom prst="pie">
            <a:avLst>
              <a:gd name="adj1" fmla="val 1958522"/>
              <a:gd name="adj2" fmla="val 9843813"/>
            </a:avLst>
          </a:prstGeom>
          <a:solidFill>
            <a:srgbClr val="ED7D31">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44" name="饼形 43"/>
          <p:cNvSpPr/>
          <p:nvPr>
            <p:custDataLst>
              <p:tags r:id="rId33"/>
            </p:custDataLst>
          </p:nvPr>
        </p:nvSpPr>
        <p:spPr>
          <a:xfrm>
            <a:off x="4004880" y="2493319"/>
            <a:ext cx="3581455" cy="3581455"/>
          </a:xfrm>
          <a:prstGeom prst="pie">
            <a:avLst>
              <a:gd name="adj1" fmla="val 19119921"/>
              <a:gd name="adj2" fmla="val 1967070"/>
            </a:avLst>
          </a:prstGeom>
          <a:solidFill>
            <a:srgbClr val="00B0F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45" name="饼形 44"/>
          <p:cNvSpPr/>
          <p:nvPr>
            <p:custDataLst>
              <p:tags r:id="rId34"/>
            </p:custDataLst>
          </p:nvPr>
        </p:nvSpPr>
        <p:spPr>
          <a:xfrm>
            <a:off x="4004880" y="2493319"/>
            <a:ext cx="3581455" cy="3581455"/>
          </a:xfrm>
          <a:prstGeom prst="pie">
            <a:avLst>
              <a:gd name="adj1" fmla="val 15247629"/>
              <a:gd name="adj2" fmla="val 19151339"/>
            </a:avLst>
          </a:prstGeom>
          <a:solidFill>
            <a:srgbClr val="FFC00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55" name="文本框 54"/>
          <p:cNvSpPr txBox="1"/>
          <p:nvPr>
            <p:custDataLst>
              <p:tags r:id="rId35"/>
            </p:custDataLst>
          </p:nvPr>
        </p:nvSpPr>
        <p:spPr>
          <a:xfrm>
            <a:off x="5495925" y="2894330"/>
            <a:ext cx="1105535" cy="346075"/>
          </a:xfrm>
          <a:prstGeom prst="rect">
            <a:avLst/>
          </a:prstGeom>
          <a:noFill/>
        </p:spPr>
        <p:txBody>
          <a:bodyPr wrap="square" rtlCol="0" anchor="ctr" anchorCtr="0">
            <a:noAutofit/>
          </a:bodyPr>
          <a:lstStyle/>
          <a:p>
            <a:pPr algn="ctr"/>
            <a:r>
              <a:rPr lang="en-US" altLang="zh-CN" sz="2400" smtClean="0">
                <a:solidFill>
                  <a:srgbClr val="FFFFFF"/>
                </a:solidFill>
              </a:rPr>
              <a:t>THREE</a:t>
            </a:r>
            <a:endParaRPr lang="en-US" altLang="zh-CN" sz="2400" smtClean="0">
              <a:solidFill>
                <a:srgbClr val="FFFFFF"/>
              </a:solidFill>
            </a:endParaRPr>
          </a:p>
        </p:txBody>
      </p:sp>
      <p:sp>
        <p:nvSpPr>
          <p:cNvPr id="5" name="文本框 4"/>
          <p:cNvSpPr txBox="1"/>
          <p:nvPr>
            <p:custDataLst>
              <p:tags r:id="rId36"/>
            </p:custDataLst>
          </p:nvPr>
        </p:nvSpPr>
        <p:spPr>
          <a:xfrm>
            <a:off x="6363970" y="3935730"/>
            <a:ext cx="1057910" cy="346075"/>
          </a:xfrm>
          <a:prstGeom prst="rect">
            <a:avLst/>
          </a:prstGeom>
          <a:noFill/>
        </p:spPr>
        <p:txBody>
          <a:bodyPr wrap="square" rtlCol="0" anchor="ctr" anchorCtr="0">
            <a:noAutofit/>
          </a:bodyPr>
          <a:lstStyle/>
          <a:p>
            <a:pPr algn="ctr"/>
            <a:r>
              <a:rPr lang="en-US" altLang="zh-CN" sz="2400" smtClean="0">
                <a:solidFill>
                  <a:srgbClr val="FFFFFF"/>
                </a:solidFill>
              </a:rPr>
              <a:t>FOUR</a:t>
            </a:r>
            <a:endParaRPr lang="en-US" altLang="zh-CN" sz="2400" smtClean="0">
              <a:solidFill>
                <a:srgbClr val="FFFFFF"/>
              </a:solidFill>
            </a:endParaRPr>
          </a:p>
        </p:txBody>
      </p:sp>
      <p:sp>
        <p:nvSpPr>
          <p:cNvPr id="6" name="文本框 5"/>
          <p:cNvSpPr txBox="1"/>
          <p:nvPr>
            <p:custDataLst>
              <p:tags r:id="rId37"/>
            </p:custDataLst>
          </p:nvPr>
        </p:nvSpPr>
        <p:spPr>
          <a:xfrm>
            <a:off x="5253601" y="5071844"/>
            <a:ext cx="838464" cy="346344"/>
          </a:xfrm>
          <a:prstGeom prst="rect">
            <a:avLst/>
          </a:prstGeom>
          <a:noFill/>
        </p:spPr>
        <p:txBody>
          <a:bodyPr wrap="square" rtlCol="0" anchor="ctr" anchorCtr="0">
            <a:noAutofit/>
          </a:bodyPr>
          <a:lstStyle/>
          <a:p>
            <a:pPr algn="ctr"/>
            <a:r>
              <a:rPr lang="en-US" altLang="zh-CN" sz="2400" smtClean="0">
                <a:solidFill>
                  <a:srgbClr val="FFFFFF"/>
                </a:solidFill>
              </a:rPr>
              <a:t>TWO</a:t>
            </a:r>
            <a:endParaRPr lang="en-US" altLang="zh-CN" sz="2400" smtClean="0">
              <a:solidFill>
                <a:srgbClr val="FFFFFF"/>
              </a:solidFill>
            </a:endParaRPr>
          </a:p>
        </p:txBody>
      </p:sp>
      <p:sp>
        <p:nvSpPr>
          <p:cNvPr id="24" name="文本框 23"/>
          <p:cNvSpPr txBox="1"/>
          <p:nvPr>
            <p:custDataLst>
              <p:tags r:id="rId38"/>
            </p:custDataLst>
          </p:nvPr>
        </p:nvSpPr>
        <p:spPr>
          <a:xfrm>
            <a:off x="4492937" y="3569510"/>
            <a:ext cx="838464" cy="346344"/>
          </a:xfrm>
          <a:prstGeom prst="rect">
            <a:avLst/>
          </a:prstGeom>
          <a:noFill/>
        </p:spPr>
        <p:txBody>
          <a:bodyPr wrap="square" rtlCol="0" anchor="ctr" anchorCtr="0">
            <a:noAutofit/>
          </a:bodyPr>
          <a:lstStyle/>
          <a:p>
            <a:pPr algn="ctr"/>
            <a:r>
              <a:rPr lang="en-US" altLang="zh-CN" sz="2400" smtClean="0">
                <a:solidFill>
                  <a:srgbClr val="FFFFFF"/>
                </a:solidFill>
              </a:rPr>
              <a:t>ONE</a:t>
            </a:r>
            <a:endParaRPr lang="en-US" altLang="zh-CN" sz="2400" smtClean="0">
              <a:solidFill>
                <a:srgbClr val="FFFFFF"/>
              </a:solidFill>
            </a:endParaRPr>
          </a:p>
        </p:txBody>
      </p:sp>
      <p:sp>
        <p:nvSpPr>
          <p:cNvPr id="28" name="文本框 27"/>
          <p:cNvSpPr txBox="1"/>
          <p:nvPr>
            <p:custDataLst>
              <p:tags r:id="rId39"/>
            </p:custDataLst>
          </p:nvPr>
        </p:nvSpPr>
        <p:spPr>
          <a:xfrm>
            <a:off x="888636" y="4924427"/>
            <a:ext cx="2437911" cy="483657"/>
          </a:xfrm>
          <a:prstGeom prst="rect">
            <a:avLst/>
          </a:prstGeom>
          <a:noFill/>
        </p:spPr>
        <p:txBody>
          <a:bodyPr wrap="square" anchor="b" anchorCtr="0">
            <a:normAutofit fontScale="90000"/>
          </a:bodyPr>
          <a:lstStyle>
            <a:defPPr>
              <a:defRPr lang="zh-CN"/>
            </a:defPPr>
            <a:lvl1pPr algn="ctr">
              <a:defRPr>
                <a:solidFill>
                  <a:srgbClr val="FFFFFF"/>
                </a:solidFill>
              </a:defRPr>
            </a:lvl1pPr>
          </a:lstStyle>
          <a:p>
            <a:pPr algn="r"/>
            <a:r>
              <a:rPr lang="zh-CN" altLang="en-US" sz="2000" dirty="0">
                <a:solidFill>
                  <a:srgbClr val="5C5C5C"/>
                </a:solidFill>
                <a:latin typeface="Arial" panose="020B0604020202020204" pitchFamily="34" charset="0"/>
                <a:ea typeface="黑体" panose="02010609060101010101" charset="-122"/>
                <a:cs typeface="+mn-ea"/>
              </a:rPr>
              <a:t>2. 准确把握创业政策</a:t>
            </a:r>
            <a:endParaRPr lang="zh-CN" altLang="en-US" sz="2000" dirty="0">
              <a:solidFill>
                <a:srgbClr val="5C5C5C"/>
              </a:solidFill>
              <a:latin typeface="Arial" panose="020B0604020202020204" pitchFamily="34" charset="0"/>
              <a:ea typeface="黑体" panose="02010609060101010101" charset="-122"/>
              <a:cs typeface="+mn-ea"/>
            </a:endParaRPr>
          </a:p>
        </p:txBody>
      </p:sp>
      <p:sp>
        <p:nvSpPr>
          <p:cNvPr id="32" name="文本框 31"/>
          <p:cNvSpPr txBox="1"/>
          <p:nvPr>
            <p:custDataLst>
              <p:tags r:id="rId40"/>
            </p:custDataLst>
          </p:nvPr>
        </p:nvSpPr>
        <p:spPr>
          <a:xfrm>
            <a:off x="872761" y="5418188"/>
            <a:ext cx="2437911" cy="794061"/>
          </a:xfrm>
          <a:prstGeom prst="rect">
            <a:avLst/>
          </a:prstGeom>
        </p:spPr>
        <p:txBody>
          <a:bodyPr wrap="square">
            <a:noAutofit/>
          </a:bodyPr>
          <a:lstStyle>
            <a:defPPr>
              <a:defRPr lang="zh-CN"/>
            </a:defPPr>
            <a:lvl1pPr algn="ctr">
              <a:defRPr sz="1400">
                <a:solidFill>
                  <a:srgbClr val="FFFFFF"/>
                </a:solidFill>
              </a:defRPr>
            </a:lvl1pPr>
          </a:lstStyle>
          <a:p>
            <a:pPr algn="r"/>
            <a:r>
              <a:rPr lang="zh-CN" altLang="en-US" dirty="0">
                <a:solidFill>
                  <a:srgbClr val="5C5C5C"/>
                </a:solidFill>
                <a:latin typeface="微软雅黑" panose="020B0503020204020204" charset="-122"/>
                <a:ea typeface="微软雅黑" panose="020B0503020204020204" charset="-122"/>
              </a:rPr>
              <a:t>青年大学生在投身于创新创业实践之前认知、理解和运用这些政策，是走好创业第一步的关键。</a:t>
            </a:r>
            <a:endParaRPr lang="zh-CN" altLang="en-US" dirty="0">
              <a:solidFill>
                <a:srgbClr val="5C5C5C"/>
              </a:solidFill>
              <a:latin typeface="微软雅黑" panose="020B0503020204020204" charset="-122"/>
              <a:ea typeface="微软雅黑" panose="020B0503020204020204" charset="-122"/>
            </a:endParaRPr>
          </a:p>
        </p:txBody>
      </p:sp>
      <p:sp>
        <p:nvSpPr>
          <p:cNvPr id="33" name="文本框 32"/>
          <p:cNvSpPr txBox="1"/>
          <p:nvPr>
            <p:custDataLst>
              <p:tags r:id="rId41"/>
            </p:custDataLst>
          </p:nvPr>
        </p:nvSpPr>
        <p:spPr>
          <a:xfrm>
            <a:off x="8385430" y="2400277"/>
            <a:ext cx="2437911" cy="483657"/>
          </a:xfrm>
          <a:prstGeom prst="rect">
            <a:avLst/>
          </a:prstGeom>
          <a:noFill/>
        </p:spPr>
        <p:txBody>
          <a:bodyPr wrap="square" anchor="b" anchorCtr="0">
            <a:noAutofit/>
          </a:bodyPr>
          <a:lstStyle>
            <a:defPPr>
              <a:defRPr lang="zh-CN"/>
            </a:defPPr>
            <a:lvl1pPr algn="ctr">
              <a:defRPr>
                <a:solidFill>
                  <a:srgbClr val="FFFFFF"/>
                </a:solidFill>
              </a:defRPr>
            </a:lvl1pPr>
          </a:lstStyle>
          <a:p>
            <a:pPr algn="l"/>
            <a:r>
              <a:rPr lang="zh-CN" altLang="en-US" dirty="0">
                <a:solidFill>
                  <a:srgbClr val="5C5C5C"/>
                </a:solidFill>
                <a:latin typeface="Arial" panose="020B0604020202020204" pitchFamily="34" charset="0"/>
                <a:ea typeface="黑体" panose="02010609060101010101" charset="-122"/>
                <a:cs typeface="+mn-ea"/>
              </a:rPr>
              <a:t>3. 努力提升创业能力</a:t>
            </a:r>
            <a:endParaRPr lang="zh-CN" altLang="en-US" dirty="0">
              <a:solidFill>
                <a:srgbClr val="5C5C5C"/>
              </a:solidFill>
              <a:latin typeface="Arial" panose="020B0604020202020204" pitchFamily="34" charset="0"/>
              <a:ea typeface="黑体" panose="02010609060101010101" charset="-122"/>
              <a:cs typeface="+mn-ea"/>
            </a:endParaRPr>
          </a:p>
        </p:txBody>
      </p:sp>
      <p:sp>
        <p:nvSpPr>
          <p:cNvPr id="35" name="文本框 34"/>
          <p:cNvSpPr txBox="1"/>
          <p:nvPr>
            <p:custDataLst>
              <p:tags r:id="rId42"/>
            </p:custDataLst>
          </p:nvPr>
        </p:nvSpPr>
        <p:spPr>
          <a:xfrm>
            <a:off x="8385430" y="2894037"/>
            <a:ext cx="2437911" cy="794061"/>
          </a:xfrm>
          <a:prstGeom prst="rect">
            <a:avLst/>
          </a:prstGeom>
        </p:spPr>
        <p:txBody>
          <a:bodyPr wrap="square">
            <a:noAutofit/>
          </a:bodyPr>
          <a:lstStyle>
            <a:defPPr>
              <a:defRPr lang="zh-CN"/>
            </a:defPPr>
            <a:lvl1pPr algn="ctr">
              <a:defRPr sz="1400">
                <a:solidFill>
                  <a:srgbClr val="FFFFFF"/>
                </a:solidFill>
              </a:defRPr>
            </a:lvl1pPr>
          </a:lstStyle>
          <a:p>
            <a:pPr algn="just"/>
            <a:r>
              <a:rPr lang="zh-CN" altLang="en-US" dirty="0">
                <a:solidFill>
                  <a:srgbClr val="5C5C5C"/>
                </a:solidFill>
                <a:latin typeface="微软雅黑" panose="020B0503020204020204" charset="-122"/>
                <a:ea typeface="微软雅黑" panose="020B0503020204020204" charset="-122"/>
              </a:rPr>
              <a:t>（1）专业能力的培养。（2）社交能力的培养。（3）管理能力的培养。（4）创新能力的培养。</a:t>
            </a:r>
            <a:endParaRPr lang="zh-CN" altLang="en-US" dirty="0">
              <a:solidFill>
                <a:srgbClr val="5C5C5C"/>
              </a:solidFill>
              <a:latin typeface="微软雅黑" panose="020B0503020204020204" charset="-122"/>
              <a:ea typeface="微软雅黑" panose="020B0503020204020204" charset="-122"/>
            </a:endParaRPr>
          </a:p>
        </p:txBody>
      </p:sp>
      <p:sp>
        <p:nvSpPr>
          <p:cNvPr id="40" name="文本框 39"/>
          <p:cNvSpPr txBox="1"/>
          <p:nvPr>
            <p:custDataLst>
              <p:tags r:id="rId43"/>
            </p:custDataLst>
          </p:nvPr>
        </p:nvSpPr>
        <p:spPr>
          <a:xfrm>
            <a:off x="8436003" y="4376706"/>
            <a:ext cx="2437911" cy="483657"/>
          </a:xfrm>
          <a:prstGeom prst="rect">
            <a:avLst/>
          </a:prstGeom>
          <a:noFill/>
        </p:spPr>
        <p:txBody>
          <a:bodyPr wrap="square" anchor="b" anchorCtr="0">
            <a:noAutofit/>
          </a:bodyPr>
          <a:lstStyle>
            <a:defPPr>
              <a:defRPr lang="zh-CN"/>
            </a:defPPr>
            <a:lvl1pPr algn="ctr">
              <a:defRPr>
                <a:solidFill>
                  <a:srgbClr val="FFFFFF"/>
                </a:solidFill>
              </a:defRPr>
            </a:lvl1pPr>
          </a:lstStyle>
          <a:p>
            <a:pPr algn="l"/>
            <a:r>
              <a:rPr lang="zh-CN" altLang="en-US" dirty="0">
                <a:solidFill>
                  <a:srgbClr val="5C5C5C"/>
                </a:solidFill>
                <a:latin typeface="Arial" panose="020B0604020202020204" pitchFamily="34" charset="0"/>
                <a:ea typeface="黑体" panose="02010609060101010101" charset="-122"/>
                <a:cs typeface="+mn-ea"/>
              </a:rPr>
              <a:t>4. 积极参加创业大赛</a:t>
            </a:r>
            <a:endParaRPr lang="zh-CN" altLang="en-US" dirty="0">
              <a:solidFill>
                <a:srgbClr val="5C5C5C"/>
              </a:solidFill>
              <a:latin typeface="Arial" panose="020B0604020202020204" pitchFamily="34" charset="0"/>
              <a:ea typeface="黑体" panose="02010609060101010101" charset="-122"/>
              <a:cs typeface="+mn-ea"/>
            </a:endParaRPr>
          </a:p>
        </p:txBody>
      </p:sp>
      <p:sp>
        <p:nvSpPr>
          <p:cNvPr id="41" name="文本框 40"/>
          <p:cNvSpPr txBox="1"/>
          <p:nvPr>
            <p:custDataLst>
              <p:tags r:id="rId44"/>
            </p:custDataLst>
          </p:nvPr>
        </p:nvSpPr>
        <p:spPr>
          <a:xfrm>
            <a:off x="8435975" y="4870450"/>
            <a:ext cx="2657475" cy="793750"/>
          </a:xfrm>
          <a:prstGeom prst="rect">
            <a:avLst/>
          </a:prstGeom>
        </p:spPr>
        <p:txBody>
          <a:bodyPr wrap="square">
            <a:noAutofit/>
          </a:bodyPr>
          <a:lstStyle>
            <a:defPPr>
              <a:defRPr lang="zh-CN"/>
            </a:defPPr>
            <a:lvl1pPr algn="ctr">
              <a:defRPr sz="1400">
                <a:solidFill>
                  <a:srgbClr val="FFFFFF"/>
                </a:solidFill>
              </a:defRPr>
            </a:lvl1pPr>
          </a:lstStyle>
          <a:p>
            <a:pPr algn="l"/>
            <a:r>
              <a:rPr lang="zh-CN" altLang="en-US" dirty="0">
                <a:solidFill>
                  <a:srgbClr val="5C5C5C"/>
                </a:solidFill>
                <a:latin typeface="微软雅黑" panose="020B0503020204020204" charset="-122"/>
                <a:ea typeface="微软雅黑" panose="020B0503020204020204" charset="-122"/>
              </a:rPr>
              <a:t>大学生应积极参加创业大赛，以锻炼创新思维，培养创业综合素质，进而提升创业能力。</a:t>
            </a:r>
            <a:endParaRPr lang="zh-CN" altLang="en-US" dirty="0">
              <a:solidFill>
                <a:srgbClr val="5C5C5C"/>
              </a:solidFill>
              <a:latin typeface="微软雅黑" panose="020B0503020204020204" charset="-122"/>
              <a:ea typeface="微软雅黑" panose="020B0503020204020204" charset="-122"/>
            </a:endParaRPr>
          </a:p>
        </p:txBody>
      </p:sp>
      <p:cxnSp>
        <p:nvCxnSpPr>
          <p:cNvPr id="47" name="直接连接符 46"/>
          <p:cNvCxnSpPr/>
          <p:nvPr>
            <p:custDataLst>
              <p:tags r:id="rId45"/>
            </p:custDataLst>
          </p:nvPr>
        </p:nvCxnSpPr>
        <p:spPr>
          <a:xfrm>
            <a:off x="7634998" y="4979174"/>
            <a:ext cx="674923" cy="0"/>
          </a:xfrm>
          <a:prstGeom prst="line">
            <a:avLst/>
          </a:prstGeom>
          <a:ln>
            <a:solidFill>
              <a:srgbClr val="00B0F0"/>
            </a:solidFill>
          </a:ln>
        </p:spPr>
        <p:style>
          <a:lnRef idx="1">
            <a:srgbClr val="00B0F0"/>
          </a:lnRef>
          <a:fillRef idx="0">
            <a:srgbClr val="00B0F0"/>
          </a:fillRef>
          <a:effectRef idx="0">
            <a:srgbClr val="00B0F0"/>
          </a:effectRef>
          <a:fontRef idx="minor">
            <a:srgbClr val="5C5C5C"/>
          </a:fontRef>
        </p:style>
      </p:cxnSp>
      <p:sp>
        <p:nvSpPr>
          <p:cNvPr id="48" name="椭圆 47"/>
          <p:cNvSpPr/>
          <p:nvPr>
            <p:custDataLst>
              <p:tags r:id="rId46"/>
            </p:custDataLst>
          </p:nvPr>
        </p:nvSpPr>
        <p:spPr>
          <a:xfrm flipH="1" flipV="1">
            <a:off x="8280824" y="4930635"/>
            <a:ext cx="104606" cy="97078"/>
          </a:xfrm>
          <a:prstGeom prst="ellipse">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sp>
        <p:nvSpPr>
          <p:cNvPr id="43" name="文本框 42"/>
          <p:cNvSpPr txBox="1"/>
          <p:nvPr/>
        </p:nvSpPr>
        <p:spPr>
          <a:xfrm>
            <a:off x="842645" y="1820545"/>
            <a:ext cx="401574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（二）创业素质培养</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bldLst>
      <p:bldP spid="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熟悉创业步骤</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二</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Two</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a:xfrm>
            <a:off x="0" y="104775"/>
            <a:ext cx="12192000" cy="6858000"/>
          </a:xfrm>
        </p:spPr>
      </p:pic>
      <p:sp>
        <p:nvSpPr>
          <p:cNvPr id="73" name="矩形 72"/>
          <p:cNvSpPr/>
          <p:nvPr/>
        </p:nvSpPr>
        <p:spPr>
          <a:xfrm>
            <a:off x="-50109" y="104775"/>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9632516"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75"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77"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一、创业项目选择与评估</a:t>
            </a:r>
            <a:endParaRPr lang="en-US" altLang="zh-CN" sz="2800" dirty="0">
              <a:solidFill>
                <a:schemeClr val="tx1"/>
              </a:solidFill>
              <a:latin typeface="微软雅黑" panose="020B0503020204020204" charset="-122"/>
              <a:ea typeface="微软雅黑" panose="020B0503020204020204" charset="-122"/>
            </a:endParaRPr>
          </a:p>
        </p:txBody>
      </p:sp>
      <p:sp>
        <p:nvSpPr>
          <p:cNvPr id="56" name="文本框 55"/>
          <p:cNvSpPr txBox="1"/>
          <p:nvPr/>
        </p:nvSpPr>
        <p:spPr>
          <a:xfrm>
            <a:off x="972820" y="1765935"/>
            <a:ext cx="9738360" cy="506730"/>
          </a:xfrm>
          <a:prstGeom prst="rect">
            <a:avLst/>
          </a:prstGeom>
          <a:noFill/>
        </p:spPr>
        <p:txBody>
          <a:bodyPr wrap="square" rtlCol="0">
            <a:spAutoFit/>
          </a:bodyPr>
          <a:p>
            <a:pPr>
              <a:lnSpc>
                <a:spcPct val="150000"/>
              </a:lnSpc>
            </a:pPr>
            <a:r>
              <a:rPr lang="zh-CN" altLang="en-US">
                <a:solidFill>
                  <a:schemeClr val="tx1"/>
                </a:solidFill>
                <a:latin typeface="微软雅黑" panose="020B0503020204020204" charset="-122"/>
                <a:ea typeface="微软雅黑" panose="020B0503020204020204" charset="-122"/>
              </a:rPr>
              <a:t>（一）选择项目应遵循的基本原则</a:t>
            </a:r>
            <a:endParaRPr lang="zh-CN" altLang="en-US">
              <a:solidFill>
                <a:schemeClr val="tx1"/>
              </a:solidFill>
              <a:latin typeface="微软雅黑" panose="020B0503020204020204" charset="-122"/>
              <a:ea typeface="微软雅黑" panose="020B0503020204020204" charset="-122"/>
            </a:endParaRPr>
          </a:p>
        </p:txBody>
      </p:sp>
      <p:sp>
        <p:nvSpPr>
          <p:cNvPr id="57" name="矩形 56"/>
          <p:cNvSpPr/>
          <p:nvPr>
            <p:custDataLst>
              <p:tags r:id="rId19"/>
            </p:custDataLst>
          </p:nvPr>
        </p:nvSpPr>
        <p:spPr>
          <a:xfrm>
            <a:off x="1707446" y="3814788"/>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A</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58" name="矩形 57"/>
          <p:cNvSpPr/>
          <p:nvPr>
            <p:custDataLst>
              <p:tags r:id="rId20"/>
            </p:custDataLst>
          </p:nvPr>
        </p:nvSpPr>
        <p:spPr>
          <a:xfrm>
            <a:off x="1707446" y="2648201"/>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59" name="直接连接符 58"/>
          <p:cNvCxnSpPr/>
          <p:nvPr>
            <p:custDataLst>
              <p:tags r:id="rId21"/>
            </p:custDataLst>
          </p:nvPr>
        </p:nvCxnSpPr>
        <p:spPr>
          <a:xfrm>
            <a:off x="1851561" y="3814787"/>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60" name="直接连接符 59"/>
          <p:cNvCxnSpPr/>
          <p:nvPr>
            <p:custDataLst>
              <p:tags r:id="rId22"/>
            </p:custDataLst>
          </p:nvPr>
        </p:nvCxnSpPr>
        <p:spPr>
          <a:xfrm>
            <a:off x="2152504" y="3814787"/>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68" name="直接连接符 67"/>
          <p:cNvCxnSpPr/>
          <p:nvPr>
            <p:custDataLst>
              <p:tags r:id="rId23"/>
            </p:custDataLst>
          </p:nvPr>
        </p:nvCxnSpPr>
        <p:spPr>
          <a:xfrm>
            <a:off x="2564705" y="3948305"/>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69" name="直接连接符 68"/>
          <p:cNvCxnSpPr/>
          <p:nvPr>
            <p:custDataLst>
              <p:tags r:id="rId24"/>
            </p:custDataLst>
          </p:nvPr>
        </p:nvCxnSpPr>
        <p:spPr>
          <a:xfrm>
            <a:off x="3197332" y="4052153"/>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70" name="直接连接符 69"/>
          <p:cNvCxnSpPr/>
          <p:nvPr>
            <p:custDataLst>
              <p:tags r:id="rId25"/>
            </p:custDataLst>
          </p:nvPr>
        </p:nvCxnSpPr>
        <p:spPr>
          <a:xfrm>
            <a:off x="3583048" y="3814787"/>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71" name="直接连接符 70"/>
          <p:cNvCxnSpPr/>
          <p:nvPr>
            <p:custDataLst>
              <p:tags r:id="rId26"/>
            </p:custDataLst>
          </p:nvPr>
        </p:nvCxnSpPr>
        <p:spPr>
          <a:xfrm>
            <a:off x="3038381" y="3814787"/>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72" name="直接连接符 71"/>
          <p:cNvCxnSpPr/>
          <p:nvPr>
            <p:custDataLst>
              <p:tags r:id="rId27"/>
            </p:custDataLst>
          </p:nvPr>
        </p:nvCxnSpPr>
        <p:spPr>
          <a:xfrm>
            <a:off x="1830366" y="4110434"/>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76" name="平行四边形 75"/>
          <p:cNvSpPr/>
          <p:nvPr>
            <p:custDataLst>
              <p:tags r:id="rId28"/>
            </p:custDataLst>
          </p:nvPr>
        </p:nvSpPr>
        <p:spPr>
          <a:xfrm flipH="1">
            <a:off x="2875193" y="3814788"/>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78" name="平行四边形 77"/>
          <p:cNvSpPr/>
          <p:nvPr>
            <p:custDataLst>
              <p:tags r:id="rId29"/>
            </p:custDataLst>
          </p:nvPr>
        </p:nvSpPr>
        <p:spPr>
          <a:xfrm flipH="1">
            <a:off x="1713801" y="3814788"/>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79" name="平行四边形 78"/>
          <p:cNvSpPr/>
          <p:nvPr>
            <p:custDataLst>
              <p:tags r:id="rId30"/>
            </p:custDataLst>
          </p:nvPr>
        </p:nvSpPr>
        <p:spPr>
          <a:xfrm flipH="1">
            <a:off x="2678097" y="3814788"/>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80" name="文本框 79"/>
          <p:cNvSpPr txBox="1"/>
          <p:nvPr>
            <p:custDataLst>
              <p:tags r:id="rId31"/>
            </p:custDataLst>
          </p:nvPr>
        </p:nvSpPr>
        <p:spPr>
          <a:xfrm>
            <a:off x="1712747" y="3048194"/>
            <a:ext cx="2210456" cy="361406"/>
          </a:xfrm>
          <a:prstGeom prst="rect">
            <a:avLst/>
          </a:prstGeom>
          <a:noFill/>
        </p:spPr>
        <p:txBody>
          <a:bodyPr wrap="square" rtlCol="0" anchor="ctr">
            <a:normAutofit/>
          </a:bodyPr>
          <a:lstStyle/>
          <a:p>
            <a:pPr algn="ctr">
              <a:lnSpc>
                <a:spcPct val="120000"/>
              </a:lnSpc>
            </a:pPr>
            <a:r>
              <a:rPr lang="zh-CN" altLang="en-US" sz="1400" b="1" spc="150" dirty="0">
                <a:solidFill>
                  <a:srgbClr val="FFFFFF"/>
                </a:solidFill>
                <a:latin typeface="微软雅黑" panose="020B0503020204020204" charset="-122"/>
                <a:ea typeface="微软雅黑" panose="020B0503020204020204" charset="-122"/>
              </a:rPr>
              <a:t>1. 做自己熟悉的</a:t>
            </a:r>
            <a:endParaRPr lang="zh-CN" altLang="en-US" sz="1400" b="1" spc="150" dirty="0">
              <a:solidFill>
                <a:srgbClr val="FFFFFF"/>
              </a:solidFill>
              <a:latin typeface="微软雅黑" panose="020B0503020204020204" charset="-122"/>
              <a:ea typeface="微软雅黑" panose="020B0503020204020204" charset="-122"/>
            </a:endParaRPr>
          </a:p>
        </p:txBody>
      </p:sp>
      <p:sp>
        <p:nvSpPr>
          <p:cNvPr id="81" name="矩形 80"/>
          <p:cNvSpPr/>
          <p:nvPr>
            <p:custDataLst>
              <p:tags r:id="rId32"/>
            </p:custDataLst>
          </p:nvPr>
        </p:nvSpPr>
        <p:spPr>
          <a:xfrm>
            <a:off x="4861010" y="3814788"/>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B</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82" name="矩形 81"/>
          <p:cNvSpPr/>
          <p:nvPr>
            <p:custDataLst>
              <p:tags r:id="rId33"/>
            </p:custDataLst>
          </p:nvPr>
        </p:nvSpPr>
        <p:spPr>
          <a:xfrm>
            <a:off x="4861010" y="2653395"/>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83" name="直接连接符 82"/>
          <p:cNvCxnSpPr/>
          <p:nvPr>
            <p:custDataLst>
              <p:tags r:id="rId34"/>
            </p:custDataLst>
          </p:nvPr>
        </p:nvCxnSpPr>
        <p:spPr>
          <a:xfrm>
            <a:off x="5005125" y="3814787"/>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84" name="直接连接符 83"/>
          <p:cNvCxnSpPr/>
          <p:nvPr>
            <p:custDataLst>
              <p:tags r:id="rId35"/>
            </p:custDataLst>
          </p:nvPr>
        </p:nvCxnSpPr>
        <p:spPr>
          <a:xfrm>
            <a:off x="5306068" y="3814787"/>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85" name="直接连接符 84"/>
          <p:cNvCxnSpPr/>
          <p:nvPr>
            <p:custDataLst>
              <p:tags r:id="rId36"/>
            </p:custDataLst>
          </p:nvPr>
        </p:nvCxnSpPr>
        <p:spPr>
          <a:xfrm>
            <a:off x="5718269" y="3948305"/>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86" name="直接连接符 85"/>
          <p:cNvCxnSpPr/>
          <p:nvPr>
            <p:custDataLst>
              <p:tags r:id="rId37"/>
            </p:custDataLst>
          </p:nvPr>
        </p:nvCxnSpPr>
        <p:spPr>
          <a:xfrm>
            <a:off x="6350896" y="4052153"/>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87" name="直接连接符 86"/>
          <p:cNvCxnSpPr/>
          <p:nvPr>
            <p:custDataLst>
              <p:tags r:id="rId38"/>
            </p:custDataLst>
          </p:nvPr>
        </p:nvCxnSpPr>
        <p:spPr>
          <a:xfrm>
            <a:off x="6736612" y="3814787"/>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88" name="直接连接符 87"/>
          <p:cNvCxnSpPr/>
          <p:nvPr>
            <p:custDataLst>
              <p:tags r:id="rId39"/>
            </p:custDataLst>
          </p:nvPr>
        </p:nvCxnSpPr>
        <p:spPr>
          <a:xfrm>
            <a:off x="6191945" y="3814787"/>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89" name="直接连接符 88"/>
          <p:cNvCxnSpPr/>
          <p:nvPr>
            <p:custDataLst>
              <p:tags r:id="rId40"/>
            </p:custDataLst>
          </p:nvPr>
        </p:nvCxnSpPr>
        <p:spPr>
          <a:xfrm>
            <a:off x="4983930" y="4110434"/>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90" name="平行四边形 89"/>
          <p:cNvSpPr/>
          <p:nvPr>
            <p:custDataLst>
              <p:tags r:id="rId41"/>
            </p:custDataLst>
          </p:nvPr>
        </p:nvSpPr>
        <p:spPr>
          <a:xfrm flipH="1">
            <a:off x="6028757" y="3814788"/>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91" name="平行四边形 90"/>
          <p:cNvSpPr/>
          <p:nvPr>
            <p:custDataLst>
              <p:tags r:id="rId42"/>
            </p:custDataLst>
          </p:nvPr>
        </p:nvSpPr>
        <p:spPr>
          <a:xfrm flipH="1">
            <a:off x="4867365" y="3814788"/>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92" name="平行四边形 91"/>
          <p:cNvSpPr/>
          <p:nvPr>
            <p:custDataLst>
              <p:tags r:id="rId43"/>
            </p:custDataLst>
          </p:nvPr>
        </p:nvSpPr>
        <p:spPr>
          <a:xfrm flipH="1">
            <a:off x="5831661" y="3814788"/>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93" name="文本框 92"/>
          <p:cNvSpPr txBox="1"/>
          <p:nvPr>
            <p:custDataLst>
              <p:tags r:id="rId44"/>
            </p:custDataLst>
          </p:nvPr>
        </p:nvSpPr>
        <p:spPr>
          <a:xfrm>
            <a:off x="4866311" y="3053388"/>
            <a:ext cx="2210456" cy="361406"/>
          </a:xfrm>
          <a:prstGeom prst="rect">
            <a:avLst/>
          </a:prstGeom>
          <a:noFill/>
        </p:spPr>
        <p:txBody>
          <a:bodyPr wrap="square" rtlCol="0" anchor="ctr">
            <a:normAutofit/>
          </a:bodyPr>
          <a:lstStyle/>
          <a:p>
            <a:pPr algn="ctr">
              <a:lnSpc>
                <a:spcPct val="120000"/>
              </a:lnSpc>
            </a:pPr>
            <a:r>
              <a:rPr lang="zh-CN" altLang="en-US" sz="1400" b="1" spc="150" dirty="0">
                <a:solidFill>
                  <a:srgbClr val="FFFFFF"/>
                </a:solidFill>
                <a:latin typeface="微软雅黑" panose="020B0503020204020204" charset="-122"/>
                <a:ea typeface="微软雅黑" panose="020B0503020204020204" charset="-122"/>
              </a:rPr>
              <a:t>2. 做自己感兴趣的</a:t>
            </a:r>
            <a:endParaRPr lang="zh-CN" altLang="en-US" sz="1400" b="1" spc="150" dirty="0">
              <a:solidFill>
                <a:srgbClr val="FFFFFF"/>
              </a:solidFill>
              <a:latin typeface="微软雅黑" panose="020B0503020204020204" charset="-122"/>
              <a:ea typeface="微软雅黑" panose="020B0503020204020204" charset="-122"/>
            </a:endParaRPr>
          </a:p>
        </p:txBody>
      </p:sp>
      <p:sp>
        <p:nvSpPr>
          <p:cNvPr id="94" name="矩形 93"/>
          <p:cNvSpPr/>
          <p:nvPr>
            <p:custDataLst>
              <p:tags r:id="rId45"/>
            </p:custDataLst>
          </p:nvPr>
        </p:nvSpPr>
        <p:spPr>
          <a:xfrm>
            <a:off x="8014575" y="3814788"/>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C</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95" name="矩形 94"/>
          <p:cNvSpPr/>
          <p:nvPr>
            <p:custDataLst>
              <p:tags r:id="rId46"/>
            </p:custDataLst>
          </p:nvPr>
        </p:nvSpPr>
        <p:spPr>
          <a:xfrm>
            <a:off x="8014575" y="2653395"/>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96" name="直接连接符 95"/>
          <p:cNvCxnSpPr/>
          <p:nvPr>
            <p:custDataLst>
              <p:tags r:id="rId47"/>
            </p:custDataLst>
          </p:nvPr>
        </p:nvCxnSpPr>
        <p:spPr>
          <a:xfrm>
            <a:off x="8158690" y="3814787"/>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97" name="直接连接符 96"/>
          <p:cNvCxnSpPr/>
          <p:nvPr>
            <p:custDataLst>
              <p:tags r:id="rId48"/>
            </p:custDataLst>
          </p:nvPr>
        </p:nvCxnSpPr>
        <p:spPr>
          <a:xfrm>
            <a:off x="8459633" y="3814787"/>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98" name="直接连接符 97"/>
          <p:cNvCxnSpPr/>
          <p:nvPr>
            <p:custDataLst>
              <p:tags r:id="rId49"/>
            </p:custDataLst>
          </p:nvPr>
        </p:nvCxnSpPr>
        <p:spPr>
          <a:xfrm>
            <a:off x="8871834" y="3948305"/>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99" name="直接连接符 98"/>
          <p:cNvCxnSpPr/>
          <p:nvPr>
            <p:custDataLst>
              <p:tags r:id="rId50"/>
            </p:custDataLst>
          </p:nvPr>
        </p:nvCxnSpPr>
        <p:spPr>
          <a:xfrm>
            <a:off x="9504461" y="4052153"/>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100" name="直接连接符 99"/>
          <p:cNvCxnSpPr/>
          <p:nvPr>
            <p:custDataLst>
              <p:tags r:id="rId51"/>
            </p:custDataLst>
          </p:nvPr>
        </p:nvCxnSpPr>
        <p:spPr>
          <a:xfrm>
            <a:off x="9890177" y="3814787"/>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101" name="直接连接符 100"/>
          <p:cNvCxnSpPr/>
          <p:nvPr>
            <p:custDataLst>
              <p:tags r:id="rId52"/>
            </p:custDataLst>
          </p:nvPr>
        </p:nvCxnSpPr>
        <p:spPr>
          <a:xfrm>
            <a:off x="9345510" y="3814787"/>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02" name="直接连接符 101"/>
          <p:cNvCxnSpPr/>
          <p:nvPr>
            <p:custDataLst>
              <p:tags r:id="rId53"/>
            </p:custDataLst>
          </p:nvPr>
        </p:nvCxnSpPr>
        <p:spPr>
          <a:xfrm>
            <a:off x="8137495" y="4110434"/>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103" name="平行四边形 102"/>
          <p:cNvSpPr/>
          <p:nvPr>
            <p:custDataLst>
              <p:tags r:id="rId54"/>
            </p:custDataLst>
          </p:nvPr>
        </p:nvSpPr>
        <p:spPr>
          <a:xfrm flipH="1">
            <a:off x="9182322" y="3814788"/>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116" name="平行四边形 115"/>
          <p:cNvSpPr/>
          <p:nvPr>
            <p:custDataLst>
              <p:tags r:id="rId55"/>
            </p:custDataLst>
          </p:nvPr>
        </p:nvSpPr>
        <p:spPr>
          <a:xfrm flipH="1">
            <a:off x="8020930" y="3814788"/>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29" name="平行四边形 128"/>
          <p:cNvSpPr/>
          <p:nvPr>
            <p:custDataLst>
              <p:tags r:id="rId56"/>
            </p:custDataLst>
          </p:nvPr>
        </p:nvSpPr>
        <p:spPr>
          <a:xfrm flipH="1">
            <a:off x="8985226" y="3814788"/>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30" name="文本框 129"/>
          <p:cNvSpPr txBox="1"/>
          <p:nvPr>
            <p:custDataLst>
              <p:tags r:id="rId57"/>
            </p:custDataLst>
          </p:nvPr>
        </p:nvSpPr>
        <p:spPr>
          <a:xfrm>
            <a:off x="8019876" y="3053388"/>
            <a:ext cx="2210456" cy="361406"/>
          </a:xfrm>
          <a:prstGeom prst="rect">
            <a:avLst/>
          </a:prstGeom>
          <a:noFill/>
        </p:spPr>
        <p:txBody>
          <a:bodyPr wrap="square" rtlCol="0" anchor="ctr">
            <a:normAutofit/>
          </a:bodyPr>
          <a:lstStyle/>
          <a:p>
            <a:pPr algn="ctr">
              <a:lnSpc>
                <a:spcPct val="120000"/>
              </a:lnSpc>
            </a:pPr>
            <a:r>
              <a:rPr lang="zh-CN" altLang="en-US" sz="1400" b="1" spc="150" dirty="0">
                <a:solidFill>
                  <a:srgbClr val="FFFFFF"/>
                </a:solidFill>
                <a:latin typeface="微软雅黑" panose="020B0503020204020204" charset="-122"/>
                <a:ea typeface="微软雅黑" panose="020B0503020204020204" charset="-122"/>
              </a:rPr>
              <a:t>3. 做可以掌控的</a:t>
            </a:r>
            <a:endParaRPr lang="zh-CN" altLang="en-US" sz="1400" b="1" spc="150" dirty="0">
              <a:solidFill>
                <a:srgbClr val="FFFFFF"/>
              </a:solidFill>
              <a:latin typeface="微软雅黑" panose="020B0503020204020204" charset="-122"/>
              <a:ea typeface="微软雅黑" panose="020B0503020204020204" charset="-122"/>
            </a:endParaRPr>
          </a:p>
        </p:txBody>
      </p:sp>
      <p:sp>
        <p:nvSpPr>
          <p:cNvPr id="131" name="矩形 130"/>
          <p:cNvSpPr/>
          <p:nvPr>
            <p:custDataLst>
              <p:tags r:id="rId58"/>
            </p:custDataLst>
          </p:nvPr>
        </p:nvSpPr>
        <p:spPr>
          <a:xfrm>
            <a:off x="1707446" y="5654368"/>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D</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132" name="矩形 131"/>
          <p:cNvSpPr/>
          <p:nvPr>
            <p:custDataLst>
              <p:tags r:id="rId59"/>
            </p:custDataLst>
          </p:nvPr>
        </p:nvSpPr>
        <p:spPr>
          <a:xfrm>
            <a:off x="1707446" y="4492975"/>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33" name="直接连接符 132"/>
          <p:cNvCxnSpPr/>
          <p:nvPr>
            <p:custDataLst>
              <p:tags r:id="rId60"/>
            </p:custDataLst>
          </p:nvPr>
        </p:nvCxnSpPr>
        <p:spPr>
          <a:xfrm>
            <a:off x="1851561" y="5654367"/>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34" name="直接连接符 133"/>
          <p:cNvCxnSpPr/>
          <p:nvPr>
            <p:custDataLst>
              <p:tags r:id="rId61"/>
            </p:custDataLst>
          </p:nvPr>
        </p:nvCxnSpPr>
        <p:spPr>
          <a:xfrm>
            <a:off x="2152504" y="5654367"/>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135" name="直接连接符 134"/>
          <p:cNvCxnSpPr/>
          <p:nvPr>
            <p:custDataLst>
              <p:tags r:id="rId62"/>
            </p:custDataLst>
          </p:nvPr>
        </p:nvCxnSpPr>
        <p:spPr>
          <a:xfrm>
            <a:off x="2564705" y="5787885"/>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136" name="直接连接符 135"/>
          <p:cNvCxnSpPr/>
          <p:nvPr>
            <p:custDataLst>
              <p:tags r:id="rId63"/>
            </p:custDataLst>
          </p:nvPr>
        </p:nvCxnSpPr>
        <p:spPr>
          <a:xfrm>
            <a:off x="3197332" y="5891733"/>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137" name="直接连接符 136"/>
          <p:cNvCxnSpPr/>
          <p:nvPr>
            <p:custDataLst>
              <p:tags r:id="rId64"/>
            </p:custDataLst>
          </p:nvPr>
        </p:nvCxnSpPr>
        <p:spPr>
          <a:xfrm>
            <a:off x="3583048" y="5654367"/>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138" name="直接连接符 137"/>
          <p:cNvCxnSpPr/>
          <p:nvPr>
            <p:custDataLst>
              <p:tags r:id="rId65"/>
            </p:custDataLst>
          </p:nvPr>
        </p:nvCxnSpPr>
        <p:spPr>
          <a:xfrm>
            <a:off x="3038381" y="5654367"/>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39" name="直接连接符 138"/>
          <p:cNvCxnSpPr/>
          <p:nvPr>
            <p:custDataLst>
              <p:tags r:id="rId66"/>
            </p:custDataLst>
          </p:nvPr>
        </p:nvCxnSpPr>
        <p:spPr>
          <a:xfrm>
            <a:off x="1830366" y="5950014"/>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140" name="平行四边形 139"/>
          <p:cNvSpPr/>
          <p:nvPr>
            <p:custDataLst>
              <p:tags r:id="rId67"/>
            </p:custDataLst>
          </p:nvPr>
        </p:nvSpPr>
        <p:spPr>
          <a:xfrm flipH="1">
            <a:off x="2875193" y="5654368"/>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141" name="平行四边形 140"/>
          <p:cNvSpPr/>
          <p:nvPr>
            <p:custDataLst>
              <p:tags r:id="rId68"/>
            </p:custDataLst>
          </p:nvPr>
        </p:nvSpPr>
        <p:spPr>
          <a:xfrm flipH="1">
            <a:off x="1713801" y="5654368"/>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42" name="平行四边形 141"/>
          <p:cNvSpPr/>
          <p:nvPr>
            <p:custDataLst>
              <p:tags r:id="rId69"/>
            </p:custDataLst>
          </p:nvPr>
        </p:nvSpPr>
        <p:spPr>
          <a:xfrm flipH="1">
            <a:off x="2678097" y="5654368"/>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43" name="文本框 142"/>
          <p:cNvSpPr txBox="1"/>
          <p:nvPr>
            <p:custDataLst>
              <p:tags r:id="rId70"/>
            </p:custDataLst>
          </p:nvPr>
        </p:nvSpPr>
        <p:spPr>
          <a:xfrm>
            <a:off x="1712747" y="4892968"/>
            <a:ext cx="2210456" cy="361406"/>
          </a:xfrm>
          <a:prstGeom prst="rect">
            <a:avLst/>
          </a:prstGeom>
          <a:noFill/>
        </p:spPr>
        <p:txBody>
          <a:bodyPr wrap="square" rtlCol="0" anchor="ctr">
            <a:normAutofit fontScale="90000"/>
          </a:bodyPr>
          <a:lstStyle/>
          <a:p>
            <a:pPr algn="ctr">
              <a:lnSpc>
                <a:spcPct val="120000"/>
              </a:lnSpc>
            </a:pPr>
            <a:r>
              <a:rPr lang="zh-CN" altLang="en-US" sz="1400" b="1" spc="150" dirty="0">
                <a:solidFill>
                  <a:srgbClr val="FFFFFF"/>
                </a:solidFill>
                <a:latin typeface="微软雅黑" panose="020B0503020204020204" charset="-122"/>
                <a:ea typeface="微软雅黑" panose="020B0503020204020204" charset="-122"/>
              </a:rPr>
              <a:t>4. 做市场需要的（产品）</a:t>
            </a:r>
            <a:endParaRPr lang="zh-CN" altLang="en-US" sz="1400" b="1" spc="150" dirty="0">
              <a:solidFill>
                <a:srgbClr val="FFFFFF"/>
              </a:solidFill>
              <a:latin typeface="微软雅黑" panose="020B0503020204020204" charset="-122"/>
              <a:ea typeface="微软雅黑" panose="020B0503020204020204" charset="-122"/>
            </a:endParaRPr>
          </a:p>
        </p:txBody>
      </p:sp>
      <p:sp>
        <p:nvSpPr>
          <p:cNvPr id="144" name="矩形 143"/>
          <p:cNvSpPr/>
          <p:nvPr>
            <p:custDataLst>
              <p:tags r:id="rId71"/>
            </p:custDataLst>
          </p:nvPr>
        </p:nvSpPr>
        <p:spPr>
          <a:xfrm>
            <a:off x="4861010" y="5654368"/>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E</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145" name="矩形 144"/>
          <p:cNvSpPr/>
          <p:nvPr>
            <p:custDataLst>
              <p:tags r:id="rId72"/>
            </p:custDataLst>
          </p:nvPr>
        </p:nvSpPr>
        <p:spPr>
          <a:xfrm>
            <a:off x="4861010" y="4492975"/>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46" name="直接连接符 145"/>
          <p:cNvCxnSpPr/>
          <p:nvPr>
            <p:custDataLst>
              <p:tags r:id="rId73"/>
            </p:custDataLst>
          </p:nvPr>
        </p:nvCxnSpPr>
        <p:spPr>
          <a:xfrm>
            <a:off x="5005125" y="5654367"/>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47" name="直接连接符 146"/>
          <p:cNvCxnSpPr/>
          <p:nvPr>
            <p:custDataLst>
              <p:tags r:id="rId74"/>
            </p:custDataLst>
          </p:nvPr>
        </p:nvCxnSpPr>
        <p:spPr>
          <a:xfrm>
            <a:off x="5306068" y="5654367"/>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148" name="直接连接符 147"/>
          <p:cNvCxnSpPr/>
          <p:nvPr>
            <p:custDataLst>
              <p:tags r:id="rId75"/>
            </p:custDataLst>
          </p:nvPr>
        </p:nvCxnSpPr>
        <p:spPr>
          <a:xfrm>
            <a:off x="5718269" y="5787885"/>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149" name="直接连接符 148"/>
          <p:cNvCxnSpPr/>
          <p:nvPr>
            <p:custDataLst>
              <p:tags r:id="rId76"/>
            </p:custDataLst>
          </p:nvPr>
        </p:nvCxnSpPr>
        <p:spPr>
          <a:xfrm>
            <a:off x="6350896" y="5891733"/>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150" name="直接连接符 149"/>
          <p:cNvCxnSpPr/>
          <p:nvPr>
            <p:custDataLst>
              <p:tags r:id="rId77"/>
            </p:custDataLst>
          </p:nvPr>
        </p:nvCxnSpPr>
        <p:spPr>
          <a:xfrm>
            <a:off x="6736612" y="5654367"/>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151" name="直接连接符 150"/>
          <p:cNvCxnSpPr/>
          <p:nvPr>
            <p:custDataLst>
              <p:tags r:id="rId78"/>
            </p:custDataLst>
          </p:nvPr>
        </p:nvCxnSpPr>
        <p:spPr>
          <a:xfrm>
            <a:off x="6191945" y="5654367"/>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52" name="直接连接符 151"/>
          <p:cNvCxnSpPr/>
          <p:nvPr>
            <p:custDataLst>
              <p:tags r:id="rId79"/>
            </p:custDataLst>
          </p:nvPr>
        </p:nvCxnSpPr>
        <p:spPr>
          <a:xfrm>
            <a:off x="4983930" y="5950014"/>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153" name="平行四边形 152"/>
          <p:cNvSpPr/>
          <p:nvPr>
            <p:custDataLst>
              <p:tags r:id="rId80"/>
            </p:custDataLst>
          </p:nvPr>
        </p:nvSpPr>
        <p:spPr>
          <a:xfrm flipH="1">
            <a:off x="6028757" y="5654368"/>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154" name="平行四边形 153"/>
          <p:cNvSpPr/>
          <p:nvPr>
            <p:custDataLst>
              <p:tags r:id="rId81"/>
            </p:custDataLst>
          </p:nvPr>
        </p:nvSpPr>
        <p:spPr>
          <a:xfrm flipH="1">
            <a:off x="4867365" y="5654368"/>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55" name="平行四边形 154"/>
          <p:cNvSpPr/>
          <p:nvPr>
            <p:custDataLst>
              <p:tags r:id="rId82"/>
            </p:custDataLst>
          </p:nvPr>
        </p:nvSpPr>
        <p:spPr>
          <a:xfrm flipH="1">
            <a:off x="5831661" y="5654368"/>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56" name="文本框 155"/>
          <p:cNvSpPr txBox="1"/>
          <p:nvPr>
            <p:custDataLst>
              <p:tags r:id="rId83"/>
            </p:custDataLst>
          </p:nvPr>
        </p:nvSpPr>
        <p:spPr>
          <a:xfrm>
            <a:off x="4866311" y="4892968"/>
            <a:ext cx="2210456" cy="361406"/>
          </a:xfrm>
          <a:prstGeom prst="rect">
            <a:avLst/>
          </a:prstGeom>
          <a:noFill/>
        </p:spPr>
        <p:txBody>
          <a:bodyPr wrap="square" rtlCol="0" anchor="ctr">
            <a:normAutofit/>
          </a:bodyPr>
          <a:lstStyle/>
          <a:p>
            <a:pPr algn="ctr">
              <a:lnSpc>
                <a:spcPct val="120000"/>
              </a:lnSpc>
            </a:pPr>
            <a:r>
              <a:rPr lang="zh-CN" altLang="en-US" sz="1400" b="1" spc="150" dirty="0">
                <a:solidFill>
                  <a:srgbClr val="FFFFFF"/>
                </a:solidFill>
                <a:latin typeface="微软雅黑" panose="020B0503020204020204" charset="-122"/>
                <a:ea typeface="微软雅黑" panose="020B0503020204020204" charset="-122"/>
              </a:rPr>
              <a:t>5. 做可持续发展的</a:t>
            </a:r>
            <a:endParaRPr lang="zh-CN" altLang="en-US" sz="1400" b="1" spc="150" dirty="0">
              <a:solidFill>
                <a:srgbClr val="FFFFFF"/>
              </a:solidFill>
              <a:latin typeface="微软雅黑" panose="020B0503020204020204" charset="-122"/>
              <a:ea typeface="微软雅黑" panose="020B0503020204020204" charset="-122"/>
            </a:endParaRPr>
          </a:p>
        </p:txBody>
      </p:sp>
      <p:sp>
        <p:nvSpPr>
          <p:cNvPr id="157" name="矩形 156"/>
          <p:cNvSpPr/>
          <p:nvPr>
            <p:custDataLst>
              <p:tags r:id="rId84"/>
            </p:custDataLst>
          </p:nvPr>
        </p:nvSpPr>
        <p:spPr>
          <a:xfrm>
            <a:off x="8014575" y="5654368"/>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F</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158" name="矩形 157"/>
          <p:cNvSpPr/>
          <p:nvPr>
            <p:custDataLst>
              <p:tags r:id="rId85"/>
            </p:custDataLst>
          </p:nvPr>
        </p:nvSpPr>
        <p:spPr>
          <a:xfrm>
            <a:off x="8014575" y="4492975"/>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59" name="直接连接符 158"/>
          <p:cNvCxnSpPr/>
          <p:nvPr>
            <p:custDataLst>
              <p:tags r:id="rId86"/>
            </p:custDataLst>
          </p:nvPr>
        </p:nvCxnSpPr>
        <p:spPr>
          <a:xfrm>
            <a:off x="8158690" y="5654367"/>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60" name="直接连接符 159"/>
          <p:cNvCxnSpPr/>
          <p:nvPr>
            <p:custDataLst>
              <p:tags r:id="rId87"/>
            </p:custDataLst>
          </p:nvPr>
        </p:nvCxnSpPr>
        <p:spPr>
          <a:xfrm>
            <a:off x="8459633" y="5654367"/>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161" name="直接连接符 160"/>
          <p:cNvCxnSpPr/>
          <p:nvPr>
            <p:custDataLst>
              <p:tags r:id="rId88"/>
            </p:custDataLst>
          </p:nvPr>
        </p:nvCxnSpPr>
        <p:spPr>
          <a:xfrm>
            <a:off x="8871834" y="5787885"/>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162" name="直接连接符 161"/>
          <p:cNvCxnSpPr/>
          <p:nvPr>
            <p:custDataLst>
              <p:tags r:id="rId89"/>
            </p:custDataLst>
          </p:nvPr>
        </p:nvCxnSpPr>
        <p:spPr>
          <a:xfrm>
            <a:off x="9504461" y="5891733"/>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163" name="直接连接符 162"/>
          <p:cNvCxnSpPr/>
          <p:nvPr>
            <p:custDataLst>
              <p:tags r:id="rId90"/>
            </p:custDataLst>
          </p:nvPr>
        </p:nvCxnSpPr>
        <p:spPr>
          <a:xfrm>
            <a:off x="9890177" y="5654367"/>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164" name="直接连接符 163"/>
          <p:cNvCxnSpPr/>
          <p:nvPr>
            <p:custDataLst>
              <p:tags r:id="rId91"/>
            </p:custDataLst>
          </p:nvPr>
        </p:nvCxnSpPr>
        <p:spPr>
          <a:xfrm>
            <a:off x="9345510" y="5654367"/>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65" name="直接连接符 164"/>
          <p:cNvCxnSpPr/>
          <p:nvPr>
            <p:custDataLst>
              <p:tags r:id="rId92"/>
            </p:custDataLst>
          </p:nvPr>
        </p:nvCxnSpPr>
        <p:spPr>
          <a:xfrm>
            <a:off x="8137495" y="5950014"/>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166" name="平行四边形 165"/>
          <p:cNvSpPr/>
          <p:nvPr>
            <p:custDataLst>
              <p:tags r:id="rId93"/>
            </p:custDataLst>
          </p:nvPr>
        </p:nvSpPr>
        <p:spPr>
          <a:xfrm flipH="1">
            <a:off x="9182322" y="5654368"/>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167" name="平行四边形 166"/>
          <p:cNvSpPr/>
          <p:nvPr>
            <p:custDataLst>
              <p:tags r:id="rId94"/>
            </p:custDataLst>
          </p:nvPr>
        </p:nvSpPr>
        <p:spPr>
          <a:xfrm flipH="1">
            <a:off x="8020930" y="5654368"/>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68" name="平行四边形 167"/>
          <p:cNvSpPr/>
          <p:nvPr>
            <p:custDataLst>
              <p:tags r:id="rId95"/>
            </p:custDataLst>
          </p:nvPr>
        </p:nvSpPr>
        <p:spPr>
          <a:xfrm flipH="1">
            <a:off x="8985226" y="5654368"/>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69" name="文本框 168"/>
          <p:cNvSpPr txBox="1"/>
          <p:nvPr>
            <p:custDataLst>
              <p:tags r:id="rId96"/>
            </p:custDataLst>
          </p:nvPr>
        </p:nvSpPr>
        <p:spPr>
          <a:xfrm>
            <a:off x="8019876" y="4892968"/>
            <a:ext cx="2210456" cy="361406"/>
          </a:xfrm>
          <a:prstGeom prst="rect">
            <a:avLst/>
          </a:prstGeom>
          <a:noFill/>
        </p:spPr>
        <p:txBody>
          <a:bodyPr wrap="square" rtlCol="0" anchor="ctr">
            <a:normAutofit/>
          </a:bodyPr>
          <a:lstStyle/>
          <a:p>
            <a:pPr algn="ctr">
              <a:lnSpc>
                <a:spcPct val="120000"/>
              </a:lnSpc>
            </a:pPr>
            <a:r>
              <a:rPr lang="zh-CN" altLang="en-US" sz="1400" b="1" spc="150" dirty="0">
                <a:solidFill>
                  <a:srgbClr val="FFFFFF"/>
                </a:solidFill>
                <a:latin typeface="微软雅黑" panose="020B0503020204020204" charset="-122"/>
                <a:ea typeface="微软雅黑" panose="020B0503020204020204" charset="-122"/>
              </a:rPr>
              <a:t>6. 做符合政策导向的</a:t>
            </a:r>
            <a:endParaRPr lang="zh-CN" altLang="en-US" sz="1400" b="1" spc="150" dirty="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bldLst>
      <p:bldP spid="2" grpId="1"/>
      <p:bldP spid="5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a:xfrm>
            <a:off x="0" y="104775"/>
            <a:ext cx="12192000" cy="6858000"/>
          </a:xfrm>
        </p:spPr>
      </p:pic>
      <p:sp>
        <p:nvSpPr>
          <p:cNvPr id="73" name="矩形 72"/>
          <p:cNvSpPr/>
          <p:nvPr/>
        </p:nvSpPr>
        <p:spPr>
          <a:xfrm>
            <a:off x="-50109" y="104775"/>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9632516"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75"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77"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一、创业项目选择与评估</a:t>
            </a:r>
            <a:endParaRPr lang="en-US" altLang="zh-CN" sz="2800" dirty="0">
              <a:solidFill>
                <a:schemeClr val="tx1"/>
              </a:solidFill>
              <a:latin typeface="微软雅黑" panose="020B0503020204020204" charset="-122"/>
              <a:ea typeface="微软雅黑" panose="020B0503020204020204" charset="-122"/>
            </a:endParaRPr>
          </a:p>
        </p:txBody>
      </p:sp>
      <p:sp>
        <p:nvSpPr>
          <p:cNvPr id="56" name="文本框 55"/>
          <p:cNvSpPr txBox="1"/>
          <p:nvPr/>
        </p:nvSpPr>
        <p:spPr>
          <a:xfrm>
            <a:off x="972820" y="1765935"/>
            <a:ext cx="9738360" cy="506730"/>
          </a:xfrm>
          <a:prstGeom prst="rect">
            <a:avLst/>
          </a:prstGeom>
          <a:noFill/>
        </p:spPr>
        <p:txBody>
          <a:bodyPr wrap="square" rtlCol="0">
            <a:spAutoFit/>
          </a:bodyPr>
          <a:p>
            <a:pPr>
              <a:lnSpc>
                <a:spcPct val="150000"/>
              </a:lnSpc>
            </a:pPr>
            <a:r>
              <a:rPr lang="zh-CN" altLang="en-US">
                <a:solidFill>
                  <a:schemeClr val="tx1"/>
                </a:solidFill>
                <a:latin typeface="微软雅黑" panose="020B0503020204020204" charset="-122"/>
                <a:ea typeface="微软雅黑" panose="020B0503020204020204" charset="-122"/>
              </a:rPr>
              <a:t>（二）创业项目选择的策略和方法</a:t>
            </a:r>
            <a:endParaRPr lang="zh-CN" altLang="en-US">
              <a:solidFill>
                <a:schemeClr val="tx1"/>
              </a:solidFill>
              <a:latin typeface="微软雅黑" panose="020B0503020204020204" charset="-122"/>
              <a:ea typeface="微软雅黑" panose="020B0503020204020204" charset="-122"/>
            </a:endParaRPr>
          </a:p>
        </p:txBody>
      </p:sp>
      <p:sp>
        <p:nvSpPr>
          <p:cNvPr id="3" name="矩形 2"/>
          <p:cNvSpPr/>
          <p:nvPr>
            <p:custDataLst>
              <p:tags r:id="rId19"/>
            </p:custDataLst>
          </p:nvPr>
        </p:nvSpPr>
        <p:spPr>
          <a:xfrm>
            <a:off x="1563301" y="3815423"/>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A</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4" name="矩形 3"/>
          <p:cNvSpPr/>
          <p:nvPr>
            <p:custDataLst>
              <p:tags r:id="rId20"/>
            </p:custDataLst>
          </p:nvPr>
        </p:nvSpPr>
        <p:spPr>
          <a:xfrm>
            <a:off x="1563301" y="2648836"/>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5" name="直接连接符 4"/>
          <p:cNvCxnSpPr/>
          <p:nvPr>
            <p:custDataLst>
              <p:tags r:id="rId21"/>
            </p:custDataLst>
          </p:nvPr>
        </p:nvCxnSpPr>
        <p:spPr>
          <a:xfrm>
            <a:off x="1707416" y="3815422"/>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6" name="直接连接符 5"/>
          <p:cNvCxnSpPr/>
          <p:nvPr>
            <p:custDataLst>
              <p:tags r:id="rId22"/>
            </p:custDataLst>
          </p:nvPr>
        </p:nvCxnSpPr>
        <p:spPr>
          <a:xfrm>
            <a:off x="2008359" y="3815422"/>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24" name="直接连接符 23"/>
          <p:cNvCxnSpPr/>
          <p:nvPr>
            <p:custDataLst>
              <p:tags r:id="rId23"/>
            </p:custDataLst>
          </p:nvPr>
        </p:nvCxnSpPr>
        <p:spPr>
          <a:xfrm>
            <a:off x="2420560" y="3948940"/>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26" name="直接连接符 25"/>
          <p:cNvCxnSpPr/>
          <p:nvPr>
            <p:custDataLst>
              <p:tags r:id="rId24"/>
            </p:custDataLst>
          </p:nvPr>
        </p:nvCxnSpPr>
        <p:spPr>
          <a:xfrm>
            <a:off x="3053187" y="4052788"/>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27" name="直接连接符 26"/>
          <p:cNvCxnSpPr/>
          <p:nvPr>
            <p:custDataLst>
              <p:tags r:id="rId25"/>
            </p:custDataLst>
          </p:nvPr>
        </p:nvCxnSpPr>
        <p:spPr>
          <a:xfrm>
            <a:off x="3438903" y="3815422"/>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28" name="直接连接符 27"/>
          <p:cNvCxnSpPr/>
          <p:nvPr>
            <p:custDataLst>
              <p:tags r:id="rId26"/>
            </p:custDataLst>
          </p:nvPr>
        </p:nvCxnSpPr>
        <p:spPr>
          <a:xfrm>
            <a:off x="2894236" y="3815422"/>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29" name="直接连接符 28"/>
          <p:cNvCxnSpPr/>
          <p:nvPr>
            <p:custDataLst>
              <p:tags r:id="rId27"/>
            </p:custDataLst>
          </p:nvPr>
        </p:nvCxnSpPr>
        <p:spPr>
          <a:xfrm>
            <a:off x="1686221" y="4111069"/>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30" name="平行四边形 29"/>
          <p:cNvSpPr/>
          <p:nvPr>
            <p:custDataLst>
              <p:tags r:id="rId28"/>
            </p:custDataLst>
          </p:nvPr>
        </p:nvSpPr>
        <p:spPr>
          <a:xfrm flipH="1">
            <a:off x="2731048" y="3815423"/>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31" name="平行四边形 30"/>
          <p:cNvSpPr/>
          <p:nvPr>
            <p:custDataLst>
              <p:tags r:id="rId29"/>
            </p:custDataLst>
          </p:nvPr>
        </p:nvSpPr>
        <p:spPr>
          <a:xfrm flipH="1">
            <a:off x="1569656" y="3815423"/>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32" name="平行四边形 31"/>
          <p:cNvSpPr/>
          <p:nvPr>
            <p:custDataLst>
              <p:tags r:id="rId30"/>
            </p:custDataLst>
          </p:nvPr>
        </p:nvSpPr>
        <p:spPr>
          <a:xfrm flipH="1">
            <a:off x="2533952" y="3815423"/>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33" name="文本框 32"/>
          <p:cNvSpPr txBox="1"/>
          <p:nvPr>
            <p:custDataLst>
              <p:tags r:id="rId31"/>
            </p:custDataLst>
          </p:nvPr>
        </p:nvSpPr>
        <p:spPr>
          <a:xfrm>
            <a:off x="1568602" y="3048829"/>
            <a:ext cx="2210456" cy="361406"/>
          </a:xfrm>
          <a:prstGeom prst="rect">
            <a:avLst/>
          </a:prstGeom>
          <a:noFill/>
        </p:spPr>
        <p:txBody>
          <a:bodyPr wrap="square" rtlCol="0" anchor="ctr">
            <a:noAutofit/>
          </a:bodyPr>
          <a:lstStyle/>
          <a:p>
            <a:pPr algn="ctr">
              <a:lnSpc>
                <a:spcPct val="120000"/>
              </a:lnSpc>
            </a:pPr>
            <a:r>
              <a:rPr lang="zh-CN" altLang="en-US" sz="1400" b="1" spc="150" dirty="0">
                <a:solidFill>
                  <a:srgbClr val="FFFFFF"/>
                </a:solidFill>
                <a:latin typeface="微软雅黑" panose="020B0503020204020204" charset="-122"/>
                <a:ea typeface="微软雅黑" panose="020B0503020204020204" charset="-122"/>
              </a:rPr>
              <a:t>1. 基于解决别人困难选定创业项目</a:t>
            </a:r>
            <a:endParaRPr lang="zh-CN" altLang="en-US" sz="1400" b="1" spc="150" dirty="0">
              <a:solidFill>
                <a:srgbClr val="FFFFFF"/>
              </a:solidFill>
              <a:latin typeface="微软雅黑" panose="020B0503020204020204" charset="-122"/>
              <a:ea typeface="微软雅黑" panose="020B0503020204020204" charset="-122"/>
            </a:endParaRPr>
          </a:p>
        </p:txBody>
      </p:sp>
      <p:sp>
        <p:nvSpPr>
          <p:cNvPr id="34" name="矩形 33"/>
          <p:cNvSpPr/>
          <p:nvPr>
            <p:custDataLst>
              <p:tags r:id="rId32"/>
            </p:custDataLst>
          </p:nvPr>
        </p:nvSpPr>
        <p:spPr>
          <a:xfrm>
            <a:off x="4716865" y="3815423"/>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B</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35" name="矩形 34"/>
          <p:cNvSpPr/>
          <p:nvPr>
            <p:custDataLst>
              <p:tags r:id="rId33"/>
            </p:custDataLst>
          </p:nvPr>
        </p:nvSpPr>
        <p:spPr>
          <a:xfrm>
            <a:off x="4716865" y="2654030"/>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36" name="直接连接符 35"/>
          <p:cNvCxnSpPr/>
          <p:nvPr>
            <p:custDataLst>
              <p:tags r:id="rId34"/>
            </p:custDataLst>
          </p:nvPr>
        </p:nvCxnSpPr>
        <p:spPr>
          <a:xfrm>
            <a:off x="4860980" y="3815422"/>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37" name="直接连接符 36"/>
          <p:cNvCxnSpPr/>
          <p:nvPr>
            <p:custDataLst>
              <p:tags r:id="rId35"/>
            </p:custDataLst>
          </p:nvPr>
        </p:nvCxnSpPr>
        <p:spPr>
          <a:xfrm>
            <a:off x="5161923" y="3815422"/>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38" name="直接连接符 37"/>
          <p:cNvCxnSpPr/>
          <p:nvPr>
            <p:custDataLst>
              <p:tags r:id="rId36"/>
            </p:custDataLst>
          </p:nvPr>
        </p:nvCxnSpPr>
        <p:spPr>
          <a:xfrm>
            <a:off x="5574124" y="3948940"/>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39" name="直接连接符 38"/>
          <p:cNvCxnSpPr/>
          <p:nvPr>
            <p:custDataLst>
              <p:tags r:id="rId37"/>
            </p:custDataLst>
          </p:nvPr>
        </p:nvCxnSpPr>
        <p:spPr>
          <a:xfrm>
            <a:off x="6206751" y="4052788"/>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40" name="直接连接符 39"/>
          <p:cNvCxnSpPr/>
          <p:nvPr>
            <p:custDataLst>
              <p:tags r:id="rId38"/>
            </p:custDataLst>
          </p:nvPr>
        </p:nvCxnSpPr>
        <p:spPr>
          <a:xfrm>
            <a:off x="6592467" y="3815422"/>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41" name="直接连接符 40"/>
          <p:cNvCxnSpPr/>
          <p:nvPr>
            <p:custDataLst>
              <p:tags r:id="rId39"/>
            </p:custDataLst>
          </p:nvPr>
        </p:nvCxnSpPr>
        <p:spPr>
          <a:xfrm>
            <a:off x="6047800" y="3815422"/>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42" name="直接连接符 41"/>
          <p:cNvCxnSpPr/>
          <p:nvPr>
            <p:custDataLst>
              <p:tags r:id="rId40"/>
            </p:custDataLst>
          </p:nvPr>
        </p:nvCxnSpPr>
        <p:spPr>
          <a:xfrm>
            <a:off x="4839785" y="4111069"/>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43" name="平行四边形 42"/>
          <p:cNvSpPr/>
          <p:nvPr>
            <p:custDataLst>
              <p:tags r:id="rId41"/>
            </p:custDataLst>
          </p:nvPr>
        </p:nvSpPr>
        <p:spPr>
          <a:xfrm flipH="1">
            <a:off x="5884612" y="3815423"/>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44" name="平行四边形 43"/>
          <p:cNvSpPr/>
          <p:nvPr>
            <p:custDataLst>
              <p:tags r:id="rId42"/>
            </p:custDataLst>
          </p:nvPr>
        </p:nvSpPr>
        <p:spPr>
          <a:xfrm flipH="1">
            <a:off x="4723220" y="3815423"/>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45" name="平行四边形 44"/>
          <p:cNvSpPr/>
          <p:nvPr>
            <p:custDataLst>
              <p:tags r:id="rId43"/>
            </p:custDataLst>
          </p:nvPr>
        </p:nvSpPr>
        <p:spPr>
          <a:xfrm flipH="1">
            <a:off x="5687516" y="3815423"/>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46" name="文本框 45"/>
          <p:cNvSpPr txBox="1"/>
          <p:nvPr>
            <p:custDataLst>
              <p:tags r:id="rId44"/>
            </p:custDataLst>
          </p:nvPr>
        </p:nvSpPr>
        <p:spPr>
          <a:xfrm>
            <a:off x="4722166" y="3054023"/>
            <a:ext cx="2210456" cy="361406"/>
          </a:xfrm>
          <a:prstGeom prst="rect">
            <a:avLst/>
          </a:prstGeom>
          <a:noFill/>
        </p:spPr>
        <p:txBody>
          <a:bodyPr wrap="square" rtlCol="0" anchor="ctr">
            <a:noAutofit/>
          </a:bodyPr>
          <a:lstStyle/>
          <a:p>
            <a:pPr algn="ctr">
              <a:lnSpc>
                <a:spcPct val="120000"/>
              </a:lnSpc>
            </a:pPr>
            <a:r>
              <a:rPr lang="zh-CN" altLang="en-US" sz="1400" b="1" spc="150" dirty="0">
                <a:solidFill>
                  <a:srgbClr val="FFFFFF"/>
                </a:solidFill>
                <a:latin typeface="微软雅黑" panose="020B0503020204020204" charset="-122"/>
                <a:ea typeface="微软雅黑" panose="020B0503020204020204" charset="-122"/>
              </a:rPr>
              <a:t>2. 分析已有商品存在的问题选定创业项目</a:t>
            </a:r>
            <a:endParaRPr lang="zh-CN" altLang="en-US" sz="1400" b="1" spc="150" dirty="0">
              <a:solidFill>
                <a:srgbClr val="FFFFFF"/>
              </a:solidFill>
              <a:latin typeface="微软雅黑" panose="020B0503020204020204" charset="-122"/>
              <a:ea typeface="微软雅黑" panose="020B0503020204020204" charset="-122"/>
            </a:endParaRPr>
          </a:p>
        </p:txBody>
      </p:sp>
      <p:sp>
        <p:nvSpPr>
          <p:cNvPr id="47" name="矩形 46"/>
          <p:cNvSpPr/>
          <p:nvPr>
            <p:custDataLst>
              <p:tags r:id="rId45"/>
            </p:custDataLst>
          </p:nvPr>
        </p:nvSpPr>
        <p:spPr>
          <a:xfrm>
            <a:off x="7870430" y="3815423"/>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C</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48" name="矩形 47"/>
          <p:cNvSpPr/>
          <p:nvPr>
            <p:custDataLst>
              <p:tags r:id="rId46"/>
            </p:custDataLst>
          </p:nvPr>
        </p:nvSpPr>
        <p:spPr>
          <a:xfrm>
            <a:off x="7870430" y="2654030"/>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49" name="直接连接符 48"/>
          <p:cNvCxnSpPr/>
          <p:nvPr>
            <p:custDataLst>
              <p:tags r:id="rId47"/>
            </p:custDataLst>
          </p:nvPr>
        </p:nvCxnSpPr>
        <p:spPr>
          <a:xfrm>
            <a:off x="8014545" y="3815422"/>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50" name="直接连接符 49"/>
          <p:cNvCxnSpPr/>
          <p:nvPr>
            <p:custDataLst>
              <p:tags r:id="rId48"/>
            </p:custDataLst>
          </p:nvPr>
        </p:nvCxnSpPr>
        <p:spPr>
          <a:xfrm>
            <a:off x="8315488" y="3815422"/>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51" name="直接连接符 50"/>
          <p:cNvCxnSpPr/>
          <p:nvPr>
            <p:custDataLst>
              <p:tags r:id="rId49"/>
            </p:custDataLst>
          </p:nvPr>
        </p:nvCxnSpPr>
        <p:spPr>
          <a:xfrm>
            <a:off x="8727689" y="3948940"/>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52" name="直接连接符 51"/>
          <p:cNvCxnSpPr/>
          <p:nvPr>
            <p:custDataLst>
              <p:tags r:id="rId50"/>
            </p:custDataLst>
          </p:nvPr>
        </p:nvCxnSpPr>
        <p:spPr>
          <a:xfrm>
            <a:off x="9360316" y="4052788"/>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53" name="直接连接符 52"/>
          <p:cNvCxnSpPr/>
          <p:nvPr>
            <p:custDataLst>
              <p:tags r:id="rId51"/>
            </p:custDataLst>
          </p:nvPr>
        </p:nvCxnSpPr>
        <p:spPr>
          <a:xfrm>
            <a:off x="9746032" y="3815422"/>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54" name="直接连接符 53"/>
          <p:cNvCxnSpPr/>
          <p:nvPr>
            <p:custDataLst>
              <p:tags r:id="rId52"/>
            </p:custDataLst>
          </p:nvPr>
        </p:nvCxnSpPr>
        <p:spPr>
          <a:xfrm>
            <a:off x="9201365" y="3815422"/>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55" name="直接连接符 54"/>
          <p:cNvCxnSpPr/>
          <p:nvPr>
            <p:custDataLst>
              <p:tags r:id="rId53"/>
            </p:custDataLst>
          </p:nvPr>
        </p:nvCxnSpPr>
        <p:spPr>
          <a:xfrm>
            <a:off x="7993350" y="4111069"/>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61" name="平行四边形 60"/>
          <p:cNvSpPr/>
          <p:nvPr>
            <p:custDataLst>
              <p:tags r:id="rId54"/>
            </p:custDataLst>
          </p:nvPr>
        </p:nvSpPr>
        <p:spPr>
          <a:xfrm flipH="1">
            <a:off x="9038177" y="3815423"/>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62" name="平行四边形 61"/>
          <p:cNvSpPr/>
          <p:nvPr>
            <p:custDataLst>
              <p:tags r:id="rId55"/>
            </p:custDataLst>
          </p:nvPr>
        </p:nvSpPr>
        <p:spPr>
          <a:xfrm flipH="1">
            <a:off x="7876785" y="3815423"/>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63" name="平行四边形 62"/>
          <p:cNvSpPr/>
          <p:nvPr>
            <p:custDataLst>
              <p:tags r:id="rId56"/>
            </p:custDataLst>
          </p:nvPr>
        </p:nvSpPr>
        <p:spPr>
          <a:xfrm flipH="1">
            <a:off x="8841081" y="3815423"/>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65" name="文本框 64"/>
          <p:cNvSpPr txBox="1"/>
          <p:nvPr>
            <p:custDataLst>
              <p:tags r:id="rId57"/>
            </p:custDataLst>
          </p:nvPr>
        </p:nvSpPr>
        <p:spPr>
          <a:xfrm>
            <a:off x="7987030" y="3053715"/>
            <a:ext cx="1965960" cy="361315"/>
          </a:xfrm>
          <a:prstGeom prst="rect">
            <a:avLst/>
          </a:prstGeom>
          <a:noFill/>
        </p:spPr>
        <p:txBody>
          <a:bodyPr wrap="square" rtlCol="0" anchor="ctr">
            <a:noAutofit/>
          </a:bodyPr>
          <a:lstStyle/>
          <a:p>
            <a:pPr algn="ctr">
              <a:lnSpc>
                <a:spcPct val="120000"/>
              </a:lnSpc>
            </a:pPr>
            <a:r>
              <a:rPr lang="zh-CN" altLang="en-US" sz="1400" b="1" spc="150" dirty="0">
                <a:solidFill>
                  <a:srgbClr val="FFFFFF"/>
                </a:solidFill>
                <a:latin typeface="微软雅黑" panose="020B0503020204020204" charset="-122"/>
                <a:ea typeface="微软雅黑" panose="020B0503020204020204" charset="-122"/>
              </a:rPr>
              <a:t>3. 透视热销商品背后隐藏的商机选定创业项目</a:t>
            </a:r>
            <a:endParaRPr lang="zh-CN" altLang="en-US" sz="1400" b="1" spc="150" dirty="0">
              <a:solidFill>
                <a:srgbClr val="FFFFFF"/>
              </a:solidFill>
              <a:latin typeface="微软雅黑" panose="020B0503020204020204" charset="-122"/>
              <a:ea typeface="微软雅黑" panose="020B0503020204020204" charset="-122"/>
            </a:endParaRPr>
          </a:p>
        </p:txBody>
      </p:sp>
      <p:sp>
        <p:nvSpPr>
          <p:cNvPr id="104" name="矩形 103"/>
          <p:cNvSpPr/>
          <p:nvPr>
            <p:custDataLst>
              <p:tags r:id="rId58"/>
            </p:custDataLst>
          </p:nvPr>
        </p:nvSpPr>
        <p:spPr>
          <a:xfrm>
            <a:off x="3140084" y="5655003"/>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D</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105" name="矩形 104"/>
          <p:cNvSpPr/>
          <p:nvPr>
            <p:custDataLst>
              <p:tags r:id="rId59"/>
            </p:custDataLst>
          </p:nvPr>
        </p:nvSpPr>
        <p:spPr>
          <a:xfrm>
            <a:off x="3140084" y="4493610"/>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06" name="直接连接符 105"/>
          <p:cNvCxnSpPr/>
          <p:nvPr>
            <p:custDataLst>
              <p:tags r:id="rId60"/>
            </p:custDataLst>
          </p:nvPr>
        </p:nvCxnSpPr>
        <p:spPr>
          <a:xfrm>
            <a:off x="3284199" y="5655002"/>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07" name="直接连接符 106"/>
          <p:cNvCxnSpPr/>
          <p:nvPr>
            <p:custDataLst>
              <p:tags r:id="rId61"/>
            </p:custDataLst>
          </p:nvPr>
        </p:nvCxnSpPr>
        <p:spPr>
          <a:xfrm>
            <a:off x="3585142" y="5655002"/>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108" name="直接连接符 107"/>
          <p:cNvCxnSpPr/>
          <p:nvPr>
            <p:custDataLst>
              <p:tags r:id="rId62"/>
            </p:custDataLst>
          </p:nvPr>
        </p:nvCxnSpPr>
        <p:spPr>
          <a:xfrm>
            <a:off x="3997343" y="5788520"/>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109" name="直接连接符 108"/>
          <p:cNvCxnSpPr/>
          <p:nvPr>
            <p:custDataLst>
              <p:tags r:id="rId63"/>
            </p:custDataLst>
          </p:nvPr>
        </p:nvCxnSpPr>
        <p:spPr>
          <a:xfrm>
            <a:off x="4629970" y="5892368"/>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110" name="直接连接符 109"/>
          <p:cNvCxnSpPr/>
          <p:nvPr>
            <p:custDataLst>
              <p:tags r:id="rId64"/>
            </p:custDataLst>
          </p:nvPr>
        </p:nvCxnSpPr>
        <p:spPr>
          <a:xfrm>
            <a:off x="5015686" y="5655002"/>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111" name="直接连接符 110"/>
          <p:cNvCxnSpPr/>
          <p:nvPr>
            <p:custDataLst>
              <p:tags r:id="rId65"/>
            </p:custDataLst>
          </p:nvPr>
        </p:nvCxnSpPr>
        <p:spPr>
          <a:xfrm>
            <a:off x="4471019" y="5655002"/>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12" name="直接连接符 111"/>
          <p:cNvCxnSpPr/>
          <p:nvPr>
            <p:custDataLst>
              <p:tags r:id="rId66"/>
            </p:custDataLst>
          </p:nvPr>
        </p:nvCxnSpPr>
        <p:spPr>
          <a:xfrm>
            <a:off x="3263004" y="5950649"/>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113" name="平行四边形 112"/>
          <p:cNvSpPr/>
          <p:nvPr>
            <p:custDataLst>
              <p:tags r:id="rId67"/>
            </p:custDataLst>
          </p:nvPr>
        </p:nvSpPr>
        <p:spPr>
          <a:xfrm flipH="1">
            <a:off x="4307831" y="5655003"/>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114" name="平行四边形 113"/>
          <p:cNvSpPr/>
          <p:nvPr>
            <p:custDataLst>
              <p:tags r:id="rId68"/>
            </p:custDataLst>
          </p:nvPr>
        </p:nvSpPr>
        <p:spPr>
          <a:xfrm flipH="1">
            <a:off x="3146439" y="5655003"/>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15" name="平行四边形 114"/>
          <p:cNvSpPr/>
          <p:nvPr>
            <p:custDataLst>
              <p:tags r:id="rId69"/>
            </p:custDataLst>
          </p:nvPr>
        </p:nvSpPr>
        <p:spPr>
          <a:xfrm flipH="1">
            <a:off x="4110735" y="5655003"/>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66" name="文本框 65"/>
          <p:cNvSpPr txBox="1"/>
          <p:nvPr>
            <p:custDataLst>
              <p:tags r:id="rId70"/>
            </p:custDataLst>
          </p:nvPr>
        </p:nvSpPr>
        <p:spPr>
          <a:xfrm>
            <a:off x="3145385" y="4893603"/>
            <a:ext cx="2210456" cy="361406"/>
          </a:xfrm>
          <a:prstGeom prst="rect">
            <a:avLst/>
          </a:prstGeom>
          <a:noFill/>
        </p:spPr>
        <p:txBody>
          <a:bodyPr wrap="square" rtlCol="0" anchor="ctr">
            <a:noAutofit/>
          </a:bodyPr>
          <a:lstStyle/>
          <a:p>
            <a:pPr algn="ctr">
              <a:lnSpc>
                <a:spcPct val="120000"/>
              </a:lnSpc>
            </a:pPr>
            <a:r>
              <a:rPr lang="zh-CN" altLang="en-US" sz="1400" b="1" spc="150" dirty="0">
                <a:solidFill>
                  <a:srgbClr val="FFFFFF"/>
                </a:solidFill>
                <a:latin typeface="微软雅黑" panose="020B0503020204020204" charset="-122"/>
                <a:ea typeface="微软雅黑" panose="020B0503020204020204" charset="-122"/>
              </a:rPr>
              <a:t>4. 基于市场供求差异分析选定创业项目</a:t>
            </a:r>
            <a:endParaRPr lang="zh-CN" altLang="en-US" sz="1400" b="1" spc="150" dirty="0">
              <a:solidFill>
                <a:srgbClr val="FFFFFF"/>
              </a:solidFill>
              <a:latin typeface="微软雅黑" panose="020B0503020204020204" charset="-122"/>
              <a:ea typeface="微软雅黑" panose="020B0503020204020204" charset="-122"/>
            </a:endParaRPr>
          </a:p>
        </p:txBody>
      </p:sp>
      <p:sp>
        <p:nvSpPr>
          <p:cNvPr id="117" name="矩形 116"/>
          <p:cNvSpPr/>
          <p:nvPr>
            <p:custDataLst>
              <p:tags r:id="rId71"/>
            </p:custDataLst>
          </p:nvPr>
        </p:nvSpPr>
        <p:spPr>
          <a:xfrm>
            <a:off x="6293648" y="5655003"/>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E</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118" name="矩形 117"/>
          <p:cNvSpPr/>
          <p:nvPr>
            <p:custDataLst>
              <p:tags r:id="rId72"/>
            </p:custDataLst>
          </p:nvPr>
        </p:nvSpPr>
        <p:spPr>
          <a:xfrm>
            <a:off x="6293648" y="4493610"/>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19" name="直接连接符 118"/>
          <p:cNvCxnSpPr/>
          <p:nvPr>
            <p:custDataLst>
              <p:tags r:id="rId73"/>
            </p:custDataLst>
          </p:nvPr>
        </p:nvCxnSpPr>
        <p:spPr>
          <a:xfrm>
            <a:off x="6437763" y="5655002"/>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20" name="直接连接符 119"/>
          <p:cNvCxnSpPr/>
          <p:nvPr>
            <p:custDataLst>
              <p:tags r:id="rId74"/>
            </p:custDataLst>
          </p:nvPr>
        </p:nvCxnSpPr>
        <p:spPr>
          <a:xfrm>
            <a:off x="6738706" y="5655002"/>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121" name="直接连接符 120"/>
          <p:cNvCxnSpPr/>
          <p:nvPr>
            <p:custDataLst>
              <p:tags r:id="rId75"/>
            </p:custDataLst>
          </p:nvPr>
        </p:nvCxnSpPr>
        <p:spPr>
          <a:xfrm>
            <a:off x="7150907" y="5788520"/>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122" name="直接连接符 121"/>
          <p:cNvCxnSpPr/>
          <p:nvPr>
            <p:custDataLst>
              <p:tags r:id="rId76"/>
            </p:custDataLst>
          </p:nvPr>
        </p:nvCxnSpPr>
        <p:spPr>
          <a:xfrm>
            <a:off x="7783534" y="5892368"/>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123" name="直接连接符 122"/>
          <p:cNvCxnSpPr/>
          <p:nvPr>
            <p:custDataLst>
              <p:tags r:id="rId77"/>
            </p:custDataLst>
          </p:nvPr>
        </p:nvCxnSpPr>
        <p:spPr>
          <a:xfrm>
            <a:off x="8169250" y="5655002"/>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124" name="直接连接符 123"/>
          <p:cNvCxnSpPr/>
          <p:nvPr>
            <p:custDataLst>
              <p:tags r:id="rId78"/>
            </p:custDataLst>
          </p:nvPr>
        </p:nvCxnSpPr>
        <p:spPr>
          <a:xfrm>
            <a:off x="7624583" y="5655002"/>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25" name="直接连接符 124"/>
          <p:cNvCxnSpPr/>
          <p:nvPr>
            <p:custDataLst>
              <p:tags r:id="rId79"/>
            </p:custDataLst>
          </p:nvPr>
        </p:nvCxnSpPr>
        <p:spPr>
          <a:xfrm>
            <a:off x="6416568" y="5950649"/>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126" name="平行四边形 125"/>
          <p:cNvSpPr/>
          <p:nvPr>
            <p:custDataLst>
              <p:tags r:id="rId80"/>
            </p:custDataLst>
          </p:nvPr>
        </p:nvSpPr>
        <p:spPr>
          <a:xfrm flipH="1">
            <a:off x="7461395" y="5655003"/>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127" name="平行四边形 126"/>
          <p:cNvSpPr/>
          <p:nvPr>
            <p:custDataLst>
              <p:tags r:id="rId81"/>
            </p:custDataLst>
          </p:nvPr>
        </p:nvSpPr>
        <p:spPr>
          <a:xfrm flipH="1">
            <a:off x="6300003" y="5655003"/>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28" name="平行四边形 127"/>
          <p:cNvSpPr/>
          <p:nvPr>
            <p:custDataLst>
              <p:tags r:id="rId82"/>
            </p:custDataLst>
          </p:nvPr>
        </p:nvSpPr>
        <p:spPr>
          <a:xfrm flipH="1">
            <a:off x="7264299" y="5655003"/>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67" name="文本框 66"/>
          <p:cNvSpPr txBox="1"/>
          <p:nvPr>
            <p:custDataLst>
              <p:tags r:id="rId83"/>
            </p:custDataLst>
          </p:nvPr>
        </p:nvSpPr>
        <p:spPr>
          <a:xfrm>
            <a:off x="6298949" y="4893603"/>
            <a:ext cx="2210456" cy="361406"/>
          </a:xfrm>
          <a:prstGeom prst="rect">
            <a:avLst/>
          </a:prstGeom>
          <a:noFill/>
        </p:spPr>
        <p:txBody>
          <a:bodyPr wrap="square" rtlCol="0" anchor="ctr">
            <a:noAutofit/>
          </a:bodyPr>
          <a:lstStyle/>
          <a:p>
            <a:pPr algn="ctr">
              <a:lnSpc>
                <a:spcPct val="120000"/>
              </a:lnSpc>
            </a:pPr>
            <a:r>
              <a:rPr lang="zh-CN" altLang="en-US" sz="1400" b="1" spc="150" dirty="0">
                <a:solidFill>
                  <a:srgbClr val="FFFFFF"/>
                </a:solidFill>
                <a:latin typeface="微软雅黑" panose="020B0503020204020204" charset="-122"/>
                <a:ea typeface="微软雅黑" panose="020B0503020204020204" charset="-122"/>
              </a:rPr>
              <a:t>5. 利用市场细分选定创业项目</a:t>
            </a:r>
            <a:endParaRPr lang="zh-CN" altLang="en-US" sz="1400" b="1" spc="150" dirty="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bldLst>
      <p:bldP spid="2" grpId="1"/>
      <p:bldP spid="5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a:xfrm>
            <a:off x="0" y="104775"/>
            <a:ext cx="12192000" cy="6858000"/>
          </a:xfrm>
        </p:spPr>
      </p:pic>
      <p:sp>
        <p:nvSpPr>
          <p:cNvPr id="73" name="矩形 72"/>
          <p:cNvSpPr/>
          <p:nvPr/>
        </p:nvSpPr>
        <p:spPr>
          <a:xfrm>
            <a:off x="-50109" y="104775"/>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9632516"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75"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77"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一、创业项目选择与评估</a:t>
            </a:r>
            <a:endParaRPr lang="en-US" altLang="zh-CN" sz="2800" dirty="0">
              <a:solidFill>
                <a:schemeClr val="tx1"/>
              </a:solidFill>
              <a:latin typeface="微软雅黑" panose="020B0503020204020204" charset="-122"/>
              <a:ea typeface="微软雅黑" panose="020B0503020204020204" charset="-122"/>
            </a:endParaRPr>
          </a:p>
        </p:txBody>
      </p:sp>
      <p:sp>
        <p:nvSpPr>
          <p:cNvPr id="56" name="文本框 55"/>
          <p:cNvSpPr txBox="1"/>
          <p:nvPr/>
        </p:nvSpPr>
        <p:spPr>
          <a:xfrm>
            <a:off x="699770" y="1765935"/>
            <a:ext cx="10011410" cy="506730"/>
          </a:xfrm>
          <a:prstGeom prst="rect">
            <a:avLst/>
          </a:prstGeom>
          <a:noFill/>
        </p:spPr>
        <p:txBody>
          <a:bodyPr wrap="square" rtlCol="0">
            <a:spAutoFit/>
          </a:bodyPr>
          <a:p>
            <a:pPr>
              <a:lnSpc>
                <a:spcPct val="150000"/>
              </a:lnSpc>
            </a:pPr>
            <a:r>
              <a:rPr lang="zh-CN" altLang="en-US">
                <a:solidFill>
                  <a:schemeClr val="tx1"/>
                </a:solidFill>
                <a:latin typeface="微软雅黑" panose="020B0503020204020204" charset="-122"/>
                <a:ea typeface="微软雅黑" panose="020B0503020204020204" charset="-122"/>
              </a:rPr>
              <a:t>（三）创业项目的评估</a:t>
            </a:r>
            <a:endParaRPr lang="zh-CN" altLang="en-US">
              <a:solidFill>
                <a:schemeClr val="tx1"/>
              </a:solidFill>
              <a:latin typeface="微软雅黑" panose="020B0503020204020204" charset="-122"/>
              <a:ea typeface="微软雅黑" panose="020B0503020204020204" charset="-122"/>
            </a:endParaRPr>
          </a:p>
        </p:txBody>
      </p:sp>
      <p:sp>
        <p:nvSpPr>
          <p:cNvPr id="3" name="矩形 2"/>
          <p:cNvSpPr/>
          <p:nvPr>
            <p:custDataLst>
              <p:tags r:id="rId19"/>
            </p:custDataLst>
          </p:nvPr>
        </p:nvSpPr>
        <p:spPr>
          <a:xfrm>
            <a:off x="926306" y="2884571"/>
            <a:ext cx="1766888"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6" name="矩形 5"/>
          <p:cNvSpPr/>
          <p:nvPr>
            <p:custDataLst>
              <p:tags r:id="rId20"/>
            </p:custDataLst>
          </p:nvPr>
        </p:nvSpPr>
        <p:spPr>
          <a:xfrm>
            <a:off x="926306" y="3017922"/>
            <a:ext cx="1766888"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4" name="任意多边形 3"/>
          <p:cNvSpPr/>
          <p:nvPr>
            <p:custDataLst>
              <p:tags r:id="rId21"/>
            </p:custDataLst>
          </p:nvPr>
        </p:nvSpPr>
        <p:spPr>
          <a:xfrm>
            <a:off x="2245518" y="509437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5" name="矩形 4"/>
          <p:cNvSpPr/>
          <p:nvPr>
            <p:custDataLst>
              <p:tags r:id="rId22"/>
            </p:custDataLst>
          </p:nvPr>
        </p:nvSpPr>
        <p:spPr>
          <a:xfrm>
            <a:off x="2245520" y="509437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77500" lnSpcReduction="20000"/>
          </a:bodyPr>
          <a:p>
            <a:pPr algn="ctr"/>
            <a:r>
              <a:rPr lang="en-US" altLang="zh-CN" dirty="0">
                <a:solidFill>
                  <a:srgbClr val="FFC211">
                    <a:lumMod val="50000"/>
                  </a:srgbClr>
                </a:solidFill>
              </a:rPr>
              <a:t>A</a:t>
            </a:r>
            <a:endParaRPr lang="zh-CN" altLang="en-US" dirty="0">
              <a:solidFill>
                <a:srgbClr val="FFC211">
                  <a:lumMod val="50000"/>
                </a:srgbClr>
              </a:solidFill>
            </a:endParaRPr>
          </a:p>
        </p:txBody>
      </p:sp>
      <p:sp>
        <p:nvSpPr>
          <p:cNvPr id="24" name="矩形 23"/>
          <p:cNvSpPr/>
          <p:nvPr>
            <p:custDataLst>
              <p:tags r:id="rId23"/>
            </p:custDataLst>
          </p:nvPr>
        </p:nvSpPr>
        <p:spPr>
          <a:xfrm>
            <a:off x="926465" y="3149600"/>
            <a:ext cx="1606550" cy="1812925"/>
          </a:xfrm>
          <a:prstGeom prst="rect">
            <a:avLst/>
          </a:prstGeom>
        </p:spPr>
        <p:txBody>
          <a:bodyPr wrap="square" anchor="ctr" anchorCtr="0">
            <a:noAutofit/>
          </a:bodyPr>
          <a:p>
            <a:pPr algn="ctr">
              <a:lnSpc>
                <a:spcPct val="120000"/>
              </a:lnSpc>
            </a:pPr>
            <a:r>
              <a:rPr lang="zh-CN" altLang="en-US" spc="150">
                <a:solidFill>
                  <a:srgbClr val="FFFFFF"/>
                </a:solidFill>
                <a:latin typeface="Arial" panose="020B0604020202020204" pitchFamily="34" charset="0"/>
                <a:ea typeface="微软雅黑" panose="020B0503020204020204" charset="-122"/>
                <a:sym typeface="Arial" panose="020B0604020202020204" pitchFamily="34" charset="0"/>
              </a:rPr>
              <a:t>1. 市场评估</a:t>
            </a:r>
            <a:endParaRPr lang="zh-CN" altLang="en-US"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7" name="矩形 86"/>
          <p:cNvSpPr/>
          <p:nvPr>
            <p:custDataLst>
              <p:tags r:id="rId24"/>
            </p:custDataLst>
          </p:nvPr>
        </p:nvSpPr>
        <p:spPr>
          <a:xfrm>
            <a:off x="3069431" y="2884571"/>
            <a:ext cx="1766888"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88" name="矩形 87"/>
          <p:cNvSpPr/>
          <p:nvPr>
            <p:custDataLst>
              <p:tags r:id="rId25"/>
            </p:custDataLst>
          </p:nvPr>
        </p:nvSpPr>
        <p:spPr>
          <a:xfrm>
            <a:off x="3069431" y="3017922"/>
            <a:ext cx="1766888"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89" name="任意多边形 88"/>
          <p:cNvSpPr/>
          <p:nvPr>
            <p:custDataLst>
              <p:tags r:id="rId26"/>
            </p:custDataLst>
          </p:nvPr>
        </p:nvSpPr>
        <p:spPr>
          <a:xfrm>
            <a:off x="4388643" y="509437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90" name="矩形 89"/>
          <p:cNvSpPr/>
          <p:nvPr>
            <p:custDataLst>
              <p:tags r:id="rId27"/>
            </p:custDataLst>
          </p:nvPr>
        </p:nvSpPr>
        <p:spPr>
          <a:xfrm>
            <a:off x="4388645" y="509437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77500" lnSpcReduction="20000"/>
          </a:bodyPr>
          <a:p>
            <a:pPr algn="ctr"/>
            <a:r>
              <a:rPr lang="en-US" altLang="zh-CN" dirty="0">
                <a:solidFill>
                  <a:srgbClr val="FFC211">
                    <a:lumMod val="50000"/>
                  </a:srgbClr>
                </a:solidFill>
              </a:rPr>
              <a:t>B</a:t>
            </a:r>
            <a:endParaRPr lang="zh-CN" altLang="en-US" dirty="0">
              <a:solidFill>
                <a:srgbClr val="FFC211">
                  <a:lumMod val="50000"/>
                </a:srgbClr>
              </a:solidFill>
            </a:endParaRPr>
          </a:p>
        </p:txBody>
      </p:sp>
      <p:sp>
        <p:nvSpPr>
          <p:cNvPr id="26" name="矩形 25"/>
          <p:cNvSpPr/>
          <p:nvPr>
            <p:custDataLst>
              <p:tags r:id="rId28"/>
            </p:custDataLst>
          </p:nvPr>
        </p:nvSpPr>
        <p:spPr>
          <a:xfrm>
            <a:off x="3070225" y="3149600"/>
            <a:ext cx="1605915" cy="1812925"/>
          </a:xfrm>
          <a:prstGeom prst="rect">
            <a:avLst/>
          </a:prstGeom>
        </p:spPr>
        <p:txBody>
          <a:bodyPr wrap="square" anchor="ctr" anchorCtr="0">
            <a:normAutofit/>
          </a:bodyPr>
          <a:p>
            <a:pPr algn="ctr">
              <a:lnSpc>
                <a:spcPct val="120000"/>
              </a:lnSpc>
            </a:pPr>
            <a:r>
              <a:rPr lang="zh-CN" altLang="en-US" spc="150">
                <a:solidFill>
                  <a:srgbClr val="FFFFFF"/>
                </a:solidFill>
                <a:latin typeface="Arial" panose="020B0604020202020204" pitchFamily="34" charset="0"/>
                <a:ea typeface="微软雅黑" panose="020B0503020204020204" charset="-122"/>
                <a:sym typeface="Arial" panose="020B0604020202020204" pitchFamily="34" charset="0"/>
              </a:rPr>
              <a:t>2. 产品评价与技术评价</a:t>
            </a:r>
            <a:endParaRPr lang="zh-CN" altLang="en-US"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92" name="矩形 91"/>
          <p:cNvSpPr/>
          <p:nvPr>
            <p:custDataLst>
              <p:tags r:id="rId29"/>
            </p:custDataLst>
          </p:nvPr>
        </p:nvSpPr>
        <p:spPr>
          <a:xfrm>
            <a:off x="5212556" y="2884571"/>
            <a:ext cx="1766888"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93" name="矩形 92"/>
          <p:cNvSpPr/>
          <p:nvPr>
            <p:custDataLst>
              <p:tags r:id="rId30"/>
            </p:custDataLst>
          </p:nvPr>
        </p:nvSpPr>
        <p:spPr>
          <a:xfrm>
            <a:off x="5212556" y="3017922"/>
            <a:ext cx="1766888"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94" name="任意多边形 93"/>
          <p:cNvSpPr/>
          <p:nvPr>
            <p:custDataLst>
              <p:tags r:id="rId31"/>
            </p:custDataLst>
          </p:nvPr>
        </p:nvSpPr>
        <p:spPr>
          <a:xfrm>
            <a:off x="6531768" y="509437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95" name="矩形 94"/>
          <p:cNvSpPr/>
          <p:nvPr>
            <p:custDataLst>
              <p:tags r:id="rId32"/>
            </p:custDataLst>
          </p:nvPr>
        </p:nvSpPr>
        <p:spPr>
          <a:xfrm>
            <a:off x="6531770" y="509437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77500" lnSpcReduction="20000"/>
          </a:bodyPr>
          <a:p>
            <a:pPr algn="ctr"/>
            <a:r>
              <a:rPr lang="en-US" altLang="zh-CN" dirty="0">
                <a:solidFill>
                  <a:srgbClr val="FFC211">
                    <a:lumMod val="50000"/>
                  </a:srgbClr>
                </a:solidFill>
              </a:rPr>
              <a:t>C</a:t>
            </a:r>
            <a:endParaRPr lang="zh-CN" altLang="en-US" dirty="0">
              <a:solidFill>
                <a:srgbClr val="FFC211">
                  <a:lumMod val="50000"/>
                </a:srgbClr>
              </a:solidFill>
            </a:endParaRPr>
          </a:p>
        </p:txBody>
      </p:sp>
      <p:sp>
        <p:nvSpPr>
          <p:cNvPr id="61" name="矩形 60"/>
          <p:cNvSpPr/>
          <p:nvPr>
            <p:custDataLst>
              <p:tags r:id="rId33"/>
            </p:custDataLst>
          </p:nvPr>
        </p:nvSpPr>
        <p:spPr>
          <a:xfrm>
            <a:off x="5372735" y="3151505"/>
            <a:ext cx="1605915" cy="1812925"/>
          </a:xfrm>
          <a:prstGeom prst="rect">
            <a:avLst/>
          </a:prstGeom>
        </p:spPr>
        <p:txBody>
          <a:bodyPr wrap="square" anchor="ctr" anchorCtr="0">
            <a:normAutofit/>
          </a:bodyPr>
          <a:p>
            <a:pPr algn="ctr">
              <a:lnSpc>
                <a:spcPct val="120000"/>
              </a:lnSpc>
            </a:pPr>
            <a:r>
              <a:rPr lang="zh-CN" altLang="en-US" spc="150">
                <a:solidFill>
                  <a:srgbClr val="FFFFFF"/>
                </a:solidFill>
                <a:latin typeface="Arial" panose="020B0604020202020204" pitchFamily="34" charset="0"/>
                <a:ea typeface="微软雅黑" panose="020B0503020204020204" charset="-122"/>
                <a:sym typeface="Arial" panose="020B0604020202020204" pitchFamily="34" charset="0"/>
              </a:rPr>
              <a:t>3. 财务评价</a:t>
            </a:r>
            <a:endParaRPr lang="zh-CN" altLang="en-US"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97" name="矩形 96"/>
          <p:cNvSpPr/>
          <p:nvPr>
            <p:custDataLst>
              <p:tags r:id="rId34"/>
            </p:custDataLst>
          </p:nvPr>
        </p:nvSpPr>
        <p:spPr>
          <a:xfrm>
            <a:off x="7355681" y="2884571"/>
            <a:ext cx="1766888"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98" name="矩形 97"/>
          <p:cNvSpPr/>
          <p:nvPr>
            <p:custDataLst>
              <p:tags r:id="rId35"/>
            </p:custDataLst>
          </p:nvPr>
        </p:nvSpPr>
        <p:spPr>
          <a:xfrm>
            <a:off x="7355681" y="3017922"/>
            <a:ext cx="1766888"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99" name="任意多边形 98"/>
          <p:cNvSpPr/>
          <p:nvPr>
            <p:custDataLst>
              <p:tags r:id="rId36"/>
            </p:custDataLst>
          </p:nvPr>
        </p:nvSpPr>
        <p:spPr>
          <a:xfrm>
            <a:off x="8674893" y="509437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100" name="矩形 99"/>
          <p:cNvSpPr/>
          <p:nvPr>
            <p:custDataLst>
              <p:tags r:id="rId37"/>
            </p:custDataLst>
          </p:nvPr>
        </p:nvSpPr>
        <p:spPr>
          <a:xfrm>
            <a:off x="8674895" y="509437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77500" lnSpcReduction="20000"/>
          </a:bodyPr>
          <a:p>
            <a:pPr algn="ctr"/>
            <a:r>
              <a:rPr lang="en-US" altLang="zh-CN" dirty="0">
                <a:solidFill>
                  <a:srgbClr val="FFC211">
                    <a:lumMod val="50000"/>
                  </a:srgbClr>
                </a:solidFill>
              </a:rPr>
              <a:t>D</a:t>
            </a:r>
            <a:endParaRPr lang="zh-CN" altLang="en-US" dirty="0">
              <a:solidFill>
                <a:srgbClr val="FFC211">
                  <a:lumMod val="50000"/>
                </a:srgbClr>
              </a:solidFill>
            </a:endParaRPr>
          </a:p>
        </p:txBody>
      </p:sp>
      <p:sp>
        <p:nvSpPr>
          <p:cNvPr id="62" name="矩形 61"/>
          <p:cNvSpPr/>
          <p:nvPr>
            <p:custDataLst>
              <p:tags r:id="rId38"/>
            </p:custDataLst>
          </p:nvPr>
        </p:nvSpPr>
        <p:spPr>
          <a:xfrm>
            <a:off x="7515860" y="3151505"/>
            <a:ext cx="1605915" cy="1812925"/>
          </a:xfrm>
          <a:prstGeom prst="rect">
            <a:avLst/>
          </a:prstGeom>
        </p:spPr>
        <p:txBody>
          <a:bodyPr wrap="square" anchor="ctr" anchorCtr="0">
            <a:normAutofit/>
          </a:bodyPr>
          <a:p>
            <a:pPr algn="ctr">
              <a:lnSpc>
                <a:spcPct val="120000"/>
              </a:lnSpc>
            </a:pPr>
            <a:r>
              <a:rPr lang="zh-CN" altLang="en-US" spc="150">
                <a:solidFill>
                  <a:srgbClr val="FFFFFF"/>
                </a:solidFill>
                <a:latin typeface="Arial" panose="020B0604020202020204" pitchFamily="34" charset="0"/>
                <a:ea typeface="微软雅黑" panose="020B0503020204020204" charset="-122"/>
                <a:sym typeface="Arial" panose="020B0604020202020204" pitchFamily="34" charset="0"/>
              </a:rPr>
              <a:t>4. 风险评估</a:t>
            </a:r>
            <a:endParaRPr lang="zh-CN" altLang="en-US"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02" name="矩形 101"/>
          <p:cNvSpPr/>
          <p:nvPr>
            <p:custDataLst>
              <p:tags r:id="rId39"/>
            </p:custDataLst>
          </p:nvPr>
        </p:nvSpPr>
        <p:spPr>
          <a:xfrm>
            <a:off x="9498806" y="2884571"/>
            <a:ext cx="1766888"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103" name="矩形 102"/>
          <p:cNvSpPr/>
          <p:nvPr>
            <p:custDataLst>
              <p:tags r:id="rId40"/>
            </p:custDataLst>
          </p:nvPr>
        </p:nvSpPr>
        <p:spPr>
          <a:xfrm>
            <a:off x="9498806" y="3017922"/>
            <a:ext cx="1766888"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104" name="任意多边形 103"/>
          <p:cNvSpPr/>
          <p:nvPr>
            <p:custDataLst>
              <p:tags r:id="rId41"/>
            </p:custDataLst>
          </p:nvPr>
        </p:nvSpPr>
        <p:spPr>
          <a:xfrm>
            <a:off x="10818018" y="509437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105" name="矩形 104"/>
          <p:cNvSpPr/>
          <p:nvPr>
            <p:custDataLst>
              <p:tags r:id="rId42"/>
            </p:custDataLst>
          </p:nvPr>
        </p:nvSpPr>
        <p:spPr>
          <a:xfrm>
            <a:off x="10818020" y="509437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77500" lnSpcReduction="20000"/>
          </a:bodyPr>
          <a:p>
            <a:pPr algn="ctr"/>
            <a:r>
              <a:rPr lang="en-US" altLang="zh-CN" dirty="0">
                <a:solidFill>
                  <a:srgbClr val="FFC211">
                    <a:lumMod val="50000"/>
                  </a:srgbClr>
                </a:solidFill>
              </a:rPr>
              <a:t>E</a:t>
            </a:r>
            <a:endParaRPr lang="zh-CN" altLang="en-US" dirty="0">
              <a:solidFill>
                <a:srgbClr val="FFC211">
                  <a:lumMod val="50000"/>
                </a:srgbClr>
              </a:solidFill>
            </a:endParaRPr>
          </a:p>
        </p:txBody>
      </p:sp>
      <p:sp>
        <p:nvSpPr>
          <p:cNvPr id="63" name="矩形 62"/>
          <p:cNvSpPr/>
          <p:nvPr>
            <p:custDataLst>
              <p:tags r:id="rId43"/>
            </p:custDataLst>
          </p:nvPr>
        </p:nvSpPr>
        <p:spPr>
          <a:xfrm>
            <a:off x="9658966" y="3151681"/>
            <a:ext cx="1446569" cy="1813151"/>
          </a:xfrm>
          <a:prstGeom prst="rect">
            <a:avLst/>
          </a:prstGeom>
        </p:spPr>
        <p:txBody>
          <a:bodyPr wrap="square" anchor="ctr" anchorCtr="0">
            <a:normAutofit/>
          </a:bodyPr>
          <a:p>
            <a:pPr algn="ctr">
              <a:lnSpc>
                <a:spcPct val="120000"/>
              </a:lnSpc>
            </a:pPr>
            <a:r>
              <a:rPr lang="zh-CN" altLang="en-US" spc="150">
                <a:solidFill>
                  <a:srgbClr val="FFFFFF"/>
                </a:solidFill>
                <a:latin typeface="Arial" panose="020B0604020202020204" pitchFamily="34" charset="0"/>
                <a:ea typeface="微软雅黑" panose="020B0503020204020204" charset="-122"/>
                <a:sym typeface="Arial" panose="020B0604020202020204" pitchFamily="34" charset="0"/>
              </a:rPr>
              <a:t>5. 致命缺点的评估</a:t>
            </a:r>
            <a:endParaRPr lang="zh-CN" altLang="en-US"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bldLst>
      <p:bldP spid="2" grpId="1"/>
      <p:bldP spid="5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二、组建创业团队</a:t>
            </a:r>
            <a:endParaRPr lang="en-US" altLang="zh-CN" sz="2800" dirty="0">
              <a:solidFill>
                <a:schemeClr val="tx1"/>
              </a:solidFill>
              <a:latin typeface="微软雅黑" panose="020B0503020204020204" charset="-122"/>
              <a:ea typeface="微软雅黑" panose="020B0503020204020204" charset="-122"/>
            </a:endParaRPr>
          </a:p>
        </p:txBody>
      </p:sp>
      <p:sp>
        <p:nvSpPr>
          <p:cNvPr id="80" name="PA-AutoShape 14"/>
          <p:cNvSpPr>
            <a:spLocks noChangeArrowheads="1"/>
          </p:cNvSpPr>
          <p:nvPr>
            <p:custDataLst>
              <p:tags r:id="rId29"/>
            </p:custDataLst>
          </p:nvPr>
        </p:nvSpPr>
        <p:spPr bwMode="auto">
          <a:xfrm>
            <a:off x="661035" y="1914525"/>
            <a:ext cx="434784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（一）创业团队的组成要素</a:t>
            </a:r>
            <a:endParaRPr lang="zh-CN" altLang="en-US" dirty="0">
              <a:latin typeface="微软雅黑" panose="020B0503020204020204" charset="-122"/>
              <a:ea typeface="微软雅黑" panose="020B0503020204020204" charset="-122"/>
            </a:endParaRPr>
          </a:p>
        </p:txBody>
      </p:sp>
      <p:sp>
        <p:nvSpPr>
          <p:cNvPr id="81" name="PA-文本框 12"/>
          <p:cNvSpPr txBox="1"/>
          <p:nvPr>
            <p:custDataLst>
              <p:tags r:id="rId30"/>
            </p:custDataLst>
          </p:nvPr>
        </p:nvSpPr>
        <p:spPr>
          <a:xfrm>
            <a:off x="764540" y="2594610"/>
            <a:ext cx="5467350" cy="304609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1. 目标（purpose）</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创业团队应该有一个既定的共同目标，为团队成员导航，知道要向何处去，没有目标，这个团队就没有存在的价值。</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2. 人（people）</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人是构成创业团队最核心的力量。</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3. 创业团队的定位（place）</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创业团队的定位包含如下两层意思：（1）创业团队的定位。（2）个体（创业者）的定位。</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ppt_x"/>
                                          </p:val>
                                        </p:tav>
                                        <p:tav tm="100000">
                                          <p:val>
                                            <p:strVal val="#ppt_x"/>
                                          </p:val>
                                        </p:tav>
                                      </p:tavLst>
                                    </p:anim>
                                    <p:anim calcmode="lin" valueType="num">
                                      <p:cBhvr additive="base">
                                        <p:cTn id="60" dur="500" fill="hold"/>
                                        <p:tgtEl>
                                          <p:spTgt spid="8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ppt_x"/>
                                          </p:val>
                                        </p:tav>
                                        <p:tav tm="100000">
                                          <p:val>
                                            <p:strVal val="#ppt_x"/>
                                          </p:val>
                                        </p:tav>
                                      </p:tavLst>
                                    </p:anim>
                                    <p:anim calcmode="lin" valueType="num">
                                      <p:cBhvr additive="base">
                                        <p:cTn id="6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0" grpId="0" bldLvl="0" animBg="1"/>
      <p:bldP spid="8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二、组建创业团队</a:t>
            </a:r>
            <a:endParaRPr lang="en-US" altLang="zh-CN" sz="2800" dirty="0">
              <a:solidFill>
                <a:schemeClr val="tx1"/>
              </a:solidFill>
              <a:latin typeface="微软雅黑" panose="020B0503020204020204" charset="-122"/>
              <a:ea typeface="微软雅黑" panose="020B0503020204020204" charset="-122"/>
            </a:endParaRPr>
          </a:p>
        </p:txBody>
      </p:sp>
      <p:sp>
        <p:nvSpPr>
          <p:cNvPr id="80" name="PA-AutoShape 14"/>
          <p:cNvSpPr>
            <a:spLocks noChangeArrowheads="1"/>
          </p:cNvSpPr>
          <p:nvPr>
            <p:custDataLst>
              <p:tags r:id="rId29"/>
            </p:custDataLst>
          </p:nvPr>
        </p:nvSpPr>
        <p:spPr bwMode="auto">
          <a:xfrm>
            <a:off x="661035" y="1914525"/>
            <a:ext cx="434784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（一）创业团队的组成要素</a:t>
            </a:r>
            <a:endParaRPr lang="zh-CN" altLang="en-US" dirty="0">
              <a:latin typeface="微软雅黑" panose="020B0503020204020204" charset="-122"/>
              <a:ea typeface="微软雅黑" panose="020B0503020204020204" charset="-122"/>
            </a:endParaRPr>
          </a:p>
        </p:txBody>
      </p:sp>
      <p:sp>
        <p:nvSpPr>
          <p:cNvPr id="81" name="PA-文本框 12"/>
          <p:cNvSpPr txBox="1"/>
          <p:nvPr>
            <p:custDataLst>
              <p:tags r:id="rId30"/>
            </p:custDataLst>
          </p:nvPr>
        </p:nvSpPr>
        <p:spPr>
          <a:xfrm>
            <a:off x="764540" y="2594610"/>
            <a:ext cx="5467350" cy="304609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4. 权力（power）</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创业团队当中领导人的权力大小与其团队的发展阶段和创业实体所在行业相关。</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5. 计划（plan）</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计划的两层含义：①目标最终的实现，需要一系列具体的行动方案，可以把计划理解成达到目标的具体工作程序。②按计划进行可以保证创业团队的顺利进度。只有在计划的操作下，创业团队才会一步一步地贴近目标，从而最终实现目标。</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ppt_x"/>
                                          </p:val>
                                        </p:tav>
                                        <p:tav tm="100000">
                                          <p:val>
                                            <p:strVal val="#ppt_x"/>
                                          </p:val>
                                        </p:tav>
                                      </p:tavLst>
                                    </p:anim>
                                    <p:anim calcmode="lin" valueType="num">
                                      <p:cBhvr additive="base">
                                        <p:cTn id="60" dur="500" fill="hold"/>
                                        <p:tgtEl>
                                          <p:spTgt spid="8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ppt_x"/>
                                          </p:val>
                                        </p:tav>
                                        <p:tav tm="100000">
                                          <p:val>
                                            <p:strVal val="#ppt_x"/>
                                          </p:val>
                                        </p:tav>
                                      </p:tavLst>
                                    </p:anim>
                                    <p:anim calcmode="lin" valueType="num">
                                      <p:cBhvr additive="base">
                                        <p:cTn id="6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0" grpId="0" bldLvl="0" animBg="1"/>
      <p:bldP spid="8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1</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第一章　职业生涯规划</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2</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第二章　自我认知</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3</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第三章　职业探索</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4</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第四章　就业准备</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PA-椭圆 51"/>
          <p:cNvSpPr/>
          <p:nvPr>
            <p:custDataLst>
              <p:tags r:id="rId44"/>
            </p:custDataLst>
          </p:nvPr>
        </p:nvSpPr>
        <p:spPr>
          <a:xfrm>
            <a:off x="5949653" y="544888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Visby CF Bold" panose="00000800000000000000" pitchFamily="50" charset="0"/>
              </a:rPr>
              <a:t>5</a:t>
            </a:r>
            <a:endParaRPr lang="zh-CN" altLang="en-US" sz="2400" dirty="0">
              <a:latin typeface="Visby CF Bold" panose="00000800000000000000" pitchFamily="50" charset="0"/>
            </a:endParaRPr>
          </a:p>
        </p:txBody>
      </p:sp>
      <p:sp>
        <p:nvSpPr>
          <p:cNvPr id="37" name="PA-文本框 38"/>
          <p:cNvSpPr txBox="1"/>
          <p:nvPr>
            <p:custDataLst>
              <p:tags r:id="rId45"/>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第五章　就业途径与求职方式</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1000"/>
                                        <p:tgtEl>
                                          <p:spTgt spid="33"/>
                                        </p:tgtEl>
                                      </p:cBhvr>
                                    </p:animEffect>
                                    <p:anim calcmode="lin" valueType="num">
                                      <p:cBhvr>
                                        <p:cTn id="93" dur="1000" fill="hold"/>
                                        <p:tgtEl>
                                          <p:spTgt spid="33"/>
                                        </p:tgtEl>
                                        <p:attrNameLst>
                                          <p:attrName>ppt_x</p:attrName>
                                        </p:attrNameLst>
                                      </p:cBhvr>
                                      <p:tavLst>
                                        <p:tav tm="0">
                                          <p:val>
                                            <p:strVal val="#ppt_x"/>
                                          </p:val>
                                        </p:tav>
                                        <p:tav tm="100000">
                                          <p:val>
                                            <p:strVal val="#ppt_x"/>
                                          </p:val>
                                        </p:tav>
                                      </p:tavLst>
                                    </p:anim>
                                    <p:anim calcmode="lin" valueType="num">
                                      <p:cBhvr>
                                        <p:cTn id="94" dur="1000" fill="hold"/>
                                        <p:tgtEl>
                                          <p:spTgt spid="3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1000"/>
                                        <p:tgtEl>
                                          <p:spTgt spid="37"/>
                                        </p:tgtEl>
                                      </p:cBhvr>
                                    </p:animEffect>
                                    <p:anim calcmode="lin" valueType="num">
                                      <p:cBhvr>
                                        <p:cTn id="98" dur="1000" fill="hold"/>
                                        <p:tgtEl>
                                          <p:spTgt spid="37"/>
                                        </p:tgtEl>
                                        <p:attrNameLst>
                                          <p:attrName>ppt_x</p:attrName>
                                        </p:attrNameLst>
                                      </p:cBhvr>
                                      <p:tavLst>
                                        <p:tav tm="0">
                                          <p:val>
                                            <p:strVal val="#ppt_x"/>
                                          </p:val>
                                        </p:tav>
                                        <p:tav tm="100000">
                                          <p:val>
                                            <p:strVal val="#ppt_x"/>
                                          </p:val>
                                        </p:tav>
                                      </p:tavLst>
                                    </p:anim>
                                    <p:anim calcmode="lin" valueType="num">
                                      <p:cBhvr>
                                        <p:cTn id="9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animBg="1"/>
      <p:bldP spid="33" grpId="0" bldLvl="0" animBg="1"/>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a:xfrm>
            <a:off x="0" y="104775"/>
            <a:ext cx="12192000" cy="6858000"/>
          </a:xfrm>
        </p:spPr>
      </p:pic>
      <p:sp>
        <p:nvSpPr>
          <p:cNvPr id="73" name="矩形 72"/>
          <p:cNvSpPr/>
          <p:nvPr/>
        </p:nvSpPr>
        <p:spPr>
          <a:xfrm>
            <a:off x="10160" y="-635"/>
            <a:ext cx="12219305" cy="6964045"/>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9632516"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75"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77"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二、组建创业团队</a:t>
            </a:r>
            <a:endParaRPr lang="en-US" altLang="zh-CN" sz="2800" dirty="0">
              <a:solidFill>
                <a:schemeClr val="tx1"/>
              </a:solidFill>
              <a:latin typeface="微软雅黑" panose="020B0503020204020204" charset="-122"/>
              <a:ea typeface="微软雅黑" panose="020B0503020204020204" charset="-122"/>
            </a:endParaRPr>
          </a:p>
        </p:txBody>
      </p:sp>
      <p:sp>
        <p:nvSpPr>
          <p:cNvPr id="56" name="文本框 55"/>
          <p:cNvSpPr txBox="1"/>
          <p:nvPr/>
        </p:nvSpPr>
        <p:spPr>
          <a:xfrm>
            <a:off x="699770" y="2005330"/>
            <a:ext cx="10011410" cy="1337945"/>
          </a:xfrm>
          <a:prstGeom prst="rect">
            <a:avLst/>
          </a:prstGeom>
          <a:noFill/>
        </p:spPr>
        <p:txBody>
          <a:bodyPr wrap="square" rtlCol="0">
            <a:spAutoFit/>
          </a:bodyPr>
          <a:p>
            <a:pPr>
              <a:lnSpc>
                <a:spcPct val="150000"/>
              </a:lnSpc>
            </a:pPr>
            <a:r>
              <a:rPr lang="zh-CN" altLang="en-US">
                <a:solidFill>
                  <a:schemeClr val="tx1"/>
                </a:solidFill>
                <a:latin typeface="微软雅黑" panose="020B0503020204020204" charset="-122"/>
                <a:ea typeface="微软雅黑" panose="020B0503020204020204" charset="-122"/>
              </a:rPr>
              <a:t>（二）组建创业团队的要求</a:t>
            </a:r>
            <a:endParaRPr lang="zh-CN" altLang="en-US">
              <a:solidFill>
                <a:schemeClr val="tx1"/>
              </a:solidFill>
              <a:latin typeface="微软雅黑" panose="020B0503020204020204" charset="-122"/>
              <a:ea typeface="微软雅黑" panose="020B0503020204020204" charset="-122"/>
            </a:endParaRPr>
          </a:p>
          <a:p>
            <a:pPr>
              <a:lnSpc>
                <a:spcPct val="150000"/>
              </a:lnSpc>
            </a:pPr>
            <a:r>
              <a:rPr lang="zh-CN" altLang="en-US">
                <a:solidFill>
                  <a:schemeClr val="tx1"/>
                </a:solidFill>
                <a:latin typeface="微软雅黑" panose="020B0503020204020204" charset="-122"/>
                <a:ea typeface="微软雅黑" panose="020B0503020204020204" charset="-122"/>
              </a:rPr>
              <a:t>创业团队不是草台班子，几个兴趣相投的人合唱一曲戏，也不是人员的简单拼凑，进行 1+1=2 的简单运算，而是理论与实践的结合，是技术与管理、人才与市场的亲密合作。</a:t>
            </a:r>
            <a:endParaRPr lang="zh-CN" altLang="en-US">
              <a:solidFill>
                <a:schemeClr val="tx1"/>
              </a:solidFill>
              <a:latin typeface="微软雅黑" panose="020B0503020204020204" charset="-122"/>
              <a:ea typeface="微软雅黑" panose="020B0503020204020204" charset="-122"/>
            </a:endParaRPr>
          </a:p>
        </p:txBody>
      </p:sp>
      <p:cxnSp>
        <p:nvCxnSpPr>
          <p:cNvPr id="28" name="直接连接符 27"/>
          <p:cNvCxnSpPr/>
          <p:nvPr>
            <p:custDataLst>
              <p:tags r:id="rId19"/>
            </p:custDataLst>
          </p:nvPr>
        </p:nvCxnSpPr>
        <p:spPr>
          <a:xfrm>
            <a:off x="829310" y="5445621"/>
            <a:ext cx="10648950" cy="0"/>
          </a:xfrm>
          <a:prstGeom prst="line">
            <a:avLst/>
          </a:prstGeom>
          <a:ln>
            <a:solidFill>
              <a:srgbClr val="FFC91D"/>
            </a:solidFill>
          </a:ln>
        </p:spPr>
        <p:style>
          <a:lnRef idx="1">
            <a:srgbClr val="E779A3"/>
          </a:lnRef>
          <a:fillRef idx="0">
            <a:srgbClr val="E779A3"/>
          </a:fillRef>
          <a:effectRef idx="0">
            <a:srgbClr val="E779A3"/>
          </a:effectRef>
          <a:fontRef idx="minor">
            <a:srgbClr val="5F5F5F"/>
          </a:fontRef>
        </p:style>
      </p:cxnSp>
      <p:grpSp>
        <p:nvGrpSpPr>
          <p:cNvPr id="37" name="组合 36"/>
          <p:cNvGrpSpPr/>
          <p:nvPr>
            <p:custDataLst>
              <p:tags r:id="rId20"/>
            </p:custDataLst>
          </p:nvPr>
        </p:nvGrpSpPr>
        <p:grpSpPr>
          <a:xfrm>
            <a:off x="849093" y="4239120"/>
            <a:ext cx="2455984" cy="1330325"/>
            <a:chOff x="1028700" y="3400425"/>
            <a:chExt cx="3124200" cy="1692275"/>
          </a:xfrm>
        </p:grpSpPr>
        <p:sp>
          <p:nvSpPr>
            <p:cNvPr id="36" name="任意多边形 35"/>
            <p:cNvSpPr/>
            <p:nvPr>
              <p:custDataLst>
                <p:tags r:id="rId21"/>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27" name="梯形 26"/>
            <p:cNvSpPr/>
            <p:nvPr>
              <p:custDataLst>
                <p:tags r:id="rId22"/>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32" name="任意多边形 31"/>
            <p:cNvSpPr/>
            <p:nvPr>
              <p:custDataLst>
                <p:tags r:id="rId23"/>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A</a:t>
              </a:r>
              <a:endParaRPr lang="zh-CN" altLang="en-US" sz="2800" dirty="0">
                <a:solidFill>
                  <a:srgbClr val="E779A3">
                    <a:lumMod val="50000"/>
                  </a:srgbClr>
                </a:solidFill>
              </a:endParaRPr>
            </a:p>
          </p:txBody>
        </p:sp>
      </p:grpSp>
      <p:grpSp>
        <p:nvGrpSpPr>
          <p:cNvPr id="29" name="组合 28"/>
          <p:cNvGrpSpPr/>
          <p:nvPr>
            <p:custDataLst>
              <p:tags r:id="rId24"/>
            </p:custDataLst>
          </p:nvPr>
        </p:nvGrpSpPr>
        <p:grpSpPr>
          <a:xfrm>
            <a:off x="3566893" y="4239120"/>
            <a:ext cx="2455984" cy="1330325"/>
            <a:chOff x="1028700" y="3400425"/>
            <a:chExt cx="3124200" cy="1692275"/>
          </a:xfrm>
        </p:grpSpPr>
        <p:sp>
          <p:nvSpPr>
            <p:cNvPr id="30" name="任意多边形 29"/>
            <p:cNvSpPr/>
            <p:nvPr>
              <p:custDataLst>
                <p:tags r:id="rId25"/>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31" name="梯形 30"/>
            <p:cNvSpPr/>
            <p:nvPr>
              <p:custDataLst>
                <p:tags r:id="rId26"/>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33" name="任意多边形 32"/>
            <p:cNvSpPr/>
            <p:nvPr>
              <p:custDataLst>
                <p:tags r:id="rId27"/>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B</a:t>
              </a:r>
              <a:endParaRPr lang="zh-CN" altLang="en-US" sz="2800" dirty="0">
                <a:solidFill>
                  <a:srgbClr val="E779A3">
                    <a:lumMod val="50000"/>
                  </a:srgbClr>
                </a:solidFill>
              </a:endParaRPr>
            </a:p>
          </p:txBody>
        </p:sp>
      </p:grpSp>
      <p:grpSp>
        <p:nvGrpSpPr>
          <p:cNvPr id="34" name="组合 33"/>
          <p:cNvGrpSpPr/>
          <p:nvPr>
            <p:custDataLst>
              <p:tags r:id="rId28"/>
            </p:custDataLst>
          </p:nvPr>
        </p:nvGrpSpPr>
        <p:grpSpPr>
          <a:xfrm>
            <a:off x="6284693" y="4239120"/>
            <a:ext cx="2455984" cy="1330325"/>
            <a:chOff x="1028700" y="3400425"/>
            <a:chExt cx="3124200" cy="1692275"/>
          </a:xfrm>
        </p:grpSpPr>
        <p:sp>
          <p:nvSpPr>
            <p:cNvPr id="35" name="任意多边形 34"/>
            <p:cNvSpPr/>
            <p:nvPr>
              <p:custDataLst>
                <p:tags r:id="rId29"/>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38" name="梯形 37"/>
            <p:cNvSpPr/>
            <p:nvPr>
              <p:custDataLst>
                <p:tags r:id="rId30"/>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39" name="任意多边形 38"/>
            <p:cNvSpPr/>
            <p:nvPr>
              <p:custDataLst>
                <p:tags r:id="rId31"/>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C</a:t>
              </a:r>
              <a:endParaRPr lang="zh-CN" altLang="en-US" sz="2800" dirty="0">
                <a:solidFill>
                  <a:srgbClr val="E779A3">
                    <a:lumMod val="50000"/>
                  </a:srgbClr>
                </a:solidFill>
              </a:endParaRPr>
            </a:p>
          </p:txBody>
        </p:sp>
      </p:grpSp>
      <p:grpSp>
        <p:nvGrpSpPr>
          <p:cNvPr id="40" name="组合 39"/>
          <p:cNvGrpSpPr/>
          <p:nvPr>
            <p:custDataLst>
              <p:tags r:id="rId32"/>
            </p:custDataLst>
          </p:nvPr>
        </p:nvGrpSpPr>
        <p:grpSpPr>
          <a:xfrm>
            <a:off x="9002493" y="4239120"/>
            <a:ext cx="2455984" cy="1330325"/>
            <a:chOff x="1028700" y="3400425"/>
            <a:chExt cx="3124200" cy="1692275"/>
          </a:xfrm>
        </p:grpSpPr>
        <p:sp>
          <p:nvSpPr>
            <p:cNvPr id="41" name="任意多边形 40"/>
            <p:cNvSpPr/>
            <p:nvPr>
              <p:custDataLst>
                <p:tags r:id="rId33"/>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42" name="梯形 41"/>
            <p:cNvSpPr/>
            <p:nvPr>
              <p:custDataLst>
                <p:tags r:id="rId34"/>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43" name="任意多边形 42"/>
            <p:cNvSpPr/>
            <p:nvPr>
              <p:custDataLst>
                <p:tags r:id="rId35"/>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D</a:t>
              </a:r>
              <a:endParaRPr lang="zh-CN" altLang="en-US" sz="2800" dirty="0">
                <a:solidFill>
                  <a:srgbClr val="E779A3">
                    <a:lumMod val="50000"/>
                  </a:srgbClr>
                </a:solidFill>
              </a:endParaRPr>
            </a:p>
          </p:txBody>
        </p:sp>
      </p:grpSp>
      <p:sp>
        <p:nvSpPr>
          <p:cNvPr id="44" name="文本框 43"/>
          <p:cNvSpPr txBox="1"/>
          <p:nvPr>
            <p:custDataLst>
              <p:tags r:id="rId36"/>
            </p:custDataLst>
          </p:nvPr>
        </p:nvSpPr>
        <p:spPr>
          <a:xfrm>
            <a:off x="3843655" y="4288404"/>
            <a:ext cx="1905000" cy="923290"/>
          </a:xfrm>
          <a:prstGeom prst="rect">
            <a:avLst/>
          </a:prstGeom>
          <a:noFill/>
        </p:spPr>
        <p:txBody>
          <a:bodyPr wrap="square" rtlCol="0" anchor="ctr" anchorCtr="0">
            <a:normAutofit/>
          </a:bodyPr>
          <a:lstStyle/>
          <a:p>
            <a:pPr algn="ctr" fontAlgn="auto">
              <a:lnSpc>
                <a:spcPct val="100000"/>
              </a:lnSpc>
            </a:pPr>
            <a:r>
              <a:rPr lang="zh-CN" altLang="en-US" b="1" spc="150">
                <a:solidFill>
                  <a:srgbClr val="FFFFFF"/>
                </a:solidFill>
                <a:uFillTx/>
                <a:latin typeface="Microsoft YaHei Bold" panose="020B0503020204020204" charset="-122"/>
                <a:ea typeface="Microsoft YaHei Bold" panose="020B0503020204020204" charset="-122"/>
                <a:cs typeface="Microsoft YaHei Bold" panose="020B0503020204020204" charset="-122"/>
              </a:rPr>
              <a:t>2. 有凝聚力</a:t>
            </a:r>
            <a:endParaRPr lang="zh-CN" altLang="en-US" b="1" spc="150">
              <a:solidFill>
                <a:srgbClr val="FFFFFF"/>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45" name="文本框 44"/>
          <p:cNvSpPr txBox="1"/>
          <p:nvPr>
            <p:custDataLst>
              <p:tags r:id="rId37"/>
            </p:custDataLst>
          </p:nvPr>
        </p:nvSpPr>
        <p:spPr>
          <a:xfrm>
            <a:off x="6533515" y="4288404"/>
            <a:ext cx="1905000" cy="923290"/>
          </a:xfrm>
          <a:prstGeom prst="rect">
            <a:avLst/>
          </a:prstGeom>
          <a:noFill/>
        </p:spPr>
        <p:txBody>
          <a:bodyPr wrap="square" rtlCol="0" anchor="ctr" anchorCtr="0">
            <a:normAutofit/>
          </a:bodyPr>
          <a:lstStyle/>
          <a:p>
            <a:pPr algn="ctr" fontAlgn="auto">
              <a:lnSpc>
                <a:spcPct val="100000"/>
              </a:lnSpc>
            </a:pPr>
            <a:r>
              <a:rPr lang="zh-CN" altLang="en-US" b="1" spc="150">
                <a:solidFill>
                  <a:srgbClr val="FFFFFF"/>
                </a:solidFill>
                <a:uFillTx/>
                <a:latin typeface="Microsoft YaHei Bold" panose="020B0503020204020204" charset="-122"/>
                <a:ea typeface="Microsoft YaHei Bold" panose="020B0503020204020204" charset="-122"/>
                <a:cs typeface="Microsoft YaHei Bold" panose="020B0503020204020204" charset="-122"/>
              </a:rPr>
              <a:t>3. 目标明确</a:t>
            </a:r>
            <a:endParaRPr lang="zh-CN" altLang="en-US" b="1" spc="150">
              <a:solidFill>
                <a:srgbClr val="FFFFFF"/>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46" name="文本框 45"/>
          <p:cNvSpPr txBox="1"/>
          <p:nvPr>
            <p:custDataLst>
              <p:tags r:id="rId38"/>
            </p:custDataLst>
          </p:nvPr>
        </p:nvSpPr>
        <p:spPr>
          <a:xfrm>
            <a:off x="9257030" y="4288404"/>
            <a:ext cx="1905000" cy="923290"/>
          </a:xfrm>
          <a:prstGeom prst="rect">
            <a:avLst/>
          </a:prstGeom>
          <a:noFill/>
        </p:spPr>
        <p:txBody>
          <a:bodyPr wrap="square" rtlCol="0" anchor="ctr" anchorCtr="0">
            <a:noAutofit/>
          </a:bodyPr>
          <a:lstStyle/>
          <a:p>
            <a:pPr algn="ctr" fontAlgn="auto">
              <a:lnSpc>
                <a:spcPct val="100000"/>
              </a:lnSpc>
            </a:pPr>
            <a:r>
              <a:rPr lang="zh-CN" altLang="en-US" b="1" spc="150">
                <a:solidFill>
                  <a:srgbClr val="FFFFFF"/>
                </a:solidFill>
                <a:uFillTx/>
                <a:latin typeface="Microsoft YaHei Bold" panose="020B0503020204020204" charset="-122"/>
                <a:ea typeface="Microsoft YaHei Bold" panose="020B0503020204020204" charset="-122"/>
                <a:cs typeface="Microsoft YaHei Bold" panose="020B0503020204020204" charset="-122"/>
              </a:rPr>
              <a:t>4. 建立责、权、利统一的团队管理机制</a:t>
            </a:r>
            <a:endParaRPr lang="zh-CN" altLang="en-US" b="1" spc="150">
              <a:solidFill>
                <a:srgbClr val="FFFFFF"/>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47" name="文本框 46"/>
          <p:cNvSpPr txBox="1"/>
          <p:nvPr>
            <p:custDataLst>
              <p:tags r:id="rId39"/>
            </p:custDataLst>
          </p:nvPr>
        </p:nvSpPr>
        <p:spPr>
          <a:xfrm>
            <a:off x="1124584" y="4288404"/>
            <a:ext cx="1905000" cy="923290"/>
          </a:xfrm>
          <a:prstGeom prst="rect">
            <a:avLst/>
          </a:prstGeom>
          <a:noFill/>
        </p:spPr>
        <p:txBody>
          <a:bodyPr wrap="square" rtlCol="0" anchor="ctr" anchorCtr="0">
            <a:normAutofit/>
          </a:bodyPr>
          <a:lstStyle/>
          <a:p>
            <a:pPr algn="ctr" fontAlgn="auto">
              <a:lnSpc>
                <a:spcPct val="100000"/>
              </a:lnSpc>
            </a:pPr>
            <a:r>
              <a:rPr lang="zh-CN" altLang="en-US" b="1" spc="150">
                <a:solidFill>
                  <a:srgbClr val="FFFFFF"/>
                </a:solidFill>
                <a:uFillTx/>
                <a:latin typeface="Microsoft YaHei Bold" panose="020B0503020204020204" charset="-122"/>
                <a:ea typeface="Microsoft YaHei Bold" panose="020B0503020204020204" charset="-122"/>
                <a:cs typeface="Microsoft YaHei Bold" panose="020B0503020204020204" charset="-122"/>
              </a:rPr>
              <a:t>1. 优势互补</a:t>
            </a:r>
            <a:endParaRPr lang="zh-CN" altLang="en-US" b="1" spc="150">
              <a:solidFill>
                <a:srgbClr val="FFFFFF"/>
              </a:solidFill>
              <a:uFillTx/>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bldLst>
      <p:bldP spid="2" grpId="1"/>
      <p:bldP spid="5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729224" y="67489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 name="- About"/>
          <p:cNvSpPr txBox="1"/>
          <p:nvPr/>
        </p:nvSpPr>
        <p:spPr>
          <a:xfrm>
            <a:off x="792480" y="3543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三、制订创业计划</a:t>
            </a:r>
            <a:endParaRPr lang="en-US" altLang="zh-CN" sz="2800" dirty="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1256030" y="1266190"/>
            <a:ext cx="9679940" cy="922020"/>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rPr>
              <a:t>创业计划书是用来吸引投资者并从投资方获得资金的一种文件。</a:t>
            </a:r>
            <a:endParaRPr lang="zh-CN" altLang="en-US">
              <a:latin typeface="微软雅黑" panose="020B0503020204020204" charset="-122"/>
              <a:ea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rPr>
              <a:t>创业计划通常由以下内容组成。</a:t>
            </a:r>
            <a:endParaRPr lang="zh-CN" altLang="en-US">
              <a:latin typeface="微软雅黑" panose="020B0503020204020204" charset="-122"/>
              <a:ea typeface="微软雅黑" panose="020B0503020204020204" charset="-122"/>
            </a:endParaRPr>
          </a:p>
        </p:txBody>
      </p:sp>
      <p:grpSp>
        <p:nvGrpSpPr>
          <p:cNvPr id="3" name="组合 2"/>
          <p:cNvGrpSpPr/>
          <p:nvPr/>
        </p:nvGrpSpPr>
        <p:grpSpPr>
          <a:xfrm>
            <a:off x="2406015" y="2582545"/>
            <a:ext cx="720090" cy="720090"/>
            <a:chOff x="3789" y="4067"/>
            <a:chExt cx="1134" cy="1134"/>
          </a:xfrm>
        </p:grpSpPr>
        <p:sp>
          <p:nvSpPr>
            <p:cNvPr id="4" name="Oval 92"/>
            <p:cNvSpPr/>
            <p:nvPr>
              <p:custDataLst>
                <p:tags r:id="rId17"/>
              </p:custDataLst>
            </p:nvPr>
          </p:nvSpPr>
          <p:spPr>
            <a:xfrm>
              <a:off x="3789" y="4067"/>
              <a:ext cx="1134" cy="1134"/>
            </a:xfrm>
            <a:prstGeom prst="ellipse">
              <a:avLst/>
            </a:prstGeom>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5" name="Freeform 5"/>
            <p:cNvSpPr/>
            <p:nvPr>
              <p:custDataLst>
                <p:tags r:id="rId18"/>
              </p:custDataLst>
            </p:nvPr>
          </p:nvSpPr>
          <p:spPr bwMode="auto">
            <a:xfrm>
              <a:off x="4010" y="4287"/>
              <a:ext cx="691" cy="695"/>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rgbClr val="FFFFFF"/>
            </a:solidFill>
            <a:ln>
              <a:noFill/>
            </a:ln>
          </p:spPr>
          <p:txBody>
            <a:bodyPr vert="horz" wrap="square" lIns="91440" tIns="45720" rIns="91440" bIns="45720" numCol="1" anchor="t" anchorCtr="0" compatLnSpc="1"/>
            <a:lstStyle/>
            <a:p>
              <a:endParaRPr lang="id-ID" sz="1600">
                <a:solidFill>
                  <a:srgbClr val="000000"/>
                </a:solidFill>
              </a:endParaRPr>
            </a:p>
          </p:txBody>
        </p:sp>
      </p:grpSp>
      <p:sp>
        <p:nvSpPr>
          <p:cNvPr id="8" name="TextBox 96"/>
          <p:cNvSpPr txBox="1"/>
          <p:nvPr>
            <p:custDataLst>
              <p:tags r:id="rId19"/>
            </p:custDataLst>
          </p:nvPr>
        </p:nvSpPr>
        <p:spPr>
          <a:xfrm>
            <a:off x="1738630" y="3453130"/>
            <a:ext cx="1985010" cy="396240"/>
          </a:xfrm>
          <a:prstGeom prst="rect">
            <a:avLst/>
          </a:prstGeom>
          <a:noFill/>
        </p:spPr>
        <p:txBody>
          <a:bodyPr wrap="square" rtlCol="0" anchor="ctr" anchorCtr="0">
            <a:noAutofit/>
          </a:bodyPr>
          <a:lstStyle/>
          <a:p>
            <a:pPr algn="ctr"/>
            <a:r>
              <a:rPr lang="id-ID" b="1" dirty="0">
                <a:solidFill>
                  <a:srgbClr val="000000"/>
                </a:solidFill>
                <a:latin typeface="微软雅黑" panose="020B0503020204020204" charset="-122"/>
                <a:ea typeface="微软雅黑" panose="020B0503020204020204" charset="-122"/>
                <a:cs typeface="微软雅黑" panose="020B0503020204020204" charset="-122"/>
                <a:sym typeface="+mn-ea"/>
              </a:rPr>
              <a:t>（一）执行摘要</a:t>
            </a:r>
            <a:endParaRPr lang="id-ID" b="1"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4668520" y="2582545"/>
            <a:ext cx="720090" cy="720090"/>
            <a:chOff x="7352" y="4067"/>
            <a:chExt cx="1134" cy="1134"/>
          </a:xfrm>
        </p:grpSpPr>
        <p:sp>
          <p:nvSpPr>
            <p:cNvPr id="127" name="Oval 126"/>
            <p:cNvSpPr/>
            <p:nvPr>
              <p:custDataLst>
                <p:tags r:id="rId20"/>
              </p:custDataLst>
            </p:nvPr>
          </p:nvSpPr>
          <p:spPr>
            <a:xfrm>
              <a:off x="7352" y="4067"/>
              <a:ext cx="1134" cy="1134"/>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29" name="Freeform 9"/>
            <p:cNvSpPr>
              <a:spLocks noEditPoints="1"/>
            </p:cNvSpPr>
            <p:nvPr>
              <p:custDataLst>
                <p:tags r:id="rId21"/>
              </p:custDataLst>
            </p:nvPr>
          </p:nvSpPr>
          <p:spPr bwMode="auto">
            <a:xfrm>
              <a:off x="7588" y="4302"/>
              <a:ext cx="663" cy="665"/>
            </a:xfrm>
            <a:custGeom>
              <a:avLst/>
              <a:gdLst>
                <a:gd name="T0" fmla="*/ 64 w 112"/>
                <a:gd name="T1" fmla="*/ 12 h 112"/>
                <a:gd name="T2" fmla="*/ 78 w 112"/>
                <a:gd name="T3" fmla="*/ 23 h 112"/>
                <a:gd name="T4" fmla="*/ 84 w 112"/>
                <a:gd name="T5" fmla="*/ 18 h 112"/>
                <a:gd name="T6" fmla="*/ 93 w 112"/>
                <a:gd name="T7" fmla="*/ 25 h 112"/>
                <a:gd name="T8" fmla="*/ 89 w 112"/>
                <a:gd name="T9" fmla="*/ 34 h 112"/>
                <a:gd name="T10" fmla="*/ 100 w 112"/>
                <a:gd name="T11" fmla="*/ 48 h 112"/>
                <a:gd name="T12" fmla="*/ 104 w 112"/>
                <a:gd name="T13" fmla="*/ 60 h 112"/>
                <a:gd name="T14" fmla="*/ 95 w 112"/>
                <a:gd name="T15" fmla="*/ 64 h 112"/>
                <a:gd name="T16" fmla="*/ 93 w 112"/>
                <a:gd name="T17" fmla="*/ 81 h 112"/>
                <a:gd name="T18" fmla="*/ 87 w 112"/>
                <a:gd name="T19" fmla="*/ 93 h 112"/>
                <a:gd name="T20" fmla="*/ 81 w 112"/>
                <a:gd name="T21" fmla="*/ 93 h 112"/>
                <a:gd name="T22" fmla="*/ 64 w 112"/>
                <a:gd name="T23" fmla="*/ 95 h 112"/>
                <a:gd name="T24" fmla="*/ 60 w 112"/>
                <a:gd name="T25" fmla="*/ 104 h 112"/>
                <a:gd name="T26" fmla="*/ 48 w 112"/>
                <a:gd name="T27" fmla="*/ 100 h 112"/>
                <a:gd name="T28" fmla="*/ 34 w 112"/>
                <a:gd name="T29" fmla="*/ 89 h 112"/>
                <a:gd name="T30" fmla="*/ 28 w 112"/>
                <a:gd name="T31" fmla="*/ 94 h 112"/>
                <a:gd name="T32" fmla="*/ 19 w 112"/>
                <a:gd name="T33" fmla="*/ 87 h 112"/>
                <a:gd name="T34" fmla="*/ 23 w 112"/>
                <a:gd name="T35" fmla="*/ 78 h 112"/>
                <a:gd name="T36" fmla="*/ 12 w 112"/>
                <a:gd name="T37" fmla="*/ 64 h 112"/>
                <a:gd name="T38" fmla="*/ 8 w 112"/>
                <a:gd name="T39" fmla="*/ 52 h 112"/>
                <a:gd name="T40" fmla="*/ 17 w 112"/>
                <a:gd name="T41" fmla="*/ 48 h 112"/>
                <a:gd name="T42" fmla="*/ 19 w 112"/>
                <a:gd name="T43" fmla="*/ 31 h 112"/>
                <a:gd name="T44" fmla="*/ 25 w 112"/>
                <a:gd name="T45" fmla="*/ 19 h 112"/>
                <a:gd name="T46" fmla="*/ 31 w 112"/>
                <a:gd name="T47" fmla="*/ 19 h 112"/>
                <a:gd name="T48" fmla="*/ 48 w 112"/>
                <a:gd name="T49" fmla="*/ 17 h 112"/>
                <a:gd name="T50" fmla="*/ 52 w 112"/>
                <a:gd name="T51" fmla="*/ 8 h 112"/>
                <a:gd name="T52" fmla="*/ 60 w 112"/>
                <a:gd name="T53" fmla="*/ 0 h 112"/>
                <a:gd name="T54" fmla="*/ 40 w 112"/>
                <a:gd name="T55" fmla="*/ 11 h 112"/>
                <a:gd name="T56" fmla="*/ 28 w 112"/>
                <a:gd name="T57" fmla="*/ 10 h 112"/>
                <a:gd name="T58" fmla="*/ 14 w 112"/>
                <a:gd name="T59" fmla="*/ 19 h 112"/>
                <a:gd name="T60" fmla="*/ 13 w 112"/>
                <a:gd name="T61" fmla="*/ 35 h 112"/>
                <a:gd name="T62" fmla="*/ 0 w 112"/>
                <a:gd name="T63" fmla="*/ 52 h 112"/>
                <a:gd name="T64" fmla="*/ 11 w 112"/>
                <a:gd name="T65" fmla="*/ 72 h 112"/>
                <a:gd name="T66" fmla="*/ 10 w 112"/>
                <a:gd name="T67" fmla="*/ 84 h 112"/>
                <a:gd name="T68" fmla="*/ 19 w 112"/>
                <a:gd name="T69" fmla="*/ 98 h 112"/>
                <a:gd name="T70" fmla="*/ 35 w 112"/>
                <a:gd name="T71" fmla="*/ 99 h 112"/>
                <a:gd name="T72" fmla="*/ 52 w 112"/>
                <a:gd name="T73" fmla="*/ 112 h 112"/>
                <a:gd name="T74" fmla="*/ 72 w 112"/>
                <a:gd name="T75" fmla="*/ 101 h 112"/>
                <a:gd name="T76" fmla="*/ 84 w 112"/>
                <a:gd name="T77" fmla="*/ 102 h 112"/>
                <a:gd name="T78" fmla="*/ 98 w 112"/>
                <a:gd name="T79" fmla="*/ 93 h 112"/>
                <a:gd name="T80" fmla="*/ 99 w 112"/>
                <a:gd name="T81" fmla="*/ 77 h 112"/>
                <a:gd name="T82" fmla="*/ 112 w 112"/>
                <a:gd name="T83" fmla="*/ 60 h 112"/>
                <a:gd name="T84" fmla="*/ 101 w 112"/>
                <a:gd name="T85" fmla="*/ 40 h 112"/>
                <a:gd name="T86" fmla="*/ 102 w 112"/>
                <a:gd name="T87" fmla="*/ 28 h 112"/>
                <a:gd name="T88" fmla="*/ 93 w 112"/>
                <a:gd name="T89" fmla="*/ 14 h 112"/>
                <a:gd name="T90" fmla="*/ 77 w 112"/>
                <a:gd name="T91" fmla="*/ 13 h 112"/>
                <a:gd name="T92" fmla="*/ 60 w 112"/>
                <a:gd name="T9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12">
                  <a:moveTo>
                    <a:pt x="60" y="8"/>
                  </a:moveTo>
                  <a:cubicBezTo>
                    <a:pt x="62" y="8"/>
                    <a:pt x="64" y="10"/>
                    <a:pt x="64" y="12"/>
                  </a:cubicBezTo>
                  <a:cubicBezTo>
                    <a:pt x="64" y="17"/>
                    <a:pt x="64" y="17"/>
                    <a:pt x="64" y="17"/>
                  </a:cubicBezTo>
                  <a:cubicBezTo>
                    <a:pt x="69" y="18"/>
                    <a:pt x="74" y="20"/>
                    <a:pt x="78" y="23"/>
                  </a:cubicBezTo>
                  <a:cubicBezTo>
                    <a:pt x="81" y="19"/>
                    <a:pt x="81" y="19"/>
                    <a:pt x="81" y="19"/>
                  </a:cubicBezTo>
                  <a:cubicBezTo>
                    <a:pt x="82" y="18"/>
                    <a:pt x="83" y="18"/>
                    <a:pt x="84" y="18"/>
                  </a:cubicBezTo>
                  <a:cubicBezTo>
                    <a:pt x="85" y="18"/>
                    <a:pt x="86" y="18"/>
                    <a:pt x="87" y="19"/>
                  </a:cubicBezTo>
                  <a:cubicBezTo>
                    <a:pt x="93" y="25"/>
                    <a:pt x="93" y="25"/>
                    <a:pt x="93" y="25"/>
                  </a:cubicBezTo>
                  <a:cubicBezTo>
                    <a:pt x="94" y="26"/>
                    <a:pt x="94" y="29"/>
                    <a:pt x="93" y="31"/>
                  </a:cubicBezTo>
                  <a:cubicBezTo>
                    <a:pt x="89" y="34"/>
                    <a:pt x="89" y="34"/>
                    <a:pt x="89" y="34"/>
                  </a:cubicBezTo>
                  <a:cubicBezTo>
                    <a:pt x="92" y="38"/>
                    <a:pt x="94" y="43"/>
                    <a:pt x="95" y="48"/>
                  </a:cubicBezTo>
                  <a:cubicBezTo>
                    <a:pt x="100" y="48"/>
                    <a:pt x="100" y="48"/>
                    <a:pt x="100" y="48"/>
                  </a:cubicBezTo>
                  <a:cubicBezTo>
                    <a:pt x="102" y="48"/>
                    <a:pt x="104" y="50"/>
                    <a:pt x="104" y="52"/>
                  </a:cubicBezTo>
                  <a:cubicBezTo>
                    <a:pt x="104" y="60"/>
                    <a:pt x="104" y="60"/>
                    <a:pt x="104" y="60"/>
                  </a:cubicBezTo>
                  <a:cubicBezTo>
                    <a:pt x="104" y="62"/>
                    <a:pt x="102" y="64"/>
                    <a:pt x="100" y="64"/>
                  </a:cubicBezTo>
                  <a:cubicBezTo>
                    <a:pt x="95" y="64"/>
                    <a:pt x="95" y="64"/>
                    <a:pt x="95" y="64"/>
                  </a:cubicBezTo>
                  <a:cubicBezTo>
                    <a:pt x="94" y="69"/>
                    <a:pt x="92" y="74"/>
                    <a:pt x="89" y="78"/>
                  </a:cubicBezTo>
                  <a:cubicBezTo>
                    <a:pt x="93" y="81"/>
                    <a:pt x="93" y="81"/>
                    <a:pt x="93" y="81"/>
                  </a:cubicBezTo>
                  <a:cubicBezTo>
                    <a:pt x="94" y="83"/>
                    <a:pt x="94" y="86"/>
                    <a:pt x="93" y="87"/>
                  </a:cubicBezTo>
                  <a:cubicBezTo>
                    <a:pt x="87" y="93"/>
                    <a:pt x="87" y="93"/>
                    <a:pt x="87" y="93"/>
                  </a:cubicBezTo>
                  <a:cubicBezTo>
                    <a:pt x="86" y="94"/>
                    <a:pt x="85" y="94"/>
                    <a:pt x="84" y="94"/>
                  </a:cubicBezTo>
                  <a:cubicBezTo>
                    <a:pt x="83" y="94"/>
                    <a:pt x="82" y="94"/>
                    <a:pt x="81" y="93"/>
                  </a:cubicBezTo>
                  <a:cubicBezTo>
                    <a:pt x="78" y="89"/>
                    <a:pt x="78" y="89"/>
                    <a:pt x="78" y="89"/>
                  </a:cubicBezTo>
                  <a:cubicBezTo>
                    <a:pt x="74" y="92"/>
                    <a:pt x="69" y="94"/>
                    <a:pt x="64" y="95"/>
                  </a:cubicBezTo>
                  <a:cubicBezTo>
                    <a:pt x="64" y="100"/>
                    <a:pt x="64" y="100"/>
                    <a:pt x="64" y="100"/>
                  </a:cubicBezTo>
                  <a:cubicBezTo>
                    <a:pt x="64" y="102"/>
                    <a:pt x="62" y="104"/>
                    <a:pt x="60" y="104"/>
                  </a:cubicBezTo>
                  <a:cubicBezTo>
                    <a:pt x="52" y="104"/>
                    <a:pt x="52" y="104"/>
                    <a:pt x="52" y="104"/>
                  </a:cubicBezTo>
                  <a:cubicBezTo>
                    <a:pt x="50" y="104"/>
                    <a:pt x="48" y="102"/>
                    <a:pt x="48" y="100"/>
                  </a:cubicBezTo>
                  <a:cubicBezTo>
                    <a:pt x="48" y="95"/>
                    <a:pt x="48" y="95"/>
                    <a:pt x="48" y="95"/>
                  </a:cubicBezTo>
                  <a:cubicBezTo>
                    <a:pt x="43" y="94"/>
                    <a:pt x="38" y="92"/>
                    <a:pt x="34" y="89"/>
                  </a:cubicBezTo>
                  <a:cubicBezTo>
                    <a:pt x="31" y="93"/>
                    <a:pt x="31" y="93"/>
                    <a:pt x="31" y="93"/>
                  </a:cubicBezTo>
                  <a:cubicBezTo>
                    <a:pt x="30" y="94"/>
                    <a:pt x="29" y="94"/>
                    <a:pt x="28" y="94"/>
                  </a:cubicBezTo>
                  <a:cubicBezTo>
                    <a:pt x="27" y="94"/>
                    <a:pt x="26" y="94"/>
                    <a:pt x="25" y="93"/>
                  </a:cubicBezTo>
                  <a:cubicBezTo>
                    <a:pt x="19" y="87"/>
                    <a:pt x="19" y="87"/>
                    <a:pt x="19" y="87"/>
                  </a:cubicBezTo>
                  <a:cubicBezTo>
                    <a:pt x="18" y="86"/>
                    <a:pt x="18" y="83"/>
                    <a:pt x="19" y="81"/>
                  </a:cubicBezTo>
                  <a:cubicBezTo>
                    <a:pt x="23" y="78"/>
                    <a:pt x="23" y="78"/>
                    <a:pt x="23" y="78"/>
                  </a:cubicBezTo>
                  <a:cubicBezTo>
                    <a:pt x="20" y="74"/>
                    <a:pt x="18" y="69"/>
                    <a:pt x="17" y="64"/>
                  </a:cubicBezTo>
                  <a:cubicBezTo>
                    <a:pt x="12" y="64"/>
                    <a:pt x="12" y="64"/>
                    <a:pt x="12" y="64"/>
                  </a:cubicBezTo>
                  <a:cubicBezTo>
                    <a:pt x="10" y="64"/>
                    <a:pt x="8" y="62"/>
                    <a:pt x="8" y="60"/>
                  </a:cubicBezTo>
                  <a:cubicBezTo>
                    <a:pt x="8" y="52"/>
                    <a:pt x="8" y="52"/>
                    <a:pt x="8" y="52"/>
                  </a:cubicBezTo>
                  <a:cubicBezTo>
                    <a:pt x="8" y="50"/>
                    <a:pt x="10" y="48"/>
                    <a:pt x="12" y="48"/>
                  </a:cubicBezTo>
                  <a:cubicBezTo>
                    <a:pt x="17" y="48"/>
                    <a:pt x="17" y="48"/>
                    <a:pt x="17" y="48"/>
                  </a:cubicBezTo>
                  <a:cubicBezTo>
                    <a:pt x="18" y="43"/>
                    <a:pt x="20" y="38"/>
                    <a:pt x="23" y="34"/>
                  </a:cubicBezTo>
                  <a:cubicBezTo>
                    <a:pt x="19" y="31"/>
                    <a:pt x="19" y="31"/>
                    <a:pt x="19" y="31"/>
                  </a:cubicBezTo>
                  <a:cubicBezTo>
                    <a:pt x="18" y="29"/>
                    <a:pt x="18" y="26"/>
                    <a:pt x="19" y="25"/>
                  </a:cubicBezTo>
                  <a:cubicBezTo>
                    <a:pt x="25" y="19"/>
                    <a:pt x="25" y="19"/>
                    <a:pt x="25" y="19"/>
                  </a:cubicBezTo>
                  <a:cubicBezTo>
                    <a:pt x="26" y="18"/>
                    <a:pt x="27" y="18"/>
                    <a:pt x="28" y="18"/>
                  </a:cubicBezTo>
                  <a:cubicBezTo>
                    <a:pt x="29" y="18"/>
                    <a:pt x="30" y="18"/>
                    <a:pt x="31" y="19"/>
                  </a:cubicBezTo>
                  <a:cubicBezTo>
                    <a:pt x="34" y="23"/>
                    <a:pt x="34" y="23"/>
                    <a:pt x="34" y="23"/>
                  </a:cubicBezTo>
                  <a:cubicBezTo>
                    <a:pt x="38" y="20"/>
                    <a:pt x="43" y="18"/>
                    <a:pt x="48" y="17"/>
                  </a:cubicBezTo>
                  <a:cubicBezTo>
                    <a:pt x="48" y="12"/>
                    <a:pt x="48" y="12"/>
                    <a:pt x="48" y="12"/>
                  </a:cubicBezTo>
                  <a:cubicBezTo>
                    <a:pt x="48" y="10"/>
                    <a:pt x="50" y="8"/>
                    <a:pt x="52" y="8"/>
                  </a:cubicBezTo>
                  <a:cubicBezTo>
                    <a:pt x="60" y="8"/>
                    <a:pt x="60" y="8"/>
                    <a:pt x="60" y="8"/>
                  </a:cubicBezTo>
                  <a:moveTo>
                    <a:pt x="60" y="0"/>
                  </a:moveTo>
                  <a:cubicBezTo>
                    <a:pt x="52" y="0"/>
                    <a:pt x="52" y="0"/>
                    <a:pt x="52" y="0"/>
                  </a:cubicBezTo>
                  <a:cubicBezTo>
                    <a:pt x="46" y="0"/>
                    <a:pt x="41" y="5"/>
                    <a:pt x="40" y="11"/>
                  </a:cubicBezTo>
                  <a:cubicBezTo>
                    <a:pt x="38" y="11"/>
                    <a:pt x="37" y="12"/>
                    <a:pt x="35" y="13"/>
                  </a:cubicBezTo>
                  <a:cubicBezTo>
                    <a:pt x="33" y="11"/>
                    <a:pt x="31" y="10"/>
                    <a:pt x="28" y="10"/>
                  </a:cubicBezTo>
                  <a:cubicBezTo>
                    <a:pt x="25" y="10"/>
                    <a:pt x="21" y="11"/>
                    <a:pt x="19" y="14"/>
                  </a:cubicBezTo>
                  <a:cubicBezTo>
                    <a:pt x="14" y="19"/>
                    <a:pt x="14" y="19"/>
                    <a:pt x="14" y="19"/>
                  </a:cubicBezTo>
                  <a:cubicBezTo>
                    <a:pt x="11" y="22"/>
                    <a:pt x="10" y="25"/>
                    <a:pt x="10" y="28"/>
                  </a:cubicBezTo>
                  <a:cubicBezTo>
                    <a:pt x="10" y="31"/>
                    <a:pt x="11" y="33"/>
                    <a:pt x="13" y="35"/>
                  </a:cubicBezTo>
                  <a:cubicBezTo>
                    <a:pt x="12" y="37"/>
                    <a:pt x="11" y="38"/>
                    <a:pt x="11" y="40"/>
                  </a:cubicBezTo>
                  <a:cubicBezTo>
                    <a:pt x="5" y="41"/>
                    <a:pt x="0" y="46"/>
                    <a:pt x="0" y="52"/>
                  </a:cubicBezTo>
                  <a:cubicBezTo>
                    <a:pt x="0" y="60"/>
                    <a:pt x="0" y="60"/>
                    <a:pt x="0" y="60"/>
                  </a:cubicBezTo>
                  <a:cubicBezTo>
                    <a:pt x="0" y="66"/>
                    <a:pt x="5" y="71"/>
                    <a:pt x="11" y="72"/>
                  </a:cubicBezTo>
                  <a:cubicBezTo>
                    <a:pt x="11" y="74"/>
                    <a:pt x="12" y="75"/>
                    <a:pt x="13" y="77"/>
                  </a:cubicBezTo>
                  <a:cubicBezTo>
                    <a:pt x="11" y="79"/>
                    <a:pt x="10" y="81"/>
                    <a:pt x="10" y="84"/>
                  </a:cubicBezTo>
                  <a:cubicBezTo>
                    <a:pt x="10" y="87"/>
                    <a:pt x="11" y="91"/>
                    <a:pt x="14" y="93"/>
                  </a:cubicBezTo>
                  <a:cubicBezTo>
                    <a:pt x="19" y="98"/>
                    <a:pt x="19" y="98"/>
                    <a:pt x="19" y="98"/>
                  </a:cubicBezTo>
                  <a:cubicBezTo>
                    <a:pt x="21" y="101"/>
                    <a:pt x="25" y="102"/>
                    <a:pt x="28" y="102"/>
                  </a:cubicBezTo>
                  <a:cubicBezTo>
                    <a:pt x="31" y="102"/>
                    <a:pt x="33" y="101"/>
                    <a:pt x="35" y="99"/>
                  </a:cubicBezTo>
                  <a:cubicBezTo>
                    <a:pt x="37" y="100"/>
                    <a:pt x="38" y="101"/>
                    <a:pt x="40" y="101"/>
                  </a:cubicBezTo>
                  <a:cubicBezTo>
                    <a:pt x="41" y="107"/>
                    <a:pt x="46" y="112"/>
                    <a:pt x="52" y="112"/>
                  </a:cubicBezTo>
                  <a:cubicBezTo>
                    <a:pt x="60" y="112"/>
                    <a:pt x="60" y="112"/>
                    <a:pt x="60" y="112"/>
                  </a:cubicBezTo>
                  <a:cubicBezTo>
                    <a:pt x="66" y="112"/>
                    <a:pt x="71" y="107"/>
                    <a:pt x="72" y="101"/>
                  </a:cubicBezTo>
                  <a:cubicBezTo>
                    <a:pt x="74" y="101"/>
                    <a:pt x="75" y="100"/>
                    <a:pt x="77" y="99"/>
                  </a:cubicBezTo>
                  <a:cubicBezTo>
                    <a:pt x="79" y="101"/>
                    <a:pt x="81" y="102"/>
                    <a:pt x="84" y="102"/>
                  </a:cubicBezTo>
                  <a:cubicBezTo>
                    <a:pt x="87" y="102"/>
                    <a:pt x="91" y="101"/>
                    <a:pt x="93" y="98"/>
                  </a:cubicBezTo>
                  <a:cubicBezTo>
                    <a:pt x="98" y="93"/>
                    <a:pt x="98" y="93"/>
                    <a:pt x="98" y="93"/>
                  </a:cubicBezTo>
                  <a:cubicBezTo>
                    <a:pt x="101" y="91"/>
                    <a:pt x="102" y="87"/>
                    <a:pt x="102" y="84"/>
                  </a:cubicBezTo>
                  <a:cubicBezTo>
                    <a:pt x="102" y="81"/>
                    <a:pt x="101" y="79"/>
                    <a:pt x="99" y="77"/>
                  </a:cubicBezTo>
                  <a:cubicBezTo>
                    <a:pt x="100" y="75"/>
                    <a:pt x="101" y="74"/>
                    <a:pt x="101" y="72"/>
                  </a:cubicBezTo>
                  <a:cubicBezTo>
                    <a:pt x="107" y="71"/>
                    <a:pt x="112" y="66"/>
                    <a:pt x="112" y="60"/>
                  </a:cubicBezTo>
                  <a:cubicBezTo>
                    <a:pt x="112" y="52"/>
                    <a:pt x="112" y="52"/>
                    <a:pt x="112" y="52"/>
                  </a:cubicBezTo>
                  <a:cubicBezTo>
                    <a:pt x="112" y="46"/>
                    <a:pt x="107" y="41"/>
                    <a:pt x="101" y="40"/>
                  </a:cubicBezTo>
                  <a:cubicBezTo>
                    <a:pt x="101" y="38"/>
                    <a:pt x="100" y="37"/>
                    <a:pt x="99" y="35"/>
                  </a:cubicBezTo>
                  <a:cubicBezTo>
                    <a:pt x="101" y="33"/>
                    <a:pt x="102" y="31"/>
                    <a:pt x="102" y="28"/>
                  </a:cubicBezTo>
                  <a:cubicBezTo>
                    <a:pt x="102" y="25"/>
                    <a:pt x="101" y="22"/>
                    <a:pt x="98" y="19"/>
                  </a:cubicBezTo>
                  <a:cubicBezTo>
                    <a:pt x="93" y="14"/>
                    <a:pt x="93" y="14"/>
                    <a:pt x="93" y="14"/>
                  </a:cubicBezTo>
                  <a:cubicBezTo>
                    <a:pt x="91" y="11"/>
                    <a:pt x="87" y="10"/>
                    <a:pt x="84" y="10"/>
                  </a:cubicBezTo>
                  <a:cubicBezTo>
                    <a:pt x="81" y="10"/>
                    <a:pt x="79" y="11"/>
                    <a:pt x="77" y="13"/>
                  </a:cubicBezTo>
                  <a:cubicBezTo>
                    <a:pt x="75" y="12"/>
                    <a:pt x="74" y="11"/>
                    <a:pt x="72" y="11"/>
                  </a:cubicBezTo>
                  <a:cubicBezTo>
                    <a:pt x="71" y="5"/>
                    <a:pt x="66" y="0"/>
                    <a:pt x="6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0" name="Freeform 10"/>
            <p:cNvSpPr>
              <a:spLocks noEditPoints="1"/>
            </p:cNvSpPr>
            <p:nvPr>
              <p:custDataLst>
                <p:tags r:id="rId22"/>
              </p:custDataLst>
            </p:nvPr>
          </p:nvSpPr>
          <p:spPr bwMode="auto">
            <a:xfrm>
              <a:off x="7765" y="4479"/>
              <a:ext cx="308" cy="310"/>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4 w 52"/>
                <a:gd name="T13" fmla="*/ 26 h 52"/>
                <a:gd name="T14" fmla="*/ 26 w 52"/>
                <a:gd name="T15" fmla="*/ 48 h 52"/>
                <a:gd name="T16" fmla="*/ 48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2"/>
                    <a:pt x="12" y="0"/>
                    <a:pt x="26" y="0"/>
                  </a:cubicBezTo>
                  <a:cubicBezTo>
                    <a:pt x="40" y="0"/>
                    <a:pt x="52" y="12"/>
                    <a:pt x="52" y="26"/>
                  </a:cubicBezTo>
                  <a:cubicBezTo>
                    <a:pt x="52" y="40"/>
                    <a:pt x="40" y="52"/>
                    <a:pt x="26" y="52"/>
                  </a:cubicBezTo>
                  <a:close/>
                  <a:moveTo>
                    <a:pt x="26" y="4"/>
                  </a:moveTo>
                  <a:cubicBezTo>
                    <a:pt x="14" y="4"/>
                    <a:pt x="4" y="14"/>
                    <a:pt x="4" y="26"/>
                  </a:cubicBezTo>
                  <a:cubicBezTo>
                    <a:pt x="4" y="38"/>
                    <a:pt x="14" y="48"/>
                    <a:pt x="26" y="48"/>
                  </a:cubicBezTo>
                  <a:cubicBezTo>
                    <a:pt x="38" y="48"/>
                    <a:pt x="48" y="38"/>
                    <a:pt x="48" y="26"/>
                  </a:cubicBezTo>
                  <a:cubicBezTo>
                    <a:pt x="48" y="14"/>
                    <a:pt x="38" y="4"/>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1" name="Freeform 11"/>
            <p:cNvSpPr>
              <a:spLocks noEditPoints="1"/>
            </p:cNvSpPr>
            <p:nvPr>
              <p:custDataLst>
                <p:tags r:id="rId23"/>
              </p:custDataLst>
            </p:nvPr>
          </p:nvSpPr>
          <p:spPr bwMode="auto">
            <a:xfrm>
              <a:off x="7835" y="4552"/>
              <a:ext cx="168" cy="16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4 h 28"/>
                <a:gd name="T12" fmla="*/ 4 w 28"/>
                <a:gd name="T13" fmla="*/ 14 h 28"/>
                <a:gd name="T14" fmla="*/ 14 w 28"/>
                <a:gd name="T15" fmla="*/ 24 h 28"/>
                <a:gd name="T16" fmla="*/ 24 w 28"/>
                <a:gd name="T17" fmla="*/ 14 h 28"/>
                <a:gd name="T18" fmla="*/ 14 w 28"/>
                <a:gd name="T1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4"/>
                  </a:moveTo>
                  <a:cubicBezTo>
                    <a:pt x="8" y="4"/>
                    <a:pt x="4" y="8"/>
                    <a:pt x="4" y="14"/>
                  </a:cubicBezTo>
                  <a:cubicBezTo>
                    <a:pt x="4" y="20"/>
                    <a:pt x="8" y="24"/>
                    <a:pt x="14" y="24"/>
                  </a:cubicBezTo>
                  <a:cubicBezTo>
                    <a:pt x="20" y="24"/>
                    <a:pt x="24" y="20"/>
                    <a:pt x="24" y="14"/>
                  </a:cubicBezTo>
                  <a:cubicBezTo>
                    <a:pt x="24" y="8"/>
                    <a:pt x="20" y="4"/>
                    <a:pt x="14"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19" name="TextBox 96"/>
          <p:cNvSpPr txBox="1"/>
          <p:nvPr>
            <p:custDataLst>
              <p:tags r:id="rId24"/>
            </p:custDataLst>
          </p:nvPr>
        </p:nvSpPr>
        <p:spPr>
          <a:xfrm>
            <a:off x="4001135" y="3453130"/>
            <a:ext cx="1985010" cy="396240"/>
          </a:xfrm>
          <a:prstGeom prst="rect">
            <a:avLst/>
          </a:prstGeom>
          <a:noFill/>
        </p:spPr>
        <p:txBody>
          <a:bodyPr wrap="square" rtlCol="0" anchor="ctr" anchorCtr="0">
            <a:noAutofit/>
          </a:bodyPr>
          <a:lstStyle/>
          <a:p>
            <a:pPr algn="ctr"/>
            <a:r>
              <a:rPr lang="id-ID" b="1" dirty="0">
                <a:solidFill>
                  <a:srgbClr val="000000"/>
                </a:solidFill>
                <a:latin typeface="微软雅黑" panose="020B0503020204020204" charset="-122"/>
                <a:ea typeface="微软雅黑" panose="020B0503020204020204" charset="-122"/>
                <a:cs typeface="微软雅黑" panose="020B0503020204020204" charset="-122"/>
                <a:sym typeface="+mn-ea"/>
              </a:rPr>
              <a:t>（二）产品和服务</a:t>
            </a:r>
            <a:endParaRPr lang="id-ID" b="1"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pSp>
        <p:nvGrpSpPr>
          <p:cNvPr id="9" name="组合 8"/>
          <p:cNvGrpSpPr/>
          <p:nvPr/>
        </p:nvGrpSpPr>
        <p:grpSpPr>
          <a:xfrm>
            <a:off x="6943725" y="2582545"/>
            <a:ext cx="720090" cy="720090"/>
            <a:chOff x="10935" y="4067"/>
            <a:chExt cx="1134" cy="1134"/>
          </a:xfrm>
        </p:grpSpPr>
        <p:sp>
          <p:nvSpPr>
            <p:cNvPr id="120" name="Oval 119"/>
            <p:cNvSpPr/>
            <p:nvPr>
              <p:custDataLst>
                <p:tags r:id="rId25"/>
              </p:custDataLst>
            </p:nvPr>
          </p:nvSpPr>
          <p:spPr>
            <a:xfrm>
              <a:off x="10935" y="4067"/>
              <a:ext cx="1134" cy="1134"/>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22" name="Freeform 5"/>
            <p:cNvSpPr>
              <a:spLocks noEditPoints="1"/>
            </p:cNvSpPr>
            <p:nvPr>
              <p:custDataLst>
                <p:tags r:id="rId26"/>
              </p:custDataLst>
            </p:nvPr>
          </p:nvSpPr>
          <p:spPr bwMode="auto">
            <a:xfrm>
              <a:off x="11178" y="4315"/>
              <a:ext cx="648" cy="639"/>
            </a:xfrm>
            <a:custGeom>
              <a:avLst/>
              <a:gdLst>
                <a:gd name="T0" fmla="*/ 111 w 120"/>
                <a:gd name="T1" fmla="*/ 0 h 118"/>
                <a:gd name="T2" fmla="*/ 9 w 120"/>
                <a:gd name="T3" fmla="*/ 0 h 118"/>
                <a:gd name="T4" fmla="*/ 0 w 120"/>
                <a:gd name="T5" fmla="*/ 9 h 118"/>
                <a:gd name="T6" fmla="*/ 0 w 120"/>
                <a:gd name="T7" fmla="*/ 103 h 118"/>
                <a:gd name="T8" fmla="*/ 9 w 120"/>
                <a:gd name="T9" fmla="*/ 112 h 118"/>
                <a:gd name="T10" fmla="*/ 16 w 120"/>
                <a:gd name="T11" fmla="*/ 112 h 118"/>
                <a:gd name="T12" fmla="*/ 16 w 120"/>
                <a:gd name="T13" fmla="*/ 112 h 118"/>
                <a:gd name="T14" fmla="*/ 22 w 120"/>
                <a:gd name="T15" fmla="*/ 118 h 118"/>
                <a:gd name="T16" fmla="*/ 28 w 120"/>
                <a:gd name="T17" fmla="*/ 112 h 118"/>
                <a:gd name="T18" fmla="*/ 28 w 120"/>
                <a:gd name="T19" fmla="*/ 112 h 118"/>
                <a:gd name="T20" fmla="*/ 92 w 120"/>
                <a:gd name="T21" fmla="*/ 112 h 118"/>
                <a:gd name="T22" fmla="*/ 92 w 120"/>
                <a:gd name="T23" fmla="*/ 112 h 118"/>
                <a:gd name="T24" fmla="*/ 98 w 120"/>
                <a:gd name="T25" fmla="*/ 118 h 118"/>
                <a:gd name="T26" fmla="*/ 104 w 120"/>
                <a:gd name="T27" fmla="*/ 112 h 118"/>
                <a:gd name="T28" fmla="*/ 104 w 120"/>
                <a:gd name="T29" fmla="*/ 112 h 118"/>
                <a:gd name="T30" fmla="*/ 111 w 120"/>
                <a:gd name="T31" fmla="*/ 112 h 118"/>
                <a:gd name="T32" fmla="*/ 120 w 120"/>
                <a:gd name="T33" fmla="*/ 103 h 118"/>
                <a:gd name="T34" fmla="*/ 120 w 120"/>
                <a:gd name="T35" fmla="*/ 9 h 118"/>
                <a:gd name="T36" fmla="*/ 111 w 120"/>
                <a:gd name="T37" fmla="*/ 0 h 118"/>
                <a:gd name="T38" fmla="*/ 112 w 120"/>
                <a:gd name="T39" fmla="*/ 103 h 118"/>
                <a:gd name="T40" fmla="*/ 111 w 120"/>
                <a:gd name="T41" fmla="*/ 104 h 118"/>
                <a:gd name="T42" fmla="*/ 9 w 120"/>
                <a:gd name="T43" fmla="*/ 104 h 118"/>
                <a:gd name="T44" fmla="*/ 8 w 120"/>
                <a:gd name="T45" fmla="*/ 103 h 118"/>
                <a:gd name="T46" fmla="*/ 8 w 120"/>
                <a:gd name="T47" fmla="*/ 9 h 118"/>
                <a:gd name="T48" fmla="*/ 9 w 120"/>
                <a:gd name="T49" fmla="*/ 8 h 118"/>
                <a:gd name="T50" fmla="*/ 111 w 120"/>
                <a:gd name="T51" fmla="*/ 8 h 118"/>
                <a:gd name="T52" fmla="*/ 112 w 120"/>
                <a:gd name="T53" fmla="*/ 9 h 118"/>
                <a:gd name="T54" fmla="*/ 112 w 120"/>
                <a:gd name="T55" fmla="*/ 10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18">
                  <a:moveTo>
                    <a:pt x="111" y="0"/>
                  </a:moveTo>
                  <a:cubicBezTo>
                    <a:pt x="9" y="0"/>
                    <a:pt x="9" y="0"/>
                    <a:pt x="9" y="0"/>
                  </a:cubicBezTo>
                  <a:cubicBezTo>
                    <a:pt x="4" y="0"/>
                    <a:pt x="0" y="4"/>
                    <a:pt x="0" y="9"/>
                  </a:cubicBezTo>
                  <a:cubicBezTo>
                    <a:pt x="0" y="103"/>
                    <a:pt x="0" y="103"/>
                    <a:pt x="0" y="103"/>
                  </a:cubicBezTo>
                  <a:cubicBezTo>
                    <a:pt x="0" y="108"/>
                    <a:pt x="4" y="112"/>
                    <a:pt x="9" y="112"/>
                  </a:cubicBezTo>
                  <a:cubicBezTo>
                    <a:pt x="16" y="112"/>
                    <a:pt x="16" y="112"/>
                    <a:pt x="16" y="112"/>
                  </a:cubicBezTo>
                  <a:cubicBezTo>
                    <a:pt x="16" y="112"/>
                    <a:pt x="16" y="112"/>
                    <a:pt x="16" y="112"/>
                  </a:cubicBezTo>
                  <a:cubicBezTo>
                    <a:pt x="16" y="115"/>
                    <a:pt x="19" y="118"/>
                    <a:pt x="22" y="118"/>
                  </a:cubicBezTo>
                  <a:cubicBezTo>
                    <a:pt x="25" y="118"/>
                    <a:pt x="28" y="115"/>
                    <a:pt x="28" y="112"/>
                  </a:cubicBezTo>
                  <a:cubicBezTo>
                    <a:pt x="28" y="112"/>
                    <a:pt x="28" y="112"/>
                    <a:pt x="28" y="112"/>
                  </a:cubicBezTo>
                  <a:cubicBezTo>
                    <a:pt x="92" y="112"/>
                    <a:pt x="92" y="112"/>
                    <a:pt x="92" y="112"/>
                  </a:cubicBezTo>
                  <a:cubicBezTo>
                    <a:pt x="92" y="112"/>
                    <a:pt x="92" y="112"/>
                    <a:pt x="92" y="112"/>
                  </a:cubicBezTo>
                  <a:cubicBezTo>
                    <a:pt x="92" y="115"/>
                    <a:pt x="95" y="118"/>
                    <a:pt x="98" y="118"/>
                  </a:cubicBezTo>
                  <a:cubicBezTo>
                    <a:pt x="101" y="118"/>
                    <a:pt x="104" y="115"/>
                    <a:pt x="104" y="112"/>
                  </a:cubicBezTo>
                  <a:cubicBezTo>
                    <a:pt x="104" y="112"/>
                    <a:pt x="104" y="112"/>
                    <a:pt x="104" y="112"/>
                  </a:cubicBezTo>
                  <a:cubicBezTo>
                    <a:pt x="111" y="112"/>
                    <a:pt x="111" y="112"/>
                    <a:pt x="111" y="112"/>
                  </a:cubicBezTo>
                  <a:cubicBezTo>
                    <a:pt x="116" y="112"/>
                    <a:pt x="120" y="108"/>
                    <a:pt x="120" y="103"/>
                  </a:cubicBezTo>
                  <a:cubicBezTo>
                    <a:pt x="120" y="9"/>
                    <a:pt x="120" y="9"/>
                    <a:pt x="120" y="9"/>
                  </a:cubicBezTo>
                  <a:cubicBezTo>
                    <a:pt x="120" y="4"/>
                    <a:pt x="116" y="0"/>
                    <a:pt x="111" y="0"/>
                  </a:cubicBezTo>
                  <a:close/>
                  <a:moveTo>
                    <a:pt x="112" y="103"/>
                  </a:moveTo>
                  <a:cubicBezTo>
                    <a:pt x="112" y="104"/>
                    <a:pt x="112" y="104"/>
                    <a:pt x="111" y="104"/>
                  </a:cubicBezTo>
                  <a:cubicBezTo>
                    <a:pt x="9" y="104"/>
                    <a:pt x="9" y="104"/>
                    <a:pt x="9" y="104"/>
                  </a:cubicBezTo>
                  <a:cubicBezTo>
                    <a:pt x="8" y="104"/>
                    <a:pt x="8" y="104"/>
                    <a:pt x="8" y="103"/>
                  </a:cubicBezTo>
                  <a:cubicBezTo>
                    <a:pt x="8" y="9"/>
                    <a:pt x="8" y="9"/>
                    <a:pt x="8" y="9"/>
                  </a:cubicBezTo>
                  <a:cubicBezTo>
                    <a:pt x="8" y="8"/>
                    <a:pt x="8" y="8"/>
                    <a:pt x="9" y="8"/>
                  </a:cubicBezTo>
                  <a:cubicBezTo>
                    <a:pt x="111" y="8"/>
                    <a:pt x="111" y="8"/>
                    <a:pt x="111" y="8"/>
                  </a:cubicBezTo>
                  <a:cubicBezTo>
                    <a:pt x="112" y="8"/>
                    <a:pt x="112" y="8"/>
                    <a:pt x="112" y="9"/>
                  </a:cubicBezTo>
                  <a:lnTo>
                    <a:pt x="112" y="1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3" name="Freeform 6"/>
            <p:cNvSpPr>
              <a:spLocks noEditPoints="1"/>
            </p:cNvSpPr>
            <p:nvPr>
              <p:custDataLst>
                <p:tags r:id="rId27"/>
              </p:custDataLst>
            </p:nvPr>
          </p:nvSpPr>
          <p:spPr bwMode="auto">
            <a:xfrm>
              <a:off x="11360" y="4477"/>
              <a:ext cx="281" cy="283"/>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8 h 52"/>
                <a:gd name="T12" fmla="*/ 4 w 52"/>
                <a:gd name="T13" fmla="*/ 26 h 52"/>
                <a:gd name="T14" fmla="*/ 26 w 52"/>
                <a:gd name="T15" fmla="*/ 4 h 52"/>
                <a:gd name="T16" fmla="*/ 48 w 52"/>
                <a:gd name="T17" fmla="*/ 26 h 52"/>
                <a:gd name="T18" fmla="*/ 26 w 52"/>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26" y="48"/>
                  </a:moveTo>
                  <a:cubicBezTo>
                    <a:pt x="14" y="48"/>
                    <a:pt x="4" y="38"/>
                    <a:pt x="4" y="26"/>
                  </a:cubicBezTo>
                  <a:cubicBezTo>
                    <a:pt x="4" y="14"/>
                    <a:pt x="14" y="4"/>
                    <a:pt x="26" y="4"/>
                  </a:cubicBezTo>
                  <a:cubicBezTo>
                    <a:pt x="38" y="4"/>
                    <a:pt x="48" y="14"/>
                    <a:pt x="48" y="26"/>
                  </a:cubicBezTo>
                  <a:cubicBezTo>
                    <a:pt x="48" y="38"/>
                    <a:pt x="38" y="48"/>
                    <a:pt x="26"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4" name="Freeform 7"/>
            <p:cNvSpPr>
              <a:spLocks noEditPoints="1"/>
            </p:cNvSpPr>
            <p:nvPr>
              <p:custDataLst>
                <p:tags r:id="rId28"/>
              </p:custDataLst>
            </p:nvPr>
          </p:nvSpPr>
          <p:spPr bwMode="auto">
            <a:xfrm>
              <a:off x="11447" y="4525"/>
              <a:ext cx="107" cy="148"/>
            </a:xfrm>
            <a:custGeom>
              <a:avLst/>
              <a:gdLst>
                <a:gd name="T0" fmla="*/ 12 w 20"/>
                <a:gd name="T1" fmla="*/ 7 h 27"/>
                <a:gd name="T2" fmla="*/ 12 w 20"/>
                <a:gd name="T3" fmla="*/ 2 h 27"/>
                <a:gd name="T4" fmla="*/ 10 w 20"/>
                <a:gd name="T5" fmla="*/ 0 h 27"/>
                <a:gd name="T6" fmla="*/ 8 w 20"/>
                <a:gd name="T7" fmla="*/ 2 h 27"/>
                <a:gd name="T8" fmla="*/ 8 w 20"/>
                <a:gd name="T9" fmla="*/ 7 h 27"/>
                <a:gd name="T10" fmla="*/ 0 w 20"/>
                <a:gd name="T11" fmla="*/ 17 h 27"/>
                <a:gd name="T12" fmla="*/ 10 w 20"/>
                <a:gd name="T13" fmla="*/ 27 h 27"/>
                <a:gd name="T14" fmla="*/ 20 w 20"/>
                <a:gd name="T15" fmla="*/ 17 h 27"/>
                <a:gd name="T16" fmla="*/ 12 w 20"/>
                <a:gd name="T17" fmla="*/ 7 h 27"/>
                <a:gd name="T18" fmla="*/ 10 w 20"/>
                <a:gd name="T19" fmla="*/ 23 h 27"/>
                <a:gd name="T20" fmla="*/ 4 w 20"/>
                <a:gd name="T21" fmla="*/ 17 h 27"/>
                <a:gd name="T22" fmla="*/ 8 w 20"/>
                <a:gd name="T23" fmla="*/ 11 h 27"/>
                <a:gd name="T24" fmla="*/ 8 w 20"/>
                <a:gd name="T25" fmla="*/ 14 h 27"/>
                <a:gd name="T26" fmla="*/ 10 w 20"/>
                <a:gd name="T27" fmla="*/ 16 h 27"/>
                <a:gd name="T28" fmla="*/ 12 w 20"/>
                <a:gd name="T29" fmla="*/ 14 h 27"/>
                <a:gd name="T30" fmla="*/ 12 w 20"/>
                <a:gd name="T31" fmla="*/ 11 h 27"/>
                <a:gd name="T32" fmla="*/ 16 w 20"/>
                <a:gd name="T33" fmla="*/ 17 h 27"/>
                <a:gd name="T34" fmla="*/ 10 w 20"/>
                <a:gd name="T35"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7">
                  <a:moveTo>
                    <a:pt x="12" y="7"/>
                  </a:moveTo>
                  <a:cubicBezTo>
                    <a:pt x="12" y="2"/>
                    <a:pt x="12" y="2"/>
                    <a:pt x="12" y="2"/>
                  </a:cubicBezTo>
                  <a:cubicBezTo>
                    <a:pt x="12" y="1"/>
                    <a:pt x="11" y="0"/>
                    <a:pt x="10" y="0"/>
                  </a:cubicBezTo>
                  <a:cubicBezTo>
                    <a:pt x="9" y="0"/>
                    <a:pt x="8" y="1"/>
                    <a:pt x="8" y="2"/>
                  </a:cubicBezTo>
                  <a:cubicBezTo>
                    <a:pt x="8" y="7"/>
                    <a:pt x="8" y="7"/>
                    <a:pt x="8" y="7"/>
                  </a:cubicBezTo>
                  <a:cubicBezTo>
                    <a:pt x="3" y="8"/>
                    <a:pt x="0" y="12"/>
                    <a:pt x="0" y="17"/>
                  </a:cubicBezTo>
                  <a:cubicBezTo>
                    <a:pt x="0" y="23"/>
                    <a:pt x="4" y="27"/>
                    <a:pt x="10" y="27"/>
                  </a:cubicBezTo>
                  <a:cubicBezTo>
                    <a:pt x="16" y="27"/>
                    <a:pt x="20" y="23"/>
                    <a:pt x="20" y="17"/>
                  </a:cubicBezTo>
                  <a:cubicBezTo>
                    <a:pt x="20" y="12"/>
                    <a:pt x="17" y="8"/>
                    <a:pt x="12" y="7"/>
                  </a:cubicBezTo>
                  <a:close/>
                  <a:moveTo>
                    <a:pt x="10" y="23"/>
                  </a:moveTo>
                  <a:cubicBezTo>
                    <a:pt x="7" y="23"/>
                    <a:pt x="4" y="20"/>
                    <a:pt x="4" y="17"/>
                  </a:cubicBezTo>
                  <a:cubicBezTo>
                    <a:pt x="4" y="14"/>
                    <a:pt x="6" y="12"/>
                    <a:pt x="8" y="11"/>
                  </a:cubicBezTo>
                  <a:cubicBezTo>
                    <a:pt x="8" y="14"/>
                    <a:pt x="8" y="14"/>
                    <a:pt x="8" y="14"/>
                  </a:cubicBezTo>
                  <a:cubicBezTo>
                    <a:pt x="8" y="15"/>
                    <a:pt x="9" y="16"/>
                    <a:pt x="10" y="16"/>
                  </a:cubicBezTo>
                  <a:cubicBezTo>
                    <a:pt x="11" y="16"/>
                    <a:pt x="12" y="15"/>
                    <a:pt x="12" y="14"/>
                  </a:cubicBezTo>
                  <a:cubicBezTo>
                    <a:pt x="12" y="11"/>
                    <a:pt x="12" y="11"/>
                    <a:pt x="12" y="11"/>
                  </a:cubicBezTo>
                  <a:cubicBezTo>
                    <a:pt x="14" y="12"/>
                    <a:pt x="16" y="14"/>
                    <a:pt x="16" y="17"/>
                  </a:cubicBezTo>
                  <a:cubicBezTo>
                    <a:pt x="16" y="20"/>
                    <a:pt x="13" y="23"/>
                    <a:pt x="1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5" name="Freeform 8"/>
            <p:cNvSpPr>
              <a:spLocks noEditPoints="1"/>
            </p:cNvSpPr>
            <p:nvPr>
              <p:custDataLst>
                <p:tags r:id="rId29"/>
              </p:custDataLst>
            </p:nvPr>
          </p:nvSpPr>
          <p:spPr bwMode="auto">
            <a:xfrm>
              <a:off x="11264" y="4401"/>
              <a:ext cx="495" cy="434"/>
            </a:xfrm>
            <a:custGeom>
              <a:avLst/>
              <a:gdLst>
                <a:gd name="T0" fmla="*/ 88 w 92"/>
                <a:gd name="T1" fmla="*/ 13 h 80"/>
                <a:gd name="T2" fmla="*/ 88 w 92"/>
                <a:gd name="T3" fmla="*/ 5 h 80"/>
                <a:gd name="T4" fmla="*/ 83 w 92"/>
                <a:gd name="T5" fmla="*/ 0 h 80"/>
                <a:gd name="T6" fmla="*/ 5 w 92"/>
                <a:gd name="T7" fmla="*/ 0 h 80"/>
                <a:gd name="T8" fmla="*/ 0 w 92"/>
                <a:gd name="T9" fmla="*/ 5 h 80"/>
                <a:gd name="T10" fmla="*/ 0 w 92"/>
                <a:gd name="T11" fmla="*/ 75 h 80"/>
                <a:gd name="T12" fmla="*/ 5 w 92"/>
                <a:gd name="T13" fmla="*/ 80 h 80"/>
                <a:gd name="T14" fmla="*/ 83 w 92"/>
                <a:gd name="T15" fmla="*/ 80 h 80"/>
                <a:gd name="T16" fmla="*/ 88 w 92"/>
                <a:gd name="T17" fmla="*/ 75 h 80"/>
                <a:gd name="T18" fmla="*/ 88 w 92"/>
                <a:gd name="T19" fmla="*/ 69 h 80"/>
                <a:gd name="T20" fmla="*/ 92 w 92"/>
                <a:gd name="T21" fmla="*/ 63 h 80"/>
                <a:gd name="T22" fmla="*/ 92 w 92"/>
                <a:gd name="T23" fmla="*/ 59 h 80"/>
                <a:gd name="T24" fmla="*/ 88 w 92"/>
                <a:gd name="T25" fmla="*/ 53 h 80"/>
                <a:gd name="T26" fmla="*/ 88 w 92"/>
                <a:gd name="T27" fmla="*/ 29 h 80"/>
                <a:gd name="T28" fmla="*/ 92 w 92"/>
                <a:gd name="T29" fmla="*/ 23 h 80"/>
                <a:gd name="T30" fmla="*/ 92 w 92"/>
                <a:gd name="T31" fmla="*/ 19 h 80"/>
                <a:gd name="T32" fmla="*/ 88 w 92"/>
                <a:gd name="T33" fmla="*/ 13 h 80"/>
                <a:gd name="T34" fmla="*/ 83 w 92"/>
                <a:gd name="T35" fmla="*/ 76 h 80"/>
                <a:gd name="T36" fmla="*/ 5 w 92"/>
                <a:gd name="T37" fmla="*/ 76 h 80"/>
                <a:gd name="T38" fmla="*/ 4 w 92"/>
                <a:gd name="T39" fmla="*/ 75 h 80"/>
                <a:gd name="T40" fmla="*/ 4 w 92"/>
                <a:gd name="T41" fmla="*/ 5 h 80"/>
                <a:gd name="T42" fmla="*/ 5 w 92"/>
                <a:gd name="T43" fmla="*/ 4 h 80"/>
                <a:gd name="T44" fmla="*/ 83 w 92"/>
                <a:gd name="T45" fmla="*/ 4 h 80"/>
                <a:gd name="T46" fmla="*/ 84 w 92"/>
                <a:gd name="T47" fmla="*/ 5 h 80"/>
                <a:gd name="T48" fmla="*/ 84 w 92"/>
                <a:gd name="T49" fmla="*/ 13 h 80"/>
                <a:gd name="T50" fmla="*/ 80 w 92"/>
                <a:gd name="T51" fmla="*/ 19 h 80"/>
                <a:gd name="T52" fmla="*/ 80 w 92"/>
                <a:gd name="T53" fmla="*/ 23 h 80"/>
                <a:gd name="T54" fmla="*/ 84 w 92"/>
                <a:gd name="T55" fmla="*/ 29 h 80"/>
                <a:gd name="T56" fmla="*/ 84 w 92"/>
                <a:gd name="T57" fmla="*/ 53 h 80"/>
                <a:gd name="T58" fmla="*/ 80 w 92"/>
                <a:gd name="T59" fmla="*/ 59 h 80"/>
                <a:gd name="T60" fmla="*/ 80 w 92"/>
                <a:gd name="T61" fmla="*/ 63 h 80"/>
                <a:gd name="T62" fmla="*/ 84 w 92"/>
                <a:gd name="T63" fmla="*/ 69 h 80"/>
                <a:gd name="T64" fmla="*/ 84 w 92"/>
                <a:gd name="T65" fmla="*/ 75 h 80"/>
                <a:gd name="T66" fmla="*/ 83 w 92"/>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80">
                  <a:moveTo>
                    <a:pt x="88" y="13"/>
                  </a:moveTo>
                  <a:cubicBezTo>
                    <a:pt x="88" y="5"/>
                    <a:pt x="88" y="5"/>
                    <a:pt x="88" y="5"/>
                  </a:cubicBezTo>
                  <a:cubicBezTo>
                    <a:pt x="88" y="2"/>
                    <a:pt x="86" y="0"/>
                    <a:pt x="83" y="0"/>
                  </a:cubicBezTo>
                  <a:cubicBezTo>
                    <a:pt x="5" y="0"/>
                    <a:pt x="5" y="0"/>
                    <a:pt x="5" y="0"/>
                  </a:cubicBezTo>
                  <a:cubicBezTo>
                    <a:pt x="2" y="0"/>
                    <a:pt x="0" y="2"/>
                    <a:pt x="0" y="5"/>
                  </a:cubicBezTo>
                  <a:cubicBezTo>
                    <a:pt x="0" y="75"/>
                    <a:pt x="0" y="75"/>
                    <a:pt x="0" y="75"/>
                  </a:cubicBezTo>
                  <a:cubicBezTo>
                    <a:pt x="0" y="78"/>
                    <a:pt x="2" y="80"/>
                    <a:pt x="5" y="80"/>
                  </a:cubicBezTo>
                  <a:cubicBezTo>
                    <a:pt x="83" y="80"/>
                    <a:pt x="83" y="80"/>
                    <a:pt x="83" y="80"/>
                  </a:cubicBezTo>
                  <a:cubicBezTo>
                    <a:pt x="86" y="80"/>
                    <a:pt x="88" y="78"/>
                    <a:pt x="88" y="75"/>
                  </a:cubicBezTo>
                  <a:cubicBezTo>
                    <a:pt x="88" y="69"/>
                    <a:pt x="88" y="69"/>
                    <a:pt x="88" y="69"/>
                  </a:cubicBezTo>
                  <a:cubicBezTo>
                    <a:pt x="90" y="68"/>
                    <a:pt x="92" y="66"/>
                    <a:pt x="92" y="63"/>
                  </a:cubicBezTo>
                  <a:cubicBezTo>
                    <a:pt x="92" y="59"/>
                    <a:pt x="92" y="59"/>
                    <a:pt x="92" y="59"/>
                  </a:cubicBezTo>
                  <a:cubicBezTo>
                    <a:pt x="92" y="56"/>
                    <a:pt x="90" y="54"/>
                    <a:pt x="88" y="53"/>
                  </a:cubicBezTo>
                  <a:cubicBezTo>
                    <a:pt x="88" y="29"/>
                    <a:pt x="88" y="29"/>
                    <a:pt x="88" y="29"/>
                  </a:cubicBezTo>
                  <a:cubicBezTo>
                    <a:pt x="90" y="28"/>
                    <a:pt x="92" y="26"/>
                    <a:pt x="92" y="23"/>
                  </a:cubicBezTo>
                  <a:cubicBezTo>
                    <a:pt x="92" y="19"/>
                    <a:pt x="92" y="19"/>
                    <a:pt x="92" y="19"/>
                  </a:cubicBezTo>
                  <a:cubicBezTo>
                    <a:pt x="92" y="16"/>
                    <a:pt x="90" y="14"/>
                    <a:pt x="88" y="13"/>
                  </a:cubicBezTo>
                  <a:close/>
                  <a:moveTo>
                    <a:pt x="83" y="76"/>
                  </a:moveTo>
                  <a:cubicBezTo>
                    <a:pt x="5" y="76"/>
                    <a:pt x="5" y="76"/>
                    <a:pt x="5" y="76"/>
                  </a:cubicBezTo>
                  <a:cubicBezTo>
                    <a:pt x="4" y="76"/>
                    <a:pt x="4" y="76"/>
                    <a:pt x="4" y="75"/>
                  </a:cubicBezTo>
                  <a:cubicBezTo>
                    <a:pt x="4" y="5"/>
                    <a:pt x="4" y="5"/>
                    <a:pt x="4" y="5"/>
                  </a:cubicBezTo>
                  <a:cubicBezTo>
                    <a:pt x="4" y="4"/>
                    <a:pt x="4" y="4"/>
                    <a:pt x="5" y="4"/>
                  </a:cubicBezTo>
                  <a:cubicBezTo>
                    <a:pt x="83" y="4"/>
                    <a:pt x="83" y="4"/>
                    <a:pt x="83" y="4"/>
                  </a:cubicBezTo>
                  <a:cubicBezTo>
                    <a:pt x="84" y="4"/>
                    <a:pt x="84" y="4"/>
                    <a:pt x="84" y="5"/>
                  </a:cubicBezTo>
                  <a:cubicBezTo>
                    <a:pt x="84" y="13"/>
                    <a:pt x="84" y="13"/>
                    <a:pt x="84" y="13"/>
                  </a:cubicBezTo>
                  <a:cubicBezTo>
                    <a:pt x="82" y="14"/>
                    <a:pt x="80" y="16"/>
                    <a:pt x="80" y="19"/>
                  </a:cubicBezTo>
                  <a:cubicBezTo>
                    <a:pt x="80" y="23"/>
                    <a:pt x="80" y="23"/>
                    <a:pt x="80" y="23"/>
                  </a:cubicBezTo>
                  <a:cubicBezTo>
                    <a:pt x="80" y="26"/>
                    <a:pt x="82" y="28"/>
                    <a:pt x="84" y="29"/>
                  </a:cubicBezTo>
                  <a:cubicBezTo>
                    <a:pt x="84" y="53"/>
                    <a:pt x="84" y="53"/>
                    <a:pt x="84" y="53"/>
                  </a:cubicBezTo>
                  <a:cubicBezTo>
                    <a:pt x="82" y="54"/>
                    <a:pt x="80" y="56"/>
                    <a:pt x="80" y="59"/>
                  </a:cubicBezTo>
                  <a:cubicBezTo>
                    <a:pt x="80" y="63"/>
                    <a:pt x="80" y="63"/>
                    <a:pt x="80" y="63"/>
                  </a:cubicBezTo>
                  <a:cubicBezTo>
                    <a:pt x="80" y="66"/>
                    <a:pt x="82" y="68"/>
                    <a:pt x="84" y="69"/>
                  </a:cubicBezTo>
                  <a:cubicBezTo>
                    <a:pt x="84" y="75"/>
                    <a:pt x="84" y="75"/>
                    <a:pt x="84" y="75"/>
                  </a:cubicBezTo>
                  <a:cubicBezTo>
                    <a:pt x="84" y="76"/>
                    <a:pt x="84" y="76"/>
                    <a:pt x="83"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32" name="TextBox 96"/>
          <p:cNvSpPr txBox="1"/>
          <p:nvPr>
            <p:custDataLst>
              <p:tags r:id="rId30"/>
            </p:custDataLst>
          </p:nvPr>
        </p:nvSpPr>
        <p:spPr>
          <a:xfrm>
            <a:off x="6276340" y="3453130"/>
            <a:ext cx="1985010" cy="396240"/>
          </a:xfrm>
          <a:prstGeom prst="rect">
            <a:avLst/>
          </a:prstGeom>
          <a:noFill/>
        </p:spPr>
        <p:txBody>
          <a:bodyPr wrap="square" rtlCol="0" anchor="ctr" anchorCtr="0">
            <a:noAutofit/>
          </a:bodyPr>
          <a:lstStyle/>
          <a:p>
            <a:pPr algn="ctr"/>
            <a:r>
              <a:rPr lang="id-ID" b="1" dirty="0">
                <a:solidFill>
                  <a:srgbClr val="000000"/>
                </a:solidFill>
                <a:latin typeface="微软雅黑" panose="020B0503020204020204" charset="-122"/>
                <a:ea typeface="微软雅黑" panose="020B0503020204020204" charset="-122"/>
                <a:cs typeface="微软雅黑" panose="020B0503020204020204" charset="-122"/>
                <a:sym typeface="+mn-ea"/>
              </a:rPr>
              <a:t>（三）竞争情况及市场分析</a:t>
            </a:r>
            <a:endParaRPr lang="id-ID" b="1"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pSp>
        <p:nvGrpSpPr>
          <p:cNvPr id="10" name="组合 9"/>
          <p:cNvGrpSpPr/>
          <p:nvPr/>
        </p:nvGrpSpPr>
        <p:grpSpPr>
          <a:xfrm>
            <a:off x="9181465" y="2582545"/>
            <a:ext cx="720090" cy="720090"/>
            <a:chOff x="14459" y="4067"/>
            <a:chExt cx="1134" cy="1134"/>
          </a:xfrm>
        </p:grpSpPr>
        <p:sp>
          <p:nvSpPr>
            <p:cNvPr id="133" name="Oval 132"/>
            <p:cNvSpPr/>
            <p:nvPr>
              <p:custDataLst>
                <p:tags r:id="rId31"/>
              </p:custDataLst>
            </p:nvPr>
          </p:nvSpPr>
          <p:spPr>
            <a:xfrm>
              <a:off x="14459" y="4067"/>
              <a:ext cx="1134" cy="1134"/>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35" name="Freeform 15"/>
            <p:cNvSpPr/>
            <p:nvPr>
              <p:custDataLst>
                <p:tags r:id="rId32"/>
              </p:custDataLst>
            </p:nvPr>
          </p:nvSpPr>
          <p:spPr bwMode="auto">
            <a:xfrm>
              <a:off x="14816" y="4426"/>
              <a:ext cx="152" cy="150"/>
            </a:xfrm>
            <a:custGeom>
              <a:avLst/>
              <a:gdLst>
                <a:gd name="T0" fmla="*/ 30 w 32"/>
                <a:gd name="T1" fmla="*/ 0 h 32"/>
                <a:gd name="T2" fmla="*/ 0 w 32"/>
                <a:gd name="T3" fmla="*/ 30 h 32"/>
                <a:gd name="T4" fmla="*/ 2 w 32"/>
                <a:gd name="T5" fmla="*/ 32 h 32"/>
                <a:gd name="T6" fmla="*/ 4 w 32"/>
                <a:gd name="T7" fmla="*/ 30 h 32"/>
                <a:gd name="T8" fmla="*/ 30 w 32"/>
                <a:gd name="T9" fmla="*/ 4 h 32"/>
                <a:gd name="T10" fmla="*/ 32 w 32"/>
                <a:gd name="T11" fmla="*/ 2 h 32"/>
                <a:gd name="T12" fmla="*/ 30 w 32"/>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30" y="0"/>
                  </a:moveTo>
                  <a:cubicBezTo>
                    <a:pt x="13" y="0"/>
                    <a:pt x="0" y="13"/>
                    <a:pt x="0" y="30"/>
                  </a:cubicBezTo>
                  <a:cubicBezTo>
                    <a:pt x="0" y="31"/>
                    <a:pt x="1" y="32"/>
                    <a:pt x="2" y="32"/>
                  </a:cubicBezTo>
                  <a:cubicBezTo>
                    <a:pt x="3" y="32"/>
                    <a:pt x="4" y="31"/>
                    <a:pt x="4" y="30"/>
                  </a:cubicBezTo>
                  <a:cubicBezTo>
                    <a:pt x="4" y="15"/>
                    <a:pt x="15" y="4"/>
                    <a:pt x="30" y="4"/>
                  </a:cubicBezTo>
                  <a:cubicBezTo>
                    <a:pt x="31" y="4"/>
                    <a:pt x="32" y="3"/>
                    <a:pt x="32" y="2"/>
                  </a:cubicBezTo>
                  <a:cubicBezTo>
                    <a:pt x="32" y="1"/>
                    <a:pt x="31"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6" name="Freeform 16"/>
            <p:cNvSpPr>
              <a:spLocks noEditPoints="1"/>
            </p:cNvSpPr>
            <p:nvPr>
              <p:custDataLst>
                <p:tags r:id="rId33"/>
              </p:custDataLst>
            </p:nvPr>
          </p:nvSpPr>
          <p:spPr bwMode="auto">
            <a:xfrm>
              <a:off x="14708" y="4315"/>
              <a:ext cx="636" cy="638"/>
            </a:xfrm>
            <a:custGeom>
              <a:avLst/>
              <a:gdLst>
                <a:gd name="T0" fmla="*/ 131 w 134"/>
                <a:gd name="T1" fmla="*/ 120 h 134"/>
                <a:gd name="T2" fmla="*/ 102 w 134"/>
                <a:gd name="T3" fmla="*/ 91 h 134"/>
                <a:gd name="T4" fmla="*/ 95 w 134"/>
                <a:gd name="T5" fmla="*/ 90 h 134"/>
                <a:gd name="T6" fmla="*/ 89 w 134"/>
                <a:gd name="T7" fmla="*/ 84 h 134"/>
                <a:gd name="T8" fmla="*/ 89 w 134"/>
                <a:gd name="T9" fmla="*/ 84 h 134"/>
                <a:gd name="T10" fmla="*/ 87 w 134"/>
                <a:gd name="T11" fmla="*/ 19 h 134"/>
                <a:gd name="T12" fmla="*/ 19 w 134"/>
                <a:gd name="T13" fmla="*/ 19 h 134"/>
                <a:gd name="T14" fmla="*/ 19 w 134"/>
                <a:gd name="T15" fmla="*/ 87 h 134"/>
                <a:gd name="T16" fmla="*/ 84 w 134"/>
                <a:gd name="T17" fmla="*/ 89 h 134"/>
                <a:gd name="T18" fmla="*/ 84 w 134"/>
                <a:gd name="T19" fmla="*/ 89 h 134"/>
                <a:gd name="T20" fmla="*/ 90 w 134"/>
                <a:gd name="T21" fmla="*/ 95 h 134"/>
                <a:gd name="T22" fmla="*/ 91 w 134"/>
                <a:gd name="T23" fmla="*/ 102 h 134"/>
                <a:gd name="T24" fmla="*/ 120 w 134"/>
                <a:gd name="T25" fmla="*/ 131 h 134"/>
                <a:gd name="T26" fmla="*/ 130 w 134"/>
                <a:gd name="T27" fmla="*/ 130 h 134"/>
                <a:gd name="T28" fmla="*/ 131 w 134"/>
                <a:gd name="T29" fmla="*/ 120 h 134"/>
                <a:gd name="T30" fmla="*/ 81 w 134"/>
                <a:gd name="T31" fmla="*/ 81 h 134"/>
                <a:gd name="T32" fmla="*/ 24 w 134"/>
                <a:gd name="T33" fmla="*/ 81 h 134"/>
                <a:gd name="T34" fmla="*/ 24 w 134"/>
                <a:gd name="T35" fmla="*/ 24 h 134"/>
                <a:gd name="T36" fmla="*/ 81 w 134"/>
                <a:gd name="T37" fmla="*/ 24 h 134"/>
                <a:gd name="T38" fmla="*/ 81 w 134"/>
                <a:gd name="T39"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34">
                  <a:moveTo>
                    <a:pt x="131" y="120"/>
                  </a:moveTo>
                  <a:cubicBezTo>
                    <a:pt x="102" y="91"/>
                    <a:pt x="102" y="91"/>
                    <a:pt x="102" y="91"/>
                  </a:cubicBezTo>
                  <a:cubicBezTo>
                    <a:pt x="100" y="89"/>
                    <a:pt x="98" y="89"/>
                    <a:pt x="95" y="90"/>
                  </a:cubicBezTo>
                  <a:cubicBezTo>
                    <a:pt x="89" y="84"/>
                    <a:pt x="89" y="84"/>
                    <a:pt x="89" y="84"/>
                  </a:cubicBezTo>
                  <a:cubicBezTo>
                    <a:pt x="89" y="84"/>
                    <a:pt x="89" y="84"/>
                    <a:pt x="89" y="84"/>
                  </a:cubicBezTo>
                  <a:cubicBezTo>
                    <a:pt x="105" y="65"/>
                    <a:pt x="104" y="36"/>
                    <a:pt x="87" y="19"/>
                  </a:cubicBezTo>
                  <a:cubicBezTo>
                    <a:pt x="68" y="0"/>
                    <a:pt x="38" y="0"/>
                    <a:pt x="19" y="19"/>
                  </a:cubicBezTo>
                  <a:cubicBezTo>
                    <a:pt x="0" y="37"/>
                    <a:pt x="0" y="68"/>
                    <a:pt x="19" y="87"/>
                  </a:cubicBezTo>
                  <a:cubicBezTo>
                    <a:pt x="37" y="104"/>
                    <a:pt x="65" y="105"/>
                    <a:pt x="84" y="89"/>
                  </a:cubicBezTo>
                  <a:cubicBezTo>
                    <a:pt x="84" y="89"/>
                    <a:pt x="84" y="89"/>
                    <a:pt x="84" y="89"/>
                  </a:cubicBezTo>
                  <a:cubicBezTo>
                    <a:pt x="90" y="95"/>
                    <a:pt x="90" y="95"/>
                    <a:pt x="90" y="95"/>
                  </a:cubicBezTo>
                  <a:cubicBezTo>
                    <a:pt x="89" y="98"/>
                    <a:pt x="89" y="100"/>
                    <a:pt x="91" y="102"/>
                  </a:cubicBezTo>
                  <a:cubicBezTo>
                    <a:pt x="120" y="131"/>
                    <a:pt x="120" y="131"/>
                    <a:pt x="120" y="131"/>
                  </a:cubicBezTo>
                  <a:cubicBezTo>
                    <a:pt x="122" y="134"/>
                    <a:pt x="127" y="133"/>
                    <a:pt x="130" y="130"/>
                  </a:cubicBezTo>
                  <a:cubicBezTo>
                    <a:pt x="133" y="127"/>
                    <a:pt x="134" y="122"/>
                    <a:pt x="131" y="120"/>
                  </a:cubicBezTo>
                  <a:close/>
                  <a:moveTo>
                    <a:pt x="81" y="81"/>
                  </a:moveTo>
                  <a:cubicBezTo>
                    <a:pt x="65" y="97"/>
                    <a:pt x="40" y="97"/>
                    <a:pt x="24" y="81"/>
                  </a:cubicBezTo>
                  <a:cubicBezTo>
                    <a:pt x="9" y="65"/>
                    <a:pt x="9" y="40"/>
                    <a:pt x="24" y="24"/>
                  </a:cubicBezTo>
                  <a:cubicBezTo>
                    <a:pt x="40" y="9"/>
                    <a:pt x="65" y="9"/>
                    <a:pt x="81" y="24"/>
                  </a:cubicBezTo>
                  <a:cubicBezTo>
                    <a:pt x="97" y="40"/>
                    <a:pt x="97" y="65"/>
                    <a:pt x="81"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74" name="TextBox 96"/>
          <p:cNvSpPr txBox="1"/>
          <p:nvPr>
            <p:custDataLst>
              <p:tags r:id="rId34"/>
            </p:custDataLst>
          </p:nvPr>
        </p:nvSpPr>
        <p:spPr>
          <a:xfrm>
            <a:off x="8514080" y="3453130"/>
            <a:ext cx="1985010" cy="396240"/>
          </a:xfrm>
          <a:prstGeom prst="rect">
            <a:avLst/>
          </a:prstGeom>
          <a:noFill/>
        </p:spPr>
        <p:txBody>
          <a:bodyPr wrap="square" rtlCol="0" anchor="ctr" anchorCtr="0">
            <a:noAutofit/>
          </a:bodyPr>
          <a:lstStyle/>
          <a:p>
            <a:pPr algn="ctr"/>
            <a:r>
              <a:rPr lang="id-ID" b="1" dirty="0">
                <a:solidFill>
                  <a:srgbClr val="000000"/>
                </a:solidFill>
                <a:latin typeface="微软雅黑" panose="020B0503020204020204" charset="-122"/>
                <a:ea typeface="微软雅黑" panose="020B0503020204020204" charset="-122"/>
                <a:cs typeface="微软雅黑" panose="020B0503020204020204" charset="-122"/>
                <a:sym typeface="+mn-ea"/>
              </a:rPr>
              <a:t>（四）战略规划与实施计划</a:t>
            </a:r>
            <a:endParaRPr lang="id-ID" b="1"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pSp>
        <p:nvGrpSpPr>
          <p:cNvPr id="14" name="组合 13"/>
          <p:cNvGrpSpPr/>
          <p:nvPr/>
        </p:nvGrpSpPr>
        <p:grpSpPr>
          <a:xfrm>
            <a:off x="2406015" y="4363720"/>
            <a:ext cx="720090" cy="720090"/>
            <a:chOff x="3789" y="7197"/>
            <a:chExt cx="1134" cy="1134"/>
          </a:xfrm>
        </p:grpSpPr>
        <p:sp>
          <p:nvSpPr>
            <p:cNvPr id="138" name="Oval 137"/>
            <p:cNvSpPr/>
            <p:nvPr>
              <p:custDataLst>
                <p:tags r:id="rId35"/>
              </p:custDataLst>
            </p:nvPr>
          </p:nvSpPr>
          <p:spPr>
            <a:xfrm>
              <a:off x="3789" y="7197"/>
              <a:ext cx="1134" cy="1134"/>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40" name="Freeform 17"/>
            <p:cNvSpPr>
              <a:spLocks noEditPoints="1"/>
            </p:cNvSpPr>
            <p:nvPr>
              <p:custDataLst>
                <p:tags r:id="rId36"/>
              </p:custDataLst>
            </p:nvPr>
          </p:nvSpPr>
          <p:spPr bwMode="auto">
            <a:xfrm>
              <a:off x="4047" y="7456"/>
              <a:ext cx="618" cy="618"/>
            </a:xfrm>
            <a:custGeom>
              <a:avLst/>
              <a:gdLst>
                <a:gd name="T0" fmla="*/ 100 w 112"/>
                <a:gd name="T1" fmla="*/ 8 h 112"/>
                <a:gd name="T2" fmla="*/ 104 w 112"/>
                <a:gd name="T3" fmla="*/ 12 h 112"/>
                <a:gd name="T4" fmla="*/ 104 w 112"/>
                <a:gd name="T5" fmla="*/ 100 h 112"/>
                <a:gd name="T6" fmla="*/ 100 w 112"/>
                <a:gd name="T7" fmla="*/ 104 h 112"/>
                <a:gd name="T8" fmla="*/ 12 w 112"/>
                <a:gd name="T9" fmla="*/ 104 h 112"/>
                <a:gd name="T10" fmla="*/ 8 w 112"/>
                <a:gd name="T11" fmla="*/ 100 h 112"/>
                <a:gd name="T12" fmla="*/ 8 w 112"/>
                <a:gd name="T13" fmla="*/ 12 h 112"/>
                <a:gd name="T14" fmla="*/ 12 w 112"/>
                <a:gd name="T15" fmla="*/ 8 h 112"/>
                <a:gd name="T16" fmla="*/ 100 w 112"/>
                <a:gd name="T17" fmla="*/ 8 h 112"/>
                <a:gd name="T18" fmla="*/ 100 w 112"/>
                <a:gd name="T19" fmla="*/ 0 h 112"/>
                <a:gd name="T20" fmla="*/ 12 w 112"/>
                <a:gd name="T21" fmla="*/ 0 h 112"/>
                <a:gd name="T22" fmla="*/ 0 w 112"/>
                <a:gd name="T23" fmla="*/ 12 h 112"/>
                <a:gd name="T24" fmla="*/ 0 w 112"/>
                <a:gd name="T25" fmla="*/ 100 h 112"/>
                <a:gd name="T26" fmla="*/ 12 w 112"/>
                <a:gd name="T27" fmla="*/ 112 h 112"/>
                <a:gd name="T28" fmla="*/ 100 w 112"/>
                <a:gd name="T29" fmla="*/ 112 h 112"/>
                <a:gd name="T30" fmla="*/ 112 w 112"/>
                <a:gd name="T31" fmla="*/ 100 h 112"/>
                <a:gd name="T32" fmla="*/ 112 w 112"/>
                <a:gd name="T33" fmla="*/ 12 h 112"/>
                <a:gd name="T34" fmla="*/ 100 w 112"/>
                <a:gd name="T3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12">
                  <a:moveTo>
                    <a:pt x="100" y="8"/>
                  </a:moveTo>
                  <a:cubicBezTo>
                    <a:pt x="102" y="8"/>
                    <a:pt x="104" y="10"/>
                    <a:pt x="104" y="12"/>
                  </a:cubicBezTo>
                  <a:cubicBezTo>
                    <a:pt x="104" y="100"/>
                    <a:pt x="104" y="100"/>
                    <a:pt x="104" y="100"/>
                  </a:cubicBezTo>
                  <a:cubicBezTo>
                    <a:pt x="104" y="102"/>
                    <a:pt x="102" y="104"/>
                    <a:pt x="100" y="104"/>
                  </a:cubicBezTo>
                  <a:cubicBezTo>
                    <a:pt x="12" y="104"/>
                    <a:pt x="12" y="104"/>
                    <a:pt x="12" y="104"/>
                  </a:cubicBezTo>
                  <a:cubicBezTo>
                    <a:pt x="10" y="104"/>
                    <a:pt x="8" y="102"/>
                    <a:pt x="8" y="100"/>
                  </a:cubicBezTo>
                  <a:cubicBezTo>
                    <a:pt x="8" y="12"/>
                    <a:pt x="8" y="12"/>
                    <a:pt x="8" y="12"/>
                  </a:cubicBezTo>
                  <a:cubicBezTo>
                    <a:pt x="8" y="10"/>
                    <a:pt x="10" y="8"/>
                    <a:pt x="12" y="8"/>
                  </a:cubicBezTo>
                  <a:cubicBezTo>
                    <a:pt x="100" y="8"/>
                    <a:pt x="100" y="8"/>
                    <a:pt x="100" y="8"/>
                  </a:cubicBezTo>
                  <a:moveTo>
                    <a:pt x="100" y="0"/>
                  </a:moveTo>
                  <a:cubicBezTo>
                    <a:pt x="12" y="0"/>
                    <a:pt x="12" y="0"/>
                    <a:pt x="12" y="0"/>
                  </a:cubicBezTo>
                  <a:cubicBezTo>
                    <a:pt x="5" y="0"/>
                    <a:pt x="0" y="5"/>
                    <a:pt x="0" y="12"/>
                  </a:cubicBezTo>
                  <a:cubicBezTo>
                    <a:pt x="0" y="100"/>
                    <a:pt x="0" y="100"/>
                    <a:pt x="0" y="100"/>
                  </a:cubicBezTo>
                  <a:cubicBezTo>
                    <a:pt x="0" y="107"/>
                    <a:pt x="5" y="112"/>
                    <a:pt x="12" y="112"/>
                  </a:cubicBezTo>
                  <a:cubicBezTo>
                    <a:pt x="100" y="112"/>
                    <a:pt x="100" y="112"/>
                    <a:pt x="100" y="112"/>
                  </a:cubicBezTo>
                  <a:cubicBezTo>
                    <a:pt x="107" y="112"/>
                    <a:pt x="112" y="107"/>
                    <a:pt x="112" y="100"/>
                  </a:cubicBezTo>
                  <a:cubicBezTo>
                    <a:pt x="112" y="12"/>
                    <a:pt x="112" y="12"/>
                    <a:pt x="112" y="12"/>
                  </a:cubicBezTo>
                  <a:cubicBezTo>
                    <a:pt x="112" y="5"/>
                    <a:pt x="107" y="0"/>
                    <a:pt x="10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41" name="Freeform 18"/>
            <p:cNvSpPr>
              <a:spLocks noEditPoints="1"/>
            </p:cNvSpPr>
            <p:nvPr>
              <p:custDataLst>
                <p:tags r:id="rId37"/>
              </p:custDataLst>
            </p:nvPr>
          </p:nvSpPr>
          <p:spPr bwMode="auto">
            <a:xfrm>
              <a:off x="4157" y="7565"/>
              <a:ext cx="396" cy="399"/>
            </a:xfrm>
            <a:custGeom>
              <a:avLst/>
              <a:gdLst>
                <a:gd name="T0" fmla="*/ 104 w 170"/>
                <a:gd name="T1" fmla="*/ 0 h 171"/>
                <a:gd name="T2" fmla="*/ 128 w 170"/>
                <a:gd name="T3" fmla="*/ 24 h 171"/>
                <a:gd name="T4" fmla="*/ 95 w 170"/>
                <a:gd name="T5" fmla="*/ 57 h 171"/>
                <a:gd name="T6" fmla="*/ 114 w 170"/>
                <a:gd name="T7" fmla="*/ 76 h 171"/>
                <a:gd name="T8" fmla="*/ 147 w 170"/>
                <a:gd name="T9" fmla="*/ 43 h 171"/>
                <a:gd name="T10" fmla="*/ 170 w 170"/>
                <a:gd name="T11" fmla="*/ 66 h 171"/>
                <a:gd name="T12" fmla="*/ 170 w 170"/>
                <a:gd name="T13" fmla="*/ 0 h 171"/>
                <a:gd name="T14" fmla="*/ 104 w 170"/>
                <a:gd name="T15" fmla="*/ 0 h 171"/>
                <a:gd name="T16" fmla="*/ 57 w 170"/>
                <a:gd name="T17" fmla="*/ 95 h 171"/>
                <a:gd name="T18" fmla="*/ 24 w 170"/>
                <a:gd name="T19" fmla="*/ 128 h 171"/>
                <a:gd name="T20" fmla="*/ 0 w 170"/>
                <a:gd name="T21" fmla="*/ 104 h 171"/>
                <a:gd name="T22" fmla="*/ 0 w 170"/>
                <a:gd name="T23" fmla="*/ 171 h 171"/>
                <a:gd name="T24" fmla="*/ 66 w 170"/>
                <a:gd name="T25" fmla="*/ 171 h 171"/>
                <a:gd name="T26" fmla="*/ 43 w 170"/>
                <a:gd name="T27" fmla="*/ 147 h 171"/>
                <a:gd name="T28" fmla="*/ 76 w 170"/>
                <a:gd name="T29" fmla="*/ 114 h 171"/>
                <a:gd name="T30" fmla="*/ 57 w 170"/>
                <a:gd name="T31" fmla="*/ 9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 h="171">
                  <a:moveTo>
                    <a:pt x="104" y="0"/>
                  </a:moveTo>
                  <a:lnTo>
                    <a:pt x="128" y="24"/>
                  </a:lnTo>
                  <a:lnTo>
                    <a:pt x="95" y="57"/>
                  </a:lnTo>
                  <a:lnTo>
                    <a:pt x="114" y="76"/>
                  </a:lnTo>
                  <a:lnTo>
                    <a:pt x="147" y="43"/>
                  </a:lnTo>
                  <a:lnTo>
                    <a:pt x="170" y="66"/>
                  </a:lnTo>
                  <a:lnTo>
                    <a:pt x="170" y="0"/>
                  </a:lnTo>
                  <a:lnTo>
                    <a:pt x="104" y="0"/>
                  </a:lnTo>
                  <a:close/>
                  <a:moveTo>
                    <a:pt x="57" y="95"/>
                  </a:moveTo>
                  <a:lnTo>
                    <a:pt x="24" y="128"/>
                  </a:lnTo>
                  <a:lnTo>
                    <a:pt x="0" y="104"/>
                  </a:lnTo>
                  <a:lnTo>
                    <a:pt x="0" y="171"/>
                  </a:lnTo>
                  <a:lnTo>
                    <a:pt x="66" y="171"/>
                  </a:lnTo>
                  <a:lnTo>
                    <a:pt x="43" y="147"/>
                  </a:lnTo>
                  <a:lnTo>
                    <a:pt x="76" y="114"/>
                  </a:lnTo>
                  <a:lnTo>
                    <a:pt x="57" y="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78" name="TextBox 96"/>
          <p:cNvSpPr txBox="1"/>
          <p:nvPr>
            <p:custDataLst>
              <p:tags r:id="rId38"/>
            </p:custDataLst>
          </p:nvPr>
        </p:nvSpPr>
        <p:spPr>
          <a:xfrm>
            <a:off x="1774190" y="5316855"/>
            <a:ext cx="1985010" cy="396240"/>
          </a:xfrm>
          <a:prstGeom prst="rect">
            <a:avLst/>
          </a:prstGeom>
          <a:noFill/>
        </p:spPr>
        <p:txBody>
          <a:bodyPr wrap="square" rtlCol="0" anchor="ctr" anchorCtr="0">
            <a:noAutofit/>
          </a:bodyPr>
          <a:lstStyle/>
          <a:p>
            <a:pPr algn="ctr"/>
            <a:r>
              <a:rPr lang="id-ID" b="1" dirty="0">
                <a:solidFill>
                  <a:srgbClr val="000000"/>
                </a:solidFill>
                <a:latin typeface="微软雅黑" panose="020B0503020204020204" charset="-122"/>
                <a:ea typeface="微软雅黑" panose="020B0503020204020204" charset="-122"/>
                <a:cs typeface="微软雅黑" panose="020B0503020204020204" charset="-122"/>
                <a:sym typeface="+mn-ea"/>
              </a:rPr>
              <a:t>（五）管理团队</a:t>
            </a:r>
            <a:endParaRPr lang="id-ID" b="1"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pSp>
        <p:nvGrpSpPr>
          <p:cNvPr id="11" name="组合 10"/>
          <p:cNvGrpSpPr/>
          <p:nvPr/>
        </p:nvGrpSpPr>
        <p:grpSpPr>
          <a:xfrm>
            <a:off x="9181465" y="4364355"/>
            <a:ext cx="720090" cy="720090"/>
            <a:chOff x="14459" y="7180"/>
            <a:chExt cx="1134" cy="1134"/>
          </a:xfrm>
        </p:grpSpPr>
        <p:sp>
          <p:nvSpPr>
            <p:cNvPr id="153" name="Oval 152"/>
            <p:cNvSpPr/>
            <p:nvPr>
              <p:custDataLst>
                <p:tags r:id="rId39"/>
              </p:custDataLst>
            </p:nvPr>
          </p:nvSpPr>
          <p:spPr>
            <a:xfrm>
              <a:off x="14459" y="7180"/>
              <a:ext cx="1134" cy="1134"/>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54" name="Freeform 30"/>
            <p:cNvSpPr>
              <a:spLocks noEditPoints="1"/>
            </p:cNvSpPr>
            <p:nvPr>
              <p:custDataLst>
                <p:tags r:id="rId40"/>
              </p:custDataLst>
            </p:nvPr>
          </p:nvSpPr>
          <p:spPr bwMode="auto">
            <a:xfrm>
              <a:off x="14707" y="7427"/>
              <a:ext cx="638" cy="680"/>
            </a:xfrm>
            <a:custGeom>
              <a:avLst/>
              <a:gdLst>
                <a:gd name="T0" fmla="*/ 60 w 120"/>
                <a:gd name="T1" fmla="*/ 0 h 128"/>
                <a:gd name="T2" fmla="*/ 0 w 120"/>
                <a:gd name="T3" fmla="*/ 60 h 128"/>
                <a:gd name="T4" fmla="*/ 4 w 120"/>
                <a:gd name="T5" fmla="*/ 64 h 128"/>
                <a:gd name="T6" fmla="*/ 56 w 120"/>
                <a:gd name="T7" fmla="*/ 64 h 128"/>
                <a:gd name="T8" fmla="*/ 56 w 120"/>
                <a:gd name="T9" fmla="*/ 111 h 128"/>
                <a:gd name="T10" fmla="*/ 46 w 120"/>
                <a:gd name="T11" fmla="*/ 120 h 128"/>
                <a:gd name="T12" fmla="*/ 36 w 120"/>
                <a:gd name="T13" fmla="*/ 111 h 128"/>
                <a:gd name="T14" fmla="*/ 32 w 120"/>
                <a:gd name="T15" fmla="*/ 107 h 128"/>
                <a:gd name="T16" fmla="*/ 28 w 120"/>
                <a:gd name="T17" fmla="*/ 111 h 128"/>
                <a:gd name="T18" fmla="*/ 46 w 120"/>
                <a:gd name="T19" fmla="*/ 128 h 128"/>
                <a:gd name="T20" fmla="*/ 64 w 120"/>
                <a:gd name="T21" fmla="*/ 111 h 128"/>
                <a:gd name="T22" fmla="*/ 64 w 120"/>
                <a:gd name="T23" fmla="*/ 64 h 128"/>
                <a:gd name="T24" fmla="*/ 116 w 120"/>
                <a:gd name="T25" fmla="*/ 64 h 128"/>
                <a:gd name="T26" fmla="*/ 120 w 120"/>
                <a:gd name="T27" fmla="*/ 60 h 128"/>
                <a:gd name="T28" fmla="*/ 60 w 120"/>
                <a:gd name="T29" fmla="*/ 0 h 128"/>
                <a:gd name="T30" fmla="*/ 8 w 120"/>
                <a:gd name="T31" fmla="*/ 56 h 128"/>
                <a:gd name="T32" fmla="*/ 51 w 120"/>
                <a:gd name="T33" fmla="*/ 9 h 128"/>
                <a:gd name="T34" fmla="*/ 30 w 120"/>
                <a:gd name="T35" fmla="*/ 56 h 128"/>
                <a:gd name="T36" fmla="*/ 8 w 120"/>
                <a:gd name="T37" fmla="*/ 56 h 128"/>
                <a:gd name="T38" fmla="*/ 34 w 120"/>
                <a:gd name="T39" fmla="*/ 56 h 128"/>
                <a:gd name="T40" fmla="*/ 60 w 120"/>
                <a:gd name="T41" fmla="*/ 9 h 128"/>
                <a:gd name="T42" fmla="*/ 86 w 120"/>
                <a:gd name="T43" fmla="*/ 56 h 128"/>
                <a:gd name="T44" fmla="*/ 34 w 120"/>
                <a:gd name="T45" fmla="*/ 56 h 128"/>
                <a:gd name="T46" fmla="*/ 90 w 120"/>
                <a:gd name="T47" fmla="*/ 56 h 128"/>
                <a:gd name="T48" fmla="*/ 69 w 120"/>
                <a:gd name="T49" fmla="*/ 9 h 128"/>
                <a:gd name="T50" fmla="*/ 112 w 120"/>
                <a:gd name="T51" fmla="*/ 56 h 128"/>
                <a:gd name="T52" fmla="*/ 90 w 120"/>
                <a:gd name="T5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8">
                  <a:moveTo>
                    <a:pt x="60" y="0"/>
                  </a:moveTo>
                  <a:cubicBezTo>
                    <a:pt x="27" y="0"/>
                    <a:pt x="0" y="27"/>
                    <a:pt x="0" y="60"/>
                  </a:cubicBezTo>
                  <a:cubicBezTo>
                    <a:pt x="0" y="62"/>
                    <a:pt x="2" y="64"/>
                    <a:pt x="4" y="64"/>
                  </a:cubicBezTo>
                  <a:cubicBezTo>
                    <a:pt x="56" y="64"/>
                    <a:pt x="56" y="64"/>
                    <a:pt x="56" y="64"/>
                  </a:cubicBezTo>
                  <a:cubicBezTo>
                    <a:pt x="56" y="111"/>
                    <a:pt x="56" y="111"/>
                    <a:pt x="56" y="111"/>
                  </a:cubicBezTo>
                  <a:cubicBezTo>
                    <a:pt x="56" y="116"/>
                    <a:pt x="51" y="120"/>
                    <a:pt x="46" y="120"/>
                  </a:cubicBezTo>
                  <a:cubicBezTo>
                    <a:pt x="40" y="120"/>
                    <a:pt x="36" y="116"/>
                    <a:pt x="36" y="111"/>
                  </a:cubicBezTo>
                  <a:cubicBezTo>
                    <a:pt x="36" y="108"/>
                    <a:pt x="34" y="107"/>
                    <a:pt x="32" y="107"/>
                  </a:cubicBezTo>
                  <a:cubicBezTo>
                    <a:pt x="30" y="107"/>
                    <a:pt x="28" y="108"/>
                    <a:pt x="28" y="111"/>
                  </a:cubicBezTo>
                  <a:cubicBezTo>
                    <a:pt x="28" y="120"/>
                    <a:pt x="36" y="128"/>
                    <a:pt x="46" y="128"/>
                  </a:cubicBezTo>
                  <a:cubicBezTo>
                    <a:pt x="56" y="128"/>
                    <a:pt x="64" y="120"/>
                    <a:pt x="64" y="111"/>
                  </a:cubicBezTo>
                  <a:cubicBezTo>
                    <a:pt x="64" y="64"/>
                    <a:pt x="64" y="64"/>
                    <a:pt x="64" y="64"/>
                  </a:cubicBezTo>
                  <a:cubicBezTo>
                    <a:pt x="116" y="64"/>
                    <a:pt x="116" y="64"/>
                    <a:pt x="116" y="64"/>
                  </a:cubicBezTo>
                  <a:cubicBezTo>
                    <a:pt x="118" y="64"/>
                    <a:pt x="120" y="62"/>
                    <a:pt x="120" y="60"/>
                  </a:cubicBezTo>
                  <a:cubicBezTo>
                    <a:pt x="120" y="27"/>
                    <a:pt x="93" y="0"/>
                    <a:pt x="60" y="0"/>
                  </a:cubicBezTo>
                  <a:close/>
                  <a:moveTo>
                    <a:pt x="8" y="56"/>
                  </a:moveTo>
                  <a:cubicBezTo>
                    <a:pt x="10" y="32"/>
                    <a:pt x="28" y="13"/>
                    <a:pt x="51" y="9"/>
                  </a:cubicBezTo>
                  <a:cubicBezTo>
                    <a:pt x="38" y="17"/>
                    <a:pt x="30" y="35"/>
                    <a:pt x="30" y="56"/>
                  </a:cubicBezTo>
                  <a:lnTo>
                    <a:pt x="8" y="56"/>
                  </a:lnTo>
                  <a:close/>
                  <a:moveTo>
                    <a:pt x="34" y="56"/>
                  </a:moveTo>
                  <a:cubicBezTo>
                    <a:pt x="34" y="32"/>
                    <a:pt x="44" y="14"/>
                    <a:pt x="60" y="9"/>
                  </a:cubicBezTo>
                  <a:cubicBezTo>
                    <a:pt x="76" y="14"/>
                    <a:pt x="86" y="32"/>
                    <a:pt x="86" y="56"/>
                  </a:cubicBezTo>
                  <a:lnTo>
                    <a:pt x="34" y="56"/>
                  </a:lnTo>
                  <a:close/>
                  <a:moveTo>
                    <a:pt x="90" y="56"/>
                  </a:moveTo>
                  <a:cubicBezTo>
                    <a:pt x="90" y="35"/>
                    <a:pt x="82" y="17"/>
                    <a:pt x="69" y="9"/>
                  </a:cubicBezTo>
                  <a:cubicBezTo>
                    <a:pt x="92" y="13"/>
                    <a:pt x="110" y="32"/>
                    <a:pt x="112" y="56"/>
                  </a:cubicBezTo>
                  <a:lnTo>
                    <a:pt x="90" y="56"/>
                  </a:lnTo>
                  <a:close/>
                </a:path>
              </a:pathLst>
            </a:custGeom>
            <a:solidFill>
              <a:srgbClr val="FFFFFF"/>
            </a:solidFill>
            <a:ln>
              <a:noFill/>
            </a:ln>
          </p:spPr>
          <p:txBody>
            <a:bodyPr vert="horz" wrap="square" lIns="91440" tIns="45720" rIns="91440" bIns="45720" numCol="1" anchor="t" anchorCtr="0" compatLnSpc="1"/>
            <a:lstStyle/>
            <a:p>
              <a:endParaRPr lang="id-ID" sz="1600">
                <a:solidFill>
                  <a:srgbClr val="000000"/>
                </a:solidFill>
              </a:endParaRPr>
            </a:p>
          </p:txBody>
        </p:sp>
      </p:grpSp>
      <p:sp>
        <p:nvSpPr>
          <p:cNvPr id="165" name="TextBox 96"/>
          <p:cNvSpPr txBox="1"/>
          <p:nvPr>
            <p:custDataLst>
              <p:tags r:id="rId41"/>
            </p:custDataLst>
          </p:nvPr>
        </p:nvSpPr>
        <p:spPr>
          <a:xfrm>
            <a:off x="8549640" y="5316855"/>
            <a:ext cx="1985010" cy="396240"/>
          </a:xfrm>
          <a:prstGeom prst="rect">
            <a:avLst/>
          </a:prstGeom>
          <a:noFill/>
        </p:spPr>
        <p:txBody>
          <a:bodyPr wrap="square" rtlCol="0" anchor="ctr" anchorCtr="0">
            <a:noAutofit/>
          </a:bodyPr>
          <a:lstStyle/>
          <a:p>
            <a:pPr algn="ctr"/>
            <a:r>
              <a:rPr b="1" smtClean="0">
                <a:solidFill>
                  <a:srgbClr val="000000"/>
                </a:solidFill>
                <a:latin typeface="微软雅黑" panose="020B0503020204020204" charset="-122"/>
                <a:ea typeface="微软雅黑" panose="020B0503020204020204" charset="-122"/>
                <a:cs typeface="微软雅黑" panose="020B0503020204020204" charset="-122"/>
              </a:rPr>
              <a:t>（八）附录</a:t>
            </a:r>
            <a:endParaRPr b="1" smtClean="0">
              <a:solidFill>
                <a:srgbClr val="000000"/>
              </a:solidFill>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6950075" y="4366260"/>
            <a:ext cx="720090" cy="720090"/>
            <a:chOff x="9033" y="4833"/>
            <a:chExt cx="1134" cy="1134"/>
          </a:xfrm>
        </p:grpSpPr>
        <p:sp>
          <p:nvSpPr>
            <p:cNvPr id="156" name="Oval 155"/>
            <p:cNvSpPr/>
            <p:nvPr>
              <p:custDataLst>
                <p:tags r:id="rId42"/>
              </p:custDataLst>
            </p:nvPr>
          </p:nvSpPr>
          <p:spPr>
            <a:xfrm>
              <a:off x="9033" y="4833"/>
              <a:ext cx="1134" cy="1134"/>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157" name="Group 156"/>
            <p:cNvGrpSpPr/>
            <p:nvPr>
              <p:custDataLst>
                <p:tags r:id="rId43"/>
              </p:custDataLst>
            </p:nvPr>
          </p:nvGrpSpPr>
          <p:grpSpPr>
            <a:xfrm rot="0">
              <a:off x="9259" y="5073"/>
              <a:ext cx="683" cy="654"/>
              <a:chOff x="9886950" y="1016001"/>
              <a:chExt cx="482600" cy="461963"/>
            </a:xfrm>
            <a:solidFill>
              <a:srgbClr val="FFFFFF"/>
            </a:solidFill>
          </p:grpSpPr>
          <p:sp>
            <p:nvSpPr>
              <p:cNvPr id="158" name="Freeform 36"/>
              <p:cNvSpPr>
                <a:spLocks noEditPoints="1"/>
              </p:cNvSpPr>
              <p:nvPr>
                <p:custDataLst>
                  <p:tags r:id="rId44"/>
                </p:custDataLst>
              </p:nvPr>
            </p:nvSpPr>
            <p:spPr bwMode="auto">
              <a:xfrm>
                <a:off x="9886950" y="1016001"/>
                <a:ext cx="482600" cy="461963"/>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59" name="Freeform 37"/>
              <p:cNvSpPr>
                <a:spLocks noEditPoints="1"/>
              </p:cNvSpPr>
              <p:nvPr>
                <p:custDataLst>
                  <p:tags r:id="rId45"/>
                </p:custDataLst>
              </p:nvPr>
            </p:nvSpPr>
            <p:spPr bwMode="auto">
              <a:xfrm>
                <a:off x="9947275" y="1076326"/>
                <a:ext cx="361950" cy="242888"/>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0" name="Freeform 38"/>
              <p:cNvSpPr>
                <a:spLocks noEditPoints="1"/>
              </p:cNvSpPr>
              <p:nvPr>
                <p:custDataLst>
                  <p:tags r:id="rId46"/>
                </p:custDataLst>
              </p:nvPr>
            </p:nvSpPr>
            <p:spPr bwMode="auto">
              <a:xfrm>
                <a:off x="10104438" y="1327151"/>
                <a:ext cx="46037"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1" name="Freeform 39"/>
              <p:cNvSpPr/>
              <p:nvPr>
                <p:custDataLst>
                  <p:tags r:id="rId47"/>
                </p:custDataLst>
              </p:nvPr>
            </p:nvSpPr>
            <p:spPr bwMode="auto">
              <a:xfrm>
                <a:off x="10067925" y="1198563"/>
                <a:ext cx="44450" cy="90488"/>
              </a:xfrm>
              <a:custGeom>
                <a:avLst/>
                <a:gdLst>
                  <a:gd name="T0" fmla="*/ 9 w 12"/>
                  <a:gd name="T1" fmla="*/ 0 h 24"/>
                  <a:gd name="T2" fmla="*/ 3 w 12"/>
                  <a:gd name="T3" fmla="*/ 0 h 24"/>
                  <a:gd name="T4" fmla="*/ 0 w 12"/>
                  <a:gd name="T5" fmla="*/ 3 h 24"/>
                  <a:gd name="T6" fmla="*/ 0 w 12"/>
                  <a:gd name="T7" fmla="*/ 21 h 24"/>
                  <a:gd name="T8" fmla="*/ 3 w 12"/>
                  <a:gd name="T9" fmla="*/ 24 h 24"/>
                  <a:gd name="T10" fmla="*/ 9 w 12"/>
                  <a:gd name="T11" fmla="*/ 24 h 24"/>
                  <a:gd name="T12" fmla="*/ 12 w 12"/>
                  <a:gd name="T13" fmla="*/ 21 h 24"/>
                  <a:gd name="T14" fmla="*/ 12 w 12"/>
                  <a:gd name="T15" fmla="*/ 3 h 24"/>
                  <a:gd name="T16" fmla="*/ 9 w 12"/>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9" y="0"/>
                    </a:moveTo>
                    <a:cubicBezTo>
                      <a:pt x="3" y="0"/>
                      <a:pt x="3" y="0"/>
                      <a:pt x="3" y="0"/>
                    </a:cubicBezTo>
                    <a:cubicBezTo>
                      <a:pt x="1" y="0"/>
                      <a:pt x="0" y="1"/>
                      <a:pt x="0" y="3"/>
                    </a:cubicBezTo>
                    <a:cubicBezTo>
                      <a:pt x="0" y="21"/>
                      <a:pt x="0" y="21"/>
                      <a:pt x="0" y="21"/>
                    </a:cubicBezTo>
                    <a:cubicBezTo>
                      <a:pt x="0" y="22"/>
                      <a:pt x="1" y="24"/>
                      <a:pt x="3" y="24"/>
                    </a:cubicBezTo>
                    <a:cubicBezTo>
                      <a:pt x="9" y="24"/>
                      <a:pt x="9" y="24"/>
                      <a:pt x="9" y="24"/>
                    </a:cubicBezTo>
                    <a:cubicBezTo>
                      <a:pt x="11" y="24"/>
                      <a:pt x="12" y="22"/>
                      <a:pt x="12" y="21"/>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2" name="Freeform 40"/>
              <p:cNvSpPr/>
              <p:nvPr>
                <p:custDataLst>
                  <p:tags r:id="rId48"/>
                </p:custDataLst>
              </p:nvPr>
            </p:nvSpPr>
            <p:spPr bwMode="auto">
              <a:xfrm>
                <a:off x="10218738" y="1106488"/>
                <a:ext cx="44450" cy="182563"/>
              </a:xfrm>
              <a:custGeom>
                <a:avLst/>
                <a:gdLst>
                  <a:gd name="T0" fmla="*/ 9 w 12"/>
                  <a:gd name="T1" fmla="*/ 0 h 48"/>
                  <a:gd name="T2" fmla="*/ 3 w 12"/>
                  <a:gd name="T3" fmla="*/ 0 h 48"/>
                  <a:gd name="T4" fmla="*/ 0 w 12"/>
                  <a:gd name="T5" fmla="*/ 3 h 48"/>
                  <a:gd name="T6" fmla="*/ 0 w 12"/>
                  <a:gd name="T7" fmla="*/ 45 h 48"/>
                  <a:gd name="T8" fmla="*/ 3 w 12"/>
                  <a:gd name="T9" fmla="*/ 48 h 48"/>
                  <a:gd name="T10" fmla="*/ 9 w 12"/>
                  <a:gd name="T11" fmla="*/ 48 h 48"/>
                  <a:gd name="T12" fmla="*/ 12 w 12"/>
                  <a:gd name="T13" fmla="*/ 45 h 48"/>
                  <a:gd name="T14" fmla="*/ 12 w 12"/>
                  <a:gd name="T15" fmla="*/ 3 h 48"/>
                  <a:gd name="T16" fmla="*/ 9 w 12"/>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8">
                    <a:moveTo>
                      <a:pt x="9" y="0"/>
                    </a:moveTo>
                    <a:cubicBezTo>
                      <a:pt x="3" y="0"/>
                      <a:pt x="3" y="0"/>
                      <a:pt x="3" y="0"/>
                    </a:cubicBezTo>
                    <a:cubicBezTo>
                      <a:pt x="1" y="0"/>
                      <a:pt x="0" y="1"/>
                      <a:pt x="0" y="3"/>
                    </a:cubicBezTo>
                    <a:cubicBezTo>
                      <a:pt x="0" y="45"/>
                      <a:pt x="0" y="45"/>
                      <a:pt x="0" y="45"/>
                    </a:cubicBezTo>
                    <a:cubicBezTo>
                      <a:pt x="0" y="47"/>
                      <a:pt x="1" y="48"/>
                      <a:pt x="3" y="48"/>
                    </a:cubicBezTo>
                    <a:cubicBezTo>
                      <a:pt x="9" y="48"/>
                      <a:pt x="9" y="48"/>
                      <a:pt x="9" y="48"/>
                    </a:cubicBezTo>
                    <a:cubicBezTo>
                      <a:pt x="11" y="48"/>
                      <a:pt x="12" y="47"/>
                      <a:pt x="12" y="45"/>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3" name="Freeform 41"/>
              <p:cNvSpPr/>
              <p:nvPr>
                <p:custDataLst>
                  <p:tags r:id="rId49"/>
                </p:custDataLst>
              </p:nvPr>
            </p:nvSpPr>
            <p:spPr bwMode="auto">
              <a:xfrm>
                <a:off x="10142538" y="1166813"/>
                <a:ext cx="46037" cy="122238"/>
              </a:xfrm>
              <a:custGeom>
                <a:avLst/>
                <a:gdLst>
                  <a:gd name="T0" fmla="*/ 9 w 12"/>
                  <a:gd name="T1" fmla="*/ 0 h 32"/>
                  <a:gd name="T2" fmla="*/ 3 w 12"/>
                  <a:gd name="T3" fmla="*/ 0 h 32"/>
                  <a:gd name="T4" fmla="*/ 0 w 12"/>
                  <a:gd name="T5" fmla="*/ 3 h 32"/>
                  <a:gd name="T6" fmla="*/ 0 w 12"/>
                  <a:gd name="T7" fmla="*/ 29 h 32"/>
                  <a:gd name="T8" fmla="*/ 3 w 12"/>
                  <a:gd name="T9" fmla="*/ 32 h 32"/>
                  <a:gd name="T10" fmla="*/ 9 w 12"/>
                  <a:gd name="T11" fmla="*/ 32 h 32"/>
                  <a:gd name="T12" fmla="*/ 12 w 12"/>
                  <a:gd name="T13" fmla="*/ 29 h 32"/>
                  <a:gd name="T14" fmla="*/ 12 w 12"/>
                  <a:gd name="T15" fmla="*/ 3 h 32"/>
                  <a:gd name="T16" fmla="*/ 9 w 1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9" y="0"/>
                    </a:moveTo>
                    <a:cubicBezTo>
                      <a:pt x="3" y="0"/>
                      <a:pt x="3" y="0"/>
                      <a:pt x="3" y="0"/>
                    </a:cubicBezTo>
                    <a:cubicBezTo>
                      <a:pt x="1" y="0"/>
                      <a:pt x="0" y="1"/>
                      <a:pt x="0" y="3"/>
                    </a:cubicBezTo>
                    <a:cubicBezTo>
                      <a:pt x="0" y="29"/>
                      <a:pt x="0" y="29"/>
                      <a:pt x="0" y="29"/>
                    </a:cubicBezTo>
                    <a:cubicBezTo>
                      <a:pt x="0" y="31"/>
                      <a:pt x="1" y="32"/>
                      <a:pt x="3" y="32"/>
                    </a:cubicBezTo>
                    <a:cubicBezTo>
                      <a:pt x="9" y="32"/>
                      <a:pt x="9" y="32"/>
                      <a:pt x="9" y="32"/>
                    </a:cubicBezTo>
                    <a:cubicBezTo>
                      <a:pt x="11" y="32"/>
                      <a:pt x="12" y="31"/>
                      <a:pt x="12" y="29"/>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4" name="Freeform 42"/>
              <p:cNvSpPr/>
              <p:nvPr>
                <p:custDataLst>
                  <p:tags r:id="rId50"/>
                </p:custDataLst>
              </p:nvPr>
            </p:nvSpPr>
            <p:spPr bwMode="auto">
              <a:xfrm>
                <a:off x="9991725" y="1136651"/>
                <a:ext cx="46037" cy="152400"/>
              </a:xfrm>
              <a:custGeom>
                <a:avLst/>
                <a:gdLst>
                  <a:gd name="T0" fmla="*/ 9 w 12"/>
                  <a:gd name="T1" fmla="*/ 0 h 40"/>
                  <a:gd name="T2" fmla="*/ 3 w 12"/>
                  <a:gd name="T3" fmla="*/ 0 h 40"/>
                  <a:gd name="T4" fmla="*/ 0 w 12"/>
                  <a:gd name="T5" fmla="*/ 3 h 40"/>
                  <a:gd name="T6" fmla="*/ 0 w 12"/>
                  <a:gd name="T7" fmla="*/ 37 h 40"/>
                  <a:gd name="T8" fmla="*/ 3 w 12"/>
                  <a:gd name="T9" fmla="*/ 40 h 40"/>
                  <a:gd name="T10" fmla="*/ 9 w 12"/>
                  <a:gd name="T11" fmla="*/ 40 h 40"/>
                  <a:gd name="T12" fmla="*/ 12 w 12"/>
                  <a:gd name="T13" fmla="*/ 37 h 40"/>
                  <a:gd name="T14" fmla="*/ 12 w 12"/>
                  <a:gd name="T15" fmla="*/ 3 h 40"/>
                  <a:gd name="T16" fmla="*/ 9 w 12"/>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0">
                    <a:moveTo>
                      <a:pt x="9" y="0"/>
                    </a:moveTo>
                    <a:cubicBezTo>
                      <a:pt x="3" y="0"/>
                      <a:pt x="3" y="0"/>
                      <a:pt x="3" y="0"/>
                    </a:cubicBezTo>
                    <a:cubicBezTo>
                      <a:pt x="1" y="0"/>
                      <a:pt x="0" y="1"/>
                      <a:pt x="0" y="3"/>
                    </a:cubicBezTo>
                    <a:cubicBezTo>
                      <a:pt x="0" y="37"/>
                      <a:pt x="0" y="37"/>
                      <a:pt x="0" y="37"/>
                    </a:cubicBezTo>
                    <a:cubicBezTo>
                      <a:pt x="0" y="39"/>
                      <a:pt x="1" y="40"/>
                      <a:pt x="3" y="40"/>
                    </a:cubicBezTo>
                    <a:cubicBezTo>
                      <a:pt x="9" y="40"/>
                      <a:pt x="9" y="40"/>
                      <a:pt x="9" y="40"/>
                    </a:cubicBezTo>
                    <a:cubicBezTo>
                      <a:pt x="11" y="40"/>
                      <a:pt x="12" y="39"/>
                      <a:pt x="12" y="37"/>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grpSp>
      <p:sp>
        <p:nvSpPr>
          <p:cNvPr id="152" name="TextBox 96"/>
          <p:cNvSpPr txBox="1"/>
          <p:nvPr>
            <p:custDataLst>
              <p:tags r:id="rId51"/>
            </p:custDataLst>
          </p:nvPr>
        </p:nvSpPr>
        <p:spPr>
          <a:xfrm>
            <a:off x="6310630" y="5316855"/>
            <a:ext cx="1985010" cy="396240"/>
          </a:xfrm>
          <a:prstGeom prst="rect">
            <a:avLst/>
          </a:prstGeom>
          <a:noFill/>
        </p:spPr>
        <p:txBody>
          <a:bodyPr wrap="square" rtlCol="0" anchor="ctr" anchorCtr="0">
            <a:noAutofit/>
          </a:bodyPr>
          <a:lstStyle/>
          <a:p>
            <a:pPr algn="ctr"/>
            <a:r>
              <a:rPr lang="id-ID" b="1" dirty="0">
                <a:solidFill>
                  <a:srgbClr val="000000"/>
                </a:solidFill>
                <a:latin typeface="微软雅黑" panose="020B0503020204020204" charset="-122"/>
                <a:ea typeface="微软雅黑" panose="020B0503020204020204" charset="-122"/>
                <a:cs typeface="微软雅黑" panose="020B0503020204020204" charset="-122"/>
                <a:sym typeface="+mn-ea"/>
              </a:rPr>
              <a:t>（七）关键的风险、问题和假定</a:t>
            </a:r>
            <a:endParaRPr lang="id-ID" b="1"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pSp>
        <p:nvGrpSpPr>
          <p:cNvPr id="13" name="组合 12"/>
          <p:cNvGrpSpPr/>
          <p:nvPr/>
        </p:nvGrpSpPr>
        <p:grpSpPr>
          <a:xfrm>
            <a:off x="4668520" y="4363085"/>
            <a:ext cx="720090" cy="720090"/>
            <a:chOff x="7341" y="7151"/>
            <a:chExt cx="1134" cy="1134"/>
          </a:xfrm>
        </p:grpSpPr>
        <p:sp>
          <p:nvSpPr>
            <p:cNvPr id="166" name="Oval 165"/>
            <p:cNvSpPr/>
            <p:nvPr>
              <p:custDataLst>
                <p:tags r:id="rId52"/>
              </p:custDataLst>
            </p:nvPr>
          </p:nvSpPr>
          <p:spPr>
            <a:xfrm>
              <a:off x="7341" y="7151"/>
              <a:ext cx="1134" cy="1134"/>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167" name="Group 166"/>
            <p:cNvGrpSpPr/>
            <p:nvPr>
              <p:custDataLst>
                <p:tags r:id="rId53"/>
              </p:custDataLst>
            </p:nvPr>
          </p:nvGrpSpPr>
          <p:grpSpPr>
            <a:xfrm rot="0">
              <a:off x="7555" y="7382"/>
              <a:ext cx="727" cy="725"/>
              <a:chOff x="8310563" y="882650"/>
              <a:chExt cx="461962" cy="460375"/>
            </a:xfrm>
            <a:solidFill>
              <a:srgbClr val="FFFFFF"/>
            </a:solidFill>
          </p:grpSpPr>
          <p:sp>
            <p:nvSpPr>
              <p:cNvPr id="168" name="Freeform 46"/>
              <p:cNvSpPr>
                <a:spLocks noEditPoints="1"/>
              </p:cNvSpPr>
              <p:nvPr>
                <p:custDataLst>
                  <p:tags r:id="rId54"/>
                </p:custDataLst>
              </p:nvPr>
            </p:nvSpPr>
            <p:spPr bwMode="auto">
              <a:xfrm>
                <a:off x="8434388" y="1004888"/>
                <a:ext cx="214312" cy="214313"/>
              </a:xfrm>
              <a:custGeom>
                <a:avLst/>
                <a:gdLst>
                  <a:gd name="T0" fmla="*/ 28 w 56"/>
                  <a:gd name="T1" fmla="*/ 8 h 56"/>
                  <a:gd name="T2" fmla="*/ 48 w 56"/>
                  <a:gd name="T3" fmla="*/ 28 h 56"/>
                  <a:gd name="T4" fmla="*/ 28 w 56"/>
                  <a:gd name="T5" fmla="*/ 48 h 56"/>
                  <a:gd name="T6" fmla="*/ 8 w 56"/>
                  <a:gd name="T7" fmla="*/ 28 h 56"/>
                  <a:gd name="T8" fmla="*/ 28 w 56"/>
                  <a:gd name="T9" fmla="*/ 8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8"/>
                    </a:moveTo>
                    <a:cubicBezTo>
                      <a:pt x="39" y="8"/>
                      <a:pt x="48" y="17"/>
                      <a:pt x="48" y="28"/>
                    </a:cubicBezTo>
                    <a:cubicBezTo>
                      <a:pt x="48" y="39"/>
                      <a:pt x="39" y="48"/>
                      <a:pt x="28" y="48"/>
                    </a:cubicBezTo>
                    <a:cubicBezTo>
                      <a:pt x="17" y="48"/>
                      <a:pt x="8" y="39"/>
                      <a:pt x="8" y="28"/>
                    </a:cubicBezTo>
                    <a:cubicBezTo>
                      <a:pt x="8" y="17"/>
                      <a:pt x="17" y="8"/>
                      <a:pt x="28" y="8"/>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9" name="Freeform 47"/>
              <p:cNvSpPr>
                <a:spLocks noEditPoints="1"/>
              </p:cNvSpPr>
              <p:nvPr>
                <p:custDataLst>
                  <p:tags r:id="rId55"/>
                </p:custDataLst>
              </p:nvPr>
            </p:nvSpPr>
            <p:spPr bwMode="auto">
              <a:xfrm>
                <a:off x="8526463" y="882650"/>
                <a:ext cx="30162" cy="460375"/>
              </a:xfrm>
              <a:custGeom>
                <a:avLst/>
                <a:gdLst>
                  <a:gd name="T0" fmla="*/ 4 w 8"/>
                  <a:gd name="T1" fmla="*/ 0 h 120"/>
                  <a:gd name="T2" fmla="*/ 0 w 8"/>
                  <a:gd name="T3" fmla="*/ 5 h 120"/>
                  <a:gd name="T4" fmla="*/ 0 w 8"/>
                  <a:gd name="T5" fmla="*/ 19 h 120"/>
                  <a:gd name="T6" fmla="*/ 4 w 8"/>
                  <a:gd name="T7" fmla="*/ 24 h 120"/>
                  <a:gd name="T8" fmla="*/ 8 w 8"/>
                  <a:gd name="T9" fmla="*/ 19 h 120"/>
                  <a:gd name="T10" fmla="*/ 8 w 8"/>
                  <a:gd name="T11" fmla="*/ 5 h 120"/>
                  <a:gd name="T12" fmla="*/ 4 w 8"/>
                  <a:gd name="T13" fmla="*/ 0 h 120"/>
                  <a:gd name="T14" fmla="*/ 4 w 8"/>
                  <a:gd name="T15" fmla="*/ 96 h 120"/>
                  <a:gd name="T16" fmla="*/ 0 w 8"/>
                  <a:gd name="T17" fmla="*/ 101 h 120"/>
                  <a:gd name="T18" fmla="*/ 0 w 8"/>
                  <a:gd name="T19" fmla="*/ 115 h 120"/>
                  <a:gd name="T20" fmla="*/ 4 w 8"/>
                  <a:gd name="T21" fmla="*/ 120 h 120"/>
                  <a:gd name="T22" fmla="*/ 8 w 8"/>
                  <a:gd name="T23" fmla="*/ 115 h 120"/>
                  <a:gd name="T24" fmla="*/ 8 w 8"/>
                  <a:gd name="T25" fmla="*/ 101 h 120"/>
                  <a:gd name="T26" fmla="*/ 4 w 8"/>
                  <a:gd name="T27" fmla="*/ 9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20">
                    <a:moveTo>
                      <a:pt x="4" y="0"/>
                    </a:moveTo>
                    <a:cubicBezTo>
                      <a:pt x="2" y="0"/>
                      <a:pt x="0" y="2"/>
                      <a:pt x="0" y="5"/>
                    </a:cubicBezTo>
                    <a:cubicBezTo>
                      <a:pt x="0" y="19"/>
                      <a:pt x="0" y="19"/>
                      <a:pt x="0" y="19"/>
                    </a:cubicBezTo>
                    <a:cubicBezTo>
                      <a:pt x="0" y="22"/>
                      <a:pt x="2" y="24"/>
                      <a:pt x="4" y="24"/>
                    </a:cubicBezTo>
                    <a:cubicBezTo>
                      <a:pt x="6" y="24"/>
                      <a:pt x="8" y="22"/>
                      <a:pt x="8" y="19"/>
                    </a:cubicBezTo>
                    <a:cubicBezTo>
                      <a:pt x="8" y="5"/>
                      <a:pt x="8" y="5"/>
                      <a:pt x="8" y="5"/>
                    </a:cubicBezTo>
                    <a:cubicBezTo>
                      <a:pt x="8" y="2"/>
                      <a:pt x="6" y="0"/>
                      <a:pt x="4" y="0"/>
                    </a:cubicBezTo>
                    <a:close/>
                    <a:moveTo>
                      <a:pt x="4" y="96"/>
                    </a:moveTo>
                    <a:cubicBezTo>
                      <a:pt x="2" y="96"/>
                      <a:pt x="0" y="98"/>
                      <a:pt x="0" y="101"/>
                    </a:cubicBezTo>
                    <a:cubicBezTo>
                      <a:pt x="0" y="115"/>
                      <a:pt x="0" y="115"/>
                      <a:pt x="0" y="115"/>
                    </a:cubicBezTo>
                    <a:cubicBezTo>
                      <a:pt x="0" y="118"/>
                      <a:pt x="2" y="120"/>
                      <a:pt x="4" y="120"/>
                    </a:cubicBezTo>
                    <a:cubicBezTo>
                      <a:pt x="6" y="120"/>
                      <a:pt x="8" y="118"/>
                      <a:pt x="8" y="115"/>
                    </a:cubicBezTo>
                    <a:cubicBezTo>
                      <a:pt x="8" y="101"/>
                      <a:pt x="8" y="101"/>
                      <a:pt x="8" y="101"/>
                    </a:cubicBezTo>
                    <a:cubicBezTo>
                      <a:pt x="8" y="98"/>
                      <a:pt x="6" y="96"/>
                      <a:pt x="4"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0" name="Freeform 48"/>
              <p:cNvSpPr>
                <a:spLocks noEditPoints="1"/>
              </p:cNvSpPr>
              <p:nvPr>
                <p:custDataLst>
                  <p:tags r:id="rId56"/>
                </p:custDataLst>
              </p:nvPr>
            </p:nvSpPr>
            <p:spPr bwMode="auto">
              <a:xfrm>
                <a:off x="8310563" y="1096963"/>
                <a:ext cx="461962" cy="30163"/>
              </a:xfrm>
              <a:custGeom>
                <a:avLst/>
                <a:gdLst>
                  <a:gd name="T0" fmla="*/ 115 w 120"/>
                  <a:gd name="T1" fmla="*/ 0 h 8"/>
                  <a:gd name="T2" fmla="*/ 101 w 120"/>
                  <a:gd name="T3" fmla="*/ 0 h 8"/>
                  <a:gd name="T4" fmla="*/ 96 w 120"/>
                  <a:gd name="T5" fmla="*/ 4 h 8"/>
                  <a:gd name="T6" fmla="*/ 101 w 120"/>
                  <a:gd name="T7" fmla="*/ 8 h 8"/>
                  <a:gd name="T8" fmla="*/ 115 w 120"/>
                  <a:gd name="T9" fmla="*/ 8 h 8"/>
                  <a:gd name="T10" fmla="*/ 120 w 120"/>
                  <a:gd name="T11" fmla="*/ 4 h 8"/>
                  <a:gd name="T12" fmla="*/ 115 w 120"/>
                  <a:gd name="T13" fmla="*/ 0 h 8"/>
                  <a:gd name="T14" fmla="*/ 19 w 120"/>
                  <a:gd name="T15" fmla="*/ 0 h 8"/>
                  <a:gd name="T16" fmla="*/ 5 w 120"/>
                  <a:gd name="T17" fmla="*/ 0 h 8"/>
                  <a:gd name="T18" fmla="*/ 0 w 120"/>
                  <a:gd name="T19" fmla="*/ 4 h 8"/>
                  <a:gd name="T20" fmla="*/ 5 w 120"/>
                  <a:gd name="T21" fmla="*/ 8 h 8"/>
                  <a:gd name="T22" fmla="*/ 19 w 120"/>
                  <a:gd name="T23" fmla="*/ 8 h 8"/>
                  <a:gd name="T24" fmla="*/ 24 w 120"/>
                  <a:gd name="T25" fmla="*/ 4 h 8"/>
                  <a:gd name="T26" fmla="*/ 19 w 120"/>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8">
                    <a:moveTo>
                      <a:pt x="115" y="0"/>
                    </a:moveTo>
                    <a:cubicBezTo>
                      <a:pt x="101" y="0"/>
                      <a:pt x="101" y="0"/>
                      <a:pt x="101" y="0"/>
                    </a:cubicBezTo>
                    <a:cubicBezTo>
                      <a:pt x="98" y="0"/>
                      <a:pt x="96" y="2"/>
                      <a:pt x="96" y="4"/>
                    </a:cubicBezTo>
                    <a:cubicBezTo>
                      <a:pt x="96" y="6"/>
                      <a:pt x="98" y="8"/>
                      <a:pt x="101" y="8"/>
                    </a:cubicBezTo>
                    <a:cubicBezTo>
                      <a:pt x="115" y="8"/>
                      <a:pt x="115" y="8"/>
                      <a:pt x="115" y="8"/>
                    </a:cubicBezTo>
                    <a:cubicBezTo>
                      <a:pt x="118" y="8"/>
                      <a:pt x="120" y="6"/>
                      <a:pt x="120" y="4"/>
                    </a:cubicBezTo>
                    <a:cubicBezTo>
                      <a:pt x="120" y="2"/>
                      <a:pt x="118" y="0"/>
                      <a:pt x="115" y="0"/>
                    </a:cubicBezTo>
                    <a:close/>
                    <a:moveTo>
                      <a:pt x="19" y="0"/>
                    </a:moveTo>
                    <a:cubicBezTo>
                      <a:pt x="5" y="0"/>
                      <a:pt x="5" y="0"/>
                      <a:pt x="5" y="0"/>
                    </a:cubicBezTo>
                    <a:cubicBezTo>
                      <a:pt x="2" y="0"/>
                      <a:pt x="0" y="2"/>
                      <a:pt x="0" y="4"/>
                    </a:cubicBezTo>
                    <a:cubicBezTo>
                      <a:pt x="0" y="6"/>
                      <a:pt x="2" y="8"/>
                      <a:pt x="5" y="8"/>
                    </a:cubicBezTo>
                    <a:cubicBezTo>
                      <a:pt x="19" y="8"/>
                      <a:pt x="19" y="8"/>
                      <a:pt x="19" y="8"/>
                    </a:cubicBezTo>
                    <a:cubicBezTo>
                      <a:pt x="22" y="8"/>
                      <a:pt x="24" y="6"/>
                      <a:pt x="24" y="4"/>
                    </a:cubicBezTo>
                    <a:cubicBezTo>
                      <a:pt x="24" y="2"/>
                      <a:pt x="22"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1" name="Freeform 49"/>
              <p:cNvSpPr>
                <a:spLocks noEditPoints="1"/>
              </p:cNvSpPr>
              <p:nvPr>
                <p:custDataLst>
                  <p:tags r:id="rId57"/>
                </p:custDataLst>
              </p:nvPr>
            </p:nvSpPr>
            <p:spPr bwMode="auto">
              <a:xfrm>
                <a:off x="8372475" y="942975"/>
                <a:ext cx="338137" cy="338138"/>
              </a:xfrm>
              <a:custGeom>
                <a:avLst/>
                <a:gdLst>
                  <a:gd name="T0" fmla="*/ 86 w 88"/>
                  <a:gd name="T1" fmla="*/ 2 h 88"/>
                  <a:gd name="T2" fmla="*/ 80 w 88"/>
                  <a:gd name="T3" fmla="*/ 2 h 88"/>
                  <a:gd name="T4" fmla="*/ 70 w 88"/>
                  <a:gd name="T5" fmla="*/ 12 h 88"/>
                  <a:gd name="T6" fmla="*/ 69 w 88"/>
                  <a:gd name="T7" fmla="*/ 19 h 88"/>
                  <a:gd name="T8" fmla="*/ 76 w 88"/>
                  <a:gd name="T9" fmla="*/ 18 h 88"/>
                  <a:gd name="T10" fmla="*/ 86 w 88"/>
                  <a:gd name="T11" fmla="*/ 8 h 88"/>
                  <a:gd name="T12" fmla="*/ 86 w 88"/>
                  <a:gd name="T13" fmla="*/ 2 h 88"/>
                  <a:gd name="T14" fmla="*/ 12 w 88"/>
                  <a:gd name="T15" fmla="*/ 70 h 88"/>
                  <a:gd name="T16" fmla="*/ 2 w 88"/>
                  <a:gd name="T17" fmla="*/ 80 h 88"/>
                  <a:gd name="T18" fmla="*/ 2 w 88"/>
                  <a:gd name="T19" fmla="*/ 86 h 88"/>
                  <a:gd name="T20" fmla="*/ 8 w 88"/>
                  <a:gd name="T21" fmla="*/ 86 h 88"/>
                  <a:gd name="T22" fmla="*/ 18 w 88"/>
                  <a:gd name="T23" fmla="*/ 76 h 88"/>
                  <a:gd name="T24" fmla="*/ 19 w 88"/>
                  <a:gd name="T25" fmla="*/ 69 h 88"/>
                  <a:gd name="T26" fmla="*/ 12 w 88"/>
                  <a:gd name="T2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2"/>
                    </a:moveTo>
                    <a:cubicBezTo>
                      <a:pt x="85" y="0"/>
                      <a:pt x="82" y="0"/>
                      <a:pt x="80" y="2"/>
                    </a:cubicBezTo>
                    <a:cubicBezTo>
                      <a:pt x="70" y="12"/>
                      <a:pt x="70" y="12"/>
                      <a:pt x="70" y="12"/>
                    </a:cubicBezTo>
                    <a:cubicBezTo>
                      <a:pt x="68" y="14"/>
                      <a:pt x="68" y="17"/>
                      <a:pt x="69" y="19"/>
                    </a:cubicBezTo>
                    <a:cubicBezTo>
                      <a:pt x="71" y="20"/>
                      <a:pt x="74" y="20"/>
                      <a:pt x="76" y="18"/>
                    </a:cubicBezTo>
                    <a:cubicBezTo>
                      <a:pt x="86" y="8"/>
                      <a:pt x="86" y="8"/>
                      <a:pt x="86" y="8"/>
                    </a:cubicBezTo>
                    <a:cubicBezTo>
                      <a:pt x="88" y="6"/>
                      <a:pt x="88" y="3"/>
                      <a:pt x="86" y="2"/>
                    </a:cubicBezTo>
                    <a:close/>
                    <a:moveTo>
                      <a:pt x="12" y="70"/>
                    </a:moveTo>
                    <a:cubicBezTo>
                      <a:pt x="2" y="80"/>
                      <a:pt x="2" y="80"/>
                      <a:pt x="2" y="80"/>
                    </a:cubicBezTo>
                    <a:cubicBezTo>
                      <a:pt x="0" y="82"/>
                      <a:pt x="0" y="85"/>
                      <a:pt x="2" y="86"/>
                    </a:cubicBezTo>
                    <a:cubicBezTo>
                      <a:pt x="3" y="88"/>
                      <a:pt x="6" y="88"/>
                      <a:pt x="8" y="86"/>
                    </a:cubicBezTo>
                    <a:cubicBezTo>
                      <a:pt x="18" y="76"/>
                      <a:pt x="18" y="76"/>
                      <a:pt x="18" y="76"/>
                    </a:cubicBezTo>
                    <a:cubicBezTo>
                      <a:pt x="20" y="74"/>
                      <a:pt x="20" y="71"/>
                      <a:pt x="19" y="69"/>
                    </a:cubicBezTo>
                    <a:cubicBezTo>
                      <a:pt x="17" y="68"/>
                      <a:pt x="14" y="68"/>
                      <a:pt x="1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2" name="Freeform 50"/>
              <p:cNvSpPr>
                <a:spLocks noEditPoints="1"/>
              </p:cNvSpPr>
              <p:nvPr>
                <p:custDataLst>
                  <p:tags r:id="rId58"/>
                </p:custDataLst>
              </p:nvPr>
            </p:nvSpPr>
            <p:spPr bwMode="auto">
              <a:xfrm>
                <a:off x="8372475" y="942975"/>
                <a:ext cx="338137" cy="338138"/>
              </a:xfrm>
              <a:custGeom>
                <a:avLst/>
                <a:gdLst>
                  <a:gd name="T0" fmla="*/ 86 w 88"/>
                  <a:gd name="T1" fmla="*/ 80 h 88"/>
                  <a:gd name="T2" fmla="*/ 76 w 88"/>
                  <a:gd name="T3" fmla="*/ 70 h 88"/>
                  <a:gd name="T4" fmla="*/ 69 w 88"/>
                  <a:gd name="T5" fmla="*/ 69 h 88"/>
                  <a:gd name="T6" fmla="*/ 70 w 88"/>
                  <a:gd name="T7" fmla="*/ 76 h 88"/>
                  <a:gd name="T8" fmla="*/ 80 w 88"/>
                  <a:gd name="T9" fmla="*/ 86 h 88"/>
                  <a:gd name="T10" fmla="*/ 86 w 88"/>
                  <a:gd name="T11" fmla="*/ 86 h 88"/>
                  <a:gd name="T12" fmla="*/ 86 w 88"/>
                  <a:gd name="T13" fmla="*/ 80 h 88"/>
                  <a:gd name="T14" fmla="*/ 8 w 88"/>
                  <a:gd name="T15" fmla="*/ 2 h 88"/>
                  <a:gd name="T16" fmla="*/ 2 w 88"/>
                  <a:gd name="T17" fmla="*/ 2 h 88"/>
                  <a:gd name="T18" fmla="*/ 2 w 88"/>
                  <a:gd name="T19" fmla="*/ 8 h 88"/>
                  <a:gd name="T20" fmla="*/ 12 w 88"/>
                  <a:gd name="T21" fmla="*/ 18 h 88"/>
                  <a:gd name="T22" fmla="*/ 19 w 88"/>
                  <a:gd name="T23" fmla="*/ 19 h 88"/>
                  <a:gd name="T24" fmla="*/ 18 w 88"/>
                  <a:gd name="T25" fmla="*/ 12 h 88"/>
                  <a:gd name="T26" fmla="*/ 8 w 88"/>
                  <a:gd name="T27" fmla="*/ 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80"/>
                    </a:moveTo>
                    <a:cubicBezTo>
                      <a:pt x="76" y="70"/>
                      <a:pt x="76" y="70"/>
                      <a:pt x="76" y="70"/>
                    </a:cubicBezTo>
                    <a:cubicBezTo>
                      <a:pt x="74" y="68"/>
                      <a:pt x="71" y="68"/>
                      <a:pt x="69" y="69"/>
                    </a:cubicBezTo>
                    <a:cubicBezTo>
                      <a:pt x="68" y="71"/>
                      <a:pt x="68" y="74"/>
                      <a:pt x="70" y="76"/>
                    </a:cubicBezTo>
                    <a:cubicBezTo>
                      <a:pt x="80" y="86"/>
                      <a:pt x="80" y="86"/>
                      <a:pt x="80" y="86"/>
                    </a:cubicBezTo>
                    <a:cubicBezTo>
                      <a:pt x="82" y="88"/>
                      <a:pt x="85" y="88"/>
                      <a:pt x="86" y="86"/>
                    </a:cubicBezTo>
                    <a:cubicBezTo>
                      <a:pt x="88" y="85"/>
                      <a:pt x="88" y="82"/>
                      <a:pt x="86" y="80"/>
                    </a:cubicBezTo>
                    <a:close/>
                    <a:moveTo>
                      <a:pt x="8" y="2"/>
                    </a:moveTo>
                    <a:cubicBezTo>
                      <a:pt x="6" y="0"/>
                      <a:pt x="3" y="0"/>
                      <a:pt x="2" y="2"/>
                    </a:cubicBezTo>
                    <a:cubicBezTo>
                      <a:pt x="0" y="3"/>
                      <a:pt x="0" y="6"/>
                      <a:pt x="2" y="8"/>
                    </a:cubicBezTo>
                    <a:cubicBezTo>
                      <a:pt x="12" y="18"/>
                      <a:pt x="12" y="18"/>
                      <a:pt x="12" y="18"/>
                    </a:cubicBezTo>
                    <a:cubicBezTo>
                      <a:pt x="14" y="20"/>
                      <a:pt x="17" y="20"/>
                      <a:pt x="19" y="19"/>
                    </a:cubicBezTo>
                    <a:cubicBezTo>
                      <a:pt x="20" y="17"/>
                      <a:pt x="20" y="14"/>
                      <a:pt x="18" y="12"/>
                    </a:cubicBezTo>
                    <a:lnTo>
                      <a:pt x="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grpSp>
      <p:sp>
        <p:nvSpPr>
          <p:cNvPr id="142" name="TextBox 96"/>
          <p:cNvSpPr txBox="1"/>
          <p:nvPr>
            <p:custDataLst>
              <p:tags r:id="rId59"/>
            </p:custDataLst>
          </p:nvPr>
        </p:nvSpPr>
        <p:spPr>
          <a:xfrm>
            <a:off x="4036695" y="5316855"/>
            <a:ext cx="1985010" cy="396240"/>
          </a:xfrm>
          <a:prstGeom prst="rect">
            <a:avLst/>
          </a:prstGeom>
          <a:noFill/>
        </p:spPr>
        <p:txBody>
          <a:bodyPr wrap="square" rtlCol="0" anchor="ctr" anchorCtr="0">
            <a:noAutofit/>
          </a:bodyPr>
          <a:lstStyle/>
          <a:p>
            <a:pPr algn="ctr"/>
            <a:r>
              <a:rPr lang="id-ID" b="1" dirty="0">
                <a:solidFill>
                  <a:srgbClr val="000000"/>
                </a:solidFill>
                <a:latin typeface="微软雅黑" panose="020B0503020204020204" charset="-122"/>
                <a:ea typeface="微软雅黑" panose="020B0503020204020204" charset="-122"/>
                <a:cs typeface="微软雅黑" panose="020B0503020204020204" charset="-122"/>
                <a:sym typeface="+mn-ea"/>
              </a:rPr>
              <a:t>（六）财务预测与融资方案</a:t>
            </a:r>
            <a:endParaRPr lang="id-ID" b="1"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82869" y="798830"/>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38" name="PA-AutoShape 14"/>
          <p:cNvSpPr>
            <a:spLocks noChangeArrowheads="1"/>
          </p:cNvSpPr>
          <p:nvPr>
            <p:custDataLst>
              <p:tags r:id="rId19"/>
            </p:custDataLst>
          </p:nvPr>
        </p:nvSpPr>
        <p:spPr bwMode="auto">
          <a:xfrm>
            <a:off x="1389380" y="1565275"/>
            <a:ext cx="3540760"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（一）筹措资金</a:t>
            </a:r>
            <a:endParaRPr lang="zh-CN" altLang="en-US" dirty="0">
              <a:latin typeface="思源黑体 CN Bold" panose="020B0800000000000000" pitchFamily="34" charset="-122"/>
              <a:ea typeface="思源黑体 CN Bold" panose="020B0800000000000000" pitchFamily="34" charset="-122"/>
            </a:endParaRPr>
          </a:p>
        </p:txBody>
      </p:sp>
      <p:sp>
        <p:nvSpPr>
          <p:cNvPr id="39" name="PA-文本框 12"/>
          <p:cNvSpPr txBox="1"/>
          <p:nvPr>
            <p:custDataLst>
              <p:tags r:id="rId20"/>
            </p:custDataLst>
          </p:nvPr>
        </p:nvSpPr>
        <p:spPr>
          <a:xfrm>
            <a:off x="1389380" y="2216150"/>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万事开头难，创业之初，对想创业或者准备马上创业的人来说最缺的是启动资金。</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0" name="直接连接符 39"/>
          <p:cNvCxnSpPr/>
          <p:nvPr/>
        </p:nvCxnSpPr>
        <p:spPr>
          <a:xfrm>
            <a:off x="1391285" y="2812415"/>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PA-AutoShape 14"/>
          <p:cNvSpPr>
            <a:spLocks noChangeArrowheads="1"/>
          </p:cNvSpPr>
          <p:nvPr>
            <p:custDataLst>
              <p:tags r:id="rId21"/>
            </p:custDataLst>
          </p:nvPr>
        </p:nvSpPr>
        <p:spPr bwMode="auto">
          <a:xfrm>
            <a:off x="1389380" y="3022600"/>
            <a:ext cx="3540760" cy="44069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（二）选择地址</a:t>
            </a:r>
            <a:endParaRPr lang="zh-CN" altLang="en-US" dirty="0">
              <a:latin typeface="思源黑体 CN Bold" panose="020B0800000000000000" pitchFamily="34" charset="-122"/>
              <a:ea typeface="思源黑体 CN Bold" panose="020B0800000000000000" pitchFamily="34" charset="-122"/>
            </a:endParaRPr>
          </a:p>
        </p:txBody>
      </p:sp>
      <p:sp>
        <p:nvSpPr>
          <p:cNvPr id="43" name="PA-文本框 12"/>
          <p:cNvSpPr txBox="1"/>
          <p:nvPr>
            <p:custDataLst>
              <p:tags r:id="rId22"/>
            </p:custDataLst>
          </p:nvPr>
        </p:nvSpPr>
        <p:spPr>
          <a:xfrm>
            <a:off x="1389380" y="3673475"/>
            <a:ext cx="9546590" cy="68135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就公司具体位置来说，还是要多方实地考察：店面大小、楼层、配套设施、附近的竞争对手及互补店、租金、合法证照取得的难易度、交通、营业时间、人口（流动、固定）、消费水平、发展前景等。</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4" name="直接连接符 43"/>
          <p:cNvCxnSpPr/>
          <p:nvPr/>
        </p:nvCxnSpPr>
        <p:spPr>
          <a:xfrm>
            <a:off x="1391285" y="4565015"/>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PA-AutoShape 14"/>
          <p:cNvSpPr>
            <a:spLocks noChangeArrowheads="1"/>
          </p:cNvSpPr>
          <p:nvPr>
            <p:custDataLst>
              <p:tags r:id="rId23"/>
            </p:custDataLst>
          </p:nvPr>
        </p:nvSpPr>
        <p:spPr bwMode="auto">
          <a:xfrm>
            <a:off x="1390650" y="4775200"/>
            <a:ext cx="3541395"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微软雅黑" panose="020B0503020204020204" charset="-122"/>
                <a:ea typeface="微软雅黑" panose="020B0503020204020204" charset="-122"/>
              </a:rPr>
              <a:t>（三）选择一种企业法律形态</a:t>
            </a:r>
            <a:endParaRPr lang="zh-CN" altLang="en-US" dirty="0">
              <a:latin typeface="微软雅黑" panose="020B0503020204020204" charset="-122"/>
              <a:ea typeface="微软雅黑" panose="020B0503020204020204" charset="-122"/>
            </a:endParaRPr>
          </a:p>
        </p:txBody>
      </p:sp>
      <p:sp>
        <p:nvSpPr>
          <p:cNvPr id="46" name="PA-文本框 12"/>
          <p:cNvSpPr txBox="1"/>
          <p:nvPr>
            <p:custDataLst>
              <p:tags r:id="rId24"/>
            </p:custDataLst>
          </p:nvPr>
        </p:nvSpPr>
        <p:spPr>
          <a:xfrm>
            <a:off x="1391285" y="5426075"/>
            <a:ext cx="9773657" cy="68135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企业法律形态选择要考虑的因素包括企业规模、行业类型和发展前景、业主或投资者的数量、创业资金的多少、创业者的观念。</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694690" y="53784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四、创立企业</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ppt_x"/>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ppt_x"/>
                                          </p:val>
                                        </p:tav>
                                        <p:tav tm="100000">
                                          <p:val>
                                            <p:strVal val="#ppt_x"/>
                                          </p:val>
                                        </p:tav>
                                      </p:tavLst>
                                    </p:anim>
                                    <p:anim calcmode="lin" valueType="num">
                                      <p:cBhvr additive="base">
                                        <p:cTn id="40" dur="50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ppt_x"/>
                                          </p:val>
                                        </p:tav>
                                        <p:tav tm="100000">
                                          <p:val>
                                            <p:strVal val="#ppt_x"/>
                                          </p:val>
                                        </p:tav>
                                      </p:tavLst>
                                    </p:anim>
                                    <p:anim calcmode="lin" valueType="num">
                                      <p:cBhvr additive="base">
                                        <p:cTn id="56" dur="500" fill="hold"/>
                                        <p:tgtEl>
                                          <p:spTgt spid="4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additive="base">
                                        <p:cTn id="59" dur="500" fill="hold"/>
                                        <p:tgtEl>
                                          <p:spTgt spid="2"/>
                                        </p:tgtEl>
                                        <p:attrNameLst>
                                          <p:attrName>ppt_x</p:attrName>
                                        </p:attrNameLst>
                                      </p:cBhvr>
                                      <p:tavLst>
                                        <p:tav tm="0">
                                          <p:val>
                                            <p:strVal val="#ppt_x"/>
                                          </p:val>
                                        </p:tav>
                                        <p:tav tm="100000">
                                          <p:val>
                                            <p:strVal val="#ppt_x"/>
                                          </p:val>
                                        </p:tav>
                                      </p:tavLst>
                                    </p:anim>
                                    <p:anim calcmode="lin" valueType="num">
                                      <p:cBhvr additive="base">
                                        <p:cTn id="6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38" grpId="0" bldLvl="0" animBg="1"/>
      <p:bldP spid="39" grpId="0"/>
      <p:bldP spid="42" grpId="0" bldLvl="0" animBg="1"/>
      <p:bldP spid="43" grpId="0"/>
      <p:bldP spid="45" grpId="0" bldLvl="0" animBg="1"/>
      <p:bldP spid="46"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38" name="PA-AutoShape 14"/>
          <p:cNvSpPr>
            <a:spLocks noChangeArrowheads="1"/>
          </p:cNvSpPr>
          <p:nvPr>
            <p:custDataLst>
              <p:tags r:id="rId19"/>
            </p:custDataLst>
          </p:nvPr>
        </p:nvSpPr>
        <p:spPr bwMode="auto">
          <a:xfrm>
            <a:off x="1283970" y="2059305"/>
            <a:ext cx="4731385"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（四）法律环境和责任</a:t>
            </a:r>
            <a:endParaRPr lang="zh-CN" altLang="en-US" dirty="0">
              <a:latin typeface="思源黑体 CN Bold" panose="020B0800000000000000" pitchFamily="34" charset="-122"/>
              <a:ea typeface="思源黑体 CN Bold" panose="020B0800000000000000" pitchFamily="34" charset="-122"/>
            </a:endParaRPr>
          </a:p>
        </p:txBody>
      </p:sp>
      <p:sp>
        <p:nvSpPr>
          <p:cNvPr id="39" name="PA-文本框 12"/>
          <p:cNvSpPr txBox="1"/>
          <p:nvPr>
            <p:custDataLst>
              <p:tags r:id="rId20"/>
            </p:custDataLst>
          </p:nvPr>
        </p:nvSpPr>
        <p:spPr>
          <a:xfrm>
            <a:off x="1283970" y="2708910"/>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相关法律主要有公司法、民法通则、合同法、劳动法、劳动合同法、会计法等。</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0" name="直接连接符 39"/>
          <p:cNvCxnSpPr/>
          <p:nvPr/>
        </p:nvCxnSpPr>
        <p:spPr>
          <a:xfrm>
            <a:off x="1283970" y="3303905"/>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PA-AutoShape 14"/>
          <p:cNvSpPr>
            <a:spLocks noChangeArrowheads="1"/>
          </p:cNvSpPr>
          <p:nvPr>
            <p:custDataLst>
              <p:tags r:id="rId21"/>
            </p:custDataLst>
          </p:nvPr>
        </p:nvSpPr>
        <p:spPr bwMode="auto">
          <a:xfrm>
            <a:off x="1283970" y="3512820"/>
            <a:ext cx="4731385" cy="44069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（五）企业的人员组织</a:t>
            </a:r>
            <a:endParaRPr lang="zh-CN" altLang="en-US" dirty="0">
              <a:latin typeface="思源黑体 CN Bold" panose="020B0800000000000000" pitchFamily="34" charset="-122"/>
              <a:ea typeface="思源黑体 CN Bold" panose="020B0800000000000000" pitchFamily="34" charset="-122"/>
            </a:endParaRPr>
          </a:p>
        </p:txBody>
      </p:sp>
      <p:sp>
        <p:nvSpPr>
          <p:cNvPr id="43" name="PA-文本框 12"/>
          <p:cNvSpPr txBox="1"/>
          <p:nvPr>
            <p:custDataLst>
              <p:tags r:id="rId22"/>
            </p:custDataLst>
          </p:nvPr>
        </p:nvSpPr>
        <p:spPr>
          <a:xfrm>
            <a:off x="1283970" y="4162425"/>
            <a:ext cx="9546590"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人才资源是重要的资源。创业团体的成员应该有诚信、品行好，能共同承担责任，有协作精神，互补性强。</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4" name="直接连接符 43"/>
          <p:cNvCxnSpPr/>
          <p:nvPr/>
        </p:nvCxnSpPr>
        <p:spPr>
          <a:xfrm>
            <a:off x="1285875" y="4757420"/>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PA-AutoShape 14"/>
          <p:cNvSpPr>
            <a:spLocks noChangeArrowheads="1"/>
          </p:cNvSpPr>
          <p:nvPr>
            <p:custDataLst>
              <p:tags r:id="rId23"/>
            </p:custDataLst>
          </p:nvPr>
        </p:nvSpPr>
        <p:spPr bwMode="auto">
          <a:xfrm>
            <a:off x="1285875" y="4966335"/>
            <a:ext cx="4731385"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微软雅黑" panose="020B0503020204020204" charset="-122"/>
                <a:ea typeface="微软雅黑" panose="020B0503020204020204" charset="-122"/>
              </a:rPr>
              <a:t>（六）开业</a:t>
            </a:r>
            <a:endParaRPr lang="zh-CN" altLang="en-US" dirty="0">
              <a:latin typeface="微软雅黑" panose="020B0503020204020204" charset="-122"/>
              <a:ea typeface="微软雅黑" panose="020B0503020204020204" charset="-122"/>
            </a:endParaRPr>
          </a:p>
        </p:txBody>
      </p:sp>
      <p:sp>
        <p:nvSpPr>
          <p:cNvPr id="46" name="PA-文本框 12"/>
          <p:cNvSpPr txBox="1"/>
          <p:nvPr>
            <p:custDataLst>
              <p:tags r:id="rId24"/>
            </p:custDataLst>
          </p:nvPr>
        </p:nvSpPr>
        <p:spPr>
          <a:xfrm>
            <a:off x="1285875" y="5615940"/>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开业后你要做的事情很多，既要忙于生产，又要着急销售，还要担心资金是否能正常运转。</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四、创立企业</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ppt_x"/>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ppt_x"/>
                                          </p:val>
                                        </p:tav>
                                        <p:tav tm="100000">
                                          <p:val>
                                            <p:strVal val="#ppt_x"/>
                                          </p:val>
                                        </p:tav>
                                      </p:tavLst>
                                    </p:anim>
                                    <p:anim calcmode="lin" valueType="num">
                                      <p:cBhvr additive="base">
                                        <p:cTn id="40" dur="50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ppt_x"/>
                                          </p:val>
                                        </p:tav>
                                        <p:tav tm="100000">
                                          <p:val>
                                            <p:strVal val="#ppt_x"/>
                                          </p:val>
                                        </p:tav>
                                      </p:tavLst>
                                    </p:anim>
                                    <p:anim calcmode="lin" valueType="num">
                                      <p:cBhvr additive="base">
                                        <p:cTn id="56" dur="500" fill="hold"/>
                                        <p:tgtEl>
                                          <p:spTgt spid="4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additive="base">
                                        <p:cTn id="59" dur="500" fill="hold"/>
                                        <p:tgtEl>
                                          <p:spTgt spid="2"/>
                                        </p:tgtEl>
                                        <p:attrNameLst>
                                          <p:attrName>ppt_x</p:attrName>
                                        </p:attrNameLst>
                                      </p:cBhvr>
                                      <p:tavLst>
                                        <p:tav tm="0">
                                          <p:val>
                                            <p:strVal val="#ppt_x"/>
                                          </p:val>
                                        </p:tav>
                                        <p:tav tm="100000">
                                          <p:val>
                                            <p:strVal val="#ppt_x"/>
                                          </p:val>
                                        </p:tav>
                                      </p:tavLst>
                                    </p:anim>
                                    <p:anim calcmode="lin" valueType="num">
                                      <p:cBhvr additive="base">
                                        <p:cTn id="6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38" grpId="0" bldLvl="0" animBg="1"/>
      <p:bldP spid="39" grpId="0"/>
      <p:bldP spid="42" grpId="0" bldLvl="0" animBg="1"/>
      <p:bldP spid="43" grpId="0"/>
      <p:bldP spid="45" grpId="0" bldLvl="0" animBg="1"/>
      <p:bldP spid="46"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579540" y="2600057"/>
            <a:ext cx="5170321" cy="1015663"/>
          </a:xfrm>
          <a:prstGeom prst="rect">
            <a:avLst/>
          </a:prstGeom>
          <a:noFill/>
        </p:spPr>
        <p:txBody>
          <a:bodyPr wrap="square" rtlCol="0">
            <a:spAutoFit/>
          </a:bodyPr>
          <a:lstStyle/>
          <a:p>
            <a:r>
              <a:rPr lang="zh-CN" altLang="en-US" sz="6000" dirty="0">
                <a:solidFill>
                  <a:srgbClr val="FF9700"/>
                </a:solidFill>
                <a:latin typeface="思源黑体 CN Bold" panose="020B0800000000000000" pitchFamily="34" charset="-122"/>
                <a:ea typeface="思源黑体 CN Bold" panose="020B0800000000000000" pitchFamily="34" charset="-122"/>
              </a:rPr>
              <a:t>感谢大家观看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占位符 4" descr="C:\Users\Administrator\Desktop\新建文件夹\图片1(2).png图片1(2)"/>
          <p:cNvPicPr>
            <a:picLocks noGrp="1" noChangeAspect="1"/>
          </p:cNvPicPr>
          <p:nvPr>
            <p:ph type="pic" sz="quarter" idx="10"/>
          </p:nvPr>
        </p:nvPicPr>
        <p:blipFill rotWithShape="1">
          <a:blip r:embed="rId2"/>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图形 7"/>
          <p:cNvSpPr/>
          <p:nvPr>
            <p:custDataLst>
              <p:tags r:id="rId3"/>
            </p:custDataLst>
          </p:nvPr>
        </p:nvSpPr>
        <p:spPr>
          <a:xfrm rot="310108" flipH="1">
            <a:off x="5366409" y="206518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dirty="0">
              <a:solidFill>
                <a:schemeClr val="lt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ppt_x"/>
                                          </p:val>
                                        </p:tav>
                                        <p:tav tm="100000">
                                          <p:val>
                                            <p:strVal val="#ppt_x"/>
                                          </p:val>
                                        </p:tav>
                                      </p:tavLst>
                                    </p:anim>
                                    <p:anim calcmode="lin" valueType="num">
                                      <p:cBhvr additive="base">
                                        <p:cTn id="36" dur="500" fill="hold"/>
                                        <p:tgtEl>
                                          <p:spTgt spid="6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1" grpId="0"/>
      <p:bldP spid="66" grpId="0" animBg="1"/>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6</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第六章　求职技巧与职场礼仪</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7</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第七章　就业权益与保障</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8</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第八章　就业形势与政策</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9</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第九章　职场适应与发展</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PA-文本框 38"/>
          <p:cNvSpPr txBox="1"/>
          <p:nvPr>
            <p:custDataLst>
              <p:tags r:id="rId44"/>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第十章　大学生自主创业</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32" name="组合 31"/>
          <p:cNvGrpSpPr/>
          <p:nvPr/>
        </p:nvGrpSpPr>
        <p:grpSpPr>
          <a:xfrm>
            <a:off x="5756275" y="5419090"/>
            <a:ext cx="862330" cy="471170"/>
            <a:chOff x="9065" y="8534"/>
            <a:chExt cx="1358" cy="742"/>
          </a:xfrm>
        </p:grpSpPr>
        <p:sp>
          <p:nvSpPr>
            <p:cNvPr id="33" name="PA-椭圆 51"/>
            <p:cNvSpPr/>
            <p:nvPr>
              <p:custDataLst>
                <p:tags r:id="rId45"/>
              </p:custDataLst>
            </p:nvPr>
          </p:nvSpPr>
          <p:spPr>
            <a:xfrm>
              <a:off x="9386" y="8568"/>
              <a:ext cx="709" cy="709"/>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Visby CF Bold" panose="00000800000000000000" pitchFamily="50" charset="0"/>
              </a:endParaRPr>
            </a:p>
          </p:txBody>
        </p:sp>
        <p:sp>
          <p:nvSpPr>
            <p:cNvPr id="31" name="文本框 30"/>
            <p:cNvSpPr txBox="1"/>
            <p:nvPr/>
          </p:nvSpPr>
          <p:spPr>
            <a:xfrm>
              <a:off x="9065" y="8534"/>
              <a:ext cx="1359" cy="725"/>
            </a:xfrm>
            <a:prstGeom prst="rect">
              <a:avLst/>
            </a:prstGeom>
            <a:noFill/>
          </p:spPr>
          <p:txBody>
            <a:bodyPr wrap="square" rtlCol="0">
              <a:spAutoFit/>
            </a:bodyPr>
            <a:p>
              <a:pPr algn="ctr"/>
              <a:r>
                <a:rPr lang="en-US" altLang="zh-CN" sz="2400" dirty="0">
                  <a:solidFill>
                    <a:schemeClr val="bg1"/>
                  </a:solidFill>
                  <a:latin typeface="Visby CF Bold" panose="00000800000000000000" pitchFamily="50" charset="0"/>
                  <a:sym typeface="+mn-ea"/>
                </a:rPr>
                <a:t>10</a:t>
              </a:r>
              <a:endParaRPr lang="en-US" altLang="zh-CN" sz="2400" dirty="0">
                <a:solidFill>
                  <a:schemeClr val="bg1"/>
                </a:solidFill>
                <a:latin typeface="Visby CF Bold" panose="00000800000000000000" pitchFamily="50" charset="0"/>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1000"/>
                                        <p:tgtEl>
                                          <p:spTgt spid="37"/>
                                        </p:tgtEl>
                                      </p:cBhvr>
                                    </p:animEffect>
                                    <p:anim calcmode="lin" valueType="num">
                                      <p:cBhvr>
                                        <p:cTn id="93" dur="1000" fill="hold"/>
                                        <p:tgtEl>
                                          <p:spTgt spid="37"/>
                                        </p:tgtEl>
                                        <p:attrNameLst>
                                          <p:attrName>ppt_x</p:attrName>
                                        </p:attrNameLst>
                                      </p:cBhvr>
                                      <p:tavLst>
                                        <p:tav tm="0">
                                          <p:val>
                                            <p:strVal val="#ppt_x"/>
                                          </p:val>
                                        </p:tav>
                                        <p:tav tm="100000">
                                          <p:val>
                                            <p:strVal val="#ppt_x"/>
                                          </p:val>
                                        </p:tav>
                                      </p:tavLst>
                                    </p:anim>
                                    <p:anim calcmode="lin" valueType="num">
                                      <p:cBhvr>
                                        <p:cTn id="94" dur="1000" fill="hold"/>
                                        <p:tgtEl>
                                          <p:spTgt spid="3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1000"/>
                                        <p:tgtEl>
                                          <p:spTgt spid="32"/>
                                        </p:tgtEl>
                                      </p:cBhvr>
                                    </p:animEffect>
                                    <p:anim calcmode="lin" valueType="num">
                                      <p:cBhvr>
                                        <p:cTn id="98" dur="1000" fill="hold"/>
                                        <p:tgtEl>
                                          <p:spTgt spid="32"/>
                                        </p:tgtEl>
                                        <p:attrNameLst>
                                          <p:attrName>ppt_x</p:attrName>
                                        </p:attrNameLst>
                                      </p:cBhvr>
                                      <p:tavLst>
                                        <p:tav tm="0">
                                          <p:val>
                                            <p:strVal val="#ppt_x"/>
                                          </p:val>
                                        </p:tav>
                                        <p:tav tm="100000">
                                          <p:val>
                                            <p:strVal val="#ppt_x"/>
                                          </p:val>
                                        </p:tav>
                                      </p:tavLst>
                                    </p:anim>
                                    <p:anim calcmode="lin" valueType="num">
                                      <p:cBhvr>
                                        <p:cTn id="9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bldLvl="0" animBg="1"/>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a:spLocks noChangeArrowheads="1"/>
          </p:cNvSpPr>
          <p:nvPr/>
        </p:nvSpPr>
        <p:spPr bwMode="auto">
          <a:xfrm>
            <a:off x="8814534" y="4106073"/>
            <a:ext cx="4316714" cy="306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1" hangingPunct="1">
              <a:buFont typeface="Arial" panose="020B0604020202020204" pitchFamily="34" charset="0"/>
              <a:buNone/>
            </a:pPr>
            <a:r>
              <a:rPr lang="en-US" altLang="zh-CN"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rPr>
              <a:t>10</a:t>
            </a:r>
            <a:endParaRPr lang="zh-CN" altLang="en-US"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endParaRPr>
          </a:p>
        </p:txBody>
      </p:sp>
      <p:sp>
        <p:nvSpPr>
          <p:cNvPr id="3" name="Freeform: Shape 13"/>
          <p:cNvSpPr/>
          <p:nvPr/>
        </p:nvSpPr>
        <p:spPr>
          <a:xfrm flipH="1">
            <a:off x="297180" y="0"/>
            <a:ext cx="5465251" cy="6858000"/>
          </a:xfrm>
          <a:custGeom>
            <a:avLst/>
            <a:gdLst>
              <a:gd name="connsiteX0" fmla="*/ 562872 w 5465251"/>
              <a:gd name="connsiteY0" fmla="*/ 0 h 6858000"/>
              <a:gd name="connsiteX1" fmla="*/ 5465251 w 5465251"/>
              <a:gd name="connsiteY1" fmla="*/ 0 h 6858000"/>
              <a:gd name="connsiteX2" fmla="*/ 5465251 w 5465251"/>
              <a:gd name="connsiteY2" fmla="*/ 6858000 h 6858000"/>
              <a:gd name="connsiteX3" fmla="*/ 3066327 w 5465251"/>
              <a:gd name="connsiteY3" fmla="*/ 6858000 h 6858000"/>
              <a:gd name="connsiteX4" fmla="*/ 3056609 w 5465251"/>
              <a:gd name="connsiteY4" fmla="*/ 6852679 h 6858000"/>
              <a:gd name="connsiteX5" fmla="*/ 2305099 w 5465251"/>
              <a:gd name="connsiteY5" fmla="*/ 6144994 h 6858000"/>
              <a:gd name="connsiteX6" fmla="*/ 2173298 w 5465251"/>
              <a:gd name="connsiteY6" fmla="*/ 2964883 h 6858000"/>
              <a:gd name="connsiteX7" fmla="*/ 71 w 5465251"/>
              <a:gd name="connsiteY7" fmla="*/ 985434 h 6858000"/>
              <a:gd name="connsiteX8" fmla="*/ 530964 w 5465251"/>
              <a:gd name="connsiteY8" fmla="*/ 24543 h 6858000"/>
              <a:gd name="connsiteX9" fmla="*/ 562872 w 546525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65251" h="6858000">
                <a:moveTo>
                  <a:pt x="562872" y="0"/>
                </a:moveTo>
                <a:lnTo>
                  <a:pt x="5465251" y="0"/>
                </a:lnTo>
                <a:lnTo>
                  <a:pt x="5465251" y="6858000"/>
                </a:lnTo>
                <a:lnTo>
                  <a:pt x="3066327" y="6858000"/>
                </a:lnTo>
                <a:lnTo>
                  <a:pt x="3056609" y="6852679"/>
                </a:lnTo>
                <a:cubicBezTo>
                  <a:pt x="2787734" y="6687750"/>
                  <a:pt x="2531826" y="6457065"/>
                  <a:pt x="2305099" y="6144994"/>
                </a:cubicBezTo>
                <a:cubicBezTo>
                  <a:pt x="995807" y="4458376"/>
                  <a:pt x="2557469" y="3824809"/>
                  <a:pt x="2173298" y="2964883"/>
                </a:cubicBezTo>
                <a:cubicBezTo>
                  <a:pt x="1789127" y="2104958"/>
                  <a:pt x="-12984" y="3115889"/>
                  <a:pt x="71" y="985434"/>
                </a:cubicBezTo>
                <a:cubicBezTo>
                  <a:pt x="92303" y="553876"/>
                  <a:pt x="276809" y="243693"/>
                  <a:pt x="530964" y="24543"/>
                </a:cubicBezTo>
                <a:lnTo>
                  <a:pt x="562872" y="0"/>
                </a:ln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grpSp>
        <p:nvGrpSpPr>
          <p:cNvPr id="13" name="组合 12"/>
          <p:cNvGrpSpPr/>
          <p:nvPr/>
        </p:nvGrpSpPr>
        <p:grpSpPr>
          <a:xfrm rot="734801">
            <a:off x="3632061" y="3998959"/>
            <a:ext cx="820214" cy="1871841"/>
            <a:chOff x="3400333" y="3215162"/>
            <a:chExt cx="820214" cy="1871841"/>
          </a:xfrm>
        </p:grpSpPr>
        <p:pic>
          <p:nvPicPr>
            <p:cNvPr id="11" name="PA-Graphic 2"/>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rot="16449687" flipH="1">
              <a:off x="3157853" y="3457642"/>
              <a:ext cx="1305174" cy="820214"/>
            </a:xfrm>
            <a:prstGeom prst="rect">
              <a:avLst/>
            </a:prstGeom>
            <a:effectLst>
              <a:outerShdw blurRad="254000" dist="101600" dir="5400000" algn="ctr" rotWithShape="0">
                <a:srgbClr val="FF9700">
                  <a:alpha val="23000"/>
                </a:srgbClr>
              </a:outerShdw>
            </a:effectLst>
          </p:spPr>
        </p:pic>
        <p:sp>
          <p:nvSpPr>
            <p:cNvPr id="12" name="PA-椭圆 3"/>
            <p:cNvSpPr/>
            <p:nvPr>
              <p:custDataLst>
                <p:tags r:id="rId4"/>
              </p:custDataLst>
            </p:nvPr>
          </p:nvSpPr>
          <p:spPr>
            <a:xfrm rot="19524303">
              <a:off x="3895842" y="4768919"/>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p:cNvSpPr>
            <a:spLocks noChangeArrowheads="1"/>
          </p:cNvSpPr>
          <p:nvPr/>
        </p:nvSpPr>
        <p:spPr bwMode="auto">
          <a:xfrm>
            <a:off x="5854700" y="1836420"/>
            <a:ext cx="5024755" cy="166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第十章　</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大学生自主创业</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p:txBody>
      </p:sp>
      <p:sp>
        <p:nvSpPr>
          <p:cNvPr id="41" name="矩形 40"/>
          <p:cNvSpPr/>
          <p:nvPr/>
        </p:nvSpPr>
        <p:spPr>
          <a:xfrm>
            <a:off x="6176010" y="3637915"/>
            <a:ext cx="4636135" cy="829945"/>
          </a:xfrm>
          <a:prstGeom prst="rect">
            <a:avLst/>
          </a:prstGeom>
        </p:spPr>
        <p:txBody>
          <a:bodyPr wrap="square">
            <a:spAutoFit/>
          </a:bodyPr>
          <a:lstStyle/>
          <a:p>
            <a:pPr eaLnBrk="1" hangingPunct="1">
              <a:buFont typeface="Arial" panose="020B0604020202020204" pitchFamily="34" charset="0"/>
              <a:buNone/>
              <a:defRPr/>
            </a:pPr>
            <a:r>
              <a:rPr lang="zh-CN" altLang="en-US" sz="1600" dirty="0">
                <a:latin typeface="思源黑体 CN Light" panose="020B0500000000000000" pitchFamily="34" charset="-122"/>
                <a:ea typeface="思源黑体 CN Light" panose="020B0500000000000000" pitchFamily="34" charset="-122"/>
              </a:rPr>
              <a:t>自主创业是新时期大学生就业过程中的一种新</a:t>
            </a:r>
            <a:endParaRPr lang="zh-CN" altLang="en-US" sz="1600" dirty="0">
              <a:latin typeface="思源黑体 CN Light" panose="020B0500000000000000" pitchFamily="34" charset="-122"/>
              <a:ea typeface="思源黑体 CN Light" panose="020B0500000000000000" pitchFamily="34" charset="-122"/>
            </a:endParaRPr>
          </a:p>
          <a:p>
            <a:pPr eaLnBrk="1" hangingPunct="1">
              <a:buFont typeface="Arial" panose="020B0604020202020204" pitchFamily="34" charset="0"/>
              <a:buNone/>
              <a:defRPr/>
            </a:pPr>
            <a:r>
              <a:rPr lang="zh-CN" altLang="en-US" sz="1600" dirty="0">
                <a:latin typeface="思源黑体 CN Light" panose="020B0500000000000000" pitchFamily="34" charset="-122"/>
                <a:ea typeface="思源黑体 CN Light" panose="020B0500000000000000" pitchFamily="34" charset="-122"/>
              </a:rPr>
              <a:t>选择，是对传统就业观念的一种挑战，成为毕业生流向社会的一个全新的、更高层次的就业方式。</a:t>
            </a:r>
            <a:endParaRPr lang="zh-CN" altLang="en-US" sz="1600" dirty="0">
              <a:latin typeface="思源黑体 CN Light" panose="020B0500000000000000" pitchFamily="34" charset="-122"/>
              <a:ea typeface="思源黑体 CN Light" panose="020B0500000000000000" pitchFamily="34" charset="-122"/>
            </a:endParaRPr>
          </a:p>
        </p:txBody>
      </p:sp>
      <p:sp>
        <p:nvSpPr>
          <p:cNvPr id="42" name="PA-Freeform: Shape 71"/>
          <p:cNvSpPr/>
          <p:nvPr>
            <p:custDataLst>
              <p:tags r:id="rId5"/>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43" name="PA-图形 7"/>
          <p:cNvSpPr/>
          <p:nvPr>
            <p:custDataLst>
              <p:tags r:id="rId6"/>
            </p:custDataLst>
          </p:nvPr>
        </p:nvSpPr>
        <p:spPr>
          <a:xfrm rot="310108" flipH="1">
            <a:off x="10200426" y="1347506"/>
            <a:ext cx="744318" cy="802566"/>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0" name="图形 49"/>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94775" y="1487474"/>
            <a:ext cx="417432" cy="417432"/>
          </a:xfrm>
          <a:prstGeom prst="rect">
            <a:avLst/>
          </a:prstGeom>
        </p:spPr>
      </p:pic>
      <p:pic>
        <p:nvPicPr>
          <p:cNvPr id="24" name="图片占位符 23" descr="男人和女人在切桌子上的电脑&#10;&#10;低可信度描述已自动生成"/>
          <p:cNvPicPr>
            <a:picLocks noGrp="1" noChangeAspect="1"/>
          </p:cNvPicPr>
          <p:nvPr>
            <p:ph type="pic" sz="quarter" idx="10"/>
          </p:nvPr>
        </p:nvPicPr>
        <p:blipFill rotWithShape="1">
          <a:blip r:embed="rId9" cstate="screen"/>
          <a:srcRect/>
          <a:stretch>
            <a:fillRect/>
          </a:stretch>
        </p:blipFill>
        <p:spPr>
          <a:xfrm>
            <a:off x="-1" y="0"/>
            <a:ext cx="5465250" cy="6858000"/>
          </a:xfrm>
        </p:spPr>
      </p:pic>
      <p:grpSp>
        <p:nvGrpSpPr>
          <p:cNvPr id="14" name="PA-组合 4"/>
          <p:cNvGrpSpPr/>
          <p:nvPr>
            <p:custDataLst>
              <p:tags r:id="rId10"/>
            </p:custDataLst>
          </p:nvPr>
        </p:nvGrpSpPr>
        <p:grpSpPr>
          <a:xfrm>
            <a:off x="4641471" y="1572152"/>
            <a:ext cx="516260" cy="944986"/>
            <a:chOff x="6506531" y="281108"/>
            <a:chExt cx="516260" cy="944986"/>
          </a:xfrm>
        </p:grpSpPr>
        <p:sp>
          <p:nvSpPr>
            <p:cNvPr id="15" name="PA-椭圆 5"/>
            <p:cNvSpPr/>
            <p:nvPr>
              <p:custDataLst>
                <p:tags r:id="rId11"/>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6"/>
            <p:cNvSpPr/>
            <p:nvPr>
              <p:custDataLst>
                <p:tags r:id="rId12"/>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7"/>
            <p:cNvSpPr/>
            <p:nvPr>
              <p:custDataLst>
                <p:tags r:id="rId13"/>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8"/>
            <p:cNvSpPr/>
            <p:nvPr>
              <p:custDataLst>
                <p:tags r:id="rId14"/>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9"/>
            <p:cNvSpPr/>
            <p:nvPr>
              <p:custDataLst>
                <p:tags r:id="rId15"/>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0"/>
            <p:cNvSpPr/>
            <p:nvPr>
              <p:custDataLst>
                <p:tags r:id="rId16"/>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11"/>
            <p:cNvSpPr/>
            <p:nvPr>
              <p:custDataLst>
                <p:tags r:id="rId17"/>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12"/>
            <p:cNvSpPr/>
            <p:nvPr>
              <p:custDataLst>
                <p:tags r:id="rId18"/>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13"/>
            <p:cNvSpPr/>
            <p:nvPr>
              <p:custDataLst>
                <p:tags r:id="rId19"/>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3" grpId="0" animBg="1"/>
      <p:bldP spid="40" grpId="0"/>
      <p:bldP spid="41" grpId="0"/>
      <p:bldP spid="42" grpId="0" animBg="1"/>
      <p:bldP spid="4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大学生创业准备</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第一节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One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38" name="PA-AutoShape 14"/>
          <p:cNvSpPr>
            <a:spLocks noChangeArrowheads="1"/>
          </p:cNvSpPr>
          <p:nvPr>
            <p:custDataLst>
              <p:tags r:id="rId19"/>
            </p:custDataLst>
          </p:nvPr>
        </p:nvSpPr>
        <p:spPr bwMode="auto">
          <a:xfrm>
            <a:off x="1343025" y="2072005"/>
            <a:ext cx="3121200"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dirty="0">
                <a:latin typeface="思源黑体 CN Bold" panose="020B0800000000000000" pitchFamily="34" charset="-122"/>
                <a:ea typeface="思源黑体 CN Bold" panose="020B0800000000000000" pitchFamily="34" charset="-122"/>
              </a:rPr>
              <a:t>（一）创业的概念</a:t>
            </a:r>
            <a:endParaRPr lang="en-US" altLang="zh-CN" dirty="0">
              <a:latin typeface="思源黑体 CN Bold" panose="020B0800000000000000" pitchFamily="34" charset="-122"/>
              <a:ea typeface="思源黑体 CN Bold" panose="020B0800000000000000" pitchFamily="34" charset="-122"/>
            </a:endParaRPr>
          </a:p>
        </p:txBody>
      </p:sp>
      <p:sp>
        <p:nvSpPr>
          <p:cNvPr id="39" name="PA-文本框 12"/>
          <p:cNvSpPr txBox="1"/>
          <p:nvPr>
            <p:custDataLst>
              <p:tags r:id="rId20"/>
            </p:custDataLst>
          </p:nvPr>
        </p:nvSpPr>
        <p:spPr>
          <a:xfrm>
            <a:off x="1322968" y="2524952"/>
            <a:ext cx="9773657" cy="68135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创业是指承担风险的创业者通过寻找和把握创业机会，投入已有的技能知识，配置相关资源，创建新企业，为消费者提供产品和服务，为个人和社会创造价值和财富的过程。</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0" name="直接连接符 39"/>
          <p:cNvCxnSpPr/>
          <p:nvPr/>
        </p:nvCxnSpPr>
        <p:spPr>
          <a:xfrm>
            <a:off x="1323525" y="3171575"/>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PA-AutoShape 14"/>
          <p:cNvSpPr>
            <a:spLocks noChangeArrowheads="1"/>
          </p:cNvSpPr>
          <p:nvPr>
            <p:custDataLst>
              <p:tags r:id="rId21"/>
            </p:custDataLst>
          </p:nvPr>
        </p:nvSpPr>
        <p:spPr bwMode="auto">
          <a:xfrm>
            <a:off x="1343025" y="3417570"/>
            <a:ext cx="3121200" cy="44069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（二）创业的要素</a:t>
            </a:r>
            <a:endParaRPr lang="zh-CN" altLang="en-US" dirty="0">
              <a:latin typeface="思源黑体 CN Bold" panose="020B0800000000000000" pitchFamily="34" charset="-122"/>
              <a:ea typeface="思源黑体 CN Bold" panose="020B0800000000000000" pitchFamily="34" charset="-122"/>
            </a:endParaRPr>
          </a:p>
        </p:txBody>
      </p:sp>
      <p:sp>
        <p:nvSpPr>
          <p:cNvPr id="43" name="PA-文本框 12"/>
          <p:cNvSpPr txBox="1"/>
          <p:nvPr>
            <p:custDataLst>
              <p:tags r:id="rId22"/>
            </p:custDataLst>
          </p:nvPr>
        </p:nvSpPr>
        <p:spPr>
          <a:xfrm>
            <a:off x="1322968" y="3870485"/>
            <a:ext cx="9773657" cy="97599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1. 创业的关键要素</a:t>
            </a:r>
            <a:r>
              <a:rPr lang="zh-CN" sz="1600" dirty="0">
                <a:solidFill>
                  <a:schemeClr val="tx1">
                    <a:lumMod val="85000"/>
                    <a:lumOff val="15000"/>
                    <a:alpha val="75000"/>
                  </a:schemeClr>
                </a:solidFill>
                <a:latin typeface="微软雅黑" panose="020B0503020204020204" charset="-122"/>
                <a:ea typeface="微软雅黑" panose="020B0503020204020204" charset="-122"/>
              </a:rPr>
              <a:t>：</a:t>
            </a:r>
            <a:r>
              <a:rPr sz="1600" dirty="0">
                <a:solidFill>
                  <a:schemeClr val="tx1">
                    <a:lumMod val="85000"/>
                    <a:lumOff val="15000"/>
                    <a:alpha val="75000"/>
                  </a:schemeClr>
                </a:solidFill>
                <a:latin typeface="微软雅黑" panose="020B0503020204020204" charset="-122"/>
                <a:ea typeface="微软雅黑" panose="020B0503020204020204" charset="-122"/>
                <a:sym typeface="+mn-ea"/>
              </a:rPr>
              <a:t>创业的关键要素包括创业机会、创业团队和创业资源。2. 创业各要素之间的关系</a:t>
            </a:r>
            <a:r>
              <a:rPr lang="zh-CN" sz="1600" dirty="0">
                <a:solidFill>
                  <a:schemeClr val="tx1">
                    <a:lumMod val="85000"/>
                    <a:lumOff val="15000"/>
                    <a:alpha val="75000"/>
                  </a:schemeClr>
                </a:solidFill>
                <a:latin typeface="微软雅黑" panose="020B0503020204020204" charset="-122"/>
                <a:ea typeface="微软雅黑" panose="020B0503020204020204" charset="-122"/>
                <a:sym typeface="+mn-ea"/>
              </a:rPr>
              <a:t>：我们可以从以下几个方面来认识创业各要素之前的相互关系。</a:t>
            </a:r>
            <a:endParaRPr lang="zh-CN" sz="1600" dirty="0">
              <a:solidFill>
                <a:schemeClr val="tx1">
                  <a:lumMod val="85000"/>
                  <a:lumOff val="15000"/>
                  <a:alpha val="75000"/>
                </a:schemeClr>
              </a:solidFill>
              <a:latin typeface="微软雅黑" panose="020B0503020204020204" charset="-122"/>
              <a:ea typeface="微软雅黑" panose="020B0503020204020204" charset="-122"/>
              <a:sym typeface="+mn-ea"/>
            </a:endParaRPr>
          </a:p>
          <a:p>
            <a:pPr defTabSz="914400">
              <a:lnSpc>
                <a:spcPct val="120000"/>
              </a:lnSpc>
              <a:buClr>
                <a:srgbClr val="285AE1"/>
              </a:buClr>
              <a:defRPr/>
            </a:pP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4" name="直接连接符 43"/>
          <p:cNvCxnSpPr/>
          <p:nvPr/>
        </p:nvCxnSpPr>
        <p:spPr>
          <a:xfrm>
            <a:off x="1323525" y="4761602"/>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PA-AutoShape 14"/>
          <p:cNvSpPr>
            <a:spLocks noChangeArrowheads="1"/>
          </p:cNvSpPr>
          <p:nvPr>
            <p:custDataLst>
              <p:tags r:id="rId23"/>
            </p:custDataLst>
          </p:nvPr>
        </p:nvSpPr>
        <p:spPr bwMode="auto">
          <a:xfrm>
            <a:off x="1343025" y="4982845"/>
            <a:ext cx="3121025"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微软雅黑" panose="020B0503020204020204" charset="-122"/>
                <a:ea typeface="微软雅黑" panose="020B0503020204020204" charset="-122"/>
              </a:rPr>
              <a:t>（三）创业的过程</a:t>
            </a:r>
            <a:endParaRPr lang="zh-CN" altLang="en-US" dirty="0">
              <a:latin typeface="微软雅黑" panose="020B0503020204020204" charset="-122"/>
              <a:ea typeface="微软雅黑" panose="020B0503020204020204" charset="-122"/>
            </a:endParaRPr>
          </a:p>
        </p:txBody>
      </p:sp>
      <p:sp>
        <p:nvSpPr>
          <p:cNvPr id="46" name="PA-文本框 12"/>
          <p:cNvSpPr txBox="1"/>
          <p:nvPr>
            <p:custDataLst>
              <p:tags r:id="rId24"/>
            </p:custDataLst>
          </p:nvPr>
        </p:nvSpPr>
        <p:spPr>
          <a:xfrm>
            <a:off x="1322968" y="5469697"/>
            <a:ext cx="9773657" cy="68135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创业过程包括从产生创业想法到创建新企业并获取回报的整个过程，通常可分为以下六个主要环节。1. 产生创业动机</a:t>
            </a:r>
            <a:r>
              <a:rPr lang="zh-CN" sz="1600" dirty="0">
                <a:solidFill>
                  <a:schemeClr val="tx1">
                    <a:lumMod val="85000"/>
                    <a:lumOff val="15000"/>
                    <a:alpha val="75000"/>
                  </a:schemeClr>
                </a:solidFill>
                <a:latin typeface="微软雅黑" panose="020B0503020204020204" charset="-122"/>
                <a:ea typeface="微软雅黑" panose="020B0503020204020204" charset="-122"/>
              </a:rPr>
              <a:t>；</a:t>
            </a:r>
            <a:r>
              <a:rPr sz="1600" dirty="0">
                <a:solidFill>
                  <a:schemeClr val="tx1">
                    <a:lumMod val="85000"/>
                    <a:lumOff val="15000"/>
                    <a:alpha val="75000"/>
                  </a:schemeClr>
                </a:solidFill>
                <a:latin typeface="微软雅黑" panose="020B0503020204020204" charset="-122"/>
                <a:ea typeface="微软雅黑" panose="020B0503020204020204" charset="-122"/>
              </a:rPr>
              <a:t>2. 识别创业机会</a:t>
            </a:r>
            <a:r>
              <a:rPr lang="zh-CN" sz="1600" dirty="0">
                <a:solidFill>
                  <a:schemeClr val="tx1">
                    <a:lumMod val="85000"/>
                    <a:lumOff val="15000"/>
                    <a:alpha val="75000"/>
                  </a:schemeClr>
                </a:solidFill>
                <a:latin typeface="微软雅黑" panose="020B0503020204020204" charset="-122"/>
                <a:ea typeface="微软雅黑" panose="020B0503020204020204" charset="-122"/>
              </a:rPr>
              <a:t>；3. 整合有效资源；4. 创建新企业；5. 实现机会价值；6. 收获创业回报。</a:t>
            </a:r>
            <a:endParaRPr lang="zh-CN"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一、创业的基本知识</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ppt_x"/>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ppt_x"/>
                                          </p:val>
                                        </p:tav>
                                        <p:tav tm="100000">
                                          <p:val>
                                            <p:strVal val="#ppt_x"/>
                                          </p:val>
                                        </p:tav>
                                      </p:tavLst>
                                    </p:anim>
                                    <p:anim calcmode="lin" valueType="num">
                                      <p:cBhvr additive="base">
                                        <p:cTn id="40" dur="50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ppt_x"/>
                                          </p:val>
                                        </p:tav>
                                        <p:tav tm="100000">
                                          <p:val>
                                            <p:strVal val="#ppt_x"/>
                                          </p:val>
                                        </p:tav>
                                      </p:tavLst>
                                    </p:anim>
                                    <p:anim calcmode="lin" valueType="num">
                                      <p:cBhvr additive="base">
                                        <p:cTn id="56" dur="500" fill="hold"/>
                                        <p:tgtEl>
                                          <p:spTgt spid="4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additive="base">
                                        <p:cTn id="59" dur="500" fill="hold"/>
                                        <p:tgtEl>
                                          <p:spTgt spid="2"/>
                                        </p:tgtEl>
                                        <p:attrNameLst>
                                          <p:attrName>ppt_x</p:attrName>
                                        </p:attrNameLst>
                                      </p:cBhvr>
                                      <p:tavLst>
                                        <p:tav tm="0">
                                          <p:val>
                                            <p:strVal val="#ppt_x"/>
                                          </p:val>
                                        </p:tav>
                                        <p:tav tm="100000">
                                          <p:val>
                                            <p:strVal val="#ppt_x"/>
                                          </p:val>
                                        </p:tav>
                                      </p:tavLst>
                                    </p:anim>
                                    <p:anim calcmode="lin" valueType="num">
                                      <p:cBhvr additive="base">
                                        <p:cTn id="6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38" grpId="0" bldLvl="0" animBg="1"/>
      <p:bldP spid="39" grpId="0"/>
      <p:bldP spid="42" grpId="0" bldLvl="0" animBg="1"/>
      <p:bldP spid="43" grpId="0"/>
      <p:bldP spid="45" grpId="0" bldLvl="0" animBg="1"/>
      <p:bldP spid="46"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形状 42"/>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椭圆 6"/>
          <p:cNvSpPr/>
          <p:nvPr/>
        </p:nvSpPr>
        <p:spPr>
          <a:xfrm>
            <a:off x="4483100" y="2154465"/>
            <a:ext cx="3225800" cy="3225800"/>
          </a:xfrm>
          <a:prstGeom prst="ellipse">
            <a:avLst/>
          </a:prstGeom>
          <a:gradFill flip="none" rotWithShape="1">
            <a:gsLst>
              <a:gs pos="61000">
                <a:schemeClr val="bg1">
                  <a:lumMod val="10000"/>
                  <a:lumOff val="90000"/>
                  <a:alpha val="13000"/>
                </a:schemeClr>
              </a:gs>
              <a:gs pos="97000">
                <a:schemeClr val="accent1">
                  <a:alpha val="3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latin typeface="Roboto"/>
              <a:ea typeface="思源黑体 CN Regular" panose="020B0500000000000000" charset="-122"/>
            </a:endParaRPr>
          </a:p>
        </p:txBody>
      </p:sp>
      <p:sp>
        <p:nvSpPr>
          <p:cNvPr id="8" name="椭圆 7"/>
          <p:cNvSpPr/>
          <p:nvPr/>
        </p:nvSpPr>
        <p:spPr>
          <a:xfrm>
            <a:off x="4953000" y="2624365"/>
            <a:ext cx="2286000" cy="2286000"/>
          </a:xfrm>
          <a:prstGeom prst="ellipse">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a:off x="4829175" y="2500540"/>
            <a:ext cx="2533650" cy="2533650"/>
          </a:xfrm>
          <a:custGeom>
            <a:avLst/>
            <a:gdLst>
              <a:gd name="connsiteX0" fmla="*/ 1143000 w 2286000"/>
              <a:gd name="connsiteY0" fmla="*/ 165947 h 2286000"/>
              <a:gd name="connsiteX1" fmla="*/ 165947 w 2286000"/>
              <a:gd name="connsiteY1" fmla="*/ 1143000 h 2286000"/>
              <a:gd name="connsiteX2" fmla="*/ 1143000 w 2286000"/>
              <a:gd name="connsiteY2" fmla="*/ 2120053 h 2286000"/>
              <a:gd name="connsiteX3" fmla="*/ 2120053 w 2286000"/>
              <a:gd name="connsiteY3" fmla="*/ 1143000 h 2286000"/>
              <a:gd name="connsiteX4" fmla="*/ 1143000 w 2286000"/>
              <a:gd name="connsiteY4" fmla="*/ 165947 h 2286000"/>
              <a:gd name="connsiteX5" fmla="*/ 1143000 w 2286000"/>
              <a:gd name="connsiteY5" fmla="*/ 0 h 2286000"/>
              <a:gd name="connsiteX6" fmla="*/ 2286000 w 2286000"/>
              <a:gd name="connsiteY6" fmla="*/ 1143000 h 2286000"/>
              <a:gd name="connsiteX7" fmla="*/ 1143000 w 2286000"/>
              <a:gd name="connsiteY7" fmla="*/ 2286000 h 2286000"/>
              <a:gd name="connsiteX8" fmla="*/ 0 w 2286000"/>
              <a:gd name="connsiteY8" fmla="*/ 1143000 h 2286000"/>
              <a:gd name="connsiteX9" fmla="*/ 1143000 w 2286000"/>
              <a:gd name="connsiteY9" fmla="*/ 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0" h="2286000">
                <a:moveTo>
                  <a:pt x="1143000" y="165947"/>
                </a:moveTo>
                <a:cubicBezTo>
                  <a:pt x="603389" y="165947"/>
                  <a:pt x="165947" y="603389"/>
                  <a:pt x="165947" y="1143000"/>
                </a:cubicBezTo>
                <a:cubicBezTo>
                  <a:pt x="165947" y="1682611"/>
                  <a:pt x="603389" y="2120053"/>
                  <a:pt x="1143000" y="2120053"/>
                </a:cubicBezTo>
                <a:cubicBezTo>
                  <a:pt x="1682611" y="2120053"/>
                  <a:pt x="2120053" y="1682611"/>
                  <a:pt x="2120053" y="1143000"/>
                </a:cubicBezTo>
                <a:cubicBezTo>
                  <a:pt x="2120053" y="603389"/>
                  <a:pt x="1682611" y="165947"/>
                  <a:pt x="1143000" y="165947"/>
                </a:cubicBezTo>
                <a:close/>
                <a:moveTo>
                  <a:pt x="1143000" y="0"/>
                </a:moveTo>
                <a:cubicBezTo>
                  <a:pt x="1774261" y="0"/>
                  <a:pt x="2286000" y="511739"/>
                  <a:pt x="2286000" y="1143000"/>
                </a:cubicBezTo>
                <a:cubicBezTo>
                  <a:pt x="2286000" y="1774261"/>
                  <a:pt x="1774261" y="2286000"/>
                  <a:pt x="1143000" y="2286000"/>
                </a:cubicBezTo>
                <a:cubicBezTo>
                  <a:pt x="511739" y="2286000"/>
                  <a:pt x="0" y="1774261"/>
                  <a:pt x="0" y="1143000"/>
                </a:cubicBezTo>
                <a:cubicBezTo>
                  <a:pt x="0" y="511739"/>
                  <a:pt x="511739" y="0"/>
                  <a:pt x="1143000" y="0"/>
                </a:cubicBezTo>
                <a:close/>
              </a:path>
            </a:pathLst>
          </a:custGeom>
          <a:gradFill>
            <a:gsLst>
              <a:gs pos="0">
                <a:schemeClr val="accent1">
                  <a:lumMod val="90000"/>
                  <a:lumOff val="10000"/>
                </a:schemeClr>
              </a:gs>
              <a:gs pos="91000">
                <a:schemeClr val="accent1"/>
              </a:gs>
            </a:gsLst>
            <a:lin ang="2700000" scaled="1"/>
          </a:gradFill>
          <a:ln>
            <a:noFill/>
          </a:ln>
          <a:effectLst>
            <a:outerShdw blurRad="254000" dist="1143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图形 16"/>
          <p:cNvSpPr/>
          <p:nvPr/>
        </p:nvSpPr>
        <p:spPr>
          <a:xfrm>
            <a:off x="7748229" y="2437148"/>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77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20" name="TextBox 18"/>
          <p:cNvSpPr txBox="1"/>
          <p:nvPr/>
        </p:nvSpPr>
        <p:spPr>
          <a:xfrm>
            <a:off x="8395335" y="2614930"/>
            <a:ext cx="3097530" cy="1124585"/>
          </a:xfrm>
          <a:prstGeom prst="rect">
            <a:avLst/>
          </a:prstGeom>
          <a:noFill/>
        </p:spPr>
        <p:txBody>
          <a:bodyPr wrap="square" rtlCol="0">
            <a:spAutoFit/>
          </a:bodyPr>
          <a:lstStyle/>
          <a:p>
            <a:pPr algn="just">
              <a:lnSpc>
                <a:spcPct val="120000"/>
              </a:lnSpc>
            </a:pPr>
            <a:r>
              <a:rPr lang="zh-CN" altLang="en-US" sz="1400" b="0" i="0" dirty="0">
                <a:solidFill>
                  <a:srgbClr val="333333"/>
                </a:solidFill>
                <a:effectLst/>
                <a:latin typeface="微软雅黑" panose="020B0503020204020204" charset="-122"/>
                <a:ea typeface="微软雅黑" panose="020B0503020204020204" charset="-122"/>
              </a:rPr>
              <a:t>接手转让店铺是指创业者接手他人全部或部分转让的成熟店铺、商品业务及相应的客户，在该店铺原本的经营基础上继续经营管理的一种创业活动。</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1" name="TextBox 16"/>
          <p:cNvSpPr txBox="1"/>
          <p:nvPr/>
        </p:nvSpPr>
        <p:spPr>
          <a:xfrm>
            <a:off x="8395310" y="2282859"/>
            <a:ext cx="2240280" cy="368300"/>
          </a:xfrm>
          <a:prstGeom prst="rect">
            <a:avLst/>
          </a:prstGeom>
          <a:noFill/>
        </p:spPr>
        <p:txBody>
          <a:bodyPr wrap="none" rtlCol="0">
            <a:spAutoFit/>
          </a:bodyPr>
          <a:lstStyle/>
          <a:p>
            <a:pPr algn="l"/>
            <a:r>
              <a:rPr lang="zh-CN" altLang="en-US" b="1" dirty="0">
                <a:solidFill>
                  <a:schemeClr val="bg1">
                    <a:lumMod val="10000"/>
                  </a:schemeClr>
                </a:solidFill>
                <a:latin typeface="微软雅黑" panose="020B0503020204020204" charset="-122"/>
                <a:ea typeface="微软雅黑" panose="020B0503020204020204" charset="-122"/>
              </a:rPr>
              <a:t>（三）接手转让店铺</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22" name="TextBox 18"/>
          <p:cNvSpPr txBox="1"/>
          <p:nvPr/>
        </p:nvSpPr>
        <p:spPr>
          <a:xfrm>
            <a:off x="8395310" y="5007042"/>
            <a:ext cx="2896609" cy="1124585"/>
          </a:xfrm>
          <a:prstGeom prst="rect">
            <a:avLst/>
          </a:prstGeom>
          <a:noFill/>
        </p:spPr>
        <p:txBody>
          <a:bodyPr wrap="square" rtlCol="0">
            <a:spAutoFit/>
          </a:bodyPr>
          <a:lstStyle/>
          <a:p>
            <a:pPr algn="just">
              <a:lnSpc>
                <a:spcPct val="120000"/>
              </a:lnSpc>
            </a:pPr>
            <a:r>
              <a:rPr lang="zh-CN" altLang="en-US" sz="1400" b="0" i="0" dirty="0">
                <a:solidFill>
                  <a:srgbClr val="333333"/>
                </a:solidFill>
                <a:effectLst/>
                <a:latin typeface="微软雅黑" panose="020B0503020204020204" charset="-122"/>
                <a:ea typeface="微软雅黑" panose="020B0503020204020204" charset="-122"/>
              </a:rPr>
              <a:t>高新技术创业是指创业者以高新技术为基础，从事一种或多种高新技术及其产品的研究、开发、生产和技术服务的创业活动。</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3" name="TextBox 16"/>
          <p:cNvSpPr txBox="1"/>
          <p:nvPr/>
        </p:nvSpPr>
        <p:spPr>
          <a:xfrm>
            <a:off x="8395310" y="4670121"/>
            <a:ext cx="2240280" cy="368300"/>
          </a:xfrm>
          <a:prstGeom prst="rect">
            <a:avLst/>
          </a:prstGeom>
          <a:noFill/>
        </p:spPr>
        <p:txBody>
          <a:bodyPr wrap="none" rtlCol="0">
            <a:spAutoFit/>
          </a:bodyPr>
          <a:lstStyle/>
          <a:p>
            <a:pPr algn="l"/>
            <a:r>
              <a:rPr lang="zh-CN" altLang="en-US" b="1" dirty="0">
                <a:solidFill>
                  <a:schemeClr val="bg1">
                    <a:lumMod val="10000"/>
                  </a:schemeClr>
                </a:solidFill>
                <a:latin typeface="微软雅黑" panose="020B0503020204020204" charset="-122"/>
                <a:ea typeface="微软雅黑" panose="020B0503020204020204" charset="-122"/>
              </a:rPr>
              <a:t>（四）高新技术创业</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24" name="图形 16"/>
          <p:cNvSpPr/>
          <p:nvPr/>
        </p:nvSpPr>
        <p:spPr>
          <a:xfrm flipV="1">
            <a:off x="7748229" y="4586961"/>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77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25" name="TextBox 16"/>
          <p:cNvSpPr txBox="1"/>
          <p:nvPr/>
        </p:nvSpPr>
        <p:spPr>
          <a:xfrm>
            <a:off x="5090160" y="3598995"/>
            <a:ext cx="2011680" cy="645160"/>
          </a:xfrm>
          <a:prstGeom prst="rect">
            <a:avLst/>
          </a:prstGeom>
          <a:noFill/>
        </p:spPr>
        <p:txBody>
          <a:bodyPr wrap="square" rtlCol="0">
            <a:spAutoFit/>
          </a:bodyPr>
          <a:lstStyle/>
          <a:p>
            <a:pPr algn="ctr"/>
            <a:r>
              <a:rPr lang="en-US" altLang="zh-CN" b="1" dirty="0">
                <a:latin typeface="微软雅黑" panose="020B0503020204020204" charset="-122"/>
                <a:ea typeface="微软雅黑" panose="020B0503020204020204" charset="-122"/>
                <a:sym typeface="+mn-ea"/>
              </a:rPr>
              <a:t>大学生创业的主要形式</a:t>
            </a:r>
            <a:endParaRPr lang="zh-CN" altLang="en-US" b="1" dirty="0">
              <a:solidFill>
                <a:schemeClr val="tx1">
                  <a:lumMod val="85000"/>
                  <a:lumOff val="15000"/>
                </a:schemeClr>
              </a:solidFill>
              <a:latin typeface="微软雅黑" panose="020B0503020204020204" charset="-122"/>
              <a:ea typeface="微软雅黑" panose="020B0503020204020204" charset="-122"/>
            </a:endParaRPr>
          </a:p>
        </p:txBody>
      </p:sp>
      <p:pic>
        <p:nvPicPr>
          <p:cNvPr id="26" name="图形 25"/>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5924550" y="3040647"/>
            <a:ext cx="342900" cy="342900"/>
          </a:xfrm>
          <a:prstGeom prst="rect">
            <a:avLst/>
          </a:prstGeom>
        </p:spPr>
      </p:pic>
      <p:sp>
        <p:nvSpPr>
          <p:cNvPr id="28" name="TextBox 18"/>
          <p:cNvSpPr txBox="1"/>
          <p:nvPr/>
        </p:nvSpPr>
        <p:spPr>
          <a:xfrm>
            <a:off x="1003040" y="2615042"/>
            <a:ext cx="2776591" cy="607695"/>
          </a:xfrm>
          <a:prstGeom prst="rect">
            <a:avLst/>
          </a:prstGeom>
          <a:noFill/>
        </p:spPr>
        <p:txBody>
          <a:bodyPr wrap="square" rtlCol="0">
            <a:spAutoFit/>
          </a:bodyPr>
          <a:lstStyle/>
          <a:p>
            <a:pPr algn="r">
              <a:lnSpc>
                <a:spcPct val="120000"/>
              </a:lnSpc>
            </a:pPr>
            <a:r>
              <a:rPr lang="zh-CN" altLang="en-US" sz="1400" b="0" i="0" dirty="0">
                <a:solidFill>
                  <a:srgbClr val="333333"/>
                </a:solidFill>
                <a:effectLst/>
                <a:latin typeface="微软雅黑" panose="020B0503020204020204" charset="-122"/>
                <a:ea typeface="微软雅黑" panose="020B0503020204020204" charset="-122"/>
              </a:rPr>
              <a:t>“互联网 +”创业是指创业者以互联网作为平台进行创业的行为。</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9" name="TextBox 16"/>
          <p:cNvSpPr txBox="1"/>
          <p:nvPr/>
        </p:nvSpPr>
        <p:spPr>
          <a:xfrm>
            <a:off x="1688135" y="2282859"/>
            <a:ext cx="2710815" cy="368300"/>
          </a:xfrm>
          <a:prstGeom prst="rect">
            <a:avLst/>
          </a:prstGeom>
          <a:noFill/>
        </p:spPr>
        <p:txBody>
          <a:bodyPr wrap="none" rtlCol="0">
            <a:spAutoFit/>
          </a:bodyPr>
          <a:lstStyle/>
          <a:p>
            <a:pPr algn="just" rtl="0"/>
            <a:r>
              <a:rPr lang="zh-CN" altLang="en-US" sz="1800" b="1" i="0" u="none" strike="noStrike" kern="1200" baseline="0" dirty="0">
                <a:solidFill>
                  <a:srgbClr val="4E4B49"/>
                </a:solidFill>
                <a:latin typeface="微软雅黑" panose="020B0503020204020204" charset="-122"/>
                <a:ea typeface="微软雅黑" panose="020B0503020204020204" charset="-122"/>
              </a:rPr>
              <a:t>（一）“互联网 +”创业</a:t>
            </a:r>
            <a:endParaRPr lang="zh-CN" altLang="en-US" sz="1800" b="1" i="0" u="none" strike="noStrike" kern="1200" baseline="0" dirty="0">
              <a:solidFill>
                <a:srgbClr val="4E4B49"/>
              </a:solidFill>
              <a:latin typeface="微软雅黑" panose="020B0503020204020204" charset="-122"/>
              <a:ea typeface="微软雅黑" panose="020B0503020204020204" charset="-122"/>
            </a:endParaRPr>
          </a:p>
        </p:txBody>
      </p:sp>
      <p:sp>
        <p:nvSpPr>
          <p:cNvPr id="30" name="TextBox 18"/>
          <p:cNvSpPr txBox="1"/>
          <p:nvPr/>
        </p:nvSpPr>
        <p:spPr>
          <a:xfrm>
            <a:off x="1003040" y="4875498"/>
            <a:ext cx="2776591" cy="607695"/>
          </a:xfrm>
          <a:prstGeom prst="rect">
            <a:avLst/>
          </a:prstGeom>
          <a:noFill/>
        </p:spPr>
        <p:txBody>
          <a:bodyPr wrap="square" rtlCol="0">
            <a:spAutoFit/>
          </a:bodyPr>
          <a:lstStyle/>
          <a:p>
            <a:pPr algn="r">
              <a:lnSpc>
                <a:spcPct val="120000"/>
              </a:lnSpc>
            </a:pPr>
            <a:r>
              <a:rPr lang="zh-CN" altLang="en-US" sz="1400" b="0" i="0" dirty="0">
                <a:solidFill>
                  <a:srgbClr val="333333"/>
                </a:solidFill>
                <a:effectLst/>
                <a:latin typeface="微软雅黑" panose="020B0503020204020204" charset="-122"/>
                <a:ea typeface="微软雅黑" panose="020B0503020204020204" charset="-122"/>
              </a:rPr>
              <a:t>加盟连锁经营是一条方便、快捷的创业途径。</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31" name="TextBox 16"/>
          <p:cNvSpPr txBox="1"/>
          <p:nvPr/>
        </p:nvSpPr>
        <p:spPr>
          <a:xfrm>
            <a:off x="1539352" y="4543315"/>
            <a:ext cx="2240280" cy="368300"/>
          </a:xfrm>
          <a:prstGeom prst="rect">
            <a:avLst/>
          </a:prstGeom>
          <a:noFill/>
        </p:spPr>
        <p:txBody>
          <a:bodyPr wrap="none" rtlCol="0">
            <a:spAutoFit/>
          </a:bodyPr>
          <a:lstStyle/>
          <a:p>
            <a:pPr algn="r"/>
            <a:r>
              <a:rPr lang="zh-CN" altLang="en-US" b="1" dirty="0">
                <a:solidFill>
                  <a:schemeClr val="bg1">
                    <a:lumMod val="10000"/>
                  </a:schemeClr>
                </a:solidFill>
                <a:latin typeface="微软雅黑" panose="020B0503020204020204" charset="-122"/>
                <a:ea typeface="微软雅黑" panose="020B0503020204020204" charset="-122"/>
              </a:rPr>
              <a:t>（二）加盟连锁经营</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32" name="图形 16"/>
          <p:cNvSpPr/>
          <p:nvPr/>
        </p:nvSpPr>
        <p:spPr>
          <a:xfrm flipH="1" flipV="1">
            <a:off x="3796690" y="4513707"/>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68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33" name="图形 16"/>
          <p:cNvSpPr/>
          <p:nvPr/>
        </p:nvSpPr>
        <p:spPr>
          <a:xfrm flipH="1">
            <a:off x="3890329" y="2437148"/>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68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36"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0"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37" name="直接连接符 36"/>
          <p:cNvCxnSpPr/>
          <p:nvPr/>
        </p:nvCxnSpPr>
        <p:spPr>
          <a:xfrm>
            <a:off x="-677789" y="92804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rot="4878872">
            <a:off x="-962894" y="5033196"/>
            <a:ext cx="3601555" cy="2807498"/>
            <a:chOff x="6896302" y="4620720"/>
            <a:chExt cx="4752822" cy="3704938"/>
          </a:xfrm>
        </p:grpSpPr>
        <p:grpSp>
          <p:nvGrpSpPr>
            <p:cNvPr id="45"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55"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46"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8"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2"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3"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72" name="PA-Freeform: Shape 71"/>
          <p:cNvSpPr/>
          <p:nvPr>
            <p:custDataLst>
              <p:tags r:id="rId3"/>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2" name="- About"/>
          <p:cNvSpPr txBox="1"/>
          <p:nvPr/>
        </p:nvSpPr>
        <p:spPr>
          <a:xfrm>
            <a:off x="719455" y="6877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二、大学生创业的主要形式</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fill="hold"/>
                                        <p:tgtEl>
                                          <p:spTgt spid="72"/>
                                        </p:tgtEl>
                                        <p:attrNameLst>
                                          <p:attrName>ppt_x</p:attrName>
                                        </p:attrNameLst>
                                      </p:cBhvr>
                                      <p:tavLst>
                                        <p:tav tm="0">
                                          <p:val>
                                            <p:strVal val="#ppt_x"/>
                                          </p:val>
                                        </p:tav>
                                        <p:tav tm="100000">
                                          <p:val>
                                            <p:strVal val="#ppt_x"/>
                                          </p:val>
                                        </p:tav>
                                      </p:tavLst>
                                    </p:anim>
                                    <p:anim calcmode="lin" valueType="num">
                                      <p:cBhvr additive="base">
                                        <p:cTn id="12" dur="500" fill="hold"/>
                                        <p:tgtEl>
                                          <p:spTgt spid="7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ppt_x"/>
                                          </p:val>
                                        </p:tav>
                                        <p:tav tm="100000">
                                          <p:val>
                                            <p:strVal val="#ppt_x"/>
                                          </p:val>
                                        </p:tav>
                                      </p:tavLst>
                                    </p:anim>
                                    <p:anim calcmode="lin" valueType="num">
                                      <p:cBhvr additive="base">
                                        <p:cTn id="16" dur="500" fill="hold"/>
                                        <p:tgtEl>
                                          <p:spTgt spid="4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ppt_x"/>
                                          </p:val>
                                        </p:tav>
                                        <p:tav tm="100000">
                                          <p:val>
                                            <p:strVal val="#ppt_x"/>
                                          </p:val>
                                        </p:tav>
                                      </p:tavLst>
                                    </p:anim>
                                    <p:anim calcmode="lin" valueType="num">
                                      <p:cBhvr additive="base">
                                        <p:cTn id="52" dur="500" fill="hold"/>
                                        <p:tgtEl>
                                          <p:spTgt spid="2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ppt_x"/>
                                          </p:val>
                                        </p:tav>
                                        <p:tav tm="100000">
                                          <p:val>
                                            <p:strVal val="#ppt_x"/>
                                          </p:val>
                                        </p:tav>
                                      </p:tavLst>
                                    </p:anim>
                                    <p:anim calcmode="lin" valueType="num">
                                      <p:cBhvr additive="base">
                                        <p:cTn id="60" dur="500" fill="hold"/>
                                        <p:tgtEl>
                                          <p:spTgt spid="2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ppt_x"/>
                                          </p:val>
                                        </p:tav>
                                        <p:tav tm="100000">
                                          <p:val>
                                            <p:strVal val="#ppt_x"/>
                                          </p:val>
                                        </p:tav>
                                      </p:tavLst>
                                    </p:anim>
                                    <p:anim calcmode="lin" valueType="num">
                                      <p:cBhvr additive="base">
                                        <p:cTn id="64" dur="500" fill="hold"/>
                                        <p:tgtEl>
                                          <p:spTgt spid="2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ppt_x"/>
                                          </p:val>
                                        </p:tav>
                                        <p:tav tm="100000">
                                          <p:val>
                                            <p:strVal val="#ppt_x"/>
                                          </p:val>
                                        </p:tav>
                                      </p:tavLst>
                                    </p:anim>
                                    <p:anim calcmode="lin" valueType="num">
                                      <p:cBhvr additive="base">
                                        <p:cTn id="72" dur="500" fill="hold"/>
                                        <p:tgtEl>
                                          <p:spTgt spid="30"/>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ppt_x"/>
                                          </p:val>
                                        </p:tav>
                                        <p:tav tm="100000">
                                          <p:val>
                                            <p:strVal val="#ppt_x"/>
                                          </p:val>
                                        </p:tav>
                                      </p:tavLst>
                                    </p:anim>
                                    <p:anim calcmode="lin" valueType="num">
                                      <p:cBhvr additive="base">
                                        <p:cTn id="76" dur="500" fill="hold"/>
                                        <p:tgtEl>
                                          <p:spTgt spid="31"/>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ppt_x"/>
                                          </p:val>
                                        </p:tav>
                                        <p:tav tm="100000">
                                          <p:val>
                                            <p:strVal val="#ppt_x"/>
                                          </p:val>
                                        </p:tav>
                                      </p:tavLst>
                                    </p:anim>
                                    <p:anim calcmode="lin" valueType="num">
                                      <p:cBhvr additive="base">
                                        <p:cTn id="80" dur="500" fill="hold"/>
                                        <p:tgtEl>
                                          <p:spTgt spid="32"/>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fill="hold"/>
                                        <p:tgtEl>
                                          <p:spTgt spid="33"/>
                                        </p:tgtEl>
                                        <p:attrNameLst>
                                          <p:attrName>ppt_x</p:attrName>
                                        </p:attrNameLst>
                                      </p:cBhvr>
                                      <p:tavLst>
                                        <p:tav tm="0">
                                          <p:val>
                                            <p:strVal val="#ppt_x"/>
                                          </p:val>
                                        </p:tav>
                                        <p:tav tm="100000">
                                          <p:val>
                                            <p:strVal val="#ppt_x"/>
                                          </p:val>
                                        </p:tav>
                                      </p:tavLst>
                                    </p:anim>
                                    <p:anim calcmode="lin" valueType="num">
                                      <p:cBhvr additive="base">
                                        <p:cTn id="84" dur="500" fill="hold"/>
                                        <p:tgtEl>
                                          <p:spTgt spid="33"/>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 calcmode="lin" valueType="num">
                                      <p:cBhvr additive="base">
                                        <p:cTn id="87" dur="500" fill="hold"/>
                                        <p:tgtEl>
                                          <p:spTgt spid="36"/>
                                        </p:tgtEl>
                                        <p:attrNameLst>
                                          <p:attrName>ppt_x</p:attrName>
                                        </p:attrNameLst>
                                      </p:cBhvr>
                                      <p:tavLst>
                                        <p:tav tm="0">
                                          <p:val>
                                            <p:strVal val="#ppt_x"/>
                                          </p:val>
                                        </p:tav>
                                        <p:tav tm="100000">
                                          <p:val>
                                            <p:strVal val="#ppt_x"/>
                                          </p:val>
                                        </p:tav>
                                      </p:tavLst>
                                    </p:anim>
                                    <p:anim calcmode="lin" valueType="num">
                                      <p:cBhvr additive="base">
                                        <p:cTn id="88" dur="500" fill="hold"/>
                                        <p:tgtEl>
                                          <p:spTgt spid="3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additive="base">
                                        <p:cTn id="91" dur="500" fill="hold"/>
                                        <p:tgtEl>
                                          <p:spTgt spid="40"/>
                                        </p:tgtEl>
                                        <p:attrNameLst>
                                          <p:attrName>ppt_x</p:attrName>
                                        </p:attrNameLst>
                                      </p:cBhvr>
                                      <p:tavLst>
                                        <p:tav tm="0">
                                          <p:val>
                                            <p:strVal val="#ppt_x"/>
                                          </p:val>
                                        </p:tav>
                                        <p:tav tm="100000">
                                          <p:val>
                                            <p:strVal val="#ppt_x"/>
                                          </p:val>
                                        </p:tav>
                                      </p:tavLst>
                                    </p:anim>
                                    <p:anim calcmode="lin" valueType="num">
                                      <p:cBhvr additive="base">
                                        <p:cTn id="92" dur="500" fill="hold"/>
                                        <p:tgtEl>
                                          <p:spTgt spid="40"/>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39"/>
                                        </p:tgtEl>
                                        <p:attrNameLst>
                                          <p:attrName>style.visibility</p:attrName>
                                        </p:attrNameLst>
                                      </p:cBhvr>
                                      <p:to>
                                        <p:strVal val="visible"/>
                                      </p:to>
                                    </p:set>
                                    <p:anim calcmode="lin" valueType="num">
                                      <p:cBhvr additive="base">
                                        <p:cTn id="95" dur="500" fill="hold"/>
                                        <p:tgtEl>
                                          <p:spTgt spid="39"/>
                                        </p:tgtEl>
                                        <p:attrNameLst>
                                          <p:attrName>ppt_x</p:attrName>
                                        </p:attrNameLst>
                                      </p:cBhvr>
                                      <p:tavLst>
                                        <p:tav tm="0">
                                          <p:val>
                                            <p:strVal val="#ppt_x"/>
                                          </p:val>
                                        </p:tav>
                                        <p:tav tm="100000">
                                          <p:val>
                                            <p:strVal val="#ppt_x"/>
                                          </p:val>
                                        </p:tav>
                                      </p:tavLst>
                                    </p:anim>
                                    <p:anim calcmode="lin" valueType="num">
                                      <p:cBhvr additive="base">
                                        <p:cTn id="96" dur="500" fill="hold"/>
                                        <p:tgtEl>
                                          <p:spTgt spid="39"/>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
                                        </p:tgtEl>
                                        <p:attrNameLst>
                                          <p:attrName>style.visibility</p:attrName>
                                        </p:attrNameLst>
                                      </p:cBhvr>
                                      <p:to>
                                        <p:strVal val="visible"/>
                                      </p:to>
                                    </p:set>
                                    <p:anim calcmode="lin" valueType="num">
                                      <p:cBhvr additive="base">
                                        <p:cTn id="99" dur="500" fill="hold"/>
                                        <p:tgtEl>
                                          <p:spTgt spid="2"/>
                                        </p:tgtEl>
                                        <p:attrNameLst>
                                          <p:attrName>ppt_x</p:attrName>
                                        </p:attrNameLst>
                                      </p:cBhvr>
                                      <p:tavLst>
                                        <p:tav tm="0">
                                          <p:val>
                                            <p:strVal val="#ppt_x"/>
                                          </p:val>
                                        </p:tav>
                                        <p:tav tm="100000">
                                          <p:val>
                                            <p:strVal val="#ppt_x"/>
                                          </p:val>
                                        </p:tav>
                                      </p:tavLst>
                                    </p:anim>
                                    <p:anim calcmode="lin" valueType="num">
                                      <p:cBhvr additive="base">
                                        <p:cTn id="10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7" grpId="0" bldLvl="0" animBg="1"/>
      <p:bldP spid="8" grpId="0" bldLvl="0" animBg="1"/>
      <p:bldP spid="14" grpId="0" bldLvl="0" animBg="1"/>
      <p:bldP spid="18" grpId="0" bldLvl="0" animBg="1"/>
      <p:bldP spid="20" grpId="0"/>
      <p:bldP spid="21" grpId="0"/>
      <p:bldP spid="22" grpId="0"/>
      <p:bldP spid="23" grpId="0"/>
      <p:bldP spid="24" grpId="0" bldLvl="0" animBg="1"/>
      <p:bldP spid="25" grpId="0"/>
      <p:bldP spid="28" grpId="0"/>
      <p:bldP spid="29" grpId="0"/>
      <p:bldP spid="30" grpId="0"/>
      <p:bldP spid="31" grpId="0"/>
      <p:bldP spid="32" grpId="0" bldLvl="0" animBg="1"/>
      <p:bldP spid="33" grpId="0" bldLvl="0" animBg="1"/>
      <p:bldP spid="36" grpId="0" bldLvl="0" animBg="1"/>
      <p:bldP spid="40" grpId="0"/>
      <p:bldP spid="72" grpId="0" bldLvl="0" animBg="1"/>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4" name="肘形连接符 13"/>
          <p:cNvCxnSpPr/>
          <p:nvPr>
            <p:custDataLst>
              <p:tags r:id="rId1"/>
            </p:custDataLst>
          </p:nvPr>
        </p:nvCxnSpPr>
        <p:spPr>
          <a:xfrm>
            <a:off x="5086350" y="3429000"/>
            <a:ext cx="913765" cy="2238375"/>
          </a:xfrm>
          <a:prstGeom prst="bentConnector3">
            <a:avLst>
              <a:gd name="adj1" fmla="val 50035"/>
            </a:avLst>
          </a:prstGeom>
          <a:ln w="28575">
            <a:solidFill>
              <a:srgbClr val="FFBA55"/>
            </a:solidFill>
            <a:prstDash val="dash"/>
          </a:ln>
        </p:spPr>
        <p:style>
          <a:lnRef idx="1">
            <a:srgbClr val="6096E6"/>
          </a:lnRef>
          <a:fillRef idx="0">
            <a:srgbClr val="6096E6"/>
          </a:fillRef>
          <a:effectRef idx="0">
            <a:srgbClr val="6096E6"/>
          </a:effectRef>
          <a:fontRef idx="minor">
            <a:srgbClr val="000000"/>
          </a:fontRef>
        </p:style>
      </p:cxnSp>
      <p:cxnSp>
        <p:nvCxnSpPr>
          <p:cNvPr id="13" name="肘形连接符 12"/>
          <p:cNvCxnSpPr/>
          <p:nvPr>
            <p:custDataLst>
              <p:tags r:id="rId2"/>
            </p:custDataLst>
          </p:nvPr>
        </p:nvCxnSpPr>
        <p:spPr>
          <a:xfrm flipV="1">
            <a:off x="5086350" y="2680335"/>
            <a:ext cx="913765" cy="748665"/>
          </a:xfrm>
          <a:prstGeom prst="bentConnector3">
            <a:avLst>
              <a:gd name="adj1" fmla="val 50035"/>
            </a:avLst>
          </a:prstGeom>
          <a:ln w="28575">
            <a:solidFill>
              <a:srgbClr val="58B6E5"/>
            </a:solidFill>
            <a:prstDash val="dash"/>
          </a:ln>
        </p:spPr>
        <p:style>
          <a:lnRef idx="1">
            <a:srgbClr val="6096E6"/>
          </a:lnRef>
          <a:fillRef idx="0">
            <a:srgbClr val="6096E6"/>
          </a:fillRef>
          <a:effectRef idx="0">
            <a:srgbClr val="6096E6"/>
          </a:effectRef>
          <a:fontRef idx="minor">
            <a:srgbClr val="000000"/>
          </a:fontRef>
        </p:style>
      </p:cxnSp>
      <p:cxnSp>
        <p:nvCxnSpPr>
          <p:cNvPr id="12" name="肘形连接符 11"/>
          <p:cNvCxnSpPr/>
          <p:nvPr>
            <p:custDataLst>
              <p:tags r:id="rId3"/>
            </p:custDataLst>
          </p:nvPr>
        </p:nvCxnSpPr>
        <p:spPr>
          <a:xfrm>
            <a:off x="5086350" y="3429000"/>
            <a:ext cx="913765" cy="744855"/>
          </a:xfrm>
          <a:prstGeom prst="bentConnector3">
            <a:avLst>
              <a:gd name="adj1" fmla="val 50035"/>
            </a:avLst>
          </a:prstGeom>
          <a:ln w="28575">
            <a:solidFill>
              <a:srgbClr val="56CA95"/>
            </a:solidFill>
            <a:prstDash val="dash"/>
          </a:ln>
        </p:spPr>
        <p:style>
          <a:lnRef idx="1">
            <a:srgbClr val="6096E6"/>
          </a:lnRef>
          <a:fillRef idx="0">
            <a:srgbClr val="6096E6"/>
          </a:fillRef>
          <a:effectRef idx="0">
            <a:srgbClr val="6096E6"/>
          </a:effectRef>
          <a:fontRef idx="minor">
            <a:srgbClr val="000000"/>
          </a:fontRef>
        </p:style>
      </p:cxnSp>
      <p:cxnSp>
        <p:nvCxnSpPr>
          <p:cNvPr id="9" name="肘形连接符 8"/>
          <p:cNvCxnSpPr/>
          <p:nvPr>
            <p:custDataLst>
              <p:tags r:id="rId4"/>
            </p:custDataLst>
          </p:nvPr>
        </p:nvCxnSpPr>
        <p:spPr>
          <a:xfrm rot="10800000" flipV="1">
            <a:off x="5086350" y="1186815"/>
            <a:ext cx="913765" cy="2242185"/>
          </a:xfrm>
          <a:prstGeom prst="bentConnector3">
            <a:avLst>
              <a:gd name="adj1" fmla="val 49965"/>
            </a:avLst>
          </a:prstGeom>
          <a:ln w="28575">
            <a:solidFill>
              <a:srgbClr val="6096E6"/>
            </a:solidFill>
            <a:prstDash val="dash"/>
          </a:ln>
        </p:spPr>
        <p:style>
          <a:lnRef idx="1">
            <a:srgbClr val="6096E6"/>
          </a:lnRef>
          <a:fillRef idx="0">
            <a:srgbClr val="6096E6"/>
          </a:fillRef>
          <a:effectRef idx="0">
            <a:srgbClr val="6096E6"/>
          </a:effectRef>
          <a:fontRef idx="minor">
            <a:srgbClr val="000000"/>
          </a:fontRef>
        </p:style>
      </p:cxnSp>
      <p:sp>
        <p:nvSpPr>
          <p:cNvPr id="3" name="圆角矩形 2"/>
          <p:cNvSpPr/>
          <p:nvPr>
            <p:custDataLst>
              <p:tags r:id="rId5"/>
            </p:custDataLst>
          </p:nvPr>
        </p:nvSpPr>
        <p:spPr>
          <a:xfrm>
            <a:off x="6000115" y="775970"/>
            <a:ext cx="5040000" cy="821690"/>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椭圆 16"/>
          <p:cNvSpPr/>
          <p:nvPr>
            <p:custDataLst>
              <p:tags r:id="rId6"/>
            </p:custDataLst>
          </p:nvPr>
        </p:nvSpPr>
        <p:spPr>
          <a:xfrm>
            <a:off x="6344285" y="723900"/>
            <a:ext cx="926465" cy="926465"/>
          </a:xfrm>
          <a:prstGeom prst="ellipse">
            <a:avLst/>
          </a:prstGeom>
          <a:solidFill>
            <a:srgbClr val="6096E6"/>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r>
              <a:rPr lang="zh-CN" altLang="en-US" sz="2400" b="1">
                <a:effectLst>
                  <a:outerShdw blurRad="38100" dist="38100" dir="2700000" algn="tl">
                    <a:srgbClr val="000000">
                      <a:alpha val="43137"/>
                    </a:srgbClr>
                  </a:outerShdw>
                </a:effectLst>
                <a:latin typeface="Microsoft YaHei Bold" panose="020B0503020204020204" charset="-122"/>
                <a:ea typeface="Microsoft YaHei Bold" panose="020B0503020204020204" charset="-122"/>
              </a:rPr>
              <a:t>一</a:t>
            </a:r>
            <a:endParaRPr lang="zh-CN" altLang="en-US" sz="2400" b="1">
              <a:effectLst>
                <a:outerShdw blurRad="38100" dist="38100" dir="2700000" algn="tl">
                  <a:srgbClr val="000000">
                    <a:alpha val="43137"/>
                  </a:srgbClr>
                </a:outerShdw>
              </a:effectLst>
              <a:latin typeface="Microsoft YaHei Bold" panose="020B0503020204020204" charset="-122"/>
              <a:ea typeface="Microsoft YaHei Bold" panose="020B0503020204020204" charset="-122"/>
            </a:endParaRPr>
          </a:p>
        </p:txBody>
      </p:sp>
      <p:sp>
        <p:nvSpPr>
          <p:cNvPr id="46" name="文本框 45"/>
          <p:cNvSpPr txBox="1"/>
          <p:nvPr>
            <p:custDataLst>
              <p:tags r:id="rId7"/>
            </p:custDataLst>
          </p:nvPr>
        </p:nvSpPr>
        <p:spPr>
          <a:xfrm>
            <a:off x="7446645" y="833120"/>
            <a:ext cx="3492000" cy="698500"/>
          </a:xfrm>
          <a:prstGeom prst="rect">
            <a:avLst/>
          </a:prstGeom>
          <a:noFill/>
        </p:spPr>
        <p:txBody>
          <a:bodyPr wrap="square" bIns="0" rtlCol="0"/>
          <a:p>
            <a:pPr algn="l"/>
            <a:r>
              <a:rPr lang="zh-CN" altLang="en-US" sz="2000">
                <a:solidFill>
                  <a:srgbClr val="6096E6">
                    <a:lumMod val="50000"/>
                  </a:srgbClr>
                </a:solidFill>
                <a:uFillTx/>
                <a:latin typeface="微软雅黑" panose="020B0503020204020204" charset="-122"/>
                <a:ea typeface="Microsoft YaHei Regular" panose="020B0503020204020204" charset="-122"/>
              </a:rPr>
              <a:t>助推网络零售高速增长，带动消费</a:t>
            </a:r>
            <a:r>
              <a:rPr lang="zh-CN" altLang="en-US" sz="2000">
                <a:solidFill>
                  <a:srgbClr val="6096E6">
                    <a:lumMod val="50000"/>
                  </a:srgbClr>
                </a:solidFill>
                <a:uFillTx/>
                <a:latin typeface="微软雅黑" panose="020B0503020204020204" charset="-122"/>
                <a:ea typeface="Microsoft YaHei Regular" panose="020B0503020204020204" charset="-122"/>
              </a:rPr>
              <a:t>升级</a:t>
            </a:r>
            <a:endParaRPr lang="zh-CN" altLang="en-US" sz="2000">
              <a:solidFill>
                <a:srgbClr val="6096E6">
                  <a:lumMod val="50000"/>
                </a:srgbClr>
              </a:solidFill>
              <a:uFillTx/>
              <a:latin typeface="微软雅黑" panose="020B0503020204020204" charset="-122"/>
              <a:ea typeface="Microsoft YaHei Regular" panose="020B0503020204020204" charset="-122"/>
            </a:endParaRPr>
          </a:p>
        </p:txBody>
      </p:sp>
      <p:sp>
        <p:nvSpPr>
          <p:cNvPr id="4" name="圆角矩形 3"/>
          <p:cNvSpPr/>
          <p:nvPr>
            <p:custDataLst>
              <p:tags r:id="rId8"/>
            </p:custDataLst>
          </p:nvPr>
        </p:nvSpPr>
        <p:spPr>
          <a:xfrm>
            <a:off x="6000115" y="2269490"/>
            <a:ext cx="5040000" cy="821690"/>
          </a:xfrm>
          <a:prstGeom prst="roundRect">
            <a:avLst/>
          </a:prstGeom>
          <a:solidFill>
            <a:srgbClr val="58B6E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椭圆 17"/>
          <p:cNvSpPr/>
          <p:nvPr>
            <p:custDataLst>
              <p:tags r:id="rId9"/>
            </p:custDataLst>
          </p:nvPr>
        </p:nvSpPr>
        <p:spPr>
          <a:xfrm>
            <a:off x="6344285" y="2218690"/>
            <a:ext cx="926465" cy="926465"/>
          </a:xfrm>
          <a:prstGeom prst="ellipse">
            <a:avLst/>
          </a:prstGeom>
          <a:solidFill>
            <a:srgbClr val="58B6E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r>
              <a:rPr lang="zh-CN" altLang="en-US" sz="2400" b="1">
                <a:effectLst>
                  <a:outerShdw blurRad="38100" dist="38100" dir="2700000" algn="tl">
                    <a:srgbClr val="000000">
                      <a:alpha val="43137"/>
                    </a:srgbClr>
                  </a:outerShdw>
                </a:effectLst>
                <a:latin typeface="Microsoft YaHei Bold" panose="020B0503020204020204" charset="-122"/>
                <a:ea typeface="Microsoft YaHei Bold" panose="020B0503020204020204" charset="-122"/>
              </a:rPr>
              <a:t>二</a:t>
            </a:r>
            <a:endParaRPr lang="zh-CN" altLang="en-US" sz="2400" b="1">
              <a:effectLst>
                <a:outerShdw blurRad="38100" dist="38100" dir="2700000" algn="tl">
                  <a:srgbClr val="000000">
                    <a:alpha val="43137"/>
                  </a:srgbClr>
                </a:outerShdw>
              </a:effectLst>
              <a:latin typeface="Microsoft YaHei Bold" panose="020B0503020204020204" charset="-122"/>
              <a:ea typeface="Microsoft YaHei Bold" panose="020B0503020204020204" charset="-122"/>
            </a:endParaRPr>
          </a:p>
        </p:txBody>
      </p:sp>
      <p:sp>
        <p:nvSpPr>
          <p:cNvPr id="23" name="文本框 22"/>
          <p:cNvSpPr txBox="1"/>
          <p:nvPr>
            <p:custDataLst>
              <p:tags r:id="rId10"/>
            </p:custDataLst>
          </p:nvPr>
        </p:nvSpPr>
        <p:spPr>
          <a:xfrm>
            <a:off x="7446645" y="2306955"/>
            <a:ext cx="3492000" cy="744855"/>
          </a:xfrm>
          <a:prstGeom prst="rect">
            <a:avLst/>
          </a:prstGeom>
          <a:noFill/>
        </p:spPr>
        <p:txBody>
          <a:bodyPr wrap="square" bIns="0" rtlCol="0"/>
          <a:p>
            <a:pPr algn="l"/>
            <a:r>
              <a:rPr lang="zh-CN" altLang="en-US" sz="2000">
                <a:solidFill>
                  <a:srgbClr val="58B6E5">
                    <a:lumMod val="50000"/>
                  </a:srgbClr>
                </a:solidFill>
                <a:uFillTx/>
                <a:latin typeface="微软雅黑" panose="020B0503020204020204" charset="-122"/>
                <a:ea typeface="Microsoft YaHei Regular" panose="020B0503020204020204" charset="-122"/>
              </a:rPr>
              <a:t>实现共享经济，助推高业模式对外</a:t>
            </a:r>
            <a:r>
              <a:rPr lang="zh-CN" altLang="en-US" sz="2000">
                <a:solidFill>
                  <a:srgbClr val="58B6E5">
                    <a:lumMod val="50000"/>
                  </a:srgbClr>
                </a:solidFill>
                <a:uFillTx/>
                <a:latin typeface="微软雅黑" panose="020B0503020204020204" charset="-122"/>
                <a:ea typeface="Microsoft YaHei Regular" panose="020B0503020204020204" charset="-122"/>
              </a:rPr>
              <a:t>输出</a:t>
            </a:r>
            <a:endParaRPr lang="zh-CN" altLang="en-US" sz="2000">
              <a:solidFill>
                <a:srgbClr val="58B6E5">
                  <a:lumMod val="50000"/>
                </a:srgbClr>
              </a:solidFill>
              <a:uFillTx/>
              <a:latin typeface="微软雅黑" panose="020B0503020204020204" charset="-122"/>
              <a:ea typeface="Microsoft YaHei Regular" panose="020B0503020204020204" charset="-122"/>
            </a:endParaRPr>
          </a:p>
        </p:txBody>
      </p:sp>
      <p:sp>
        <p:nvSpPr>
          <p:cNvPr id="6" name="圆角矩形 5"/>
          <p:cNvSpPr/>
          <p:nvPr>
            <p:custDataLst>
              <p:tags r:id="rId11"/>
            </p:custDataLst>
          </p:nvPr>
        </p:nvSpPr>
        <p:spPr>
          <a:xfrm>
            <a:off x="6000115" y="5256530"/>
            <a:ext cx="5040000" cy="821690"/>
          </a:xfrm>
          <a:prstGeom prst="roundRect">
            <a:avLst/>
          </a:prstGeom>
          <a:solidFill>
            <a:srgbClr val="FFBA5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0" name="椭圆 19"/>
          <p:cNvSpPr/>
          <p:nvPr>
            <p:custDataLst>
              <p:tags r:id="rId12"/>
            </p:custDataLst>
          </p:nvPr>
        </p:nvSpPr>
        <p:spPr>
          <a:xfrm>
            <a:off x="6344285" y="5208270"/>
            <a:ext cx="926465" cy="926465"/>
          </a:xfrm>
          <a:prstGeom prst="ellipse">
            <a:avLst/>
          </a:prstGeom>
          <a:solidFill>
            <a:srgbClr val="FFBA5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r>
              <a:rPr lang="zh-CN" altLang="en-US" sz="2400" b="1">
                <a:effectLst>
                  <a:outerShdw blurRad="38100" dist="38100" dir="2700000" algn="tl">
                    <a:srgbClr val="000000">
                      <a:alpha val="43137"/>
                    </a:srgbClr>
                  </a:outerShdw>
                </a:effectLst>
                <a:latin typeface="Microsoft YaHei Bold" panose="020B0503020204020204" charset="-122"/>
                <a:ea typeface="Microsoft YaHei Bold" panose="020B0503020204020204" charset="-122"/>
              </a:rPr>
              <a:t>四</a:t>
            </a:r>
            <a:endParaRPr lang="zh-CN" altLang="en-US" sz="2400" b="1">
              <a:effectLst>
                <a:outerShdw blurRad="38100" dist="38100" dir="2700000" algn="tl">
                  <a:srgbClr val="000000">
                    <a:alpha val="43137"/>
                  </a:srgbClr>
                </a:outerShdw>
              </a:effectLst>
              <a:latin typeface="Microsoft YaHei Bold" panose="020B0503020204020204" charset="-122"/>
              <a:ea typeface="Microsoft YaHei Bold" panose="020B0503020204020204" charset="-122"/>
            </a:endParaRPr>
          </a:p>
        </p:txBody>
      </p:sp>
      <p:sp>
        <p:nvSpPr>
          <p:cNvPr id="27" name="文本框 26"/>
          <p:cNvSpPr txBox="1"/>
          <p:nvPr>
            <p:custDataLst>
              <p:tags r:id="rId13"/>
            </p:custDataLst>
          </p:nvPr>
        </p:nvSpPr>
        <p:spPr>
          <a:xfrm>
            <a:off x="7446645" y="5337175"/>
            <a:ext cx="3492000" cy="657225"/>
          </a:xfrm>
          <a:prstGeom prst="rect">
            <a:avLst/>
          </a:prstGeom>
          <a:noFill/>
        </p:spPr>
        <p:txBody>
          <a:bodyPr wrap="square" bIns="0" rtlCol="0"/>
          <a:p>
            <a:pPr algn="l"/>
            <a:r>
              <a:rPr lang="zh-CN" altLang="en-US" sz="2000">
                <a:solidFill>
                  <a:srgbClr val="FFBA55">
                    <a:lumMod val="50000"/>
                  </a:srgbClr>
                </a:solidFill>
                <a:uFillTx/>
                <a:latin typeface="微软雅黑" panose="020B0503020204020204" charset="-122"/>
                <a:ea typeface="Microsoft YaHei Regular" panose="020B0503020204020204" charset="-122"/>
              </a:rPr>
              <a:t>”互联网</a:t>
            </a:r>
            <a:r>
              <a:rPr lang="en-US" altLang="zh-CN" sz="2000">
                <a:solidFill>
                  <a:srgbClr val="FFBA55">
                    <a:lumMod val="50000"/>
                  </a:srgbClr>
                </a:solidFill>
                <a:uFillTx/>
                <a:latin typeface="微软雅黑" panose="020B0503020204020204" charset="-122"/>
                <a:ea typeface="Microsoft YaHei Regular" panose="020B0503020204020204" charset="-122"/>
              </a:rPr>
              <a:t>+</a:t>
            </a:r>
            <a:r>
              <a:rPr lang="zh-CN" altLang="en-US" sz="2000">
                <a:solidFill>
                  <a:srgbClr val="FFBA55">
                    <a:lumMod val="50000"/>
                  </a:srgbClr>
                </a:solidFill>
                <a:uFillTx/>
                <a:latin typeface="微软雅黑" panose="020B0503020204020204" charset="-122"/>
                <a:ea typeface="Microsoft YaHei Regular" panose="020B0503020204020204" charset="-122"/>
              </a:rPr>
              <a:t>“创业，正在成为高校大学生创业的主要</a:t>
            </a:r>
            <a:r>
              <a:rPr lang="zh-CN" altLang="en-US" sz="2000">
                <a:solidFill>
                  <a:srgbClr val="FFBA55">
                    <a:lumMod val="50000"/>
                  </a:srgbClr>
                </a:solidFill>
                <a:uFillTx/>
                <a:latin typeface="微软雅黑" panose="020B0503020204020204" charset="-122"/>
                <a:ea typeface="Microsoft YaHei Regular" panose="020B0503020204020204" charset="-122"/>
              </a:rPr>
              <a:t>模式</a:t>
            </a:r>
            <a:endParaRPr lang="zh-CN" altLang="en-US" sz="2000">
              <a:solidFill>
                <a:srgbClr val="FFBA55">
                  <a:lumMod val="50000"/>
                </a:srgbClr>
              </a:solidFill>
              <a:uFillTx/>
              <a:latin typeface="微软雅黑" panose="020B0503020204020204" charset="-122"/>
              <a:ea typeface="Microsoft YaHei Regular" panose="020B0503020204020204" charset="-122"/>
            </a:endParaRPr>
          </a:p>
        </p:txBody>
      </p:sp>
      <p:sp>
        <p:nvSpPr>
          <p:cNvPr id="5" name="圆角矩形 4"/>
          <p:cNvSpPr/>
          <p:nvPr>
            <p:custDataLst>
              <p:tags r:id="rId14"/>
            </p:custDataLst>
          </p:nvPr>
        </p:nvSpPr>
        <p:spPr>
          <a:xfrm>
            <a:off x="6000115" y="3763010"/>
            <a:ext cx="5040000" cy="821690"/>
          </a:xfrm>
          <a:prstGeom prst="roundRect">
            <a:avLst/>
          </a:prstGeom>
          <a:solidFill>
            <a:srgbClr val="56CA9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9" name="椭圆 18"/>
          <p:cNvSpPr/>
          <p:nvPr>
            <p:custDataLst>
              <p:tags r:id="rId15"/>
            </p:custDataLst>
          </p:nvPr>
        </p:nvSpPr>
        <p:spPr>
          <a:xfrm>
            <a:off x="6344285" y="3713480"/>
            <a:ext cx="926465" cy="926465"/>
          </a:xfrm>
          <a:prstGeom prst="ellipse">
            <a:avLst/>
          </a:prstGeom>
          <a:solidFill>
            <a:srgbClr val="56CA9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r>
              <a:rPr lang="zh-CN" altLang="en-US" sz="2400" b="1">
                <a:effectLst>
                  <a:outerShdw blurRad="38100" dist="38100" dir="2700000" algn="tl">
                    <a:srgbClr val="000000">
                      <a:alpha val="43137"/>
                    </a:srgbClr>
                  </a:outerShdw>
                </a:effectLst>
                <a:latin typeface="Microsoft YaHei Bold" panose="020B0503020204020204" charset="-122"/>
                <a:ea typeface="Microsoft YaHei Bold" panose="020B0503020204020204" charset="-122"/>
              </a:rPr>
              <a:t>三</a:t>
            </a:r>
            <a:endParaRPr lang="zh-CN" altLang="en-US" sz="2400" b="1">
              <a:effectLst>
                <a:outerShdw blurRad="38100" dist="38100" dir="2700000" algn="tl">
                  <a:srgbClr val="000000">
                    <a:alpha val="43137"/>
                  </a:srgbClr>
                </a:outerShdw>
              </a:effectLst>
              <a:latin typeface="Microsoft YaHei Bold" panose="020B0503020204020204" charset="-122"/>
              <a:ea typeface="Microsoft YaHei Bold" panose="020B0503020204020204" charset="-122"/>
            </a:endParaRPr>
          </a:p>
        </p:txBody>
      </p:sp>
      <p:sp>
        <p:nvSpPr>
          <p:cNvPr id="25" name="文本框 24"/>
          <p:cNvSpPr txBox="1"/>
          <p:nvPr>
            <p:custDataLst>
              <p:tags r:id="rId16"/>
            </p:custDataLst>
          </p:nvPr>
        </p:nvSpPr>
        <p:spPr>
          <a:xfrm>
            <a:off x="7446645" y="3829050"/>
            <a:ext cx="3492000" cy="713105"/>
          </a:xfrm>
          <a:prstGeom prst="rect">
            <a:avLst/>
          </a:prstGeom>
          <a:noFill/>
        </p:spPr>
        <p:txBody>
          <a:bodyPr wrap="square" bIns="0" rtlCol="0"/>
          <a:p>
            <a:pPr algn="l"/>
            <a:r>
              <a:rPr lang="zh-CN" altLang="en-US" sz="2000">
                <a:solidFill>
                  <a:srgbClr val="56CA95">
                    <a:lumMod val="50000"/>
                  </a:srgbClr>
                </a:solidFill>
                <a:uFillTx/>
                <a:latin typeface="微软雅黑" panose="020B0503020204020204" charset="-122"/>
                <a:ea typeface="Microsoft YaHei Regular" panose="020B0503020204020204" charset="-122"/>
              </a:rPr>
              <a:t>年轻网民网购需求，推动互联网应用快速</a:t>
            </a:r>
            <a:r>
              <a:rPr lang="zh-CN" altLang="en-US" sz="2000">
                <a:solidFill>
                  <a:srgbClr val="56CA95">
                    <a:lumMod val="50000"/>
                  </a:srgbClr>
                </a:solidFill>
                <a:uFillTx/>
                <a:latin typeface="微软雅黑" panose="020B0503020204020204" charset="-122"/>
                <a:ea typeface="Microsoft YaHei Regular" panose="020B0503020204020204" charset="-122"/>
              </a:rPr>
              <a:t>普及</a:t>
            </a:r>
            <a:endParaRPr lang="zh-CN" altLang="en-US" sz="2000">
              <a:solidFill>
                <a:srgbClr val="56CA95">
                  <a:lumMod val="50000"/>
                </a:srgbClr>
              </a:solidFill>
              <a:uFillTx/>
              <a:latin typeface="微软雅黑" panose="020B0503020204020204" charset="-122"/>
              <a:ea typeface="Microsoft YaHei Regular" panose="020B0503020204020204" charset="-122"/>
            </a:endParaRPr>
          </a:p>
        </p:txBody>
      </p:sp>
      <p:sp>
        <p:nvSpPr>
          <p:cNvPr id="2" name="圆角矩形 1"/>
          <p:cNvSpPr/>
          <p:nvPr>
            <p:custDataLst>
              <p:tags r:id="rId17"/>
            </p:custDataLst>
          </p:nvPr>
        </p:nvSpPr>
        <p:spPr>
          <a:xfrm>
            <a:off x="2898775" y="2916555"/>
            <a:ext cx="2187575" cy="1024890"/>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椭圆 15"/>
          <p:cNvSpPr/>
          <p:nvPr>
            <p:custDataLst>
              <p:tags r:id="rId18"/>
            </p:custDataLst>
          </p:nvPr>
        </p:nvSpPr>
        <p:spPr>
          <a:xfrm>
            <a:off x="3414395" y="2851150"/>
            <a:ext cx="1155700" cy="1155700"/>
          </a:xfrm>
          <a:prstGeom prst="ellipse">
            <a:avLst/>
          </a:prstGeom>
          <a:solidFill>
            <a:srgbClr val="6096E6"/>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45" name="图片 44" descr="343435383038363b343532323339363bd5bdc2d4c4bfb1ea"/>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665220" y="3101340"/>
            <a:ext cx="654685" cy="654685"/>
          </a:xfrm>
          <a:prstGeom prst="rect">
            <a:avLst/>
          </a:prstGeom>
          <a:effectLst>
            <a:outerShdw blurRad="38100" dist="38100" dir="5400000" algn="ctr" rotWithShape="0">
              <a:srgbClr val="6096E6">
                <a:lumMod val="50000"/>
                <a:alpha val="60000"/>
              </a:srgbClr>
            </a:outerShdw>
          </a:effectLst>
        </p:spPr>
      </p:pic>
      <p:sp>
        <p:nvSpPr>
          <p:cNvPr id="7" name="椭圆 6"/>
          <p:cNvSpPr/>
          <p:nvPr>
            <p:custDataLst>
              <p:tags r:id="rId22"/>
            </p:custDataLst>
          </p:nvPr>
        </p:nvSpPr>
        <p:spPr>
          <a:xfrm>
            <a:off x="1541780" y="1358265"/>
            <a:ext cx="440690" cy="440690"/>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0" name="文本框 9"/>
          <p:cNvSpPr txBox="1"/>
          <p:nvPr>
            <p:custDataLst>
              <p:tags r:id="rId23"/>
            </p:custDataLst>
          </p:nvPr>
        </p:nvSpPr>
        <p:spPr>
          <a:xfrm>
            <a:off x="1632585" y="1425575"/>
            <a:ext cx="639445" cy="4277360"/>
          </a:xfrm>
          <a:prstGeom prst="rect">
            <a:avLst/>
          </a:prstGeom>
          <a:noFill/>
        </p:spPr>
        <p:txBody>
          <a:bodyPr vert="eaVert" wrap="square" bIns="0" rtlCol="0">
            <a:normAutofit fontScale="70000"/>
          </a:bodyPr>
          <a:p>
            <a:pPr algn="ctr">
              <a:lnSpc>
                <a:spcPct val="120000"/>
              </a:lnSpc>
            </a:pPr>
            <a:r>
              <a:rPr lang="zh-CN" altLang="en-US" sz="3200">
                <a:solidFill>
                  <a:srgbClr val="000000">
                    <a:lumMod val="75000"/>
                    <a:lumOff val="25000"/>
                  </a:srgbClr>
                </a:solidFill>
                <a:uFillTx/>
                <a:latin typeface="微软雅黑" panose="020B0503020204020204" charset="-122"/>
                <a:ea typeface="Microsoft YaHei Regular" panose="020B0503020204020204" charset="-122"/>
                <a:cs typeface="Microsoft YaHei Regular" panose="020B0503020204020204" charset="-122"/>
              </a:rPr>
              <a:t>“互联网</a:t>
            </a:r>
            <a:r>
              <a:rPr lang="en-US" sz="3200">
                <a:solidFill>
                  <a:srgbClr val="000000">
                    <a:lumMod val="75000"/>
                    <a:lumOff val="25000"/>
                  </a:srgbClr>
                </a:solidFill>
                <a:uFillTx/>
                <a:latin typeface="微软雅黑" panose="020B0503020204020204" charset="-122"/>
                <a:ea typeface="Microsoft YaHei Regular" panose="020B0503020204020204" charset="-122"/>
                <a:cs typeface="Microsoft YaHei Regular" panose="020B0503020204020204" charset="-122"/>
              </a:rPr>
              <a:t>+ </a:t>
            </a:r>
            <a:r>
              <a:rPr lang="zh-CN" altLang="en-US" sz="3200">
                <a:solidFill>
                  <a:srgbClr val="000000">
                    <a:lumMod val="75000"/>
                    <a:lumOff val="25000"/>
                  </a:srgbClr>
                </a:solidFill>
                <a:uFillTx/>
                <a:latin typeface="微软雅黑" panose="020B0503020204020204" charset="-122"/>
                <a:ea typeface="Microsoft YaHei Regular" panose="020B0503020204020204" charset="-122"/>
                <a:cs typeface="Microsoft YaHei Regular" panose="020B0503020204020204" charset="-122"/>
              </a:rPr>
              <a:t>”创业的时代意义</a:t>
            </a:r>
            <a:endParaRPr lang="zh-CN" altLang="en-US" sz="3200">
              <a:solidFill>
                <a:srgbClr val="000000">
                  <a:lumMod val="75000"/>
                  <a:lumOff val="25000"/>
                </a:srgbClr>
              </a:solidFill>
              <a:uFillTx/>
              <a:latin typeface="微软雅黑" panose="020B0503020204020204" charset="-122"/>
              <a:ea typeface="Microsoft YaHei Regular" panose="020B0503020204020204" charset="-122"/>
              <a:cs typeface="Microsoft YaHei Regular" panose="020B0503020204020204" charset="-122"/>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2324735" y="533400"/>
            <a:ext cx="7542530" cy="684530"/>
          </a:xfrm>
          <a:prstGeom prst="rect">
            <a:avLst/>
          </a:prstGeom>
          <a:noFill/>
        </p:spPr>
        <p:txBody>
          <a:bodyPr wrap="square" bIns="0" rtlCol="0" anchor="ctr" anchorCtr="0">
            <a:normAutofit fontScale="80000"/>
          </a:bodyPr>
          <a:p>
            <a:pPr algn="ctr"/>
            <a:r>
              <a:rPr lang="zh-CN" altLang="en-US" sz="2800" b="1" spc="300">
                <a:solidFill>
                  <a:srgbClr val="636190">
                    <a:lumMod val="75000"/>
                  </a:srgbClr>
                </a:solidFill>
                <a:uFillTx/>
                <a:latin typeface="Microsoft YaHei Bold" panose="020B0503020204020204" charset="-122"/>
                <a:ea typeface="Microsoft YaHei Bold" panose="020B0503020204020204" charset="-122"/>
                <a:cs typeface="Microsoft YaHei Bold" panose="020B0503020204020204" charset="-122"/>
              </a:rPr>
              <a:t>”互联网</a:t>
            </a:r>
            <a:r>
              <a:rPr lang="en-US" altLang="zh-CN" sz="2800" b="1" spc="300">
                <a:solidFill>
                  <a:srgbClr val="636190">
                    <a:lumMod val="75000"/>
                  </a:srgbClr>
                </a:solidFill>
                <a:uFillTx/>
                <a:latin typeface="Microsoft YaHei Bold" panose="020B0503020204020204" charset="-122"/>
                <a:ea typeface="Microsoft YaHei Bold" panose="020B0503020204020204" charset="-122"/>
                <a:cs typeface="Microsoft YaHei Bold" panose="020B0503020204020204" charset="-122"/>
              </a:rPr>
              <a:t>+</a:t>
            </a:r>
            <a:r>
              <a:rPr lang="zh-CN" altLang="en-US" sz="2800" b="1" spc="300">
                <a:solidFill>
                  <a:srgbClr val="636190">
                    <a:lumMod val="75000"/>
                  </a:srgbClr>
                </a:solidFill>
                <a:uFillTx/>
                <a:latin typeface="Microsoft YaHei Bold" panose="020B0503020204020204" charset="-122"/>
                <a:ea typeface="Microsoft YaHei Bold" panose="020B0503020204020204" charset="-122"/>
                <a:cs typeface="Microsoft YaHei Bold" panose="020B0503020204020204" charset="-122"/>
              </a:rPr>
              <a:t>“背景下，大学生创新创业的主要领域</a:t>
            </a:r>
            <a:endParaRPr lang="zh-CN" altLang="en-US" sz="2800" b="1" spc="300">
              <a:solidFill>
                <a:srgbClr val="636190">
                  <a:lumMod val="75000"/>
                </a:srgbClr>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50" name="文本框 49"/>
          <p:cNvSpPr txBox="1"/>
          <p:nvPr>
            <p:custDataLst>
              <p:tags r:id="rId2"/>
            </p:custDataLst>
          </p:nvPr>
        </p:nvSpPr>
        <p:spPr>
          <a:xfrm>
            <a:off x="8757920" y="1379855"/>
            <a:ext cx="2842260" cy="441325"/>
          </a:xfrm>
          <a:prstGeom prst="rect">
            <a:avLst/>
          </a:prstGeom>
          <a:noFill/>
        </p:spPr>
        <p:txBody>
          <a:bodyPr wrap="square" bIns="0" rtlCol="0">
            <a:normAutofit/>
          </a:bodyPr>
          <a:p>
            <a:pPr algn="l"/>
            <a:r>
              <a:rPr lang="zh-CN" altLang="en-US" b="1">
                <a:solidFill>
                  <a:srgbClr val="636190"/>
                </a:solidFill>
                <a:uFillTx/>
                <a:latin typeface="Microsoft YaHei Bold" panose="020B0503020204020204" charset="-122"/>
                <a:ea typeface="Microsoft YaHei Bold" panose="020B0503020204020204" charset="-122"/>
              </a:rPr>
              <a:t>（三）实业</a:t>
            </a:r>
            <a:r>
              <a:rPr lang="zh-CN" altLang="en-US" b="1">
                <a:solidFill>
                  <a:srgbClr val="636190"/>
                </a:solidFill>
                <a:uFillTx/>
                <a:latin typeface="Microsoft YaHei Bold" panose="020B0503020204020204" charset="-122"/>
                <a:ea typeface="Microsoft YaHei Bold" panose="020B0503020204020204" charset="-122"/>
              </a:rPr>
              <a:t>类</a:t>
            </a:r>
            <a:endParaRPr lang="zh-CN" altLang="en-US" b="1">
              <a:solidFill>
                <a:srgbClr val="636190"/>
              </a:solidFill>
              <a:uFillTx/>
              <a:latin typeface="Microsoft YaHei Bold" panose="020B0503020204020204" charset="-122"/>
              <a:ea typeface="Microsoft YaHei Bold" panose="020B0503020204020204" charset="-122"/>
            </a:endParaRPr>
          </a:p>
        </p:txBody>
      </p:sp>
      <p:sp>
        <p:nvSpPr>
          <p:cNvPr id="51" name="文本框 50"/>
          <p:cNvSpPr txBox="1"/>
          <p:nvPr>
            <p:custDataLst>
              <p:tags r:id="rId3"/>
            </p:custDataLst>
          </p:nvPr>
        </p:nvSpPr>
        <p:spPr>
          <a:xfrm>
            <a:off x="8757920" y="1830070"/>
            <a:ext cx="3240000" cy="4008120"/>
          </a:xfrm>
          <a:prstGeom prst="rect">
            <a:avLst/>
          </a:prstGeom>
          <a:noFill/>
        </p:spPr>
        <p:txBody>
          <a:bodyPr wrap="square" bIns="46990" rtlCol="0">
            <a:noAutofit/>
          </a:bodyPr>
          <a:p>
            <a:pPr indent="-457200" algn="just" fontAlgn="auto">
              <a:lnSpc>
                <a:spcPct val="130000"/>
              </a:lnSpc>
              <a:spcAft>
                <a:spcPts val="100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实业类项目大致可以分为以下几</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项：</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just" fontAlgn="auto">
              <a:lnSpc>
                <a:spcPct val="130000"/>
              </a:lnSpc>
              <a:spcAft>
                <a:spcPts val="0"/>
              </a:spcAft>
            </a:pPr>
            <a:r>
              <a:rPr lang="en-US" altLang="zh-CN" sz="1600">
                <a:solidFill>
                  <a:srgbClr val="000000">
                    <a:lumMod val="50000"/>
                    <a:lumOff val="50000"/>
                  </a:srgbClr>
                </a:solidFill>
                <a:uFillTx/>
                <a:latin typeface="微软雅黑" panose="020B0503020204020204" charset="-122"/>
                <a:ea typeface="Microsoft YaHei Regular" panose="020B0503020204020204" charset="-122"/>
              </a:rPr>
              <a:t>1.</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硬件类项目。一般以团队创业形式为主。此类项目主要是结合大学生的专业技术与技能的学习，延伸出来的创新创业</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项目。</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just" fontAlgn="auto">
              <a:lnSpc>
                <a:spcPct val="130000"/>
              </a:lnSpc>
              <a:spcAft>
                <a:spcPts val="0"/>
              </a:spcAft>
            </a:pPr>
            <a:r>
              <a:rPr lang="en-US" altLang="zh-CN" sz="1600">
                <a:solidFill>
                  <a:srgbClr val="000000">
                    <a:lumMod val="50000"/>
                    <a:lumOff val="50000"/>
                  </a:srgbClr>
                </a:solidFill>
                <a:uFillTx/>
                <a:latin typeface="微软雅黑" panose="020B0503020204020204" charset="-122"/>
                <a:ea typeface="Microsoft YaHei Regular" panose="020B0503020204020204" charset="-122"/>
              </a:rPr>
              <a:t>2.</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实物加工与销售。大学生从事此类项目的标的物一般是与大学生活相关的实物，诸如文化衫的加工与销售、正装与礼服的租赁与销售，以及寝室用品的设计制作与销售等等。此类项目本身就贴近大学生的日常生活，具备非常好的可操作</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性。</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p:txBody>
      </p:sp>
      <p:cxnSp>
        <p:nvCxnSpPr>
          <p:cNvPr id="36" name="直接连接符 35"/>
          <p:cNvCxnSpPr/>
          <p:nvPr>
            <p:custDataLst>
              <p:tags r:id="rId4"/>
            </p:custDataLst>
          </p:nvPr>
        </p:nvCxnSpPr>
        <p:spPr>
          <a:xfrm>
            <a:off x="5622290" y="1967865"/>
            <a:ext cx="2242820" cy="541655"/>
          </a:xfrm>
          <a:prstGeom prst="line">
            <a:avLst/>
          </a:prstGeom>
        </p:spPr>
        <p:style>
          <a:lnRef idx="1">
            <a:srgbClr val="636190"/>
          </a:lnRef>
          <a:fillRef idx="0">
            <a:srgbClr val="636190"/>
          </a:fillRef>
          <a:effectRef idx="0">
            <a:srgbClr val="636190"/>
          </a:effectRef>
          <a:fontRef idx="minor">
            <a:srgbClr val="000000"/>
          </a:fontRef>
        </p:style>
      </p:cxnSp>
      <p:cxnSp>
        <p:nvCxnSpPr>
          <p:cNvPr id="41" name="直接连接符 40"/>
          <p:cNvCxnSpPr/>
          <p:nvPr>
            <p:custDataLst>
              <p:tags r:id="rId5"/>
            </p:custDataLst>
          </p:nvPr>
        </p:nvCxnSpPr>
        <p:spPr>
          <a:xfrm flipV="1">
            <a:off x="6337935" y="2389505"/>
            <a:ext cx="1673225" cy="829945"/>
          </a:xfrm>
          <a:prstGeom prst="line">
            <a:avLst/>
          </a:prstGeom>
        </p:spPr>
        <p:style>
          <a:lnRef idx="1">
            <a:srgbClr val="636190"/>
          </a:lnRef>
          <a:fillRef idx="0">
            <a:srgbClr val="636190"/>
          </a:fillRef>
          <a:effectRef idx="0">
            <a:srgbClr val="636190"/>
          </a:effectRef>
          <a:fontRef idx="minor">
            <a:srgbClr val="000000"/>
          </a:fontRef>
        </p:style>
      </p:cxnSp>
      <p:cxnSp>
        <p:nvCxnSpPr>
          <p:cNvPr id="43" name="直接连接符 42"/>
          <p:cNvCxnSpPr/>
          <p:nvPr>
            <p:custDataLst>
              <p:tags r:id="rId6"/>
            </p:custDataLst>
          </p:nvPr>
        </p:nvCxnSpPr>
        <p:spPr>
          <a:xfrm flipV="1">
            <a:off x="4135120" y="1949450"/>
            <a:ext cx="1315085" cy="1033145"/>
          </a:xfrm>
          <a:prstGeom prst="line">
            <a:avLst/>
          </a:prstGeom>
        </p:spPr>
        <p:style>
          <a:lnRef idx="1">
            <a:srgbClr val="636190"/>
          </a:lnRef>
          <a:fillRef idx="0">
            <a:srgbClr val="636190"/>
          </a:fillRef>
          <a:effectRef idx="0">
            <a:srgbClr val="636190"/>
          </a:effectRef>
          <a:fontRef idx="minor">
            <a:srgbClr val="000000"/>
          </a:fontRef>
        </p:style>
      </p:cxnSp>
      <p:cxnSp>
        <p:nvCxnSpPr>
          <p:cNvPr id="48" name="直接连接符 47"/>
          <p:cNvCxnSpPr/>
          <p:nvPr>
            <p:custDataLst>
              <p:tags r:id="rId7"/>
            </p:custDataLst>
          </p:nvPr>
        </p:nvCxnSpPr>
        <p:spPr>
          <a:xfrm flipH="1" flipV="1">
            <a:off x="5450205" y="1949450"/>
            <a:ext cx="704850" cy="1213485"/>
          </a:xfrm>
          <a:prstGeom prst="line">
            <a:avLst/>
          </a:prstGeom>
        </p:spPr>
        <p:style>
          <a:lnRef idx="1">
            <a:srgbClr val="636190"/>
          </a:lnRef>
          <a:fillRef idx="0">
            <a:srgbClr val="636190"/>
          </a:fillRef>
          <a:effectRef idx="0">
            <a:srgbClr val="636190"/>
          </a:effectRef>
          <a:fontRef idx="minor">
            <a:srgbClr val="000000"/>
          </a:fontRef>
        </p:style>
      </p:cxnSp>
      <p:cxnSp>
        <p:nvCxnSpPr>
          <p:cNvPr id="53" name="直接连接符 52"/>
          <p:cNvCxnSpPr/>
          <p:nvPr>
            <p:custDataLst>
              <p:tags r:id="rId8"/>
            </p:custDataLst>
          </p:nvPr>
        </p:nvCxnSpPr>
        <p:spPr>
          <a:xfrm>
            <a:off x="4203065" y="3018155"/>
            <a:ext cx="1788795" cy="196215"/>
          </a:xfrm>
          <a:prstGeom prst="line">
            <a:avLst/>
          </a:prstGeom>
        </p:spPr>
        <p:style>
          <a:lnRef idx="1">
            <a:srgbClr val="636190"/>
          </a:lnRef>
          <a:fillRef idx="0">
            <a:srgbClr val="636190"/>
          </a:fillRef>
          <a:effectRef idx="0">
            <a:srgbClr val="636190"/>
          </a:effectRef>
          <a:fontRef idx="minor">
            <a:srgbClr val="000000"/>
          </a:fontRef>
        </p:style>
      </p:cxnSp>
      <p:sp>
        <p:nvSpPr>
          <p:cNvPr id="70" name="椭圆 69"/>
          <p:cNvSpPr/>
          <p:nvPr>
            <p:custDataLst>
              <p:tags r:id="rId9"/>
            </p:custDataLst>
          </p:nvPr>
        </p:nvSpPr>
        <p:spPr>
          <a:xfrm>
            <a:off x="5694045" y="2805430"/>
            <a:ext cx="827405" cy="827405"/>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69" name="椭圆 68"/>
          <p:cNvSpPr/>
          <p:nvPr>
            <p:custDataLst>
              <p:tags r:id="rId10"/>
            </p:custDataLst>
          </p:nvPr>
        </p:nvSpPr>
        <p:spPr>
          <a:xfrm>
            <a:off x="7484110" y="1897380"/>
            <a:ext cx="1112520" cy="1112520"/>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25" name="椭圆 24"/>
          <p:cNvSpPr/>
          <p:nvPr>
            <p:custDataLst>
              <p:tags r:id="rId11"/>
            </p:custDataLst>
          </p:nvPr>
        </p:nvSpPr>
        <p:spPr>
          <a:xfrm>
            <a:off x="7536180" y="1949450"/>
            <a:ext cx="1008380" cy="1008380"/>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30" name="椭圆 29"/>
          <p:cNvSpPr/>
          <p:nvPr>
            <p:custDataLst>
              <p:tags r:id="rId12"/>
            </p:custDataLst>
          </p:nvPr>
        </p:nvSpPr>
        <p:spPr>
          <a:xfrm>
            <a:off x="5759450" y="2870835"/>
            <a:ext cx="696595" cy="696595"/>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77" name="文本框 76"/>
          <p:cNvSpPr txBox="1"/>
          <p:nvPr>
            <p:custDataLst>
              <p:tags r:id="rId13"/>
            </p:custDataLst>
          </p:nvPr>
        </p:nvSpPr>
        <p:spPr>
          <a:xfrm>
            <a:off x="532765" y="2609850"/>
            <a:ext cx="2841625" cy="441325"/>
          </a:xfrm>
          <a:prstGeom prst="rect">
            <a:avLst/>
          </a:prstGeom>
          <a:noFill/>
        </p:spPr>
        <p:txBody>
          <a:bodyPr wrap="square" bIns="0" rtlCol="0">
            <a:normAutofit/>
          </a:bodyPr>
          <a:p>
            <a:pPr algn="r"/>
            <a:r>
              <a:rPr lang="zh-CN" altLang="en-US" b="1">
                <a:solidFill>
                  <a:srgbClr val="636190"/>
                </a:solidFill>
                <a:uFillTx/>
                <a:latin typeface="Microsoft YaHei Bold" panose="020B0503020204020204" charset="-122"/>
                <a:ea typeface="Microsoft YaHei Bold" panose="020B0503020204020204" charset="-122"/>
              </a:rPr>
              <a:t>（一）软件开发</a:t>
            </a:r>
            <a:r>
              <a:rPr lang="zh-CN" altLang="en-US" b="1">
                <a:solidFill>
                  <a:srgbClr val="636190"/>
                </a:solidFill>
                <a:uFillTx/>
                <a:latin typeface="Microsoft YaHei Bold" panose="020B0503020204020204" charset="-122"/>
                <a:ea typeface="Microsoft YaHei Bold" panose="020B0503020204020204" charset="-122"/>
              </a:rPr>
              <a:t>类</a:t>
            </a:r>
            <a:endParaRPr lang="zh-CN" altLang="en-US" b="1">
              <a:solidFill>
                <a:srgbClr val="636190"/>
              </a:solidFill>
              <a:uFillTx/>
              <a:latin typeface="Microsoft YaHei Bold" panose="020B0503020204020204" charset="-122"/>
              <a:ea typeface="Microsoft YaHei Bold" panose="020B0503020204020204" charset="-122"/>
            </a:endParaRPr>
          </a:p>
        </p:txBody>
      </p:sp>
      <p:sp>
        <p:nvSpPr>
          <p:cNvPr id="78" name="文本框 77"/>
          <p:cNvSpPr txBox="1"/>
          <p:nvPr>
            <p:custDataLst>
              <p:tags r:id="rId14"/>
            </p:custDataLst>
          </p:nvPr>
        </p:nvSpPr>
        <p:spPr>
          <a:xfrm>
            <a:off x="328930" y="3009900"/>
            <a:ext cx="3045460" cy="3446780"/>
          </a:xfrm>
          <a:prstGeom prst="rect">
            <a:avLst/>
          </a:prstGeom>
          <a:noFill/>
        </p:spPr>
        <p:txBody>
          <a:bodyPr wrap="square" bIns="46990" rtlCol="0">
            <a:noAutofit/>
          </a:bodyPr>
          <a:p>
            <a:pPr indent="-457200" algn="just" fontAlgn="auto">
              <a:lnSpc>
                <a:spcPct val="130000"/>
              </a:lnSpc>
              <a:spcAft>
                <a:spcPts val="100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大学生在软件开发类尝试最多的项目如下：</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just" fontAlgn="auto">
              <a:lnSpc>
                <a:spcPct val="130000"/>
              </a:lnSpc>
              <a:spcAft>
                <a:spcPts val="0"/>
              </a:spcAft>
            </a:pPr>
            <a:r>
              <a:rPr lang="en-US" altLang="zh-CN" sz="1600">
                <a:solidFill>
                  <a:srgbClr val="000000">
                    <a:lumMod val="50000"/>
                    <a:lumOff val="50000"/>
                  </a:srgbClr>
                </a:solidFill>
                <a:uFillTx/>
                <a:latin typeface="微软雅黑" panose="020B0503020204020204" charset="-122"/>
                <a:ea typeface="Microsoft YaHei Regular" panose="020B0503020204020204" charset="-122"/>
              </a:rPr>
              <a:t>1.</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社交软件。例如</a:t>
            </a:r>
            <a:r>
              <a:rPr lang="en-US" altLang="zh-CN" sz="1600">
                <a:solidFill>
                  <a:srgbClr val="000000">
                    <a:lumMod val="50000"/>
                    <a:lumOff val="50000"/>
                  </a:srgbClr>
                </a:solidFill>
                <a:uFillTx/>
                <a:latin typeface="微软雅黑" panose="020B0503020204020204" charset="-122"/>
                <a:ea typeface="Microsoft YaHei Regular" panose="020B0503020204020204" charset="-122"/>
              </a:rPr>
              <a:t>QQ</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、微信、微博、</a:t>
            </a:r>
            <a:r>
              <a:rPr lang="en-US" altLang="zh-CN" sz="1600">
                <a:solidFill>
                  <a:srgbClr val="000000">
                    <a:lumMod val="50000"/>
                    <a:lumOff val="50000"/>
                  </a:srgbClr>
                </a:solidFill>
                <a:uFillTx/>
                <a:latin typeface="微软雅黑" panose="020B0503020204020204" charset="-122"/>
                <a:ea typeface="Microsoft YaHei Regular" panose="020B0503020204020204" charset="-122"/>
              </a:rPr>
              <a:t>facebook</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a:t>
            </a:r>
            <a:r>
              <a:rPr lang="en-US" altLang="zh-CN" sz="1600">
                <a:solidFill>
                  <a:srgbClr val="000000">
                    <a:lumMod val="50000"/>
                    <a:lumOff val="50000"/>
                  </a:srgbClr>
                </a:solidFill>
                <a:uFillTx/>
                <a:latin typeface="微软雅黑" panose="020B0503020204020204" charset="-122"/>
                <a:ea typeface="Microsoft YaHei Regular" panose="020B0503020204020204" charset="-122"/>
              </a:rPr>
              <a:t>twitter</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等。</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just" fontAlgn="auto">
              <a:lnSpc>
                <a:spcPct val="130000"/>
              </a:lnSpc>
              <a:spcAft>
                <a:spcPts val="0"/>
              </a:spcAft>
            </a:pPr>
            <a:r>
              <a:rPr lang="en-US" altLang="zh-CN" sz="1600">
                <a:solidFill>
                  <a:srgbClr val="000000">
                    <a:lumMod val="50000"/>
                    <a:lumOff val="50000"/>
                  </a:srgbClr>
                </a:solidFill>
                <a:uFillTx/>
                <a:latin typeface="微软雅黑" panose="020B0503020204020204" charset="-122"/>
                <a:ea typeface="Microsoft YaHei Regular" panose="020B0503020204020204" charset="-122"/>
              </a:rPr>
              <a:t>2.O2O</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软件。如：外卖</a:t>
            </a:r>
            <a:r>
              <a:rPr lang="en-US" altLang="zh-CN" sz="1600">
                <a:solidFill>
                  <a:srgbClr val="000000">
                    <a:lumMod val="50000"/>
                    <a:lumOff val="50000"/>
                  </a:srgbClr>
                </a:solidFill>
                <a:uFillTx/>
                <a:latin typeface="微软雅黑" panose="020B0503020204020204" charset="-122"/>
                <a:ea typeface="Microsoft YaHei Regular" panose="020B0503020204020204" charset="-122"/>
                <a:sym typeface="+mn-ea"/>
              </a:rPr>
              <a:t>O2O</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、洗衣</a:t>
            </a:r>
            <a:r>
              <a:rPr lang="en-US" altLang="zh-CN" sz="1600">
                <a:solidFill>
                  <a:srgbClr val="000000">
                    <a:lumMod val="50000"/>
                    <a:lumOff val="50000"/>
                  </a:srgbClr>
                </a:solidFill>
                <a:uFillTx/>
                <a:latin typeface="微软雅黑" panose="020B0503020204020204" charset="-122"/>
                <a:ea typeface="Microsoft YaHei Regular" panose="020B0503020204020204" charset="-122"/>
                <a:sym typeface="+mn-ea"/>
              </a:rPr>
              <a:t>O2O</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、零食</a:t>
            </a:r>
            <a:r>
              <a:rPr lang="en-US" altLang="zh-CN" sz="1600">
                <a:solidFill>
                  <a:srgbClr val="000000">
                    <a:lumMod val="50000"/>
                    <a:lumOff val="50000"/>
                  </a:srgbClr>
                </a:solidFill>
                <a:uFillTx/>
                <a:latin typeface="微软雅黑" panose="020B0503020204020204" charset="-122"/>
                <a:ea typeface="Microsoft YaHei Regular" panose="020B0503020204020204" charset="-122"/>
              </a:rPr>
              <a:t>O2O</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、水果</a:t>
            </a:r>
            <a:r>
              <a:rPr lang="en-US" altLang="zh-CN" sz="1600">
                <a:solidFill>
                  <a:srgbClr val="000000">
                    <a:lumMod val="50000"/>
                    <a:lumOff val="50000"/>
                  </a:srgbClr>
                </a:solidFill>
                <a:uFillTx/>
                <a:latin typeface="微软雅黑" panose="020B0503020204020204" charset="-122"/>
                <a:ea typeface="Microsoft YaHei Regular" panose="020B0503020204020204" charset="-122"/>
                <a:sym typeface="+mn-ea"/>
              </a:rPr>
              <a:t>O2O</a:t>
            </a:r>
            <a:r>
              <a:rPr lang="zh-CN" altLang="en-US" sz="1600">
                <a:solidFill>
                  <a:srgbClr val="000000">
                    <a:lumMod val="50000"/>
                    <a:lumOff val="50000"/>
                  </a:srgbClr>
                </a:solidFill>
                <a:uFillTx/>
                <a:latin typeface="微软雅黑" panose="020B0503020204020204" charset="-122"/>
                <a:ea typeface="Microsoft YaHei Regular" panose="020B0503020204020204" charset="-122"/>
                <a:sym typeface="+mn-ea"/>
              </a:rPr>
              <a:t>等等</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just" fontAlgn="auto">
              <a:lnSpc>
                <a:spcPct val="130000"/>
              </a:lnSpc>
              <a:spcAft>
                <a:spcPts val="0"/>
              </a:spcAft>
            </a:pPr>
            <a:r>
              <a:rPr lang="en-US" altLang="zh-CN" sz="1600">
                <a:solidFill>
                  <a:srgbClr val="000000">
                    <a:lumMod val="50000"/>
                    <a:lumOff val="50000"/>
                  </a:srgbClr>
                </a:solidFill>
                <a:uFillTx/>
                <a:latin typeface="微软雅黑" panose="020B0503020204020204" charset="-122"/>
                <a:ea typeface="Microsoft YaHei Regular" panose="020B0503020204020204" charset="-122"/>
              </a:rPr>
              <a:t>3.</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工具类软件。比如：墨迹天气、美图秀秀、搜狗输入法</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等。</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just" fontAlgn="auto">
              <a:lnSpc>
                <a:spcPct val="130000"/>
              </a:lnSpc>
              <a:spcAft>
                <a:spcPts val="0"/>
              </a:spcAft>
            </a:pPr>
            <a:r>
              <a:rPr lang="en-US" altLang="zh-CN" sz="1600">
                <a:solidFill>
                  <a:srgbClr val="000000">
                    <a:lumMod val="50000"/>
                    <a:lumOff val="50000"/>
                  </a:srgbClr>
                </a:solidFill>
                <a:uFillTx/>
                <a:latin typeface="微软雅黑" panose="020B0503020204020204" charset="-122"/>
                <a:ea typeface="Microsoft YaHei Regular" panose="020B0503020204020204" charset="-122"/>
              </a:rPr>
              <a:t>4.</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游戏类</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软件。</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p:txBody>
      </p:sp>
      <p:sp>
        <p:nvSpPr>
          <p:cNvPr id="79" name="文本框 78"/>
          <p:cNvSpPr txBox="1"/>
          <p:nvPr>
            <p:custDataLst>
              <p:tags r:id="rId15"/>
            </p:custDataLst>
          </p:nvPr>
        </p:nvSpPr>
        <p:spPr>
          <a:xfrm>
            <a:off x="4476000" y="3928745"/>
            <a:ext cx="3240000" cy="441325"/>
          </a:xfrm>
          <a:prstGeom prst="rect">
            <a:avLst/>
          </a:prstGeom>
          <a:noFill/>
        </p:spPr>
        <p:txBody>
          <a:bodyPr wrap="square" bIns="0" rtlCol="0">
            <a:normAutofit/>
          </a:bodyPr>
          <a:p>
            <a:pPr algn="ctr"/>
            <a:r>
              <a:rPr lang="zh-CN" altLang="en-US" b="1">
                <a:solidFill>
                  <a:srgbClr val="636190"/>
                </a:solidFill>
                <a:uFillTx/>
                <a:latin typeface="Microsoft YaHei Bold" panose="020B0503020204020204" charset="-122"/>
                <a:ea typeface="Microsoft YaHei Bold" panose="020B0503020204020204" charset="-122"/>
              </a:rPr>
              <a:t>（二）电子商务</a:t>
            </a:r>
            <a:r>
              <a:rPr lang="zh-CN" altLang="en-US" b="1">
                <a:solidFill>
                  <a:srgbClr val="636190"/>
                </a:solidFill>
                <a:uFillTx/>
                <a:latin typeface="Microsoft YaHei Bold" panose="020B0503020204020204" charset="-122"/>
                <a:ea typeface="Microsoft YaHei Bold" panose="020B0503020204020204" charset="-122"/>
              </a:rPr>
              <a:t>类</a:t>
            </a:r>
            <a:endParaRPr lang="zh-CN" altLang="en-US" b="1">
              <a:solidFill>
                <a:srgbClr val="636190"/>
              </a:solidFill>
              <a:uFillTx/>
              <a:latin typeface="Microsoft YaHei Bold" panose="020B0503020204020204" charset="-122"/>
              <a:ea typeface="Microsoft YaHei Bold" panose="020B0503020204020204" charset="-122"/>
            </a:endParaRPr>
          </a:p>
        </p:txBody>
      </p:sp>
      <p:sp>
        <p:nvSpPr>
          <p:cNvPr id="80" name="文本框 79"/>
          <p:cNvSpPr txBox="1"/>
          <p:nvPr>
            <p:custDataLst>
              <p:tags r:id="rId16"/>
            </p:custDataLst>
          </p:nvPr>
        </p:nvSpPr>
        <p:spPr>
          <a:xfrm>
            <a:off x="4476115" y="4378960"/>
            <a:ext cx="3239770" cy="2126615"/>
          </a:xfrm>
          <a:prstGeom prst="rect">
            <a:avLst/>
          </a:prstGeom>
          <a:noFill/>
        </p:spPr>
        <p:txBody>
          <a:bodyPr wrap="square" bIns="46990" rtlCol="0">
            <a:noAutofit/>
          </a:bodyPr>
          <a:p>
            <a:pPr indent="-457200" algn="just" fontAlgn="auto">
              <a:lnSpc>
                <a:spcPct val="130000"/>
              </a:lnSpc>
              <a:spcAft>
                <a:spcPts val="1000"/>
              </a:spcAft>
            </a:pPr>
            <a:r>
              <a:rPr lang="zh-CN" altLang="en-US" sz="1600">
                <a:solidFill>
                  <a:srgbClr val="000000">
                    <a:lumMod val="50000"/>
                    <a:lumOff val="50000"/>
                  </a:srgbClr>
                </a:solidFill>
                <a:uFillTx/>
                <a:latin typeface="微软雅黑" panose="020B0503020204020204" charset="-122"/>
                <a:ea typeface="Microsoft YaHei Regular" panose="020B0503020204020204" charset="-122"/>
              </a:rPr>
              <a:t>大学生从事电子商务的主要形式大致可分三</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种：</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just" fontAlgn="auto">
              <a:lnSpc>
                <a:spcPct val="130000"/>
              </a:lnSpc>
              <a:spcAft>
                <a:spcPts val="0"/>
              </a:spcAft>
            </a:pPr>
            <a:r>
              <a:rPr lang="en-US" altLang="zh-CN" sz="1600">
                <a:solidFill>
                  <a:srgbClr val="000000">
                    <a:lumMod val="50000"/>
                    <a:lumOff val="50000"/>
                  </a:srgbClr>
                </a:solidFill>
                <a:uFillTx/>
                <a:latin typeface="微软雅黑" panose="020B0503020204020204" charset="-122"/>
                <a:ea typeface="Microsoft YaHei Regular" panose="020B0503020204020204" charset="-122"/>
              </a:rPr>
              <a:t>1.</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在主流电子商务平台开</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网店；</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just" fontAlgn="auto">
              <a:lnSpc>
                <a:spcPct val="130000"/>
              </a:lnSpc>
              <a:spcAft>
                <a:spcPts val="0"/>
              </a:spcAft>
            </a:pPr>
            <a:r>
              <a:rPr lang="en-US" altLang="zh-CN" sz="1600">
                <a:solidFill>
                  <a:srgbClr val="000000">
                    <a:lumMod val="50000"/>
                    <a:lumOff val="50000"/>
                  </a:srgbClr>
                </a:solidFill>
                <a:uFillTx/>
                <a:latin typeface="微软雅黑" panose="020B0503020204020204" charset="-122"/>
                <a:ea typeface="Microsoft YaHei Regular" panose="020B0503020204020204" charset="-122"/>
              </a:rPr>
              <a:t>2.</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在社交软件内做微</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商；</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a:p>
            <a:pPr indent="-457200" algn="just" fontAlgn="auto">
              <a:lnSpc>
                <a:spcPct val="130000"/>
              </a:lnSpc>
              <a:spcAft>
                <a:spcPts val="0"/>
              </a:spcAft>
            </a:pPr>
            <a:r>
              <a:rPr lang="en-US" altLang="zh-CN" sz="1600">
                <a:solidFill>
                  <a:srgbClr val="000000">
                    <a:lumMod val="50000"/>
                    <a:lumOff val="50000"/>
                  </a:srgbClr>
                </a:solidFill>
                <a:uFillTx/>
                <a:latin typeface="微软雅黑" panose="020B0503020204020204" charset="-122"/>
                <a:ea typeface="Microsoft YaHei Regular" panose="020B0503020204020204" charset="-122"/>
              </a:rPr>
              <a:t>3.</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开发相应的移动软件来完成电子</a:t>
            </a:r>
            <a:r>
              <a:rPr lang="zh-CN" altLang="en-US" sz="1600">
                <a:solidFill>
                  <a:srgbClr val="000000">
                    <a:lumMod val="50000"/>
                    <a:lumOff val="50000"/>
                  </a:srgbClr>
                </a:solidFill>
                <a:uFillTx/>
                <a:latin typeface="微软雅黑" panose="020B0503020204020204" charset="-122"/>
                <a:ea typeface="Microsoft YaHei Regular" panose="020B0503020204020204" charset="-122"/>
              </a:rPr>
              <a:t>商务。</a:t>
            </a:r>
            <a:endParaRPr lang="zh-CN" altLang="en-US" sz="1600">
              <a:solidFill>
                <a:srgbClr val="000000">
                  <a:lumMod val="50000"/>
                  <a:lumOff val="50000"/>
                </a:srgbClr>
              </a:solidFill>
              <a:uFillTx/>
              <a:latin typeface="微软雅黑" panose="020B0503020204020204" charset="-122"/>
              <a:ea typeface="Microsoft YaHei Regular" panose="020B0503020204020204" charset="-122"/>
            </a:endParaRPr>
          </a:p>
        </p:txBody>
      </p:sp>
      <p:sp>
        <p:nvSpPr>
          <p:cNvPr id="71" name="椭圆 70"/>
          <p:cNvSpPr/>
          <p:nvPr>
            <p:custDataLst>
              <p:tags r:id="rId17"/>
            </p:custDataLst>
          </p:nvPr>
        </p:nvSpPr>
        <p:spPr>
          <a:xfrm>
            <a:off x="3678555" y="2499360"/>
            <a:ext cx="862330" cy="862330"/>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29" name="椭圆 28"/>
          <p:cNvSpPr/>
          <p:nvPr>
            <p:custDataLst>
              <p:tags r:id="rId18"/>
            </p:custDataLst>
          </p:nvPr>
        </p:nvSpPr>
        <p:spPr>
          <a:xfrm>
            <a:off x="3723005" y="2543175"/>
            <a:ext cx="774065" cy="774065"/>
          </a:xfrm>
          <a:prstGeom prst="ellipse">
            <a:avLst/>
          </a:prstGeom>
          <a:solidFill>
            <a:srgbClr val="C79ED3"/>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pic>
        <p:nvPicPr>
          <p:cNvPr id="2" name="图片 1" descr="343435383038363b343532323339303bbacfcdacc7a9caf0"/>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978275" y="2798445"/>
            <a:ext cx="263525" cy="263525"/>
          </a:xfrm>
          <a:prstGeom prst="rect">
            <a:avLst/>
          </a:prstGeom>
        </p:spPr>
      </p:pic>
      <p:pic>
        <p:nvPicPr>
          <p:cNvPr id="3" name="图片 2" descr="343435383038363b343532323431303bbdd7b6cec1aacfb5"/>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7860665" y="2273935"/>
            <a:ext cx="359410" cy="359410"/>
          </a:xfrm>
          <a:prstGeom prst="rect">
            <a:avLst/>
          </a:prstGeom>
        </p:spPr>
      </p:pic>
      <p:sp>
        <p:nvSpPr>
          <p:cNvPr id="32" name="椭圆 31"/>
          <p:cNvSpPr/>
          <p:nvPr>
            <p:custDataLst>
              <p:tags r:id="rId25"/>
            </p:custDataLst>
          </p:nvPr>
        </p:nvSpPr>
        <p:spPr>
          <a:xfrm>
            <a:off x="5233670" y="1634490"/>
            <a:ext cx="459105" cy="459105"/>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pic>
        <p:nvPicPr>
          <p:cNvPr id="7" name="图片 6" descr="343439383331313b343532303032343bb7a2b2bcb9dcc0e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5955665" y="3061970"/>
            <a:ext cx="304165" cy="271780"/>
          </a:xfrm>
          <a:prstGeom prst="rect">
            <a:avLst/>
          </a:prstGeom>
        </p:spPr>
      </p:pic>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10.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7d0e1ca4d5494f3dbd8df5f16d24b8ce"/>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35"/>
  <p:tag name="KSO_WM_UNIT_TEXT_FILL_FORE_SCHEMECOLOR_INDEX" val="13"/>
  <p:tag name="KSO_WM_UNIT_TEXT_FILL_TYPE" val="1"/>
  <p:tag name="KSO_WM_TEMPLATE_ASSEMBLE_XID" val="5f9a33ab989d9bef5b8f0c44"/>
  <p:tag name="KSO_WM_TEMPLATE_ASSEMBLE_GROUPID" val="5f8cf65fa61ec3b55284a747"/>
</p:tagLst>
</file>

<file path=ppt/tags/tag100.xml><?xml version="1.0" encoding="utf-8"?>
<p:tagLst xmlns:p="http://schemas.openxmlformats.org/presentationml/2006/main">
  <p:tag name="PA" val="v5.2.11"/>
</p:tagLst>
</file>

<file path=ppt/tags/tag101.xml><?xml version="1.0" encoding="utf-8"?>
<p:tagLst xmlns:p="http://schemas.openxmlformats.org/presentationml/2006/main">
  <p:tag name="PA" val="v5.2.11"/>
</p:tagLst>
</file>

<file path=ppt/tags/tag102.xml><?xml version="1.0" encoding="utf-8"?>
<p:tagLst xmlns:p="http://schemas.openxmlformats.org/presentationml/2006/main">
  <p:tag name="PA" val="v5.2.11"/>
</p:tagLst>
</file>

<file path=ppt/tags/tag103.xml><?xml version="1.0" encoding="utf-8"?>
<p:tagLst xmlns:p="http://schemas.openxmlformats.org/presentationml/2006/main">
  <p:tag name="PA" val="v5.2.11"/>
</p:tagLst>
</file>

<file path=ppt/tags/tag104.xml><?xml version="1.0" encoding="utf-8"?>
<p:tagLst xmlns:p="http://schemas.openxmlformats.org/presentationml/2006/main">
  <p:tag name="PA" val="v5.2.11"/>
</p:tagLst>
</file>

<file path=ppt/tags/tag105.xml><?xml version="1.0" encoding="utf-8"?>
<p:tagLst xmlns:p="http://schemas.openxmlformats.org/presentationml/2006/main">
  <p:tag name="PA" val="v5.2.11"/>
</p:tagLst>
</file>

<file path=ppt/tags/tag106.xml><?xml version="1.0" encoding="utf-8"?>
<p:tagLst xmlns:p="http://schemas.openxmlformats.org/presentationml/2006/main">
  <p:tag name="PA" val="v5.2.11"/>
</p:tagLst>
</file>

<file path=ppt/tags/tag107.xml><?xml version="1.0" encoding="utf-8"?>
<p:tagLst xmlns:p="http://schemas.openxmlformats.org/presentationml/2006/main">
  <p:tag name="PA" val="v5.2.11"/>
</p:tagLst>
</file>

<file path=ppt/tags/tag108.xml><?xml version="1.0" encoding="utf-8"?>
<p:tagLst xmlns:p="http://schemas.openxmlformats.org/presentationml/2006/main">
  <p:tag name="PA" val="v5.2.11"/>
  <p:tag name="RESOURCELIBID_ANIM" val="462"/>
</p:tagLst>
</file>

<file path=ppt/tags/tag109.xml><?xml version="1.0" encoding="utf-8"?>
<p:tagLst xmlns:p="http://schemas.openxmlformats.org/presentationml/2006/main">
  <p:tag name="PA" val="v5.2.11"/>
  <p:tag name="RESOURCELIBID_ANIM" val="46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10.xml><?xml version="1.0" encoding="utf-8"?>
<p:tagLst xmlns:p="http://schemas.openxmlformats.org/presentationml/2006/main">
  <p:tag name="PA" val="v5.2.11"/>
  <p:tag name="RESOURCELIBID_ANIM" val="462"/>
</p:tagLst>
</file>

<file path=ppt/tags/tag111.xml><?xml version="1.0" encoding="utf-8"?>
<p:tagLst xmlns:p="http://schemas.openxmlformats.org/presentationml/2006/main">
  <p:tag name="PA" val="v5.2.11"/>
  <p:tag name="RESOURCELIBID_ANIM" val="462"/>
</p:tagLst>
</file>

<file path=ppt/tags/tag112.xml><?xml version="1.0" encoding="utf-8"?>
<p:tagLst xmlns:p="http://schemas.openxmlformats.org/presentationml/2006/main">
  <p:tag name="PA" val="v5.2.11"/>
  <p:tag name="RESOURCELIBID_ANIM" val="462"/>
</p:tagLst>
</file>

<file path=ppt/tags/tag113.xml><?xml version="1.0" encoding="utf-8"?>
<p:tagLst xmlns:p="http://schemas.openxmlformats.org/presentationml/2006/main">
  <p:tag name="PA" val="v5.2.11"/>
  <p:tag name="RESOURCELIBID_ANIM" val="462"/>
</p:tagLst>
</file>

<file path=ppt/tags/tag114.xml><?xml version="1.0" encoding="utf-8"?>
<p:tagLst xmlns:p="http://schemas.openxmlformats.org/presentationml/2006/main">
  <p:tag name="PA" val="v5.2.11"/>
  <p:tag name="RESOURCELIBID_ANIM" val="462"/>
</p:tagLst>
</file>

<file path=ppt/tags/tag115.xml><?xml version="1.0" encoding="utf-8"?>
<p:tagLst xmlns:p="http://schemas.openxmlformats.org/presentationml/2006/main">
  <p:tag name="PA" val="v5.2.11"/>
  <p:tag name="RESOURCELIBID_ANIM" val="462"/>
</p:tagLst>
</file>

<file path=ppt/tags/tag116.xml><?xml version="1.0" encoding="utf-8"?>
<p:tagLst xmlns:p="http://schemas.openxmlformats.org/presentationml/2006/main">
  <p:tag name="PA" val="v5.2.11"/>
  <p:tag name="RESOURCELIBID_ANIM" val="462"/>
</p:tagLst>
</file>

<file path=ppt/tags/tag117.xml><?xml version="1.0" encoding="utf-8"?>
<p:tagLst xmlns:p="http://schemas.openxmlformats.org/presentationml/2006/main">
  <p:tag name="PA" val="v5.2.11"/>
  <p:tag name="RESOURCELIBID_ANIM" val="462"/>
</p:tagLst>
</file>

<file path=ppt/tags/tag118.xml><?xml version="1.0" encoding="utf-8"?>
<p:tagLst xmlns:p="http://schemas.openxmlformats.org/presentationml/2006/main">
  <p:tag name="PA" val="v5.2.11"/>
  <p:tag name="RESOURCELIBID_ANIM" val="462"/>
</p:tagLst>
</file>

<file path=ppt/tags/tag119.xml><?xml version="1.0" encoding="utf-8"?>
<p:tagLst xmlns:p="http://schemas.openxmlformats.org/presentationml/2006/main">
  <p:tag name="PA" val="v5.2.11"/>
  <p:tag name="RESOURCELIBID_ANIM" val="46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20.xml><?xml version="1.0" encoding="utf-8"?>
<p:tagLst xmlns:p="http://schemas.openxmlformats.org/presentationml/2006/main">
  <p:tag name="PA" val="v5.2.11"/>
  <p:tag name="RESOURCELIBID_ANIM" val="462"/>
</p:tagLst>
</file>

<file path=ppt/tags/tag121.xml><?xml version="1.0" encoding="utf-8"?>
<p:tagLst xmlns:p="http://schemas.openxmlformats.org/presentationml/2006/main">
  <p:tag name="PA" val="v5.2.11"/>
</p:tagLst>
</file>

<file path=ppt/tags/tag122.xml><?xml version="1.0" encoding="utf-8"?>
<p:tagLst xmlns:p="http://schemas.openxmlformats.org/presentationml/2006/main">
  <p:tag name="PA" val="v5.2.11"/>
</p:tagLst>
</file>

<file path=ppt/tags/tag123.xml><?xml version="1.0" encoding="utf-8"?>
<p:tagLst xmlns:p="http://schemas.openxmlformats.org/presentationml/2006/main">
  <p:tag name="PA" val="v5.2.11"/>
</p:tagLst>
</file>

<file path=ppt/tags/tag124.xml><?xml version="1.0" encoding="utf-8"?>
<p:tagLst xmlns:p="http://schemas.openxmlformats.org/presentationml/2006/main">
  <p:tag name="PA" val="v5.2.11"/>
</p:tagLst>
</file>

<file path=ppt/tags/tag125.xml><?xml version="1.0" encoding="utf-8"?>
<p:tagLst xmlns:p="http://schemas.openxmlformats.org/presentationml/2006/main">
  <p:tag name="PA" val="v5.2.11"/>
</p:tagLst>
</file>

<file path=ppt/tags/tag126.xml><?xml version="1.0" encoding="utf-8"?>
<p:tagLst xmlns:p="http://schemas.openxmlformats.org/presentationml/2006/main">
  <p:tag name="PA" val="v5.2.11"/>
</p:tagLst>
</file>

<file path=ppt/tags/tag127.xml><?xml version="1.0" encoding="utf-8"?>
<p:tagLst xmlns:p="http://schemas.openxmlformats.org/presentationml/2006/main">
  <p:tag name="PA" val="v5.2.11"/>
</p:tagLst>
</file>

<file path=ppt/tags/tag128.xml><?xml version="1.0" encoding="utf-8"?>
<p:tagLst xmlns:p="http://schemas.openxmlformats.org/presentationml/2006/main">
  <p:tag name="PA" val="v5.2.11"/>
</p:tagLst>
</file>

<file path=ppt/tags/tag129.xml><?xml version="1.0" encoding="utf-8"?>
<p:tagLst xmlns:p="http://schemas.openxmlformats.org/presentationml/2006/main">
  <p:tag name="PA" val="v5.2.1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30.xml><?xml version="1.0" encoding="utf-8"?>
<p:tagLst xmlns:p="http://schemas.openxmlformats.org/presentationml/2006/main">
  <p:tag name="PA" val="v5.2.11"/>
  <p:tag name="RESOURCELIBID_ANIM" val="462"/>
</p:tagLst>
</file>

<file path=ppt/tags/tag131.xml><?xml version="1.0" encoding="utf-8"?>
<p:tagLst xmlns:p="http://schemas.openxmlformats.org/presentationml/2006/main">
  <p:tag name="PA" val="v5.2.11"/>
  <p:tag name="RESOURCELIBID_ANIM" val="462"/>
</p:tagLst>
</file>

<file path=ppt/tags/tag132.xml><?xml version="1.0" encoding="utf-8"?>
<p:tagLst xmlns:p="http://schemas.openxmlformats.org/presentationml/2006/main">
  <p:tag name="PA" val="v5.2.11"/>
  <p:tag name="RESOURCELIBID_ANIM" val="462"/>
</p:tagLst>
</file>

<file path=ppt/tags/tag133.xml><?xml version="1.0" encoding="utf-8"?>
<p:tagLst xmlns:p="http://schemas.openxmlformats.org/presentationml/2006/main">
  <p:tag name="PA" val="v5.2.11"/>
  <p:tag name="RESOURCELIBID_ANIM" val="462"/>
</p:tagLst>
</file>

<file path=ppt/tags/tag134.xml><?xml version="1.0" encoding="utf-8"?>
<p:tagLst xmlns:p="http://schemas.openxmlformats.org/presentationml/2006/main">
  <p:tag name="PA" val="v5.2.11"/>
  <p:tag name="RESOURCELIBID_ANIM" val="462"/>
</p:tagLst>
</file>

<file path=ppt/tags/tag135.xml><?xml version="1.0" encoding="utf-8"?>
<p:tagLst xmlns:p="http://schemas.openxmlformats.org/presentationml/2006/main">
  <p:tag name="PA" val="v5.2.11"/>
</p:tagLst>
</file>

<file path=ppt/tags/tag136.xml><?xml version="1.0" encoding="utf-8"?>
<p:tagLst xmlns:p="http://schemas.openxmlformats.org/presentationml/2006/main">
  <p:tag name="PA" val="v5.2.11"/>
</p:tagLst>
</file>

<file path=ppt/tags/tag137.xml><?xml version="1.0" encoding="utf-8"?>
<p:tagLst xmlns:p="http://schemas.openxmlformats.org/presentationml/2006/main">
  <p:tag name="PA" val="v5.2.11"/>
</p:tagLst>
</file>

<file path=ppt/tags/tag138.xml><?xml version="1.0" encoding="utf-8"?>
<p:tagLst xmlns:p="http://schemas.openxmlformats.org/presentationml/2006/main">
  <p:tag name="PA" val="v5.2.11"/>
</p:tagLst>
</file>

<file path=ppt/tags/tag139.xml><?xml version="1.0" encoding="utf-8"?>
<p:tagLst xmlns:p="http://schemas.openxmlformats.org/presentationml/2006/main">
  <p:tag name="PA" val="v5.2.1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40.xml><?xml version="1.0" encoding="utf-8"?>
<p:tagLst xmlns:p="http://schemas.openxmlformats.org/presentationml/2006/main">
  <p:tag name="PA" val="v5.2.11"/>
</p:tagLst>
</file>

<file path=ppt/tags/tag141.xml><?xml version="1.0" encoding="utf-8"?>
<p:tagLst xmlns:p="http://schemas.openxmlformats.org/presentationml/2006/main">
  <p:tag name="PA" val="v5.2.11"/>
</p:tagLst>
</file>

<file path=ppt/tags/tag142.xml><?xml version="1.0" encoding="utf-8"?>
<p:tagLst xmlns:p="http://schemas.openxmlformats.org/presentationml/2006/main">
  <p:tag name="PA" val="v5.2.11"/>
</p:tagLst>
</file>

<file path=ppt/tags/tag143.xml><?xml version="1.0" encoding="utf-8"?>
<p:tagLst xmlns:p="http://schemas.openxmlformats.org/presentationml/2006/main">
  <p:tag name="PA" val="v5.2.11"/>
</p:tagLst>
</file>

<file path=ppt/tags/tag144.xml><?xml version="1.0" encoding="utf-8"?>
<p:tagLst xmlns:p="http://schemas.openxmlformats.org/presentationml/2006/main">
  <p:tag name="PA" val="v5.2.11"/>
</p:tagLst>
</file>

<file path=ppt/tags/tag145.xml><?xml version="1.0" encoding="utf-8"?>
<p:tagLst xmlns:p="http://schemas.openxmlformats.org/presentationml/2006/main">
  <p:tag name="PA" val="v5.2.11"/>
</p:tagLst>
</file>

<file path=ppt/tags/tag146.xml><?xml version="1.0" encoding="utf-8"?>
<p:tagLst xmlns:p="http://schemas.openxmlformats.org/presentationml/2006/main">
  <p:tag name="PA" val="v5.2.11"/>
</p:tagLst>
</file>

<file path=ppt/tags/tag147.xml><?xml version="1.0" encoding="utf-8"?>
<p:tagLst xmlns:p="http://schemas.openxmlformats.org/presentationml/2006/main">
  <p:tag name="PA" val="v5.2.11"/>
</p:tagLst>
</file>

<file path=ppt/tags/tag148.xml><?xml version="1.0" encoding="utf-8"?>
<p:tagLst xmlns:p="http://schemas.openxmlformats.org/presentationml/2006/main">
  <p:tag name="PA" val="v5.2.11"/>
</p:tagLst>
</file>

<file path=ppt/tags/tag149.xml><?xml version="1.0" encoding="utf-8"?>
<p:tagLst xmlns:p="http://schemas.openxmlformats.org/presentationml/2006/main">
  <p:tag name="PA" val="v5.2.1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320ffec2b1bf461f968651ee9c13b2f1"/>
  <p:tag name="KSO_WM_UNIT_DECORATE_INFO" val=""/>
  <p:tag name="KSO_WM_UNIT_SM_LIMIT_TYPE" val=""/>
  <p:tag name="KSO_WM_CHIP_FILLAREA_FILL_RULE" val="{&quot;fill_align&quot;:&quot;lm&quot;,&quot;fill_effect&quot;:[],&quot;fill_mode&quot;:&quot;adaptive&quot;,&quot;sacle_strategy&quot;:&quot;stretch&quot;}"/>
  <p:tag name="KSO_WM_ASSEMBLE_CHIP_INDEX" val="e0be3fe4f35346f187ee2747d227cd10"/>
</p:tagLst>
</file>

<file path=ppt/tags/tag150.xml><?xml version="1.0" encoding="utf-8"?>
<p:tagLst xmlns:p="http://schemas.openxmlformats.org/presentationml/2006/main">
  <p:tag name="PA" val="v5.2.11"/>
  <p:tag name="RESOURCELIBID_ANIM" val="462"/>
</p:tagLst>
</file>

<file path=ppt/tags/tag151.xml><?xml version="1.0" encoding="utf-8"?>
<p:tagLst xmlns:p="http://schemas.openxmlformats.org/presentationml/2006/main">
  <p:tag name="PA" val="v5.2.11"/>
  <p:tag name="RESOURCELIBID_ANIM" val="462"/>
</p:tagLst>
</file>

<file path=ppt/tags/tag152.xml><?xml version="1.0" encoding="utf-8"?>
<p:tagLst xmlns:p="http://schemas.openxmlformats.org/presentationml/2006/main">
  <p:tag name="PA" val="v5.2.11"/>
  <p:tag name="RESOURCELIBID_ANIM" val="462"/>
</p:tagLst>
</file>

<file path=ppt/tags/tag153.xml><?xml version="1.0" encoding="utf-8"?>
<p:tagLst xmlns:p="http://schemas.openxmlformats.org/presentationml/2006/main">
  <p:tag name="PA" val="v5.2.11"/>
  <p:tag name="RESOURCELIBID_ANIM" val="462"/>
</p:tagLst>
</file>

<file path=ppt/tags/tag154.xml><?xml version="1.0" encoding="utf-8"?>
<p:tagLst xmlns:p="http://schemas.openxmlformats.org/presentationml/2006/main">
  <p:tag name="PA" val="v5.2.11"/>
  <p:tag name="RESOURCELIBID_ANIM" val="462"/>
</p:tagLst>
</file>

<file path=ppt/tags/tag155.xml><?xml version="1.0" encoding="utf-8"?>
<p:tagLst xmlns:p="http://schemas.openxmlformats.org/presentationml/2006/main">
  <p:tag name="PA" val="v5.2.11"/>
  <p:tag name="RESOURCELIBID_ANIM" val="462"/>
</p:tagLst>
</file>

<file path=ppt/tags/tag156.xml><?xml version="1.0" encoding="utf-8"?>
<p:tagLst xmlns:p="http://schemas.openxmlformats.org/presentationml/2006/main">
  <p:tag name="PA" val="v5.2.11"/>
  <p:tag name="RESOURCELIBID_ANIM" val="462"/>
</p:tagLst>
</file>

<file path=ppt/tags/tag157.xml><?xml version="1.0" encoding="utf-8"?>
<p:tagLst xmlns:p="http://schemas.openxmlformats.org/presentationml/2006/main">
  <p:tag name="PA" val="v5.2.11"/>
  <p:tag name="RESOURCELIBID_ANIM" val="462"/>
</p:tagLst>
</file>

<file path=ppt/tags/tag158.xml><?xml version="1.0" encoding="utf-8"?>
<p:tagLst xmlns:p="http://schemas.openxmlformats.org/presentationml/2006/main">
  <p:tag name="PA" val="v5.2.11"/>
  <p:tag name="RESOURCELIBID_ANIM" val="462"/>
</p:tagLst>
</file>

<file path=ppt/tags/tag159.xml><?xml version="1.0" encoding="utf-8"?>
<p:tagLst xmlns:p="http://schemas.openxmlformats.org/presentationml/2006/main">
  <p:tag name="PA" val="v5.2.11"/>
  <p:tag name="RESOURCELIBID_ANIM" val="46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35bd8dad3acd4621aa5cb03be1e13d0d"/>
  <p:tag name="KSO_WM_UNIT_DECORATE_INFO" val=""/>
  <p:tag name="KSO_WM_UNIT_SM_LIMIT_TYPE" val=""/>
  <p:tag name="KSO_WM_CHIP_FILLAREA_FILL_RULE" val="{&quot;fill_align&quot;:&quot;cm&quot;,&quot;fill_effect&quot;:[],&quot;fill_mode&quot;:&quot;full&quot;,&quot;sacle_strategy&quot;:&quot;stretch&quot;}"/>
  <p:tag name="KSO_WM_ASSEMBLE_CHIP_INDEX" val="417a6791dadd40f3b66d0be2adbdf61d"/>
</p:tagLst>
</file>

<file path=ppt/tags/tag160.xml><?xml version="1.0" encoding="utf-8"?>
<p:tagLst xmlns:p="http://schemas.openxmlformats.org/presentationml/2006/main">
  <p:tag name="PA" val="v5.2.11"/>
  <p:tag name="RESOURCELIBID_ANIM" val="462"/>
</p:tagLst>
</file>

<file path=ppt/tags/tag161.xml><?xml version="1.0" encoding="utf-8"?>
<p:tagLst xmlns:p="http://schemas.openxmlformats.org/presentationml/2006/main">
  <p:tag name="PA" val="v5.2.11"/>
  <p:tag name="RESOURCELIBID_ANIM" val="462"/>
</p:tagLst>
</file>

<file path=ppt/tags/tag162.xml><?xml version="1.0" encoding="utf-8"?>
<p:tagLst xmlns:p="http://schemas.openxmlformats.org/presentationml/2006/main">
  <p:tag name="PA" val="v5.2.11"/>
  <p:tag name="RESOURCELIBID_ANIM" val="462"/>
</p:tagLst>
</file>

<file path=ppt/tags/tag163.xml><?xml version="1.0" encoding="utf-8"?>
<p:tagLst xmlns:p="http://schemas.openxmlformats.org/presentationml/2006/main">
  <p:tag name="PA" val="v5.2.11"/>
</p:tagLst>
</file>

<file path=ppt/tags/tag164.xml><?xml version="1.0" encoding="utf-8"?>
<p:tagLst xmlns:p="http://schemas.openxmlformats.org/presentationml/2006/main">
  <p:tag name="PA" val="v5.2.11"/>
</p:tagLst>
</file>

<file path=ppt/tags/tag165.xml><?xml version="1.0" encoding="utf-8"?>
<p:tagLst xmlns:p="http://schemas.openxmlformats.org/presentationml/2006/main">
  <p:tag name="PA" val="v5.2.11"/>
</p:tagLst>
</file>

<file path=ppt/tags/tag166.xml><?xml version="1.0" encoding="utf-8"?>
<p:tagLst xmlns:p="http://schemas.openxmlformats.org/presentationml/2006/main">
  <p:tag name="PA" val="v5.2.11"/>
</p:tagLst>
</file>

<file path=ppt/tags/tag167.xml><?xml version="1.0" encoding="utf-8"?>
<p:tagLst xmlns:p="http://schemas.openxmlformats.org/presentationml/2006/main">
  <p:tag name="PA" val="v5.2.11"/>
</p:tagLst>
</file>

<file path=ppt/tags/tag168.xml><?xml version="1.0" encoding="utf-8"?>
<p:tagLst xmlns:p="http://schemas.openxmlformats.org/presentationml/2006/main">
  <p:tag name="PA" val="v5.2.11"/>
</p:tagLst>
</file>

<file path=ppt/tags/tag169.xml><?xml version="1.0" encoding="utf-8"?>
<p:tagLst xmlns:p="http://schemas.openxmlformats.org/presentationml/2006/main">
  <p:tag name="PA" val="v5.2.1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70.xml><?xml version="1.0" encoding="utf-8"?>
<p:tagLst xmlns:p="http://schemas.openxmlformats.org/presentationml/2006/main">
  <p:tag name="PA" val="v5.2.11"/>
</p:tagLst>
</file>

<file path=ppt/tags/tag171.xml><?xml version="1.0" encoding="utf-8"?>
<p:tagLst xmlns:p="http://schemas.openxmlformats.org/presentationml/2006/main">
  <p:tag name="PA" val="v5.2.11"/>
</p:tagLst>
</file>

<file path=ppt/tags/tag172.xml><?xml version="1.0" encoding="utf-8"?>
<p:tagLst xmlns:p="http://schemas.openxmlformats.org/presentationml/2006/main">
  <p:tag name="PA" val="v5.2.11"/>
  <p:tag name="RESOURCELIBID_ANIM" val="462"/>
</p:tagLst>
</file>

<file path=ppt/tags/tag173.xml><?xml version="1.0" encoding="utf-8"?>
<p:tagLst xmlns:p="http://schemas.openxmlformats.org/presentationml/2006/main">
  <p:tag name="PA" val="v5.2.11"/>
  <p:tag name="RESOURCELIBID_ANIM" val="462"/>
</p:tagLst>
</file>

<file path=ppt/tags/tag174.xml><?xml version="1.0" encoding="utf-8"?>
<p:tagLst xmlns:p="http://schemas.openxmlformats.org/presentationml/2006/main">
  <p:tag name="PA" val="v5.2.11"/>
  <p:tag name="RESOURCELIBID_ANIM" val="462"/>
</p:tagLst>
</file>

<file path=ppt/tags/tag175.xml><?xml version="1.0" encoding="utf-8"?>
<p:tagLst xmlns:p="http://schemas.openxmlformats.org/presentationml/2006/main">
  <p:tag name="PA" val="v5.2.11"/>
  <p:tag name="RESOURCELIBID_ANIM" val="462"/>
</p:tagLst>
</file>

<file path=ppt/tags/tag176.xml><?xml version="1.0" encoding="utf-8"?>
<p:tagLst xmlns:p="http://schemas.openxmlformats.org/presentationml/2006/main">
  <p:tag name="PA" val="v5.2.11"/>
  <p:tag name="RESOURCELIBID_ANIM" val="462"/>
</p:tagLst>
</file>

<file path=ppt/tags/tag177.xml><?xml version="1.0" encoding="utf-8"?>
<p:tagLst xmlns:p="http://schemas.openxmlformats.org/presentationml/2006/main">
  <p:tag name="PA" val="v5.2.11"/>
  <p:tag name="WHOLESPTYPE" val="Shape_Other"/>
</p:tagLst>
</file>

<file path=ppt/tags/tag178.xml><?xml version="1.0" encoding="utf-8"?>
<p:tagLst xmlns:p="http://schemas.openxmlformats.org/presentationml/2006/main">
  <p:tag name="PA" val="v5.2.11"/>
  <p:tag name="RESOURCELIBID_ANIM" val="462"/>
</p:tagLst>
</file>

<file path=ppt/tags/tag179.xml><?xml version="1.0" encoding="utf-8"?>
<p:tagLst xmlns:p="http://schemas.openxmlformats.org/presentationml/2006/main">
  <p:tag name="PA" val="v5.2.1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80.xml><?xml version="1.0" encoding="utf-8"?>
<p:tagLst xmlns:p="http://schemas.openxmlformats.org/presentationml/2006/main">
  <p:tag name="PA" val="v5.2.11"/>
</p:tagLst>
</file>

<file path=ppt/tags/tag181.xml><?xml version="1.0" encoding="utf-8"?>
<p:tagLst xmlns:p="http://schemas.openxmlformats.org/presentationml/2006/main">
  <p:tag name="PA" val="v5.2.11"/>
</p:tagLst>
</file>

<file path=ppt/tags/tag182.xml><?xml version="1.0" encoding="utf-8"?>
<p:tagLst xmlns:p="http://schemas.openxmlformats.org/presentationml/2006/main">
  <p:tag name="PA" val="v5.2.11"/>
</p:tagLst>
</file>

<file path=ppt/tags/tag183.xml><?xml version="1.0" encoding="utf-8"?>
<p:tagLst xmlns:p="http://schemas.openxmlformats.org/presentationml/2006/main">
  <p:tag name="PA" val="v5.2.11"/>
</p:tagLst>
</file>

<file path=ppt/tags/tag184.xml><?xml version="1.0" encoding="utf-8"?>
<p:tagLst xmlns:p="http://schemas.openxmlformats.org/presentationml/2006/main">
  <p:tag name="PA" val="v5.2.11"/>
</p:tagLst>
</file>

<file path=ppt/tags/tag185.xml><?xml version="1.0" encoding="utf-8"?>
<p:tagLst xmlns:p="http://schemas.openxmlformats.org/presentationml/2006/main">
  <p:tag name="PA" val="v5.2.11"/>
</p:tagLst>
</file>

<file path=ppt/tags/tag186.xml><?xml version="1.0" encoding="utf-8"?>
<p:tagLst xmlns:p="http://schemas.openxmlformats.org/presentationml/2006/main">
  <p:tag name="PA" val="v5.2.11"/>
</p:tagLst>
</file>

<file path=ppt/tags/tag187.xml><?xml version="1.0" encoding="utf-8"?>
<p:tagLst xmlns:p="http://schemas.openxmlformats.org/presentationml/2006/main">
  <p:tag name="PA" val="v5.2.11"/>
</p:tagLst>
</file>

<file path=ppt/tags/tag188.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189.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191.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192.xml><?xml version="1.0" encoding="utf-8"?>
<p:tagLst xmlns:p="http://schemas.openxmlformats.org/presentationml/2006/main">
  <p:tag name="PA" val="v5.2.11"/>
  <p:tag name="RESOURCELIBID_ANIM" val="462"/>
</p:tagLst>
</file>

<file path=ppt/tags/tag193.xml><?xml version="1.0" encoding="utf-8"?>
<p:tagLst xmlns:p="http://schemas.openxmlformats.org/presentationml/2006/main">
  <p:tag name="PA" val="v5.2.11"/>
</p:tagLst>
</file>

<file path=ppt/tags/tag194.xml><?xml version="1.0" encoding="utf-8"?>
<p:tagLst xmlns:p="http://schemas.openxmlformats.org/presentationml/2006/main">
  <p:tag name="PA" val="v5.2.11"/>
</p:tagLst>
</file>

<file path=ppt/tags/tag195.xml><?xml version="1.0" encoding="utf-8"?>
<p:tagLst xmlns:p="http://schemas.openxmlformats.org/presentationml/2006/main">
  <p:tag name="PA" val="v5.2.11"/>
</p:tagLst>
</file>

<file path=ppt/tags/tag196.xml><?xml version="1.0" encoding="utf-8"?>
<p:tagLst xmlns:p="http://schemas.openxmlformats.org/presentationml/2006/main">
  <p:tag name="PA" val="v5.2.11"/>
</p:tagLst>
</file>

<file path=ppt/tags/tag197.xml><?xml version="1.0" encoding="utf-8"?>
<p:tagLst xmlns:p="http://schemas.openxmlformats.org/presentationml/2006/main">
  <p:tag name="PA" val="v5.2.11"/>
</p:tagLst>
</file>

<file path=ppt/tags/tag198.xml><?xml version="1.0" encoding="utf-8"?>
<p:tagLst xmlns:p="http://schemas.openxmlformats.org/presentationml/2006/main">
  <p:tag name="PA" val="v5.2.11"/>
</p:tagLst>
</file>

<file path=ppt/tags/tag199.xml><?xml version="1.0" encoding="utf-8"?>
<p:tagLst xmlns:p="http://schemas.openxmlformats.org/presentationml/2006/main">
  <p:tag name="PA" val="v5.2.1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a*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匠心之旅 优雅品鉴"/>
  <p:tag name="KSO_WM_UNIT_BLOCK" val="0"/>
  <p:tag name="KSO_WM_UNIT_DEC_AREA_ID" val="d664ee53653545cb9b1e4036936550b9"/>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15"/>
  <p:tag name="KSO_WM_UNIT_TEXT_FILL_FORE_SCHEMECOLOR_INDEX" val="13"/>
  <p:tag name="KSO_WM_UNIT_TEXT_FILL_TYPE" val="1"/>
  <p:tag name="KSO_WM_TEMPLATE_ASSEMBLE_XID" val="5f9a33ab989d9bef5b8f0c49"/>
  <p:tag name="KSO_WM_TEMPLATE_ASSEMBLE_GROUPID" val="5f8cf65fa61ec3b55284a747"/>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00.xml><?xml version="1.0" encoding="utf-8"?>
<p:tagLst xmlns:p="http://schemas.openxmlformats.org/presentationml/2006/main">
  <p:tag name="PA" val="v5.2.11"/>
</p:tagLst>
</file>

<file path=ppt/tags/tag201.xml><?xml version="1.0" encoding="utf-8"?>
<p:tagLst xmlns:p="http://schemas.openxmlformats.org/presentationml/2006/main">
  <p:tag name="PA" val="v5.2.11"/>
</p:tagLst>
</file>

<file path=ppt/tags/tag202.xml><?xml version="1.0" encoding="utf-8"?>
<p:tagLst xmlns:p="http://schemas.openxmlformats.org/presentationml/2006/main">
  <p:tag name="PA" val="v5.2.11"/>
</p:tagLst>
</file>

<file path=ppt/tags/tag203.xml><?xml version="1.0" encoding="utf-8"?>
<p:tagLst xmlns:p="http://schemas.openxmlformats.org/presentationml/2006/main">
  <p:tag name="PA" val="v5.2.11"/>
</p:tagLst>
</file>

<file path=ppt/tags/tag204.xml><?xml version="1.0" encoding="utf-8"?>
<p:tagLst xmlns:p="http://schemas.openxmlformats.org/presentationml/2006/main">
  <p:tag name="PA" val="v5.2.11"/>
</p:tagLst>
</file>

<file path=ppt/tags/tag205.xml><?xml version="1.0" encoding="utf-8"?>
<p:tagLst xmlns:p="http://schemas.openxmlformats.org/presentationml/2006/main">
  <p:tag name="PA" val="v5.2.11"/>
</p:tagLst>
</file>

<file path=ppt/tags/tag206.xml><?xml version="1.0" encoding="utf-8"?>
<p:tagLst xmlns:p="http://schemas.openxmlformats.org/presentationml/2006/main">
  <p:tag name="PA" val="v5.2.11"/>
</p:tagLst>
</file>

<file path=ppt/tags/tag207.xml><?xml version="1.0" encoding="utf-8"?>
<p:tagLst xmlns:p="http://schemas.openxmlformats.org/presentationml/2006/main">
  <p:tag name="PA" val="v5.2.11"/>
</p:tagLst>
</file>

<file path=ppt/tags/tag208.xml><?xml version="1.0" encoding="utf-8"?>
<p:tagLst xmlns:p="http://schemas.openxmlformats.org/presentationml/2006/main">
  <p:tag name="PA" val="v5.2.11"/>
  <p:tag name="RESOURCELIBID_ANIM" val="462"/>
</p:tagLst>
</file>

<file path=ppt/tags/tag209.xml><?xml version="1.0" encoding="utf-8"?>
<p:tagLst xmlns:p="http://schemas.openxmlformats.org/presentationml/2006/main">
  <p:tag name="PA" val="v5.2.11"/>
  <p:tag name="WHOLESPTYPE" val="Shape_Other"/>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210.xml><?xml version="1.0" encoding="utf-8"?>
<p:tagLst xmlns:p="http://schemas.openxmlformats.org/presentationml/2006/main">
  <p:tag name="PA" val="v5.2.11"/>
  <p:tag name="WHOLESPTYPE" val="Shape_Text"/>
</p:tagLst>
</file>

<file path=ppt/tags/tag211.xml><?xml version="1.0" encoding="utf-8"?>
<p:tagLst xmlns:p="http://schemas.openxmlformats.org/presentationml/2006/main">
  <p:tag name="PA" val="v5.2.11"/>
  <p:tag name="WHOLESPTYPE" val="Shape_Other"/>
</p:tagLst>
</file>

<file path=ppt/tags/tag212.xml><?xml version="1.0" encoding="utf-8"?>
<p:tagLst xmlns:p="http://schemas.openxmlformats.org/presentationml/2006/main">
  <p:tag name="PA" val="v5.2.11"/>
  <p:tag name="WHOLESPTYPE" val="Shape_Text"/>
</p:tagLst>
</file>

<file path=ppt/tags/tag213.xml><?xml version="1.0" encoding="utf-8"?>
<p:tagLst xmlns:p="http://schemas.openxmlformats.org/presentationml/2006/main">
  <p:tag name="PA" val="v5.2.11"/>
  <p:tag name="WHOLESPTYPE" val="Shape_Other"/>
</p:tagLst>
</file>

<file path=ppt/tags/tag214.xml><?xml version="1.0" encoding="utf-8"?>
<p:tagLst xmlns:p="http://schemas.openxmlformats.org/presentationml/2006/main">
  <p:tag name="PA" val="v5.2.11"/>
  <p:tag name="WHOLESPTYPE" val="Shape_Text"/>
</p:tagLst>
</file>

<file path=ppt/tags/tag215.xml><?xml version="1.0" encoding="utf-8"?>
<p:tagLst xmlns:p="http://schemas.openxmlformats.org/presentationml/2006/main">
  <p:tag name="PA" val="v5.2.11"/>
  <p:tag name="RESOURCELIBID_ANIM" val="46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20228120_4*n_h_h_i*1_2_4_3"/>
  <p:tag name="KSO_WM_TEMPLATE_CATEGORY" val="diagram"/>
  <p:tag name="KSO_WM_TEMPLATE_INDEX" val="20228120"/>
  <p:tag name="KSO_WM_UNIT_LAYERLEVEL" val="1_1_1_1"/>
  <p:tag name="KSO_WM_TAG_VERSION" val="1.0"/>
  <p:tag name="KSO_WM_BEAUTIFY_FLAG" val="#wm#"/>
  <p:tag name="KSO_WM_UNIT_LINE_FORE_SCHEMECOLOR_INDEX" val="8"/>
  <p:tag name="KSO_WM_UNIT_LINE_FILL_TYPE" val="2"/>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120_4*n_h_h_i*1_2_2_1"/>
  <p:tag name="KSO_WM_TEMPLATE_CATEGORY" val="diagram"/>
  <p:tag name="KSO_WM_TEMPLATE_INDEX" val="20228120"/>
  <p:tag name="KSO_WM_UNIT_LAYERLEVEL" val="1_1_1_1"/>
  <p:tag name="KSO_WM_TAG_VERSION" val="1.0"/>
  <p:tag name="KSO_WM_BEAUTIFY_FLAG" val="#wm#"/>
  <p:tag name="KSO_WM_UNIT_LINE_FORE_SCHEMECOLOR_INDEX" val="6"/>
  <p:tag name="KSO_WM_UNIT_LINE_FILL_TYPE" val="2"/>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28120_4*n_h_h_i*1_2_3_1"/>
  <p:tag name="KSO_WM_TEMPLATE_CATEGORY" val="diagram"/>
  <p:tag name="KSO_WM_TEMPLATE_INDEX" val="20228120"/>
  <p:tag name="KSO_WM_UNIT_LAYERLEVEL" val="1_1_1_1"/>
  <p:tag name="KSO_WM_TAG_VERSION" val="1.0"/>
  <p:tag name="KSO_WM_BEAUTIFY_FLAG" val="#wm#"/>
  <p:tag name="KSO_WM_UNIT_LINE_FORE_SCHEMECOLOR_INDEX" val="7"/>
  <p:tag name="KSO_WM_UNIT_LINE_FILL_TYPE" val="2"/>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28120_4*n_h_h_i*1_2_1_3"/>
  <p:tag name="KSO_WM_TEMPLATE_CATEGORY" val="diagram"/>
  <p:tag name="KSO_WM_TEMPLATE_INDEX" val="20228120"/>
  <p:tag name="KSO_WM_UNIT_LAYERLEVEL" val="1_1_1_1"/>
  <p:tag name="KSO_WM_TAG_VERSION" val="1.0"/>
  <p:tag name="KSO_WM_BEAUTIFY_FLAG" val="#wm#"/>
  <p:tag name="KSO_WM_UNIT_LINE_FORE_SCHEMECOLOR_INDEX" val="5"/>
  <p:tag name="KSO_WM_UNIT_LINE_FILL_TYPE" val="2"/>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120_4*n_h_h_i*1_2_1_1"/>
  <p:tag name="KSO_WM_TEMPLATE_CATEGORY" val="diagram"/>
  <p:tag name="KSO_WM_TEMPLATE_INDEX" val="20228120"/>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120_4*n_h_h_i*1_2_1_2"/>
  <p:tag name="KSO_WM_TEMPLATE_CATEGORY" val="diagram"/>
  <p:tag name="KSO_WM_TEMPLATE_INDEX" val="20228120"/>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8120_4*n_h_h_a*1_2_1_1"/>
  <p:tag name="KSO_WM_TEMPLATE_CATEGORY" val="diagram"/>
  <p:tag name="KSO_WM_TEMPLATE_INDEX" val="20228120"/>
  <p:tag name="KSO_WM_UNIT_LAYERLEVEL" val="1_1_1_1"/>
  <p:tag name="KSO_WM_TAG_VERSION" val="1.0"/>
  <p:tag name="KSO_WM_BEAUTIFY_FLAG" val="#wm#"/>
  <p:tag name="KSO_WM_UNIT_TEXT_FILL_FORE_SCHEMECOLOR_INDEX" val="5"/>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120_4*n_h_h_i*1_2_2_2"/>
  <p:tag name="KSO_WM_TEMPLATE_CATEGORY" val="diagram"/>
  <p:tag name="KSO_WM_TEMPLATE_INDEX" val="20228120"/>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28120_4*n_h_h_i*1_2_2_3"/>
  <p:tag name="KSO_WM_TEMPLATE_CATEGORY" val="diagram"/>
  <p:tag name="KSO_WM_TEMPLATE_INDEX" val="20228120"/>
  <p:tag name="KSO_WM_UNIT_LAYERLEVEL" val="1_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8120_4*n_h_h_a*1_2_2_1"/>
  <p:tag name="KSO_WM_TEMPLATE_CATEGORY" val="diagram"/>
  <p:tag name="KSO_WM_TEMPLATE_INDEX" val="20228120"/>
  <p:tag name="KSO_WM_UNIT_LAYERLEVEL" val="1_1_1_1"/>
  <p:tag name="KSO_WM_TAG_VERSION" val="1.0"/>
  <p:tag name="KSO_WM_BEAUTIFY_FLAG" val="#wm#"/>
  <p:tag name="KSO_WM_UNIT_TEXT_FILL_FORE_SCHEMECOLOR_INDEX" val="6"/>
  <p:tag name="KSO_WM_UNIT_TEX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28120_4*n_h_h_i*1_2_4_1"/>
  <p:tag name="KSO_WM_TEMPLATE_CATEGORY" val="diagram"/>
  <p:tag name="KSO_WM_TEMPLATE_INDEX" val="20228120"/>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28120_4*n_h_h_i*1_2_4_2"/>
  <p:tag name="KSO_WM_TEMPLATE_CATEGORY" val="diagram"/>
  <p:tag name="KSO_WM_TEMPLATE_INDEX" val="20228120"/>
  <p:tag name="KSO_WM_UNIT_LAYERLEVEL" val="1_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4_1"/>
  <p:tag name="KSO_WM_UNIT_ID" val="diagram20228120_4*n_h_h_a*1_2_4_1"/>
  <p:tag name="KSO_WM_TEMPLATE_CATEGORY" val="diagram"/>
  <p:tag name="KSO_WM_TEMPLATE_INDEX" val="20228120"/>
  <p:tag name="KSO_WM_UNIT_LAYERLEVEL" val="1_1_1_1"/>
  <p:tag name="KSO_WM_TAG_VERSION" val="1.0"/>
  <p:tag name="KSO_WM_BEAUTIFY_FLAG" val="#wm#"/>
  <p:tag name="KSO_WM_UNIT_TEXT_FILL_FORE_SCHEMECOLOR_INDEX" val="8"/>
  <p:tag name="KSO_WM_UNIT_TEX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8120_4*n_h_h_i*1_2_3_2"/>
  <p:tag name="KSO_WM_TEMPLATE_CATEGORY" val="diagram"/>
  <p:tag name="KSO_WM_TEMPLATE_INDEX" val="20228120"/>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28120_4*n_h_h_i*1_2_3_3"/>
  <p:tag name="KSO_WM_TEMPLATE_CATEGORY" val="diagram"/>
  <p:tag name="KSO_WM_TEMPLATE_INDEX" val="20228120"/>
  <p:tag name="KSO_WM_UNIT_LAYERLEVEL" val="1_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8120_4*n_h_h_a*1_2_3_1"/>
  <p:tag name="KSO_WM_TEMPLATE_CATEGORY" val="diagram"/>
  <p:tag name="KSO_WM_TEMPLATE_INDEX" val="20228120"/>
  <p:tag name="KSO_WM_UNIT_LAYERLEVEL" val="1_1_1_1"/>
  <p:tag name="KSO_WM_TAG_VERSION" val="1.0"/>
  <p:tag name="KSO_WM_BEAUTIFY_FLAG" val="#wm#"/>
  <p:tag name="KSO_WM_UNIT_TEXT_FILL_FORE_SCHEMECOLOR_INDEX" val="7"/>
  <p:tag name="KSO_WM_UNIT_TEXT_FILL_TYPE" val="1"/>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8120_4*n_h_i*1_1_2"/>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120_4*n_h_i*1_1_1"/>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4.xml><?xml version="1.0" encoding="utf-8"?>
<p:tagLst xmlns:p="http://schemas.openxmlformats.org/presentationml/2006/main">
  <p:tag name="KSO_WM_UNIT_VALUE" val="182*182"/>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228120_4*n_h_x*1_1_1"/>
  <p:tag name="KSO_WM_TEMPLATE_CATEGORY" val="diagram"/>
  <p:tag name="KSO_WM_TEMPLATE_INDEX" val="20228120"/>
  <p:tag name="KSO_WM_UNIT_LAYERLEVEL" val="1_1_1"/>
  <p:tag name="KSO_WM_TAG_VERSION" val="1.0"/>
  <p:tag name="KSO_WM_BEAUTIFY_FLAG" val="#wm#"/>
  <p:tag name="KSO_WM_UNIT_SHADOW_SCHEMECOLOR_INDEX" val="5"/>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8120_4*n_h_i*1_1_3"/>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6.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VALUE" val="7"/>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8120_4*n_h_a*1_1_1"/>
  <p:tag name="KSO_WM_TEMPLATE_CATEGORY" val="diagram"/>
  <p:tag name="KSO_WM_TEMPLATE_INDEX" val="2022812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7.xml><?xml version="1.0" encoding="utf-8"?>
<p:tagLst xmlns:p="http://schemas.openxmlformats.org/presentationml/2006/main">
  <p:tag name="KSO_WM_SLIDE_ID" val="diagram20228120_4"/>
  <p:tag name="KSO_WM_TEMPLATE_SUBCATEGORY" val="0"/>
  <p:tag name="KSO_WM_TEMPLATE_MASTER_TYPE" val="1"/>
  <p:tag name="KSO_WM_TEMPLATE_COLOR_TYPE" val="0"/>
  <p:tag name="KSO_WM_SLIDE_TYPE" val="text"/>
  <p:tag name="KSO_WM_SLIDE_SUBTYPE" val="diag"/>
  <p:tag name="KSO_WM_SLIDE_ITEM_CNT" val="4"/>
  <p:tag name="KSO_WM_SLIDE_INDEX" val="4"/>
  <p:tag name="KSO_WM_SLIDE_SIZE" val="718.05*426.05"/>
  <p:tag name="KSO_WM_SLIDE_POSITION" val="121.4*57"/>
  <p:tag name="KSO_WM_DIAGRAM_GROUP_CODE" val="n1-1"/>
  <p:tag name="KSO_WM_SLIDE_DIAGTYPE" val="n"/>
  <p:tag name="KSO_WM_TAG_VERSION" val="1.0"/>
  <p:tag name="KSO_WM_BEAUTIFY_FLAG" val="#wm#"/>
  <p:tag name="KSO_WM_TEMPLATE_CATEGORY" val="diagram"/>
  <p:tag name="KSO_WM_TEMPLATE_INDEX" val="20228120"/>
  <p:tag name="KSO_WM_SLIDE_LAYOUT" val="n"/>
  <p:tag name="KSO_WM_SLIDE_LAYOUT_CNT" val="1"/>
  <p:tag name="KSO_WM_SPECIAL_SOURCE" val="bdnull"/>
</p:tagLst>
</file>

<file path=ppt/tags/tag238.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8_3*a*1"/>
  <p:tag name="KSO_WM_TEMPLATE_CATEGORY" val="diagram"/>
  <p:tag name="KSO_WM_TEMPLATE_INDEX" val="20228038"/>
  <p:tag name="KSO_WM_UNIT_LAYERLEVEL" val="1"/>
  <p:tag name="KSO_WM_TAG_VERSION" val="1.0"/>
  <p:tag name="KSO_WM_BEAUTIFY_FLAG" val="#wm#"/>
  <p:tag name="KSO_WM_UNIT_TEXT_FILL_FORE_SCHEMECOLOR_INDEX" val="5"/>
  <p:tag name="KSO_WM_UNIT_TEXT_FILL_TYPE" val="1"/>
  <p:tag name="KSO_WM_UNIT_USESOURCEFORMAT_APPLY" val="1"/>
</p:tagLst>
</file>

<file path=ppt/tags/tag23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38_3*l_h_a*1_3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4.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3eab88374d9a402da56e31a3a231a257"/>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35"/>
  <p:tag name="KSO_WM_UNIT_TEXT_FILL_FORE_SCHEMECOLOR_INDEX" val="13"/>
  <p:tag name="KSO_WM_UNIT_TEXT_FILL_TYPE" val="1"/>
  <p:tag name="KSO_WM_TEMPLATE_ASSEMBLE_XID" val="5f9a33ab989d9bef5b8f0c5f"/>
  <p:tag name="KSO_WM_TEMPLATE_ASSEMBLE_GROUPID" val="5f8cf65fa61ec3b55284a747"/>
</p:tagLst>
</file>

<file path=ppt/tags/tag24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38_3*l_h_f*1_3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38_3*l_i*1_1"/>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38_3*l_i*1_2"/>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38_3*l_i*1_3"/>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38_3*l_i*1_4"/>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38_3*l_i*1_5"/>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8_3*l_h_i*1_2_2"/>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38_3*l_h_i*1_3_1"/>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38_3*l_h_i*1_3_2"/>
  <p:tag name="KSO_WM_TEMPLATE_CATEGORY" val="diagram"/>
  <p:tag name="KSO_WM_TEMPLATE_INDEX" val="202280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38_3*l_h_i*1_2_3"/>
  <p:tag name="KSO_WM_TEMPLATE_CATEGORY" val="diagram"/>
  <p:tag name="KSO_WM_TEMPLATE_INDEX" val="202280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谢谢聆听"/>
  <p:tag name="KSO_WM_UNIT_DEFAULT_FONT" val="60;74;4"/>
  <p:tag name="KSO_WM_UNIT_BLOCK" val="0"/>
  <p:tag name="KSO_WM_UNIT_DEC_AREA_ID" val="bab502a0d8a54145943ffb0bed2ab06d"/>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15"/>
  <p:tag name="KSO_WM_UNIT_TEXT_FILL_FORE_SCHEMECOLOR_INDEX" val="13"/>
  <p:tag name="KSO_WM_UNIT_TEXT_FILL_TYPE" val="1"/>
  <p:tag name="KSO_WM_TEMPLATE_ASSEMBLE_XID" val="5f9a33ab989d9bef5b8f0c5f"/>
  <p:tag name="KSO_WM_TEMPLATE_ASSEMBLE_GROUPID" val="5f8cf65fa61ec3b55284a747"/>
</p:tagLst>
</file>

<file path=ppt/tags/tag25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8_3*l_h_a*1_1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5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38_3*l_h_f*1_1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5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8_3*l_h_a*1_2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5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38_3*l_h_f*1_2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8_3*l_h_i*1_1_1"/>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38_3*l_h_i*1_1_2"/>
  <p:tag name="KSO_WM_TEMPLATE_CATEGORY" val="diagram"/>
  <p:tag name="KSO_WM_TEMPLATE_INDEX" val="20228038"/>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56.xml><?xml version="1.0" encoding="utf-8"?>
<p:tagLst xmlns:p="http://schemas.openxmlformats.org/presentationml/2006/main">
  <p:tag name="KSO_WM_UNIT_VALUE" val="73*7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8_3*l_h_x*1_1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257.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38_3*l_h_x*1_3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38_3*l_i*1_6"/>
  <p:tag name="KSO_WM_TEMPLATE_CATEGORY" val="diagram"/>
  <p:tag name="KSO_WM_TEMPLATE_INDEX" val="202280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9.xml><?xml version="1.0" encoding="utf-8"?>
<p:tagLst xmlns:p="http://schemas.openxmlformats.org/presentationml/2006/main">
  <p:tag name="KSO_WM_UNIT_VALUE" val="75*8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8_3*l_h_x*1_2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 name="KSO_WM_SLIDE_BACKGROUND_TYPE" val="general"/>
</p:tagLst>
</file>

<file path=ppt/tags/tag260.xml><?xml version="1.0" encoding="utf-8"?>
<p:tagLst xmlns:p="http://schemas.openxmlformats.org/presentationml/2006/main">
  <p:tag name="KSO_WM_SPECIAL_SOURCE" val="bdnull"/>
  <p:tag name="KSO_WM_SLIDE_ID" val="diagram20228038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38"/>
  <p:tag name="KSO_WM_SLIDE_TYPE" val="text"/>
  <p:tag name="KSO_WM_SLIDE_SUBTYPE" val="diag"/>
  <p:tag name="KSO_WM_SLIDE_SIZE" val="806.95*276.9"/>
  <p:tag name="KSO_WM_SLIDE_POSITION" val="76.55*182"/>
  <p:tag name="KSO_WM_DIAGRAM_GROUP_CODE" val="l1-1"/>
  <p:tag name="KSO_WM_SLIDE_DIAGTYPE" val="l"/>
  <p:tag name="KSO_WM_SLIDE_LAYOUT" val="a_b_l"/>
  <p:tag name="KSO_WM_SLIDE_LAYOUT_CNT" val="1_1_1"/>
</p:tagLst>
</file>

<file path=ppt/tags/tag261.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40_3*a*1"/>
  <p:tag name="KSO_WM_TEMPLATE_CATEGORY" val="diagram"/>
  <p:tag name="KSO_WM_TEMPLATE_INDEX" val="2022804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26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3*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3*l_h_i*1_1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4.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0_3*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5.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0_3*l_h_i*1_3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3*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7.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3*l_h_i*1_2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8.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3*l_h_a*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9.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0_3*l_h_f*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 name="KSO_WM_SLIDE_BACKGROUND_TYPE" val="general"/>
</p:tagLst>
</file>

<file path=ppt/tags/tag270.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0_3*l_h_a*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71.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0_3*l_h_f*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72.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3*l_h_a*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73.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0_3*l_h_f*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7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3*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7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3*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7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40_3*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77.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0_3*l_h_i*1_1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78.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0_3*l_h_i*1_3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79.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0_3*l_h_i*1_2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0_3*l_h_x*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81.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0_3*l_h_x*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82.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0_3*l_h_x*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83.xml><?xml version="1.0" encoding="utf-8"?>
<p:tagLst xmlns:p="http://schemas.openxmlformats.org/presentationml/2006/main">
  <p:tag name="KSO_WM_SPECIAL_SOURCE" val="bdnull"/>
  <p:tag name="KSO_WM_SLIDE_ID" val="diagram20228040_3"/>
  <p:tag name="KSO_WM_TEMPLATE_SUBCATEGORY" val="0"/>
  <p:tag name="KSO_WM_TEMPLATE_MASTER_TYPE" val="1"/>
  <p:tag name="KSO_WM_TEMPLATE_COLOR_TYPE" val="0"/>
  <p:tag name="KSO_WM_SLIDE_INDEX" val="3"/>
  <p:tag name="KSO_WM_TAG_VERSION" val="1.0"/>
  <p:tag name="KSO_WM_BEAUTIFY_FLAG" val="#wm#"/>
  <p:tag name="KSO_WM_TEMPLATE_CATEGORY" val="diagram"/>
  <p:tag name="KSO_WM_TEMPLATE_INDEX" val="20228040"/>
  <p:tag name="KSO_WM_SLIDE_TYPE" val="text"/>
  <p:tag name="KSO_WM_SLIDE_SUBTYPE" val="diag"/>
  <p:tag name="KSO_WM_SLIDE_ITEM_CNT" val="3"/>
  <p:tag name="KSO_WM_SLIDE_SIZE" val="726.95*313.7"/>
  <p:tag name="KSO_WM_SLIDE_POSITION" val="116.55*127.1"/>
  <p:tag name="KSO_WM_DIAGRAM_GROUP_CODE" val="l1-1"/>
  <p:tag name="KSO_WM_SLIDE_DIAGTYPE" val="l"/>
  <p:tag name="KSO_WM_SLIDE_LAYOUT" val="a_l"/>
  <p:tag name="KSO_WM_SLIDE_LAYOUT_CNT" val="1_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TYPE" val="l_h_i"/>
  <p:tag name="KSO_WM_UNIT_INDEX" val="1_3_1"/>
  <p:tag name="KSO_WM_UNIT_ID" val="diagram20228000_3*l_h_i*1_3_1"/>
  <p:tag name="KSO_WM_UNIT_LAYERLEVEL" val="1_1_1"/>
  <p:tag name="KSO_WM_UNIT_FILL_FORE_SCHEMECOLOR_INDEX" val="7"/>
  <p:tag name="KSO_WM_UNIT_FILL_TYPE" val="1"/>
  <p:tag name="KSO_WM_UNIT_TEXT_FILL_FORE_SCHEMECOLOR_INDEX" val="2"/>
  <p:tag name="KSO_WM_UNIT_TEXT_FILL_TYPE" val="1"/>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ISCONTENTSTITLE" val="0"/>
  <p:tag name="KSO_WM_UNIT_ISNUMDGMTITLE" val="0"/>
  <p:tag name="KSO_WM_UNIT_PRESET_TEXT" val="单击添加小标题"/>
  <p:tag name="KSO_WM_UNIT_NOCLEAR" val="0"/>
  <p:tag name="KSO_WM_DIAGRAM_GROUP_CODE" val="l1-1"/>
  <p:tag name="KSO_WM_UNIT_TYPE" val="l_h_a"/>
  <p:tag name="KSO_WM_UNIT_INDEX" val="1_3_1"/>
  <p:tag name="KSO_WM_UNIT_ID" val="diagram20228000_3*l_h_a*1_3_1"/>
  <p:tag name="KSO_WM_UNIT_LAYERLEVEL" val="1_1_1"/>
  <p:tag name="KSO_WM_UNIT_TEXT_FILL_FORE_SCHEMECOLOR_INDEX" val="7"/>
  <p:tag name="KSO_WM_UNIT_TEXT_FILL_TYPE" val="1"/>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SUBTYPE" val="a"/>
  <p:tag name="KSO_WM_UNIT_PRESET_TEXT" val="单击此处输入你的正文，文字是您思想"/>
  <p:tag name="KSO_WM_UNIT_NOCLEAR" val="0"/>
  <p:tag name="KSO_WM_DIAGRAM_GROUP_CODE" val="l1-1"/>
  <p:tag name="KSO_WM_UNIT_TYPE" val="l_h_f"/>
  <p:tag name="KSO_WM_UNIT_INDEX" val="1_3_1"/>
  <p:tag name="KSO_WM_UNIT_ID" val="diagram20228000_3*l_h_f*1_3_1"/>
  <p:tag name="KSO_WM_UNIT_LAYERLEVEL" val="1_1_1"/>
  <p:tag name="KSO_WM_UNIT_TEXT_FILL_FORE_SCHEMECOLOR_INDEX" val="14"/>
  <p:tag name="KSO_WM_UNIT_TEXT_FILL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e"/>
  <p:tag name="KSO_WM_UNIT_TYPE" val="l_h_i"/>
  <p:tag name="KSO_WM_UNIT_LAYERLEVEL" val="1_1_1"/>
  <p:tag name="KSO_WM_UNIT_INDEX" val="1_3_2"/>
  <p:tag name="KSO_WM_UNIT_ID" val="diagram20228000_3*l_h_i*1_3_2"/>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d"/>
  <p:tag name="KSO_WM_UNIT_TYPE" val="l_h_i"/>
  <p:tag name="KSO_WM_UNIT_LAYERLEVEL" val="1_1_1"/>
  <p:tag name="KSO_WM_UNIT_INDEX" val="1_3_3"/>
  <p:tag name="KSO_WM_UNIT_ID" val="diagram20228000_3*l_h_i*1_3_3"/>
  <p:tag name="KSO_WM_UNIT_TEXT_FILL_FORE_SCHEMECOLOR_INDEX" val="13"/>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TYPE" val="l_h_i"/>
  <p:tag name="KSO_WM_UNIT_INDEX" val="1_2_1"/>
  <p:tag name="KSO_WM_UNIT_ID" val="diagram20228000_3*l_h_i*1_2_1"/>
  <p:tag name="KSO_WM_UNIT_LAYERLEVEL" val="1_1_1"/>
  <p:tag name="KSO_WM_UNIT_FILL_FORE_SCHEMECOLOR_INDEX" val="6"/>
  <p:tag name="KSO_WM_UNIT_FILL_TYPE" val="1"/>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e"/>
  <p:tag name="KSO_WM_UNIT_TYPE" val="l_h_i"/>
  <p:tag name="KSO_WM_UNIT_LAYERLEVEL" val="1_1_1"/>
  <p:tag name="KSO_WM_UNIT_INDEX" val="1_2_2"/>
  <p:tag name="KSO_WM_UNIT_ID" val="diagram20228000_3*l_h_i*1_2_2"/>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d"/>
  <p:tag name="KSO_WM_UNIT_TYPE" val="l_h_i"/>
  <p:tag name="KSO_WM_UNIT_LAYERLEVEL" val="1_1_1"/>
  <p:tag name="KSO_WM_UNIT_INDEX" val="1_2_3"/>
  <p:tag name="KSO_WM_UNIT_ID" val="diagram20228000_3*l_h_i*1_2_3"/>
  <p:tag name="KSO_WM_UNIT_TEXT_FILL_FORE_SCHEMECOLOR_INDEX" val="13"/>
  <p:tag name="KSO_WM_UNIT_TEXT_FILL_TYPE" val="1"/>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TYPE" val="l_h_i"/>
  <p:tag name="KSO_WM_UNIT_INDEX" val="1_1_1"/>
  <p:tag name="KSO_WM_UNIT_ID" val="diagram20228000_3*l_h_i*1_1_1"/>
  <p:tag name="KSO_WM_UNIT_LAYERLEVEL" val="1_1_1"/>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VALUE" val="131*131"/>
  <p:tag name="KSO_WM_DIAGRAM_GROUP_CODE" val="l1-1"/>
  <p:tag name="KSO_WM_UNIT_TYPE" val="l_h_x"/>
  <p:tag name="KSO_WM_UNIT_INDEX" val="1_1_1"/>
  <p:tag name="KSO_WM_UNIT_ID" val="diagram20228000_3*l_h_x*1_1_1"/>
  <p:tag name="KSO_WM_UNIT_LAYERLEVEL" val="1_1_1"/>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e"/>
  <p:tag name="KSO_WM_UNIT_TYPE" val="l_h_i"/>
  <p:tag name="KSO_WM_UNIT_LAYERLEVEL" val="1_1_1"/>
  <p:tag name="KSO_WM_UNIT_INDEX" val="1_1_2"/>
  <p:tag name="KSO_WM_UNIT_ID" val="diagram20228000_3*l_h_i*1_1_2"/>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d"/>
  <p:tag name="KSO_WM_UNIT_TYPE" val="l_h_i"/>
  <p:tag name="KSO_WM_UNIT_LAYERLEVEL" val="1_1_1"/>
  <p:tag name="KSO_WM_UNIT_INDEX" val="1_1_3"/>
  <p:tag name="KSO_WM_UNIT_ID" val="diagram20228000_3*l_h_i*1_1_3"/>
  <p:tag name="KSO_WM_UNIT_TEXT_FILL_FORE_SCHEMECOLOR_INDEX" val="13"/>
  <p:tag name="KSO_WM_UNIT_TEXT_FILL_TYPE" val="1"/>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VALUE" val="130*130"/>
  <p:tag name="KSO_WM_DIAGRAM_GROUP_CODE" val="l1-1"/>
  <p:tag name="KSO_WM_UNIT_TYPE" val="l_h_x"/>
  <p:tag name="KSO_WM_UNIT_INDEX" val="1_2_1"/>
  <p:tag name="KSO_WM_UNIT_ID" val="diagram20228000_3*l_h_x*1_2_1"/>
  <p:tag name="KSO_WM_UNIT_LAYERLEVEL" val="1_1_1"/>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VALUE" val="142*142"/>
  <p:tag name="KSO_WM_DIAGRAM_GROUP_CODE" val="l1-1"/>
  <p:tag name="KSO_WM_UNIT_TYPE" val="l_h_x"/>
  <p:tag name="KSO_WM_UNIT_INDEX" val="1_3_1"/>
  <p:tag name="KSO_WM_UNIT_ID" val="diagram20228000_3*l_h_x*1_3_1"/>
  <p:tag name="KSO_WM_UNIT_LAYERLEVEL" val="1_1_1"/>
  <p:tag name="KSO_WM_UNIT_USESOURCEFORMAT_APPLY"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ISCONTENTSTITLE" val="0"/>
  <p:tag name="KSO_WM_UNIT_ISNUMDGMTITLE" val="0"/>
  <p:tag name="KSO_WM_UNIT_PRESET_TEXT" val="单击添加小标题"/>
  <p:tag name="KSO_WM_UNIT_NOCLEAR" val="0"/>
  <p:tag name="KSO_WM_UNIT_VALUE" val="10"/>
  <p:tag name="KSO_WM_DIAGRAM_GROUP_CODE" val="l1-1"/>
  <p:tag name="KSO_WM_UNIT_TYPE" val="l_h_a"/>
  <p:tag name="KSO_WM_UNIT_INDEX" val="1_1_1"/>
  <p:tag name="KSO_WM_UNIT_ID" val="diagram20228000_3*l_h_a*1_1_1"/>
  <p:tag name="KSO_WM_UNIT_LAYERLEVEL" val="1_1_1"/>
  <p:tag name="KSO_WM_UNIT_TEXT_FILL_FORE_SCHEMECOLOR_INDEX" val="10"/>
  <p:tag name="KSO_WM_UNIT_TEXT_FILL_TYPE" val="1"/>
  <p:tag name="KSO_WM_UNIT_USESOURCEFORMAT_APPLY"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UNIT_VALUE" val="44"/>
  <p:tag name="KSO_WM_DIAGRAM_GROUP_CODE" val="l1-1"/>
  <p:tag name="KSO_WM_UNIT_TYPE" val="l_h_f"/>
  <p:tag name="KSO_WM_UNIT_INDEX" val="1_1_1"/>
  <p:tag name="KSO_WM_UNIT_ID" val="diagram20228000_3*l_h_f*1_1_1"/>
  <p:tag name="KSO_WM_UNIT_LAYERLEVEL" val="1_1_1"/>
  <p:tag name="KSO_WM_UNIT_TEXT_FILL_FORE_SCHEMECOLOR_INDEX" val="14"/>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b*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98d840f9f7d14bf08023b0a03a1c508b"/>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35"/>
  <p:tag name="KSO_WM_UNIT_TEXT_FILL_FORE_SCHEMECOLOR_INDEX" val="13"/>
  <p:tag name="KSO_WM_UNIT_TEXT_FILL_TYPE" val="1"/>
  <p:tag name="KSO_WM_TEMPLATE_ASSEMBLE_XID" val="5f9a33ab989d9bef5b8f0c49"/>
  <p:tag name="KSO_WM_TEMPLATE_ASSEMBLE_GROUPID" val="5f8cf65fa61ec3b55284a747"/>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UNIT_VALUE" val="44"/>
  <p:tag name="KSO_WM_DIAGRAM_GROUP_CODE" val="l1-1"/>
  <p:tag name="KSO_WM_UNIT_TYPE" val="l_h_f"/>
  <p:tag name="KSO_WM_UNIT_INDEX" val="1_2_1"/>
  <p:tag name="KSO_WM_UNIT_ID" val="diagram20228000_3*l_h_f*1_2_1"/>
  <p:tag name="KSO_WM_UNIT_LAYERLEVEL" val="1_1_1"/>
  <p:tag name="KSO_WM_UNIT_TEXT_FILL_FORE_SCHEMECOLOR_INDEX" val="14"/>
  <p:tag name="KSO_WM_UNIT_TEXT_FILL_TYPE" val="1"/>
  <p:tag name="KSO_WM_UNIT_USESOURCEFORMAT_APPLY"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ISCONTENTSTITLE" val="0"/>
  <p:tag name="KSO_WM_UNIT_ISNUMDGMTITLE" val="0"/>
  <p:tag name="KSO_WM_UNIT_PRESET_TEXT" val="单击添加小标题"/>
  <p:tag name="KSO_WM_UNIT_NOCLEAR" val="0"/>
  <p:tag name="KSO_WM_DIAGRAM_GROUP_CODE" val="l1-1"/>
  <p:tag name="KSO_WM_UNIT_TYPE" val="l_h_a"/>
  <p:tag name="KSO_WM_UNIT_INDEX" val="1_2_1"/>
  <p:tag name="KSO_WM_UNIT_ID" val="diagram20228000_3*l_h_a*1_2_1"/>
  <p:tag name="KSO_WM_UNIT_LAYERLEVEL" val="1_1_1"/>
  <p:tag name="KSO_WM_UNIT_TEXT_FILL_FORE_SCHEMECOLOR_INDEX" val="6"/>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UNIT_LAYERLEVEL" val="1"/>
  <p:tag name="KSO_WM_TAG_VERSION" val="1.0"/>
  <p:tag name="KSO_WM_BEAUTIFY_FLAG" val="#wm#"/>
  <p:tag name="KSO_WM_UNIT_ISCONTENTSTITLE" val="0"/>
  <p:tag name="KSO_WM_UNIT_ISNUMDGMTITLE" val="0"/>
  <p:tag name="KSO_WM_UNIT_PRESET_TEXT" val="单击此处添加大标题"/>
  <p:tag name="KSO_WM_UNIT_NOCLEAR" val="0"/>
  <p:tag name="KSO_WM_UNIT_VALUE" val="13"/>
  <p:tag name="KSO_WM_DIAGRAM_GROUP_CODE" val="l1-1"/>
  <p:tag name="KSO_WM_UNIT_TYPE" val="a"/>
  <p:tag name="KSO_WM_UNIT_INDEX" val="1"/>
  <p:tag name="KSO_WM_UNIT_ID" val="diagram20228000_3*a*1"/>
  <p:tag name="KSO_WM_UNIT_TEXT_FILL_FORE_SCHEMECOLOR_INDEX" val="15"/>
  <p:tag name="KSO_WM_UNIT_TEXT_FILL_TYPE" val="1"/>
  <p:tag name="KSO_WM_UNIT_USESOURCEFORMAT_APPLY" val="1"/>
</p:tagLst>
</file>

<file path=ppt/tags/tag303.xml><?xml version="1.0" encoding="utf-8"?>
<p:tagLst xmlns:p="http://schemas.openxmlformats.org/presentationml/2006/main">
  <p:tag name="KSO_WM_SPECIAL_SOURCE" val="bdnull"/>
  <p:tag name="KSO_WM_SLIDE_ID" val="diagram20228000_3"/>
  <p:tag name="KSO_WM_TEMPLATE_SUBCATEGORY" val="0"/>
  <p:tag name="KSO_WM_TEMPLATE_MASTER_TYPE" val="1"/>
  <p:tag name="KSO_WM_TEMPLATE_COLOR_TYPE" val="0"/>
  <p:tag name="KSO_WM_SLIDE_INDEX" val="3"/>
  <p:tag name="KSO_WM_TAG_VERSION" val="1.0"/>
  <p:tag name="KSO_WM_BEAUTIFY_FLAG" val="#wm#"/>
  <p:tag name="KSO_WM_TEMPLATE_CATEGORY" val="diagram"/>
  <p:tag name="KSO_WM_TEMPLATE_INDEX" val="20228000"/>
  <p:tag name="KSO_WM_SLIDE_TYPE" val="text"/>
  <p:tag name="KSO_WM_SLIDE_SUBTYPE" val="diag"/>
  <p:tag name="KSO_WM_SLIDE_ITEM_CNT" val="3"/>
  <p:tag name="KSO_WM_SLIDE_SIZE" val="803.45*296.338"/>
  <p:tag name="KSO_WM_SLIDE_POSITION" val="73.75*181.95"/>
  <p:tag name="KSO_WM_DIAGRAM_GROUP_CODE" val="l1-1"/>
  <p:tag name="KSO_WM_SLIDE_DIAGTYPE" val="l"/>
  <p:tag name="KSO_WM_SLIDE_LAYOUT" val="a_b_l"/>
  <p:tag name="KSO_WM_SLIDE_LAYOUT_CNT" val="1_1_1"/>
</p:tagLst>
</file>

<file path=ppt/tags/tag304.xml><?xml version="1.0" encoding="utf-8"?>
<p:tagLst xmlns:p="http://schemas.openxmlformats.org/presentationml/2006/main">
  <p:tag name="PA" val="v5.2.11"/>
  <p:tag name="RESOURCELIBID_ANIM" val="462"/>
</p:tagLst>
</file>

<file path=ppt/tags/tag305.xml><?xml version="1.0" encoding="utf-8"?>
<p:tagLst xmlns:p="http://schemas.openxmlformats.org/presentationml/2006/main">
  <p:tag name="PA" val="v5.2.11"/>
  <p:tag name="RESOURCELIBID_ANIM" val="462"/>
</p:tagLst>
</file>

<file path=ppt/tags/tag306.xml><?xml version="1.0" encoding="utf-8"?>
<p:tagLst xmlns:p="http://schemas.openxmlformats.org/presentationml/2006/main">
  <p:tag name="PA" val="v5.2.11"/>
</p:tagLst>
</file>

<file path=ppt/tags/tag307.xml><?xml version="1.0" encoding="utf-8"?>
<p:tagLst xmlns:p="http://schemas.openxmlformats.org/presentationml/2006/main">
  <p:tag name="PA" val="v5.2.11"/>
</p:tagLst>
</file>

<file path=ppt/tags/tag308.xml><?xml version="1.0" encoding="utf-8"?>
<p:tagLst xmlns:p="http://schemas.openxmlformats.org/presentationml/2006/main">
  <p:tag name="PA" val="v5.2.11"/>
</p:tagLst>
</file>

<file path=ppt/tags/tag309.xml><?xml version="1.0" encoding="utf-8"?>
<p:tagLst xmlns:p="http://schemas.openxmlformats.org/presentationml/2006/main">
  <p:tag name="PA" val="v5.2.11"/>
</p:tagLst>
</file>

<file path=ppt/tags/tag31.xml><?xml version="1.0" encoding="utf-8"?>
<p:tagLst xmlns:p="http://schemas.openxmlformats.org/presentationml/2006/main">
  <p:tag name="KSO_WM_SLIDE_BACKGROUND_TYPE" val="general"/>
</p:tagLst>
</file>

<file path=ppt/tags/tag310.xml><?xml version="1.0" encoding="utf-8"?>
<p:tagLst xmlns:p="http://schemas.openxmlformats.org/presentationml/2006/main">
  <p:tag name="PA" val="v5.2.11"/>
</p:tagLst>
</file>

<file path=ppt/tags/tag311.xml><?xml version="1.0" encoding="utf-8"?>
<p:tagLst xmlns:p="http://schemas.openxmlformats.org/presentationml/2006/main">
  <p:tag name="PA" val="v5.2.11"/>
</p:tagLst>
</file>

<file path=ppt/tags/tag312.xml><?xml version="1.0" encoding="utf-8"?>
<p:tagLst xmlns:p="http://schemas.openxmlformats.org/presentationml/2006/main">
  <p:tag name="PA" val="v5.2.11"/>
</p:tagLst>
</file>

<file path=ppt/tags/tag313.xml><?xml version="1.0" encoding="utf-8"?>
<p:tagLst xmlns:p="http://schemas.openxmlformats.org/presentationml/2006/main">
  <p:tag name="PA" val="v5.2.11"/>
</p:tagLst>
</file>

<file path=ppt/tags/tag314.xml><?xml version="1.0" encoding="utf-8"?>
<p:tagLst xmlns:p="http://schemas.openxmlformats.org/presentationml/2006/main">
  <p:tag name="PA" val="v5.2.11"/>
</p:tagLst>
</file>

<file path=ppt/tags/tag315.xml><?xml version="1.0" encoding="utf-8"?>
<p:tagLst xmlns:p="http://schemas.openxmlformats.org/presentationml/2006/main">
  <p:tag name="PA" val="v5.2.11"/>
</p:tagLst>
</file>

<file path=ppt/tags/tag316.xml><?xml version="1.0" encoding="utf-8"?>
<p:tagLst xmlns:p="http://schemas.openxmlformats.org/presentationml/2006/main">
  <p:tag name="PA" val="v5.2.11"/>
</p:tagLst>
</file>

<file path=ppt/tags/tag317.xml><?xml version="1.0" encoding="utf-8"?>
<p:tagLst xmlns:p="http://schemas.openxmlformats.org/presentationml/2006/main">
  <p:tag name="PA" val="v5.2.11"/>
</p:tagLst>
</file>

<file path=ppt/tags/tag318.xml><?xml version="1.0" encoding="utf-8"?>
<p:tagLst xmlns:p="http://schemas.openxmlformats.org/presentationml/2006/main">
  <p:tag name="PA" val="v5.2.11"/>
</p:tagLst>
</file>

<file path=ppt/tags/tag319.xml><?xml version="1.0" encoding="utf-8"?>
<p:tagLst xmlns:p="http://schemas.openxmlformats.org/presentationml/2006/main">
  <p:tag name="PA" val="v5.2.1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97327aa8acb94998a5dfdab13ca284c9"/>
  <p:tag name="KSO_WM_UNIT_DECORATE_INFO" val=""/>
  <p:tag name="KSO_WM_UNIT_SM_LIMIT_TYPE" val=""/>
  <p:tag name="KSO_WM_CHIP_FILLAREA_FILL_RULE" val="{&quot;fill_align&quot;:&quot;cm&quot;,&quot;fill_effect&quot;:[],&quot;fill_mode&quot;:&quot;full&quot;,&quot;sacle_strategy&quot;:&quot;stretch&quot;}"/>
  <p:tag name="KSO_WM_ASSEMBLE_CHIP_INDEX" val="d1eeac24274b443aa4c86bd0b3bc2fb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0.xml><?xml version="1.0" encoding="utf-8"?>
<p:tagLst xmlns:p="http://schemas.openxmlformats.org/presentationml/2006/main">
  <p:tag name="PA" val="v5.2.11"/>
</p:tagLst>
</file>

<file path=ppt/tags/tag321.xml><?xml version="1.0" encoding="utf-8"?>
<p:tagLst xmlns:p="http://schemas.openxmlformats.org/presentationml/2006/main">
  <p:tag name="KSO_WM_UNIT_RELATE_UNITID" val="261*l*1"/>
  <p:tag name="KSO_WM_TEMPLATE_CATEGORY" val="diagram"/>
  <p:tag name="KSO_WM_TEMPLATE_INDEX" val="160376"/>
  <p:tag name="KSO_WM_UNIT_TYPE" val="a"/>
  <p:tag name="KSO_WM_UNIT_INDEX" val="1"/>
  <p:tag name="KSO_WM_UNIT_ID" val="diagram160376_6*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 name="KSO_WM_BEAUTIFY_FLAG" val="#wm#"/>
  <p:tag name="KSO_WM_TAG_VERSION" val="1.0"/>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8_6*l_h_i*1_1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8_6*l_h_i*1_1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8_6*l_h_i*1_1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38_6*l_h_i*1_1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32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8_6*l_h_f*1_1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8_6*l_h_i*1_2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8_6*l_h_i*1_2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8_6*l_h_i*1_2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dc54502ba5c14e9fa392f48e78a6fe9c"/>
  <p:tag name="KSO_WM_UNIT_DECORATE_INFO" val=""/>
  <p:tag name="KSO_WM_UNIT_SM_LIMIT_TYPE" val=""/>
  <p:tag name="KSO_WM_CHIP_FILLAREA_FILL_RULE" val="{&quot;fill_align&quot;:&quot;cm&quot;,&quot;fill_effect&quot;:[],&quot;fill_mode&quot;:&quot;full&quot;,&quot;sacle_strategy&quot;:&quot;stretch&quot;}"/>
  <p:tag name="KSO_WM_ASSEMBLE_CHIP_INDEX" val="0873bb5705f142b6854d6e2afad180c2"/>
  <p:tag name="KSO_WM_SLIDE_BACKGROUND_TYPE" val="frame"/>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38_6*l_h_i*1_2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33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8_6*l_h_f*1_2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8_6*l_h_i*1_3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8_6*l_h_i*1_3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8_6*l_h_i*1_3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38_6*l_h_i*1_3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33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8_6*l_h_f*1_3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38_6*l_h_i*1_4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38_6*l_h_i*1_4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38_6*l_h_i*1_4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4e56536afa4741f8ad54b0f344e64d86"/>
  <p:tag name="KSO_WM_UNIT_DECORATE_INFO" val=""/>
  <p:tag name="KSO_WM_UNIT_SM_LIMIT_TYPE" val=""/>
  <p:tag name="KSO_WM_CHIP_FILLAREA_FILL_RULE" val="{&quot;fill_align&quot;:&quot;cm&quot;,&quot;fill_effect&quot;:[],&quot;fill_mode&quot;:&quot;full&quot;,&quot;sacle_strategy&quot;:&quot;stretch&quot;}"/>
  <p:tag name="KSO_WM_ASSEMBLE_CHIP_INDEX" val="2de0ae2887fc480c84ded14b1b65826e"/>
  <p:tag name="KSO_WM_SLIDE_BACKGROUND_TYPE" val="frame"/>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38_6*l_h_i*1_4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34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38_6*l_h_f*1_4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38_6*l_h_i*1_5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38_6*l_h_i*1_5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38_6*l_h_i*1_5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38_6*l_h_i*1_5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34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38_6*l_h_f*1_5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38_6*l_h_i*1_6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38_6*l_h_i*1_6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38_6*l_h_i*1_6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SLIDE_BACKGROUND_TYPE" val="frame"/>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738_6*l_h_i*1_6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35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38_6*l_h_f*1_6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352.xml><?xml version="1.0" encoding="utf-8"?>
<p:tagLst xmlns:p="http://schemas.openxmlformats.org/presentationml/2006/main">
  <p:tag name="PA" val="v5.2.11"/>
  <p:tag name="RESOURCELIBID_ANIM" val="462"/>
</p:tagLst>
</file>

<file path=ppt/tags/tag353.xml><?xml version="1.0" encoding="utf-8"?>
<p:tagLst xmlns:p="http://schemas.openxmlformats.org/presentationml/2006/main">
  <p:tag name="PA" val="v5.2.11"/>
</p:tagLst>
</file>

<file path=ppt/tags/tag354.xml><?xml version="1.0" encoding="utf-8"?>
<p:tagLst xmlns:p="http://schemas.openxmlformats.org/presentationml/2006/main">
  <p:tag name="PA" val="v5.2.11"/>
</p:tagLst>
</file>

<file path=ppt/tags/tag355.xml><?xml version="1.0" encoding="utf-8"?>
<p:tagLst xmlns:p="http://schemas.openxmlformats.org/presentationml/2006/main">
  <p:tag name="PA" val="v5.2.11"/>
</p:tagLst>
</file>

<file path=ppt/tags/tag356.xml><?xml version="1.0" encoding="utf-8"?>
<p:tagLst xmlns:p="http://schemas.openxmlformats.org/presentationml/2006/main">
  <p:tag name="PA" val="v5.2.11"/>
</p:tagLst>
</file>

<file path=ppt/tags/tag357.xml><?xml version="1.0" encoding="utf-8"?>
<p:tagLst xmlns:p="http://schemas.openxmlformats.org/presentationml/2006/main">
  <p:tag name="PA" val="v5.2.11"/>
</p:tagLst>
</file>

<file path=ppt/tags/tag358.xml><?xml version="1.0" encoding="utf-8"?>
<p:tagLst xmlns:p="http://schemas.openxmlformats.org/presentationml/2006/main">
  <p:tag name="PA" val="v5.2.11"/>
</p:tagLst>
</file>

<file path=ppt/tags/tag359.xml><?xml version="1.0" encoding="utf-8"?>
<p:tagLst xmlns:p="http://schemas.openxmlformats.org/presentationml/2006/main">
  <p:tag name="PA" val="v5.2.11"/>
</p:tagLst>
</file>

<file path=ppt/tags/tag36.xml><?xml version="1.0" encoding="utf-8"?>
<p:tagLst xmlns:p="http://schemas.openxmlformats.org/presentationml/2006/main">
  <p:tag name="KSO_WM_SLIDE_BACKGROUND_TYPE" val="frame"/>
</p:tagLst>
</file>

<file path=ppt/tags/tag360.xml><?xml version="1.0" encoding="utf-8"?>
<p:tagLst xmlns:p="http://schemas.openxmlformats.org/presentationml/2006/main">
  <p:tag name="PA" val="v5.2.11"/>
</p:tagLst>
</file>

<file path=ppt/tags/tag361.xml><?xml version="1.0" encoding="utf-8"?>
<p:tagLst xmlns:p="http://schemas.openxmlformats.org/presentationml/2006/main">
  <p:tag name="PA" val="v5.2.11"/>
</p:tagLst>
</file>

<file path=ppt/tags/tag362.xml><?xml version="1.0" encoding="utf-8"?>
<p:tagLst xmlns:p="http://schemas.openxmlformats.org/presentationml/2006/main">
  <p:tag name="PA" val="v5.2.11"/>
</p:tagLst>
</file>

<file path=ppt/tags/tag363.xml><?xml version="1.0" encoding="utf-8"?>
<p:tagLst xmlns:p="http://schemas.openxmlformats.org/presentationml/2006/main">
  <p:tag name="PA" val="v5.2.11"/>
</p:tagLst>
</file>

<file path=ppt/tags/tag364.xml><?xml version="1.0" encoding="utf-8"?>
<p:tagLst xmlns:p="http://schemas.openxmlformats.org/presentationml/2006/main">
  <p:tag name="PA" val="v5.2.11"/>
</p:tagLst>
</file>

<file path=ppt/tags/tag365.xml><?xml version="1.0" encoding="utf-8"?>
<p:tagLst xmlns:p="http://schemas.openxmlformats.org/presentationml/2006/main">
  <p:tag name="PA" val="v5.2.11"/>
</p:tagLst>
</file>

<file path=ppt/tags/tag366.xml><?xml version="1.0" encoding="utf-8"?>
<p:tagLst xmlns:p="http://schemas.openxmlformats.org/presentationml/2006/main">
  <p:tag name="PA" val="v5.2.11"/>
</p:tagLst>
</file>

<file path=ppt/tags/tag367.xml><?xml version="1.0" encoding="utf-8"?>
<p:tagLst xmlns:p="http://schemas.openxmlformats.org/presentationml/2006/main">
  <p:tag name="PA" val="v5.2.11"/>
</p:tagLst>
</file>

<file path=ppt/tags/tag368.xml><?xml version="1.0" encoding="utf-8"?>
<p:tagLst xmlns:p="http://schemas.openxmlformats.org/presentationml/2006/main">
  <p:tag name="PA" val="v5.2.11"/>
  <p:tag name="RESOURCELIBID_ANIM" val="462"/>
</p:tagLst>
</file>

<file path=ppt/tags/tag369.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2_1"/>
  <p:tag name="KSO_WM_UNIT_ID" val="diagram20170854_2*q_h_i*1_2_1"/>
  <p:tag name="KSO_WM_UNIT_LAYERLEVEL" val="1_1_1"/>
  <p:tag name="KSO_WM_UNIT_LINE_FORE_SCHEMECOLOR_INDEX" val="5"/>
  <p:tag name="KSO_WM_UNIT_LINE_FILL_TYPE" val="2"/>
</p:tagLst>
</file>

<file path=ppt/tags/tag37.xml><?xml version="1.0" encoding="utf-8"?>
<p:tagLst xmlns:p="http://schemas.openxmlformats.org/presentationml/2006/main">
  <p:tag name="KSO_WM_SLIDE_BACKGROUND_TYPE" val="frame"/>
</p:tagLst>
</file>

<file path=ppt/tags/tag370.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1_1"/>
  <p:tag name="KSO_WM_UNIT_ID" val="diagram20170854_2*q_h_i*1_1_1"/>
  <p:tag name="KSO_WM_UNIT_LAYERLEVEL" val="1_1_1"/>
  <p:tag name="KSO_WM_UNIT_LINE_FORE_SCHEMECOLOR_INDEX" val="6"/>
  <p:tag name="KSO_WM_UNIT_LINE_FILL_TYPE" val="2"/>
</p:tagLst>
</file>

<file path=ppt/tags/tag371.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1_2"/>
  <p:tag name="KSO_WM_UNIT_ID" val="diagram20170854_2*q_h_i*1_1_2"/>
  <p:tag name="KSO_WM_UNIT_LAYERLEVEL" val="1_1_1"/>
  <p:tag name="KSO_WM_UNIT_LINE_FORE_SCHEMECOLOR_INDEX" val="6"/>
  <p:tag name="KSO_WM_UNIT_LINE_FILL_TYPE" val="2"/>
</p:tagLst>
</file>

<file path=ppt/tags/tag372.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1_3"/>
  <p:tag name="KSO_WM_UNIT_ID" val="diagram20170854_2*q_h_i*1_1_3"/>
  <p:tag name="KSO_WM_UNIT_LAYERLEVEL" val="1_1_1"/>
  <p:tag name="KSO_WM_UNIT_FILL_FORE_SCHEMECOLOR_INDEX" val="6"/>
  <p:tag name="KSO_WM_UNIT_FILL_TYPE" val="1"/>
  <p:tag name="KSO_WM_UNIT_TEXT_FILL_FORE_SCHEMECOLOR_INDEX" val="14"/>
  <p:tag name="KSO_WM_UNIT_TEXT_FILL_TYPE" val="1"/>
</p:tagLst>
</file>

<file path=ppt/tags/tag373.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3_1"/>
  <p:tag name="KSO_WM_UNIT_ID" val="diagram20170854_2*q_h_i*1_3_1"/>
  <p:tag name="KSO_WM_UNIT_LAYERLEVEL" val="1_1_1"/>
  <p:tag name="KSO_WM_UNIT_LINE_FORE_SCHEMECOLOR_INDEX" val="9"/>
  <p:tag name="KSO_WM_UNIT_LINE_FILL_TYPE" val="2"/>
</p:tagLst>
</file>

<file path=ppt/tags/tag374.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3_2"/>
  <p:tag name="KSO_WM_UNIT_ID" val="diagram20170854_2*q_h_i*1_3_2"/>
  <p:tag name="KSO_WM_UNIT_LAYERLEVEL" val="1_1_1"/>
  <p:tag name="KSO_WM_UNIT_LINE_FORE_SCHEMECOLOR_INDEX" val="9"/>
  <p:tag name="KSO_WM_UNIT_LINE_FILL_TYPE" val="2"/>
</p:tagLst>
</file>

<file path=ppt/tags/tag375.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3_3"/>
  <p:tag name="KSO_WM_UNIT_ID" val="diagram20170854_2*q_h_i*1_3_3"/>
  <p:tag name="KSO_WM_UNIT_LAYERLEVEL" val="1_1_1"/>
  <p:tag name="KSO_WM_UNIT_FILL_FORE_SCHEMECOLOR_INDEX" val="9"/>
  <p:tag name="KSO_WM_UNIT_FILL_TYPE" val="1"/>
  <p:tag name="KSO_WM_UNIT_TEXT_FILL_FORE_SCHEMECOLOR_INDEX" val="14"/>
  <p:tag name="KSO_WM_UNIT_TEXT_FILL_TYPE" val="1"/>
</p:tagLst>
</file>

<file path=ppt/tags/tag376.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4_1"/>
  <p:tag name="KSO_WM_UNIT_ID" val="diagram20170854_2*q_h_i*1_4_1"/>
  <p:tag name="KSO_WM_UNIT_LAYERLEVEL" val="1_1_1"/>
  <p:tag name="KSO_WM_UNIT_LINE_FORE_SCHEMECOLOR_INDEX" val="7"/>
  <p:tag name="KSO_WM_UNIT_LINE_FILL_TYPE" val="2"/>
</p:tagLst>
</file>

<file path=ppt/tags/tag377.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4_2"/>
  <p:tag name="KSO_WM_UNIT_ID" val="diagram20170854_2*q_h_i*1_4_2"/>
  <p:tag name="KSO_WM_UNIT_LAYERLEVEL" val="1_1_1"/>
  <p:tag name="KSO_WM_UNIT_LINE_FORE_SCHEMECOLOR_INDEX" val="7"/>
  <p:tag name="KSO_WM_UNIT_LINE_FILL_TYPE" val="2"/>
</p:tagLst>
</file>

<file path=ppt/tags/tag378.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4_3"/>
  <p:tag name="KSO_WM_UNIT_ID" val="diagram20170854_2*q_h_i*1_4_3"/>
  <p:tag name="KSO_WM_UNIT_LAYERLEVEL" val="1_1_1"/>
  <p:tag name="KSO_WM_UNIT_FILL_FORE_SCHEMECOLOR_INDEX" val="7"/>
  <p:tag name="KSO_WM_UNIT_FILL_TYPE" val="1"/>
  <p:tag name="KSO_WM_UNIT_TEXT_FILL_FORE_SCHEMECOLOR_INDEX" val="14"/>
  <p:tag name="KSO_WM_UNIT_TEXT_FILL_TYPE" val="1"/>
</p:tagLst>
</file>

<file path=ppt/tags/tag379.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a"/>
  <p:tag name="KSO_WM_UNIT_INDEX" val="1_4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2*q_h_a*1_4_1"/>
  <p:tag name="KSO_WM_UNIT_TEXT_FILL_FORE_SCHEMECOLOR_INDEX" val="13"/>
  <p:tag name="KSO_WM_UNIT_TEXT_FILL_TYPE" val="1"/>
</p:tagLst>
</file>

<file path=ppt/tags/tag38.xml><?xml version="1.0" encoding="utf-8"?>
<p:tagLst xmlns:p="http://schemas.openxmlformats.org/presentationml/2006/main">
  <p:tag name="KSO_WM_SLIDE_BACKGROUND_TYPE" val="frame"/>
</p:tagLst>
</file>

<file path=ppt/tags/tag380.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4_1"/>
  <p:tag name="KSO_WM_UNIT_LAYERLEVEL" val="1_1_1"/>
  <p:tag name="KSO_WM_UNIT_VALUE" val="20"/>
  <p:tag name="KSO_WM_UNIT_HIGHLIGHT" val="0"/>
  <p:tag name="KSO_WM_UNIT_COMPATIBLE" val="0"/>
  <p:tag name="KSO_WM_UNIT_CLEAR" val="0"/>
  <p:tag name="KSO_WM_UNIT_PRESET_TEXT_INDEX" val="4"/>
  <p:tag name="KSO_WM_UNIT_PRESET_TEXT_LEN" val="57"/>
  <p:tag name="KSO_WM_DIAGRAM_GROUP_CODE" val="q1-1"/>
  <p:tag name="KSO_WM_UNIT_ID" val="diagram20170854_2*q_h_f*1_4_1"/>
  <p:tag name="KSO_WM_UNIT_TEXT_FILL_FORE_SCHEMECOLOR_INDEX" val="13"/>
  <p:tag name="KSO_WM_UNIT_TEXT_FILL_TYPE" val="1"/>
</p:tagLst>
</file>

<file path=ppt/tags/tag381.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4_4"/>
  <p:tag name="KSO_WM_UNIT_ID" val="diagram20170854_2*q_h_i*1_4_4"/>
  <p:tag name="KSO_WM_UNIT_LAYERLEVEL" val="1_1_1"/>
  <p:tag name="KSO_WM_UNIT_FILL_FORE_SCHEMECOLOR_INDEX" val="7"/>
  <p:tag name="KSO_WM_UNIT_FILL_TYPE" val="1"/>
  <p:tag name="KSO_WM_UNIT_TEXT_FILL_FORE_SCHEMECOLOR_INDEX" val="13"/>
  <p:tag name="KSO_WM_UNIT_TEXT_FILL_TYPE" val="1"/>
</p:tagLst>
</file>

<file path=ppt/tags/tag382.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3_4"/>
  <p:tag name="KSO_WM_UNIT_ID" val="diagram20170854_2*q_h_i*1_3_4"/>
  <p:tag name="KSO_WM_UNIT_LAYERLEVEL" val="1_1_1"/>
  <p:tag name="KSO_WM_UNIT_FILL_FORE_SCHEMECOLOR_INDEX" val="9"/>
  <p:tag name="KSO_WM_UNIT_FILL_TYPE" val="1"/>
  <p:tag name="KSO_WM_UNIT_TEXT_FILL_FORE_SCHEMECOLOR_INDEX" val="13"/>
  <p:tag name="KSO_WM_UNIT_TEXT_FILL_TYPE" val="1"/>
</p:tagLst>
</file>

<file path=ppt/tags/tag383.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2_4"/>
  <p:tag name="KSO_WM_UNIT_ID" val="diagram20170854_2*q_h_i*1_2_4"/>
  <p:tag name="KSO_WM_UNIT_LAYERLEVEL" val="1_1_1"/>
  <p:tag name="KSO_WM_UNIT_FILL_FORE_SCHEMECOLOR_INDEX" val="5"/>
  <p:tag name="KSO_WM_UNIT_FILL_TYPE" val="1"/>
  <p:tag name="KSO_WM_UNIT_TEXT_FILL_FORE_SCHEMECOLOR_INDEX" val="13"/>
  <p:tag name="KSO_WM_UNIT_TEXT_FILL_TYPE" val="1"/>
</p:tagLst>
</file>

<file path=ppt/tags/tag384.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1_4"/>
  <p:tag name="KSO_WM_UNIT_ID" val="diagram20170854_2*q_h_i*1_1_4"/>
  <p:tag name="KSO_WM_UNIT_LAYERLEVEL" val="1_1_1"/>
  <p:tag name="KSO_WM_UNIT_FILL_FORE_SCHEMECOLOR_INDEX" val="6"/>
  <p:tag name="KSO_WM_UNIT_FILL_TYPE" val="1"/>
  <p:tag name="KSO_WM_UNIT_TEXT_FILL_FORE_SCHEMECOLOR_INDEX" val="13"/>
  <p:tag name="KSO_WM_UNIT_TEXT_FILL_TYPE" val="1"/>
</p:tagLst>
</file>

<file path=ppt/tags/tag385.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1_2"/>
  <p:tag name="KSO_WM_UNIT_LAYERLEVEL" val="1_1_1"/>
  <p:tag name="KSO_WM_UNIT_VALUE" val="2"/>
  <p:tag name="KSO_WM_UNIT_HIGHLIGHT" val="1"/>
  <p:tag name="KSO_WM_UNIT_COMPATIBLE" val="0"/>
  <p:tag name="KSO_WM_UNIT_CLEAR" val="0"/>
  <p:tag name="KSO_WM_DIAGRAM_GROUP_CODE" val="q1-1"/>
  <p:tag name="KSO_WM_UNIT_ID" val="diagram20170854_2*q_h_f*1_1_2"/>
  <p:tag name="KSO_WM_UNIT_PRESET_TEXT" val="18%"/>
  <p:tag name="KSO_WM_UNIT_TEXT_FILL_FORE_SCHEMECOLOR_INDEX" val="14"/>
  <p:tag name="KSO_WM_UNIT_TEXT_FILL_TYPE" val="1"/>
</p:tagLst>
</file>

<file path=ppt/tags/tag386.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2_2"/>
  <p:tag name="KSO_WM_UNIT_LAYERLEVEL" val="1_1_1"/>
  <p:tag name="KSO_WM_UNIT_VALUE" val="2"/>
  <p:tag name="KSO_WM_UNIT_HIGHLIGHT" val="1"/>
  <p:tag name="KSO_WM_UNIT_COMPATIBLE" val="0"/>
  <p:tag name="KSO_WM_UNIT_CLEAR" val="0"/>
  <p:tag name="KSO_WM_DIAGRAM_GROUP_CODE" val="q1-1"/>
  <p:tag name="KSO_WM_UNIT_ID" val="diagram20170854_2*q_h_f*1_2_2"/>
  <p:tag name="KSO_WM_UNIT_PRESET_TEXT" val="21%"/>
  <p:tag name="KSO_WM_UNIT_TEXT_FILL_FORE_SCHEMECOLOR_INDEX" val="14"/>
  <p:tag name="KSO_WM_UNIT_TEXT_FILL_TYPE" val="1"/>
</p:tagLst>
</file>

<file path=ppt/tags/tag387.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3_2"/>
  <p:tag name="KSO_WM_UNIT_LAYERLEVEL" val="1_1_1"/>
  <p:tag name="KSO_WM_UNIT_VALUE" val="2"/>
  <p:tag name="KSO_WM_UNIT_HIGHLIGHT" val="1"/>
  <p:tag name="KSO_WM_UNIT_COMPATIBLE" val="0"/>
  <p:tag name="KSO_WM_UNIT_CLEAR" val="0"/>
  <p:tag name="KSO_WM_DIAGRAM_GROUP_CODE" val="q1-1"/>
  <p:tag name="KSO_WM_UNIT_ID" val="diagram20170854_2*q_h_f*1_3_2"/>
  <p:tag name="KSO_WM_UNIT_PRESET_TEXT" val="36%"/>
  <p:tag name="KSO_WM_UNIT_TEXT_FILL_FORE_SCHEMECOLOR_INDEX" val="14"/>
  <p:tag name="KSO_WM_UNIT_TEXT_FILL_TYPE" val="1"/>
</p:tagLst>
</file>

<file path=ppt/tags/tag388.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4_2"/>
  <p:tag name="KSO_WM_UNIT_LAYERLEVEL" val="1_1_1"/>
  <p:tag name="KSO_WM_UNIT_VALUE" val="2"/>
  <p:tag name="KSO_WM_UNIT_HIGHLIGHT" val="1"/>
  <p:tag name="KSO_WM_UNIT_COMPATIBLE" val="0"/>
  <p:tag name="KSO_WM_UNIT_CLEAR" val="0"/>
  <p:tag name="KSO_WM_DIAGRAM_GROUP_CODE" val="q1-1"/>
  <p:tag name="KSO_WM_UNIT_ID" val="diagram20170854_2*q_h_f*1_4_2"/>
  <p:tag name="KSO_WM_UNIT_PRESET_TEXT" val="25%"/>
  <p:tag name="KSO_WM_UNIT_TEXT_FILL_FORE_SCHEMECOLOR_INDEX" val="14"/>
  <p:tag name="KSO_WM_UNIT_TEXT_FILL_TYPE" val="1"/>
</p:tagLst>
</file>

<file path=ppt/tags/tag389.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a"/>
  <p:tag name="KSO_WM_UNIT_INDEX" val="1_3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2*q_h_a*1_3_1"/>
  <p:tag name="KSO_WM_UNIT_TEXT_FILL_FORE_SCHEMECOLOR_INDEX" val="13"/>
  <p:tag name="KSO_WM_UNIT_TEXT_FILL_TYPE" val="1"/>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3_1"/>
  <p:tag name="KSO_WM_UNIT_LAYERLEVEL" val="1_1_1"/>
  <p:tag name="KSO_WM_UNIT_VALUE" val="20"/>
  <p:tag name="KSO_WM_UNIT_HIGHLIGHT" val="0"/>
  <p:tag name="KSO_WM_UNIT_COMPATIBLE" val="0"/>
  <p:tag name="KSO_WM_UNIT_CLEAR" val="0"/>
  <p:tag name="KSO_WM_UNIT_PRESET_TEXT_INDEX" val="4"/>
  <p:tag name="KSO_WM_UNIT_PRESET_TEXT_LEN" val="57"/>
  <p:tag name="KSO_WM_DIAGRAM_GROUP_CODE" val="q1-1"/>
  <p:tag name="KSO_WM_UNIT_ID" val="diagram20170854_2*q_h_f*1_3_1"/>
  <p:tag name="KSO_WM_UNIT_TEXT_FILL_FORE_SCHEMECOLOR_INDEX" val="13"/>
  <p:tag name="KSO_WM_UNIT_TEXT_FILL_TYPE" val="1"/>
</p:tagLst>
</file>

<file path=ppt/tags/tag391.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a"/>
  <p:tag name="KSO_WM_UNIT_INDEX" val="1_1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2*q_h_a*1_1_1"/>
  <p:tag name="KSO_WM_UNIT_TEXT_FILL_FORE_SCHEMECOLOR_INDEX" val="13"/>
  <p:tag name="KSO_WM_UNIT_TEXT_FILL_TYPE" val="1"/>
</p:tagLst>
</file>

<file path=ppt/tags/tag392.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57"/>
  <p:tag name="KSO_WM_DIAGRAM_GROUP_CODE" val="q1-1"/>
  <p:tag name="KSO_WM_UNIT_ID" val="diagram20170854_2*q_h_f*1_1_1"/>
  <p:tag name="KSO_WM_UNIT_TEXT_FILL_FORE_SCHEMECOLOR_INDEX" val="13"/>
  <p:tag name="KSO_WM_UNIT_TEXT_FILL_TYPE" val="1"/>
</p:tagLst>
</file>

<file path=ppt/tags/tag393.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a"/>
  <p:tag name="KSO_WM_UNIT_INDEX" val="1_2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2*q_h_a*1_2_1"/>
  <p:tag name="KSO_WM_UNIT_TEXT_FILL_FORE_SCHEMECOLOR_INDEX" val="13"/>
  <p:tag name="KSO_WM_UNIT_TEXT_FILL_TYPE" val="1"/>
</p:tagLst>
</file>

<file path=ppt/tags/tag394.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2_1"/>
  <p:tag name="KSO_WM_UNIT_LAYERLEVEL" val="1_1_1"/>
  <p:tag name="KSO_WM_UNIT_VALUE" val="20"/>
  <p:tag name="KSO_WM_UNIT_HIGHLIGHT" val="0"/>
  <p:tag name="KSO_WM_UNIT_COMPATIBLE" val="0"/>
  <p:tag name="KSO_WM_UNIT_CLEAR" val="0"/>
  <p:tag name="KSO_WM_UNIT_PRESET_TEXT_INDEX" val="4"/>
  <p:tag name="KSO_WM_UNIT_PRESET_TEXT_LEN" val="57"/>
  <p:tag name="KSO_WM_DIAGRAM_GROUP_CODE" val="q1-1"/>
  <p:tag name="KSO_WM_UNIT_ID" val="diagram20170854_2*q_h_f*1_2_1"/>
  <p:tag name="KSO_WM_UNIT_TEXT_FILL_FORE_SCHEMECOLOR_INDEX" val="13"/>
  <p:tag name="KSO_WM_UNIT_TEXT_FILL_TYPE" val="1"/>
</p:tagLst>
</file>

<file path=ppt/tags/tag395.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2_2"/>
  <p:tag name="KSO_WM_UNIT_ID" val="diagram20170854_2*q_h_i*1_2_2"/>
  <p:tag name="KSO_WM_UNIT_LAYERLEVEL" val="1_1_1"/>
  <p:tag name="KSO_WM_UNIT_LINE_FORE_SCHEMECOLOR_INDEX" val="5"/>
  <p:tag name="KSO_WM_UNIT_LINE_FILL_TYPE" val="2"/>
</p:tagLst>
</file>

<file path=ppt/tags/tag396.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2_3"/>
  <p:tag name="KSO_WM_UNIT_ID" val="diagram20170854_2*q_h_i*1_2_3"/>
  <p:tag name="KSO_WM_UNIT_LAYERLEVEL" val="1_1_1"/>
  <p:tag name="KSO_WM_UNIT_FILL_FORE_SCHEMECOLOR_INDEX" val="5"/>
  <p:tag name="KSO_WM_UNIT_FILL_TYPE" val="1"/>
  <p:tag name="KSO_WM_UNIT_TEXT_FILL_FORE_SCHEMECOLOR_INDEX" val="14"/>
  <p:tag name="KSO_WM_UNIT_TEXT_FILL_TYPE" val="1"/>
</p:tagLst>
</file>

<file path=ppt/tags/tag397.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398.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a3798862e317444c9f55e76e2f1e4a8a"/>
  <p:tag name="KSO_WM_UNIT_DECORATE_INFO" val=""/>
  <p:tag name="KSO_WM_UNIT_SM_LIMIT_TYPE" val=""/>
  <p:tag name="KSO_WM_CHIP_FILLAREA_FILL_RULE" val="{&quot;fill_align&quot;:&quot;cm&quot;,&quot;fill_effect&quot;:[],&quot;fill_mode&quot;:&quot;full&quot;,&quot;sacle_strategy&quot;:&quot;stretch&quot;}"/>
  <p:tag name="KSO_WM_ASSEMBLE_CHIP_INDEX" val="04b7a2935ab640679a0669f9d7e0068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0.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401.xml><?xml version="1.0" encoding="utf-8"?>
<p:tagLst xmlns:p="http://schemas.openxmlformats.org/presentationml/2006/main">
  <p:tag name="PA" val="v5.2.11"/>
  <p:tag name="RESOURCELIBID_ANIM" val="462"/>
</p:tagLst>
</file>

<file path=ppt/tags/tag402.xml><?xml version="1.0" encoding="utf-8"?>
<p:tagLst xmlns:p="http://schemas.openxmlformats.org/presentationml/2006/main">
  <p:tag name="PA" val="v5.2.11"/>
</p:tagLst>
</file>

<file path=ppt/tags/tag403.xml><?xml version="1.0" encoding="utf-8"?>
<p:tagLst xmlns:p="http://schemas.openxmlformats.org/presentationml/2006/main">
  <p:tag name="PA" val="v5.2.11"/>
</p:tagLst>
</file>

<file path=ppt/tags/tag404.xml><?xml version="1.0" encoding="utf-8"?>
<p:tagLst xmlns:p="http://schemas.openxmlformats.org/presentationml/2006/main">
  <p:tag name="PA" val="v5.2.11"/>
</p:tagLst>
</file>

<file path=ppt/tags/tag405.xml><?xml version="1.0" encoding="utf-8"?>
<p:tagLst xmlns:p="http://schemas.openxmlformats.org/presentationml/2006/main">
  <p:tag name="PA" val="v5.2.11"/>
</p:tagLst>
</file>

<file path=ppt/tags/tag406.xml><?xml version="1.0" encoding="utf-8"?>
<p:tagLst xmlns:p="http://schemas.openxmlformats.org/presentationml/2006/main">
  <p:tag name="PA" val="v5.2.11"/>
</p:tagLst>
</file>

<file path=ppt/tags/tag407.xml><?xml version="1.0" encoding="utf-8"?>
<p:tagLst xmlns:p="http://schemas.openxmlformats.org/presentationml/2006/main">
  <p:tag name="PA" val="v5.2.11"/>
</p:tagLst>
</file>

<file path=ppt/tags/tag408.xml><?xml version="1.0" encoding="utf-8"?>
<p:tagLst xmlns:p="http://schemas.openxmlformats.org/presentationml/2006/main">
  <p:tag name="PA" val="v5.2.11"/>
</p:tagLst>
</file>

<file path=ppt/tags/tag409.xml><?xml version="1.0" encoding="utf-8"?>
<p:tagLst xmlns:p="http://schemas.openxmlformats.org/presentationml/2006/main">
  <p:tag name="PA" val="v5.2.1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c033f6a50054cd692d4cf5b013ab8a2"/>
  <p:tag name="KSO_WM_UNIT_DECORATE_INFO" val=""/>
  <p:tag name="KSO_WM_UNIT_SM_LIMIT_TYPE" val=""/>
  <p:tag name="KSO_WM_CHIP_FILLAREA_FILL_RULE" val="{&quot;fill_align&quot;:&quot;cm&quot;,&quot;fill_effect&quot;:[],&quot;fill_mode&quot;:&quot;full&quot;,&quot;sacle_strategy&quot;:&quot;stretch&quot;}"/>
  <p:tag name="KSO_WM_ASSEMBLE_CHIP_INDEX" val="d5929e1190fe454da1afec565c286650"/>
  <p:tag name="KSO_WM_SLIDE_BACKGROUND_TYPE" val="leftRight"/>
</p:tagLst>
</file>

<file path=ppt/tags/tag410.xml><?xml version="1.0" encoding="utf-8"?>
<p:tagLst xmlns:p="http://schemas.openxmlformats.org/presentationml/2006/main">
  <p:tag name="PA" val="v5.2.11"/>
</p:tagLst>
</file>

<file path=ppt/tags/tag411.xml><?xml version="1.0" encoding="utf-8"?>
<p:tagLst xmlns:p="http://schemas.openxmlformats.org/presentationml/2006/main">
  <p:tag name="PA" val="v5.2.11"/>
</p:tagLst>
</file>

<file path=ppt/tags/tag412.xml><?xml version="1.0" encoding="utf-8"?>
<p:tagLst xmlns:p="http://schemas.openxmlformats.org/presentationml/2006/main">
  <p:tag name="PA" val="v5.2.11"/>
</p:tagLst>
</file>

<file path=ppt/tags/tag413.xml><?xml version="1.0" encoding="utf-8"?>
<p:tagLst xmlns:p="http://schemas.openxmlformats.org/presentationml/2006/main">
  <p:tag name="PA" val="v5.2.11"/>
</p:tagLst>
</file>

<file path=ppt/tags/tag414.xml><?xml version="1.0" encoding="utf-8"?>
<p:tagLst xmlns:p="http://schemas.openxmlformats.org/presentationml/2006/main">
  <p:tag name="PA" val="v5.2.11"/>
</p:tagLst>
</file>

<file path=ppt/tags/tag415.xml><?xml version="1.0" encoding="utf-8"?>
<p:tagLst xmlns:p="http://schemas.openxmlformats.org/presentationml/2006/main">
  <p:tag name="PA" val="v5.2.11"/>
</p:tagLst>
</file>

<file path=ppt/tags/tag416.xml><?xml version="1.0" encoding="utf-8"?>
<p:tagLst xmlns:p="http://schemas.openxmlformats.org/presentationml/2006/main">
  <p:tag name="PA" val="v5.2.11"/>
</p:tagLst>
</file>

<file path=ppt/tags/tag417.xml><?xml version="1.0" encoding="utf-8"?>
<p:tagLst xmlns:p="http://schemas.openxmlformats.org/presentationml/2006/main">
  <p:tag name="PA" val="v5.2.11"/>
  <p:tag name="RESOURCELIBID_ANIM" val="462"/>
</p:tagLst>
</file>

<file path=ppt/tags/tag41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
  <p:tag name="KSO_WM_UNIT_ID" val="diagram749_6*l_h_i*1_1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A"/>
  <p:tag name="KSO_WM_UNIT_FILL_FORE_SCHEMECOLOR_INDEX" val="5"/>
  <p:tag name="KSO_WM_UNIT_FILL_TYPE" val="1"/>
  <p:tag name="KSO_WM_UNIT_TEXT_FILL_FORE_SCHEMECOLOR_INDEX" val="5"/>
  <p:tag name="KSO_WM_UNIT_TEXT_FILL_TYPE" val="1"/>
</p:tagLst>
</file>

<file path=ppt/tags/tag41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2"/>
  <p:tag name="KSO_WM_UNIT_ID" val="diagram749_6*l_h_i*1_1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83f21fcb9b1d46c5b52c5ba53d9a8334"/>
  <p:tag name="KSO_WM_UNIT_DECORATE_INFO" val=""/>
  <p:tag name="KSO_WM_UNIT_SM_LIMIT_TYPE" val=""/>
  <p:tag name="KSO_WM_CHIP_FILLAREA_FILL_RULE" val="{&quot;fill_align&quot;:&quot;cm&quot;,&quot;fill_effect&quot;:[],&quot;fill_mode&quot;:&quot;full&quot;,&quot;sacle_strategy&quot;:&quot;stretch&quot;}"/>
  <p:tag name="KSO_WM_ASSEMBLE_CHIP_INDEX" val="c7d580c78a4546bb9874ccfc30c4f17d"/>
  <p:tag name="KSO_WM_SLIDE_BACKGROUND_TYPE" val="leftRight"/>
</p:tagLst>
</file>

<file path=ppt/tags/tag42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4"/>
  <p:tag name="KSO_WM_UNIT_ID" val="diagram749_6*l_h_i*1_1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2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5"/>
  <p:tag name="KSO_WM_UNIT_ID" val="diagram749_6*l_h_i*1_1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2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6"/>
  <p:tag name="KSO_WM_UNIT_ID" val="diagram749_6*l_h_i*1_1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2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7"/>
  <p:tag name="KSO_WM_UNIT_ID" val="diagram749_6*l_h_i*1_1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2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8"/>
  <p:tag name="KSO_WM_UNIT_ID" val="diagram749_6*l_h_i*1_1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2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9"/>
  <p:tag name="KSO_WM_UNIT_ID" val="diagram749_6*l_h_i*1_1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2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0"/>
  <p:tag name="KSO_WM_UNIT_ID" val="diagram749_6*l_h_i*1_1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2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1"/>
  <p:tag name="KSO_WM_UNIT_ID" val="diagram749_6*l_h_i*1_1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42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2"/>
  <p:tag name="KSO_WM_UNIT_ID" val="diagram749_6*l_h_i*1_1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2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3"/>
  <p:tag name="KSO_WM_UNIT_ID" val="diagram749_6*l_h_i*1_1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3.xml><?xml version="1.0" encoding="utf-8"?>
<p:tagLst xmlns:p="http://schemas.openxmlformats.org/presentationml/2006/main">
  <p:tag name="KSO_WM_SLIDE_BACKGROUND_TYPE" val="leftRight"/>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6*l_h_f*1_1_2"/>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1_2"/>
  <p:tag name="KSO_WM_UNIT_PRESET_TEXT" val="单击此处添加文本"/>
  <p:tag name="KSO_WM_UNIT_TEXT_FILL_FORE_SCHEMECOLOR_INDEX" val="14"/>
  <p:tag name="KSO_WM_UNIT_TEXT_FILL_TYPE" val="1"/>
</p:tagLst>
</file>

<file path=ppt/tags/tag43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
  <p:tag name="KSO_WM_UNIT_ID" val="diagram749_6*l_h_i*1_2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B"/>
  <p:tag name="KSO_WM_UNIT_FILL_FORE_SCHEMECOLOR_INDEX" val="5"/>
  <p:tag name="KSO_WM_UNIT_FILL_TYPE" val="1"/>
  <p:tag name="KSO_WM_UNIT_TEXT_FILL_FORE_SCHEMECOLOR_INDEX" val="5"/>
  <p:tag name="KSO_WM_UNIT_TEXT_FILL_TYPE" val="1"/>
</p:tagLst>
</file>

<file path=ppt/tags/tag43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2"/>
  <p:tag name="KSO_WM_UNIT_ID" val="diagram749_6*l_h_i*1_2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43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2"/>
  <p:tag name="KSO_WM_UNIT_ID" val="diagram749_6*l_h_i*1_2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3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3"/>
  <p:tag name="KSO_WM_UNIT_ID" val="diagram749_6*l_h_i*1_2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3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4"/>
  <p:tag name="KSO_WM_UNIT_ID" val="diagram749_6*l_h_i*1_2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3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5"/>
  <p:tag name="KSO_WM_UNIT_ID" val="diagram749_6*l_h_i*1_2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3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6"/>
  <p:tag name="KSO_WM_UNIT_ID" val="diagram749_6*l_h_i*1_2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3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7"/>
  <p:tag name="KSO_WM_UNIT_ID" val="diagram749_6*l_h_i*1_2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3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8"/>
  <p:tag name="KSO_WM_UNIT_ID" val="diagram749_6*l_h_i*1_2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4.xml><?xml version="1.0" encoding="utf-8"?>
<p:tagLst xmlns:p="http://schemas.openxmlformats.org/presentationml/2006/main">
  <p:tag name="KSO_WM_SLIDE_BACKGROUND_TYPE" val="leftRight"/>
</p:tagLst>
</file>

<file path=ppt/tags/tag44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9"/>
  <p:tag name="KSO_WM_UNIT_ID" val="diagram749_6*l_h_i*1_2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44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0"/>
  <p:tag name="KSO_WM_UNIT_ID" val="diagram749_6*l_h_i*1_2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4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1"/>
  <p:tag name="KSO_WM_UNIT_ID" val="diagram749_6*l_h_i*1_2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6*l_h_f*1_2_2"/>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2_2"/>
  <p:tag name="KSO_WM_UNIT_PRESET_TEXT" val="单击此处添加文本"/>
  <p:tag name="KSO_WM_UNIT_TEXT_FILL_FORE_SCHEMECOLOR_INDEX" val="14"/>
  <p:tag name="KSO_WM_UNIT_TEXT_FILL_TYPE" val="1"/>
</p:tagLst>
</file>

<file path=ppt/tags/tag44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
  <p:tag name="KSO_WM_UNIT_ID" val="diagram749_6*l_h_i*1_3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C"/>
  <p:tag name="KSO_WM_UNIT_FILL_FORE_SCHEMECOLOR_INDEX" val="5"/>
  <p:tag name="KSO_WM_UNIT_FILL_TYPE" val="1"/>
  <p:tag name="KSO_WM_UNIT_TEXT_FILL_FORE_SCHEMECOLOR_INDEX" val="5"/>
  <p:tag name="KSO_WM_UNIT_TEXT_FILL_TYPE" val="1"/>
</p:tagLst>
</file>

<file path=ppt/tags/tag44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2"/>
  <p:tag name="KSO_WM_UNIT_ID" val="diagram749_6*l_h_i*1_3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44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2"/>
  <p:tag name="KSO_WM_UNIT_ID" val="diagram749_6*l_h_i*1_3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4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3"/>
  <p:tag name="KSO_WM_UNIT_ID" val="diagram749_6*l_h_i*1_3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4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4"/>
  <p:tag name="KSO_WM_UNIT_ID" val="diagram749_6*l_h_i*1_3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4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5"/>
  <p:tag name="KSO_WM_UNIT_ID" val="diagram749_6*l_h_i*1_3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5.xml><?xml version="1.0" encoding="utf-8"?>
<p:tagLst xmlns:p="http://schemas.openxmlformats.org/presentationml/2006/main">
  <p:tag name="KSO_WM_SLIDE_BACKGROUND_TYPE" val="leftRight"/>
</p:tagLst>
</file>

<file path=ppt/tags/tag45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6"/>
  <p:tag name="KSO_WM_UNIT_ID" val="diagram749_6*l_h_i*1_3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5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7"/>
  <p:tag name="KSO_WM_UNIT_ID" val="diagram749_6*l_h_i*1_3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5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8"/>
  <p:tag name="KSO_WM_UNIT_ID" val="diagram749_6*l_h_i*1_3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5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9"/>
  <p:tag name="KSO_WM_UNIT_ID" val="diagram749_6*l_h_i*1_3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45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0"/>
  <p:tag name="KSO_WM_UNIT_ID" val="diagram749_6*l_h_i*1_3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5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1"/>
  <p:tag name="KSO_WM_UNIT_ID" val="diagram749_6*l_h_i*1_3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6*l_h_f*1_3_2"/>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3_2"/>
  <p:tag name="KSO_WM_UNIT_PRESET_TEXT" val="单击此处添加文本"/>
  <p:tag name="KSO_WM_UNIT_TEXT_FILL_FORE_SCHEMECOLOR_INDEX" val="14"/>
  <p:tag name="KSO_WM_UNIT_TEXT_FILL_TYPE" val="1"/>
</p:tagLst>
</file>

<file path=ppt/tags/tag45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
  <p:tag name="KSO_WM_UNIT_ID" val="diagram749_6*l_h_i*1_4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D"/>
  <p:tag name="KSO_WM_UNIT_FILL_FORE_SCHEMECOLOR_INDEX" val="5"/>
  <p:tag name="KSO_WM_UNIT_FILL_TYPE" val="1"/>
  <p:tag name="KSO_WM_UNIT_TEXT_FILL_FORE_SCHEMECOLOR_INDEX" val="5"/>
  <p:tag name="KSO_WM_UNIT_TEXT_FILL_TYPE" val="1"/>
</p:tagLst>
</file>

<file path=ppt/tags/tag45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2"/>
  <p:tag name="KSO_WM_UNIT_ID" val="diagram749_6*l_h_i*1_4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45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2"/>
  <p:tag name="KSO_WM_UNIT_ID" val="diagram749_6*l_h_i*1_4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6.xml><?xml version="1.0" encoding="utf-8"?>
<p:tagLst xmlns:p="http://schemas.openxmlformats.org/presentationml/2006/main">
  <p:tag name="KSO_WM_SLIDE_BACKGROUND_TYPE" val="leftRight"/>
</p:tagLst>
</file>

<file path=ppt/tags/tag46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3"/>
  <p:tag name="KSO_WM_UNIT_ID" val="diagram749_6*l_h_i*1_4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6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4"/>
  <p:tag name="KSO_WM_UNIT_ID" val="diagram749_6*l_h_i*1_4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6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5"/>
  <p:tag name="KSO_WM_UNIT_ID" val="diagram749_6*l_h_i*1_4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6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6"/>
  <p:tag name="KSO_WM_UNIT_ID" val="diagram749_6*l_h_i*1_4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6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7"/>
  <p:tag name="KSO_WM_UNIT_ID" val="diagram749_6*l_h_i*1_4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6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8"/>
  <p:tag name="KSO_WM_UNIT_ID" val="diagram749_6*l_h_i*1_4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6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9"/>
  <p:tag name="KSO_WM_UNIT_ID" val="diagram749_6*l_h_i*1_4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46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0"/>
  <p:tag name="KSO_WM_UNIT_ID" val="diagram749_6*l_h_i*1_4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6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1"/>
  <p:tag name="KSO_WM_UNIT_ID" val="diagram749_6*l_h_i*1_4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6*l_h_f*1_4_2"/>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4_2"/>
  <p:tag name="KSO_WM_UNIT_PRESET_TEXT" val="单击此处添加文本"/>
  <p:tag name="KSO_WM_UNIT_TEXT_FILL_FORE_SCHEMECOLOR_INDEX" val="14"/>
  <p:tag name="KSO_WM_UNIT_TEXT_FILL_TYPE" val="1"/>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
  <p:tag name="KSO_WM_UNIT_ID" val="diagram749_6*l_h_i*1_5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E"/>
  <p:tag name="KSO_WM_UNIT_FILL_FORE_SCHEMECOLOR_INDEX" val="5"/>
  <p:tag name="KSO_WM_UNIT_FILL_TYPE" val="1"/>
  <p:tag name="KSO_WM_UNIT_TEXT_FILL_FORE_SCHEMECOLOR_INDEX" val="5"/>
  <p:tag name="KSO_WM_UNIT_TEXT_FILL_TYPE" val="1"/>
</p:tagLst>
</file>

<file path=ppt/tags/tag47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2"/>
  <p:tag name="KSO_WM_UNIT_ID" val="diagram749_6*l_h_i*1_5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47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2"/>
  <p:tag name="KSO_WM_UNIT_ID" val="diagram749_6*l_h_i*1_5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7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3"/>
  <p:tag name="KSO_WM_UNIT_ID" val="diagram749_6*l_h_i*1_5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7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4"/>
  <p:tag name="KSO_WM_UNIT_ID" val="diagram749_6*l_h_i*1_5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7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5"/>
  <p:tag name="KSO_WM_UNIT_ID" val="diagram749_6*l_h_i*1_5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7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6"/>
  <p:tag name="KSO_WM_UNIT_ID" val="diagram749_6*l_h_i*1_5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7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7"/>
  <p:tag name="KSO_WM_UNIT_ID" val="diagram749_6*l_h_i*1_5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7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8"/>
  <p:tag name="KSO_WM_UNIT_ID" val="diagram749_6*l_h_i*1_5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7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9"/>
  <p:tag name="KSO_WM_UNIT_ID" val="diagram749_6*l_h_i*1_5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0"/>
  <p:tag name="KSO_WM_UNIT_ID" val="diagram749_6*l_h_i*1_5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8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1"/>
  <p:tag name="KSO_WM_UNIT_ID" val="diagram749_6*l_h_i*1_5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6*l_h_f*1_5_2"/>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5_2"/>
  <p:tag name="KSO_WM_UNIT_PRESET_TEXT" val="单击此处添加文本"/>
  <p:tag name="KSO_WM_UNIT_TEXT_FILL_FORE_SCHEMECOLOR_INDEX" val="14"/>
  <p:tag name="KSO_WM_UNIT_TEXT_FILL_TYPE" val="1"/>
</p:tagLst>
</file>

<file path=ppt/tags/tag48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1"/>
  <p:tag name="KSO_WM_UNIT_ID" val="diagram749_6*l_h_i*1_6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F"/>
  <p:tag name="KSO_WM_UNIT_FILL_FORE_SCHEMECOLOR_INDEX" val="5"/>
  <p:tag name="KSO_WM_UNIT_FILL_TYPE" val="1"/>
  <p:tag name="KSO_WM_UNIT_TEXT_FILL_FORE_SCHEMECOLOR_INDEX" val="5"/>
  <p:tag name="KSO_WM_UNIT_TEXT_FILL_TYPE" val="1"/>
</p:tagLst>
</file>

<file path=ppt/tags/tag48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12"/>
  <p:tag name="KSO_WM_UNIT_ID" val="diagram749_6*l_h_i*1_6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48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2"/>
  <p:tag name="KSO_WM_UNIT_ID" val="diagram749_6*l_h_i*1_6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8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3"/>
  <p:tag name="KSO_WM_UNIT_ID" val="diagram749_6*l_h_i*1_6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8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4"/>
  <p:tag name="KSO_WM_UNIT_ID" val="diagram749_6*l_h_i*1_6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8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5"/>
  <p:tag name="KSO_WM_UNIT_ID" val="diagram749_6*l_h_i*1_6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8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6"/>
  <p:tag name="KSO_WM_UNIT_ID" val="diagram749_6*l_h_i*1_6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e77b20d53b1d466aaa9570901e2bf19b"/>
  <p:tag name="KSO_WM_UNIT_DECORATE_INFO" val=""/>
  <p:tag name="KSO_WM_UNIT_SM_LIMIT_TYPE" val=""/>
  <p:tag name="KSO_WM_CHIP_FILLAREA_FILL_RULE" val="{&quot;fill_align&quot;:&quot;cm&quot;,&quot;fill_effect&quot;:[],&quot;fill_mode&quot;:&quot;full&quot;,&quot;sacle_strategy&quot;:&quot;stretch&quot;}"/>
  <p:tag name="KSO_WM_ASSEMBLE_CHIP_INDEX" val="2107f2873e074230bca5819e2069c827"/>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7"/>
  <p:tag name="KSO_WM_UNIT_ID" val="diagram749_6*l_h_i*1_6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9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8"/>
  <p:tag name="KSO_WM_UNIT_ID" val="diagram749_6*l_h_i*1_6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9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9"/>
  <p:tag name="KSO_WM_UNIT_ID" val="diagram749_6*l_h_i*1_6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49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10"/>
  <p:tag name="KSO_WM_UNIT_ID" val="diagram749_6*l_h_i*1_6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9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11"/>
  <p:tag name="KSO_WM_UNIT_ID" val="diagram749_6*l_h_i*1_6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6*l_h_f*1_6_2"/>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6_2"/>
  <p:tag name="KSO_WM_UNIT_PRESET_TEXT" val="单击此处添加文本"/>
  <p:tag name="KSO_WM_UNIT_TEXT_FILL_FORE_SCHEMECOLOR_INDEX" val="14"/>
  <p:tag name="KSO_WM_UNIT_TEXT_FILL_TYPE" val="1"/>
</p:tagLst>
</file>

<file path=ppt/tags/tag496.xml><?xml version="1.0" encoding="utf-8"?>
<p:tagLst xmlns:p="http://schemas.openxmlformats.org/presentationml/2006/main">
  <p:tag name="PA" val="v5.2.11"/>
  <p:tag name="RESOURCELIBID_ANIM" val="462"/>
</p:tagLst>
</file>

<file path=ppt/tags/tag497.xml><?xml version="1.0" encoding="utf-8"?>
<p:tagLst xmlns:p="http://schemas.openxmlformats.org/presentationml/2006/main">
  <p:tag name="PA" val="v5.2.11"/>
</p:tagLst>
</file>

<file path=ppt/tags/tag498.xml><?xml version="1.0" encoding="utf-8"?>
<p:tagLst xmlns:p="http://schemas.openxmlformats.org/presentationml/2006/main">
  <p:tag name="PA" val="v5.2.11"/>
</p:tagLst>
</file>

<file path=ppt/tags/tag499.xml><?xml version="1.0" encoding="utf-8"?>
<p:tagLst xmlns:p="http://schemas.openxmlformats.org/presentationml/2006/main">
  <p:tag name="PA" val="v5.2.1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7ac5572be1f4c598be279f7ea73a119"/>
  <p:tag name="KSO_WM_UNIT_DECORATE_INFO" val=""/>
  <p:tag name="KSO_WM_UNIT_SM_LIMIT_TYPE" val=""/>
  <p:tag name="KSO_WM_CHIP_FILLAREA_FILL_RULE" val="{&quot;fill_align&quot;:&quot;cm&quot;,&quot;fill_effect&quot;:[],&quot;fill_mode&quot;:&quot;full&quot;,&quot;sacle_strategy&quot;:&quot;stretch&quot;}"/>
  <p:tag name="KSO_WM_ASSEMBLE_CHIP_INDEX" val="4f939700b96a4f1faf6ee87b86a64a7c"/>
  <p:tag name="KSO_WM_SLIDE_BACKGROUND_TYPE" val="topBottom"/>
</p:tagLst>
</file>

<file path=ppt/tags/tag500.xml><?xml version="1.0" encoding="utf-8"?>
<p:tagLst xmlns:p="http://schemas.openxmlformats.org/presentationml/2006/main">
  <p:tag name="PA" val="v5.2.11"/>
</p:tagLst>
</file>

<file path=ppt/tags/tag501.xml><?xml version="1.0" encoding="utf-8"?>
<p:tagLst xmlns:p="http://schemas.openxmlformats.org/presentationml/2006/main">
  <p:tag name="PA" val="v5.2.11"/>
</p:tagLst>
</file>

<file path=ppt/tags/tag502.xml><?xml version="1.0" encoding="utf-8"?>
<p:tagLst xmlns:p="http://schemas.openxmlformats.org/presentationml/2006/main">
  <p:tag name="PA" val="v5.2.11"/>
</p:tagLst>
</file>

<file path=ppt/tags/tag503.xml><?xml version="1.0" encoding="utf-8"?>
<p:tagLst xmlns:p="http://schemas.openxmlformats.org/presentationml/2006/main">
  <p:tag name="PA" val="v5.2.11"/>
</p:tagLst>
</file>

<file path=ppt/tags/tag504.xml><?xml version="1.0" encoding="utf-8"?>
<p:tagLst xmlns:p="http://schemas.openxmlformats.org/presentationml/2006/main">
  <p:tag name="PA" val="v5.2.11"/>
</p:tagLst>
</file>

<file path=ppt/tags/tag505.xml><?xml version="1.0" encoding="utf-8"?>
<p:tagLst xmlns:p="http://schemas.openxmlformats.org/presentationml/2006/main">
  <p:tag name="PA" val="v5.2.11"/>
</p:tagLst>
</file>

<file path=ppt/tags/tag506.xml><?xml version="1.0" encoding="utf-8"?>
<p:tagLst xmlns:p="http://schemas.openxmlformats.org/presentationml/2006/main">
  <p:tag name="PA" val="v5.2.11"/>
</p:tagLst>
</file>

<file path=ppt/tags/tag507.xml><?xml version="1.0" encoding="utf-8"?>
<p:tagLst xmlns:p="http://schemas.openxmlformats.org/presentationml/2006/main">
  <p:tag name="PA" val="v5.2.11"/>
</p:tagLst>
</file>

<file path=ppt/tags/tag508.xml><?xml version="1.0" encoding="utf-8"?>
<p:tagLst xmlns:p="http://schemas.openxmlformats.org/presentationml/2006/main">
  <p:tag name="PA" val="v5.2.11"/>
</p:tagLst>
</file>

<file path=ppt/tags/tag509.xml><?xml version="1.0" encoding="utf-8"?>
<p:tagLst xmlns:p="http://schemas.openxmlformats.org/presentationml/2006/main">
  <p:tag name="PA" val="v5.2.1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b31cd029e154229aec0f0466ce07e59"/>
  <p:tag name="KSO_WM_UNIT_DECORATE_INFO" val=""/>
  <p:tag name="KSO_WM_UNIT_SM_LIMIT_TYPE" val=""/>
  <p:tag name="KSO_WM_CHIP_FILLAREA_FILL_RULE" val="{&quot;fill_align&quot;:&quot;cm&quot;,&quot;fill_effect&quot;:[],&quot;fill_mode&quot;:&quot;full&quot;,&quot;sacle_strategy&quot;:&quot;stretch&quot;}"/>
  <p:tag name="KSO_WM_ASSEMBLE_CHIP_INDEX" val="bd1446d2caab4cfda158e71d3d453021"/>
  <p:tag name="KSO_WM_SLIDE_BACKGROUND_TYPE" val="topBottom"/>
</p:tagLst>
</file>

<file path=ppt/tags/tag510.xml><?xml version="1.0" encoding="utf-8"?>
<p:tagLst xmlns:p="http://schemas.openxmlformats.org/presentationml/2006/main">
  <p:tag name="PA" val="v5.2.11"/>
</p:tagLst>
</file>

<file path=ppt/tags/tag511.xml><?xml version="1.0" encoding="utf-8"?>
<p:tagLst xmlns:p="http://schemas.openxmlformats.org/presentationml/2006/main">
  <p:tag name="PA" val="v5.2.11"/>
</p:tagLst>
</file>

<file path=ppt/tags/tag512.xml><?xml version="1.0" encoding="utf-8"?>
<p:tagLst xmlns:p="http://schemas.openxmlformats.org/presentationml/2006/main">
  <p:tag name="PA" val="v5.2.11"/>
  <p:tag name="RESOURCELIBID_ANIM" val="462"/>
</p:tagLst>
</file>

<file path=ppt/tags/tag51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
  <p:tag name="KSO_WM_UNIT_ID" val="diagram749_5*l_h_i*1_1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A"/>
  <p:tag name="KSO_WM_UNIT_FILL_FORE_SCHEMECOLOR_INDEX" val="5"/>
  <p:tag name="KSO_WM_UNIT_FILL_TYPE" val="1"/>
  <p:tag name="KSO_WM_UNIT_TEXT_FILL_FORE_SCHEMECOLOR_INDEX" val="5"/>
  <p:tag name="KSO_WM_UNIT_TEXT_FILL_TYPE" val="1"/>
</p:tagLst>
</file>

<file path=ppt/tags/tag51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2"/>
  <p:tag name="KSO_WM_UNIT_ID" val="diagram749_5*l_h_i*1_1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51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4"/>
  <p:tag name="KSO_WM_UNIT_ID" val="diagram749_5*l_h_i*1_1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1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5"/>
  <p:tag name="KSO_WM_UNIT_ID" val="diagram749_5*l_h_i*1_1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1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6"/>
  <p:tag name="KSO_WM_UNIT_ID" val="diagram749_5*l_h_i*1_1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1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7"/>
  <p:tag name="KSO_WM_UNIT_ID" val="diagram749_5*l_h_i*1_1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1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8"/>
  <p:tag name="KSO_WM_UNIT_ID" val="diagram749_5*l_h_i*1_1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2.xml><?xml version="1.0" encoding="utf-8"?>
<p:tagLst xmlns:p="http://schemas.openxmlformats.org/presentationml/2006/main">
  <p:tag name="KSO_WM_SLIDE_BACKGROUND_TYPE" val="topBottom"/>
</p:tagLst>
</file>

<file path=ppt/tags/tag52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9"/>
  <p:tag name="KSO_WM_UNIT_ID" val="diagram749_5*l_h_i*1_1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2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0"/>
  <p:tag name="KSO_WM_UNIT_ID" val="diagram749_5*l_h_i*1_1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2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1"/>
  <p:tag name="KSO_WM_UNIT_ID" val="diagram749_5*l_h_i*1_1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52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2"/>
  <p:tag name="KSO_WM_UNIT_ID" val="diagram749_5*l_h_i*1_1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2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3"/>
  <p:tag name="KSO_WM_UNIT_ID" val="diagram749_5*l_h_i*1_1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1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1_1"/>
  <p:tag name="KSO_WM_UNIT_PRESET_TEXT" val="单击此处添加文本"/>
  <p:tag name="KSO_WM_UNIT_TEXT_FILL_FORE_SCHEMECOLOR_INDEX" val="14"/>
  <p:tag name="KSO_WM_UNIT_TEXT_FILL_TYPE" val="1"/>
</p:tagLst>
</file>

<file path=ppt/tags/tag52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
  <p:tag name="KSO_WM_UNIT_ID" val="diagram749_5*l_h_i*1_2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B"/>
  <p:tag name="KSO_WM_UNIT_FILL_FORE_SCHEMECOLOR_INDEX" val="5"/>
  <p:tag name="KSO_WM_UNIT_FILL_TYPE" val="1"/>
  <p:tag name="KSO_WM_UNIT_TEXT_FILL_FORE_SCHEMECOLOR_INDEX" val="5"/>
  <p:tag name="KSO_WM_UNIT_TEXT_FILL_TYPE" val="1"/>
</p:tagLst>
</file>

<file path=ppt/tags/tag52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2"/>
  <p:tag name="KSO_WM_UNIT_ID" val="diagram749_5*l_h_i*1_2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52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2"/>
  <p:tag name="KSO_WM_UNIT_ID" val="diagram749_5*l_h_i*1_2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2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3"/>
  <p:tag name="KSO_WM_UNIT_ID" val="diagram749_5*l_h_i*1_2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3.xml><?xml version="1.0" encoding="utf-8"?>
<p:tagLst xmlns:p="http://schemas.openxmlformats.org/presentationml/2006/main">
  <p:tag name="KSO_WM_SLIDE_BACKGROUND_TYPE" val="topBottom"/>
</p:tagLst>
</file>

<file path=ppt/tags/tag53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4"/>
  <p:tag name="KSO_WM_UNIT_ID" val="diagram749_5*l_h_i*1_2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3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5"/>
  <p:tag name="KSO_WM_UNIT_ID" val="diagram749_5*l_h_i*1_2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3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6"/>
  <p:tag name="KSO_WM_UNIT_ID" val="diagram749_5*l_h_i*1_2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3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7"/>
  <p:tag name="KSO_WM_UNIT_ID" val="diagram749_5*l_h_i*1_2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3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8"/>
  <p:tag name="KSO_WM_UNIT_ID" val="diagram749_5*l_h_i*1_2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3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9"/>
  <p:tag name="KSO_WM_UNIT_ID" val="diagram749_5*l_h_i*1_2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53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0"/>
  <p:tag name="KSO_WM_UNIT_ID" val="diagram749_5*l_h_i*1_2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3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1"/>
  <p:tag name="KSO_WM_UNIT_ID" val="diagram749_5*l_h_i*1_2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2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2_1"/>
  <p:tag name="KSO_WM_UNIT_PRESET_TEXT" val="单击此处添加文本"/>
  <p:tag name="KSO_WM_UNIT_TEXT_FILL_FORE_SCHEMECOLOR_INDEX" val="14"/>
  <p:tag name="KSO_WM_UNIT_TEXT_FILL_TYPE" val="1"/>
</p:tagLst>
</file>

<file path=ppt/tags/tag53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
  <p:tag name="KSO_WM_UNIT_ID" val="diagram749_5*l_h_i*1_3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C"/>
  <p:tag name="KSO_WM_UNIT_FILL_FORE_SCHEMECOLOR_INDEX" val="5"/>
  <p:tag name="KSO_WM_UNIT_FILL_TYPE" val="1"/>
  <p:tag name="KSO_WM_UNIT_TEXT_FILL_FORE_SCHEMECOLOR_INDEX" val="5"/>
  <p:tag name="KSO_WM_UNIT_TEXT_FILL_TYPE" val="1"/>
</p:tagLst>
</file>

<file path=ppt/tags/tag54.xml><?xml version="1.0" encoding="utf-8"?>
<p:tagLst xmlns:p="http://schemas.openxmlformats.org/presentationml/2006/main">
  <p:tag name="KSO_WM_SLIDE_BACKGROUND_TYPE" val="topBottom"/>
</p:tagLst>
</file>

<file path=ppt/tags/tag54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2"/>
  <p:tag name="KSO_WM_UNIT_ID" val="diagram749_5*l_h_i*1_3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54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2"/>
  <p:tag name="KSO_WM_UNIT_ID" val="diagram749_5*l_h_i*1_3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4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3"/>
  <p:tag name="KSO_WM_UNIT_ID" val="diagram749_5*l_h_i*1_3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4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4"/>
  <p:tag name="KSO_WM_UNIT_ID" val="diagram749_5*l_h_i*1_3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4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5"/>
  <p:tag name="KSO_WM_UNIT_ID" val="diagram749_5*l_h_i*1_3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4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6"/>
  <p:tag name="KSO_WM_UNIT_ID" val="diagram749_5*l_h_i*1_3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4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7"/>
  <p:tag name="KSO_WM_UNIT_ID" val="diagram749_5*l_h_i*1_3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4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8"/>
  <p:tag name="KSO_WM_UNIT_ID" val="diagram749_5*l_h_i*1_3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4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9"/>
  <p:tag name="KSO_WM_UNIT_ID" val="diagram749_5*l_h_i*1_3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54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0"/>
  <p:tag name="KSO_WM_UNIT_ID" val="diagram749_5*l_h_i*1_3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5.xml><?xml version="1.0" encoding="utf-8"?>
<p:tagLst xmlns:p="http://schemas.openxmlformats.org/presentationml/2006/main">
  <p:tag name="KSO_WM_SLIDE_BACKGROUND_TYPE" val="topBottom"/>
</p:tagLst>
</file>

<file path=ppt/tags/tag55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1"/>
  <p:tag name="KSO_WM_UNIT_ID" val="diagram749_5*l_h_i*1_3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3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3_1"/>
  <p:tag name="KSO_WM_UNIT_PRESET_TEXT" val="单击此处添加文本"/>
  <p:tag name="KSO_WM_UNIT_TEXT_FILL_FORE_SCHEMECOLOR_INDEX" val="14"/>
  <p:tag name="KSO_WM_UNIT_TEXT_FILL_TYPE" val="1"/>
</p:tagLst>
</file>

<file path=ppt/tags/tag55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
  <p:tag name="KSO_WM_UNIT_ID" val="diagram749_5*l_h_i*1_4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D"/>
  <p:tag name="KSO_WM_UNIT_FILL_FORE_SCHEMECOLOR_INDEX" val="5"/>
  <p:tag name="KSO_WM_UNIT_FILL_TYPE" val="1"/>
  <p:tag name="KSO_WM_UNIT_TEXT_FILL_FORE_SCHEMECOLOR_INDEX" val="5"/>
  <p:tag name="KSO_WM_UNIT_TEXT_FILL_TYPE" val="1"/>
</p:tagLst>
</file>

<file path=ppt/tags/tag55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2"/>
  <p:tag name="KSO_WM_UNIT_ID" val="diagram749_5*l_h_i*1_4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55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2"/>
  <p:tag name="KSO_WM_UNIT_ID" val="diagram749_5*l_h_i*1_4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5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3"/>
  <p:tag name="KSO_WM_UNIT_ID" val="diagram749_5*l_h_i*1_4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5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4"/>
  <p:tag name="KSO_WM_UNIT_ID" val="diagram749_5*l_h_i*1_4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5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5"/>
  <p:tag name="KSO_WM_UNIT_ID" val="diagram749_5*l_h_i*1_4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5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6"/>
  <p:tag name="KSO_WM_UNIT_ID" val="diagram749_5*l_h_i*1_4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5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7"/>
  <p:tag name="KSO_WM_UNIT_ID" val="diagram749_5*l_h_i*1_4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8"/>
  <p:tag name="KSO_WM_UNIT_ID" val="diagram749_5*l_h_i*1_4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6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9"/>
  <p:tag name="KSO_WM_UNIT_ID" val="diagram749_5*l_h_i*1_4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56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0"/>
  <p:tag name="KSO_WM_UNIT_ID" val="diagram749_5*l_h_i*1_4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6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1"/>
  <p:tag name="KSO_WM_UNIT_ID" val="diagram749_5*l_h_i*1_4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4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4_1"/>
  <p:tag name="KSO_WM_UNIT_PRESET_TEXT" val="单击此处添加文本"/>
  <p:tag name="KSO_WM_UNIT_TEXT_FILL_FORE_SCHEMECOLOR_INDEX" val="14"/>
  <p:tag name="KSO_WM_UNIT_TEXT_FILL_TYPE" val="1"/>
</p:tagLst>
</file>

<file path=ppt/tags/tag56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
  <p:tag name="KSO_WM_UNIT_ID" val="diagram749_5*l_h_i*1_5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E"/>
  <p:tag name="KSO_WM_UNIT_FILL_FORE_SCHEMECOLOR_INDEX" val="5"/>
  <p:tag name="KSO_WM_UNIT_FILL_TYPE" val="1"/>
  <p:tag name="KSO_WM_UNIT_TEXT_FILL_FORE_SCHEMECOLOR_INDEX" val="5"/>
  <p:tag name="KSO_WM_UNIT_TEXT_FILL_TYPE" val="1"/>
</p:tagLst>
</file>

<file path=ppt/tags/tag56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2"/>
  <p:tag name="KSO_WM_UNIT_ID" val="diagram749_5*l_h_i*1_5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56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5"/>
  <p:tag name="KSO_WM_UNIT_ID" val="diagram749_5*l_h_i*1_5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6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6"/>
  <p:tag name="KSO_WM_UNIT_ID" val="diagram749_5*l_h_i*1_5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6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7"/>
  <p:tag name="KSO_WM_UNIT_ID" val="diagram749_5*l_h_i*1_5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8"/>
  <p:tag name="KSO_WM_UNIT_ID" val="diagram749_5*l_h_i*1_5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7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9"/>
  <p:tag name="KSO_WM_UNIT_ID" val="diagram749_5*l_h_i*1_5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7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0"/>
  <p:tag name="KSO_WM_UNIT_ID" val="diagram749_5*l_h_i*1_5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7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1"/>
  <p:tag name="KSO_WM_UNIT_ID" val="diagram749_5*l_h_i*1_5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57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2"/>
  <p:tag name="KSO_WM_UNIT_ID" val="diagram749_5*l_h_i*1_5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57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3"/>
  <p:tag name="KSO_WM_UNIT_ID" val="diagram749_5*l_h_i*1_5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7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4"/>
  <p:tag name="KSO_WM_UNIT_ID" val="diagram749_5*l_h_i*1_5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5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5_1"/>
  <p:tag name="KSO_WM_UNIT_PRESET_TEXT" val="单击此处添加文本"/>
  <p:tag name="KSO_WM_UNIT_TEXT_FILL_FORE_SCHEMECOLOR_INDEX" val="14"/>
  <p:tag name="KSO_WM_UNIT_TEXT_FILL_TYPE" val="1"/>
</p:tagLst>
</file>

<file path=ppt/tags/tag578.xml><?xml version="1.0" encoding="utf-8"?>
<p:tagLst xmlns:p="http://schemas.openxmlformats.org/presentationml/2006/main">
  <p:tag name="PA" val="v5.2.11"/>
  <p:tag name="RESOURCELIBID_ANIM" val="462"/>
</p:tagLst>
</file>

<file path=ppt/tags/tag579.xml><?xml version="1.0" encoding="utf-8"?>
<p:tagLst xmlns:p="http://schemas.openxmlformats.org/presentationml/2006/main">
  <p:tag name="PA" val="v5.2.1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fe7e86641e0a4ebc96e4fe081e32754b"/>
  <p:tag name="KSO_WM_UNIT_DECORATE_INFO" val=""/>
  <p:tag name="KSO_WM_UNIT_SM_LIMIT_TYPE" val=""/>
  <p:tag name="KSO_WM_CHIP_FILLAREA_FILL_RULE" val="{&quot;fill_align&quot;:&quot;cm&quot;,&quot;fill_effect&quot;:[],&quot;fill_mode&quot;:&quot;full&quot;,&quot;sacle_strategy&quot;:&quot;stretch&quot;}"/>
  <p:tag name="KSO_WM_ASSEMBLE_CHIP_INDEX" val="70559de5bcdb449dabbe23279d181e17"/>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80.xml><?xml version="1.0" encoding="utf-8"?>
<p:tagLst xmlns:p="http://schemas.openxmlformats.org/presentationml/2006/main">
  <p:tag name="PA" val="v5.2.11"/>
</p:tagLst>
</file>

<file path=ppt/tags/tag581.xml><?xml version="1.0" encoding="utf-8"?>
<p:tagLst xmlns:p="http://schemas.openxmlformats.org/presentationml/2006/main">
  <p:tag name="PA" val="v5.2.11"/>
</p:tagLst>
</file>

<file path=ppt/tags/tag582.xml><?xml version="1.0" encoding="utf-8"?>
<p:tagLst xmlns:p="http://schemas.openxmlformats.org/presentationml/2006/main">
  <p:tag name="PA" val="v5.2.11"/>
</p:tagLst>
</file>

<file path=ppt/tags/tag583.xml><?xml version="1.0" encoding="utf-8"?>
<p:tagLst xmlns:p="http://schemas.openxmlformats.org/presentationml/2006/main">
  <p:tag name="PA" val="v5.2.11"/>
</p:tagLst>
</file>

<file path=ppt/tags/tag584.xml><?xml version="1.0" encoding="utf-8"?>
<p:tagLst xmlns:p="http://schemas.openxmlformats.org/presentationml/2006/main">
  <p:tag name="PA" val="v5.2.11"/>
</p:tagLst>
</file>

<file path=ppt/tags/tag585.xml><?xml version="1.0" encoding="utf-8"?>
<p:tagLst xmlns:p="http://schemas.openxmlformats.org/presentationml/2006/main">
  <p:tag name="PA" val="v5.2.11"/>
</p:tagLst>
</file>

<file path=ppt/tags/tag586.xml><?xml version="1.0" encoding="utf-8"?>
<p:tagLst xmlns:p="http://schemas.openxmlformats.org/presentationml/2006/main">
  <p:tag name="PA" val="v5.2.11"/>
</p:tagLst>
</file>

<file path=ppt/tags/tag587.xml><?xml version="1.0" encoding="utf-8"?>
<p:tagLst xmlns:p="http://schemas.openxmlformats.org/presentationml/2006/main">
  <p:tag name="PA" val="v5.2.11"/>
</p:tagLst>
</file>

<file path=ppt/tags/tag588.xml><?xml version="1.0" encoding="utf-8"?>
<p:tagLst xmlns:p="http://schemas.openxmlformats.org/presentationml/2006/main">
  <p:tag name="PA" val="v5.2.11"/>
</p:tagLst>
</file>

<file path=ppt/tags/tag589.xml><?xml version="1.0" encoding="utf-8"?>
<p:tagLst xmlns:p="http://schemas.openxmlformats.org/presentationml/2006/main">
  <p:tag name="PA" val="v5.2.1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78ff161ac594c54b263f1bef4f26915"/>
  <p:tag name="KSO_WM_UNIT_DECORATE_INFO" val=""/>
  <p:tag name="KSO_WM_UNIT_SM_LIMIT_TYPE" val=""/>
  <p:tag name="KSO_WM_CHIP_FILLAREA_FILL_RULE" val="{&quot;fill_align&quot;:&quot;cm&quot;,&quot;fill_effect&quot;:[],&quot;fill_mode&quot;:&quot;full&quot;,&quot;sacle_strategy&quot;:&quot;stretch&quot;}"/>
  <p:tag name="KSO_WM_ASSEMBLE_CHIP_INDEX" val="aaa838c2c0174f82949de348e7800185"/>
  <p:tag name="KSO_WM_SLIDE_BACKGROUND_TYPE" val="bottomTop"/>
</p:tagLst>
</file>

<file path=ppt/tags/tag590.xml><?xml version="1.0" encoding="utf-8"?>
<p:tagLst xmlns:p="http://schemas.openxmlformats.org/presentationml/2006/main">
  <p:tag name="PA" val="v5.2.11"/>
</p:tagLst>
</file>

<file path=ppt/tags/tag591.xml><?xml version="1.0" encoding="utf-8"?>
<p:tagLst xmlns:p="http://schemas.openxmlformats.org/presentationml/2006/main">
  <p:tag name="PA" val="v5.2.11"/>
</p:tagLst>
</file>

<file path=ppt/tags/tag592.xml><?xml version="1.0" encoding="utf-8"?>
<p:tagLst xmlns:p="http://schemas.openxmlformats.org/presentationml/2006/main">
  <p:tag name="PA" val="v5.2.11"/>
</p:tagLst>
</file>

<file path=ppt/tags/tag593.xml><?xml version="1.0" encoding="utf-8"?>
<p:tagLst xmlns:p="http://schemas.openxmlformats.org/presentationml/2006/main">
  <p:tag name="PA" val="v5.2.11"/>
</p:tagLst>
</file>

<file path=ppt/tags/tag594.xml><?xml version="1.0" encoding="utf-8"?>
<p:tagLst xmlns:p="http://schemas.openxmlformats.org/presentationml/2006/main">
  <p:tag name="PA" val="v5.2.11"/>
  <p:tag name="RESOURCELIBID_ANIM" val="462"/>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8_5*l_h_i*1_1_3"/>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8_5*l_h_i*1_1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8_5*l_h_i*1_1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38_5*l_h_i*1_1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599.xml><?xml version="1.0" encoding="utf-8"?>
<p:tagLst xmlns:p="http://schemas.openxmlformats.org/presentationml/2006/main">
  <p:tag name="KSO_WM_UNIT_NOCLEAR" val="0"/>
  <p:tag name="KSO_WM_UNIT_VALUE" val="4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8_5*l_h_f*1_1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c67d908e96e841bba42a683941406a66"/>
  <p:tag name="KSO_WM_UNIT_DECORATE_INFO" val=""/>
  <p:tag name="KSO_WM_UNIT_SM_LIMIT_TYPE" val=""/>
  <p:tag name="KSO_WM_CHIP_FILLAREA_FILL_RULE" val="{&quot;fill_align&quot;:&quot;lm&quot;,&quot;fill_effect&quot;:[],&quot;fill_mode&quot;:&quot;adaptive&quot;,&quot;sacle_strategy&quot;:&quot;stretch&quot;}"/>
  <p:tag name="KSO_WM_ASSEMBLE_CHIP_INDEX" val="f1fe015ecf9f41d3bf98c5e4ddd4813b"/>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a8332d6cfbb640cdb39b04ea5871c133"/>
  <p:tag name="KSO_WM_UNIT_DECORATE_INFO" val=""/>
  <p:tag name="KSO_WM_UNIT_SM_LIMIT_TYPE" val=""/>
  <p:tag name="KSO_WM_CHIP_FILLAREA_FILL_RULE" val="{&quot;fill_align&quot;:&quot;cm&quot;,&quot;fill_effect&quot;:[],&quot;fill_mode&quot;:&quot;full&quot;,&quot;sacle_strategy&quot;:&quot;stretch&quot;}"/>
  <p:tag name="KSO_WM_ASSEMBLE_CHIP_INDEX" val="9dfd25a879f74ce99ef69178b4a0d971"/>
  <p:tag name="KSO_WM_SLIDE_BACKGROUND_TYPE" val="bottomTop"/>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8_5*l_h_i*1_2_3"/>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8_5*l_h_i*1_2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8_5*l_h_i*1_2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38_5*l_h_i*1_2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604.xml><?xml version="1.0" encoding="utf-8"?>
<p:tagLst xmlns:p="http://schemas.openxmlformats.org/presentationml/2006/main">
  <p:tag name="KSO_WM_UNIT_NOCLEAR" val="0"/>
  <p:tag name="KSO_WM_UNIT_VALUE" val="49"/>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8_5*l_h_f*1_2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8_5*l_h_i*1_3_3"/>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8_5*l_h_i*1_3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8_5*l_h_i*1_3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38_5*l_h_i*1_3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609.xml><?xml version="1.0" encoding="utf-8"?>
<p:tagLst xmlns:p="http://schemas.openxmlformats.org/presentationml/2006/main">
  <p:tag name="KSO_WM_UNIT_NOCLEAR" val="0"/>
  <p:tag name="KSO_WM_UNIT_VALUE" val="49"/>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8_5*l_h_f*1_3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1.xml><?xml version="1.0" encoding="utf-8"?>
<p:tagLst xmlns:p="http://schemas.openxmlformats.org/presentationml/2006/main">
  <p:tag name="KSO_WM_SLIDE_BACKGROUND_TYPE" val="bottomTop"/>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38_5*l_h_i*1_4_3"/>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38_5*l_h_i*1_4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38_5*l_h_i*1_4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38_5*l_h_i*1_4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614.xml><?xml version="1.0" encoding="utf-8"?>
<p:tagLst xmlns:p="http://schemas.openxmlformats.org/presentationml/2006/main">
  <p:tag name="KSO_WM_UNIT_NOCLEAR" val="0"/>
  <p:tag name="KSO_WM_UNIT_VALUE" val="49"/>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38_5*l_h_f*1_4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38_5*l_h_i*1_5_3"/>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38_5*l_h_i*1_5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38_5*l_h_i*1_5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38_5*l_h_i*1_5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619.xml><?xml version="1.0" encoding="utf-8"?>
<p:tagLst xmlns:p="http://schemas.openxmlformats.org/presentationml/2006/main">
  <p:tag name="KSO_WM_UNIT_NOCLEAR" val="0"/>
  <p:tag name="KSO_WM_UNIT_VALUE" val="49"/>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38_5*l_h_f*1_5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2.xml><?xml version="1.0" encoding="utf-8"?>
<p:tagLst xmlns:p="http://schemas.openxmlformats.org/presentationml/2006/main">
  <p:tag name="KSO_WM_SLIDE_BACKGROUND_TYPE" val="bottomTop"/>
</p:tagLst>
</file>

<file path=ppt/tags/tag620.xml><?xml version="1.0" encoding="utf-8"?>
<p:tagLst xmlns:p="http://schemas.openxmlformats.org/presentationml/2006/main">
  <p:tag name="PA" val="v5.2.11"/>
  <p:tag name="RESOURCELIBID_ANIM" val="462"/>
</p:tagLst>
</file>

<file path=ppt/tags/tag621.xml><?xml version="1.0" encoding="utf-8"?>
<p:tagLst xmlns:p="http://schemas.openxmlformats.org/presentationml/2006/main">
  <p:tag name="PA" val="v5.2.11"/>
</p:tagLst>
</file>

<file path=ppt/tags/tag622.xml><?xml version="1.0" encoding="utf-8"?>
<p:tagLst xmlns:p="http://schemas.openxmlformats.org/presentationml/2006/main">
  <p:tag name="PA" val="v5.2.11"/>
</p:tagLst>
</file>

<file path=ppt/tags/tag623.xml><?xml version="1.0" encoding="utf-8"?>
<p:tagLst xmlns:p="http://schemas.openxmlformats.org/presentationml/2006/main">
  <p:tag name="PA" val="v5.2.11"/>
</p:tagLst>
</file>

<file path=ppt/tags/tag624.xml><?xml version="1.0" encoding="utf-8"?>
<p:tagLst xmlns:p="http://schemas.openxmlformats.org/presentationml/2006/main">
  <p:tag name="PA" val="v5.2.11"/>
</p:tagLst>
</file>

<file path=ppt/tags/tag625.xml><?xml version="1.0" encoding="utf-8"?>
<p:tagLst xmlns:p="http://schemas.openxmlformats.org/presentationml/2006/main">
  <p:tag name="PA" val="v5.2.11"/>
</p:tagLst>
</file>

<file path=ppt/tags/tag626.xml><?xml version="1.0" encoding="utf-8"?>
<p:tagLst xmlns:p="http://schemas.openxmlformats.org/presentationml/2006/main">
  <p:tag name="PA" val="v5.2.11"/>
</p:tagLst>
</file>

<file path=ppt/tags/tag627.xml><?xml version="1.0" encoding="utf-8"?>
<p:tagLst xmlns:p="http://schemas.openxmlformats.org/presentationml/2006/main">
  <p:tag name="PA" val="v5.2.11"/>
</p:tagLst>
</file>

<file path=ppt/tags/tag628.xml><?xml version="1.0" encoding="utf-8"?>
<p:tagLst xmlns:p="http://schemas.openxmlformats.org/presentationml/2006/main">
  <p:tag name="PA" val="v5.2.11"/>
</p:tagLst>
</file>

<file path=ppt/tags/tag629.xml><?xml version="1.0" encoding="utf-8"?>
<p:tagLst xmlns:p="http://schemas.openxmlformats.org/presentationml/2006/main">
  <p:tag name="PA" val="v5.2.11"/>
</p:tagLst>
</file>

<file path=ppt/tags/tag63.xml><?xml version="1.0" encoding="utf-8"?>
<p:tagLst xmlns:p="http://schemas.openxmlformats.org/presentationml/2006/main">
  <p:tag name="KSO_WM_SLIDE_BACKGROUND_TYPE" val="bottomTop"/>
</p:tagLst>
</file>

<file path=ppt/tags/tag630.xml><?xml version="1.0" encoding="utf-8"?>
<p:tagLst xmlns:p="http://schemas.openxmlformats.org/presentationml/2006/main">
  <p:tag name="PA" val="v5.2.11"/>
  <p:tag name="RESOURCELIBID_ANIM" val="462"/>
</p:tagLst>
</file>

<file path=ppt/tags/tag631.xml><?xml version="1.0" encoding="utf-8"?>
<p:tagLst xmlns:p="http://schemas.openxmlformats.org/presentationml/2006/main">
  <p:tag name="PA" val="v5.2.11"/>
  <p:tag name="RESOURCELIBID_ANIM" val="462"/>
</p:tagLst>
</file>

<file path=ppt/tags/tag632.xml><?xml version="1.0" encoding="utf-8"?>
<p:tagLst xmlns:p="http://schemas.openxmlformats.org/presentationml/2006/main">
  <p:tag name="PA" val="v5.2.11"/>
</p:tagLst>
</file>

<file path=ppt/tags/tag633.xml><?xml version="1.0" encoding="utf-8"?>
<p:tagLst xmlns:p="http://schemas.openxmlformats.org/presentationml/2006/main">
  <p:tag name="PA" val="v5.2.11"/>
</p:tagLst>
</file>

<file path=ppt/tags/tag634.xml><?xml version="1.0" encoding="utf-8"?>
<p:tagLst xmlns:p="http://schemas.openxmlformats.org/presentationml/2006/main">
  <p:tag name="PA" val="v5.2.11"/>
</p:tagLst>
</file>

<file path=ppt/tags/tag635.xml><?xml version="1.0" encoding="utf-8"?>
<p:tagLst xmlns:p="http://schemas.openxmlformats.org/presentationml/2006/main">
  <p:tag name="PA" val="v5.2.11"/>
</p:tagLst>
</file>

<file path=ppt/tags/tag636.xml><?xml version="1.0" encoding="utf-8"?>
<p:tagLst xmlns:p="http://schemas.openxmlformats.org/presentationml/2006/main">
  <p:tag name="PA" val="v5.2.11"/>
</p:tagLst>
</file>

<file path=ppt/tags/tag637.xml><?xml version="1.0" encoding="utf-8"?>
<p:tagLst xmlns:p="http://schemas.openxmlformats.org/presentationml/2006/main">
  <p:tag name="PA" val="v5.2.11"/>
</p:tagLst>
</file>

<file path=ppt/tags/tag638.xml><?xml version="1.0" encoding="utf-8"?>
<p:tagLst xmlns:p="http://schemas.openxmlformats.org/presentationml/2006/main">
  <p:tag name="PA" val="v5.2.11"/>
</p:tagLst>
</file>

<file path=ppt/tags/tag639.xml><?xml version="1.0" encoding="utf-8"?>
<p:tagLst xmlns:p="http://schemas.openxmlformats.org/presentationml/2006/main">
  <p:tag name="PA" val="v5.2.11"/>
</p:tagLst>
</file>

<file path=ppt/tags/tag64.xml><?xml version="1.0" encoding="utf-8"?>
<p:tagLst xmlns:p="http://schemas.openxmlformats.org/presentationml/2006/main">
  <p:tag name="KSO_WM_SLIDE_BACKGROUND_TYPE" val="bottomTop"/>
</p:tagLst>
</file>

<file path=ppt/tags/tag640.xml><?xml version="1.0" encoding="utf-8"?>
<p:tagLst xmlns:p="http://schemas.openxmlformats.org/presentationml/2006/main">
  <p:tag name="PA" val="v5.2.11"/>
</p:tagLst>
</file>

<file path=ppt/tags/tag641.xml><?xml version="1.0" encoding="utf-8"?>
<p:tagLst xmlns:p="http://schemas.openxmlformats.org/presentationml/2006/main">
  <p:tag name="PA" val="v5.2.11"/>
</p:tagLst>
</file>

<file path=ppt/tags/tag642.xml><?xml version="1.0" encoding="utf-8"?>
<p:tagLst xmlns:p="http://schemas.openxmlformats.org/presentationml/2006/main">
  <p:tag name="PA" val="v5.2.11"/>
</p:tagLst>
</file>

<file path=ppt/tags/tag643.xml><?xml version="1.0" encoding="utf-8"?>
<p:tagLst xmlns:p="http://schemas.openxmlformats.org/presentationml/2006/main">
  <p:tag name="PA" val="v5.2.11"/>
</p:tagLst>
</file>

<file path=ppt/tags/tag644.xml><?xml version="1.0" encoding="utf-8"?>
<p:tagLst xmlns:p="http://schemas.openxmlformats.org/presentationml/2006/main">
  <p:tag name="PA" val="v5.2.11"/>
</p:tagLst>
</file>

<file path=ppt/tags/tag645.xml><?xml version="1.0" encoding="utf-8"?>
<p:tagLst xmlns:p="http://schemas.openxmlformats.org/presentationml/2006/main">
  <p:tag name="PA" val="v5.2.11"/>
</p:tagLst>
</file>

<file path=ppt/tags/tag646.xml><?xml version="1.0" encoding="utf-8"?>
<p:tagLst xmlns:p="http://schemas.openxmlformats.org/presentationml/2006/main">
  <p:tag name="PA" val="v5.2.11"/>
</p:tagLst>
</file>

<file path=ppt/tags/tag647.xml><?xml version="1.0" encoding="utf-8"?>
<p:tagLst xmlns:p="http://schemas.openxmlformats.org/presentationml/2006/main">
  <p:tag name="PA" val="v5.2.11"/>
  <p:tag name="WHOLESPTYPE" val="Shape_Other"/>
</p:tagLst>
</file>

<file path=ppt/tags/tag648.xml><?xml version="1.0" encoding="utf-8"?>
<p:tagLst xmlns:p="http://schemas.openxmlformats.org/presentationml/2006/main">
  <p:tag name="PA" val="v5.2.11"/>
  <p:tag name="WHOLESPTYPE" val="Shape_Text"/>
</p:tagLst>
</file>

<file path=ppt/tags/tag649.xml><?xml version="1.0" encoding="utf-8"?>
<p:tagLst xmlns:p="http://schemas.openxmlformats.org/presentationml/2006/main">
  <p:tag name="PA" val="v5.2.11"/>
  <p:tag name="RESOURCELIBID_ANIM" val="462"/>
</p:tagLst>
</file>

<file path=ppt/tags/tag65.xml><?xml version="1.0" encoding="utf-8"?>
<p:tagLst xmlns:p="http://schemas.openxmlformats.org/presentationml/2006/main">
  <p:tag name="KSO_WM_SLIDE_BACKGROUND_TYPE" val="bottomTop"/>
</p:tagLst>
</file>

<file path=ppt/tags/tag650.xml><?xml version="1.0" encoding="utf-8"?>
<p:tagLst xmlns:p="http://schemas.openxmlformats.org/presentationml/2006/main">
  <p:tag name="PA" val="v5.2.11"/>
</p:tagLst>
</file>

<file path=ppt/tags/tag651.xml><?xml version="1.0" encoding="utf-8"?>
<p:tagLst xmlns:p="http://schemas.openxmlformats.org/presentationml/2006/main">
  <p:tag name="PA" val="v5.2.11"/>
</p:tagLst>
</file>

<file path=ppt/tags/tag652.xml><?xml version="1.0" encoding="utf-8"?>
<p:tagLst xmlns:p="http://schemas.openxmlformats.org/presentationml/2006/main">
  <p:tag name="PA" val="v5.2.11"/>
</p:tagLst>
</file>

<file path=ppt/tags/tag653.xml><?xml version="1.0" encoding="utf-8"?>
<p:tagLst xmlns:p="http://schemas.openxmlformats.org/presentationml/2006/main">
  <p:tag name="PA" val="v5.2.11"/>
</p:tagLst>
</file>

<file path=ppt/tags/tag654.xml><?xml version="1.0" encoding="utf-8"?>
<p:tagLst xmlns:p="http://schemas.openxmlformats.org/presentationml/2006/main">
  <p:tag name="PA" val="v5.2.11"/>
</p:tagLst>
</file>

<file path=ppt/tags/tag655.xml><?xml version="1.0" encoding="utf-8"?>
<p:tagLst xmlns:p="http://schemas.openxmlformats.org/presentationml/2006/main">
  <p:tag name="PA" val="v5.2.11"/>
</p:tagLst>
</file>

<file path=ppt/tags/tag656.xml><?xml version="1.0" encoding="utf-8"?>
<p:tagLst xmlns:p="http://schemas.openxmlformats.org/presentationml/2006/main">
  <p:tag name="PA" val="v5.2.11"/>
</p:tagLst>
</file>

<file path=ppt/tags/tag657.xml><?xml version="1.0" encoding="utf-8"?>
<p:tagLst xmlns:p="http://schemas.openxmlformats.org/presentationml/2006/main">
  <p:tag name="PA" val="v5.2.11"/>
</p:tagLst>
</file>

<file path=ppt/tags/tag658.xml><?xml version="1.0" encoding="utf-8"?>
<p:tagLst xmlns:p="http://schemas.openxmlformats.org/presentationml/2006/main">
  <p:tag name="PA" val="v5.2.11"/>
</p:tagLst>
</file>

<file path=ppt/tags/tag659.xml><?xml version="1.0" encoding="utf-8"?>
<p:tagLst xmlns:p="http://schemas.openxmlformats.org/presentationml/2006/main">
  <p:tag name="PA" val="v5.2.11"/>
  <p:tag name="RESOURCELIBID_ANIM" val="462"/>
</p:tagLst>
</file>

<file path=ppt/tags/tag66.xml><?xml version="1.0" encoding="utf-8"?>
<p:tagLst xmlns:p="http://schemas.openxmlformats.org/presentationml/2006/main">
  <p:tag name="KSO_WM_SLIDE_BACKGROUND_TYPE" val="bottomTop"/>
</p:tagLst>
</file>

<file path=ppt/tags/tag660.xml><?xml version="1.0" encoding="utf-8"?>
<p:tagLst xmlns:p="http://schemas.openxmlformats.org/presentationml/2006/main">
  <p:tag name="PA" val="v5.2.11"/>
  <p:tag name="RESOURCELIBID_ANIM" val="462"/>
</p:tagLst>
</file>

<file path=ppt/tags/tag661.xml><?xml version="1.0" encoding="utf-8"?>
<p:tagLst xmlns:p="http://schemas.openxmlformats.org/presentationml/2006/main">
  <p:tag name="PA" val="v5.2.11"/>
</p:tagLst>
</file>

<file path=ppt/tags/tag662.xml><?xml version="1.0" encoding="utf-8"?>
<p:tagLst xmlns:p="http://schemas.openxmlformats.org/presentationml/2006/main">
  <p:tag name="PA" val="v5.2.11"/>
</p:tagLst>
</file>

<file path=ppt/tags/tag663.xml><?xml version="1.0" encoding="utf-8"?>
<p:tagLst xmlns:p="http://schemas.openxmlformats.org/presentationml/2006/main">
  <p:tag name="PA" val="v5.2.11"/>
</p:tagLst>
</file>

<file path=ppt/tags/tag664.xml><?xml version="1.0" encoding="utf-8"?>
<p:tagLst xmlns:p="http://schemas.openxmlformats.org/presentationml/2006/main">
  <p:tag name="PA" val="v5.2.11"/>
</p:tagLst>
</file>

<file path=ppt/tags/tag665.xml><?xml version="1.0" encoding="utf-8"?>
<p:tagLst xmlns:p="http://schemas.openxmlformats.org/presentationml/2006/main">
  <p:tag name="PA" val="v5.2.11"/>
</p:tagLst>
</file>

<file path=ppt/tags/tag666.xml><?xml version="1.0" encoding="utf-8"?>
<p:tagLst xmlns:p="http://schemas.openxmlformats.org/presentationml/2006/main">
  <p:tag name="PA" val="v5.2.11"/>
</p:tagLst>
</file>

<file path=ppt/tags/tag667.xml><?xml version="1.0" encoding="utf-8"?>
<p:tagLst xmlns:p="http://schemas.openxmlformats.org/presentationml/2006/main">
  <p:tag name="PA" val="v5.2.11"/>
</p:tagLst>
</file>

<file path=ppt/tags/tag668.xml><?xml version="1.0" encoding="utf-8"?>
<p:tagLst xmlns:p="http://schemas.openxmlformats.org/presentationml/2006/main">
  <p:tag name="PA" val="v5.2.11"/>
</p:tagLst>
</file>

<file path=ppt/tags/tag669.xml><?xml version="1.0" encoding="utf-8"?>
<p:tagLst xmlns:p="http://schemas.openxmlformats.org/presentationml/2006/main">
  <p:tag name="PA" val="v5.2.1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7183ab20f2504134843bf1c30ca1c71d"/>
  <p:tag name="KSO_WM_UNIT_DECORATE_INFO" val=""/>
  <p:tag name="KSO_WM_UNIT_SM_LIMIT_TYPE" val=""/>
  <p:tag name="KSO_WM_CHIP_FILLAREA_FILL_RULE" val="{&quot;fill_align&quot;:&quot;cm&quot;,&quot;fill_effect&quot;:[],&quot;fill_mode&quot;:&quot;full&quot;,&quot;sacle_strategy&quot;:&quot;stretch&quot;}"/>
  <p:tag name="KSO_WM_ASSEMBLE_CHIP_INDEX" val="cbd1b92056574191b2b4b9c7ff51639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70.xml><?xml version="1.0" encoding="utf-8"?>
<p:tagLst xmlns:p="http://schemas.openxmlformats.org/presentationml/2006/main">
  <p:tag name="PA" val="v5.2.11"/>
</p:tagLst>
</file>

<file path=ppt/tags/tag671.xml><?xml version="1.0" encoding="utf-8"?>
<p:tagLst xmlns:p="http://schemas.openxmlformats.org/presentationml/2006/main">
  <p:tag name="PA" val="v5.2.11"/>
</p:tagLst>
</file>

<file path=ppt/tags/tag672.xml><?xml version="1.0" encoding="utf-8"?>
<p:tagLst xmlns:p="http://schemas.openxmlformats.org/presentationml/2006/main">
  <p:tag name="PA" val="v5.2.11"/>
</p:tagLst>
</file>

<file path=ppt/tags/tag673.xml><?xml version="1.0" encoding="utf-8"?>
<p:tagLst xmlns:p="http://schemas.openxmlformats.org/presentationml/2006/main">
  <p:tag name="PA" val="v5.2.11"/>
</p:tagLst>
</file>

<file path=ppt/tags/tag674.xml><?xml version="1.0" encoding="utf-8"?>
<p:tagLst xmlns:p="http://schemas.openxmlformats.org/presentationml/2006/main">
  <p:tag name="PA" val="v5.2.11"/>
</p:tagLst>
</file>

<file path=ppt/tags/tag675.xml><?xml version="1.0" encoding="utf-8"?>
<p:tagLst xmlns:p="http://schemas.openxmlformats.org/presentationml/2006/main">
  <p:tag name="PA" val="v5.2.11"/>
</p:tagLst>
</file>

<file path=ppt/tags/tag676.xml><?xml version="1.0" encoding="utf-8"?>
<p:tagLst xmlns:p="http://schemas.openxmlformats.org/presentationml/2006/main">
  <p:tag name="PA" val="v5.2.11"/>
  <p:tag name="WHOLESPTYPE" val="Shape_Other"/>
</p:tagLst>
</file>

<file path=ppt/tags/tag677.xml><?xml version="1.0" encoding="utf-8"?>
<p:tagLst xmlns:p="http://schemas.openxmlformats.org/presentationml/2006/main">
  <p:tag name="PA" val="v5.2.11"/>
  <p:tag name="WHOLESPTYPE" val="Shape_Text"/>
</p:tagLst>
</file>

<file path=ppt/tags/tag678.xml><?xml version="1.0" encoding="utf-8"?>
<p:tagLst xmlns:p="http://schemas.openxmlformats.org/presentationml/2006/main">
  <p:tag name="PA" val="v5.2.11"/>
  <p:tag name="RESOURCELIBID_ANIM" val="462"/>
</p:tagLst>
</file>

<file path=ppt/tags/tag679.xml><?xml version="1.0" encoding="utf-8"?>
<p:tagLst xmlns:p="http://schemas.openxmlformats.org/presentationml/2006/main">
  <p:tag name="PA" val="v5.2.1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31489e3121b4cb880e70a1b0222131d"/>
  <p:tag name="KSO_WM_UNIT_DECORATE_INFO" val=""/>
  <p:tag name="KSO_WM_UNIT_SM_LIMIT_TYPE" val=""/>
  <p:tag name="KSO_WM_CHIP_FILLAREA_FILL_RULE" val="{&quot;fill_align&quot;:&quot;cm&quot;,&quot;fill_effect&quot;:[],&quot;fill_mode&quot;:&quot;full&quot;,&quot;sacle_strategy&quot;:&quot;stretch&quot;}"/>
  <p:tag name="KSO_WM_ASSEMBLE_CHIP_INDEX" val="bf9572961fdb47a8a217c93ed3f179c1"/>
  <p:tag name="KSO_WM_SLIDE_BACKGROUND_TYPE" val="navigation"/>
</p:tagLst>
</file>

<file path=ppt/tags/tag680.xml><?xml version="1.0" encoding="utf-8"?>
<p:tagLst xmlns:p="http://schemas.openxmlformats.org/presentationml/2006/main">
  <p:tag name="PA" val="v5.2.11"/>
</p:tagLst>
</file>

<file path=ppt/tags/tag681.xml><?xml version="1.0" encoding="utf-8"?>
<p:tagLst xmlns:p="http://schemas.openxmlformats.org/presentationml/2006/main">
  <p:tag name="PA" val="v5.2.11"/>
</p:tagLst>
</file>

<file path=ppt/tags/tag682.xml><?xml version="1.0" encoding="utf-8"?>
<p:tagLst xmlns:p="http://schemas.openxmlformats.org/presentationml/2006/main">
  <p:tag name="PA" val="v5.2.11"/>
</p:tagLst>
</file>

<file path=ppt/tags/tag683.xml><?xml version="1.0" encoding="utf-8"?>
<p:tagLst xmlns:p="http://schemas.openxmlformats.org/presentationml/2006/main">
  <p:tag name="PA" val="v5.2.11"/>
</p:tagLst>
</file>

<file path=ppt/tags/tag684.xml><?xml version="1.0" encoding="utf-8"?>
<p:tagLst xmlns:p="http://schemas.openxmlformats.org/presentationml/2006/main">
  <p:tag name="PA" val="v5.2.11"/>
</p:tagLst>
</file>

<file path=ppt/tags/tag685.xml><?xml version="1.0" encoding="utf-8"?>
<p:tagLst xmlns:p="http://schemas.openxmlformats.org/presentationml/2006/main">
  <p:tag name="PA" val="v5.2.11"/>
</p:tagLst>
</file>

<file path=ppt/tags/tag686.xml><?xml version="1.0" encoding="utf-8"?>
<p:tagLst xmlns:p="http://schemas.openxmlformats.org/presentationml/2006/main">
  <p:tag name="PA" val="v5.2.11"/>
</p:tagLst>
</file>

<file path=ppt/tags/tag687.xml><?xml version="1.0" encoding="utf-8"?>
<p:tagLst xmlns:p="http://schemas.openxmlformats.org/presentationml/2006/main">
  <p:tag name="PA" val="v5.2.11"/>
</p:tagLst>
</file>

<file path=ppt/tags/tag688.xml><?xml version="1.0" encoding="utf-8"?>
<p:tagLst xmlns:p="http://schemas.openxmlformats.org/presentationml/2006/main">
  <p:tag name="PA" val="v5.2.11"/>
</p:tagLst>
</file>

<file path=ppt/tags/tag689.xml><?xml version="1.0" encoding="utf-8"?>
<p:tagLst xmlns:p="http://schemas.openxmlformats.org/presentationml/2006/main">
  <p:tag name="PA" val="v5.2.1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181a9bf1013d49278f6874b74847a707"/>
  <p:tag name="KSO_WM_UNIT_DECORATE_INFO" val=""/>
  <p:tag name="KSO_WM_UNIT_SM_LIMIT_TYPE" val=""/>
  <p:tag name="KSO_WM_CHIP_FILLAREA_FILL_RULE" val="{&quot;fill_align&quot;:&quot;cm&quot;,&quot;fill_effect&quot;:[],&quot;fill_mode&quot;:&quot;full&quot;,&quot;sacle_strategy&quot;:&quot;stretch&quot;}"/>
  <p:tag name="KSO_WM_ASSEMBLE_CHIP_INDEX" val="7f3bcdcb31764f3f883f7c4ba2ecc791"/>
  <p:tag name="KSO_WM_SLIDE_BACKGROUND_TYPE" val="navigation"/>
</p:tagLst>
</file>

<file path=ppt/tags/tag690.xml><?xml version="1.0" encoding="utf-8"?>
<p:tagLst xmlns:p="http://schemas.openxmlformats.org/presentationml/2006/main">
  <p:tag name="PA" val="v5.2.11"/>
</p:tagLst>
</file>

<file path=ppt/tags/tag691.xml><?xml version="1.0" encoding="utf-8"?>
<p:tagLst xmlns:p="http://schemas.openxmlformats.org/presentationml/2006/main">
  <p:tag name="PA" val="v5.2.11"/>
</p:tagLst>
</file>

<file path=ppt/tags/tag692.xml><?xml version="1.0" encoding="utf-8"?>
<p:tagLst xmlns:p="http://schemas.openxmlformats.org/presentationml/2006/main">
  <p:tag name="PA" val="v5.2.11"/>
</p:tagLst>
</file>

<file path=ppt/tags/tag693.xml><?xml version="1.0" encoding="utf-8"?>
<p:tagLst xmlns:p="http://schemas.openxmlformats.org/presentationml/2006/main">
  <p:tag name="PA" val="v5.2.11"/>
</p:tagLst>
</file>

<file path=ppt/tags/tag694.xml><?xml version="1.0" encoding="utf-8"?>
<p:tagLst xmlns:p="http://schemas.openxmlformats.org/presentationml/2006/main">
  <p:tag name="PA" val="v5.2.11"/>
  <p:tag name="RESOURCELIBID_ANIM" val="462"/>
</p:tagLst>
</file>

<file path=ppt/tags/tag695.xml><?xml version="1.0" encoding="utf-8"?>
<p:tagLst xmlns:p="http://schemas.openxmlformats.org/presentationml/2006/main">
  <p:tag name="KSO_WM_TAG_VERSION" val="1.0"/>
  <p:tag name="KSO_WM_BEAUTIFY_FLAG" val="#wm#"/>
  <p:tag name="KSO_WM_TEMPLATE_CATEGORY" val="diagram"/>
  <p:tag name="KSO_WM_TEMPLATE_INDEX" val="727"/>
  <p:tag name="KSO_WM_UNIT_TYPE" val="l_i"/>
  <p:tag name="KSO_WM_UNIT_INDEX" val="1_1"/>
  <p:tag name="KSO_WM_UNIT_ID" val="diagram727_4*l_i*1_1"/>
  <p:tag name="KSO_WM_UNIT_LAYERLEVEL" val="1_1"/>
  <p:tag name="KSO_WM_DIAGRAM_GROUP_CODE" val="l1-1"/>
  <p:tag name="KSO_WM_UNIT_HIGHLIGHT" val="0"/>
  <p:tag name="KSO_WM_UNIT_COMPATIBLE" val="0"/>
  <p:tag name="KSO_WM_UNIT_DIAGRAM_ISNUMVISUAL" val="0"/>
  <p:tag name="KSO_WM_UNIT_DIAGRAM_ISREFERUNIT" val="0"/>
  <p:tag name="KSO_WM_UNIT_LINE_FORE_SCHEMECOLOR_INDEX" val="6"/>
  <p:tag name="KSO_WM_UNIT_LINE_FILL_TYPE" val="2"/>
</p:tagLst>
</file>

<file path=ppt/tags/tag696.xml><?xml version="1.0" encoding="utf-8"?>
<p:tagLst xmlns:p="http://schemas.openxmlformats.org/presentationml/2006/main">
  <p:tag name="KSO_WM_TAG_VERSION" val="1.0"/>
  <p:tag name="KSO_WM_BEAUTIFY_FLAG" val="#wm#"/>
  <p:tag name="KSO_WM_UNIT_TYPE" val="i"/>
  <p:tag name="KSO_WM_UNIT_ID" val="diagram727_4*i*2"/>
  <p:tag name="KSO_WM_TEMPLATE_CATEGORY" val="diagram"/>
  <p:tag name="KSO_WM_TEMPLATE_INDEX" val="727"/>
  <p:tag name="KSO_WM_UNIT_INDEX" val="2"/>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27_4*l_h_i*1_1_1"/>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98.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1_2"/>
  <p:tag name="KSO_WM_UNIT_ID" val="diagram727_4*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699.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1_3"/>
  <p:tag name="KSO_WM_UNIT_ID" val="diagram727_4*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4f3b32d81324f3fbf1ea581d99add8f"/>
  <p:tag name="KSO_WM_UNIT_DECORATE_INFO" val=""/>
  <p:tag name="KSO_WM_UNIT_SM_LIMIT_TYPE" val=""/>
  <p:tag name="KSO_WM_CHIP_FILLAREA_FILL_RULE" val="{&quot;fill_align&quot;:&quot;cm&quot;,&quot;fill_effect&quot;:[],&quot;fill_mode&quot;:&quot;full&quot;,&quot;sacle_strategy&quot;:&quot;stretch&quot;}"/>
  <p:tag name="KSO_WM_ASSEMBLE_CHIP_INDEX" val="401ee5ac36b944dc85c290f4aafa9946"/>
</p:tagLst>
</file>

<file path=ppt/tags/tag70.xml><?xml version="1.0" encoding="utf-8"?>
<p:tagLst xmlns:p="http://schemas.openxmlformats.org/presentationml/2006/main">
  <p:tag name="KSO_WM_SLIDE_BACKGROUND_TYPE" val="navigation"/>
</p:tagLst>
</file>

<file path=ppt/tags/tag700.xml><?xml version="1.0" encoding="utf-8"?>
<p:tagLst xmlns:p="http://schemas.openxmlformats.org/presentationml/2006/main">
  <p:tag name="KSO_WM_TAG_VERSION" val="1.0"/>
  <p:tag name="KSO_WM_BEAUTIFY_FLAG" val="#wm#"/>
  <p:tag name="KSO_WM_UNIT_TYPE" val="i"/>
  <p:tag name="KSO_WM_UNIT_ID" val="diagram727_4*i*9"/>
  <p:tag name="KSO_WM_TEMPLATE_CATEGORY" val="diagram"/>
  <p:tag name="KSO_WM_TEMPLATE_INDEX" val="727"/>
  <p:tag name="KSO_WM_UNIT_INDEX" val="9"/>
</p:tagLst>
</file>

<file path=ppt/tags/tag701.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2_1"/>
  <p:tag name="KSO_WM_UNIT_ID" val="diagram727_4*l_h_i*1_2_1"/>
  <p:tag name="KSO_WM_UNIT_LAYERLEVEL" val="1_1_1"/>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702.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2_2"/>
  <p:tag name="KSO_WM_UNIT_ID" val="diagram727_4*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703.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2_3"/>
  <p:tag name="KSO_WM_UNIT_ID" val="diagram727_4*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Lst>
</file>

<file path=ppt/tags/tag704.xml><?xml version="1.0" encoding="utf-8"?>
<p:tagLst xmlns:p="http://schemas.openxmlformats.org/presentationml/2006/main">
  <p:tag name="KSO_WM_TAG_VERSION" val="1.0"/>
  <p:tag name="KSO_WM_BEAUTIFY_FLAG" val="#wm#"/>
  <p:tag name="KSO_WM_UNIT_TYPE" val="i"/>
  <p:tag name="KSO_WM_UNIT_ID" val="diagram727_4*i*16"/>
  <p:tag name="KSO_WM_TEMPLATE_CATEGORY" val="diagram"/>
  <p:tag name="KSO_WM_TEMPLATE_INDEX" val="727"/>
  <p:tag name="KSO_WM_UNIT_INDEX" val="16"/>
</p:tagLst>
</file>

<file path=ppt/tags/tag705.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3_1"/>
  <p:tag name="KSO_WM_UNIT_ID" val="diagram727_4*l_h_i*1_3_1"/>
  <p:tag name="KSO_WM_UNIT_LAYERLEVEL" val="1_1_1"/>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706.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3_2"/>
  <p:tag name="KSO_WM_UNIT_ID" val="diagram727_4*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707.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3_3"/>
  <p:tag name="KSO_WM_UNIT_ID" val="diagram727_4*l_h_i*1_3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Lst>
</file>

<file path=ppt/tags/tag708.xml><?xml version="1.0" encoding="utf-8"?>
<p:tagLst xmlns:p="http://schemas.openxmlformats.org/presentationml/2006/main">
  <p:tag name="KSO_WM_TAG_VERSION" val="1.0"/>
  <p:tag name="KSO_WM_BEAUTIFY_FLAG" val="#wm#"/>
  <p:tag name="KSO_WM_UNIT_TYPE" val="i"/>
  <p:tag name="KSO_WM_UNIT_ID" val="diagram727_4*i*23"/>
  <p:tag name="KSO_WM_TEMPLATE_CATEGORY" val="diagram"/>
  <p:tag name="KSO_WM_TEMPLATE_INDEX" val="727"/>
  <p:tag name="KSO_WM_UNIT_INDEX" val="23"/>
</p:tagLst>
</file>

<file path=ppt/tags/tag709.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4_1"/>
  <p:tag name="KSO_WM_UNIT_ID" val="diagram727_4*l_h_i*1_4_1"/>
  <p:tag name="KSO_WM_UNIT_LAYERLEVEL" val="1_1_1"/>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71.xml><?xml version="1.0" encoding="utf-8"?>
<p:tagLst xmlns:p="http://schemas.openxmlformats.org/presentationml/2006/main">
  <p:tag name="KSO_WM_SLIDE_BACKGROUND_TYPE" val="navigation"/>
</p:tagLst>
</file>

<file path=ppt/tags/tag710.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4_2"/>
  <p:tag name="KSO_WM_UNIT_ID" val="diagram727_4*l_h_i*1_4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711.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4_3"/>
  <p:tag name="KSO_WM_UNIT_ID" val="diagram727_4*l_h_i*1_4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Lst>
</file>

<file path=ppt/tags/tag712.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27_4*l_h_f*1_2_1"/>
  <p:tag name="KSO_WM_TEMPLATE_CATEGORY" val="diagram"/>
  <p:tag name="KSO_WM_TEMPLATE_INDEX" val="727"/>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713.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27_4*l_h_f*1_3_1"/>
  <p:tag name="KSO_WM_TEMPLATE_CATEGORY" val="diagram"/>
  <p:tag name="KSO_WM_TEMPLATE_INDEX" val="727"/>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71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27_4*l_h_f*1_4_1"/>
  <p:tag name="KSO_WM_TEMPLATE_CATEGORY" val="diagram"/>
  <p:tag name="KSO_WM_TEMPLATE_INDEX" val="727"/>
  <p:tag name="KSO_WM_UNIT_LAYERLEVEL" val="1_1_1"/>
  <p:tag name="KSO_WM_TAG_VERSION" val="1.0"/>
  <p:tag name="KSO_WM_BEAUTIFY_FLAG" val="#wm#"/>
  <p:tag name="KSO_WM_UNIT_VALUE" val="36"/>
  <p:tag name="KSO_WM_UNIT_PRESET_TEXT" val="单击此处添加&#13;文本具体内容"/>
  <p:tag name="KSO_WM_UNIT_TEXT_FILL_FORE_SCHEMECOLOR_INDEX" val="14"/>
  <p:tag name="KSO_WM_UNIT_TEXT_FILL_TYPE" val="1"/>
</p:tagLst>
</file>

<file path=ppt/tags/tag715.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27_4*l_h_f*1_1_1"/>
  <p:tag name="KSO_WM_TEMPLATE_CATEGORY" val="diagram"/>
  <p:tag name="KSO_WM_TEMPLATE_INDEX" val="727"/>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716.xml><?xml version="1.0" encoding="utf-8"?>
<p:tagLst xmlns:p="http://schemas.openxmlformats.org/presentationml/2006/main">
  <p:tag name="PA" val="v5.2.11"/>
  <p:tag name="RESOURCELIBID_ANIM" val="462"/>
</p:tagLst>
</file>

<file path=ppt/tags/tag717.xml><?xml version="1.0" encoding="utf-8"?>
<p:tagLst xmlns:p="http://schemas.openxmlformats.org/presentationml/2006/main">
  <p:tag name="PA" val="v5.2.11"/>
</p:tagLst>
</file>

<file path=ppt/tags/tag718.xml><?xml version="1.0" encoding="utf-8"?>
<p:tagLst xmlns:p="http://schemas.openxmlformats.org/presentationml/2006/main">
  <p:tag name="PA" val="v5.2.11"/>
</p:tagLst>
</file>

<file path=ppt/tags/tag719.xml><?xml version="1.0" encoding="utf-8"?>
<p:tagLst xmlns:p="http://schemas.openxmlformats.org/presentationml/2006/main">
  <p:tag name="PA" val="v5.2.11"/>
</p:tagLst>
</file>

<file path=ppt/tags/tag72.xml><?xml version="1.0" encoding="utf-8"?>
<p:tagLst xmlns:p="http://schemas.openxmlformats.org/presentationml/2006/main">
  <p:tag name="KSO_WM_SLIDE_BACKGROUND_TYPE" val="navigation"/>
</p:tagLst>
</file>

<file path=ppt/tags/tag720.xml><?xml version="1.0" encoding="utf-8"?>
<p:tagLst xmlns:p="http://schemas.openxmlformats.org/presentationml/2006/main">
  <p:tag name="PA" val="v5.2.11"/>
</p:tagLst>
</file>

<file path=ppt/tags/tag721.xml><?xml version="1.0" encoding="utf-8"?>
<p:tagLst xmlns:p="http://schemas.openxmlformats.org/presentationml/2006/main">
  <p:tag name="PA" val="v5.2.11"/>
</p:tagLst>
</file>

<file path=ppt/tags/tag722.xml><?xml version="1.0" encoding="utf-8"?>
<p:tagLst xmlns:p="http://schemas.openxmlformats.org/presentationml/2006/main">
  <p:tag name="PA" val="v5.2.11"/>
</p:tagLst>
</file>

<file path=ppt/tags/tag723.xml><?xml version="1.0" encoding="utf-8"?>
<p:tagLst xmlns:p="http://schemas.openxmlformats.org/presentationml/2006/main">
  <p:tag name="PA" val="v5.2.11"/>
</p:tagLst>
</file>

<file path=ppt/tags/tag724.xml><?xml version="1.0" encoding="utf-8"?>
<p:tagLst xmlns:p="http://schemas.openxmlformats.org/presentationml/2006/main">
  <p:tag name="PA" val="v5.2.11"/>
</p:tagLst>
</file>

<file path=ppt/tags/tag725.xml><?xml version="1.0" encoding="utf-8"?>
<p:tagLst xmlns:p="http://schemas.openxmlformats.org/presentationml/2006/main">
  <p:tag name="PA" val="v5.2.11"/>
</p:tagLst>
</file>

<file path=ppt/tags/tag726.xml><?xml version="1.0" encoding="utf-8"?>
<p:tagLst xmlns:p="http://schemas.openxmlformats.org/presentationml/2006/main">
  <p:tag name="PA" val="v5.2.11"/>
</p:tagLst>
</file>

<file path=ppt/tags/tag727.xml><?xml version="1.0" encoding="utf-8"?>
<p:tagLst xmlns:p="http://schemas.openxmlformats.org/presentationml/2006/main">
  <p:tag name="PA" val="v5.2.11"/>
</p:tagLst>
</file>

<file path=ppt/tags/tag728.xml><?xml version="1.0" encoding="utf-8"?>
<p:tagLst xmlns:p="http://schemas.openxmlformats.org/presentationml/2006/main">
  <p:tag name="PA" val="v5.2.11"/>
</p:tagLst>
</file>

<file path=ppt/tags/tag729.xml><?xml version="1.0" encoding="utf-8"?>
<p:tagLst xmlns:p="http://schemas.openxmlformats.org/presentationml/2006/main">
  <p:tag name="PA" val="v5.2.11"/>
</p:tagLst>
</file>

<file path=ppt/tags/tag73.xml><?xml version="1.0" encoding="utf-8"?>
<p:tagLst xmlns:p="http://schemas.openxmlformats.org/presentationml/2006/main">
  <p:tag name="KSO_WM_SLIDE_BACKGROUND_TYPE" val="navigation"/>
</p:tagLst>
</file>

<file path=ppt/tags/tag730.xml><?xml version="1.0" encoding="utf-8"?>
<p:tagLst xmlns:p="http://schemas.openxmlformats.org/presentationml/2006/main">
  <p:tag name="PA" val="v5.2.11"/>
</p:tagLst>
</file>

<file path=ppt/tags/tag731.xml><?xml version="1.0" encoding="utf-8"?>
<p:tagLst xmlns:p="http://schemas.openxmlformats.org/presentationml/2006/main">
  <p:tag name="PA" val="v5.2.11"/>
</p:tagLst>
</file>

<file path=ppt/tags/tag73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1"/>
  <p:tag name="KSO_WM_UNIT_ID" val="diagram20174807_7*l_h_i*1_1_1"/>
  <p:tag name="KSO_WM_UNIT_LAYERLEVEL" val="1_1_1"/>
  <p:tag name="KSO_WM_DIAGRAM_GROUP_CODE" val="l1-1"/>
  <p:tag name="KSO_WM_UNIT_FILL_FORE_SCHEMECOLOR_INDEX" val="5"/>
  <p:tag name="KSO_WM_UNIT_FILL_TYPE" val="1"/>
</p:tagLst>
</file>

<file path=ppt/tags/tag73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2"/>
  <p:tag name="KSO_WM_UNIT_ID" val="diagram20174807_7*l_h_i*1_1_2"/>
  <p:tag name="KSO_WM_UNIT_LAYERLEVEL" val="1_1_1"/>
  <p:tag name="KSO_WM_DIAGRAM_GROUP_CODE" val="l1-1"/>
  <p:tag name="KSO_WM_UNIT_FILL_FORE_SCHEMECOLOR_INDEX" val="14"/>
  <p:tag name="KSO_WM_UNIT_FILL_TYPE" val="1"/>
</p:tagLst>
</file>

<file path=ppt/tags/tag73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1_1"/>
  <p:tag name="KSO_WM_UNIT_ID" val="diagram20174807_7*l_h_a*1_1_1"/>
  <p:tag name="KSO_WM_UNIT_LAYERLEVEL" val="1_1_1"/>
  <p:tag name="KSO_WM_UNIT_VALUE" val="6"/>
  <p:tag name="KSO_WM_UNIT_HIGHLIGHT" val="0"/>
  <p:tag name="KSO_WM_UNIT_COMPATIBLE" val="0"/>
  <p:tag name="KSO_WM_UNIT_CLEAR" val="0"/>
  <p:tag name="KSO_WM_DIAGRAM_GROUP_CODE" val="l1-1"/>
  <p:tag name="KSO_WM_UNIT_PRESET_TEXT" val="LOREM"/>
</p:tagLst>
</file>

<file path=ppt/tags/tag73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1"/>
  <p:tag name="KSO_WM_UNIT_ID" val="diagram20174807_7*l_h_i*1_2_1"/>
  <p:tag name="KSO_WM_UNIT_LAYERLEVEL" val="1_1_1"/>
  <p:tag name="KSO_WM_DIAGRAM_GROUP_CODE" val="l1-1"/>
  <p:tag name="KSO_WM_UNIT_FILL_FORE_SCHEMECOLOR_INDEX" val="6"/>
  <p:tag name="KSO_WM_UNIT_FILL_TYPE" val="1"/>
</p:tagLst>
</file>

<file path=ppt/tags/tag73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2"/>
  <p:tag name="KSO_WM_UNIT_ID" val="diagram20174807_7*l_h_i*1_2_2"/>
  <p:tag name="KSO_WM_UNIT_LAYERLEVEL" val="1_1_1"/>
  <p:tag name="KSO_WM_DIAGRAM_GROUP_CODE" val="l1-1"/>
  <p:tag name="KSO_WM_UNIT_FILL_FORE_SCHEMECOLOR_INDEX" val="14"/>
  <p:tag name="KSO_WM_UNIT_FILL_TYPE" val="1"/>
</p:tagLst>
</file>

<file path=ppt/tags/tag73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3"/>
  <p:tag name="KSO_WM_UNIT_ID" val="diagram20174807_7*l_h_i*1_2_3"/>
  <p:tag name="KSO_WM_UNIT_LAYERLEVEL" val="1_1_1"/>
  <p:tag name="KSO_WM_DIAGRAM_GROUP_CODE" val="l1-1"/>
  <p:tag name="KSO_WM_UNIT_FILL_FORE_SCHEMECOLOR_INDEX" val="14"/>
  <p:tag name="KSO_WM_UNIT_FILL_TYPE" val="1"/>
</p:tagLst>
</file>

<file path=ppt/tags/tag73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4"/>
  <p:tag name="KSO_WM_UNIT_ID" val="diagram20174807_7*l_h_i*1_2_4"/>
  <p:tag name="KSO_WM_UNIT_LAYERLEVEL" val="1_1_1"/>
  <p:tag name="KSO_WM_DIAGRAM_GROUP_CODE" val="l1-1"/>
  <p:tag name="KSO_WM_UNIT_FILL_FORE_SCHEMECOLOR_INDEX" val="14"/>
  <p:tag name="KSO_WM_UNIT_FILL_TYPE" val="1"/>
</p:tagLst>
</file>

<file path=ppt/tags/tag73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2_1"/>
  <p:tag name="KSO_WM_UNIT_ID" val="diagram20174807_7*l_h_a*1_2_1"/>
  <p:tag name="KSO_WM_UNIT_LAYERLEVEL" val="1_1_1"/>
  <p:tag name="KSO_WM_UNIT_VALUE" val="6"/>
  <p:tag name="KSO_WM_UNIT_HIGHLIGHT" val="0"/>
  <p:tag name="KSO_WM_UNIT_COMPATIBLE" val="0"/>
  <p:tag name="KSO_WM_UNIT_CLEAR" val="0"/>
  <p:tag name="KSO_WM_DIAGRAM_GROUP_CODE" val="l1-1"/>
  <p:tag name="KSO_WM_UNIT_PRESET_TEXT" val="LOREM"/>
</p:tagLst>
</file>

<file path=ppt/tags/tag74.xml><?xml version="1.0" encoding="utf-8"?>
<p:tagLst xmlns:p="http://schemas.openxmlformats.org/presentationml/2006/main">
  <p:tag name="KSO_WM_SLIDE_BACKGROUND_TYPE" val="navigation"/>
</p:tagLst>
</file>

<file path=ppt/tags/tag74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1"/>
  <p:tag name="KSO_WM_UNIT_ID" val="diagram20174807_7*l_h_i*1_3_1"/>
  <p:tag name="KSO_WM_UNIT_LAYERLEVEL" val="1_1_1"/>
  <p:tag name="KSO_WM_DIAGRAM_GROUP_CODE" val="l1-1"/>
  <p:tag name="KSO_WM_UNIT_FILL_FORE_SCHEMECOLOR_INDEX" val="7"/>
  <p:tag name="KSO_WM_UNIT_FILL_TYPE" val="1"/>
</p:tagLst>
</file>

<file path=ppt/tags/tag74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2"/>
  <p:tag name="KSO_WM_UNIT_ID" val="diagram20174807_7*l_h_i*1_3_2"/>
  <p:tag name="KSO_WM_UNIT_LAYERLEVEL" val="1_1_1"/>
  <p:tag name="KSO_WM_DIAGRAM_GROUP_CODE" val="l1-1"/>
  <p:tag name="KSO_WM_UNIT_FILL_FORE_SCHEMECOLOR_INDEX" val="14"/>
  <p:tag name="KSO_WM_UNIT_FILL_TYPE" val="1"/>
</p:tagLst>
</file>

<file path=ppt/tags/tag74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3"/>
  <p:tag name="KSO_WM_UNIT_ID" val="diagram20174807_7*l_h_i*1_3_3"/>
  <p:tag name="KSO_WM_UNIT_LAYERLEVEL" val="1_1_1"/>
  <p:tag name="KSO_WM_DIAGRAM_GROUP_CODE" val="l1-1"/>
  <p:tag name="KSO_WM_UNIT_FILL_FORE_SCHEMECOLOR_INDEX" val="14"/>
  <p:tag name="KSO_WM_UNIT_FILL_TYPE" val="1"/>
</p:tagLst>
</file>

<file path=ppt/tags/tag74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4"/>
  <p:tag name="KSO_WM_UNIT_ID" val="diagram20174807_7*l_h_i*1_3_4"/>
  <p:tag name="KSO_WM_UNIT_LAYERLEVEL" val="1_1_1"/>
  <p:tag name="KSO_WM_DIAGRAM_GROUP_CODE" val="l1-1"/>
  <p:tag name="KSO_WM_UNIT_FILL_FORE_SCHEMECOLOR_INDEX" val="14"/>
  <p:tag name="KSO_WM_UNIT_FILL_TYPE" val="1"/>
</p:tagLst>
</file>

<file path=ppt/tags/tag74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5"/>
  <p:tag name="KSO_WM_UNIT_ID" val="diagram20174807_7*l_h_i*1_3_5"/>
  <p:tag name="KSO_WM_UNIT_LAYERLEVEL" val="1_1_1"/>
  <p:tag name="KSO_WM_DIAGRAM_GROUP_CODE" val="l1-1"/>
  <p:tag name="KSO_WM_UNIT_FILL_FORE_SCHEMECOLOR_INDEX" val="14"/>
  <p:tag name="KSO_WM_UNIT_FILL_TYPE" val="1"/>
</p:tagLst>
</file>

<file path=ppt/tags/tag74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3_1"/>
  <p:tag name="KSO_WM_UNIT_ID" val="diagram20174807_7*l_h_a*1_3_1"/>
  <p:tag name="KSO_WM_UNIT_LAYERLEVEL" val="1_1_1"/>
  <p:tag name="KSO_WM_UNIT_VALUE" val="6"/>
  <p:tag name="KSO_WM_UNIT_HIGHLIGHT" val="0"/>
  <p:tag name="KSO_WM_UNIT_COMPATIBLE" val="0"/>
  <p:tag name="KSO_WM_UNIT_CLEAR" val="0"/>
  <p:tag name="KSO_WM_DIAGRAM_GROUP_CODE" val="l1-1"/>
  <p:tag name="KSO_WM_UNIT_PRESET_TEXT" val="LOREM"/>
</p:tagLst>
</file>

<file path=ppt/tags/tag74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1"/>
  <p:tag name="KSO_WM_UNIT_ID" val="diagram20174807_7*l_h_i*1_4_1"/>
  <p:tag name="KSO_WM_UNIT_LAYERLEVEL" val="1_1_1"/>
  <p:tag name="KSO_WM_DIAGRAM_GROUP_CODE" val="l1-1"/>
  <p:tag name="KSO_WM_UNIT_FILL_FORE_SCHEMECOLOR_INDEX" val="8"/>
  <p:tag name="KSO_WM_UNIT_FILL_TYPE" val="1"/>
</p:tagLst>
</file>

<file path=ppt/tags/tag74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2"/>
  <p:tag name="KSO_WM_UNIT_ID" val="diagram20174807_7*l_h_i*1_4_2"/>
  <p:tag name="KSO_WM_UNIT_LAYERLEVEL" val="1_1_1"/>
  <p:tag name="KSO_WM_DIAGRAM_GROUP_CODE" val="l1-1"/>
  <p:tag name="KSO_WM_UNIT_FILL_FORE_SCHEMECOLOR_INDEX" val="14"/>
  <p:tag name="KSO_WM_UNIT_FILL_TYPE" val="1"/>
</p:tagLst>
</file>

<file path=ppt/tags/tag74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3"/>
  <p:tag name="KSO_WM_UNIT_ID" val="diagram20174807_7*l_h_i*1_4_3"/>
  <p:tag name="KSO_WM_UNIT_LAYERLEVEL" val="1_1_1"/>
  <p:tag name="KSO_WM_DIAGRAM_GROUP_CODE" val="l1-1"/>
  <p:tag name="KSO_WM_UNIT_FILL_FORE_SCHEMECOLOR_INDEX" val="14"/>
  <p:tag name="KSO_WM_UNIT_FILL_TYPE" val="1"/>
</p:tagLst>
</file>

<file path=ppt/tags/tag74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4_1"/>
  <p:tag name="KSO_WM_UNIT_ID" val="diagram20174807_7*l_h_a*1_4_1"/>
  <p:tag name="KSO_WM_UNIT_LAYERLEVEL" val="1_1_1"/>
  <p:tag name="KSO_WM_UNIT_VALUE" val="6"/>
  <p:tag name="KSO_WM_UNIT_HIGHLIGHT" val="0"/>
  <p:tag name="KSO_WM_UNIT_COMPATIBLE" val="0"/>
  <p:tag name="KSO_WM_UNIT_CLEAR" val="0"/>
  <p:tag name="KSO_WM_DIAGRAM_GROUP_CODE" val="l1-1"/>
  <p:tag name="KSO_WM_UNIT_PRESET_TEXT" val="LOREM"/>
</p:tagLst>
</file>

<file path=ppt/tags/tag75.xml><?xml version="1.0" encoding="utf-8"?>
<p:tagLst xmlns:p="http://schemas.openxmlformats.org/presentationml/2006/main">
  <p:tag name="KSO_WM_SLIDE_BACKGROUND_TYPE" val="navigation"/>
</p:tagLst>
</file>

<file path=ppt/tags/tag75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1"/>
  <p:tag name="KSO_WM_UNIT_ID" val="diagram20174807_7*l_h_i*1_5_1"/>
  <p:tag name="KSO_WM_UNIT_LAYERLEVEL" val="1_1_1"/>
  <p:tag name="KSO_WM_DIAGRAM_GROUP_CODE" val="l1-1"/>
  <p:tag name="KSO_WM_UNIT_FILL_FORE_SCHEMECOLOR_INDEX" val="9"/>
  <p:tag name="KSO_WM_UNIT_FILL_TYPE" val="1"/>
</p:tagLst>
</file>

<file path=ppt/tags/tag75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2"/>
  <p:tag name="KSO_WM_UNIT_ID" val="diagram20174807_7*l_h_i*1_5_2"/>
  <p:tag name="KSO_WM_UNIT_LAYERLEVEL" val="1_1_1"/>
  <p:tag name="KSO_WM_DIAGRAM_GROUP_CODE" val="l1-1"/>
  <p:tag name="KSO_WM_UNIT_FILL_FORE_SCHEMECOLOR_INDEX" val="14"/>
  <p:tag name="KSO_WM_UNIT_FILL_TYPE" val="1"/>
</p:tagLst>
</file>

<file path=ppt/tags/tag75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3"/>
  <p:tag name="KSO_WM_UNIT_ID" val="diagram20174807_7*l_h_i*1_5_3"/>
  <p:tag name="KSO_WM_UNIT_LAYERLEVEL" val="1_1_1"/>
  <p:tag name="KSO_WM_DIAGRAM_GROUP_CODE" val="l1-1"/>
  <p:tag name="KSO_WM_UNIT_FILL_FORE_SCHEMECOLOR_INDEX" val="14"/>
  <p:tag name="KSO_WM_UNIT_FILL_TYPE" val="1"/>
</p:tagLst>
</file>

<file path=ppt/tags/tag75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5_1"/>
  <p:tag name="KSO_WM_UNIT_ID" val="diagram20174807_7*l_h_a*1_5_1"/>
  <p:tag name="KSO_WM_UNIT_LAYERLEVEL" val="1_1_1"/>
  <p:tag name="KSO_WM_UNIT_VALUE" val="6"/>
  <p:tag name="KSO_WM_UNIT_HIGHLIGHT" val="0"/>
  <p:tag name="KSO_WM_UNIT_COMPATIBLE" val="0"/>
  <p:tag name="KSO_WM_UNIT_CLEAR" val="0"/>
  <p:tag name="KSO_WM_DIAGRAM_GROUP_CODE" val="l1-1"/>
  <p:tag name="KSO_WM_UNIT_PRESET_TEXT" val="LOREM"/>
</p:tagLst>
</file>

<file path=ppt/tags/tag75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8_1"/>
  <p:tag name="KSO_WM_UNIT_ID" val="diagram20174807_7*l_h_i*1_8_1"/>
  <p:tag name="KSO_WM_UNIT_LAYERLEVEL" val="1_1_1"/>
  <p:tag name="KSO_WM_DIAGRAM_GROUP_CODE" val="l1-1"/>
  <p:tag name="KSO_WM_UNIT_FILL_FORE_SCHEMECOLOR_INDEX" val="8"/>
  <p:tag name="KSO_WM_UNIT_FILL_TYPE" val="1"/>
</p:tagLst>
</file>

<file path=ppt/tags/tag75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8_2"/>
  <p:tag name="KSO_WM_UNIT_ID" val="diagram20174807_7*l_h_i*1_8_2"/>
  <p:tag name="KSO_WM_UNIT_LAYERLEVEL" val="1_1_1"/>
  <p:tag name="KSO_WM_DIAGRAM_GROUP_CODE" val="l1-1"/>
  <p:tag name="KSO_WM_UNIT_FILL_FORE_SCHEMECOLOR_INDEX" val="14"/>
  <p:tag name="KSO_WM_UNIT_FILL_TYPE" val="1"/>
</p:tagLst>
</file>

<file path=ppt/tags/tag75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8_1"/>
  <p:tag name="KSO_WM_UNIT_ID" val="diagram20174807_7*l_h_a*1_8_1"/>
  <p:tag name="KSO_WM_UNIT_LAYERLEVEL" val="1_1_1"/>
  <p:tag name="KSO_WM_UNIT_VALUE" val="6"/>
  <p:tag name="KSO_WM_UNIT_HIGHLIGHT" val="0"/>
  <p:tag name="KSO_WM_UNIT_COMPATIBLE" val="0"/>
  <p:tag name="KSO_WM_UNIT_CLEAR" val="0"/>
  <p:tag name="KSO_WM_DIAGRAM_GROUP_CODE" val="l1-1"/>
  <p:tag name="KSO_WM_UNIT_PRESET_TEXT" val="LOREM"/>
</p:tagLst>
</file>

<file path=ppt/tags/tag75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1"/>
  <p:tag name="KSO_WM_UNIT_ID" val="diagram20174807_7*l_h_i*1_7_1"/>
  <p:tag name="KSO_WM_UNIT_LAYERLEVEL" val="1_1_1"/>
  <p:tag name="KSO_WM_DIAGRAM_GROUP_CODE" val="l1-1"/>
  <p:tag name="KSO_WM_UNIT_FILL_FORE_SCHEMECOLOR_INDEX" val="9"/>
  <p:tag name="KSO_WM_UNIT_FILL_TYPE" val="1"/>
</p:tagLst>
</file>

<file path=ppt/tags/tag758.xml><?xml version="1.0" encoding="utf-8"?>
<p:tagLst xmlns:p="http://schemas.openxmlformats.org/presentationml/2006/main">
  <p:tag name="KSO_WM_TAG_VERSION" val="1.0"/>
  <p:tag name="KSO_WM_BEAUTIFY_FLAG" val="#wm#"/>
  <p:tag name="KSO_WM_UNIT_TYPE" val="i"/>
  <p:tag name="KSO_WM_UNIT_ID" val="diagram20174807_7*i*38"/>
  <p:tag name="KSO_WM_TEMPLATE_CATEGORY" val="diagram"/>
  <p:tag name="KSO_WM_TEMPLATE_INDEX" val="20174807"/>
  <p:tag name="KSO_WM_UNIT_INDEX" val="38"/>
</p:tagLst>
</file>

<file path=ppt/tags/tag75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2"/>
  <p:tag name="KSO_WM_UNIT_ID" val="diagram20174807_7*l_h_i*1_7_2"/>
  <p:tag name="KSO_WM_UNIT_LAYERLEVEL" val="1_1_1"/>
  <p:tag name="KSO_WM_DIAGRAM_GROUP_CODE" val="l1-1"/>
  <p:tag name="KSO_WM_UNIT_FILL_FORE_SCHEMECOLOR_INDEX" val="14"/>
  <p:tag name="KSO_WM_UNIT_FILL_TYPE" val="1"/>
</p:tagLst>
</file>

<file path=ppt/tags/tag76.xml><?xml version="1.0" encoding="utf-8"?>
<p:tagLst xmlns:p="http://schemas.openxmlformats.org/presentationml/2006/main">
  <p:tag name="KSO_WM_SLIDE_BACKGROUND_TYPE" val="navigation"/>
</p:tagLst>
</file>

<file path=ppt/tags/tag76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3"/>
  <p:tag name="KSO_WM_UNIT_ID" val="diagram20174807_7*l_h_i*1_7_3"/>
  <p:tag name="KSO_WM_UNIT_LAYERLEVEL" val="1_1_1"/>
  <p:tag name="KSO_WM_DIAGRAM_GROUP_CODE" val="l1-1"/>
  <p:tag name="KSO_WM_UNIT_FILL_FORE_SCHEMECOLOR_INDEX" val="14"/>
  <p:tag name="KSO_WM_UNIT_FILL_TYPE" val="1"/>
</p:tagLst>
</file>

<file path=ppt/tags/tag76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4"/>
  <p:tag name="KSO_WM_UNIT_ID" val="diagram20174807_7*l_h_i*1_7_4"/>
  <p:tag name="KSO_WM_UNIT_LAYERLEVEL" val="1_1_1"/>
  <p:tag name="KSO_WM_DIAGRAM_GROUP_CODE" val="l1-1"/>
  <p:tag name="KSO_WM_UNIT_FILL_FORE_SCHEMECOLOR_INDEX" val="14"/>
  <p:tag name="KSO_WM_UNIT_FILL_TYPE" val="1"/>
</p:tagLst>
</file>

<file path=ppt/tags/tag76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5"/>
  <p:tag name="KSO_WM_UNIT_ID" val="diagram20174807_7*l_h_i*1_7_5"/>
  <p:tag name="KSO_WM_UNIT_LAYERLEVEL" val="1_1_1"/>
  <p:tag name="KSO_WM_DIAGRAM_GROUP_CODE" val="l1-1"/>
  <p:tag name="KSO_WM_UNIT_FILL_FORE_SCHEMECOLOR_INDEX" val="14"/>
  <p:tag name="KSO_WM_UNIT_FILL_TYPE" val="1"/>
</p:tagLst>
</file>

<file path=ppt/tags/tag76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6"/>
  <p:tag name="KSO_WM_UNIT_ID" val="diagram20174807_7*l_h_i*1_7_6"/>
  <p:tag name="KSO_WM_UNIT_LAYERLEVEL" val="1_1_1"/>
  <p:tag name="KSO_WM_DIAGRAM_GROUP_CODE" val="l1-1"/>
  <p:tag name="KSO_WM_UNIT_FILL_FORE_SCHEMECOLOR_INDEX" val="14"/>
  <p:tag name="KSO_WM_UNIT_FILL_TYPE" val="1"/>
</p:tagLst>
</file>

<file path=ppt/tags/tag76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7"/>
  <p:tag name="KSO_WM_UNIT_ID" val="diagram20174807_7*l_h_i*1_7_7"/>
  <p:tag name="KSO_WM_UNIT_LAYERLEVEL" val="1_1_1"/>
  <p:tag name="KSO_WM_DIAGRAM_GROUP_CODE" val="l1-1"/>
  <p:tag name="KSO_WM_UNIT_FILL_FORE_SCHEMECOLOR_INDEX" val="14"/>
  <p:tag name="KSO_WM_UNIT_FILL_TYPE" val="1"/>
</p:tagLst>
</file>

<file path=ppt/tags/tag76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8"/>
  <p:tag name="KSO_WM_UNIT_ID" val="diagram20174807_7*l_h_i*1_7_8"/>
  <p:tag name="KSO_WM_UNIT_LAYERLEVEL" val="1_1_1"/>
  <p:tag name="KSO_WM_DIAGRAM_GROUP_CODE" val="l1-1"/>
  <p:tag name="KSO_WM_UNIT_FILL_FORE_SCHEMECOLOR_INDEX" val="14"/>
  <p:tag name="KSO_WM_UNIT_FILL_TYPE" val="1"/>
</p:tagLst>
</file>

<file path=ppt/tags/tag76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7_1"/>
  <p:tag name="KSO_WM_UNIT_ID" val="diagram20174807_7*l_h_a*1_7_1"/>
  <p:tag name="KSO_WM_UNIT_LAYERLEVEL" val="1_1_1"/>
  <p:tag name="KSO_WM_UNIT_VALUE" val="6"/>
  <p:tag name="KSO_WM_UNIT_HIGHLIGHT" val="0"/>
  <p:tag name="KSO_WM_UNIT_COMPATIBLE" val="0"/>
  <p:tag name="KSO_WM_UNIT_CLEAR" val="0"/>
  <p:tag name="KSO_WM_DIAGRAM_GROUP_CODE" val="l1-1"/>
  <p:tag name="KSO_WM_UNIT_PRESET_TEXT" val="LOREM"/>
</p:tagLst>
</file>

<file path=ppt/tags/tag76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1"/>
  <p:tag name="KSO_WM_UNIT_ID" val="diagram20174807_7*l_h_i*1_6_1"/>
  <p:tag name="KSO_WM_UNIT_LAYERLEVEL" val="1_1_1"/>
  <p:tag name="KSO_WM_DIAGRAM_GROUP_CODE" val="l1-1"/>
  <p:tag name="KSO_WM_UNIT_FILL_FORE_SCHEMECOLOR_INDEX" val="7"/>
  <p:tag name="KSO_WM_UNIT_FILL_TYPE" val="1"/>
</p:tagLst>
</file>

<file path=ppt/tags/tag768.xml><?xml version="1.0" encoding="utf-8"?>
<p:tagLst xmlns:p="http://schemas.openxmlformats.org/presentationml/2006/main">
  <p:tag name="KSO_WM_TAG_VERSION" val="1.0"/>
  <p:tag name="KSO_WM_BEAUTIFY_FLAG" val="#wm#"/>
  <p:tag name="KSO_WM_UNIT_TYPE" val="i"/>
  <p:tag name="KSO_WM_UNIT_ID" val="diagram20174807_7*i*57"/>
  <p:tag name="KSO_WM_TEMPLATE_CATEGORY" val="diagram"/>
  <p:tag name="KSO_WM_TEMPLATE_INDEX" val="20174807"/>
  <p:tag name="KSO_WM_UNIT_INDEX" val="57"/>
</p:tagLst>
</file>

<file path=ppt/tags/tag76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2"/>
  <p:tag name="KSO_WM_UNIT_ID" val="diagram20174807_7*l_h_i*1_6_2"/>
  <p:tag name="KSO_WM_UNIT_LAYERLEVEL" val="1_1_1"/>
  <p:tag name="KSO_WM_DIAGRAM_GROUP_CODE" val="l1-1"/>
  <p:tag name="KSO_WM_UNIT_FILL_FORE_SCHEMECOLOR_INDEX" val="14"/>
  <p:tag name="KSO_WM_UNIT_FILL_TYPE" val="1"/>
</p:tagLst>
</file>

<file path=ppt/tags/tag77.xml><?xml version="1.0" encoding="utf-8"?>
<p:tagLst xmlns:p="http://schemas.openxmlformats.org/presentationml/2006/main">
  <p:tag name="KSO_WM_SLIDE_BACKGROUND_TYPE" val="navigation"/>
</p:tagLst>
</file>

<file path=ppt/tags/tag77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3"/>
  <p:tag name="KSO_WM_UNIT_ID" val="diagram20174807_7*l_h_i*1_6_3"/>
  <p:tag name="KSO_WM_UNIT_LAYERLEVEL" val="1_1_1"/>
  <p:tag name="KSO_WM_DIAGRAM_GROUP_CODE" val="l1-1"/>
  <p:tag name="KSO_WM_UNIT_FILL_FORE_SCHEMECOLOR_INDEX" val="14"/>
  <p:tag name="KSO_WM_UNIT_FILL_TYPE" val="1"/>
</p:tagLst>
</file>

<file path=ppt/tags/tag77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4"/>
  <p:tag name="KSO_WM_UNIT_ID" val="diagram20174807_7*l_h_i*1_6_4"/>
  <p:tag name="KSO_WM_UNIT_LAYERLEVEL" val="1_1_1"/>
  <p:tag name="KSO_WM_DIAGRAM_GROUP_CODE" val="l1-1"/>
  <p:tag name="KSO_WM_UNIT_FILL_FORE_SCHEMECOLOR_INDEX" val="14"/>
  <p:tag name="KSO_WM_UNIT_FILL_TYPE" val="1"/>
</p:tagLst>
</file>

<file path=ppt/tags/tag77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5"/>
  <p:tag name="KSO_WM_UNIT_ID" val="diagram20174807_7*l_h_i*1_6_5"/>
  <p:tag name="KSO_WM_UNIT_LAYERLEVEL" val="1_1_1"/>
  <p:tag name="KSO_WM_DIAGRAM_GROUP_CODE" val="l1-1"/>
  <p:tag name="KSO_WM_UNIT_FILL_FORE_SCHEMECOLOR_INDEX" val="14"/>
  <p:tag name="KSO_WM_UNIT_FILL_TYPE" val="1"/>
</p:tagLst>
</file>

<file path=ppt/tags/tag77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6"/>
  <p:tag name="KSO_WM_UNIT_ID" val="diagram20174807_7*l_h_i*1_6_6"/>
  <p:tag name="KSO_WM_UNIT_LAYERLEVEL" val="1_1_1"/>
  <p:tag name="KSO_WM_DIAGRAM_GROUP_CODE" val="l1-1"/>
  <p:tag name="KSO_WM_UNIT_FILL_FORE_SCHEMECOLOR_INDEX" val="14"/>
  <p:tag name="KSO_WM_UNIT_FILL_TYPE" val="1"/>
</p:tagLst>
</file>

<file path=ppt/tags/tag77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6_1"/>
  <p:tag name="KSO_WM_UNIT_ID" val="diagram20174807_7*l_h_a*1_6_1"/>
  <p:tag name="KSO_WM_UNIT_LAYERLEVEL" val="1_1_1"/>
  <p:tag name="KSO_WM_UNIT_VALUE" val="6"/>
  <p:tag name="KSO_WM_UNIT_HIGHLIGHT" val="0"/>
  <p:tag name="KSO_WM_UNIT_COMPATIBLE" val="0"/>
  <p:tag name="KSO_WM_UNIT_CLEAR" val="0"/>
  <p:tag name="KSO_WM_DIAGRAM_GROUP_CODE" val="l1-1"/>
  <p:tag name="KSO_WM_UNIT_PRESET_TEXT" val="LOREM"/>
</p:tagLst>
</file>

<file path=ppt/tags/tag775.xml><?xml version="1.0" encoding="utf-8"?>
<p:tagLst xmlns:p="http://schemas.openxmlformats.org/presentationml/2006/main">
  <p:tag name="PA" val="v5.2.11"/>
  <p:tag name="RESOURCELIBID_ANIM" val="462"/>
</p:tagLst>
</file>

<file path=ppt/tags/tag776.xml><?xml version="1.0" encoding="utf-8"?>
<p:tagLst xmlns:p="http://schemas.openxmlformats.org/presentationml/2006/main">
  <p:tag name="PA" val="v5.2.11"/>
</p:tagLst>
</file>

<file path=ppt/tags/tag777.xml><?xml version="1.0" encoding="utf-8"?>
<p:tagLst xmlns:p="http://schemas.openxmlformats.org/presentationml/2006/main">
  <p:tag name="PA" val="v5.2.11"/>
</p:tagLst>
</file>

<file path=ppt/tags/tag778.xml><?xml version="1.0" encoding="utf-8"?>
<p:tagLst xmlns:p="http://schemas.openxmlformats.org/presentationml/2006/main">
  <p:tag name="PA" val="v5.2.11"/>
</p:tagLst>
</file>

<file path=ppt/tags/tag779.xml><?xml version="1.0" encoding="utf-8"?>
<p:tagLst xmlns:p="http://schemas.openxmlformats.org/presentationml/2006/main">
  <p:tag name="PA" val="v5.2.1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5b8aac7aaef94d609c49821e5b328070"/>
  <p:tag name="KSO_WM_UNIT_DECORATE_INFO" val=""/>
  <p:tag name="KSO_WM_UNIT_SM_LIMIT_TYPE" val=""/>
  <p:tag name="KSO_WM_CHIP_FILLAREA_FILL_RULE" val="{&quot;fill_align&quot;:&quot;cm&quot;,&quot;fill_effect&quot;:[],&quot;fill_mode&quot;:&quot;full&quot;,&quot;sacle_strategy&quot;:&quot;stretch&quot;}"/>
  <p:tag name="KSO_WM_ASSEMBLE_CHIP_INDEX" val="0166b66e67ba46f1b54866946e27bd5f"/>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80.xml><?xml version="1.0" encoding="utf-8"?>
<p:tagLst xmlns:p="http://schemas.openxmlformats.org/presentationml/2006/main">
  <p:tag name="PA" val="v5.2.11"/>
</p:tagLst>
</file>

<file path=ppt/tags/tag781.xml><?xml version="1.0" encoding="utf-8"?>
<p:tagLst xmlns:p="http://schemas.openxmlformats.org/presentationml/2006/main">
  <p:tag name="PA" val="v5.2.11"/>
</p:tagLst>
</file>

<file path=ppt/tags/tag782.xml><?xml version="1.0" encoding="utf-8"?>
<p:tagLst xmlns:p="http://schemas.openxmlformats.org/presentationml/2006/main">
  <p:tag name="PA" val="v5.2.11"/>
</p:tagLst>
</file>

<file path=ppt/tags/tag783.xml><?xml version="1.0" encoding="utf-8"?>
<p:tagLst xmlns:p="http://schemas.openxmlformats.org/presentationml/2006/main">
  <p:tag name="PA" val="v5.2.11"/>
</p:tagLst>
</file>

<file path=ppt/tags/tag784.xml><?xml version="1.0" encoding="utf-8"?>
<p:tagLst xmlns:p="http://schemas.openxmlformats.org/presentationml/2006/main">
  <p:tag name="PA" val="v5.2.11"/>
</p:tagLst>
</file>

<file path=ppt/tags/tag785.xml><?xml version="1.0" encoding="utf-8"?>
<p:tagLst xmlns:p="http://schemas.openxmlformats.org/presentationml/2006/main">
  <p:tag name="PA" val="v5.2.11"/>
</p:tagLst>
</file>

<file path=ppt/tags/tag786.xml><?xml version="1.0" encoding="utf-8"?>
<p:tagLst xmlns:p="http://schemas.openxmlformats.org/presentationml/2006/main">
  <p:tag name="PA" val="v5.2.11"/>
</p:tagLst>
</file>

<file path=ppt/tags/tag787.xml><?xml version="1.0" encoding="utf-8"?>
<p:tagLst xmlns:p="http://schemas.openxmlformats.org/presentationml/2006/main">
  <p:tag name="PA" val="v5.2.11"/>
</p:tagLst>
</file>

<file path=ppt/tags/tag788.xml><?xml version="1.0" encoding="utf-8"?>
<p:tagLst xmlns:p="http://schemas.openxmlformats.org/presentationml/2006/main">
  <p:tag name="PA" val="v5.2.11"/>
</p:tagLst>
</file>

<file path=ppt/tags/tag789.xml><?xml version="1.0" encoding="utf-8"?>
<p:tagLst xmlns:p="http://schemas.openxmlformats.org/presentationml/2006/main">
  <p:tag name="PA" val="v5.2.1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86cf9a68aadf4fe59784b87171ee3676"/>
  <p:tag name="KSO_WM_UNIT_DECORATE_INFO" val=""/>
  <p:tag name="KSO_WM_UNIT_SM_LIMIT_TYPE" val=""/>
  <p:tag name="KSO_WM_CHIP_FILLAREA_FILL_RULE" val="{&quot;fill_align&quot;:&quot;cm&quot;,&quot;fill_effect&quot;:[],&quot;fill_mode&quot;:&quot;full&quot;,&quot;sacle_strategy&quot;:&quot;stretch&quot;}"/>
  <p:tag name="KSO_WM_ASSEMBLE_CHIP_INDEX" val="45618c2d3f6c4d3c8017f6f59d0d7821"/>
  <p:tag name="KSO_WM_SLIDE_BACKGROUND_TYPE" val="belt"/>
</p:tagLst>
</file>

<file path=ppt/tags/tag790.xml><?xml version="1.0" encoding="utf-8"?>
<p:tagLst xmlns:p="http://schemas.openxmlformats.org/presentationml/2006/main">
  <p:tag name="PA" val="v5.2.11"/>
</p:tagLst>
</file>

<file path=ppt/tags/tag791.xml><?xml version="1.0" encoding="utf-8"?>
<p:tagLst xmlns:p="http://schemas.openxmlformats.org/presentationml/2006/main">
  <p:tag name="PA" val="v5.2.11"/>
  <p:tag name="RESOURCELIBID_ANIM" val="462"/>
</p:tagLst>
</file>

<file path=ppt/tags/tag792.xml><?xml version="1.0" encoding="utf-8"?>
<p:tagLst xmlns:p="http://schemas.openxmlformats.org/presentationml/2006/main">
  <p:tag name="PA" val="v5.2.11"/>
  <p:tag name="WHOLESPTYPE" val="Shape_Other"/>
</p:tagLst>
</file>

<file path=ppt/tags/tag793.xml><?xml version="1.0" encoding="utf-8"?>
<p:tagLst xmlns:p="http://schemas.openxmlformats.org/presentationml/2006/main">
  <p:tag name="PA" val="v5.2.11"/>
  <p:tag name="WHOLESPTYPE" val="Shape_Text"/>
</p:tagLst>
</file>

<file path=ppt/tags/tag794.xml><?xml version="1.0" encoding="utf-8"?>
<p:tagLst xmlns:p="http://schemas.openxmlformats.org/presentationml/2006/main">
  <p:tag name="PA" val="v5.2.11"/>
  <p:tag name="WHOLESPTYPE" val="Shape_Other"/>
</p:tagLst>
</file>

<file path=ppt/tags/tag795.xml><?xml version="1.0" encoding="utf-8"?>
<p:tagLst xmlns:p="http://schemas.openxmlformats.org/presentationml/2006/main">
  <p:tag name="PA" val="v5.2.11"/>
  <p:tag name="WHOLESPTYPE" val="Shape_Text"/>
</p:tagLst>
</file>

<file path=ppt/tags/tag796.xml><?xml version="1.0" encoding="utf-8"?>
<p:tagLst xmlns:p="http://schemas.openxmlformats.org/presentationml/2006/main">
  <p:tag name="PA" val="v5.2.11"/>
  <p:tag name="WHOLESPTYPE" val="Shape_Other"/>
</p:tagLst>
</file>

<file path=ppt/tags/tag797.xml><?xml version="1.0" encoding="utf-8"?>
<p:tagLst xmlns:p="http://schemas.openxmlformats.org/presentationml/2006/main">
  <p:tag name="PA" val="v5.2.11"/>
  <p:tag name="WHOLESPTYPE" val="Shape_Text"/>
</p:tagLst>
</file>

<file path=ppt/tags/tag798.xml><?xml version="1.0" encoding="utf-8"?>
<p:tagLst xmlns:p="http://schemas.openxmlformats.org/presentationml/2006/main">
  <p:tag name="PA" val="v5.2.11"/>
  <p:tag name="RESOURCELIBID_ANIM" val="462"/>
</p:tagLst>
</file>

<file path=ppt/tags/tag799.xml><?xml version="1.0" encoding="utf-8"?>
<p:tagLst xmlns:p="http://schemas.openxmlformats.org/presentationml/2006/main">
  <p:tag name="PA" val="v5.2.1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9366f39e3854a2fb678209d8b51d31c"/>
  <p:tag name="KSO_WM_UNIT_DECORATE_INFO" val=""/>
  <p:tag name="KSO_WM_UNIT_SM_LIMIT_TYPE" val=""/>
  <p:tag name="KSO_WM_CHIP_FILLAREA_FILL_RULE" val="{&quot;fill_align&quot;:&quot;cm&quot;,&quot;fill_effect&quot;:[],&quot;fill_mode&quot;:&quot;full&quot;,&quot;sacle_strategy&quot;:&quot;stretch&quot;}"/>
  <p:tag name="KSO_WM_ASSEMBLE_CHIP_INDEX" val="5b9e3fe9975c4991ac4a59b795ddca7f"/>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fed44165118a4287b66bcb7e873ea520"/>
  <p:tag name="KSO_WM_UNIT_DECORATE_INFO" val=""/>
  <p:tag name="KSO_WM_UNIT_SM_LIMIT_TYPE" val=""/>
  <p:tag name="KSO_WM_CHIP_FILLAREA_FILL_RULE" val="{&quot;fill_align&quot;:&quot;cm&quot;,&quot;fill_effect&quot;:[],&quot;fill_mode&quot;:&quot;full&quot;,&quot;sacle_strategy&quot;:&quot;stretch&quot;}"/>
  <p:tag name="KSO_WM_ASSEMBLE_CHIP_INDEX" val="c6dbafa25f0f4b99b190bfc737b1c80b"/>
  <p:tag name="KSO_WM_SLIDE_BACKGROUND_TYPE" val="belt"/>
</p:tagLst>
</file>

<file path=ppt/tags/tag800.xml><?xml version="1.0" encoding="utf-8"?>
<p:tagLst xmlns:p="http://schemas.openxmlformats.org/presentationml/2006/main">
  <p:tag name="PA" val="v5.2.11"/>
</p:tagLst>
</file>

<file path=ppt/tags/tag801.xml><?xml version="1.0" encoding="utf-8"?>
<p:tagLst xmlns:p="http://schemas.openxmlformats.org/presentationml/2006/main">
  <p:tag name="PA" val="v5.2.11"/>
</p:tagLst>
</file>

<file path=ppt/tags/tag802.xml><?xml version="1.0" encoding="utf-8"?>
<p:tagLst xmlns:p="http://schemas.openxmlformats.org/presentationml/2006/main">
  <p:tag name="PA" val="v5.2.11"/>
</p:tagLst>
</file>

<file path=ppt/tags/tag803.xml><?xml version="1.0" encoding="utf-8"?>
<p:tagLst xmlns:p="http://schemas.openxmlformats.org/presentationml/2006/main">
  <p:tag name="PA" val="v5.2.11"/>
</p:tagLst>
</file>

<file path=ppt/tags/tag804.xml><?xml version="1.0" encoding="utf-8"?>
<p:tagLst xmlns:p="http://schemas.openxmlformats.org/presentationml/2006/main">
  <p:tag name="PA" val="v5.2.11"/>
</p:tagLst>
</file>

<file path=ppt/tags/tag805.xml><?xml version="1.0" encoding="utf-8"?>
<p:tagLst xmlns:p="http://schemas.openxmlformats.org/presentationml/2006/main">
  <p:tag name="PA" val="v5.2.11"/>
</p:tagLst>
</file>

<file path=ppt/tags/tag806.xml><?xml version="1.0" encoding="utf-8"?>
<p:tagLst xmlns:p="http://schemas.openxmlformats.org/presentationml/2006/main">
  <p:tag name="PA" val="v5.2.11"/>
</p:tagLst>
</file>

<file path=ppt/tags/tag807.xml><?xml version="1.0" encoding="utf-8"?>
<p:tagLst xmlns:p="http://schemas.openxmlformats.org/presentationml/2006/main">
  <p:tag name="PA" val="v5.2.11"/>
</p:tagLst>
</file>

<file path=ppt/tags/tag808.xml><?xml version="1.0" encoding="utf-8"?>
<p:tagLst xmlns:p="http://schemas.openxmlformats.org/presentationml/2006/main">
  <p:tag name="PA" val="v5.2.11"/>
</p:tagLst>
</file>

<file path=ppt/tags/tag809.xml><?xml version="1.0" encoding="utf-8"?>
<p:tagLst xmlns:p="http://schemas.openxmlformats.org/presentationml/2006/main">
  <p:tag name="PA" val="v5.2.11"/>
</p:tagLst>
</file>

<file path=ppt/tags/tag81.xml><?xml version="1.0" encoding="utf-8"?>
<p:tagLst xmlns:p="http://schemas.openxmlformats.org/presentationml/2006/main">
  <p:tag name="KSO_WM_SLIDE_BACKGROUND_TYPE" val="belt"/>
</p:tagLst>
</file>

<file path=ppt/tags/tag810.xml><?xml version="1.0" encoding="utf-8"?>
<p:tagLst xmlns:p="http://schemas.openxmlformats.org/presentationml/2006/main">
  <p:tag name="PA" val="v5.2.11"/>
</p:tagLst>
</file>

<file path=ppt/tags/tag811.xml><?xml version="1.0" encoding="utf-8"?>
<p:tagLst xmlns:p="http://schemas.openxmlformats.org/presentationml/2006/main">
  <p:tag name="PA" val="v5.2.11"/>
</p:tagLst>
</file>

<file path=ppt/tags/tag812.xml><?xml version="1.0" encoding="utf-8"?>
<p:tagLst xmlns:p="http://schemas.openxmlformats.org/presentationml/2006/main">
  <p:tag name="PA" val="v5.2.11"/>
</p:tagLst>
</file>

<file path=ppt/tags/tag813.xml><?xml version="1.0" encoding="utf-8"?>
<p:tagLst xmlns:p="http://schemas.openxmlformats.org/presentationml/2006/main">
  <p:tag name="PA" val="v5.2.11"/>
</p:tagLst>
</file>

<file path=ppt/tags/tag814.xml><?xml version="1.0" encoding="utf-8"?>
<p:tagLst xmlns:p="http://schemas.openxmlformats.org/presentationml/2006/main">
  <p:tag name="PA" val="v5.2.11"/>
  <p:tag name="RESOURCELIBID_ANIM" val="462"/>
</p:tagLst>
</file>

<file path=ppt/tags/tag815.xml><?xml version="1.0" encoding="utf-8"?>
<p:tagLst xmlns:p="http://schemas.openxmlformats.org/presentationml/2006/main">
  <p:tag name="PA" val="v5.2.11"/>
  <p:tag name="WHOLESPTYPE" val="Shape_Other"/>
</p:tagLst>
</file>

<file path=ppt/tags/tag816.xml><?xml version="1.0" encoding="utf-8"?>
<p:tagLst xmlns:p="http://schemas.openxmlformats.org/presentationml/2006/main">
  <p:tag name="PA" val="v5.2.11"/>
  <p:tag name="WHOLESPTYPE" val="Shape_Text"/>
</p:tagLst>
</file>

<file path=ppt/tags/tag817.xml><?xml version="1.0" encoding="utf-8"?>
<p:tagLst xmlns:p="http://schemas.openxmlformats.org/presentationml/2006/main">
  <p:tag name="PA" val="v5.2.11"/>
  <p:tag name="WHOLESPTYPE" val="Shape_Other"/>
</p:tagLst>
</file>

<file path=ppt/tags/tag818.xml><?xml version="1.0" encoding="utf-8"?>
<p:tagLst xmlns:p="http://schemas.openxmlformats.org/presentationml/2006/main">
  <p:tag name="PA" val="v5.2.11"/>
  <p:tag name="WHOLESPTYPE" val="Shape_Text"/>
</p:tagLst>
</file>

<file path=ppt/tags/tag819.xml><?xml version="1.0" encoding="utf-8"?>
<p:tagLst xmlns:p="http://schemas.openxmlformats.org/presentationml/2006/main">
  <p:tag name="PA" val="v5.2.11"/>
  <p:tag name="WHOLESPTYPE" val="Shape_Other"/>
</p:tagLst>
</file>

<file path=ppt/tags/tag82.xml><?xml version="1.0" encoding="utf-8"?>
<p:tagLst xmlns:p="http://schemas.openxmlformats.org/presentationml/2006/main">
  <p:tag name="KSO_WM_SLIDE_BACKGROUND_TYPE" val="belt"/>
</p:tagLst>
</file>

<file path=ppt/tags/tag820.xml><?xml version="1.0" encoding="utf-8"?>
<p:tagLst xmlns:p="http://schemas.openxmlformats.org/presentationml/2006/main">
  <p:tag name="PA" val="v5.2.11"/>
  <p:tag name="WHOLESPTYPE" val="Shape_Text"/>
</p:tagLst>
</file>

<file path=ppt/tags/tag821.xml><?xml version="1.0" encoding="utf-8"?>
<p:tagLst xmlns:p="http://schemas.openxmlformats.org/presentationml/2006/main">
  <p:tag name="PA" val="v5.2.11"/>
  <p:tag name="WHOLESPTYPE" val="Shape_Other"/>
</p:tagLst>
</file>

<file path=ppt/tags/tag822.xml><?xml version="1.0" encoding="utf-8"?>
<p:tagLst xmlns:p="http://schemas.openxmlformats.org/presentationml/2006/main">
  <p:tag name="COMMONDATA" val="eyJoZGlkIjoiNzQ3MTk3OTEyZDg4NzA3ZGRmN2U4ZTcxY2Y1ODYwYzQifQ=="/>
  <p:tag name="KSO_WPP_MARK_KEY" val="4c1dd32c-1fba-41f4-a9ec-03db4ce3829a"/>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SLIDE_BACKGROUND_TYPE" val="belt"/>
</p:tagLst>
</file>

<file path=ppt/tags/tag86.xml><?xml version="1.0" encoding="utf-8"?>
<p:tagLst xmlns:p="http://schemas.openxmlformats.org/presentationml/2006/main">
  <p:tag name="KSO_WM_TEMPLATE_CATEGORY" val="custom"/>
  <p:tag name="KSO_WM_TEMPLATE_INDEX" val="20204534"/>
</p:tagLst>
</file>

<file path=ppt/tags/tag87.xml><?xml version="1.0" encoding="utf-8"?>
<p:tagLst xmlns:p="http://schemas.openxmlformats.org/presentationml/2006/main">
  <p:tag name="KSO_WM_TEMPLATE_CATEGORY" val="custom"/>
  <p:tag name="KSO_WM_TEMPLATE_INDEX" val="20204534"/>
</p:tagLst>
</file>

<file path=ppt/tags/tag88.xml><?xml version="1.0" encoding="utf-8"?>
<p:tagLst xmlns:p="http://schemas.openxmlformats.org/presentationml/2006/main">
  <p:tag name="KSO_WM_BEAUTIFY_FLAG" val="#wm#"/>
  <p:tag name="KSO_WM_TAG_VERSION" val="1.0"/>
  <p:tag name="KSO_WM_TEMPLATE_CATEGORY" val="custom"/>
  <p:tag name="KSO_WM_TEMPLATE_INDEX" val="20204534"/>
</p:tagLst>
</file>

<file path=ppt/tags/tag89.xml><?xml version="1.0" encoding="utf-8"?>
<p:tagLst xmlns:p="http://schemas.openxmlformats.org/presentationml/2006/main">
  <p:tag name="PA" val="v5.2.11"/>
  <p:tag name="WHOLESPTYPE" val="Shape_Other"/>
</p:tagLst>
</file>

<file path=ppt/tags/tag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 name="KSO_WM_TEMPLATE_ASSEMBLE_XID" val="5f9a33ab989d9bef5b8f0c44"/>
  <p:tag name="KSO_WM_TEMPLATE_ASSEMBLE_GROUPID" val="5f8cf65fa61ec3b55284a747"/>
</p:tagLst>
</file>

<file path=ppt/tags/tag90.xml><?xml version="1.0" encoding="utf-8"?>
<p:tagLst xmlns:p="http://schemas.openxmlformats.org/presentationml/2006/main">
  <p:tag name="PA" val="v5.2.11"/>
  <p:tag name="RESOURCELIBID_ANIM" val="462"/>
</p:tagLst>
</file>

<file path=ppt/tags/tag91.xml><?xml version="1.0" encoding="utf-8"?>
<p:tagLst xmlns:p="http://schemas.openxmlformats.org/presentationml/2006/main">
  <p:tag name="PA" val="v5.2.11"/>
  <p:tag name="RESOURCELIBID_ANIM" val="462"/>
</p:tagLst>
</file>

<file path=ppt/tags/tag92.xml><?xml version="1.0" encoding="utf-8"?>
<p:tagLst xmlns:p="http://schemas.openxmlformats.org/presentationml/2006/main">
  <p:tag name="PA" val="v5.2.11"/>
  <p:tag name="RESOURCELIBID_ANIM" val="462"/>
</p:tagLst>
</file>

<file path=ppt/tags/tag93.xml><?xml version="1.0" encoding="utf-8"?>
<p:tagLst xmlns:p="http://schemas.openxmlformats.org/presentationml/2006/main">
  <p:tag name="PA" val="v5.2.11"/>
</p:tagLst>
</file>

<file path=ppt/tags/tag94.xml><?xml version="1.0" encoding="utf-8"?>
<p:tagLst xmlns:p="http://schemas.openxmlformats.org/presentationml/2006/main">
  <p:tag name="PA" val="v5.2.11"/>
</p:tagLst>
</file>

<file path=ppt/tags/tag95.xml><?xml version="1.0" encoding="utf-8"?>
<p:tagLst xmlns:p="http://schemas.openxmlformats.org/presentationml/2006/main">
  <p:tag name="PA" val="v5.2.11"/>
</p:tagLst>
</file>

<file path=ppt/tags/tag96.xml><?xml version="1.0" encoding="utf-8"?>
<p:tagLst xmlns:p="http://schemas.openxmlformats.org/presentationml/2006/main">
  <p:tag name="PA" val="v5.2.11"/>
</p:tagLst>
</file>

<file path=ppt/tags/tag97.xml><?xml version="1.0" encoding="utf-8"?>
<p:tagLst xmlns:p="http://schemas.openxmlformats.org/presentationml/2006/main">
  <p:tag name="PA" val="v5.2.11"/>
</p:tagLst>
</file>

<file path=ppt/tags/tag98.xml><?xml version="1.0" encoding="utf-8"?>
<p:tagLst xmlns:p="http://schemas.openxmlformats.org/presentationml/2006/main">
  <p:tag name="PA" val="v5.2.11"/>
</p:tagLst>
</file>

<file path=ppt/tags/tag99.xml><?xml version="1.0" encoding="utf-8"?>
<p:tagLst xmlns:p="http://schemas.openxmlformats.org/presentationml/2006/main">
  <p:tag name="PA" val="v5.2.11"/>
</p:tagLst>
</file>

<file path=ppt/theme/theme1.xml><?xml version="1.0" encoding="utf-8"?>
<a:theme xmlns:a="http://schemas.openxmlformats.org/drawingml/2006/main" name="Office Theme">
  <a:themeElements>
    <a:clrScheme name="自定义 29">
      <a:dk1>
        <a:srgbClr val="000000"/>
      </a:dk1>
      <a:lt1>
        <a:srgbClr val="FFFFFF"/>
      </a:lt1>
      <a:dk2>
        <a:srgbClr val="2D3847"/>
      </a:dk2>
      <a:lt2>
        <a:srgbClr val="E7E6E6"/>
      </a:lt2>
      <a:accent1>
        <a:srgbClr val="FF9700"/>
      </a:accent1>
      <a:accent2>
        <a:srgbClr val="F5D11B"/>
      </a:accent2>
      <a:accent3>
        <a:srgbClr val="0FBF1B"/>
      </a:accent3>
      <a:accent4>
        <a:srgbClr val="E87C10"/>
      </a:accent4>
      <a:accent5>
        <a:srgbClr val="F1B030"/>
      </a:accent5>
      <a:accent6>
        <a:srgbClr val="F9552F"/>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F9F3E6"/>
      </a:dk2>
      <a:lt2>
        <a:srgbClr val="FFFFFF"/>
      </a:lt2>
      <a:accent1>
        <a:srgbClr val="DDA716"/>
      </a:accent1>
      <a:accent2>
        <a:srgbClr val="83BA25"/>
      </a:accent2>
      <a:accent3>
        <a:srgbClr val="44C446"/>
      </a:accent3>
      <a:accent4>
        <a:srgbClr val="1EC577"/>
      </a:accent4>
      <a:accent5>
        <a:srgbClr val="0EBEAE"/>
      </a:accent5>
      <a:accent6>
        <a:srgbClr val="16B3DA"/>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3764</Words>
  <Application>WPS 演示</Application>
  <PresentationFormat>宽屏</PresentationFormat>
  <Paragraphs>439</Paragraphs>
  <Slides>24</Slides>
  <Notes>1</Notes>
  <HiddenSlides>0</HiddenSlides>
  <MMClips>0</MMClips>
  <ScaleCrop>false</ScaleCrop>
  <HeadingPairs>
    <vt:vector size="6" baseType="variant">
      <vt:variant>
        <vt:lpstr>已用的字体</vt:lpstr>
      </vt:variant>
      <vt:variant>
        <vt:i4>25</vt:i4>
      </vt:variant>
      <vt:variant>
        <vt:lpstr>主题</vt:lpstr>
      </vt:variant>
      <vt:variant>
        <vt:i4>2</vt:i4>
      </vt:variant>
      <vt:variant>
        <vt:lpstr>幻灯片标题</vt:lpstr>
      </vt:variant>
      <vt:variant>
        <vt:i4>24</vt:i4>
      </vt:variant>
    </vt:vector>
  </HeadingPairs>
  <TitlesOfParts>
    <vt:vector size="51" baseType="lpstr">
      <vt:lpstr>Arial</vt:lpstr>
      <vt:lpstr>宋体</vt:lpstr>
      <vt:lpstr>Wingdings</vt:lpstr>
      <vt:lpstr>Lato Regular</vt:lpstr>
      <vt:lpstr>ksdb</vt:lpstr>
      <vt:lpstr>Lato Hairline</vt:lpstr>
      <vt:lpstr>Lato Light</vt:lpstr>
      <vt:lpstr>微软雅黑</vt:lpstr>
      <vt:lpstr>汉仪旗黑-85S</vt:lpstr>
      <vt:lpstr>黑体</vt:lpstr>
      <vt:lpstr>思源黑体 CN Bold</vt:lpstr>
      <vt:lpstr>Josefin Sans</vt:lpstr>
      <vt:lpstr>Visby CF Bold</vt:lpstr>
      <vt:lpstr>思源黑体 CN Light</vt:lpstr>
      <vt:lpstr>Segoe UI</vt:lpstr>
      <vt:lpstr>微软雅黑 Light</vt:lpstr>
      <vt:lpstr>思源宋体 CN Heavy</vt:lpstr>
      <vt:lpstr>Roboto</vt:lpstr>
      <vt:lpstr>思源黑体 CN Regular</vt:lpstr>
      <vt:lpstr>Microsoft YaHei Bold</vt:lpstr>
      <vt:lpstr>Microsoft YaHei Regular</vt:lpstr>
      <vt:lpstr>Calibri</vt:lpstr>
      <vt:lpstr>等线</vt:lpstr>
      <vt:lpstr>Arial Unicode MS</vt:lpstr>
      <vt:lpstr>Times New Roman</vt:lpstr>
      <vt:lpstr>Office Theme</vt:lpstr>
      <vt:lpstr>2_Office 主题​​</vt:lpstr>
      <vt:lpstr>PowerPoint 演示文稿</vt:lpstr>
      <vt:lpstr>PowerPoint 演示文稿</vt:lpstr>
      <vt:lpstr>PowerPoint 演示文稿</vt:lpstr>
      <vt:lpstr>PowerPoint 演示文稿</vt:lpstr>
      <vt:lpstr>大学生创业准备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熟悉创业步骤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Wei She_Design;weishe_design@aliyun.com;www.epinsucai.com</dc:creator>
  <cp:lastModifiedBy>六月</cp:lastModifiedBy>
  <cp:revision>245</cp:revision>
  <dcterms:created xsi:type="dcterms:W3CDTF">2023-02-11T03:06:00Z</dcterms:created>
  <dcterms:modified xsi:type="dcterms:W3CDTF">2025-03-07T08:12:07Z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EB2D9941789D411E9FB2C5D4333EDCB0</vt:lpwstr>
  </property>
  <property fmtid="{D5CDD505-2E9C-101B-9397-08002B2CF9AE}" pid="3" name="KSOProductBuildVer">
    <vt:lpwstr>2052-12.1.0.20305</vt:lpwstr>
  </property>
</Properties>
</file>