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742" r:id="rId5"/>
    <p:sldId id="1155" r:id="rId6"/>
    <p:sldId id="8719" r:id="rId7"/>
    <p:sldId id="8794" r:id="rId8"/>
    <p:sldId id="8795" r:id="rId9"/>
    <p:sldId id="8802" r:id="rId10"/>
    <p:sldId id="8803" r:id="rId11"/>
    <p:sldId id="8805" r:id="rId12"/>
    <p:sldId id="8806" r:id="rId13"/>
    <p:sldId id="8807" r:id="rId14"/>
    <p:sldId id="8808" r:id="rId15"/>
    <p:sldId id="8809" r:id="rId16"/>
    <p:sldId id="8810" r:id="rId17"/>
    <p:sldId id="8811" r:id="rId18"/>
    <p:sldId id="8812" r:id="rId19"/>
    <p:sldId id="8813" r:id="rId20"/>
    <p:sldId id="8756" r:id="rId21"/>
    <p:sldId id="8814" r:id="rId22"/>
    <p:sldId id="8815" r:id="rId23"/>
    <p:sldId id="8817" r:id="rId24"/>
    <p:sldId id="8757" r:id="rId25"/>
    <p:sldId id="8819" r:id="rId26"/>
    <p:sldId id="8744" r:id="rId27"/>
    <p:sldId id="8820" r:id="rId28"/>
    <p:sldId id="8821" r:id="rId29"/>
    <p:sldId id="8701"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295DAB"/>
    <a:srgbClr val="BF6495"/>
    <a:srgbClr val="765401"/>
    <a:srgbClr val="7ECDCF"/>
    <a:srgbClr val="007474"/>
    <a:srgbClr val="F89E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83" autoAdjust="0"/>
  </p:normalViewPr>
  <p:slideViewPr>
    <p:cSldViewPr snapToGrid="0">
      <p:cViewPr varScale="1">
        <p:scale>
          <a:sx n="63" d="100"/>
          <a:sy n="63" d="100"/>
        </p:scale>
        <p:origin x="104" y="6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145.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D6A5BF-AF85-4822-8662-140251EFD6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B6BE45-737B-40D0-BEDC-BBA6373B88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1B6BE45-737B-40D0-BEDC-BBA6373B888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418F03C3-53C1-4F10-8DAF-D1F318E96C6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矩形 12"/>
          <p:cNvSpPr/>
          <p:nvPr userDrawn="1"/>
        </p:nvSpPr>
        <p:spPr>
          <a:xfrm>
            <a:off x="575945" y="0"/>
            <a:ext cx="11614150" cy="5600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userDrawn="1"/>
        </p:nvPicPr>
        <p:blipFill>
          <a:blip r:embed="rId2"/>
          <a:stretch>
            <a:fillRect/>
          </a:stretch>
        </p:blipFill>
        <p:spPr>
          <a:xfrm>
            <a:off x="0" y="0"/>
            <a:ext cx="640715" cy="56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56DF443-8F7E-4977-BFCC-F1A978F95D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68F158-A302-4CD1-A5B0-79C3BE92140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6DF443-8F7E-4977-BFCC-F1A978F95D5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8F158-A302-4CD1-A5B0-79C3BE9214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0" Type="http://schemas.openxmlformats.org/officeDocument/2006/relationships/notesSlide" Target="../notesSlides/notesSlide9.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0" Type="http://schemas.openxmlformats.org/officeDocument/2006/relationships/notesSlide" Target="../notesSlides/notesSlide1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0" Type="http://schemas.openxmlformats.org/officeDocument/2006/relationships/notesSlide" Target="../notesSlides/notesSlide19.xml"/><Relationship Id="rId7" Type="http://schemas.openxmlformats.org/officeDocument/2006/relationships/tags" Target="../tags/tag32.xml"/><Relationship Id="rId69" Type="http://schemas.openxmlformats.org/officeDocument/2006/relationships/slideLayout" Target="../slideLayouts/slideLayout7.xml"/><Relationship Id="rId68" Type="http://schemas.openxmlformats.org/officeDocument/2006/relationships/tags" Target="../tags/tag93.xml"/><Relationship Id="rId67" Type="http://schemas.openxmlformats.org/officeDocument/2006/relationships/tags" Target="../tags/tag92.xml"/><Relationship Id="rId66" Type="http://schemas.openxmlformats.org/officeDocument/2006/relationships/tags" Target="../tags/tag91.xml"/><Relationship Id="rId65" Type="http://schemas.openxmlformats.org/officeDocument/2006/relationships/tags" Target="../tags/tag90.xml"/><Relationship Id="rId64" Type="http://schemas.openxmlformats.org/officeDocument/2006/relationships/tags" Target="../tags/tag89.xml"/><Relationship Id="rId63" Type="http://schemas.openxmlformats.org/officeDocument/2006/relationships/tags" Target="../tags/tag88.xml"/><Relationship Id="rId62" Type="http://schemas.openxmlformats.org/officeDocument/2006/relationships/tags" Target="../tags/tag87.xml"/><Relationship Id="rId61" Type="http://schemas.openxmlformats.org/officeDocument/2006/relationships/tags" Target="../tags/tag86.xml"/><Relationship Id="rId60" Type="http://schemas.openxmlformats.org/officeDocument/2006/relationships/tags" Target="../tags/tag85.xml"/><Relationship Id="rId6" Type="http://schemas.openxmlformats.org/officeDocument/2006/relationships/tags" Target="../tags/tag31.xml"/><Relationship Id="rId59" Type="http://schemas.openxmlformats.org/officeDocument/2006/relationships/tags" Target="../tags/tag84.xml"/><Relationship Id="rId58" Type="http://schemas.openxmlformats.org/officeDocument/2006/relationships/tags" Target="../tags/tag83.xml"/><Relationship Id="rId57" Type="http://schemas.openxmlformats.org/officeDocument/2006/relationships/tags" Target="../tags/tag82.xml"/><Relationship Id="rId56" Type="http://schemas.openxmlformats.org/officeDocument/2006/relationships/tags" Target="../tags/tag81.xml"/><Relationship Id="rId55" Type="http://schemas.openxmlformats.org/officeDocument/2006/relationships/tags" Target="../tags/tag80.xml"/><Relationship Id="rId54" Type="http://schemas.openxmlformats.org/officeDocument/2006/relationships/tags" Target="../tags/tag79.xml"/><Relationship Id="rId53" Type="http://schemas.openxmlformats.org/officeDocument/2006/relationships/tags" Target="../tags/tag78.xml"/><Relationship Id="rId52" Type="http://schemas.openxmlformats.org/officeDocument/2006/relationships/tags" Target="../tags/tag77.xml"/><Relationship Id="rId51" Type="http://schemas.openxmlformats.org/officeDocument/2006/relationships/tags" Target="../tags/tag76.xml"/><Relationship Id="rId50" Type="http://schemas.openxmlformats.org/officeDocument/2006/relationships/tags" Target="../tags/tag75.xml"/><Relationship Id="rId5" Type="http://schemas.openxmlformats.org/officeDocument/2006/relationships/tags" Target="../tags/tag30.xml"/><Relationship Id="rId49" Type="http://schemas.openxmlformats.org/officeDocument/2006/relationships/tags" Target="../tags/tag74.xml"/><Relationship Id="rId48" Type="http://schemas.openxmlformats.org/officeDocument/2006/relationships/tags" Target="../tags/tag73.xml"/><Relationship Id="rId47" Type="http://schemas.openxmlformats.org/officeDocument/2006/relationships/tags" Target="../tags/tag72.xml"/><Relationship Id="rId46" Type="http://schemas.openxmlformats.org/officeDocument/2006/relationships/tags" Target="../tags/tag71.xml"/><Relationship Id="rId45" Type="http://schemas.openxmlformats.org/officeDocument/2006/relationships/tags" Target="../tags/tag70.xml"/><Relationship Id="rId44" Type="http://schemas.openxmlformats.org/officeDocument/2006/relationships/tags" Target="../tags/tag69.xml"/><Relationship Id="rId43" Type="http://schemas.openxmlformats.org/officeDocument/2006/relationships/tags" Target="../tags/tag68.xml"/><Relationship Id="rId42" Type="http://schemas.openxmlformats.org/officeDocument/2006/relationships/tags" Target="../tags/tag67.xml"/><Relationship Id="rId41" Type="http://schemas.openxmlformats.org/officeDocument/2006/relationships/tags" Target="../tags/tag66.xml"/><Relationship Id="rId40" Type="http://schemas.openxmlformats.org/officeDocument/2006/relationships/tags" Target="../tags/tag65.xml"/><Relationship Id="rId4" Type="http://schemas.openxmlformats.org/officeDocument/2006/relationships/tags" Target="../tags/tag29.xml"/><Relationship Id="rId39" Type="http://schemas.openxmlformats.org/officeDocument/2006/relationships/tags" Target="../tags/tag64.xml"/><Relationship Id="rId38" Type="http://schemas.openxmlformats.org/officeDocument/2006/relationships/tags" Target="../tags/tag63.xml"/><Relationship Id="rId37" Type="http://schemas.openxmlformats.org/officeDocument/2006/relationships/tags" Target="../tags/tag62.xml"/><Relationship Id="rId36" Type="http://schemas.openxmlformats.org/officeDocument/2006/relationships/tags" Target="../tags/tag61.xml"/><Relationship Id="rId35" Type="http://schemas.openxmlformats.org/officeDocument/2006/relationships/tags" Target="../tags/tag60.xml"/><Relationship Id="rId34" Type="http://schemas.openxmlformats.org/officeDocument/2006/relationships/tags" Target="../tags/tag59.xml"/><Relationship Id="rId33" Type="http://schemas.openxmlformats.org/officeDocument/2006/relationships/tags" Target="../tags/tag58.xml"/><Relationship Id="rId32" Type="http://schemas.openxmlformats.org/officeDocument/2006/relationships/tags" Target="../tags/tag57.xml"/><Relationship Id="rId31" Type="http://schemas.openxmlformats.org/officeDocument/2006/relationships/tags" Target="../tags/tag56.xml"/><Relationship Id="rId30" Type="http://schemas.openxmlformats.org/officeDocument/2006/relationships/tags" Target="../tags/tag55.xml"/><Relationship Id="rId3" Type="http://schemas.openxmlformats.org/officeDocument/2006/relationships/tags" Target="../tags/tag28.xml"/><Relationship Id="rId29" Type="http://schemas.openxmlformats.org/officeDocument/2006/relationships/tags" Target="../tags/tag54.xml"/><Relationship Id="rId28" Type="http://schemas.openxmlformats.org/officeDocument/2006/relationships/tags" Target="../tags/tag53.xml"/><Relationship Id="rId27" Type="http://schemas.openxmlformats.org/officeDocument/2006/relationships/tags" Target="../tags/tag52.xml"/><Relationship Id="rId26" Type="http://schemas.openxmlformats.org/officeDocument/2006/relationships/tags" Target="../tags/tag51.xml"/><Relationship Id="rId25" Type="http://schemas.openxmlformats.org/officeDocument/2006/relationships/tags" Target="../tags/tag50.xml"/><Relationship Id="rId24" Type="http://schemas.openxmlformats.org/officeDocument/2006/relationships/tags" Target="../tags/tag49.xml"/><Relationship Id="rId23" Type="http://schemas.openxmlformats.org/officeDocument/2006/relationships/tags" Target="../tags/tag48.xml"/><Relationship Id="rId22" Type="http://schemas.openxmlformats.org/officeDocument/2006/relationships/tags" Target="../tags/tag4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tags" Target="../tags/tag27.xml"/><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6" Type="http://schemas.openxmlformats.org/officeDocument/2006/relationships/notesSlide" Target="../notesSlides/notesSlide20.xml"/><Relationship Id="rId15" Type="http://schemas.openxmlformats.org/officeDocument/2006/relationships/slideLayout" Target="../slideLayouts/slideLayout7.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7.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tags" Target="../tags/tag117.xml"/><Relationship Id="rId2" Type="http://schemas.openxmlformats.org/officeDocument/2006/relationships/image" Target="../media/image25.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7.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26.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4" Type="http://schemas.openxmlformats.org/officeDocument/2006/relationships/notesSlide" Target="../notesSlides/notesSlide25.xml"/><Relationship Id="rId23" Type="http://schemas.openxmlformats.org/officeDocument/2006/relationships/slideLayout" Target="../slideLayouts/slideLayout7.xml"/><Relationship Id="rId22" Type="http://schemas.openxmlformats.org/officeDocument/2006/relationships/tags" Target="../tags/tag144.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tags" Target="../tags/tag124.xml"/><Relationship Id="rId19" Type="http://schemas.openxmlformats.org/officeDocument/2006/relationships/tags" Target="../tags/tag141.xml"/><Relationship Id="rId18" Type="http://schemas.openxmlformats.org/officeDocument/2006/relationships/tags" Target="../tags/tag140.xml"/><Relationship Id="rId17" Type="http://schemas.openxmlformats.org/officeDocument/2006/relationships/tags" Target="../tags/tag139.xml"/><Relationship Id="rId16" Type="http://schemas.openxmlformats.org/officeDocument/2006/relationships/tags" Target="../tags/tag138.xml"/><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pic>
        <p:nvPicPr>
          <p:cNvPr id="19" name="守护甜心 - 唯美纯音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72203" y="-2237014"/>
            <a:ext cx="609521" cy="609521"/>
          </a:xfrm>
          <a:prstGeom prst="rect">
            <a:avLst/>
          </a:prstGeom>
        </p:spPr>
      </p:pic>
      <p:sp>
        <p:nvSpPr>
          <p:cNvPr id="14" name="矩形 1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 name="组合 3"/>
          <p:cNvGrpSpPr/>
          <p:nvPr/>
        </p:nvGrpSpPr>
        <p:grpSpPr>
          <a:xfrm>
            <a:off x="3908425" y="2001520"/>
            <a:ext cx="8035290" cy="2606675"/>
            <a:chOff x="6155" y="3152"/>
            <a:chExt cx="12654" cy="4105"/>
          </a:xfrm>
        </p:grpSpPr>
        <p:sp>
          <p:nvSpPr>
            <p:cNvPr id="20" name="矩形 19"/>
            <p:cNvSpPr/>
            <p:nvPr/>
          </p:nvSpPr>
          <p:spPr>
            <a:xfrm>
              <a:off x="6155" y="3161"/>
              <a:ext cx="12655"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52"/>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lstStyle/>
          <a:p>
            <a:pPr algn="ctr"/>
            <a:r>
              <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rPr>
              <a:t>大学体育教程</a:t>
            </a:r>
            <a:endParaRPr lang="zh-CN" altLang="en-US" sz="6000" b="1" spc="700" dirty="0">
              <a:solidFill>
                <a:schemeClr val="bg1">
                  <a:lumMod val="95000"/>
                </a:schemeClr>
              </a:solidFill>
              <a:uFillTx/>
              <a:latin typeface="微软雅黑" panose="020B0503020204020204" charset="-122"/>
              <a:ea typeface="微软雅黑" panose="020B0503020204020204" charset="-122"/>
              <a:sym typeface="Source Han Serif SC" panose="02020400000000000000" pitchFamily="18" charset="-122"/>
            </a:endParaRPr>
          </a:p>
        </p:txBody>
      </p:sp>
      <p:sp>
        <p:nvSpPr>
          <p:cNvPr id="28" name="矩形 27"/>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4"/>
                                        </p:tgtEl>
                                        <p:attrNameLst>
                                          <p:attrName>style.visibility</p:attrName>
                                        </p:attrNameLst>
                                      </p:cBhvr>
                                      <p:to>
                                        <p:strVal val="visible"/>
                                      </p:to>
                                    </p:set>
                                    <p:anim calcmode="lin" valueType="num">
                                      <p:cBhvr additive="base">
                                        <p:cTn id="7" dur="1000"/>
                                        <p:tgtEl>
                                          <p:spTgt spid="14"/>
                                        </p:tgtEl>
                                        <p:attrNameLst>
                                          <p:attrName>ppt_x</p:attrName>
                                        </p:attrNameLst>
                                      </p:cBhvr>
                                      <p:tavLst>
                                        <p:tav tm="0">
                                          <p:val>
                                            <p:strVal val="#ppt_x-#ppt_w*1.125000"/>
                                          </p:val>
                                        </p:tav>
                                        <p:tav tm="100000">
                                          <p:val>
                                            <p:strVal val="#ppt_x"/>
                                          </p:val>
                                        </p:tav>
                                      </p:tavLst>
                                    </p:anim>
                                    <p:animEffect transition="in" filter="wipe(right)">
                                      <p:cBhvr>
                                        <p:cTn id="8" dur="1000"/>
                                        <p:tgtEl>
                                          <p:spTgt spid="1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9"/>
                </p:tgtEl>
              </p:cMediaNode>
            </p:audio>
          </p:childTnLst>
        </p:cTn>
      </p:par>
    </p:tnLst>
    <p:bldLst>
      <p:bldP spid="14"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66165" y="2359025"/>
            <a:ext cx="10079990" cy="337121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42900" indent="-342900" algn="just">
              <a:lnSpc>
                <a:spcPct val="130000"/>
              </a:lnSpc>
              <a:spcBef>
                <a:spcPts val="10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正面接地滚球：两人面对面站立，相距10 米左右，一人踢地滚球，另一人迎上去接球。</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50000"/>
              </a:lnSpc>
              <a:spcBef>
                <a:spcPts val="10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两人在跑动中进行传接球练习。两人一组使用一球，在一定范围内跑动练习，要求接球时尽量使用多种方法，传球时尽量传出各种性质的球，距离近时以地滚球为主，距离远时以空中球为主，以提高接球能力。</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50000"/>
              </a:lnSpc>
              <a:spcBef>
                <a:spcPts val="10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两人一组面对面站立，相距5 米左右，一人用手抛球，一人做接各种空中球的练习（如大腿、腹部、胸部、头部接球），可逐渐加大距离、加大力量（或增加旋以适应各种变化的来球。</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50000"/>
              </a:lnSpc>
              <a:spcBef>
                <a:spcPts val="10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利用足球墙进行练习，利用足球墙练习各种接地滚球方法。</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50000"/>
              </a:lnSpc>
              <a:spcBef>
                <a:spcPts val="10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个人将球踢高，然后进行接反弹球的各种练习（用手抛起后再进行练习也可以）。</a:t>
            </a:r>
            <a:endParaRPr lang="zh-CN" altLang="en-US" spc="0">
              <a:solidFill>
                <a:schemeClr val="tx1">
                  <a:lumMod val="65000"/>
                  <a:lumOff val="35000"/>
                </a:schemeClr>
              </a:solidFill>
              <a:latin typeface="Arial" panose="020B0604020202020204" pitchFamily="34" charset="0"/>
              <a:ea typeface="微软雅黑" panose="020B0503020204020204" charset="-122"/>
            </a:endParaRPr>
          </a:p>
        </p:txBody>
      </p:sp>
      <p:cxnSp>
        <p:nvCxnSpPr>
          <p:cNvPr id="43" name="直接连接符 42"/>
          <p:cNvCxnSpPr/>
          <p:nvPr>
            <p:custDataLst>
              <p:tags r:id="rId2"/>
            </p:custDataLst>
          </p:nvPr>
        </p:nvCxnSpPr>
        <p:spPr>
          <a:xfrm>
            <a:off x="1056005" y="1988820"/>
            <a:ext cx="10080000"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18"/>
          <p:cNvSpPr/>
          <p:nvPr/>
        </p:nvSpPr>
        <p:spPr>
          <a:xfrm>
            <a:off x="1056005" y="1174115"/>
            <a:ext cx="10080000" cy="410845"/>
          </a:xfrm>
          <a:prstGeom prst="rect">
            <a:avLst/>
          </a:prstGeom>
          <a:noFill/>
          <a:ln w="9525">
            <a:noFill/>
          </a:ln>
        </p:spPr>
        <p:txBody>
          <a:bodyPr wrap="square" anchor="t">
            <a:spAutoFit/>
          </a:bodyPr>
          <a:p>
            <a:pPr indent="0" algn="ctr">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5" name="组合 4"/>
          <p:cNvGrpSpPr/>
          <p:nvPr>
            <p:custDataLst>
              <p:tags r:id="rId3"/>
            </p:custDataLst>
          </p:nvPr>
        </p:nvGrpSpPr>
        <p:grpSpPr>
          <a:xfrm>
            <a:off x="10673738" y="5847748"/>
            <a:ext cx="462234" cy="256539"/>
            <a:chOff x="801188" y="1233860"/>
            <a:chExt cx="462234" cy="256539"/>
          </a:xfrm>
          <a:solidFill>
            <a:srgbClr val="FF9300"/>
          </a:solidFill>
        </p:grpSpPr>
        <p:sp>
          <p:nvSpPr>
            <p:cNvPr id="6" name="矩形 5"/>
            <p:cNvSpPr/>
            <p:nvPr>
              <p:custDataLst>
                <p:tags r:id="rId4"/>
              </p:custDataLst>
            </p:nvPr>
          </p:nvSpPr>
          <p:spPr>
            <a:xfrm>
              <a:off x="801188" y="133927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8" name="矩形 7"/>
            <p:cNvSpPr/>
            <p:nvPr>
              <p:custDataLst>
                <p:tags r:id="rId5"/>
              </p:custDataLst>
            </p:nvPr>
          </p:nvSpPr>
          <p:spPr>
            <a:xfrm>
              <a:off x="801188" y="123386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6"/>
              </p:custDataLst>
            </p:nvPr>
          </p:nvSpPr>
          <p:spPr>
            <a:xfrm>
              <a:off x="801188" y="144468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10" name="矩形 9"/>
          <p:cNvSpPr/>
          <p:nvPr>
            <p:custDataLst>
              <p:tags r:id="rId7"/>
            </p:custDataLst>
          </p:nvPr>
        </p:nvSpPr>
        <p:spPr>
          <a:xfrm rot="5400000">
            <a:off x="1275715" y="5641816"/>
            <a:ext cx="212725" cy="449943"/>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ppt_y</p:attrName>
                                        </p:attrNameLst>
                                      </p:cBhvr>
                                      <p:tavLst>
                                        <p:tav tm="0">
                                          <p:val>
                                            <p:strVal val="#ppt_y-#ppt_h*1.125000"/>
                                          </p:val>
                                        </p:tav>
                                        <p:tav tm="100000">
                                          <p:val>
                                            <p:strVal val="#ppt_y"/>
                                          </p:val>
                                        </p:tav>
                                      </p:tavLst>
                                    </p:anim>
                                    <p:animEffect transition="in" filter="wipe(down)">
                                      <p:cBhvr>
                                        <p:cTn id="8" dur="1000"/>
                                        <p:tgtEl>
                                          <p:spTgt spid="4"/>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p:tgtEl>
                                          <p:spTgt spid="2"/>
                                        </p:tgtEl>
                                        <p:attrNameLst>
                                          <p:attrName>ppt_y</p:attrName>
                                        </p:attrNameLst>
                                      </p:cBhvr>
                                      <p:tavLst>
                                        <p:tav tm="0">
                                          <p:val>
                                            <p:strVal val="#ppt_y-#ppt_h*1.125000"/>
                                          </p:val>
                                        </p:tav>
                                        <p:tav tm="100000">
                                          <p:val>
                                            <p:strVal val="#ppt_y"/>
                                          </p:val>
                                        </p:tav>
                                      </p:tavLst>
                                    </p:anim>
                                    <p:animEffect transition="in" filter="wipe(down)">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四、头顶球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056640" y="1506220"/>
            <a:ext cx="10080000" cy="309880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（一）动作要领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83895" indent="-342900" algn="just" fontAlgn="auto">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原地前额正面头顶球: </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身体正对来球方向，眼睛注视运动中的球，两脚左右开立（或前后开立），膝关节微屈，重心置于两脚间的支撑面上（或后脚上），两臂自然张开，当球运行到将垂直于地面的垂线时，两腿用力蹬地，迅速向前摆体，微收下颌，在触球瞬间颈部做爆发式振摆，用前额正面击球中部，上体随球前摆。</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83895" indent="-342900" algn="just" fontAlgn="auto">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原地前额侧面头顶球: </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根据来球的运行速度、运行轨迹，及时移动到位。两脚前后开立或左右开立，出球方向的异侧脚在前，重心逐渐过渡到前脚上，眼睛注视来球，前膝微屈，两臂自然张开，当球运行至体前上方时，用力蹬地，前脚掌适度旋转; 上体随着向出球方向扭摆，同时用力向击球方向甩头，以前额侧击球的后中部。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stretch>
            <a:fillRect/>
          </a:stretch>
        </p:blipFill>
        <p:spPr>
          <a:xfrm>
            <a:off x="7606030" y="4310380"/>
            <a:ext cx="3077210" cy="2241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五、抢截球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802005" y="2095500"/>
            <a:ext cx="6245860" cy="354711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（一）动作要领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83895" indent="-342900" algn="just" fontAlgn="auto">
              <a:lnSpc>
                <a:spcPct val="130000"/>
              </a:lnSpc>
              <a:spcBef>
                <a:spcPts val="5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抢球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0995" indent="0" algn="just" fontAlgn="auto">
              <a:lnSpc>
                <a:spcPct val="130000"/>
              </a:lnSpc>
              <a:spcBef>
                <a:spcPts val="5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正面跨步抢截球：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当运球者与抢球者间的距离缩小到一定范围（即抢球者上前跨一大步可能触及球），运球者脚触球后即将落地或刚刚落地时，抢球者后脚用力蹬地并跨步向前，以脚内侧去堵截球。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0995" indent="0" algn="just" fontAlgn="auto">
              <a:lnSpc>
                <a:spcPct val="130000"/>
              </a:lnSpc>
              <a:spcBef>
                <a:spcPts val="5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2. 断球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40995" indent="0" algn="just" fontAlgn="auto">
              <a:lnSpc>
                <a:spcPct val="130000"/>
              </a:lnSpc>
              <a:spcBef>
                <a:spcPts val="5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正面铲球：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移动并接近控球者，膝关节微屈，重心下降，当控球者触球脚触球后尚未落地时，抢球者双脚沿地面向球滑铲，随即用手扶地做向一侧的翻滚，并尽快起身。</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srcRect l="6550" t="-218" r="18817"/>
          <a:stretch>
            <a:fillRect/>
          </a:stretch>
        </p:blipFill>
        <p:spPr>
          <a:xfrm>
            <a:off x="7486650" y="2095500"/>
            <a:ext cx="3723005" cy="3824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56005" y="2318385"/>
            <a:ext cx="10080000" cy="337121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42900" indent="-342900" algn="just">
              <a:lnSpc>
                <a:spcPct val="130000"/>
              </a:lnSpc>
              <a:spcBef>
                <a:spcPts val="10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两人一球练习。将球放在队员甲脚前，队员乙与其相距两米，队员乙上步做正面脚内侧堵抢练习，在队员乙触球瞬间，队员甲也用脚内侧触球。让抢球队员乙体会上步动作及触球部位，两人可轮换做抢球。</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10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两人一球练习。甲、乙两队员相对站立，队员甲运球跑向乙（慢速），队员乙选择好时机实施正面跨步抢截球。</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10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 两人同方向慢跑，在跑的过程中，两人可做适当的合理冲撞，体会冲撞的时机和冲撞的部位及冲撞时如何用力等。</a:t>
            </a:r>
            <a:endParaRPr lang="zh-CN" altLang="en-US" spc="0">
              <a:solidFill>
                <a:schemeClr val="tx1">
                  <a:lumMod val="65000"/>
                  <a:lumOff val="35000"/>
                </a:schemeClr>
              </a:solidFill>
              <a:latin typeface="Arial" panose="020B0604020202020204" pitchFamily="34" charset="0"/>
              <a:ea typeface="微软雅黑" panose="020B0503020204020204" charset="-122"/>
            </a:endParaRPr>
          </a:p>
          <a:p>
            <a:pPr marL="342900" indent="-342900" algn="just">
              <a:lnSpc>
                <a:spcPct val="130000"/>
              </a:lnSpc>
              <a:spcBef>
                <a:spcPts val="1000"/>
              </a:spcBef>
              <a:spcAft>
                <a:spcPts val="0"/>
              </a:spcAft>
              <a:buAutoNum type="arabicPeriod"/>
            </a:pPr>
            <a:r>
              <a:rPr lang="zh-CN" altLang="en-US" spc="0">
                <a:solidFill>
                  <a:schemeClr val="tx1">
                    <a:lumMod val="65000"/>
                    <a:lumOff val="35000"/>
                  </a:schemeClr>
                </a:solidFill>
                <a:latin typeface="Arial" panose="020B0604020202020204" pitchFamily="34" charset="0"/>
                <a:ea typeface="微软雅黑" panose="020B0503020204020204" charset="-122"/>
              </a:rPr>
              <a:t> 一人直线运球前进，另一队员随后，赶至成并肩时，伺机实施合理冲撞并控制球。练习时要求运球者能和抢球者配合，让抢球者得到练习，速度可以由慢到快，循序进行。</a:t>
            </a:r>
            <a:endParaRPr lang="zh-CN" altLang="en-US" spc="0">
              <a:solidFill>
                <a:schemeClr val="tx1">
                  <a:lumMod val="65000"/>
                  <a:lumOff val="35000"/>
                </a:schemeClr>
              </a:solidFill>
              <a:latin typeface="Arial" panose="020B0604020202020204" pitchFamily="34" charset="0"/>
              <a:ea typeface="微软雅黑" panose="020B0503020204020204" charset="-122"/>
            </a:endParaRPr>
          </a:p>
        </p:txBody>
      </p:sp>
      <p:cxnSp>
        <p:nvCxnSpPr>
          <p:cNvPr id="43" name="直接连接符 42"/>
          <p:cNvCxnSpPr/>
          <p:nvPr>
            <p:custDataLst>
              <p:tags r:id="rId2"/>
            </p:custDataLst>
          </p:nvPr>
        </p:nvCxnSpPr>
        <p:spPr>
          <a:xfrm>
            <a:off x="1056005" y="1897380"/>
            <a:ext cx="10080000"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18"/>
          <p:cNvSpPr/>
          <p:nvPr/>
        </p:nvSpPr>
        <p:spPr>
          <a:xfrm>
            <a:off x="1056005" y="1011555"/>
            <a:ext cx="10080000" cy="410845"/>
          </a:xfrm>
          <a:prstGeom prst="rect">
            <a:avLst/>
          </a:prstGeom>
          <a:noFill/>
          <a:ln w="9525">
            <a:noFill/>
          </a:ln>
        </p:spPr>
        <p:txBody>
          <a:bodyPr wrap="square" anchor="t">
            <a:spAutoFit/>
          </a:bodyPr>
          <a:p>
            <a:pPr indent="0" algn="ctr">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5" name="组合 4"/>
          <p:cNvGrpSpPr/>
          <p:nvPr>
            <p:custDataLst>
              <p:tags r:id="rId3"/>
            </p:custDataLst>
          </p:nvPr>
        </p:nvGrpSpPr>
        <p:grpSpPr>
          <a:xfrm>
            <a:off x="10673738" y="5796948"/>
            <a:ext cx="462234" cy="256539"/>
            <a:chOff x="801188" y="1233860"/>
            <a:chExt cx="462234" cy="256539"/>
          </a:xfrm>
          <a:solidFill>
            <a:srgbClr val="FF9300"/>
          </a:solidFill>
        </p:grpSpPr>
        <p:sp>
          <p:nvSpPr>
            <p:cNvPr id="6" name="矩形 5"/>
            <p:cNvSpPr/>
            <p:nvPr>
              <p:custDataLst>
                <p:tags r:id="rId4"/>
              </p:custDataLst>
            </p:nvPr>
          </p:nvSpPr>
          <p:spPr>
            <a:xfrm>
              <a:off x="801188" y="133927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801188" y="123386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8" name="矩形 7"/>
            <p:cNvSpPr/>
            <p:nvPr>
              <p:custDataLst>
                <p:tags r:id="rId6"/>
              </p:custDataLst>
            </p:nvPr>
          </p:nvSpPr>
          <p:spPr>
            <a:xfrm>
              <a:off x="801188" y="144468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9" name="矩形 8"/>
          <p:cNvSpPr/>
          <p:nvPr>
            <p:custDataLst>
              <p:tags r:id="rId7"/>
            </p:custDataLst>
          </p:nvPr>
        </p:nvSpPr>
        <p:spPr>
          <a:xfrm rot="5400000">
            <a:off x="1275715" y="5591016"/>
            <a:ext cx="212725" cy="449943"/>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六、守门员技术</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056005" y="1708785"/>
            <a:ext cx="10080000" cy="1947545"/>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（一）动作要领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83895" indent="-342900" algn="just" fontAlgn="auto">
              <a:lnSpc>
                <a:spcPct val="13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接球是守门员最主要的技术，它包括接</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地滚球、平空球和高空球。</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83895" indent="-342900" algn="just" fontAlgn="auto">
              <a:lnSpc>
                <a:spcPct val="13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两人一组，相距4～5米，一人脚内侧传地滚球，另一人做接地滚球和扑地滚球动作。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83895" indent="-342900" algn="just" fontAlgn="auto">
              <a:lnSpc>
                <a:spcPct val="130000"/>
              </a:lnSpc>
              <a:spcBef>
                <a:spcPts val="5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练习自己或同伴抛出的各种高度球。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4" name="图片 3"/>
          <p:cNvPicPr>
            <a:picLocks noChangeAspect="1"/>
          </p:cNvPicPr>
          <p:nvPr/>
        </p:nvPicPr>
        <p:blipFill>
          <a:blip r:embed="rId2"/>
          <a:stretch>
            <a:fillRect/>
          </a:stretch>
        </p:blipFill>
        <p:spPr>
          <a:xfrm>
            <a:off x="1856740" y="4017645"/>
            <a:ext cx="3079115" cy="2181860"/>
          </a:xfrm>
          <a:prstGeom prst="rect">
            <a:avLst/>
          </a:prstGeom>
        </p:spPr>
      </p:pic>
      <p:pic>
        <p:nvPicPr>
          <p:cNvPr id="5" name="图片 4"/>
          <p:cNvPicPr>
            <a:picLocks noChangeAspect="1"/>
          </p:cNvPicPr>
          <p:nvPr/>
        </p:nvPicPr>
        <p:blipFill>
          <a:blip r:embed="rId3"/>
          <a:stretch>
            <a:fillRect/>
          </a:stretch>
        </p:blipFill>
        <p:spPr>
          <a:xfrm>
            <a:off x="6115050" y="3363595"/>
            <a:ext cx="4774565" cy="3072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六、守门员技术</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stretch>
            <a:fillRect/>
          </a:stretch>
        </p:blipFill>
        <p:spPr>
          <a:xfrm>
            <a:off x="886460" y="2155825"/>
            <a:ext cx="3652520" cy="3641090"/>
          </a:xfrm>
          <a:prstGeom prst="rect">
            <a:avLst/>
          </a:prstGeom>
        </p:spPr>
      </p:pic>
      <p:pic>
        <p:nvPicPr>
          <p:cNvPr id="9" name="图片 8"/>
          <p:cNvPicPr>
            <a:picLocks noChangeAspect="1"/>
          </p:cNvPicPr>
          <p:nvPr/>
        </p:nvPicPr>
        <p:blipFill>
          <a:blip r:embed="rId3"/>
          <a:stretch>
            <a:fillRect/>
          </a:stretch>
        </p:blipFill>
        <p:spPr>
          <a:xfrm>
            <a:off x="4248150" y="3291205"/>
            <a:ext cx="7361555" cy="2505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6456045" y="3714750"/>
            <a:ext cx="4051935" cy="2398395"/>
          </a:xfrm>
          <a:prstGeom prst="rect">
            <a:avLst/>
          </a:prstGeom>
        </p:spPr>
      </p:pic>
      <p:grpSp>
        <p:nvGrpSpPr>
          <p:cNvPr id="4" name="组合 3"/>
          <p:cNvGrpSpPr/>
          <p:nvPr/>
        </p:nvGrpSpPr>
        <p:grpSpPr>
          <a:xfrm>
            <a:off x="1056005" y="990600"/>
            <a:ext cx="10079990" cy="4839970"/>
            <a:chOff x="1663" y="1560"/>
            <a:chExt cx="15874" cy="7622"/>
          </a:xfrm>
        </p:grpSpPr>
        <p:sp>
          <p:nvSpPr>
            <p:cNvPr id="8" name="文本框 7"/>
            <p:cNvSpPr txBox="1"/>
            <p:nvPr/>
          </p:nvSpPr>
          <p:spPr>
            <a:xfrm>
              <a:off x="6045" y="1560"/>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七、掷界外球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矩形 18"/>
            <p:cNvSpPr/>
            <p:nvPr/>
          </p:nvSpPr>
          <p:spPr>
            <a:xfrm>
              <a:off x="1663" y="2592"/>
              <a:ext cx="15874" cy="6590"/>
            </a:xfrm>
            <a:prstGeom prst="rect">
              <a:avLst/>
            </a:prstGeom>
            <a:noFill/>
            <a:ln w="9525">
              <a:noFill/>
            </a:ln>
          </p:spPr>
          <p:txBody>
            <a:bodyPr wrap="square" anchor="t">
              <a:spAutoFit/>
            </a:bodyPr>
            <a:p>
              <a:pPr indent="0" algn="just" fontAlgn="auto">
                <a:lnSpc>
                  <a:spcPct val="150000"/>
                </a:lnSpc>
                <a:spcBef>
                  <a:spcPts val="10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（一）动作要领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原地掷界外球：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手指自然张开，持球的后半部，两脚前后或左右站立，膝微屈，将球举在头后，上体后仰，掷球时两脚蹬地，收腹屈体，两臂快速前摆将球掷出。</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助跑掷界外球：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助跑时将球持于胸前，在最后一步迈出的同时将球举在头后，蹬地、收腹、向前快速摆臂，并用力将球掷出。</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持球掷界外球的模仿练习。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 近距离掷球。</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lt"/>
                <a:buAutoNum type="arabicPeriod"/>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远距离掷球。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1056005" y="990600"/>
            <a:ext cx="10079990" cy="4717415"/>
            <a:chOff x="1663" y="1560"/>
            <a:chExt cx="15874" cy="7429"/>
          </a:xfrm>
        </p:grpSpPr>
        <p:sp>
          <p:nvSpPr>
            <p:cNvPr id="8" name="文本框 7"/>
            <p:cNvSpPr txBox="1"/>
            <p:nvPr/>
          </p:nvSpPr>
          <p:spPr>
            <a:xfrm>
              <a:off x="6045" y="1560"/>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八、假动作</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矩形 18"/>
            <p:cNvSpPr/>
            <p:nvPr/>
          </p:nvSpPr>
          <p:spPr>
            <a:xfrm>
              <a:off x="1663" y="2803"/>
              <a:ext cx="15874" cy="6186"/>
            </a:xfrm>
            <a:prstGeom prst="rect">
              <a:avLst/>
            </a:prstGeom>
            <a:noFill/>
            <a:ln w="9525">
              <a:noFill/>
            </a:ln>
          </p:spPr>
          <p:txBody>
            <a:bodyPr wrap="square" anchor="t">
              <a:spAutoFit/>
            </a:bodyPr>
            <a:p>
              <a:pPr indent="431800" algn="just" fontAlgn="auto">
                <a:lnSpc>
                  <a:spcPct val="150000"/>
                </a:lnSpc>
                <a:spcBef>
                  <a:spcPts val="1000"/>
                </a:spcBef>
                <a:buFont typeface="Wingdings" panose="05000000000000000000" pitchFamily="2" charset="2"/>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假动作是足球运动技术的一种，指有球技术中或无球时的下肢、上体、头部的虚晃，眼神的变化和突然变速、变向等动作。意在运用各种动作的假象迷惑和调动对方，从而更好地实现自己的真实意图，借此战胜对手。带球过人中，真假动作已融为一体；无球跑位时，运用突然起动、突然变速或变向等动作可摆脱对手的看守；防守时运用虚晃、变向等动作，能使抢断更有成效。</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（一）动作要领：</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假动作包括变速、变向、抢截、传球假动作、停球前假动作、运球过人假动作。</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50000"/>
                </a:lnSpc>
                <a:spcBef>
                  <a:spcPts val="1000"/>
                </a:spcBef>
                <a:buFont typeface="+mj-lt"/>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（二）练习方法</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个人颠球，将球踢高，然后练习做下肢或身体虚晃假动作接球，接球用头、胸腹、脚均可，假动作与真动作的方向可完全相反，也可相差一定的角度。</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50000"/>
                </a:lnSpc>
                <a:spcBef>
                  <a:spcPts val="1000"/>
                </a:spcBef>
                <a:buFont typeface="+mj-lt"/>
                <a:buAutoNum type="arabicPeriod"/>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两人一组，其中一人进行消极防守，两人轮流进行假动作练习。</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grpSp>
        <p:nvGrpSpPr>
          <p:cNvPr id="11" name="组合 10"/>
          <p:cNvGrpSpPr/>
          <p:nvPr>
            <p:custDataLst>
              <p:tags r:id="rId2"/>
            </p:custDataLst>
          </p:nvPr>
        </p:nvGrpSpPr>
        <p:grpSpPr>
          <a:xfrm>
            <a:off x="10673738" y="6040788"/>
            <a:ext cx="462234" cy="256539"/>
            <a:chOff x="801188" y="1233860"/>
            <a:chExt cx="462234" cy="256539"/>
          </a:xfrm>
          <a:solidFill>
            <a:srgbClr val="FF9300"/>
          </a:solidFill>
        </p:grpSpPr>
        <p:sp>
          <p:nvSpPr>
            <p:cNvPr id="12" name="矩形 11"/>
            <p:cNvSpPr/>
            <p:nvPr>
              <p:custDataLst>
                <p:tags r:id="rId3"/>
              </p:custDataLst>
            </p:nvPr>
          </p:nvSpPr>
          <p:spPr>
            <a:xfrm>
              <a:off x="801188" y="133927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3" name="矩形 12"/>
            <p:cNvSpPr/>
            <p:nvPr>
              <p:custDataLst>
                <p:tags r:id="rId4"/>
              </p:custDataLst>
            </p:nvPr>
          </p:nvSpPr>
          <p:spPr>
            <a:xfrm>
              <a:off x="801188" y="123386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4" name="矩形 13"/>
            <p:cNvSpPr/>
            <p:nvPr>
              <p:custDataLst>
                <p:tags r:id="rId5"/>
              </p:custDataLst>
            </p:nvPr>
          </p:nvSpPr>
          <p:spPr>
            <a:xfrm>
              <a:off x="801188" y="144468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64" name="矩形 63"/>
          <p:cNvSpPr/>
          <p:nvPr>
            <p:custDataLst>
              <p:tags r:id="rId6"/>
            </p:custDataLst>
          </p:nvPr>
        </p:nvSpPr>
        <p:spPr>
          <a:xfrm rot="5400000">
            <a:off x="1499235" y="5814536"/>
            <a:ext cx="212725" cy="449943"/>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足球基本战术教学理论与方法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9" name="组合 8"/>
          <p:cNvGrpSpPr/>
          <p:nvPr/>
        </p:nvGrpSpPr>
        <p:grpSpPr>
          <a:xfrm>
            <a:off x="1193800" y="1051560"/>
            <a:ext cx="9804400" cy="2480310"/>
            <a:chOff x="1880" y="1656"/>
            <a:chExt cx="15440" cy="3906"/>
          </a:xfrm>
        </p:grpSpPr>
        <p:sp>
          <p:nvSpPr>
            <p:cNvPr id="5" name="矩形 18"/>
            <p:cNvSpPr/>
            <p:nvPr/>
          </p:nvSpPr>
          <p:spPr>
            <a:xfrm>
              <a:off x="1880" y="3000"/>
              <a:ext cx="15440" cy="2563"/>
            </a:xfrm>
            <a:prstGeom prst="rect">
              <a:avLst/>
            </a:prstGeom>
            <a:noFill/>
            <a:ln w="9525">
              <a:noFill/>
            </a:ln>
          </p:spPr>
          <p:txBody>
            <a:bodyPr wrap="square" anchor="t">
              <a:spAutoFit/>
            </a:bodyPr>
            <a:p>
              <a:pPr marL="360045" indent="-360045" algn="just" fontAlgn="auto">
                <a:lnSpc>
                  <a:spcPct val="130000"/>
                </a:lnSpc>
                <a:spcBef>
                  <a:spcPts val="10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比赛阵型是为了达到一定的战术目的，对场上队员的排列和职责的分工。</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433 阵型：3 个中场队员有明确分工，根据情况可一名侧重防守，两名侧重进攻，后者相反。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442 阵型：4 个中场队员基本上是呈一字形横向排开或呈菱形排列。其分工是一名为进攻型前卫，一名为防守型前卫，另两名为边前卫。</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6045" y="1656"/>
              <a:ext cx="7111" cy="774"/>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一、比赛阵型</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pic>
        <p:nvPicPr>
          <p:cNvPr id="7" name="图片 6"/>
          <p:cNvPicPr>
            <a:picLocks noChangeAspect="1"/>
          </p:cNvPicPr>
          <p:nvPr/>
        </p:nvPicPr>
        <p:blipFill>
          <a:blip r:embed="rId2"/>
          <a:srcRect l="3633" r="3112"/>
          <a:stretch>
            <a:fillRect/>
          </a:stretch>
        </p:blipFill>
        <p:spPr>
          <a:xfrm>
            <a:off x="3683000" y="3479800"/>
            <a:ext cx="4458970" cy="2988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000"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足球基本战术教学理论与方法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1005840" y="2251075"/>
            <a:ext cx="6145530" cy="3547110"/>
          </a:xfrm>
          <a:prstGeom prst="rect">
            <a:avLst/>
          </a:prstGeom>
          <a:noFill/>
          <a:ln w="9525">
            <a:noFill/>
          </a:ln>
        </p:spPr>
        <p:txBody>
          <a:bodyPr wrap="square" anchor="t">
            <a:spAutoFit/>
          </a:bodyPr>
          <a:p>
            <a:pPr marL="360045" indent="-360045" algn="just" fontAlgn="auto">
              <a:lnSpc>
                <a:spcPct val="130000"/>
              </a:lnSpc>
              <a:spcBef>
                <a:spcPts val="10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个人攻守战术分为有球和无球两种。</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跑位和盯人都属于无球的个人战术。跑位是不带球的进攻队员跑到一定的位置，为本人或同伴创造得球的机会。在盯守无球队员时，靠近球者要紧盯不放，远者则可放松些，要站在对手与球之间便于抢断球的位置上，做到人球兼顾。</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360045" indent="-360045" algn="just" fontAlgn="auto">
              <a:lnSpc>
                <a:spcPct val="130000"/>
              </a:lnSpc>
              <a:spcBef>
                <a:spcPts val="10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有球的个人战术是指传球、射门、接球、运球和抢球时的战术动作与行动。要求是快速、果断、合理、准确。在运用个人攻守战术时，守门员、中后卫、边后卫、前卫、中锋和边锋等都各有不同的位置打法。这些打法要根据个人特点和对手情况灵活运用。</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3838575" y="105156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二、个人攻守战术</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2" name="图片 1"/>
          <p:cNvPicPr>
            <a:picLocks noChangeAspect="1"/>
          </p:cNvPicPr>
          <p:nvPr/>
        </p:nvPicPr>
        <p:blipFill>
          <a:blip r:embed="rId2"/>
          <a:srcRect l="2978" t="13320" r="2444" b="9136"/>
          <a:stretch>
            <a:fillRect/>
          </a:stretch>
        </p:blipFill>
        <p:spPr>
          <a:xfrm>
            <a:off x="7646670" y="4022090"/>
            <a:ext cx="3465830" cy="2144395"/>
          </a:xfrm>
          <a:prstGeom prst="rect">
            <a:avLst/>
          </a:prstGeom>
        </p:spPr>
      </p:pic>
      <p:pic>
        <p:nvPicPr>
          <p:cNvPr id="3" name="图片 2"/>
          <p:cNvPicPr>
            <a:picLocks noChangeAspect="1"/>
          </p:cNvPicPr>
          <p:nvPr/>
        </p:nvPicPr>
        <p:blipFill>
          <a:blip r:embed="rId3"/>
          <a:srcRect l="3240" t="11893" r="2160" b="10583"/>
          <a:stretch>
            <a:fillRect/>
          </a:stretch>
        </p:blipFill>
        <p:spPr>
          <a:xfrm>
            <a:off x="7646670" y="1783715"/>
            <a:ext cx="3466465" cy="2099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right)">
                                      <p:cBhvr>
                                        <p:cTn id="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6677660" y="2166620"/>
            <a:ext cx="1976755" cy="4158615"/>
          </a:xfrm>
          <a:prstGeom prst="rect">
            <a:avLst/>
          </a:prstGeom>
          <a:noFill/>
          <a:ln>
            <a:no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 name="矩形 1"/>
          <p:cNvSpPr/>
          <p:nvPr/>
        </p:nvSpPr>
        <p:spPr>
          <a:xfrm>
            <a:off x="6910070" y="2377440"/>
            <a:ext cx="1536065" cy="3782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cs typeface="+mn-ea"/>
              <a:sym typeface="+mn-lt"/>
            </a:endParaRPr>
          </a:p>
        </p:txBody>
      </p:sp>
      <p:sp>
        <p:nvSpPr>
          <p:cNvPr id="3074" name="TextBox 14"/>
          <p:cNvSpPr txBox="1"/>
          <p:nvPr/>
        </p:nvSpPr>
        <p:spPr>
          <a:xfrm>
            <a:off x="7187565" y="2873375"/>
            <a:ext cx="1013460" cy="3060065"/>
          </a:xfrm>
          <a:prstGeom prst="rect">
            <a:avLst/>
          </a:prstGeom>
          <a:noFill/>
          <a:ln w="9525">
            <a:noFill/>
          </a:ln>
        </p:spPr>
        <p:txBody>
          <a:bodyPr vert="eaVert" wrap="square" anchor="t">
            <a:spAutoFit/>
          </a:bodyPr>
          <a:p>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技 能</a:t>
            </a:r>
            <a:r>
              <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rPr>
              <a:t> 篇</a:t>
            </a:r>
            <a:endParaRPr lang="zh-CN" altLang="en-US" sz="5400" b="1" spc="500" dirty="0">
              <a:solidFill>
                <a:schemeClr val="bg1"/>
              </a:solidFill>
              <a:uFillTx/>
              <a:latin typeface="微软雅黑" panose="020B0503020204020204" charset="-122"/>
              <a:ea typeface="微软雅黑" panose="020B0503020204020204" charset="-122"/>
              <a:cs typeface="微软雅黑" panose="020B0503020204020204" charset="-122"/>
            </a:endParaRPr>
          </a:p>
        </p:txBody>
      </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l="22515" t="75250" r="-251"/>
          <a:stretch>
            <a:fillRect/>
          </a:stretch>
        </p:blipFill>
        <p:spPr>
          <a:xfrm>
            <a:off x="-3810" y="-20955"/>
            <a:ext cx="12199620" cy="1697355"/>
          </a:xfrm>
          <a:prstGeom prst="rect">
            <a:avLst/>
          </a:prstGeom>
        </p:spPr>
      </p:pic>
      <p:sp>
        <p:nvSpPr>
          <p:cNvPr id="3" name="矩形 2"/>
          <p:cNvSpPr/>
          <p:nvPr/>
        </p:nvSpPr>
        <p:spPr>
          <a:xfrm>
            <a:off x="6677660" y="2166620"/>
            <a:ext cx="1977390" cy="4231640"/>
          </a:xfrm>
          <a:prstGeom prst="rect">
            <a:avLst/>
          </a:prstGeom>
          <a:noFill/>
          <a:ln w="19050">
            <a:solidFill>
              <a:schemeClr val="accent1"/>
            </a:solidFill>
          </a:ln>
          <a:extLst>
            <a:ext uri="{909E8E84-426E-40DD-AFC4-6F175D3DCCD1}">
              <a14:hiddenFill xmlns:a14="http://schemas.microsoft.com/office/drawing/2010/main">
                <a:solidFill>
                  <a:schemeClr val="accent1">
                    <a:alpha val="61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pic>
        <p:nvPicPr>
          <p:cNvPr id="3075" name="图片 3" descr="49.jpg"/>
          <p:cNvPicPr>
            <a:picLocks noChangeAspect="1"/>
          </p:cNvPicPr>
          <p:nvPr/>
        </p:nvPicPr>
        <p:blipFill>
          <a:blip r:embed="rId2">
            <a:clrChange>
              <a:clrFrom>
                <a:srgbClr val="FFFFFF">
                  <a:alpha val="100000"/>
                </a:srgbClr>
              </a:clrFrom>
              <a:clrTo>
                <a:srgbClr val="FFFFFF">
                  <a:alpha val="100000"/>
                  <a:alpha val="0"/>
                </a:srgbClr>
              </a:clrTo>
            </a:clrChange>
          </a:blip>
          <a:srcRect l="20143" t="8764" r="19349" b="6662"/>
          <a:stretch>
            <a:fillRect/>
          </a:stretch>
        </p:blipFill>
        <p:spPr>
          <a:xfrm>
            <a:off x="2253615" y="1786890"/>
            <a:ext cx="2708910" cy="47504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1000"/>
                                        <p:tgtEl>
                                          <p:spTgt spid="3074"/>
                                        </p:tgtEl>
                                      </p:cBhvr>
                                    </p:animEffect>
                                    <p:anim calcmode="lin" valueType="num">
                                      <p:cBhvr>
                                        <p:cTn id="18" dur="1000" fill="hold"/>
                                        <p:tgtEl>
                                          <p:spTgt spid="3074"/>
                                        </p:tgtEl>
                                        <p:attrNameLst>
                                          <p:attrName>ppt_x</p:attrName>
                                        </p:attrNameLst>
                                      </p:cBhvr>
                                      <p:tavLst>
                                        <p:tav tm="0">
                                          <p:val>
                                            <p:strVal val="#ppt_x"/>
                                          </p:val>
                                        </p:tav>
                                        <p:tav tm="100000">
                                          <p:val>
                                            <p:strVal val="#ppt_x"/>
                                          </p:val>
                                        </p:tav>
                                      </p:tavLst>
                                    </p:anim>
                                    <p:anim calcmode="lin" valueType="num">
                                      <p:cBhvr>
                                        <p:cTn id="1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足球基本战术教学理论与方法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105156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三、局部攻守战术</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椭圆 3"/>
          <p:cNvSpPr/>
          <p:nvPr>
            <p:custDataLst>
              <p:tags r:id="rId2"/>
            </p:custDataLst>
          </p:nvPr>
        </p:nvSpPr>
        <p:spPr>
          <a:xfrm>
            <a:off x="4455756" y="2308117"/>
            <a:ext cx="3281706" cy="3281706"/>
          </a:xfrm>
          <a:prstGeom prst="ellipse">
            <a:avLst/>
          </a:prstGeom>
          <a:solidFill>
            <a:srgbClr val="FFFFFF">
              <a:lumMod val="50000"/>
              <a:alpha val="10000"/>
            </a:srgbClr>
          </a:solidFill>
          <a:ln>
            <a:noFill/>
          </a:ln>
        </p:spPr>
        <p:style>
          <a:lnRef idx="2">
            <a:srgbClr val="FFFFFF">
              <a:hueOff val="0"/>
              <a:satOff val="0"/>
              <a:lumOff val="0"/>
              <a:alphaOff val="0"/>
            </a:srgbClr>
          </a:lnRef>
          <a:fillRef idx="1">
            <a:scrgbClr r="0" g="0" b="0"/>
          </a:fillRef>
          <a:effectRef idx="0">
            <a:srgbClr val="4276AA">
              <a:hueOff val="0"/>
              <a:satOff val="0"/>
              <a:lumOff val="0"/>
              <a:alphaOff val="0"/>
            </a:srgbClr>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 name="椭圆 6"/>
          <p:cNvSpPr/>
          <p:nvPr>
            <p:custDataLst>
              <p:tags r:id="rId3"/>
            </p:custDataLst>
          </p:nvPr>
        </p:nvSpPr>
        <p:spPr>
          <a:xfrm>
            <a:off x="4871297" y="2723657"/>
            <a:ext cx="2450625" cy="2450624"/>
          </a:xfrm>
          <a:prstGeom prst="ellipse">
            <a:avLst/>
          </a:prstGeom>
          <a:solidFill>
            <a:srgbClr val="FFFFFF">
              <a:lumMod val="50000"/>
              <a:alpha val="10000"/>
            </a:srgbClr>
          </a:solidFill>
          <a:ln>
            <a:noFill/>
          </a:ln>
        </p:spPr>
        <p:style>
          <a:lnRef idx="2">
            <a:srgbClr val="FFFFFF">
              <a:hueOff val="0"/>
              <a:satOff val="0"/>
              <a:lumOff val="0"/>
              <a:alphaOff val="0"/>
            </a:srgbClr>
          </a:lnRef>
          <a:fillRef idx="1">
            <a:scrgbClr r="0" g="0" b="0"/>
          </a:fillRef>
          <a:effectRef idx="0">
            <a:srgbClr val="4276AA">
              <a:hueOff val="0"/>
              <a:satOff val="0"/>
              <a:lumOff val="0"/>
              <a:alphaOff val="0"/>
            </a:srgbClr>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 name="椭圆 8"/>
          <p:cNvSpPr/>
          <p:nvPr>
            <p:custDataLst>
              <p:tags r:id="rId4"/>
            </p:custDataLst>
          </p:nvPr>
        </p:nvSpPr>
        <p:spPr>
          <a:xfrm>
            <a:off x="5265528" y="3117888"/>
            <a:ext cx="1662162" cy="1662161"/>
          </a:xfrm>
          <a:prstGeom prst="ellipse">
            <a:avLst/>
          </a:prstGeom>
          <a:solidFill>
            <a:srgbClr val="FFFFFF">
              <a:lumMod val="50000"/>
              <a:alpha val="10000"/>
            </a:srgbClr>
          </a:solidFill>
          <a:ln>
            <a:noFill/>
          </a:ln>
        </p:spPr>
        <p:style>
          <a:lnRef idx="2">
            <a:srgbClr val="FFFFFF">
              <a:hueOff val="0"/>
              <a:satOff val="0"/>
              <a:lumOff val="0"/>
              <a:alphaOff val="0"/>
            </a:srgbClr>
          </a:lnRef>
          <a:fillRef idx="1">
            <a:scrgbClr r="0" g="0" b="0"/>
          </a:fillRef>
          <a:effectRef idx="0">
            <a:srgbClr val="4276AA">
              <a:hueOff val="0"/>
              <a:satOff val="0"/>
              <a:lumOff val="0"/>
              <a:alphaOff val="0"/>
            </a:srgbClr>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 name="矩形 9"/>
          <p:cNvSpPr/>
          <p:nvPr>
            <p:custDataLst>
              <p:tags r:id="rId5"/>
            </p:custDataLst>
          </p:nvPr>
        </p:nvSpPr>
        <p:spPr>
          <a:xfrm>
            <a:off x="5756776" y="3609135"/>
            <a:ext cx="679669" cy="679669"/>
          </a:xfrm>
          <a:prstGeom prst="rect">
            <a:avLst/>
          </a:prstGeom>
          <a:ln>
            <a:noFill/>
          </a:ln>
        </p:spPr>
        <p:style>
          <a:lnRef idx="0">
            <a:scrgbClr r="0" g="0" b="0"/>
          </a:lnRef>
          <a:fillRef idx="0">
            <a:scrgbClr r="0" g="0" b="0"/>
          </a:fillRef>
          <a:effectRef idx="0">
            <a:scrgbClr r="0" g="0" b="0"/>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cxnSp>
        <p:nvCxnSpPr>
          <p:cNvPr id="11" name="直接连接符 10"/>
          <p:cNvCxnSpPr/>
          <p:nvPr>
            <p:custDataLst>
              <p:tags r:id="rId6"/>
            </p:custDataLst>
          </p:nvPr>
        </p:nvCxnSpPr>
        <p:spPr>
          <a:xfrm flipH="1" flipV="1">
            <a:off x="7078064" y="3946716"/>
            <a:ext cx="1044000" cy="9037"/>
          </a:xfrm>
          <a:prstGeom prst="line">
            <a:avLst/>
          </a:prstGeom>
          <a:ln>
            <a:solidFill>
              <a:srgbClr val="FFFFFF">
                <a:lumMod val="65000"/>
              </a:srgbClr>
            </a:solidFill>
            <a:headEnd type="oval"/>
            <a:tailEnd type="none"/>
          </a:ln>
        </p:spPr>
        <p:style>
          <a:lnRef idx="1">
            <a:srgbClr val="4276AA"/>
          </a:lnRef>
          <a:fillRef idx="0">
            <a:srgbClr val="4276AA"/>
          </a:fillRef>
          <a:effectRef idx="0">
            <a:srgbClr val="4276AA"/>
          </a:effectRef>
          <a:fontRef idx="minor">
            <a:srgbClr val="000000"/>
          </a:fontRef>
        </p:style>
      </p:cxnSp>
      <p:cxnSp>
        <p:nvCxnSpPr>
          <p:cNvPr id="12" name="直接连接符 11"/>
          <p:cNvCxnSpPr/>
          <p:nvPr>
            <p:custDataLst>
              <p:tags r:id="rId7"/>
            </p:custDataLst>
          </p:nvPr>
        </p:nvCxnSpPr>
        <p:spPr>
          <a:xfrm>
            <a:off x="4047412" y="3948240"/>
            <a:ext cx="1080000" cy="9037"/>
          </a:xfrm>
          <a:prstGeom prst="line">
            <a:avLst/>
          </a:prstGeom>
          <a:ln>
            <a:solidFill>
              <a:srgbClr val="FFFFFF">
                <a:lumMod val="65000"/>
              </a:srgbClr>
            </a:solidFill>
            <a:headEnd type="oval"/>
            <a:tailEnd type="none"/>
          </a:ln>
        </p:spPr>
        <p:style>
          <a:lnRef idx="1">
            <a:srgbClr val="4276AA"/>
          </a:lnRef>
          <a:fillRef idx="0">
            <a:srgbClr val="4276AA"/>
          </a:fillRef>
          <a:effectRef idx="0">
            <a:srgbClr val="4276AA"/>
          </a:effectRef>
          <a:fontRef idx="minor">
            <a:srgbClr val="000000"/>
          </a:fontRef>
        </p:style>
      </p:cxnSp>
      <p:sp>
        <p:nvSpPr>
          <p:cNvPr id="57" name="任意多边形 56"/>
          <p:cNvSpPr/>
          <p:nvPr>
            <p:custDataLst>
              <p:tags r:id="rId8"/>
            </p:custDataLst>
          </p:nvPr>
        </p:nvSpPr>
        <p:spPr bwMode="auto">
          <a:xfrm>
            <a:off x="6090484" y="3979010"/>
            <a:ext cx="358418" cy="631607"/>
          </a:xfrm>
          <a:custGeom>
            <a:avLst/>
            <a:gdLst>
              <a:gd name="T0" fmla="*/ 149 w 199"/>
              <a:gd name="T1" fmla="*/ 350 h 350"/>
              <a:gd name="T2" fmla="*/ 150 w 199"/>
              <a:gd name="T3" fmla="*/ 189 h 350"/>
              <a:gd name="T4" fmla="*/ 199 w 199"/>
              <a:gd name="T5" fmla="*/ 56 h 350"/>
              <a:gd name="T6" fmla="*/ 90 w 199"/>
              <a:gd name="T7" fmla="*/ 0 h 350"/>
              <a:gd name="T8" fmla="*/ 30 w 199"/>
              <a:gd name="T9" fmla="*/ 0 h 350"/>
              <a:gd name="T10" fmla="*/ 0 w 199"/>
              <a:gd name="T11" fmla="*/ 0 h 350"/>
              <a:gd name="T12" fmla="*/ 0 w 199"/>
              <a:gd name="T13" fmla="*/ 350 h 350"/>
              <a:gd name="T14" fmla="*/ 149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149" y="350"/>
                </a:moveTo>
                <a:cubicBezTo>
                  <a:pt x="150" y="189"/>
                  <a:pt x="150" y="189"/>
                  <a:pt x="150" y="189"/>
                </a:cubicBezTo>
                <a:cubicBezTo>
                  <a:pt x="199" y="56"/>
                  <a:pt x="199" y="56"/>
                  <a:pt x="199" y="56"/>
                </a:cubicBezTo>
                <a:cubicBezTo>
                  <a:pt x="179" y="35"/>
                  <a:pt x="146" y="18"/>
                  <a:pt x="90" y="0"/>
                </a:cubicBezTo>
                <a:cubicBezTo>
                  <a:pt x="30" y="0"/>
                  <a:pt x="30" y="0"/>
                  <a:pt x="30" y="0"/>
                </a:cubicBezTo>
                <a:cubicBezTo>
                  <a:pt x="0" y="0"/>
                  <a:pt x="0" y="0"/>
                  <a:pt x="0" y="0"/>
                </a:cubicBezTo>
                <a:cubicBezTo>
                  <a:pt x="0" y="350"/>
                  <a:pt x="0" y="350"/>
                  <a:pt x="0" y="350"/>
                </a:cubicBezTo>
                <a:lnTo>
                  <a:pt x="149" y="350"/>
                </a:ln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8" name="任意多边形 57"/>
          <p:cNvSpPr/>
          <p:nvPr>
            <p:custDataLst>
              <p:tags r:id="rId9"/>
            </p:custDataLst>
          </p:nvPr>
        </p:nvSpPr>
        <p:spPr bwMode="auto">
          <a:xfrm>
            <a:off x="6274639" y="4051302"/>
            <a:ext cx="303628" cy="474847"/>
          </a:xfrm>
          <a:custGeom>
            <a:avLst/>
            <a:gdLst>
              <a:gd name="T0" fmla="*/ 4 w 169"/>
              <a:gd name="T1" fmla="*/ 15 h 263"/>
              <a:gd name="T2" fmla="*/ 8 w 169"/>
              <a:gd name="T3" fmla="*/ 14 h 263"/>
              <a:gd name="T4" fmla="*/ 13 w 169"/>
              <a:gd name="T5" fmla="*/ 12 h 263"/>
              <a:gd name="T6" fmla="*/ 13 w 169"/>
              <a:gd name="T7" fmla="*/ 12 h 263"/>
              <a:gd name="T8" fmla="*/ 53 w 169"/>
              <a:gd name="T9" fmla="*/ 2 h 263"/>
              <a:gd name="T10" fmla="*/ 84 w 169"/>
              <a:gd name="T11" fmla="*/ 6 h 263"/>
              <a:gd name="T12" fmla="*/ 104 w 169"/>
              <a:gd name="T13" fmla="*/ 27 h 263"/>
              <a:gd name="T14" fmla="*/ 120 w 169"/>
              <a:gd name="T15" fmla="*/ 74 h 263"/>
              <a:gd name="T16" fmla="*/ 119 w 169"/>
              <a:gd name="T17" fmla="*/ 74 h 263"/>
              <a:gd name="T18" fmla="*/ 162 w 169"/>
              <a:gd name="T19" fmla="*/ 204 h 263"/>
              <a:gd name="T20" fmla="*/ 129 w 169"/>
              <a:gd name="T21" fmla="*/ 257 h 263"/>
              <a:gd name="T22" fmla="*/ 129 w 169"/>
              <a:gd name="T23" fmla="*/ 257 h 263"/>
              <a:gd name="T24" fmla="*/ 69 w 169"/>
              <a:gd name="T25" fmla="*/ 227 h 263"/>
              <a:gd name="T26" fmla="*/ 0 w 169"/>
              <a:gd name="T27" fmla="*/ 16 h 263"/>
              <a:gd name="T28" fmla="*/ 4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4" y="15"/>
                </a:moveTo>
                <a:cubicBezTo>
                  <a:pt x="8" y="14"/>
                  <a:pt x="8" y="14"/>
                  <a:pt x="8" y="14"/>
                </a:cubicBezTo>
                <a:cubicBezTo>
                  <a:pt x="13" y="12"/>
                  <a:pt x="13" y="12"/>
                  <a:pt x="13" y="12"/>
                </a:cubicBezTo>
                <a:cubicBezTo>
                  <a:pt x="13" y="12"/>
                  <a:pt x="13" y="12"/>
                  <a:pt x="13" y="12"/>
                </a:cubicBezTo>
                <a:cubicBezTo>
                  <a:pt x="53" y="2"/>
                  <a:pt x="53" y="2"/>
                  <a:pt x="53" y="2"/>
                </a:cubicBezTo>
                <a:cubicBezTo>
                  <a:pt x="64" y="0"/>
                  <a:pt x="74" y="2"/>
                  <a:pt x="84" y="6"/>
                </a:cubicBezTo>
                <a:cubicBezTo>
                  <a:pt x="94" y="11"/>
                  <a:pt x="101" y="17"/>
                  <a:pt x="104" y="27"/>
                </a:cubicBezTo>
                <a:cubicBezTo>
                  <a:pt x="120" y="74"/>
                  <a:pt x="120" y="74"/>
                  <a:pt x="120" y="74"/>
                </a:cubicBezTo>
                <a:cubicBezTo>
                  <a:pt x="119" y="74"/>
                  <a:pt x="119" y="74"/>
                  <a:pt x="119" y="74"/>
                </a:cubicBezTo>
                <a:cubicBezTo>
                  <a:pt x="162" y="204"/>
                  <a:pt x="162" y="204"/>
                  <a:pt x="162" y="204"/>
                </a:cubicBezTo>
                <a:cubicBezTo>
                  <a:pt x="169" y="226"/>
                  <a:pt x="155" y="250"/>
                  <a:pt x="129" y="257"/>
                </a:cubicBezTo>
                <a:cubicBezTo>
                  <a:pt x="129" y="257"/>
                  <a:pt x="129" y="257"/>
                  <a:pt x="129" y="257"/>
                </a:cubicBezTo>
                <a:cubicBezTo>
                  <a:pt x="104" y="263"/>
                  <a:pt x="77" y="250"/>
                  <a:pt x="69" y="227"/>
                </a:cubicBezTo>
                <a:cubicBezTo>
                  <a:pt x="0" y="16"/>
                  <a:pt x="0" y="16"/>
                  <a:pt x="0" y="16"/>
                </a:cubicBezTo>
                <a:cubicBezTo>
                  <a:pt x="4" y="15"/>
                  <a:pt x="4" y="15"/>
                  <a:pt x="4" y="15"/>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9" name="任意多边形 58"/>
          <p:cNvSpPr/>
          <p:nvPr>
            <p:custDataLst>
              <p:tags r:id="rId10"/>
            </p:custDataLst>
          </p:nvPr>
        </p:nvSpPr>
        <p:spPr bwMode="auto">
          <a:xfrm>
            <a:off x="6385741" y="4309272"/>
            <a:ext cx="379725" cy="211550"/>
          </a:xfrm>
          <a:custGeom>
            <a:avLst/>
            <a:gdLst>
              <a:gd name="T0" fmla="*/ 1 w 211"/>
              <a:gd name="T1" fmla="*/ 31 h 117"/>
              <a:gd name="T2" fmla="*/ 1 w 211"/>
              <a:gd name="T3" fmla="*/ 35 h 117"/>
              <a:gd name="T4" fmla="*/ 2 w 211"/>
              <a:gd name="T5" fmla="*/ 40 h 117"/>
              <a:gd name="T6" fmla="*/ 2 w 211"/>
              <a:gd name="T7" fmla="*/ 40 h 117"/>
              <a:gd name="T8" fmla="*/ 8 w 211"/>
              <a:gd name="T9" fmla="*/ 80 h 117"/>
              <a:gd name="T10" fmla="*/ 24 w 211"/>
              <a:gd name="T11" fmla="*/ 106 h 117"/>
              <a:gd name="T12" fmla="*/ 51 w 211"/>
              <a:gd name="T13" fmla="*/ 116 h 117"/>
              <a:gd name="T14" fmla="*/ 100 w 211"/>
              <a:gd name="T15" fmla="*/ 109 h 117"/>
              <a:gd name="T16" fmla="*/ 100 w 211"/>
              <a:gd name="T17" fmla="*/ 109 h 117"/>
              <a:gd name="T18" fmla="*/ 211 w 211"/>
              <a:gd name="T19" fmla="*/ 94 h 117"/>
              <a:gd name="T20" fmla="*/ 194 w 211"/>
              <a:gd name="T21" fmla="*/ 0 h 117"/>
              <a:gd name="T22" fmla="*/ 0 w 211"/>
              <a:gd name="T23" fmla="*/ 26 h 117"/>
              <a:gd name="T24" fmla="*/ 1 w 211"/>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117">
                <a:moveTo>
                  <a:pt x="1" y="31"/>
                </a:moveTo>
                <a:cubicBezTo>
                  <a:pt x="1" y="35"/>
                  <a:pt x="1" y="35"/>
                  <a:pt x="1" y="35"/>
                </a:cubicBezTo>
                <a:cubicBezTo>
                  <a:pt x="2" y="40"/>
                  <a:pt x="2" y="40"/>
                  <a:pt x="2" y="40"/>
                </a:cubicBezTo>
                <a:cubicBezTo>
                  <a:pt x="2" y="40"/>
                  <a:pt x="2" y="40"/>
                  <a:pt x="2" y="40"/>
                </a:cubicBezTo>
                <a:cubicBezTo>
                  <a:pt x="8" y="80"/>
                  <a:pt x="8" y="80"/>
                  <a:pt x="8" y="80"/>
                </a:cubicBezTo>
                <a:cubicBezTo>
                  <a:pt x="11" y="91"/>
                  <a:pt x="16" y="100"/>
                  <a:pt x="24" y="106"/>
                </a:cubicBezTo>
                <a:cubicBezTo>
                  <a:pt x="32" y="114"/>
                  <a:pt x="40" y="117"/>
                  <a:pt x="51" y="116"/>
                </a:cubicBezTo>
                <a:cubicBezTo>
                  <a:pt x="100" y="109"/>
                  <a:pt x="100" y="109"/>
                  <a:pt x="100" y="109"/>
                </a:cubicBezTo>
                <a:cubicBezTo>
                  <a:pt x="100" y="109"/>
                  <a:pt x="100" y="109"/>
                  <a:pt x="100" y="109"/>
                </a:cubicBezTo>
                <a:cubicBezTo>
                  <a:pt x="211" y="94"/>
                  <a:pt x="211" y="94"/>
                  <a:pt x="211" y="94"/>
                </a:cubicBezTo>
                <a:cubicBezTo>
                  <a:pt x="194" y="0"/>
                  <a:pt x="194" y="0"/>
                  <a:pt x="194" y="0"/>
                </a:cubicBezTo>
                <a:cubicBezTo>
                  <a:pt x="0" y="26"/>
                  <a:pt x="0" y="26"/>
                  <a:pt x="0" y="26"/>
                </a:cubicBezTo>
                <a:cubicBezTo>
                  <a:pt x="1" y="31"/>
                  <a:pt x="1" y="31"/>
                  <a:pt x="1" y="31"/>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0" name="任意多边形 59"/>
          <p:cNvSpPr/>
          <p:nvPr>
            <p:custDataLst>
              <p:tags r:id="rId11"/>
            </p:custDataLst>
          </p:nvPr>
        </p:nvSpPr>
        <p:spPr bwMode="auto">
          <a:xfrm>
            <a:off x="6094289" y="3294896"/>
            <a:ext cx="307432" cy="642261"/>
          </a:xfrm>
          <a:custGeom>
            <a:avLst/>
            <a:gdLst>
              <a:gd name="T0" fmla="*/ 0 w 171"/>
              <a:gd name="T1" fmla="*/ 356 h 356"/>
              <a:gd name="T2" fmla="*/ 156 w 171"/>
              <a:gd name="T3" fmla="*/ 203 h 356"/>
              <a:gd name="T4" fmla="*/ 150 w 171"/>
              <a:gd name="T5" fmla="*/ 59 h 356"/>
              <a:gd name="T6" fmla="*/ 0 w 171"/>
              <a:gd name="T7" fmla="*/ 0 h 356"/>
              <a:gd name="T8" fmla="*/ 0 w 171"/>
              <a:gd name="T9" fmla="*/ 356 h 356"/>
            </a:gdLst>
            <a:ahLst/>
            <a:cxnLst>
              <a:cxn ang="0">
                <a:pos x="T0" y="T1"/>
              </a:cxn>
              <a:cxn ang="0">
                <a:pos x="T2" y="T3"/>
              </a:cxn>
              <a:cxn ang="0">
                <a:pos x="T4" y="T5"/>
              </a:cxn>
              <a:cxn ang="0">
                <a:pos x="T6" y="T7"/>
              </a:cxn>
              <a:cxn ang="0">
                <a:pos x="T8" y="T9"/>
              </a:cxn>
            </a:cxnLst>
            <a:rect l="0" t="0" r="r" b="b"/>
            <a:pathLst>
              <a:path w="171" h="356">
                <a:moveTo>
                  <a:pt x="0" y="356"/>
                </a:moveTo>
                <a:cubicBezTo>
                  <a:pt x="69" y="348"/>
                  <a:pt x="135" y="294"/>
                  <a:pt x="156" y="203"/>
                </a:cubicBezTo>
                <a:cubicBezTo>
                  <a:pt x="169" y="145"/>
                  <a:pt x="171" y="93"/>
                  <a:pt x="150" y="59"/>
                </a:cubicBezTo>
                <a:cubicBezTo>
                  <a:pt x="122" y="11"/>
                  <a:pt x="59" y="1"/>
                  <a:pt x="0" y="0"/>
                </a:cubicBezTo>
                <a:lnTo>
                  <a:pt x="0"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1" name="任意多边形 60"/>
          <p:cNvSpPr/>
          <p:nvPr>
            <p:custDataLst>
              <p:tags r:id="rId12"/>
            </p:custDataLst>
          </p:nvPr>
        </p:nvSpPr>
        <p:spPr bwMode="auto">
          <a:xfrm>
            <a:off x="5748808" y="3979010"/>
            <a:ext cx="358418" cy="631607"/>
          </a:xfrm>
          <a:custGeom>
            <a:avLst/>
            <a:gdLst>
              <a:gd name="T0" fmla="*/ 51 w 199"/>
              <a:gd name="T1" fmla="*/ 350 h 350"/>
              <a:gd name="T2" fmla="*/ 49 w 199"/>
              <a:gd name="T3" fmla="*/ 189 h 350"/>
              <a:gd name="T4" fmla="*/ 0 w 199"/>
              <a:gd name="T5" fmla="*/ 56 h 350"/>
              <a:gd name="T6" fmla="*/ 109 w 199"/>
              <a:gd name="T7" fmla="*/ 0 h 350"/>
              <a:gd name="T8" fmla="*/ 170 w 199"/>
              <a:gd name="T9" fmla="*/ 0 h 350"/>
              <a:gd name="T10" fmla="*/ 199 w 199"/>
              <a:gd name="T11" fmla="*/ 0 h 350"/>
              <a:gd name="T12" fmla="*/ 199 w 199"/>
              <a:gd name="T13" fmla="*/ 350 h 350"/>
              <a:gd name="T14" fmla="*/ 51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51" y="350"/>
                </a:moveTo>
                <a:cubicBezTo>
                  <a:pt x="49" y="189"/>
                  <a:pt x="49" y="189"/>
                  <a:pt x="49" y="189"/>
                </a:cubicBezTo>
                <a:cubicBezTo>
                  <a:pt x="0" y="56"/>
                  <a:pt x="0" y="56"/>
                  <a:pt x="0" y="56"/>
                </a:cubicBezTo>
                <a:cubicBezTo>
                  <a:pt x="20" y="35"/>
                  <a:pt x="54" y="18"/>
                  <a:pt x="109" y="0"/>
                </a:cubicBezTo>
                <a:cubicBezTo>
                  <a:pt x="170" y="0"/>
                  <a:pt x="170" y="0"/>
                  <a:pt x="170" y="0"/>
                </a:cubicBezTo>
                <a:cubicBezTo>
                  <a:pt x="199" y="0"/>
                  <a:pt x="199" y="0"/>
                  <a:pt x="199" y="0"/>
                </a:cubicBezTo>
                <a:cubicBezTo>
                  <a:pt x="199" y="350"/>
                  <a:pt x="199" y="350"/>
                  <a:pt x="199" y="350"/>
                </a:cubicBezTo>
                <a:lnTo>
                  <a:pt x="51" y="350"/>
                </a:ln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2" name="任意多边形 61"/>
          <p:cNvSpPr/>
          <p:nvPr>
            <p:custDataLst>
              <p:tags r:id="rId13"/>
            </p:custDataLst>
          </p:nvPr>
        </p:nvSpPr>
        <p:spPr bwMode="auto">
          <a:xfrm>
            <a:off x="5946661" y="3861821"/>
            <a:ext cx="302106" cy="535724"/>
          </a:xfrm>
          <a:custGeom>
            <a:avLst/>
            <a:gdLst>
              <a:gd name="T0" fmla="*/ 397 w 397"/>
              <a:gd name="T1" fmla="*/ 154 h 704"/>
              <a:gd name="T2" fmla="*/ 203 w 397"/>
              <a:gd name="T3" fmla="*/ 704 h 704"/>
              <a:gd name="T4" fmla="*/ 0 w 397"/>
              <a:gd name="T5" fmla="*/ 154 h 704"/>
              <a:gd name="T6" fmla="*/ 71 w 397"/>
              <a:gd name="T7" fmla="*/ 152 h 704"/>
              <a:gd name="T8" fmla="*/ 71 w 397"/>
              <a:gd name="T9" fmla="*/ 0 h 704"/>
              <a:gd name="T10" fmla="*/ 331 w 397"/>
              <a:gd name="T11" fmla="*/ 0 h 704"/>
              <a:gd name="T12" fmla="*/ 331 w 397"/>
              <a:gd name="T13" fmla="*/ 152 h 704"/>
              <a:gd name="T14" fmla="*/ 397 w 397"/>
              <a:gd name="T15" fmla="*/ 15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704">
                <a:moveTo>
                  <a:pt x="397" y="154"/>
                </a:moveTo>
                <a:lnTo>
                  <a:pt x="203" y="704"/>
                </a:lnTo>
                <a:lnTo>
                  <a:pt x="0" y="154"/>
                </a:lnTo>
                <a:lnTo>
                  <a:pt x="71" y="152"/>
                </a:lnTo>
                <a:lnTo>
                  <a:pt x="71" y="0"/>
                </a:lnTo>
                <a:lnTo>
                  <a:pt x="331" y="0"/>
                </a:lnTo>
                <a:lnTo>
                  <a:pt x="331" y="152"/>
                </a:lnTo>
                <a:lnTo>
                  <a:pt x="397" y="154"/>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3" name="任意多边形 62"/>
          <p:cNvSpPr/>
          <p:nvPr>
            <p:custDataLst>
              <p:tags r:id="rId14"/>
            </p:custDataLst>
          </p:nvPr>
        </p:nvSpPr>
        <p:spPr bwMode="auto">
          <a:xfrm>
            <a:off x="5993841" y="3861821"/>
            <a:ext cx="208506" cy="176545"/>
          </a:xfrm>
          <a:custGeom>
            <a:avLst/>
            <a:gdLst>
              <a:gd name="T0" fmla="*/ 0 w 116"/>
              <a:gd name="T1" fmla="*/ 64 h 98"/>
              <a:gd name="T2" fmla="*/ 4 w 116"/>
              <a:gd name="T3" fmla="*/ 64 h 98"/>
              <a:gd name="T4" fmla="*/ 4 w 116"/>
              <a:gd name="T5" fmla="*/ 0 h 98"/>
              <a:gd name="T6" fmla="*/ 114 w 116"/>
              <a:gd name="T7" fmla="*/ 0 h 98"/>
              <a:gd name="T8" fmla="*/ 114 w 116"/>
              <a:gd name="T9" fmla="*/ 64 h 98"/>
              <a:gd name="T10" fmla="*/ 116 w 116"/>
              <a:gd name="T11" fmla="*/ 64 h 98"/>
              <a:gd name="T12" fmla="*/ 60 w 116"/>
              <a:gd name="T13" fmla="*/ 98 h 98"/>
              <a:gd name="T14" fmla="*/ 0 w 116"/>
              <a:gd name="T15" fmla="*/ 6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98">
                <a:moveTo>
                  <a:pt x="0" y="64"/>
                </a:moveTo>
                <a:cubicBezTo>
                  <a:pt x="4" y="64"/>
                  <a:pt x="4" y="64"/>
                  <a:pt x="4" y="64"/>
                </a:cubicBezTo>
                <a:cubicBezTo>
                  <a:pt x="4" y="0"/>
                  <a:pt x="4" y="0"/>
                  <a:pt x="4" y="0"/>
                </a:cubicBezTo>
                <a:cubicBezTo>
                  <a:pt x="114" y="0"/>
                  <a:pt x="114" y="0"/>
                  <a:pt x="114" y="0"/>
                </a:cubicBezTo>
                <a:cubicBezTo>
                  <a:pt x="114" y="64"/>
                  <a:pt x="114" y="64"/>
                  <a:pt x="114" y="64"/>
                </a:cubicBezTo>
                <a:cubicBezTo>
                  <a:pt x="116" y="64"/>
                  <a:pt x="116" y="64"/>
                  <a:pt x="116" y="64"/>
                </a:cubicBezTo>
                <a:cubicBezTo>
                  <a:pt x="103" y="81"/>
                  <a:pt x="83" y="98"/>
                  <a:pt x="60" y="98"/>
                </a:cubicBezTo>
                <a:cubicBezTo>
                  <a:pt x="36" y="98"/>
                  <a:pt x="14" y="81"/>
                  <a:pt x="0" y="64"/>
                </a:cubicBezTo>
                <a:close/>
              </a:path>
            </a:pathLst>
          </a:custGeom>
          <a:solidFill>
            <a:srgbClr val="E0DA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4" name="任意多边形 63"/>
          <p:cNvSpPr/>
          <p:nvPr>
            <p:custDataLst>
              <p:tags r:id="rId15"/>
            </p:custDataLst>
          </p:nvPr>
        </p:nvSpPr>
        <p:spPr bwMode="auto">
          <a:xfrm>
            <a:off x="6000689" y="3861821"/>
            <a:ext cx="197853" cy="126321"/>
          </a:xfrm>
          <a:custGeom>
            <a:avLst/>
            <a:gdLst>
              <a:gd name="T0" fmla="*/ 0 w 110"/>
              <a:gd name="T1" fmla="*/ 62 h 70"/>
              <a:gd name="T2" fmla="*/ 0 w 110"/>
              <a:gd name="T3" fmla="*/ 0 h 70"/>
              <a:gd name="T4" fmla="*/ 110 w 110"/>
              <a:gd name="T5" fmla="*/ 0 h 70"/>
              <a:gd name="T6" fmla="*/ 110 w 110"/>
              <a:gd name="T7" fmla="*/ 62 h 70"/>
              <a:gd name="T8" fmla="*/ 55 w 110"/>
              <a:gd name="T9" fmla="*/ 70 h 70"/>
              <a:gd name="T10" fmla="*/ 0 w 110"/>
              <a:gd name="T11" fmla="*/ 62 h 70"/>
            </a:gdLst>
            <a:ahLst/>
            <a:cxnLst>
              <a:cxn ang="0">
                <a:pos x="T0" y="T1"/>
              </a:cxn>
              <a:cxn ang="0">
                <a:pos x="T2" y="T3"/>
              </a:cxn>
              <a:cxn ang="0">
                <a:pos x="T4" y="T5"/>
              </a:cxn>
              <a:cxn ang="0">
                <a:pos x="T6" y="T7"/>
              </a:cxn>
              <a:cxn ang="0">
                <a:pos x="T8" y="T9"/>
              </a:cxn>
              <a:cxn ang="0">
                <a:pos x="T10" y="T11"/>
              </a:cxn>
            </a:cxnLst>
            <a:rect l="0" t="0" r="r" b="b"/>
            <a:pathLst>
              <a:path w="110" h="70">
                <a:moveTo>
                  <a:pt x="0" y="62"/>
                </a:moveTo>
                <a:cubicBezTo>
                  <a:pt x="0" y="0"/>
                  <a:pt x="0" y="0"/>
                  <a:pt x="0" y="0"/>
                </a:cubicBezTo>
                <a:cubicBezTo>
                  <a:pt x="110" y="0"/>
                  <a:pt x="110" y="0"/>
                  <a:pt x="110" y="0"/>
                </a:cubicBezTo>
                <a:cubicBezTo>
                  <a:pt x="110" y="62"/>
                  <a:pt x="110" y="62"/>
                  <a:pt x="110" y="62"/>
                </a:cubicBezTo>
                <a:cubicBezTo>
                  <a:pt x="93" y="67"/>
                  <a:pt x="74" y="70"/>
                  <a:pt x="55" y="70"/>
                </a:cubicBezTo>
                <a:cubicBezTo>
                  <a:pt x="36" y="70"/>
                  <a:pt x="18" y="67"/>
                  <a:pt x="0" y="62"/>
                </a:cubicBezTo>
                <a:close/>
              </a:path>
            </a:pathLst>
          </a:custGeom>
          <a:solidFill>
            <a:srgbClr val="CAC5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5" name="任意多边形 64"/>
          <p:cNvSpPr/>
          <p:nvPr>
            <p:custDataLst>
              <p:tags r:id="rId16"/>
            </p:custDataLst>
          </p:nvPr>
        </p:nvSpPr>
        <p:spPr bwMode="auto">
          <a:xfrm>
            <a:off x="5974056" y="3861821"/>
            <a:ext cx="124039" cy="281560"/>
          </a:xfrm>
          <a:custGeom>
            <a:avLst/>
            <a:gdLst>
              <a:gd name="T0" fmla="*/ 163 w 163"/>
              <a:gd name="T1" fmla="*/ 370 h 370"/>
              <a:gd name="T2" fmla="*/ 0 w 163"/>
              <a:gd name="T3" fmla="*/ 154 h 370"/>
              <a:gd name="T4" fmla="*/ 35 w 163"/>
              <a:gd name="T5" fmla="*/ 152 h 370"/>
              <a:gd name="T6" fmla="*/ 35 w 163"/>
              <a:gd name="T7" fmla="*/ 0 h 370"/>
              <a:gd name="T8" fmla="*/ 163 w 163"/>
              <a:gd name="T9" fmla="*/ 0 h 370"/>
              <a:gd name="T10" fmla="*/ 163 w 163"/>
              <a:gd name="T11" fmla="*/ 370 h 370"/>
            </a:gdLst>
            <a:ahLst/>
            <a:cxnLst>
              <a:cxn ang="0">
                <a:pos x="T0" y="T1"/>
              </a:cxn>
              <a:cxn ang="0">
                <a:pos x="T2" y="T3"/>
              </a:cxn>
              <a:cxn ang="0">
                <a:pos x="T4" y="T5"/>
              </a:cxn>
              <a:cxn ang="0">
                <a:pos x="T6" y="T7"/>
              </a:cxn>
              <a:cxn ang="0">
                <a:pos x="T8" y="T9"/>
              </a:cxn>
              <a:cxn ang="0">
                <a:pos x="T10" y="T11"/>
              </a:cxn>
            </a:cxnLst>
            <a:rect l="0" t="0" r="r" b="b"/>
            <a:pathLst>
              <a:path w="163" h="370">
                <a:moveTo>
                  <a:pt x="163" y="370"/>
                </a:moveTo>
                <a:lnTo>
                  <a:pt x="0" y="154"/>
                </a:lnTo>
                <a:lnTo>
                  <a:pt x="35" y="152"/>
                </a:lnTo>
                <a:lnTo>
                  <a:pt x="35" y="0"/>
                </a:lnTo>
                <a:lnTo>
                  <a:pt x="163" y="0"/>
                </a:lnTo>
                <a:lnTo>
                  <a:pt x="163" y="3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6" name="任意多边形 65"/>
          <p:cNvSpPr/>
          <p:nvPr>
            <p:custDataLst>
              <p:tags r:id="rId17"/>
            </p:custDataLst>
          </p:nvPr>
        </p:nvSpPr>
        <p:spPr bwMode="auto">
          <a:xfrm>
            <a:off x="5993841" y="3861821"/>
            <a:ext cx="104253" cy="178829"/>
          </a:xfrm>
          <a:custGeom>
            <a:avLst/>
            <a:gdLst>
              <a:gd name="T0" fmla="*/ 0 w 58"/>
              <a:gd name="T1" fmla="*/ 64 h 99"/>
              <a:gd name="T2" fmla="*/ 4 w 58"/>
              <a:gd name="T3" fmla="*/ 64 h 99"/>
              <a:gd name="T4" fmla="*/ 4 w 58"/>
              <a:gd name="T5" fmla="*/ 0 h 99"/>
              <a:gd name="T6" fmla="*/ 58 w 58"/>
              <a:gd name="T7" fmla="*/ 0 h 99"/>
              <a:gd name="T8" fmla="*/ 58 w 58"/>
              <a:gd name="T9" fmla="*/ 98 h 99"/>
              <a:gd name="T10" fmla="*/ 58 w 58"/>
              <a:gd name="T11" fmla="*/ 98 h 99"/>
              <a:gd name="T12" fmla="*/ 0 w 58"/>
              <a:gd name="T13" fmla="*/ 64 h 99"/>
            </a:gdLst>
            <a:ahLst/>
            <a:cxnLst>
              <a:cxn ang="0">
                <a:pos x="T0" y="T1"/>
              </a:cxn>
              <a:cxn ang="0">
                <a:pos x="T2" y="T3"/>
              </a:cxn>
              <a:cxn ang="0">
                <a:pos x="T4" y="T5"/>
              </a:cxn>
              <a:cxn ang="0">
                <a:pos x="T6" y="T7"/>
              </a:cxn>
              <a:cxn ang="0">
                <a:pos x="T8" y="T9"/>
              </a:cxn>
              <a:cxn ang="0">
                <a:pos x="T10" y="T11"/>
              </a:cxn>
              <a:cxn ang="0">
                <a:pos x="T12" y="T13"/>
              </a:cxn>
            </a:cxnLst>
            <a:rect l="0" t="0" r="r" b="b"/>
            <a:pathLst>
              <a:path w="58" h="99">
                <a:moveTo>
                  <a:pt x="0" y="64"/>
                </a:moveTo>
                <a:cubicBezTo>
                  <a:pt x="4" y="64"/>
                  <a:pt x="4" y="64"/>
                  <a:pt x="4" y="64"/>
                </a:cubicBezTo>
                <a:cubicBezTo>
                  <a:pt x="4" y="0"/>
                  <a:pt x="4" y="0"/>
                  <a:pt x="4" y="0"/>
                </a:cubicBezTo>
                <a:cubicBezTo>
                  <a:pt x="58" y="0"/>
                  <a:pt x="58" y="0"/>
                  <a:pt x="58" y="0"/>
                </a:cubicBezTo>
                <a:cubicBezTo>
                  <a:pt x="58" y="98"/>
                  <a:pt x="58" y="98"/>
                  <a:pt x="58" y="98"/>
                </a:cubicBezTo>
                <a:cubicBezTo>
                  <a:pt x="58" y="98"/>
                  <a:pt x="58" y="98"/>
                  <a:pt x="58" y="98"/>
                </a:cubicBezTo>
                <a:cubicBezTo>
                  <a:pt x="35" y="99"/>
                  <a:pt x="14" y="81"/>
                  <a:pt x="0" y="64"/>
                </a:cubicBezTo>
                <a:close/>
              </a:path>
            </a:pathLst>
          </a:custGeom>
          <a:solidFill>
            <a:srgbClr val="EAE5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7" name="任意多边形 66"/>
          <p:cNvSpPr/>
          <p:nvPr>
            <p:custDataLst>
              <p:tags r:id="rId18"/>
            </p:custDataLst>
          </p:nvPr>
        </p:nvSpPr>
        <p:spPr bwMode="auto">
          <a:xfrm>
            <a:off x="6000689" y="3861821"/>
            <a:ext cx="97404" cy="126321"/>
          </a:xfrm>
          <a:custGeom>
            <a:avLst/>
            <a:gdLst>
              <a:gd name="T0" fmla="*/ 0 w 54"/>
              <a:gd name="T1" fmla="*/ 62 h 70"/>
              <a:gd name="T2" fmla="*/ 0 w 54"/>
              <a:gd name="T3" fmla="*/ 0 h 70"/>
              <a:gd name="T4" fmla="*/ 54 w 54"/>
              <a:gd name="T5" fmla="*/ 0 h 70"/>
              <a:gd name="T6" fmla="*/ 54 w 54"/>
              <a:gd name="T7" fmla="*/ 70 h 70"/>
              <a:gd name="T8" fmla="*/ 0 w 54"/>
              <a:gd name="T9" fmla="*/ 62 h 70"/>
            </a:gdLst>
            <a:ahLst/>
            <a:cxnLst>
              <a:cxn ang="0">
                <a:pos x="T0" y="T1"/>
              </a:cxn>
              <a:cxn ang="0">
                <a:pos x="T2" y="T3"/>
              </a:cxn>
              <a:cxn ang="0">
                <a:pos x="T4" y="T5"/>
              </a:cxn>
              <a:cxn ang="0">
                <a:pos x="T6" y="T7"/>
              </a:cxn>
              <a:cxn ang="0">
                <a:pos x="T8" y="T9"/>
              </a:cxn>
            </a:cxnLst>
            <a:rect l="0" t="0" r="r" b="b"/>
            <a:pathLst>
              <a:path w="54" h="70">
                <a:moveTo>
                  <a:pt x="0" y="62"/>
                </a:moveTo>
                <a:cubicBezTo>
                  <a:pt x="0" y="0"/>
                  <a:pt x="0" y="0"/>
                  <a:pt x="0" y="0"/>
                </a:cubicBezTo>
                <a:cubicBezTo>
                  <a:pt x="54" y="0"/>
                  <a:pt x="54" y="0"/>
                  <a:pt x="54" y="0"/>
                </a:cubicBezTo>
                <a:cubicBezTo>
                  <a:pt x="54" y="70"/>
                  <a:pt x="54" y="70"/>
                  <a:pt x="54" y="70"/>
                </a:cubicBezTo>
                <a:cubicBezTo>
                  <a:pt x="36" y="70"/>
                  <a:pt x="17" y="67"/>
                  <a:pt x="0" y="62"/>
                </a:cubicBezTo>
                <a:close/>
              </a:path>
            </a:pathLst>
          </a:custGeom>
          <a:solidFill>
            <a:srgbClr val="DAD6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8" name="任意多边形 67"/>
          <p:cNvSpPr/>
          <p:nvPr>
            <p:custDataLst>
              <p:tags r:id="rId19"/>
            </p:custDataLst>
          </p:nvPr>
        </p:nvSpPr>
        <p:spPr bwMode="auto">
          <a:xfrm>
            <a:off x="6018953" y="4038366"/>
            <a:ext cx="159804" cy="101210"/>
          </a:xfrm>
          <a:custGeom>
            <a:avLst/>
            <a:gdLst>
              <a:gd name="T0" fmla="*/ 0 w 210"/>
              <a:gd name="T1" fmla="*/ 26 h 133"/>
              <a:gd name="T2" fmla="*/ 106 w 210"/>
              <a:gd name="T3" fmla="*/ 133 h 133"/>
              <a:gd name="T4" fmla="*/ 210 w 210"/>
              <a:gd name="T5" fmla="*/ 22 h 133"/>
              <a:gd name="T6" fmla="*/ 106 w 210"/>
              <a:gd name="T7" fmla="*/ 0 h 133"/>
              <a:gd name="T8" fmla="*/ 0 w 210"/>
              <a:gd name="T9" fmla="*/ 26 h 133"/>
            </a:gdLst>
            <a:ahLst/>
            <a:cxnLst>
              <a:cxn ang="0">
                <a:pos x="T0" y="T1"/>
              </a:cxn>
              <a:cxn ang="0">
                <a:pos x="T2" y="T3"/>
              </a:cxn>
              <a:cxn ang="0">
                <a:pos x="T4" y="T5"/>
              </a:cxn>
              <a:cxn ang="0">
                <a:pos x="T6" y="T7"/>
              </a:cxn>
              <a:cxn ang="0">
                <a:pos x="T8" y="T9"/>
              </a:cxn>
            </a:cxnLst>
            <a:rect l="0" t="0" r="r" b="b"/>
            <a:pathLst>
              <a:path w="210" h="133">
                <a:moveTo>
                  <a:pt x="0" y="26"/>
                </a:moveTo>
                <a:lnTo>
                  <a:pt x="106" y="133"/>
                </a:lnTo>
                <a:lnTo>
                  <a:pt x="210" y="22"/>
                </a:lnTo>
                <a:lnTo>
                  <a:pt x="106" y="0"/>
                </a:lnTo>
                <a:lnTo>
                  <a:pt x="0" y="26"/>
                </a:lnTo>
                <a:close/>
              </a:path>
            </a:pathLst>
          </a:custGeom>
          <a:solidFill>
            <a:srgbClr val="BFBFB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9" name="任意多边形 68"/>
          <p:cNvSpPr/>
          <p:nvPr>
            <p:custDataLst>
              <p:tags r:id="rId20"/>
            </p:custDataLst>
          </p:nvPr>
        </p:nvSpPr>
        <p:spPr bwMode="auto">
          <a:xfrm>
            <a:off x="6061567" y="4074893"/>
            <a:ext cx="73814" cy="340915"/>
          </a:xfrm>
          <a:custGeom>
            <a:avLst/>
            <a:gdLst>
              <a:gd name="T0" fmla="*/ 0 w 97"/>
              <a:gd name="T1" fmla="*/ 273 h 448"/>
              <a:gd name="T2" fmla="*/ 50 w 97"/>
              <a:gd name="T3" fmla="*/ 0 h 448"/>
              <a:gd name="T4" fmla="*/ 97 w 97"/>
              <a:gd name="T5" fmla="*/ 282 h 448"/>
              <a:gd name="T6" fmla="*/ 52 w 97"/>
              <a:gd name="T7" fmla="*/ 448 h 448"/>
              <a:gd name="T8" fmla="*/ 0 w 97"/>
              <a:gd name="T9" fmla="*/ 273 h 448"/>
            </a:gdLst>
            <a:ahLst/>
            <a:cxnLst>
              <a:cxn ang="0">
                <a:pos x="T0" y="T1"/>
              </a:cxn>
              <a:cxn ang="0">
                <a:pos x="T2" y="T3"/>
              </a:cxn>
              <a:cxn ang="0">
                <a:pos x="T4" y="T5"/>
              </a:cxn>
              <a:cxn ang="0">
                <a:pos x="T6" y="T7"/>
              </a:cxn>
              <a:cxn ang="0">
                <a:pos x="T8" y="T9"/>
              </a:cxn>
            </a:cxnLst>
            <a:rect l="0" t="0" r="r" b="b"/>
            <a:pathLst>
              <a:path w="97" h="448">
                <a:moveTo>
                  <a:pt x="0" y="273"/>
                </a:moveTo>
                <a:lnTo>
                  <a:pt x="50" y="0"/>
                </a:lnTo>
                <a:lnTo>
                  <a:pt x="97" y="282"/>
                </a:lnTo>
                <a:lnTo>
                  <a:pt x="52" y="448"/>
                </a:lnTo>
                <a:lnTo>
                  <a:pt x="0" y="273"/>
                </a:lnTo>
                <a:close/>
              </a:path>
            </a:pathLst>
          </a:custGeom>
          <a:solidFill>
            <a:srgbClr val="BFBFB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0" name="任意多边形 69"/>
          <p:cNvSpPr/>
          <p:nvPr>
            <p:custDataLst>
              <p:tags r:id="rId21"/>
            </p:custDataLst>
          </p:nvPr>
        </p:nvSpPr>
        <p:spPr bwMode="auto">
          <a:xfrm>
            <a:off x="5793705" y="3294896"/>
            <a:ext cx="307432" cy="642261"/>
          </a:xfrm>
          <a:custGeom>
            <a:avLst/>
            <a:gdLst>
              <a:gd name="T0" fmla="*/ 171 w 171"/>
              <a:gd name="T1" fmla="*/ 356 h 356"/>
              <a:gd name="T2" fmla="*/ 16 w 171"/>
              <a:gd name="T3" fmla="*/ 203 h 356"/>
              <a:gd name="T4" fmla="*/ 21 w 171"/>
              <a:gd name="T5" fmla="*/ 59 h 356"/>
              <a:gd name="T6" fmla="*/ 171 w 171"/>
              <a:gd name="T7" fmla="*/ 0 h 356"/>
              <a:gd name="T8" fmla="*/ 171 w 171"/>
              <a:gd name="T9" fmla="*/ 356 h 356"/>
            </a:gdLst>
            <a:ahLst/>
            <a:cxnLst>
              <a:cxn ang="0">
                <a:pos x="T0" y="T1"/>
              </a:cxn>
              <a:cxn ang="0">
                <a:pos x="T2" y="T3"/>
              </a:cxn>
              <a:cxn ang="0">
                <a:pos x="T4" y="T5"/>
              </a:cxn>
              <a:cxn ang="0">
                <a:pos x="T6" y="T7"/>
              </a:cxn>
              <a:cxn ang="0">
                <a:pos x="T8" y="T9"/>
              </a:cxn>
            </a:cxnLst>
            <a:rect l="0" t="0" r="r" b="b"/>
            <a:pathLst>
              <a:path w="171" h="356">
                <a:moveTo>
                  <a:pt x="171" y="356"/>
                </a:moveTo>
                <a:cubicBezTo>
                  <a:pt x="102" y="348"/>
                  <a:pt x="37" y="294"/>
                  <a:pt x="16" y="203"/>
                </a:cubicBezTo>
                <a:cubicBezTo>
                  <a:pt x="2" y="145"/>
                  <a:pt x="0" y="93"/>
                  <a:pt x="21" y="59"/>
                </a:cubicBezTo>
                <a:cubicBezTo>
                  <a:pt x="50" y="11"/>
                  <a:pt x="112" y="1"/>
                  <a:pt x="171" y="0"/>
                </a:cubicBezTo>
                <a:lnTo>
                  <a:pt x="171"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1" name="任意多边形 70"/>
          <p:cNvSpPr/>
          <p:nvPr>
            <p:custDataLst>
              <p:tags r:id="rId22"/>
            </p:custDataLst>
          </p:nvPr>
        </p:nvSpPr>
        <p:spPr bwMode="auto">
          <a:xfrm>
            <a:off x="5840125" y="3446330"/>
            <a:ext cx="509851" cy="610299"/>
          </a:xfrm>
          <a:custGeom>
            <a:avLst/>
            <a:gdLst>
              <a:gd name="T0" fmla="*/ 142 w 283"/>
              <a:gd name="T1" fmla="*/ 0 h 338"/>
              <a:gd name="T2" fmla="*/ 151 w 283"/>
              <a:gd name="T3" fmla="*/ 0 h 338"/>
              <a:gd name="T4" fmla="*/ 246 w 283"/>
              <a:gd name="T5" fmla="*/ 0 h 338"/>
              <a:gd name="T6" fmla="*/ 253 w 283"/>
              <a:gd name="T7" fmla="*/ 33 h 338"/>
              <a:gd name="T8" fmla="*/ 282 w 283"/>
              <a:gd name="T9" fmla="*/ 67 h 338"/>
              <a:gd name="T10" fmla="*/ 282 w 283"/>
              <a:gd name="T11" fmla="*/ 143 h 338"/>
              <a:gd name="T12" fmla="*/ 3 w 283"/>
              <a:gd name="T13" fmla="*/ 141 h 338"/>
              <a:gd name="T14" fmla="*/ 4 w 283"/>
              <a:gd name="T15" fmla="*/ 32 h 338"/>
              <a:gd name="T16" fmla="*/ 25 w 283"/>
              <a:gd name="T17" fmla="*/ 0 h 338"/>
              <a:gd name="T18" fmla="*/ 133 w 283"/>
              <a:gd name="T19" fmla="*/ 0 h 338"/>
              <a:gd name="T20" fmla="*/ 142 w 283"/>
              <a:gd name="T2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38">
                <a:moveTo>
                  <a:pt x="142" y="0"/>
                </a:moveTo>
                <a:cubicBezTo>
                  <a:pt x="145" y="0"/>
                  <a:pt x="148" y="0"/>
                  <a:pt x="151" y="0"/>
                </a:cubicBezTo>
                <a:cubicBezTo>
                  <a:pt x="246" y="0"/>
                  <a:pt x="246" y="0"/>
                  <a:pt x="246" y="0"/>
                </a:cubicBezTo>
                <a:cubicBezTo>
                  <a:pt x="253" y="33"/>
                  <a:pt x="253" y="33"/>
                  <a:pt x="253" y="33"/>
                </a:cubicBezTo>
                <a:cubicBezTo>
                  <a:pt x="282" y="67"/>
                  <a:pt x="282" y="67"/>
                  <a:pt x="282" y="67"/>
                </a:cubicBezTo>
                <a:cubicBezTo>
                  <a:pt x="282" y="93"/>
                  <a:pt x="283" y="118"/>
                  <a:pt x="282" y="143"/>
                </a:cubicBezTo>
                <a:cubicBezTo>
                  <a:pt x="268" y="338"/>
                  <a:pt x="21" y="336"/>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2" name="任意多边形 71"/>
          <p:cNvSpPr/>
          <p:nvPr>
            <p:custDataLst>
              <p:tags r:id="rId23"/>
            </p:custDataLst>
          </p:nvPr>
        </p:nvSpPr>
        <p:spPr bwMode="auto">
          <a:xfrm>
            <a:off x="5840125" y="3446330"/>
            <a:ext cx="261014" cy="522027"/>
          </a:xfrm>
          <a:custGeom>
            <a:avLst/>
            <a:gdLst>
              <a:gd name="T0" fmla="*/ 142 w 145"/>
              <a:gd name="T1" fmla="*/ 0 h 289"/>
              <a:gd name="T2" fmla="*/ 145 w 145"/>
              <a:gd name="T3" fmla="*/ 0 h 289"/>
              <a:gd name="T4" fmla="*/ 145 w 145"/>
              <a:gd name="T5" fmla="*/ 288 h 289"/>
              <a:gd name="T6" fmla="*/ 3 w 145"/>
              <a:gd name="T7" fmla="*/ 141 h 289"/>
              <a:gd name="T8" fmla="*/ 4 w 145"/>
              <a:gd name="T9" fmla="*/ 32 h 289"/>
              <a:gd name="T10" fmla="*/ 25 w 145"/>
              <a:gd name="T11" fmla="*/ 0 h 289"/>
              <a:gd name="T12" fmla="*/ 133 w 145"/>
              <a:gd name="T13" fmla="*/ 0 h 289"/>
              <a:gd name="T14" fmla="*/ 142 w 145"/>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289">
                <a:moveTo>
                  <a:pt x="142" y="0"/>
                </a:moveTo>
                <a:cubicBezTo>
                  <a:pt x="143" y="0"/>
                  <a:pt x="144" y="0"/>
                  <a:pt x="145" y="0"/>
                </a:cubicBezTo>
                <a:cubicBezTo>
                  <a:pt x="145" y="288"/>
                  <a:pt x="145" y="288"/>
                  <a:pt x="145" y="288"/>
                </a:cubicBezTo>
                <a:cubicBezTo>
                  <a:pt x="79" y="289"/>
                  <a:pt x="12" y="239"/>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3" name="任意多边形 72"/>
          <p:cNvSpPr/>
          <p:nvPr>
            <p:custDataLst>
              <p:tags r:id="rId24"/>
            </p:custDataLst>
          </p:nvPr>
        </p:nvSpPr>
        <p:spPr bwMode="auto">
          <a:xfrm>
            <a:off x="5806642" y="3397627"/>
            <a:ext cx="564641" cy="227531"/>
          </a:xfrm>
          <a:custGeom>
            <a:avLst/>
            <a:gdLst>
              <a:gd name="T0" fmla="*/ 314 w 314"/>
              <a:gd name="T1" fmla="*/ 75 h 126"/>
              <a:gd name="T2" fmla="*/ 304 w 314"/>
              <a:gd name="T3" fmla="*/ 113 h 126"/>
              <a:gd name="T4" fmla="*/ 21 w 314"/>
              <a:gd name="T5" fmla="*/ 119 h 126"/>
              <a:gd name="T6" fmla="*/ 14 w 314"/>
              <a:gd name="T7" fmla="*/ 45 h 126"/>
              <a:gd name="T8" fmla="*/ 60 w 314"/>
              <a:gd name="T9" fmla="*/ 15 h 126"/>
              <a:gd name="T10" fmla="*/ 164 w 314"/>
              <a:gd name="T11" fmla="*/ 16 h 126"/>
              <a:gd name="T12" fmla="*/ 166 w 314"/>
              <a:gd name="T13" fmla="*/ 16 h 126"/>
              <a:gd name="T14" fmla="*/ 166 w 314"/>
              <a:gd name="T15" fmla="*/ 15 h 126"/>
              <a:gd name="T16" fmla="*/ 219 w 314"/>
              <a:gd name="T17" fmla="*/ 15 h 126"/>
              <a:gd name="T18" fmla="*/ 219 w 314"/>
              <a:gd name="T19" fmla="*/ 15 h 126"/>
              <a:gd name="T20" fmla="*/ 235 w 314"/>
              <a:gd name="T21" fmla="*/ 15 h 126"/>
              <a:gd name="T22" fmla="*/ 314 w 314"/>
              <a:gd name="T23" fmla="*/ 73 h 126"/>
              <a:gd name="T24" fmla="*/ 314 w 314"/>
              <a:gd name="T25" fmla="*/ 7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26">
                <a:moveTo>
                  <a:pt x="314" y="75"/>
                </a:moveTo>
                <a:cubicBezTo>
                  <a:pt x="304" y="113"/>
                  <a:pt x="304" y="113"/>
                  <a:pt x="304" y="113"/>
                </a:cubicBezTo>
                <a:cubicBezTo>
                  <a:pt x="187" y="126"/>
                  <a:pt x="41" y="0"/>
                  <a:pt x="21" y="119"/>
                </a:cubicBezTo>
                <a:cubicBezTo>
                  <a:pt x="20" y="89"/>
                  <a:pt x="0" y="90"/>
                  <a:pt x="14" y="45"/>
                </a:cubicBezTo>
                <a:cubicBezTo>
                  <a:pt x="28" y="63"/>
                  <a:pt x="23" y="15"/>
                  <a:pt x="60" y="15"/>
                </a:cubicBezTo>
                <a:cubicBezTo>
                  <a:pt x="164" y="16"/>
                  <a:pt x="164" y="16"/>
                  <a:pt x="164" y="16"/>
                </a:cubicBezTo>
                <a:cubicBezTo>
                  <a:pt x="166" y="16"/>
                  <a:pt x="166" y="16"/>
                  <a:pt x="166" y="16"/>
                </a:cubicBezTo>
                <a:cubicBezTo>
                  <a:pt x="166" y="15"/>
                  <a:pt x="166" y="15"/>
                  <a:pt x="166" y="15"/>
                </a:cubicBezTo>
                <a:cubicBezTo>
                  <a:pt x="219" y="15"/>
                  <a:pt x="219" y="15"/>
                  <a:pt x="219" y="15"/>
                </a:cubicBezTo>
                <a:cubicBezTo>
                  <a:pt x="219" y="15"/>
                  <a:pt x="219" y="15"/>
                  <a:pt x="219" y="15"/>
                </a:cubicBezTo>
                <a:cubicBezTo>
                  <a:pt x="235" y="15"/>
                  <a:pt x="235" y="15"/>
                  <a:pt x="235" y="15"/>
                </a:cubicBezTo>
                <a:cubicBezTo>
                  <a:pt x="282" y="15"/>
                  <a:pt x="313" y="41"/>
                  <a:pt x="314" y="73"/>
                </a:cubicBezTo>
                <a:cubicBezTo>
                  <a:pt x="314" y="75"/>
                  <a:pt x="314" y="75"/>
                  <a:pt x="314" y="75"/>
                </a:cubicBez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4" name="任意多边形 73"/>
          <p:cNvSpPr/>
          <p:nvPr>
            <p:custDataLst>
              <p:tags r:id="rId25"/>
            </p:custDataLst>
          </p:nvPr>
        </p:nvSpPr>
        <p:spPr bwMode="auto">
          <a:xfrm>
            <a:off x="6056241" y="3614504"/>
            <a:ext cx="66966" cy="218399"/>
          </a:xfrm>
          <a:custGeom>
            <a:avLst/>
            <a:gdLst>
              <a:gd name="T0" fmla="*/ 62 w 88"/>
              <a:gd name="T1" fmla="*/ 0 h 287"/>
              <a:gd name="T2" fmla="*/ 0 w 88"/>
              <a:gd name="T3" fmla="*/ 287 h 287"/>
              <a:gd name="T4" fmla="*/ 88 w 88"/>
              <a:gd name="T5" fmla="*/ 275 h 287"/>
              <a:gd name="T6" fmla="*/ 62 w 88"/>
              <a:gd name="T7" fmla="*/ 0 h 287"/>
            </a:gdLst>
            <a:ahLst/>
            <a:cxnLst>
              <a:cxn ang="0">
                <a:pos x="T0" y="T1"/>
              </a:cxn>
              <a:cxn ang="0">
                <a:pos x="T2" y="T3"/>
              </a:cxn>
              <a:cxn ang="0">
                <a:pos x="T4" y="T5"/>
              </a:cxn>
              <a:cxn ang="0">
                <a:pos x="T6" y="T7"/>
              </a:cxn>
            </a:cxnLst>
            <a:rect l="0" t="0" r="r" b="b"/>
            <a:pathLst>
              <a:path w="88" h="287">
                <a:moveTo>
                  <a:pt x="62" y="0"/>
                </a:moveTo>
                <a:lnTo>
                  <a:pt x="0" y="287"/>
                </a:lnTo>
                <a:lnTo>
                  <a:pt x="88" y="275"/>
                </a:lnTo>
                <a:lnTo>
                  <a:pt x="62" y="0"/>
                </a:ln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5" name="任意多边形 74"/>
          <p:cNvSpPr/>
          <p:nvPr>
            <p:custDataLst>
              <p:tags r:id="rId26"/>
            </p:custDataLst>
          </p:nvPr>
        </p:nvSpPr>
        <p:spPr bwMode="auto">
          <a:xfrm>
            <a:off x="5622487" y="4051302"/>
            <a:ext cx="304389" cy="474847"/>
          </a:xfrm>
          <a:custGeom>
            <a:avLst/>
            <a:gdLst>
              <a:gd name="T0" fmla="*/ 165 w 169"/>
              <a:gd name="T1" fmla="*/ 15 h 263"/>
              <a:gd name="T2" fmla="*/ 161 w 169"/>
              <a:gd name="T3" fmla="*/ 14 h 263"/>
              <a:gd name="T4" fmla="*/ 156 w 169"/>
              <a:gd name="T5" fmla="*/ 12 h 263"/>
              <a:gd name="T6" fmla="*/ 156 w 169"/>
              <a:gd name="T7" fmla="*/ 12 h 263"/>
              <a:gd name="T8" fmla="*/ 116 w 169"/>
              <a:gd name="T9" fmla="*/ 2 h 263"/>
              <a:gd name="T10" fmla="*/ 85 w 169"/>
              <a:gd name="T11" fmla="*/ 6 h 263"/>
              <a:gd name="T12" fmla="*/ 65 w 169"/>
              <a:gd name="T13" fmla="*/ 27 h 263"/>
              <a:gd name="T14" fmla="*/ 49 w 169"/>
              <a:gd name="T15" fmla="*/ 74 h 263"/>
              <a:gd name="T16" fmla="*/ 50 w 169"/>
              <a:gd name="T17" fmla="*/ 74 h 263"/>
              <a:gd name="T18" fmla="*/ 7 w 169"/>
              <a:gd name="T19" fmla="*/ 204 h 263"/>
              <a:gd name="T20" fmla="*/ 40 w 169"/>
              <a:gd name="T21" fmla="*/ 257 h 263"/>
              <a:gd name="T22" fmla="*/ 40 w 169"/>
              <a:gd name="T23" fmla="*/ 257 h 263"/>
              <a:gd name="T24" fmla="*/ 100 w 169"/>
              <a:gd name="T25" fmla="*/ 227 h 263"/>
              <a:gd name="T26" fmla="*/ 169 w 169"/>
              <a:gd name="T27" fmla="*/ 16 h 263"/>
              <a:gd name="T28" fmla="*/ 165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165" y="15"/>
                </a:moveTo>
                <a:cubicBezTo>
                  <a:pt x="161" y="14"/>
                  <a:pt x="161" y="14"/>
                  <a:pt x="161" y="14"/>
                </a:cubicBezTo>
                <a:cubicBezTo>
                  <a:pt x="156" y="12"/>
                  <a:pt x="156" y="12"/>
                  <a:pt x="156" y="12"/>
                </a:cubicBezTo>
                <a:cubicBezTo>
                  <a:pt x="156" y="12"/>
                  <a:pt x="156" y="12"/>
                  <a:pt x="156" y="12"/>
                </a:cubicBezTo>
                <a:cubicBezTo>
                  <a:pt x="116" y="2"/>
                  <a:pt x="116" y="2"/>
                  <a:pt x="116" y="2"/>
                </a:cubicBezTo>
                <a:cubicBezTo>
                  <a:pt x="105" y="0"/>
                  <a:pt x="95" y="2"/>
                  <a:pt x="85" y="6"/>
                </a:cubicBezTo>
                <a:cubicBezTo>
                  <a:pt x="75" y="11"/>
                  <a:pt x="68" y="17"/>
                  <a:pt x="65" y="27"/>
                </a:cubicBezTo>
                <a:cubicBezTo>
                  <a:pt x="49" y="74"/>
                  <a:pt x="49" y="74"/>
                  <a:pt x="49" y="74"/>
                </a:cubicBezTo>
                <a:cubicBezTo>
                  <a:pt x="50" y="74"/>
                  <a:pt x="50" y="74"/>
                  <a:pt x="50" y="74"/>
                </a:cubicBezTo>
                <a:cubicBezTo>
                  <a:pt x="7" y="204"/>
                  <a:pt x="7" y="204"/>
                  <a:pt x="7" y="204"/>
                </a:cubicBezTo>
                <a:cubicBezTo>
                  <a:pt x="0" y="226"/>
                  <a:pt x="15" y="250"/>
                  <a:pt x="40" y="257"/>
                </a:cubicBezTo>
                <a:cubicBezTo>
                  <a:pt x="40" y="257"/>
                  <a:pt x="40" y="257"/>
                  <a:pt x="40" y="257"/>
                </a:cubicBezTo>
                <a:cubicBezTo>
                  <a:pt x="65" y="263"/>
                  <a:pt x="92" y="250"/>
                  <a:pt x="100" y="227"/>
                </a:cubicBezTo>
                <a:cubicBezTo>
                  <a:pt x="169" y="16"/>
                  <a:pt x="169" y="16"/>
                  <a:pt x="169" y="16"/>
                </a:cubicBezTo>
                <a:cubicBezTo>
                  <a:pt x="165" y="15"/>
                  <a:pt x="165" y="15"/>
                  <a:pt x="165" y="15"/>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6" name="任意多边形 75"/>
          <p:cNvSpPr/>
          <p:nvPr>
            <p:custDataLst>
              <p:tags r:id="rId27"/>
            </p:custDataLst>
          </p:nvPr>
        </p:nvSpPr>
        <p:spPr bwMode="auto">
          <a:xfrm>
            <a:off x="5432244" y="4309272"/>
            <a:ext cx="385052" cy="211550"/>
          </a:xfrm>
          <a:custGeom>
            <a:avLst/>
            <a:gdLst>
              <a:gd name="T0" fmla="*/ 213 w 214"/>
              <a:gd name="T1" fmla="*/ 31 h 117"/>
              <a:gd name="T2" fmla="*/ 212 w 214"/>
              <a:gd name="T3" fmla="*/ 35 h 117"/>
              <a:gd name="T4" fmla="*/ 212 w 214"/>
              <a:gd name="T5" fmla="*/ 40 h 117"/>
              <a:gd name="T6" fmla="*/ 212 w 214"/>
              <a:gd name="T7" fmla="*/ 40 h 117"/>
              <a:gd name="T8" fmla="*/ 206 w 214"/>
              <a:gd name="T9" fmla="*/ 80 h 117"/>
              <a:gd name="T10" fmla="*/ 190 w 214"/>
              <a:gd name="T11" fmla="*/ 106 h 117"/>
              <a:gd name="T12" fmla="*/ 163 w 214"/>
              <a:gd name="T13" fmla="*/ 116 h 117"/>
              <a:gd name="T14" fmla="*/ 114 w 214"/>
              <a:gd name="T15" fmla="*/ 109 h 117"/>
              <a:gd name="T16" fmla="*/ 114 w 214"/>
              <a:gd name="T17" fmla="*/ 109 h 117"/>
              <a:gd name="T18" fmla="*/ 0 w 214"/>
              <a:gd name="T19" fmla="*/ 93 h 117"/>
              <a:gd name="T20" fmla="*/ 17 w 214"/>
              <a:gd name="T21" fmla="*/ 0 h 117"/>
              <a:gd name="T22" fmla="*/ 214 w 214"/>
              <a:gd name="T23" fmla="*/ 26 h 117"/>
              <a:gd name="T24" fmla="*/ 213 w 214"/>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17">
                <a:moveTo>
                  <a:pt x="213" y="31"/>
                </a:moveTo>
                <a:cubicBezTo>
                  <a:pt x="212" y="35"/>
                  <a:pt x="212" y="35"/>
                  <a:pt x="212" y="35"/>
                </a:cubicBezTo>
                <a:cubicBezTo>
                  <a:pt x="212" y="40"/>
                  <a:pt x="212" y="40"/>
                  <a:pt x="212" y="40"/>
                </a:cubicBezTo>
                <a:cubicBezTo>
                  <a:pt x="212" y="40"/>
                  <a:pt x="212" y="40"/>
                  <a:pt x="212" y="40"/>
                </a:cubicBezTo>
                <a:cubicBezTo>
                  <a:pt x="206" y="80"/>
                  <a:pt x="206" y="80"/>
                  <a:pt x="206" y="80"/>
                </a:cubicBezTo>
                <a:cubicBezTo>
                  <a:pt x="203" y="91"/>
                  <a:pt x="198" y="100"/>
                  <a:pt x="190" y="106"/>
                </a:cubicBezTo>
                <a:cubicBezTo>
                  <a:pt x="181" y="114"/>
                  <a:pt x="173" y="117"/>
                  <a:pt x="163" y="116"/>
                </a:cubicBezTo>
                <a:cubicBezTo>
                  <a:pt x="114" y="109"/>
                  <a:pt x="114" y="109"/>
                  <a:pt x="114" y="109"/>
                </a:cubicBezTo>
                <a:cubicBezTo>
                  <a:pt x="114" y="109"/>
                  <a:pt x="114" y="109"/>
                  <a:pt x="114" y="109"/>
                </a:cubicBezTo>
                <a:cubicBezTo>
                  <a:pt x="0" y="93"/>
                  <a:pt x="0" y="93"/>
                  <a:pt x="0" y="93"/>
                </a:cubicBezTo>
                <a:cubicBezTo>
                  <a:pt x="17" y="0"/>
                  <a:pt x="17" y="0"/>
                  <a:pt x="17" y="0"/>
                </a:cubicBezTo>
                <a:cubicBezTo>
                  <a:pt x="214" y="26"/>
                  <a:pt x="214" y="26"/>
                  <a:pt x="214" y="26"/>
                </a:cubicBezTo>
                <a:cubicBezTo>
                  <a:pt x="213" y="31"/>
                  <a:pt x="213" y="31"/>
                  <a:pt x="213" y="3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7" name="任意多边形 76"/>
          <p:cNvSpPr/>
          <p:nvPr>
            <p:custDataLst>
              <p:tags r:id="rId28"/>
            </p:custDataLst>
          </p:nvPr>
        </p:nvSpPr>
        <p:spPr bwMode="auto">
          <a:xfrm>
            <a:off x="5945139" y="3964551"/>
            <a:ext cx="154478" cy="139258"/>
          </a:xfrm>
          <a:custGeom>
            <a:avLst/>
            <a:gdLst>
              <a:gd name="T0" fmla="*/ 71 w 203"/>
              <a:gd name="T1" fmla="*/ 0 h 183"/>
              <a:gd name="T2" fmla="*/ 0 w 203"/>
              <a:gd name="T3" fmla="*/ 21 h 183"/>
              <a:gd name="T4" fmla="*/ 64 w 203"/>
              <a:gd name="T5" fmla="*/ 183 h 183"/>
              <a:gd name="T6" fmla="*/ 203 w 203"/>
              <a:gd name="T7" fmla="*/ 97 h 183"/>
              <a:gd name="T8" fmla="*/ 71 w 203"/>
              <a:gd name="T9" fmla="*/ 0 h 183"/>
            </a:gdLst>
            <a:ahLst/>
            <a:cxnLst>
              <a:cxn ang="0">
                <a:pos x="T0" y="T1"/>
              </a:cxn>
              <a:cxn ang="0">
                <a:pos x="T2" y="T3"/>
              </a:cxn>
              <a:cxn ang="0">
                <a:pos x="T4" y="T5"/>
              </a:cxn>
              <a:cxn ang="0">
                <a:pos x="T6" y="T7"/>
              </a:cxn>
              <a:cxn ang="0">
                <a:pos x="T8" y="T9"/>
              </a:cxn>
            </a:cxnLst>
            <a:rect l="0" t="0" r="r" b="b"/>
            <a:pathLst>
              <a:path w="203" h="183">
                <a:moveTo>
                  <a:pt x="71" y="0"/>
                </a:moveTo>
                <a:lnTo>
                  <a:pt x="0" y="21"/>
                </a:lnTo>
                <a:lnTo>
                  <a:pt x="64" y="183"/>
                </a:lnTo>
                <a:lnTo>
                  <a:pt x="203" y="97"/>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8" name="任意多边形 77"/>
          <p:cNvSpPr/>
          <p:nvPr>
            <p:custDataLst>
              <p:tags r:id="rId29"/>
            </p:custDataLst>
          </p:nvPr>
        </p:nvSpPr>
        <p:spPr bwMode="auto">
          <a:xfrm>
            <a:off x="6099616" y="3968356"/>
            <a:ext cx="152955" cy="131648"/>
          </a:xfrm>
          <a:custGeom>
            <a:avLst/>
            <a:gdLst>
              <a:gd name="T0" fmla="*/ 133 w 201"/>
              <a:gd name="T1" fmla="*/ 0 h 173"/>
              <a:gd name="T2" fmla="*/ 201 w 201"/>
              <a:gd name="T3" fmla="*/ 16 h 173"/>
              <a:gd name="T4" fmla="*/ 137 w 201"/>
              <a:gd name="T5" fmla="*/ 173 h 173"/>
              <a:gd name="T6" fmla="*/ 0 w 201"/>
              <a:gd name="T7" fmla="*/ 92 h 173"/>
              <a:gd name="T8" fmla="*/ 133 w 201"/>
              <a:gd name="T9" fmla="*/ 0 h 173"/>
            </a:gdLst>
            <a:ahLst/>
            <a:cxnLst>
              <a:cxn ang="0">
                <a:pos x="T0" y="T1"/>
              </a:cxn>
              <a:cxn ang="0">
                <a:pos x="T2" y="T3"/>
              </a:cxn>
              <a:cxn ang="0">
                <a:pos x="T4" y="T5"/>
              </a:cxn>
              <a:cxn ang="0">
                <a:pos x="T6" y="T7"/>
              </a:cxn>
              <a:cxn ang="0">
                <a:pos x="T8" y="T9"/>
              </a:cxn>
            </a:cxnLst>
            <a:rect l="0" t="0" r="r" b="b"/>
            <a:pathLst>
              <a:path w="201" h="173">
                <a:moveTo>
                  <a:pt x="133" y="0"/>
                </a:moveTo>
                <a:lnTo>
                  <a:pt x="201" y="16"/>
                </a:lnTo>
                <a:lnTo>
                  <a:pt x="137" y="173"/>
                </a:lnTo>
                <a:lnTo>
                  <a:pt x="0" y="92"/>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9" name="任意多边形 78"/>
          <p:cNvSpPr/>
          <p:nvPr>
            <p:custDataLst>
              <p:tags r:id="rId30"/>
            </p:custDataLst>
          </p:nvPr>
        </p:nvSpPr>
        <p:spPr bwMode="auto">
          <a:xfrm>
            <a:off x="6095811" y="3979010"/>
            <a:ext cx="212311" cy="592036"/>
          </a:xfrm>
          <a:custGeom>
            <a:avLst/>
            <a:gdLst>
              <a:gd name="T0" fmla="*/ 206 w 279"/>
              <a:gd name="T1" fmla="*/ 0 h 778"/>
              <a:gd name="T2" fmla="*/ 279 w 279"/>
              <a:gd name="T3" fmla="*/ 259 h 778"/>
              <a:gd name="T4" fmla="*/ 159 w 279"/>
              <a:gd name="T5" fmla="*/ 249 h 778"/>
              <a:gd name="T6" fmla="*/ 251 w 279"/>
              <a:gd name="T7" fmla="*/ 399 h 778"/>
              <a:gd name="T8" fmla="*/ 3 w 279"/>
              <a:gd name="T9" fmla="*/ 778 h 778"/>
              <a:gd name="T10" fmla="*/ 0 w 279"/>
              <a:gd name="T11" fmla="*/ 522 h 778"/>
              <a:gd name="T12" fmla="*/ 206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206" y="0"/>
                </a:moveTo>
                <a:lnTo>
                  <a:pt x="279" y="259"/>
                </a:lnTo>
                <a:lnTo>
                  <a:pt x="159" y="249"/>
                </a:lnTo>
                <a:lnTo>
                  <a:pt x="251" y="399"/>
                </a:lnTo>
                <a:lnTo>
                  <a:pt x="3" y="778"/>
                </a:lnTo>
                <a:lnTo>
                  <a:pt x="0" y="522"/>
                </a:lnTo>
                <a:lnTo>
                  <a:pt x="206" y="0"/>
                </a:ln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0" name="任意多边形 79"/>
          <p:cNvSpPr/>
          <p:nvPr>
            <p:custDataLst>
              <p:tags r:id="rId31"/>
            </p:custDataLst>
          </p:nvPr>
        </p:nvSpPr>
        <p:spPr bwMode="auto">
          <a:xfrm>
            <a:off x="5888827" y="3979010"/>
            <a:ext cx="212311" cy="592036"/>
          </a:xfrm>
          <a:custGeom>
            <a:avLst/>
            <a:gdLst>
              <a:gd name="T0" fmla="*/ 74 w 279"/>
              <a:gd name="T1" fmla="*/ 0 h 778"/>
              <a:gd name="T2" fmla="*/ 0 w 279"/>
              <a:gd name="T3" fmla="*/ 259 h 778"/>
              <a:gd name="T4" fmla="*/ 121 w 279"/>
              <a:gd name="T5" fmla="*/ 249 h 778"/>
              <a:gd name="T6" fmla="*/ 29 w 279"/>
              <a:gd name="T7" fmla="*/ 399 h 778"/>
              <a:gd name="T8" fmla="*/ 275 w 279"/>
              <a:gd name="T9" fmla="*/ 778 h 778"/>
              <a:gd name="T10" fmla="*/ 279 w 279"/>
              <a:gd name="T11" fmla="*/ 522 h 778"/>
              <a:gd name="T12" fmla="*/ 74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74" y="0"/>
                </a:moveTo>
                <a:lnTo>
                  <a:pt x="0" y="259"/>
                </a:lnTo>
                <a:lnTo>
                  <a:pt x="121" y="249"/>
                </a:lnTo>
                <a:lnTo>
                  <a:pt x="29" y="399"/>
                </a:lnTo>
                <a:lnTo>
                  <a:pt x="275" y="778"/>
                </a:lnTo>
                <a:lnTo>
                  <a:pt x="279" y="522"/>
                </a:lnTo>
                <a:lnTo>
                  <a:pt x="74" y="0"/>
                </a:ln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1" name="任意多边形 80"/>
          <p:cNvSpPr/>
          <p:nvPr>
            <p:custDataLst>
              <p:tags r:id="rId32"/>
            </p:custDataLst>
          </p:nvPr>
        </p:nvSpPr>
        <p:spPr bwMode="auto">
          <a:xfrm>
            <a:off x="5291464" y="4289487"/>
            <a:ext cx="165892" cy="175024"/>
          </a:xfrm>
          <a:custGeom>
            <a:avLst/>
            <a:gdLst>
              <a:gd name="T0" fmla="*/ 8 w 92"/>
              <a:gd name="T1" fmla="*/ 25 h 97"/>
              <a:gd name="T2" fmla="*/ 1 w 92"/>
              <a:gd name="T3" fmla="*/ 67 h 97"/>
              <a:gd name="T4" fmla="*/ 17 w 92"/>
              <a:gd name="T5" fmla="*/ 87 h 97"/>
              <a:gd name="T6" fmla="*/ 38 w 92"/>
              <a:gd name="T7" fmla="*/ 90 h 97"/>
              <a:gd name="T8" fmla="*/ 85 w 92"/>
              <a:gd name="T9" fmla="*/ 75 h 97"/>
              <a:gd name="T10" fmla="*/ 91 w 92"/>
              <a:gd name="T11" fmla="*/ 38 h 97"/>
              <a:gd name="T12" fmla="*/ 75 w 92"/>
              <a:gd name="T13" fmla="*/ 17 h 97"/>
              <a:gd name="T14" fmla="*/ 8 w 92"/>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7">
                <a:moveTo>
                  <a:pt x="8" y="25"/>
                </a:moveTo>
                <a:cubicBezTo>
                  <a:pt x="1" y="67"/>
                  <a:pt x="1" y="67"/>
                  <a:pt x="1" y="67"/>
                </a:cubicBezTo>
                <a:cubicBezTo>
                  <a:pt x="0" y="76"/>
                  <a:pt x="7" y="85"/>
                  <a:pt x="17" y="87"/>
                </a:cubicBezTo>
                <a:cubicBezTo>
                  <a:pt x="38" y="90"/>
                  <a:pt x="38" y="90"/>
                  <a:pt x="38" y="90"/>
                </a:cubicBezTo>
                <a:cubicBezTo>
                  <a:pt x="52" y="92"/>
                  <a:pt x="81" y="97"/>
                  <a:pt x="85" y="75"/>
                </a:cubicBezTo>
                <a:cubicBezTo>
                  <a:pt x="91" y="38"/>
                  <a:pt x="91" y="38"/>
                  <a:pt x="91" y="38"/>
                </a:cubicBezTo>
                <a:cubicBezTo>
                  <a:pt x="92" y="28"/>
                  <a:pt x="85" y="19"/>
                  <a:pt x="75" y="17"/>
                </a:cubicBezTo>
                <a:cubicBezTo>
                  <a:pt x="59" y="15"/>
                  <a:pt x="12" y="0"/>
                  <a:pt x="8"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2" name="任意多边形 81"/>
          <p:cNvSpPr/>
          <p:nvPr>
            <p:custDataLst>
              <p:tags r:id="rId33"/>
            </p:custDataLst>
          </p:nvPr>
        </p:nvSpPr>
        <p:spPr bwMode="auto">
          <a:xfrm>
            <a:off x="5394195" y="4302423"/>
            <a:ext cx="59356" cy="66205"/>
          </a:xfrm>
          <a:custGeom>
            <a:avLst/>
            <a:gdLst>
              <a:gd name="T0" fmla="*/ 6 w 33"/>
              <a:gd name="T1" fmla="*/ 4 h 37"/>
              <a:gd name="T2" fmla="*/ 6 w 33"/>
              <a:gd name="T3" fmla="*/ 4 h 37"/>
              <a:gd name="T4" fmla="*/ 4 w 33"/>
              <a:gd name="T5" fmla="*/ 20 h 37"/>
              <a:gd name="T6" fmla="*/ 11 w 33"/>
              <a:gd name="T7" fmla="*/ 31 h 37"/>
              <a:gd name="T8" fmla="*/ 27 w 33"/>
              <a:gd name="T9" fmla="*/ 33 h 37"/>
              <a:gd name="T10" fmla="*/ 27 w 33"/>
              <a:gd name="T11" fmla="*/ 33 h 37"/>
              <a:gd name="T12" fmla="*/ 30 w 33"/>
              <a:gd name="T13" fmla="*/ 17 h 37"/>
              <a:gd name="T14" fmla="*/ 22 w 33"/>
              <a:gd name="T15" fmla="*/ 7 h 37"/>
              <a:gd name="T16" fmla="*/ 6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6" y="4"/>
                </a:moveTo>
                <a:cubicBezTo>
                  <a:pt x="6" y="4"/>
                  <a:pt x="6" y="4"/>
                  <a:pt x="6" y="4"/>
                </a:cubicBezTo>
                <a:cubicBezTo>
                  <a:pt x="1" y="8"/>
                  <a:pt x="0" y="15"/>
                  <a:pt x="4" y="20"/>
                </a:cubicBezTo>
                <a:cubicBezTo>
                  <a:pt x="11" y="31"/>
                  <a:pt x="11" y="31"/>
                  <a:pt x="11" y="31"/>
                </a:cubicBezTo>
                <a:cubicBezTo>
                  <a:pt x="15" y="36"/>
                  <a:pt x="22" y="37"/>
                  <a:pt x="27" y="33"/>
                </a:cubicBezTo>
                <a:cubicBezTo>
                  <a:pt x="27" y="33"/>
                  <a:pt x="27" y="33"/>
                  <a:pt x="27" y="33"/>
                </a:cubicBezTo>
                <a:cubicBezTo>
                  <a:pt x="32" y="30"/>
                  <a:pt x="33" y="22"/>
                  <a:pt x="30" y="17"/>
                </a:cubicBezTo>
                <a:cubicBezTo>
                  <a:pt x="22" y="7"/>
                  <a:pt x="22" y="7"/>
                  <a:pt x="22" y="7"/>
                </a:cubicBezTo>
                <a:cubicBezTo>
                  <a:pt x="19" y="2"/>
                  <a:pt x="11" y="0"/>
                  <a:pt x="6" y="4"/>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3" name="任意多边形 82"/>
          <p:cNvSpPr/>
          <p:nvPr>
            <p:custDataLst>
              <p:tags r:id="rId34"/>
            </p:custDataLst>
          </p:nvPr>
        </p:nvSpPr>
        <p:spPr bwMode="auto">
          <a:xfrm>
            <a:off x="5302117" y="4310794"/>
            <a:ext cx="73814" cy="137736"/>
          </a:xfrm>
          <a:custGeom>
            <a:avLst/>
            <a:gdLst>
              <a:gd name="T0" fmla="*/ 30 w 41"/>
              <a:gd name="T1" fmla="*/ 76 h 76"/>
              <a:gd name="T2" fmla="*/ 30 w 41"/>
              <a:gd name="T3" fmla="*/ 74 h 76"/>
              <a:gd name="T4" fmla="*/ 30 w 41"/>
              <a:gd name="T5" fmla="*/ 74 h 76"/>
              <a:gd name="T6" fmla="*/ 22 w 41"/>
              <a:gd name="T7" fmla="*/ 63 h 76"/>
              <a:gd name="T8" fmla="*/ 24 w 41"/>
              <a:gd name="T9" fmla="*/ 63 h 76"/>
              <a:gd name="T10" fmla="*/ 37 w 41"/>
              <a:gd name="T11" fmla="*/ 54 h 76"/>
              <a:gd name="T12" fmla="*/ 37 w 41"/>
              <a:gd name="T13" fmla="*/ 54 h 76"/>
              <a:gd name="T14" fmla="*/ 29 w 41"/>
              <a:gd name="T15" fmla="*/ 43 h 76"/>
              <a:gd name="T16" fmla="*/ 40 w 41"/>
              <a:gd name="T17" fmla="*/ 34 h 76"/>
              <a:gd name="T18" fmla="*/ 40 w 41"/>
              <a:gd name="T19" fmla="*/ 34 h 76"/>
              <a:gd name="T20" fmla="*/ 29 w 41"/>
              <a:gd name="T21" fmla="*/ 22 h 76"/>
              <a:gd name="T22" fmla="*/ 28 w 41"/>
              <a:gd name="T23" fmla="*/ 22 h 76"/>
              <a:gd name="T24" fmla="*/ 37 w 41"/>
              <a:gd name="T25" fmla="*/ 13 h 76"/>
              <a:gd name="T26" fmla="*/ 37 w 41"/>
              <a:gd name="T27" fmla="*/ 13 h 76"/>
              <a:gd name="T28" fmla="*/ 27 w 41"/>
              <a:gd name="T29" fmla="*/ 1 h 76"/>
              <a:gd name="T30" fmla="*/ 18 w 41"/>
              <a:gd name="T31" fmla="*/ 0 h 76"/>
              <a:gd name="T32" fmla="*/ 11 w 41"/>
              <a:gd name="T33" fmla="*/ 2 h 76"/>
              <a:gd name="T34" fmla="*/ 4 w 41"/>
              <a:gd name="T35" fmla="*/ 15 h 76"/>
              <a:gd name="T36" fmla="*/ 0 w 41"/>
              <a:gd name="T37" fmla="*/ 56 h 76"/>
              <a:gd name="T38" fmla="*/ 0 w 41"/>
              <a:gd name="T39" fmla="*/ 58 h 76"/>
              <a:gd name="T40" fmla="*/ 19 w 41"/>
              <a:gd name="T41" fmla="*/ 75 h 76"/>
              <a:gd name="T42" fmla="*/ 30 w 41"/>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76">
                <a:moveTo>
                  <a:pt x="30" y="76"/>
                </a:moveTo>
                <a:cubicBezTo>
                  <a:pt x="30" y="76"/>
                  <a:pt x="30" y="75"/>
                  <a:pt x="30" y="74"/>
                </a:cubicBezTo>
                <a:cubicBezTo>
                  <a:pt x="30" y="74"/>
                  <a:pt x="30" y="74"/>
                  <a:pt x="30" y="74"/>
                </a:cubicBezTo>
                <a:cubicBezTo>
                  <a:pt x="31" y="69"/>
                  <a:pt x="27" y="65"/>
                  <a:pt x="22" y="63"/>
                </a:cubicBezTo>
                <a:cubicBezTo>
                  <a:pt x="24" y="63"/>
                  <a:pt x="24" y="63"/>
                  <a:pt x="24" y="63"/>
                </a:cubicBezTo>
                <a:cubicBezTo>
                  <a:pt x="31" y="64"/>
                  <a:pt x="36" y="60"/>
                  <a:pt x="37" y="54"/>
                </a:cubicBezTo>
                <a:cubicBezTo>
                  <a:pt x="37" y="54"/>
                  <a:pt x="37" y="54"/>
                  <a:pt x="37" y="54"/>
                </a:cubicBezTo>
                <a:cubicBezTo>
                  <a:pt x="37" y="49"/>
                  <a:pt x="34" y="45"/>
                  <a:pt x="29" y="43"/>
                </a:cubicBezTo>
                <a:cubicBezTo>
                  <a:pt x="35" y="43"/>
                  <a:pt x="40" y="39"/>
                  <a:pt x="40" y="34"/>
                </a:cubicBezTo>
                <a:cubicBezTo>
                  <a:pt x="40" y="34"/>
                  <a:pt x="40" y="34"/>
                  <a:pt x="40" y="34"/>
                </a:cubicBezTo>
                <a:cubicBezTo>
                  <a:pt x="41" y="28"/>
                  <a:pt x="36" y="23"/>
                  <a:pt x="29" y="22"/>
                </a:cubicBezTo>
                <a:cubicBezTo>
                  <a:pt x="28" y="22"/>
                  <a:pt x="28" y="22"/>
                  <a:pt x="28" y="22"/>
                </a:cubicBezTo>
                <a:cubicBezTo>
                  <a:pt x="33" y="21"/>
                  <a:pt x="37" y="18"/>
                  <a:pt x="37" y="13"/>
                </a:cubicBezTo>
                <a:cubicBezTo>
                  <a:pt x="37" y="13"/>
                  <a:pt x="37" y="13"/>
                  <a:pt x="37" y="13"/>
                </a:cubicBezTo>
                <a:cubicBezTo>
                  <a:pt x="38" y="7"/>
                  <a:pt x="33" y="2"/>
                  <a:pt x="27" y="1"/>
                </a:cubicBezTo>
                <a:cubicBezTo>
                  <a:pt x="18" y="0"/>
                  <a:pt x="18" y="0"/>
                  <a:pt x="18" y="0"/>
                </a:cubicBezTo>
                <a:cubicBezTo>
                  <a:pt x="15" y="0"/>
                  <a:pt x="13" y="1"/>
                  <a:pt x="11" y="2"/>
                </a:cubicBezTo>
                <a:cubicBezTo>
                  <a:pt x="7" y="5"/>
                  <a:pt x="4" y="9"/>
                  <a:pt x="4" y="15"/>
                </a:cubicBezTo>
                <a:cubicBezTo>
                  <a:pt x="0" y="56"/>
                  <a:pt x="0" y="56"/>
                  <a:pt x="0" y="56"/>
                </a:cubicBezTo>
                <a:cubicBezTo>
                  <a:pt x="0" y="57"/>
                  <a:pt x="0" y="57"/>
                  <a:pt x="0" y="58"/>
                </a:cubicBezTo>
                <a:cubicBezTo>
                  <a:pt x="1" y="66"/>
                  <a:pt x="9" y="74"/>
                  <a:pt x="19" y="75"/>
                </a:cubicBezTo>
                <a:lnTo>
                  <a:pt x="30" y="76"/>
                </a:ln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4" name="任意多边形 83"/>
          <p:cNvSpPr/>
          <p:nvPr>
            <p:custDataLst>
              <p:tags r:id="rId35"/>
            </p:custDataLst>
          </p:nvPr>
        </p:nvSpPr>
        <p:spPr bwMode="auto">
          <a:xfrm>
            <a:off x="5271678" y="4300140"/>
            <a:ext cx="92078" cy="47180"/>
          </a:xfrm>
          <a:custGeom>
            <a:avLst/>
            <a:gdLst>
              <a:gd name="T0" fmla="*/ 1 w 51"/>
              <a:gd name="T1" fmla="*/ 10 h 26"/>
              <a:gd name="T2" fmla="*/ 1 w 51"/>
              <a:gd name="T3" fmla="*/ 10 h 26"/>
              <a:gd name="T4" fmla="*/ 11 w 51"/>
              <a:gd name="T5" fmla="*/ 21 h 26"/>
              <a:gd name="T6" fmla="*/ 39 w 51"/>
              <a:gd name="T7" fmla="*/ 25 h 26"/>
              <a:gd name="T8" fmla="*/ 51 w 51"/>
              <a:gd name="T9" fmla="*/ 16 h 26"/>
              <a:gd name="T10" fmla="*/ 51 w 51"/>
              <a:gd name="T11" fmla="*/ 16 h 26"/>
              <a:gd name="T12" fmla="*/ 41 w 51"/>
              <a:gd name="T13" fmla="*/ 5 h 26"/>
              <a:gd name="T14" fmla="*/ 12 w 51"/>
              <a:gd name="T15" fmla="*/ 1 h 26"/>
              <a:gd name="T16" fmla="*/ 1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1" y="10"/>
                </a:moveTo>
                <a:cubicBezTo>
                  <a:pt x="1" y="10"/>
                  <a:pt x="1" y="10"/>
                  <a:pt x="1" y="10"/>
                </a:cubicBezTo>
                <a:cubicBezTo>
                  <a:pt x="0" y="15"/>
                  <a:pt x="5" y="21"/>
                  <a:pt x="11" y="21"/>
                </a:cubicBezTo>
                <a:cubicBezTo>
                  <a:pt x="39" y="25"/>
                  <a:pt x="39" y="25"/>
                  <a:pt x="39" y="25"/>
                </a:cubicBezTo>
                <a:cubicBezTo>
                  <a:pt x="45" y="26"/>
                  <a:pt x="50" y="22"/>
                  <a:pt x="51" y="16"/>
                </a:cubicBezTo>
                <a:cubicBezTo>
                  <a:pt x="51" y="16"/>
                  <a:pt x="51" y="16"/>
                  <a:pt x="51" y="16"/>
                </a:cubicBezTo>
                <a:cubicBezTo>
                  <a:pt x="51" y="11"/>
                  <a:pt x="47" y="5"/>
                  <a:pt x="41" y="5"/>
                </a:cubicBezTo>
                <a:cubicBezTo>
                  <a:pt x="12" y="1"/>
                  <a:pt x="12" y="1"/>
                  <a:pt x="12" y="1"/>
                </a:cubicBezTo>
                <a:cubicBezTo>
                  <a:pt x="7" y="0"/>
                  <a:pt x="1" y="4"/>
                  <a:pt x="1"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5" name="任意多边形 84"/>
          <p:cNvSpPr/>
          <p:nvPr>
            <p:custDataLst>
              <p:tags r:id="rId36"/>
            </p:custDataLst>
          </p:nvPr>
        </p:nvSpPr>
        <p:spPr bwMode="auto">
          <a:xfrm>
            <a:off x="5257220" y="4336667"/>
            <a:ext cx="111863" cy="48702"/>
          </a:xfrm>
          <a:custGeom>
            <a:avLst/>
            <a:gdLst>
              <a:gd name="T0" fmla="*/ 1 w 62"/>
              <a:gd name="T1" fmla="*/ 9 h 27"/>
              <a:gd name="T2" fmla="*/ 1 w 62"/>
              <a:gd name="T3" fmla="*/ 9 h 27"/>
              <a:gd name="T4" fmla="*/ 12 w 62"/>
              <a:gd name="T5" fmla="*/ 21 h 27"/>
              <a:gd name="T6" fmla="*/ 49 w 62"/>
              <a:gd name="T7" fmla="*/ 26 h 27"/>
              <a:gd name="T8" fmla="*/ 62 w 62"/>
              <a:gd name="T9" fmla="*/ 17 h 27"/>
              <a:gd name="T10" fmla="*/ 62 w 62"/>
              <a:gd name="T11" fmla="*/ 17 h 27"/>
              <a:gd name="T12" fmla="*/ 51 w 62"/>
              <a:gd name="T13" fmla="*/ 5 h 27"/>
              <a:gd name="T14" fmla="*/ 14 w 62"/>
              <a:gd name="T15" fmla="*/ 0 h 27"/>
              <a:gd name="T16" fmla="*/ 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1" y="9"/>
                </a:moveTo>
                <a:cubicBezTo>
                  <a:pt x="1" y="9"/>
                  <a:pt x="1" y="9"/>
                  <a:pt x="1" y="9"/>
                </a:cubicBezTo>
                <a:cubicBezTo>
                  <a:pt x="0" y="15"/>
                  <a:pt x="5" y="20"/>
                  <a:pt x="12" y="21"/>
                </a:cubicBezTo>
                <a:cubicBezTo>
                  <a:pt x="49" y="26"/>
                  <a:pt x="49" y="26"/>
                  <a:pt x="49" y="26"/>
                </a:cubicBezTo>
                <a:cubicBezTo>
                  <a:pt x="56" y="27"/>
                  <a:pt x="61" y="23"/>
                  <a:pt x="62" y="17"/>
                </a:cubicBezTo>
                <a:cubicBezTo>
                  <a:pt x="62" y="17"/>
                  <a:pt x="62" y="17"/>
                  <a:pt x="62" y="17"/>
                </a:cubicBezTo>
                <a:cubicBezTo>
                  <a:pt x="62" y="12"/>
                  <a:pt x="57" y="6"/>
                  <a:pt x="51" y="5"/>
                </a:cubicBezTo>
                <a:cubicBezTo>
                  <a:pt x="14" y="0"/>
                  <a:pt x="14" y="0"/>
                  <a:pt x="14" y="0"/>
                </a:cubicBezTo>
                <a:cubicBezTo>
                  <a:pt x="7" y="0"/>
                  <a:pt x="1" y="3"/>
                  <a:pt x="1"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6" name="任意多边形 85"/>
          <p:cNvSpPr/>
          <p:nvPr>
            <p:custDataLst>
              <p:tags r:id="rId37"/>
            </p:custDataLst>
          </p:nvPr>
        </p:nvSpPr>
        <p:spPr bwMode="auto">
          <a:xfrm>
            <a:off x="5261025" y="4372432"/>
            <a:ext cx="102731" cy="47180"/>
          </a:xfrm>
          <a:custGeom>
            <a:avLst/>
            <a:gdLst>
              <a:gd name="T0" fmla="*/ 1 w 57"/>
              <a:gd name="T1" fmla="*/ 10 h 26"/>
              <a:gd name="T2" fmla="*/ 1 w 57"/>
              <a:gd name="T3" fmla="*/ 10 h 26"/>
              <a:gd name="T4" fmla="*/ 38 w 57"/>
              <a:gd name="T5" fmla="*/ 24 h 26"/>
              <a:gd name="T6" fmla="*/ 57 w 57"/>
              <a:gd name="T7" fmla="*/ 18 h 26"/>
              <a:gd name="T8" fmla="*/ 57 w 57"/>
              <a:gd name="T9" fmla="*/ 18 h 26"/>
              <a:gd name="T10" fmla="*/ 46 w 57"/>
              <a:gd name="T11" fmla="*/ 6 h 26"/>
              <a:gd name="T12" fmla="*/ 13 w 57"/>
              <a:gd name="T13" fmla="*/ 1 h 26"/>
              <a:gd name="T14" fmla="*/ 1 w 57"/>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6">
                <a:moveTo>
                  <a:pt x="1" y="10"/>
                </a:moveTo>
                <a:cubicBezTo>
                  <a:pt x="1" y="10"/>
                  <a:pt x="1" y="10"/>
                  <a:pt x="1" y="10"/>
                </a:cubicBezTo>
                <a:cubicBezTo>
                  <a:pt x="0" y="25"/>
                  <a:pt x="28" y="22"/>
                  <a:pt x="38" y="24"/>
                </a:cubicBezTo>
                <a:cubicBezTo>
                  <a:pt x="48" y="26"/>
                  <a:pt x="56" y="25"/>
                  <a:pt x="57" y="18"/>
                </a:cubicBezTo>
                <a:cubicBezTo>
                  <a:pt x="57" y="18"/>
                  <a:pt x="57" y="18"/>
                  <a:pt x="57" y="18"/>
                </a:cubicBezTo>
                <a:cubicBezTo>
                  <a:pt x="57" y="12"/>
                  <a:pt x="52" y="7"/>
                  <a:pt x="46" y="6"/>
                </a:cubicBezTo>
                <a:cubicBezTo>
                  <a:pt x="13" y="1"/>
                  <a:pt x="13" y="1"/>
                  <a:pt x="13" y="1"/>
                </a:cubicBezTo>
                <a:cubicBezTo>
                  <a:pt x="7" y="0"/>
                  <a:pt x="2" y="4"/>
                  <a:pt x="1"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7" name="任意多边形 86"/>
          <p:cNvSpPr/>
          <p:nvPr>
            <p:custDataLst>
              <p:tags r:id="rId38"/>
            </p:custDataLst>
          </p:nvPr>
        </p:nvSpPr>
        <p:spPr bwMode="auto">
          <a:xfrm>
            <a:off x="5266352" y="4408959"/>
            <a:ext cx="84468" cy="39571"/>
          </a:xfrm>
          <a:custGeom>
            <a:avLst/>
            <a:gdLst>
              <a:gd name="T0" fmla="*/ 1 w 47"/>
              <a:gd name="T1" fmla="*/ 9 h 22"/>
              <a:gd name="T2" fmla="*/ 1 w 47"/>
              <a:gd name="T3" fmla="*/ 9 h 22"/>
              <a:gd name="T4" fmla="*/ 25 w 47"/>
              <a:gd name="T5" fmla="*/ 20 h 22"/>
              <a:gd name="T6" fmla="*/ 47 w 47"/>
              <a:gd name="T7" fmla="*/ 15 h 22"/>
              <a:gd name="T8" fmla="*/ 47 w 47"/>
              <a:gd name="T9" fmla="*/ 15 h 22"/>
              <a:gd name="T10" fmla="*/ 38 w 47"/>
              <a:gd name="T11" fmla="*/ 4 h 22"/>
              <a:gd name="T12" fmla="*/ 12 w 47"/>
              <a:gd name="T13" fmla="*/ 1 h 22"/>
              <a:gd name="T14" fmla="*/ 1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1" y="9"/>
                </a:moveTo>
                <a:cubicBezTo>
                  <a:pt x="1" y="9"/>
                  <a:pt x="1" y="9"/>
                  <a:pt x="1" y="9"/>
                </a:cubicBezTo>
                <a:cubicBezTo>
                  <a:pt x="0" y="22"/>
                  <a:pt x="17" y="19"/>
                  <a:pt x="25" y="20"/>
                </a:cubicBezTo>
                <a:cubicBezTo>
                  <a:pt x="35" y="21"/>
                  <a:pt x="46" y="22"/>
                  <a:pt x="47" y="15"/>
                </a:cubicBezTo>
                <a:cubicBezTo>
                  <a:pt x="47" y="15"/>
                  <a:pt x="47" y="15"/>
                  <a:pt x="47" y="15"/>
                </a:cubicBezTo>
                <a:cubicBezTo>
                  <a:pt x="47" y="10"/>
                  <a:pt x="43" y="5"/>
                  <a:pt x="38" y="4"/>
                </a:cubicBezTo>
                <a:cubicBezTo>
                  <a:pt x="12" y="1"/>
                  <a:pt x="12" y="1"/>
                  <a:pt x="12" y="1"/>
                </a:cubicBezTo>
                <a:cubicBezTo>
                  <a:pt x="6" y="0"/>
                  <a:pt x="2" y="4"/>
                  <a:pt x="1"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8" name="任意多边形 87"/>
          <p:cNvSpPr/>
          <p:nvPr>
            <p:custDataLst>
              <p:tags r:id="rId39"/>
            </p:custDataLst>
          </p:nvPr>
        </p:nvSpPr>
        <p:spPr bwMode="auto">
          <a:xfrm>
            <a:off x="5338644" y="4310794"/>
            <a:ext cx="21307" cy="32722"/>
          </a:xfrm>
          <a:custGeom>
            <a:avLst/>
            <a:gdLst>
              <a:gd name="T0" fmla="*/ 1 w 12"/>
              <a:gd name="T1" fmla="*/ 17 h 18"/>
              <a:gd name="T2" fmla="*/ 1 w 12"/>
              <a:gd name="T3" fmla="*/ 17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7"/>
                </a:moveTo>
                <a:cubicBezTo>
                  <a:pt x="1" y="17"/>
                  <a:pt x="1" y="17"/>
                  <a:pt x="1" y="17"/>
                </a:cubicBezTo>
                <a:cubicBezTo>
                  <a:pt x="7" y="18"/>
                  <a:pt x="11" y="15"/>
                  <a:pt x="12" y="10"/>
                </a:cubicBezTo>
                <a:cubicBezTo>
                  <a:pt x="12" y="10"/>
                  <a:pt x="12" y="10"/>
                  <a:pt x="12" y="10"/>
                </a:cubicBezTo>
                <a:cubicBezTo>
                  <a:pt x="12" y="5"/>
                  <a:pt x="8" y="1"/>
                  <a:pt x="3" y="0"/>
                </a:cubicBezTo>
                <a:cubicBezTo>
                  <a:pt x="2" y="0"/>
                  <a:pt x="2" y="0"/>
                  <a:pt x="2" y="0"/>
                </a:cubicBezTo>
                <a:cubicBezTo>
                  <a:pt x="1" y="2"/>
                  <a:pt x="1" y="5"/>
                  <a:pt x="0" y="8"/>
                </a:cubicBezTo>
                <a:cubicBezTo>
                  <a:pt x="0" y="11"/>
                  <a:pt x="0" y="14"/>
                  <a:pt x="1" y="17"/>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9" name="任意多边形 88"/>
          <p:cNvSpPr/>
          <p:nvPr>
            <p:custDataLst>
              <p:tags r:id="rId40"/>
            </p:custDataLst>
          </p:nvPr>
        </p:nvSpPr>
        <p:spPr bwMode="auto">
          <a:xfrm>
            <a:off x="5343971" y="4348843"/>
            <a:ext cx="21307" cy="32722"/>
          </a:xfrm>
          <a:custGeom>
            <a:avLst/>
            <a:gdLst>
              <a:gd name="T0" fmla="*/ 1 w 12"/>
              <a:gd name="T1" fmla="*/ 18 h 18"/>
              <a:gd name="T2" fmla="*/ 1 w 12"/>
              <a:gd name="T3" fmla="*/ 18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8"/>
                </a:moveTo>
                <a:cubicBezTo>
                  <a:pt x="1" y="18"/>
                  <a:pt x="1" y="18"/>
                  <a:pt x="1" y="18"/>
                </a:cubicBezTo>
                <a:cubicBezTo>
                  <a:pt x="7" y="18"/>
                  <a:pt x="11" y="15"/>
                  <a:pt x="12" y="10"/>
                </a:cubicBezTo>
                <a:cubicBezTo>
                  <a:pt x="12" y="10"/>
                  <a:pt x="12" y="10"/>
                  <a:pt x="12" y="10"/>
                </a:cubicBezTo>
                <a:cubicBezTo>
                  <a:pt x="12" y="5"/>
                  <a:pt x="8" y="1"/>
                  <a:pt x="3" y="0"/>
                </a:cubicBezTo>
                <a:cubicBezTo>
                  <a:pt x="2" y="0"/>
                  <a:pt x="2" y="0"/>
                  <a:pt x="2" y="0"/>
                </a:cubicBezTo>
                <a:cubicBezTo>
                  <a:pt x="1" y="3"/>
                  <a:pt x="1" y="5"/>
                  <a:pt x="0" y="8"/>
                </a:cubicBezTo>
                <a:cubicBezTo>
                  <a:pt x="0" y="11"/>
                  <a:pt x="0" y="14"/>
                  <a:pt x="1" y="18"/>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0" name="任意多边形 89"/>
          <p:cNvSpPr/>
          <p:nvPr>
            <p:custDataLst>
              <p:tags r:id="rId41"/>
            </p:custDataLst>
          </p:nvPr>
        </p:nvSpPr>
        <p:spPr bwMode="auto">
          <a:xfrm>
            <a:off x="5338644" y="4385369"/>
            <a:ext cx="21307" cy="30439"/>
          </a:xfrm>
          <a:custGeom>
            <a:avLst/>
            <a:gdLst>
              <a:gd name="T0" fmla="*/ 1 w 12"/>
              <a:gd name="T1" fmla="*/ 16 h 17"/>
              <a:gd name="T2" fmla="*/ 1 w 12"/>
              <a:gd name="T3" fmla="*/ 16 h 17"/>
              <a:gd name="T4" fmla="*/ 12 w 12"/>
              <a:gd name="T5" fmla="*/ 9 h 17"/>
              <a:gd name="T6" fmla="*/ 12 w 12"/>
              <a:gd name="T7" fmla="*/ 9 h 17"/>
              <a:gd name="T8" fmla="*/ 3 w 12"/>
              <a:gd name="T9" fmla="*/ 0 h 17"/>
              <a:gd name="T10" fmla="*/ 2 w 12"/>
              <a:gd name="T11" fmla="*/ 0 h 17"/>
              <a:gd name="T12" fmla="*/ 0 w 12"/>
              <a:gd name="T13" fmla="*/ 7 h 17"/>
              <a:gd name="T14" fmla="*/ 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 y="16"/>
                </a:moveTo>
                <a:cubicBezTo>
                  <a:pt x="1" y="16"/>
                  <a:pt x="1" y="16"/>
                  <a:pt x="1" y="16"/>
                </a:cubicBezTo>
                <a:cubicBezTo>
                  <a:pt x="7" y="17"/>
                  <a:pt x="11" y="14"/>
                  <a:pt x="12" y="9"/>
                </a:cubicBezTo>
                <a:cubicBezTo>
                  <a:pt x="12" y="9"/>
                  <a:pt x="12" y="9"/>
                  <a:pt x="12" y="9"/>
                </a:cubicBezTo>
                <a:cubicBezTo>
                  <a:pt x="12" y="5"/>
                  <a:pt x="8" y="1"/>
                  <a:pt x="3" y="0"/>
                </a:cubicBezTo>
                <a:cubicBezTo>
                  <a:pt x="2" y="0"/>
                  <a:pt x="2" y="0"/>
                  <a:pt x="2" y="0"/>
                </a:cubicBezTo>
                <a:cubicBezTo>
                  <a:pt x="1" y="3"/>
                  <a:pt x="1" y="5"/>
                  <a:pt x="0" y="7"/>
                </a:cubicBezTo>
                <a:cubicBezTo>
                  <a:pt x="0" y="10"/>
                  <a:pt x="0" y="13"/>
                  <a:pt x="1" y="16"/>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1" name="任意多边形 90"/>
          <p:cNvSpPr/>
          <p:nvPr>
            <p:custDataLst>
              <p:tags r:id="rId42"/>
            </p:custDataLst>
          </p:nvPr>
        </p:nvSpPr>
        <p:spPr bwMode="auto">
          <a:xfrm>
            <a:off x="5327230" y="4419613"/>
            <a:ext cx="27395" cy="26634"/>
          </a:xfrm>
          <a:custGeom>
            <a:avLst/>
            <a:gdLst>
              <a:gd name="T0" fmla="*/ 1 w 15"/>
              <a:gd name="T1" fmla="*/ 13 h 15"/>
              <a:gd name="T2" fmla="*/ 1 w 15"/>
              <a:gd name="T3" fmla="*/ 13 h 15"/>
              <a:gd name="T4" fmla="*/ 2 w 15"/>
              <a:gd name="T5" fmla="*/ 0 h 15"/>
              <a:gd name="T6" fmla="*/ 2 w 15"/>
              <a:gd name="T7" fmla="*/ 0 h 15"/>
              <a:gd name="T8" fmla="*/ 0 w 15"/>
              <a:gd name="T9" fmla="*/ 5 h 15"/>
              <a:gd name="T10" fmla="*/ 1 w 15"/>
              <a:gd name="T11" fmla="*/ 13 h 15"/>
            </a:gdLst>
            <a:ahLst/>
            <a:cxnLst>
              <a:cxn ang="0">
                <a:pos x="T0" y="T1"/>
              </a:cxn>
              <a:cxn ang="0">
                <a:pos x="T2" y="T3"/>
              </a:cxn>
              <a:cxn ang="0">
                <a:pos x="T4" y="T5"/>
              </a:cxn>
              <a:cxn ang="0">
                <a:pos x="T6" y="T7"/>
              </a:cxn>
              <a:cxn ang="0">
                <a:pos x="T8" y="T9"/>
              </a:cxn>
              <a:cxn ang="0">
                <a:pos x="T10" y="T11"/>
              </a:cxn>
            </a:cxnLst>
            <a:rect l="0" t="0" r="r" b="b"/>
            <a:pathLst>
              <a:path w="15" h="15">
                <a:moveTo>
                  <a:pt x="1" y="13"/>
                </a:moveTo>
                <a:cubicBezTo>
                  <a:pt x="1" y="13"/>
                  <a:pt x="1" y="13"/>
                  <a:pt x="1" y="13"/>
                </a:cubicBezTo>
                <a:cubicBezTo>
                  <a:pt x="14" y="15"/>
                  <a:pt x="15" y="1"/>
                  <a:pt x="2" y="0"/>
                </a:cubicBezTo>
                <a:cubicBezTo>
                  <a:pt x="2" y="0"/>
                  <a:pt x="2" y="0"/>
                  <a:pt x="2" y="0"/>
                </a:cubicBezTo>
                <a:cubicBezTo>
                  <a:pt x="1" y="1"/>
                  <a:pt x="0" y="3"/>
                  <a:pt x="0" y="5"/>
                </a:cubicBezTo>
                <a:cubicBezTo>
                  <a:pt x="0" y="8"/>
                  <a:pt x="0" y="11"/>
                  <a:pt x="1" y="13"/>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2" name="任意多边形 91"/>
          <p:cNvSpPr/>
          <p:nvPr>
            <p:custDataLst>
              <p:tags r:id="rId43"/>
            </p:custDataLst>
          </p:nvPr>
        </p:nvSpPr>
        <p:spPr bwMode="auto">
          <a:xfrm>
            <a:off x="5359951" y="4269702"/>
            <a:ext cx="73814" cy="72293"/>
          </a:xfrm>
          <a:custGeom>
            <a:avLst/>
            <a:gdLst>
              <a:gd name="T0" fmla="*/ 4 w 41"/>
              <a:gd name="T1" fmla="*/ 6 h 40"/>
              <a:gd name="T2" fmla="*/ 4 w 41"/>
              <a:gd name="T3" fmla="*/ 6 h 40"/>
              <a:gd name="T4" fmla="*/ 6 w 41"/>
              <a:gd name="T5" fmla="*/ 23 h 40"/>
              <a:gd name="T6" fmla="*/ 21 w 41"/>
              <a:gd name="T7" fmla="*/ 36 h 40"/>
              <a:gd name="T8" fmla="*/ 37 w 41"/>
              <a:gd name="T9" fmla="*/ 34 h 40"/>
              <a:gd name="T10" fmla="*/ 37 w 41"/>
              <a:gd name="T11" fmla="*/ 34 h 40"/>
              <a:gd name="T12" fmla="*/ 35 w 41"/>
              <a:gd name="T13" fmla="*/ 18 h 40"/>
              <a:gd name="T14" fmla="*/ 20 w 41"/>
              <a:gd name="T15" fmla="*/ 4 h 40"/>
              <a:gd name="T16" fmla="*/ 4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4" y="6"/>
                </a:moveTo>
                <a:cubicBezTo>
                  <a:pt x="4" y="6"/>
                  <a:pt x="4" y="6"/>
                  <a:pt x="4" y="6"/>
                </a:cubicBezTo>
                <a:cubicBezTo>
                  <a:pt x="0" y="11"/>
                  <a:pt x="1" y="18"/>
                  <a:pt x="6" y="23"/>
                </a:cubicBezTo>
                <a:cubicBezTo>
                  <a:pt x="21" y="36"/>
                  <a:pt x="21" y="36"/>
                  <a:pt x="21" y="36"/>
                </a:cubicBezTo>
                <a:cubicBezTo>
                  <a:pt x="26" y="40"/>
                  <a:pt x="33" y="39"/>
                  <a:pt x="37" y="34"/>
                </a:cubicBezTo>
                <a:cubicBezTo>
                  <a:pt x="37" y="34"/>
                  <a:pt x="37" y="34"/>
                  <a:pt x="37" y="34"/>
                </a:cubicBezTo>
                <a:cubicBezTo>
                  <a:pt x="41" y="29"/>
                  <a:pt x="40" y="22"/>
                  <a:pt x="35" y="18"/>
                </a:cubicBezTo>
                <a:cubicBezTo>
                  <a:pt x="20" y="4"/>
                  <a:pt x="20" y="4"/>
                  <a:pt x="20" y="4"/>
                </a:cubicBezTo>
                <a:cubicBezTo>
                  <a:pt x="15" y="0"/>
                  <a:pt x="8" y="1"/>
                  <a:pt x="4" y="6"/>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3" name="任意多边形 92"/>
          <p:cNvSpPr/>
          <p:nvPr>
            <p:custDataLst>
              <p:tags r:id="rId44"/>
            </p:custDataLst>
          </p:nvPr>
        </p:nvSpPr>
        <p:spPr bwMode="auto">
          <a:xfrm>
            <a:off x="5300595" y="4262092"/>
            <a:ext cx="102731" cy="45658"/>
          </a:xfrm>
          <a:custGeom>
            <a:avLst/>
            <a:gdLst>
              <a:gd name="T0" fmla="*/ 45 w 57"/>
              <a:gd name="T1" fmla="*/ 25 h 25"/>
              <a:gd name="T2" fmla="*/ 56 w 57"/>
              <a:gd name="T3" fmla="*/ 18 h 25"/>
              <a:gd name="T4" fmla="*/ 56 w 57"/>
              <a:gd name="T5" fmla="*/ 18 h 25"/>
              <a:gd name="T6" fmla="*/ 46 w 57"/>
              <a:gd name="T7" fmla="*/ 5 h 25"/>
              <a:gd name="T8" fmla="*/ 23 w 57"/>
              <a:gd name="T9" fmla="*/ 3 h 25"/>
              <a:gd name="T10" fmla="*/ 45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45" y="25"/>
                </a:moveTo>
                <a:cubicBezTo>
                  <a:pt x="51" y="25"/>
                  <a:pt x="56" y="24"/>
                  <a:pt x="56" y="18"/>
                </a:cubicBezTo>
                <a:cubicBezTo>
                  <a:pt x="56" y="18"/>
                  <a:pt x="56" y="18"/>
                  <a:pt x="56" y="18"/>
                </a:cubicBezTo>
                <a:cubicBezTo>
                  <a:pt x="57" y="12"/>
                  <a:pt x="52" y="6"/>
                  <a:pt x="46" y="5"/>
                </a:cubicBezTo>
                <a:cubicBezTo>
                  <a:pt x="23" y="3"/>
                  <a:pt x="23" y="3"/>
                  <a:pt x="23" y="3"/>
                </a:cubicBezTo>
                <a:cubicBezTo>
                  <a:pt x="0" y="0"/>
                  <a:pt x="14" y="25"/>
                  <a:pt x="45"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4" name="任意多边形 93"/>
          <p:cNvSpPr/>
          <p:nvPr>
            <p:custDataLst>
              <p:tags r:id="rId45"/>
            </p:custDataLst>
          </p:nvPr>
        </p:nvSpPr>
        <p:spPr bwMode="auto">
          <a:xfrm>
            <a:off x="5321903" y="4265896"/>
            <a:ext cx="38049" cy="14459"/>
          </a:xfrm>
          <a:custGeom>
            <a:avLst/>
            <a:gdLst>
              <a:gd name="T0" fmla="*/ 21 w 21"/>
              <a:gd name="T1" fmla="*/ 2 h 8"/>
              <a:gd name="T2" fmla="*/ 11 w 21"/>
              <a:gd name="T3" fmla="*/ 1 h 8"/>
              <a:gd name="T4" fmla="*/ 1 w 21"/>
              <a:gd name="T5" fmla="*/ 5 h 8"/>
              <a:gd name="T6" fmla="*/ 21 w 21"/>
              <a:gd name="T7" fmla="*/ 2 h 8"/>
            </a:gdLst>
            <a:ahLst/>
            <a:cxnLst>
              <a:cxn ang="0">
                <a:pos x="T0" y="T1"/>
              </a:cxn>
              <a:cxn ang="0">
                <a:pos x="T2" y="T3"/>
              </a:cxn>
              <a:cxn ang="0">
                <a:pos x="T4" y="T5"/>
              </a:cxn>
              <a:cxn ang="0">
                <a:pos x="T6" y="T7"/>
              </a:cxn>
            </a:cxnLst>
            <a:rect l="0" t="0" r="r" b="b"/>
            <a:pathLst>
              <a:path w="21" h="8">
                <a:moveTo>
                  <a:pt x="21" y="2"/>
                </a:moveTo>
                <a:cubicBezTo>
                  <a:pt x="11" y="1"/>
                  <a:pt x="11" y="1"/>
                  <a:pt x="11" y="1"/>
                </a:cubicBezTo>
                <a:cubicBezTo>
                  <a:pt x="5" y="0"/>
                  <a:pt x="0" y="2"/>
                  <a:pt x="1" y="5"/>
                </a:cubicBezTo>
                <a:cubicBezTo>
                  <a:pt x="9" y="8"/>
                  <a:pt x="20" y="7"/>
                  <a:pt x="21" y="2"/>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5" name="任意多边形 94"/>
          <p:cNvSpPr/>
          <p:nvPr>
            <p:custDataLst>
              <p:tags r:id="rId46"/>
            </p:custDataLst>
          </p:nvPr>
        </p:nvSpPr>
        <p:spPr bwMode="auto">
          <a:xfrm>
            <a:off x="6740354" y="4289487"/>
            <a:ext cx="167414" cy="175024"/>
          </a:xfrm>
          <a:custGeom>
            <a:avLst/>
            <a:gdLst>
              <a:gd name="T0" fmla="*/ 85 w 93"/>
              <a:gd name="T1" fmla="*/ 25 h 97"/>
              <a:gd name="T2" fmla="*/ 91 w 93"/>
              <a:gd name="T3" fmla="*/ 67 h 97"/>
              <a:gd name="T4" fmla="*/ 75 w 93"/>
              <a:gd name="T5" fmla="*/ 87 h 97"/>
              <a:gd name="T6" fmla="*/ 55 w 93"/>
              <a:gd name="T7" fmla="*/ 90 h 97"/>
              <a:gd name="T8" fmla="*/ 8 w 93"/>
              <a:gd name="T9" fmla="*/ 75 h 97"/>
              <a:gd name="T10" fmla="*/ 2 w 93"/>
              <a:gd name="T11" fmla="*/ 38 h 97"/>
              <a:gd name="T12" fmla="*/ 18 w 93"/>
              <a:gd name="T13" fmla="*/ 17 h 97"/>
              <a:gd name="T14" fmla="*/ 85 w 93"/>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97">
                <a:moveTo>
                  <a:pt x="85" y="25"/>
                </a:moveTo>
                <a:cubicBezTo>
                  <a:pt x="91" y="67"/>
                  <a:pt x="91" y="67"/>
                  <a:pt x="91" y="67"/>
                </a:cubicBezTo>
                <a:cubicBezTo>
                  <a:pt x="93" y="76"/>
                  <a:pt x="85" y="85"/>
                  <a:pt x="75" y="87"/>
                </a:cubicBezTo>
                <a:cubicBezTo>
                  <a:pt x="55" y="90"/>
                  <a:pt x="55" y="90"/>
                  <a:pt x="55" y="90"/>
                </a:cubicBezTo>
                <a:cubicBezTo>
                  <a:pt x="40" y="92"/>
                  <a:pt x="11" y="97"/>
                  <a:pt x="8" y="75"/>
                </a:cubicBezTo>
                <a:cubicBezTo>
                  <a:pt x="2" y="38"/>
                  <a:pt x="2" y="38"/>
                  <a:pt x="2" y="38"/>
                </a:cubicBezTo>
                <a:cubicBezTo>
                  <a:pt x="0" y="28"/>
                  <a:pt x="8" y="19"/>
                  <a:pt x="18" y="17"/>
                </a:cubicBezTo>
                <a:cubicBezTo>
                  <a:pt x="34" y="15"/>
                  <a:pt x="81" y="0"/>
                  <a:pt x="85"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6" name="任意多边形 95"/>
          <p:cNvSpPr/>
          <p:nvPr>
            <p:custDataLst>
              <p:tags r:id="rId47"/>
            </p:custDataLst>
          </p:nvPr>
        </p:nvSpPr>
        <p:spPr bwMode="auto">
          <a:xfrm>
            <a:off x="6744159" y="4302423"/>
            <a:ext cx="59356" cy="66205"/>
          </a:xfrm>
          <a:custGeom>
            <a:avLst/>
            <a:gdLst>
              <a:gd name="T0" fmla="*/ 27 w 33"/>
              <a:gd name="T1" fmla="*/ 4 h 37"/>
              <a:gd name="T2" fmla="*/ 27 w 33"/>
              <a:gd name="T3" fmla="*/ 4 h 37"/>
              <a:gd name="T4" fmla="*/ 30 w 33"/>
              <a:gd name="T5" fmla="*/ 20 h 37"/>
              <a:gd name="T6" fmla="*/ 22 w 33"/>
              <a:gd name="T7" fmla="*/ 31 h 37"/>
              <a:gd name="T8" fmla="*/ 6 w 33"/>
              <a:gd name="T9" fmla="*/ 33 h 37"/>
              <a:gd name="T10" fmla="*/ 6 w 33"/>
              <a:gd name="T11" fmla="*/ 33 h 37"/>
              <a:gd name="T12" fmla="*/ 4 w 33"/>
              <a:gd name="T13" fmla="*/ 17 h 37"/>
              <a:gd name="T14" fmla="*/ 11 w 33"/>
              <a:gd name="T15" fmla="*/ 7 h 37"/>
              <a:gd name="T16" fmla="*/ 27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27" y="4"/>
                </a:moveTo>
                <a:cubicBezTo>
                  <a:pt x="27" y="4"/>
                  <a:pt x="27" y="4"/>
                  <a:pt x="27" y="4"/>
                </a:cubicBezTo>
                <a:cubicBezTo>
                  <a:pt x="32" y="8"/>
                  <a:pt x="33" y="15"/>
                  <a:pt x="30" y="20"/>
                </a:cubicBezTo>
                <a:cubicBezTo>
                  <a:pt x="22" y="31"/>
                  <a:pt x="22" y="31"/>
                  <a:pt x="22" y="31"/>
                </a:cubicBezTo>
                <a:cubicBezTo>
                  <a:pt x="19" y="36"/>
                  <a:pt x="11" y="37"/>
                  <a:pt x="6" y="33"/>
                </a:cubicBezTo>
                <a:cubicBezTo>
                  <a:pt x="6" y="33"/>
                  <a:pt x="6" y="33"/>
                  <a:pt x="6" y="33"/>
                </a:cubicBezTo>
                <a:cubicBezTo>
                  <a:pt x="1" y="30"/>
                  <a:pt x="0" y="22"/>
                  <a:pt x="4" y="17"/>
                </a:cubicBezTo>
                <a:cubicBezTo>
                  <a:pt x="11" y="7"/>
                  <a:pt x="11" y="7"/>
                  <a:pt x="11" y="7"/>
                </a:cubicBezTo>
                <a:cubicBezTo>
                  <a:pt x="15" y="2"/>
                  <a:pt x="22" y="0"/>
                  <a:pt x="27" y="4"/>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7" name="任意多边形 96"/>
          <p:cNvSpPr/>
          <p:nvPr>
            <p:custDataLst>
              <p:tags r:id="rId48"/>
            </p:custDataLst>
          </p:nvPr>
        </p:nvSpPr>
        <p:spPr bwMode="auto">
          <a:xfrm>
            <a:off x="6823300" y="4310794"/>
            <a:ext cx="72293" cy="137736"/>
          </a:xfrm>
          <a:custGeom>
            <a:avLst/>
            <a:gdLst>
              <a:gd name="T0" fmla="*/ 11 w 40"/>
              <a:gd name="T1" fmla="*/ 76 h 76"/>
              <a:gd name="T2" fmla="*/ 10 w 40"/>
              <a:gd name="T3" fmla="*/ 74 h 76"/>
              <a:gd name="T4" fmla="*/ 10 w 40"/>
              <a:gd name="T5" fmla="*/ 74 h 76"/>
              <a:gd name="T6" fmla="*/ 18 w 40"/>
              <a:gd name="T7" fmla="*/ 63 h 76"/>
              <a:gd name="T8" fmla="*/ 16 w 40"/>
              <a:gd name="T9" fmla="*/ 63 h 76"/>
              <a:gd name="T10" fmla="*/ 3 w 40"/>
              <a:gd name="T11" fmla="*/ 54 h 76"/>
              <a:gd name="T12" fmla="*/ 3 w 40"/>
              <a:gd name="T13" fmla="*/ 54 h 76"/>
              <a:gd name="T14" fmla="*/ 12 w 40"/>
              <a:gd name="T15" fmla="*/ 43 h 76"/>
              <a:gd name="T16" fmla="*/ 0 w 40"/>
              <a:gd name="T17" fmla="*/ 34 h 76"/>
              <a:gd name="T18" fmla="*/ 0 w 40"/>
              <a:gd name="T19" fmla="*/ 34 h 76"/>
              <a:gd name="T20" fmla="*/ 11 w 40"/>
              <a:gd name="T21" fmla="*/ 22 h 76"/>
              <a:gd name="T22" fmla="*/ 13 w 40"/>
              <a:gd name="T23" fmla="*/ 22 h 76"/>
              <a:gd name="T24" fmla="*/ 3 w 40"/>
              <a:gd name="T25" fmla="*/ 13 h 76"/>
              <a:gd name="T26" fmla="*/ 3 w 40"/>
              <a:gd name="T27" fmla="*/ 13 h 76"/>
              <a:gd name="T28" fmla="*/ 14 w 40"/>
              <a:gd name="T29" fmla="*/ 1 h 76"/>
              <a:gd name="T30" fmla="*/ 23 w 40"/>
              <a:gd name="T31" fmla="*/ 0 h 76"/>
              <a:gd name="T32" fmla="*/ 29 w 40"/>
              <a:gd name="T33" fmla="*/ 2 h 76"/>
              <a:gd name="T34" fmla="*/ 37 w 40"/>
              <a:gd name="T35" fmla="*/ 15 h 76"/>
              <a:gd name="T36" fmla="*/ 40 w 40"/>
              <a:gd name="T37" fmla="*/ 56 h 76"/>
              <a:gd name="T38" fmla="*/ 40 w 40"/>
              <a:gd name="T39" fmla="*/ 58 h 76"/>
              <a:gd name="T40" fmla="*/ 21 w 40"/>
              <a:gd name="T41" fmla="*/ 75 h 76"/>
              <a:gd name="T42" fmla="*/ 11 w 40"/>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76">
                <a:moveTo>
                  <a:pt x="11" y="76"/>
                </a:moveTo>
                <a:cubicBezTo>
                  <a:pt x="10" y="76"/>
                  <a:pt x="10" y="75"/>
                  <a:pt x="10" y="74"/>
                </a:cubicBezTo>
                <a:cubicBezTo>
                  <a:pt x="10" y="74"/>
                  <a:pt x="10" y="74"/>
                  <a:pt x="10" y="74"/>
                </a:cubicBezTo>
                <a:cubicBezTo>
                  <a:pt x="10" y="69"/>
                  <a:pt x="13" y="65"/>
                  <a:pt x="18" y="63"/>
                </a:cubicBezTo>
                <a:cubicBezTo>
                  <a:pt x="16" y="63"/>
                  <a:pt x="16" y="63"/>
                  <a:pt x="16" y="63"/>
                </a:cubicBezTo>
                <a:cubicBezTo>
                  <a:pt x="10" y="64"/>
                  <a:pt x="4" y="60"/>
                  <a:pt x="3" y="54"/>
                </a:cubicBezTo>
                <a:cubicBezTo>
                  <a:pt x="3" y="54"/>
                  <a:pt x="3" y="54"/>
                  <a:pt x="3" y="54"/>
                </a:cubicBezTo>
                <a:cubicBezTo>
                  <a:pt x="3" y="49"/>
                  <a:pt x="7" y="45"/>
                  <a:pt x="12" y="43"/>
                </a:cubicBezTo>
                <a:cubicBezTo>
                  <a:pt x="6" y="43"/>
                  <a:pt x="1" y="39"/>
                  <a:pt x="0" y="34"/>
                </a:cubicBezTo>
                <a:cubicBezTo>
                  <a:pt x="0" y="34"/>
                  <a:pt x="0" y="34"/>
                  <a:pt x="0" y="34"/>
                </a:cubicBezTo>
                <a:cubicBezTo>
                  <a:pt x="0" y="28"/>
                  <a:pt x="5" y="23"/>
                  <a:pt x="11" y="22"/>
                </a:cubicBezTo>
                <a:cubicBezTo>
                  <a:pt x="13" y="22"/>
                  <a:pt x="13" y="22"/>
                  <a:pt x="13" y="22"/>
                </a:cubicBezTo>
                <a:cubicBezTo>
                  <a:pt x="8" y="21"/>
                  <a:pt x="4" y="18"/>
                  <a:pt x="3" y="13"/>
                </a:cubicBezTo>
                <a:cubicBezTo>
                  <a:pt x="3" y="13"/>
                  <a:pt x="3" y="13"/>
                  <a:pt x="3" y="13"/>
                </a:cubicBezTo>
                <a:cubicBezTo>
                  <a:pt x="3" y="7"/>
                  <a:pt x="7" y="2"/>
                  <a:pt x="14" y="1"/>
                </a:cubicBezTo>
                <a:cubicBezTo>
                  <a:pt x="23" y="0"/>
                  <a:pt x="23" y="0"/>
                  <a:pt x="23" y="0"/>
                </a:cubicBezTo>
                <a:cubicBezTo>
                  <a:pt x="25" y="0"/>
                  <a:pt x="27" y="1"/>
                  <a:pt x="29" y="2"/>
                </a:cubicBezTo>
                <a:cubicBezTo>
                  <a:pt x="33" y="5"/>
                  <a:pt x="36" y="9"/>
                  <a:pt x="37" y="15"/>
                </a:cubicBezTo>
                <a:cubicBezTo>
                  <a:pt x="40" y="56"/>
                  <a:pt x="40" y="56"/>
                  <a:pt x="40" y="56"/>
                </a:cubicBezTo>
                <a:cubicBezTo>
                  <a:pt x="40" y="57"/>
                  <a:pt x="40" y="57"/>
                  <a:pt x="40" y="58"/>
                </a:cubicBezTo>
                <a:cubicBezTo>
                  <a:pt x="39" y="66"/>
                  <a:pt x="31" y="74"/>
                  <a:pt x="21" y="75"/>
                </a:cubicBezTo>
                <a:lnTo>
                  <a:pt x="11" y="76"/>
                </a:ln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8" name="任意多边形 97"/>
          <p:cNvSpPr/>
          <p:nvPr>
            <p:custDataLst>
              <p:tags r:id="rId49"/>
            </p:custDataLst>
          </p:nvPr>
        </p:nvSpPr>
        <p:spPr bwMode="auto">
          <a:xfrm>
            <a:off x="6833954" y="4300140"/>
            <a:ext cx="92078" cy="47180"/>
          </a:xfrm>
          <a:custGeom>
            <a:avLst/>
            <a:gdLst>
              <a:gd name="T0" fmla="*/ 50 w 51"/>
              <a:gd name="T1" fmla="*/ 10 h 26"/>
              <a:gd name="T2" fmla="*/ 50 w 51"/>
              <a:gd name="T3" fmla="*/ 10 h 26"/>
              <a:gd name="T4" fmla="*/ 41 w 51"/>
              <a:gd name="T5" fmla="*/ 21 h 26"/>
              <a:gd name="T6" fmla="*/ 12 w 51"/>
              <a:gd name="T7" fmla="*/ 25 h 26"/>
              <a:gd name="T8" fmla="*/ 0 w 51"/>
              <a:gd name="T9" fmla="*/ 16 h 26"/>
              <a:gd name="T10" fmla="*/ 0 w 51"/>
              <a:gd name="T11" fmla="*/ 16 h 26"/>
              <a:gd name="T12" fmla="*/ 10 w 51"/>
              <a:gd name="T13" fmla="*/ 5 h 26"/>
              <a:gd name="T14" fmla="*/ 39 w 51"/>
              <a:gd name="T15" fmla="*/ 1 h 26"/>
              <a:gd name="T16" fmla="*/ 50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50" y="10"/>
                </a:moveTo>
                <a:cubicBezTo>
                  <a:pt x="50" y="10"/>
                  <a:pt x="50" y="10"/>
                  <a:pt x="50" y="10"/>
                </a:cubicBezTo>
                <a:cubicBezTo>
                  <a:pt x="51" y="15"/>
                  <a:pt x="47" y="21"/>
                  <a:pt x="41" y="21"/>
                </a:cubicBezTo>
                <a:cubicBezTo>
                  <a:pt x="12" y="25"/>
                  <a:pt x="12" y="25"/>
                  <a:pt x="12" y="25"/>
                </a:cubicBezTo>
                <a:cubicBezTo>
                  <a:pt x="6" y="26"/>
                  <a:pt x="1" y="22"/>
                  <a:pt x="0" y="16"/>
                </a:cubicBezTo>
                <a:cubicBezTo>
                  <a:pt x="0" y="16"/>
                  <a:pt x="0" y="16"/>
                  <a:pt x="0" y="16"/>
                </a:cubicBezTo>
                <a:cubicBezTo>
                  <a:pt x="0" y="11"/>
                  <a:pt x="4" y="5"/>
                  <a:pt x="10" y="5"/>
                </a:cubicBezTo>
                <a:cubicBezTo>
                  <a:pt x="39" y="1"/>
                  <a:pt x="39" y="1"/>
                  <a:pt x="39" y="1"/>
                </a:cubicBezTo>
                <a:cubicBezTo>
                  <a:pt x="45" y="0"/>
                  <a:pt x="50" y="4"/>
                  <a:pt x="50"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9" name="任意多边形 98"/>
          <p:cNvSpPr/>
          <p:nvPr>
            <p:custDataLst>
              <p:tags r:id="rId50"/>
            </p:custDataLst>
          </p:nvPr>
        </p:nvSpPr>
        <p:spPr bwMode="auto">
          <a:xfrm>
            <a:off x="6828627" y="4336667"/>
            <a:ext cx="111863" cy="48702"/>
          </a:xfrm>
          <a:custGeom>
            <a:avLst/>
            <a:gdLst>
              <a:gd name="T0" fmla="*/ 61 w 62"/>
              <a:gd name="T1" fmla="*/ 9 h 27"/>
              <a:gd name="T2" fmla="*/ 61 w 62"/>
              <a:gd name="T3" fmla="*/ 9 h 27"/>
              <a:gd name="T4" fmla="*/ 50 w 62"/>
              <a:gd name="T5" fmla="*/ 21 h 27"/>
              <a:gd name="T6" fmla="*/ 13 w 62"/>
              <a:gd name="T7" fmla="*/ 26 h 27"/>
              <a:gd name="T8" fmla="*/ 1 w 62"/>
              <a:gd name="T9" fmla="*/ 17 h 27"/>
              <a:gd name="T10" fmla="*/ 1 w 62"/>
              <a:gd name="T11" fmla="*/ 17 h 27"/>
              <a:gd name="T12" fmla="*/ 12 w 62"/>
              <a:gd name="T13" fmla="*/ 5 h 27"/>
              <a:gd name="T14" fmla="*/ 49 w 62"/>
              <a:gd name="T15" fmla="*/ 0 h 27"/>
              <a:gd name="T16" fmla="*/ 6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61" y="9"/>
                </a:moveTo>
                <a:cubicBezTo>
                  <a:pt x="61" y="9"/>
                  <a:pt x="61" y="9"/>
                  <a:pt x="61" y="9"/>
                </a:cubicBezTo>
                <a:cubicBezTo>
                  <a:pt x="62" y="15"/>
                  <a:pt x="57" y="20"/>
                  <a:pt x="50" y="21"/>
                </a:cubicBezTo>
                <a:cubicBezTo>
                  <a:pt x="13" y="26"/>
                  <a:pt x="13" y="26"/>
                  <a:pt x="13" y="26"/>
                </a:cubicBezTo>
                <a:cubicBezTo>
                  <a:pt x="7" y="27"/>
                  <a:pt x="1" y="23"/>
                  <a:pt x="1" y="17"/>
                </a:cubicBezTo>
                <a:cubicBezTo>
                  <a:pt x="1" y="17"/>
                  <a:pt x="1" y="17"/>
                  <a:pt x="1" y="17"/>
                </a:cubicBezTo>
                <a:cubicBezTo>
                  <a:pt x="0" y="12"/>
                  <a:pt x="5" y="6"/>
                  <a:pt x="12" y="5"/>
                </a:cubicBezTo>
                <a:cubicBezTo>
                  <a:pt x="49" y="0"/>
                  <a:pt x="49" y="0"/>
                  <a:pt x="49" y="0"/>
                </a:cubicBezTo>
                <a:cubicBezTo>
                  <a:pt x="55" y="0"/>
                  <a:pt x="61" y="3"/>
                  <a:pt x="61"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0" name="任意多边形 99"/>
          <p:cNvSpPr/>
          <p:nvPr>
            <p:custDataLst>
              <p:tags r:id="rId51"/>
            </p:custDataLst>
          </p:nvPr>
        </p:nvSpPr>
        <p:spPr bwMode="auto">
          <a:xfrm>
            <a:off x="6833954" y="4372432"/>
            <a:ext cx="104253" cy="47180"/>
          </a:xfrm>
          <a:custGeom>
            <a:avLst/>
            <a:gdLst>
              <a:gd name="T0" fmla="*/ 56 w 58"/>
              <a:gd name="T1" fmla="*/ 10 h 26"/>
              <a:gd name="T2" fmla="*/ 56 w 58"/>
              <a:gd name="T3" fmla="*/ 10 h 26"/>
              <a:gd name="T4" fmla="*/ 20 w 58"/>
              <a:gd name="T5" fmla="*/ 24 h 26"/>
              <a:gd name="T6" fmla="*/ 1 w 58"/>
              <a:gd name="T7" fmla="*/ 18 h 26"/>
              <a:gd name="T8" fmla="*/ 1 w 58"/>
              <a:gd name="T9" fmla="*/ 18 h 26"/>
              <a:gd name="T10" fmla="*/ 11 w 58"/>
              <a:gd name="T11" fmla="*/ 6 h 26"/>
              <a:gd name="T12" fmla="*/ 44 w 58"/>
              <a:gd name="T13" fmla="*/ 1 h 26"/>
              <a:gd name="T14" fmla="*/ 56 w 58"/>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6">
                <a:moveTo>
                  <a:pt x="56" y="10"/>
                </a:moveTo>
                <a:cubicBezTo>
                  <a:pt x="56" y="10"/>
                  <a:pt x="56" y="10"/>
                  <a:pt x="56" y="10"/>
                </a:cubicBezTo>
                <a:cubicBezTo>
                  <a:pt x="58" y="25"/>
                  <a:pt x="30" y="22"/>
                  <a:pt x="20" y="24"/>
                </a:cubicBezTo>
                <a:cubicBezTo>
                  <a:pt x="10" y="26"/>
                  <a:pt x="1" y="25"/>
                  <a:pt x="1" y="18"/>
                </a:cubicBezTo>
                <a:cubicBezTo>
                  <a:pt x="1" y="18"/>
                  <a:pt x="1" y="18"/>
                  <a:pt x="1" y="18"/>
                </a:cubicBezTo>
                <a:cubicBezTo>
                  <a:pt x="0" y="12"/>
                  <a:pt x="5" y="7"/>
                  <a:pt x="11" y="6"/>
                </a:cubicBezTo>
                <a:cubicBezTo>
                  <a:pt x="44" y="1"/>
                  <a:pt x="44" y="1"/>
                  <a:pt x="44" y="1"/>
                </a:cubicBezTo>
                <a:cubicBezTo>
                  <a:pt x="50" y="0"/>
                  <a:pt x="56" y="4"/>
                  <a:pt x="56" y="10"/>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1" name="任意多边形 100"/>
          <p:cNvSpPr/>
          <p:nvPr>
            <p:custDataLst>
              <p:tags r:id="rId52"/>
            </p:custDataLst>
          </p:nvPr>
        </p:nvSpPr>
        <p:spPr bwMode="auto">
          <a:xfrm>
            <a:off x="6846890" y="4408959"/>
            <a:ext cx="84468" cy="39571"/>
          </a:xfrm>
          <a:custGeom>
            <a:avLst/>
            <a:gdLst>
              <a:gd name="T0" fmla="*/ 46 w 47"/>
              <a:gd name="T1" fmla="*/ 9 h 22"/>
              <a:gd name="T2" fmla="*/ 46 w 47"/>
              <a:gd name="T3" fmla="*/ 9 h 22"/>
              <a:gd name="T4" fmla="*/ 22 w 47"/>
              <a:gd name="T5" fmla="*/ 20 h 22"/>
              <a:gd name="T6" fmla="*/ 0 w 47"/>
              <a:gd name="T7" fmla="*/ 15 h 22"/>
              <a:gd name="T8" fmla="*/ 0 w 47"/>
              <a:gd name="T9" fmla="*/ 15 h 22"/>
              <a:gd name="T10" fmla="*/ 10 w 47"/>
              <a:gd name="T11" fmla="*/ 4 h 22"/>
              <a:gd name="T12" fmla="*/ 35 w 47"/>
              <a:gd name="T13" fmla="*/ 1 h 22"/>
              <a:gd name="T14" fmla="*/ 46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46" y="9"/>
                </a:moveTo>
                <a:cubicBezTo>
                  <a:pt x="46" y="9"/>
                  <a:pt x="46" y="9"/>
                  <a:pt x="46" y="9"/>
                </a:cubicBezTo>
                <a:cubicBezTo>
                  <a:pt x="47" y="22"/>
                  <a:pt x="31" y="19"/>
                  <a:pt x="22" y="20"/>
                </a:cubicBezTo>
                <a:cubicBezTo>
                  <a:pt x="12" y="21"/>
                  <a:pt x="1" y="22"/>
                  <a:pt x="0" y="15"/>
                </a:cubicBezTo>
                <a:cubicBezTo>
                  <a:pt x="0" y="15"/>
                  <a:pt x="0" y="15"/>
                  <a:pt x="0" y="15"/>
                </a:cubicBezTo>
                <a:cubicBezTo>
                  <a:pt x="0" y="10"/>
                  <a:pt x="4" y="5"/>
                  <a:pt x="10" y="4"/>
                </a:cubicBezTo>
                <a:cubicBezTo>
                  <a:pt x="35" y="1"/>
                  <a:pt x="35" y="1"/>
                  <a:pt x="35" y="1"/>
                </a:cubicBezTo>
                <a:cubicBezTo>
                  <a:pt x="41" y="0"/>
                  <a:pt x="46" y="4"/>
                  <a:pt x="46" y="9"/>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2" name="任意多边形 101"/>
          <p:cNvSpPr/>
          <p:nvPr>
            <p:custDataLst>
              <p:tags r:id="rId53"/>
            </p:custDataLst>
          </p:nvPr>
        </p:nvSpPr>
        <p:spPr bwMode="auto">
          <a:xfrm>
            <a:off x="6837759" y="4310794"/>
            <a:ext cx="21307" cy="32722"/>
          </a:xfrm>
          <a:custGeom>
            <a:avLst/>
            <a:gdLst>
              <a:gd name="T0" fmla="*/ 11 w 12"/>
              <a:gd name="T1" fmla="*/ 17 h 18"/>
              <a:gd name="T2" fmla="*/ 11 w 12"/>
              <a:gd name="T3" fmla="*/ 17 h 18"/>
              <a:gd name="T4" fmla="*/ 1 w 12"/>
              <a:gd name="T5" fmla="*/ 10 h 18"/>
              <a:gd name="T6" fmla="*/ 1 w 12"/>
              <a:gd name="T7" fmla="*/ 10 h 18"/>
              <a:gd name="T8" fmla="*/ 9 w 12"/>
              <a:gd name="T9" fmla="*/ 0 h 18"/>
              <a:gd name="T10" fmla="*/ 10 w 12"/>
              <a:gd name="T11" fmla="*/ 0 h 18"/>
              <a:gd name="T12" fmla="*/ 12 w 12"/>
              <a:gd name="T13" fmla="*/ 8 h 18"/>
              <a:gd name="T14" fmla="*/ 1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7"/>
                </a:moveTo>
                <a:cubicBezTo>
                  <a:pt x="11" y="17"/>
                  <a:pt x="11" y="17"/>
                  <a:pt x="11" y="17"/>
                </a:cubicBezTo>
                <a:cubicBezTo>
                  <a:pt x="6" y="18"/>
                  <a:pt x="1" y="15"/>
                  <a:pt x="1" y="10"/>
                </a:cubicBezTo>
                <a:cubicBezTo>
                  <a:pt x="1" y="10"/>
                  <a:pt x="1" y="10"/>
                  <a:pt x="1" y="10"/>
                </a:cubicBezTo>
                <a:cubicBezTo>
                  <a:pt x="0" y="5"/>
                  <a:pt x="4" y="1"/>
                  <a:pt x="9" y="0"/>
                </a:cubicBezTo>
                <a:cubicBezTo>
                  <a:pt x="10" y="0"/>
                  <a:pt x="10" y="0"/>
                  <a:pt x="10" y="0"/>
                </a:cubicBezTo>
                <a:cubicBezTo>
                  <a:pt x="11" y="2"/>
                  <a:pt x="12" y="5"/>
                  <a:pt x="12" y="8"/>
                </a:cubicBezTo>
                <a:cubicBezTo>
                  <a:pt x="12" y="11"/>
                  <a:pt x="12" y="14"/>
                  <a:pt x="11" y="17"/>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3" name="任意多边形 102"/>
          <p:cNvSpPr/>
          <p:nvPr>
            <p:custDataLst>
              <p:tags r:id="rId54"/>
            </p:custDataLst>
          </p:nvPr>
        </p:nvSpPr>
        <p:spPr bwMode="auto">
          <a:xfrm>
            <a:off x="6832432" y="4348843"/>
            <a:ext cx="21307" cy="32722"/>
          </a:xfrm>
          <a:custGeom>
            <a:avLst/>
            <a:gdLst>
              <a:gd name="T0" fmla="*/ 11 w 12"/>
              <a:gd name="T1" fmla="*/ 18 h 18"/>
              <a:gd name="T2" fmla="*/ 11 w 12"/>
              <a:gd name="T3" fmla="*/ 18 h 18"/>
              <a:gd name="T4" fmla="*/ 1 w 12"/>
              <a:gd name="T5" fmla="*/ 10 h 18"/>
              <a:gd name="T6" fmla="*/ 1 w 12"/>
              <a:gd name="T7" fmla="*/ 10 h 18"/>
              <a:gd name="T8" fmla="*/ 10 w 12"/>
              <a:gd name="T9" fmla="*/ 0 h 18"/>
              <a:gd name="T10" fmla="*/ 10 w 12"/>
              <a:gd name="T11" fmla="*/ 0 h 18"/>
              <a:gd name="T12" fmla="*/ 12 w 12"/>
              <a:gd name="T13" fmla="*/ 8 h 18"/>
              <a:gd name="T14" fmla="*/ 1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8"/>
                </a:moveTo>
                <a:cubicBezTo>
                  <a:pt x="11" y="18"/>
                  <a:pt x="11" y="18"/>
                  <a:pt x="11" y="18"/>
                </a:cubicBezTo>
                <a:cubicBezTo>
                  <a:pt x="6" y="18"/>
                  <a:pt x="1" y="15"/>
                  <a:pt x="1" y="10"/>
                </a:cubicBezTo>
                <a:cubicBezTo>
                  <a:pt x="1" y="10"/>
                  <a:pt x="1" y="10"/>
                  <a:pt x="1" y="10"/>
                </a:cubicBezTo>
                <a:cubicBezTo>
                  <a:pt x="0" y="5"/>
                  <a:pt x="4" y="1"/>
                  <a:pt x="10" y="0"/>
                </a:cubicBezTo>
                <a:cubicBezTo>
                  <a:pt x="10" y="0"/>
                  <a:pt x="10" y="0"/>
                  <a:pt x="10" y="0"/>
                </a:cubicBezTo>
                <a:cubicBezTo>
                  <a:pt x="11" y="3"/>
                  <a:pt x="12" y="5"/>
                  <a:pt x="12" y="8"/>
                </a:cubicBezTo>
                <a:cubicBezTo>
                  <a:pt x="12" y="11"/>
                  <a:pt x="12" y="14"/>
                  <a:pt x="11" y="18"/>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4" name="任意多边形 103"/>
          <p:cNvSpPr/>
          <p:nvPr>
            <p:custDataLst>
              <p:tags r:id="rId55"/>
            </p:custDataLst>
          </p:nvPr>
        </p:nvSpPr>
        <p:spPr bwMode="auto">
          <a:xfrm>
            <a:off x="6837759" y="4385369"/>
            <a:ext cx="21307" cy="30439"/>
          </a:xfrm>
          <a:custGeom>
            <a:avLst/>
            <a:gdLst>
              <a:gd name="T0" fmla="*/ 11 w 12"/>
              <a:gd name="T1" fmla="*/ 16 h 17"/>
              <a:gd name="T2" fmla="*/ 11 w 12"/>
              <a:gd name="T3" fmla="*/ 16 h 17"/>
              <a:gd name="T4" fmla="*/ 1 w 12"/>
              <a:gd name="T5" fmla="*/ 9 h 17"/>
              <a:gd name="T6" fmla="*/ 1 w 12"/>
              <a:gd name="T7" fmla="*/ 9 h 17"/>
              <a:gd name="T8" fmla="*/ 9 w 12"/>
              <a:gd name="T9" fmla="*/ 0 h 17"/>
              <a:gd name="T10" fmla="*/ 10 w 12"/>
              <a:gd name="T11" fmla="*/ 0 h 17"/>
              <a:gd name="T12" fmla="*/ 12 w 12"/>
              <a:gd name="T13" fmla="*/ 7 h 17"/>
              <a:gd name="T14" fmla="*/ 1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1" y="16"/>
                </a:moveTo>
                <a:cubicBezTo>
                  <a:pt x="11" y="16"/>
                  <a:pt x="11" y="16"/>
                  <a:pt x="11" y="16"/>
                </a:cubicBezTo>
                <a:cubicBezTo>
                  <a:pt x="6" y="17"/>
                  <a:pt x="1" y="14"/>
                  <a:pt x="1" y="9"/>
                </a:cubicBezTo>
                <a:cubicBezTo>
                  <a:pt x="1" y="9"/>
                  <a:pt x="1" y="9"/>
                  <a:pt x="1" y="9"/>
                </a:cubicBezTo>
                <a:cubicBezTo>
                  <a:pt x="0" y="5"/>
                  <a:pt x="4" y="1"/>
                  <a:pt x="9" y="0"/>
                </a:cubicBezTo>
                <a:cubicBezTo>
                  <a:pt x="10" y="0"/>
                  <a:pt x="10" y="0"/>
                  <a:pt x="10" y="0"/>
                </a:cubicBezTo>
                <a:cubicBezTo>
                  <a:pt x="11" y="3"/>
                  <a:pt x="12" y="5"/>
                  <a:pt x="12" y="7"/>
                </a:cubicBezTo>
                <a:cubicBezTo>
                  <a:pt x="12" y="10"/>
                  <a:pt x="12" y="13"/>
                  <a:pt x="11" y="16"/>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5" name="任意多边形 104"/>
          <p:cNvSpPr/>
          <p:nvPr>
            <p:custDataLst>
              <p:tags r:id="rId56"/>
            </p:custDataLst>
          </p:nvPr>
        </p:nvSpPr>
        <p:spPr bwMode="auto">
          <a:xfrm>
            <a:off x="6843086" y="4419613"/>
            <a:ext cx="28917" cy="26634"/>
          </a:xfrm>
          <a:custGeom>
            <a:avLst/>
            <a:gdLst>
              <a:gd name="T0" fmla="*/ 15 w 16"/>
              <a:gd name="T1" fmla="*/ 13 h 15"/>
              <a:gd name="T2" fmla="*/ 14 w 16"/>
              <a:gd name="T3" fmla="*/ 13 h 15"/>
              <a:gd name="T4" fmla="*/ 13 w 16"/>
              <a:gd name="T5" fmla="*/ 0 h 15"/>
              <a:gd name="T6" fmla="*/ 14 w 16"/>
              <a:gd name="T7" fmla="*/ 0 h 15"/>
              <a:gd name="T8" fmla="*/ 15 w 16"/>
              <a:gd name="T9" fmla="*/ 5 h 15"/>
              <a:gd name="T10" fmla="*/ 15 w 16"/>
              <a:gd name="T11" fmla="*/ 13 h 15"/>
            </a:gdLst>
            <a:ahLst/>
            <a:cxnLst>
              <a:cxn ang="0">
                <a:pos x="T0" y="T1"/>
              </a:cxn>
              <a:cxn ang="0">
                <a:pos x="T2" y="T3"/>
              </a:cxn>
              <a:cxn ang="0">
                <a:pos x="T4" y="T5"/>
              </a:cxn>
              <a:cxn ang="0">
                <a:pos x="T6" y="T7"/>
              </a:cxn>
              <a:cxn ang="0">
                <a:pos x="T8" y="T9"/>
              </a:cxn>
              <a:cxn ang="0">
                <a:pos x="T10" y="T11"/>
              </a:cxn>
            </a:cxnLst>
            <a:rect l="0" t="0" r="r" b="b"/>
            <a:pathLst>
              <a:path w="16" h="15">
                <a:moveTo>
                  <a:pt x="15" y="13"/>
                </a:moveTo>
                <a:cubicBezTo>
                  <a:pt x="14" y="13"/>
                  <a:pt x="14" y="13"/>
                  <a:pt x="14" y="13"/>
                </a:cubicBezTo>
                <a:cubicBezTo>
                  <a:pt x="1" y="15"/>
                  <a:pt x="0" y="1"/>
                  <a:pt x="13" y="0"/>
                </a:cubicBezTo>
                <a:cubicBezTo>
                  <a:pt x="14" y="0"/>
                  <a:pt x="14" y="0"/>
                  <a:pt x="14" y="0"/>
                </a:cubicBezTo>
                <a:cubicBezTo>
                  <a:pt x="15" y="1"/>
                  <a:pt x="15" y="3"/>
                  <a:pt x="15" y="5"/>
                </a:cubicBezTo>
                <a:cubicBezTo>
                  <a:pt x="16" y="8"/>
                  <a:pt x="16" y="11"/>
                  <a:pt x="15" y="13"/>
                </a:cubicBezTo>
                <a:close/>
              </a:path>
            </a:pathLst>
          </a:custGeom>
          <a:solidFill>
            <a:srgbClr val="FAD9CA"/>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6" name="任意多边形 105"/>
          <p:cNvSpPr/>
          <p:nvPr>
            <p:custDataLst>
              <p:tags r:id="rId57"/>
            </p:custDataLst>
          </p:nvPr>
        </p:nvSpPr>
        <p:spPr bwMode="auto">
          <a:xfrm>
            <a:off x="6763945" y="4269702"/>
            <a:ext cx="73814" cy="72293"/>
          </a:xfrm>
          <a:custGeom>
            <a:avLst/>
            <a:gdLst>
              <a:gd name="T0" fmla="*/ 38 w 41"/>
              <a:gd name="T1" fmla="*/ 6 h 40"/>
              <a:gd name="T2" fmla="*/ 38 w 41"/>
              <a:gd name="T3" fmla="*/ 6 h 40"/>
              <a:gd name="T4" fmla="*/ 36 w 41"/>
              <a:gd name="T5" fmla="*/ 23 h 40"/>
              <a:gd name="T6" fmla="*/ 20 w 41"/>
              <a:gd name="T7" fmla="*/ 36 h 40"/>
              <a:gd name="T8" fmla="*/ 4 w 41"/>
              <a:gd name="T9" fmla="*/ 34 h 40"/>
              <a:gd name="T10" fmla="*/ 4 w 41"/>
              <a:gd name="T11" fmla="*/ 34 h 40"/>
              <a:gd name="T12" fmla="*/ 6 w 41"/>
              <a:gd name="T13" fmla="*/ 18 h 40"/>
              <a:gd name="T14" fmla="*/ 21 w 41"/>
              <a:gd name="T15" fmla="*/ 4 h 40"/>
              <a:gd name="T16" fmla="*/ 38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38" y="6"/>
                </a:moveTo>
                <a:cubicBezTo>
                  <a:pt x="38" y="6"/>
                  <a:pt x="38" y="6"/>
                  <a:pt x="38" y="6"/>
                </a:cubicBezTo>
                <a:cubicBezTo>
                  <a:pt x="41" y="11"/>
                  <a:pt x="40" y="18"/>
                  <a:pt x="36" y="23"/>
                </a:cubicBezTo>
                <a:cubicBezTo>
                  <a:pt x="20" y="36"/>
                  <a:pt x="20" y="36"/>
                  <a:pt x="20" y="36"/>
                </a:cubicBezTo>
                <a:cubicBezTo>
                  <a:pt x="15" y="40"/>
                  <a:pt x="8" y="39"/>
                  <a:pt x="4" y="34"/>
                </a:cubicBezTo>
                <a:cubicBezTo>
                  <a:pt x="4" y="34"/>
                  <a:pt x="4" y="34"/>
                  <a:pt x="4" y="34"/>
                </a:cubicBezTo>
                <a:cubicBezTo>
                  <a:pt x="0" y="29"/>
                  <a:pt x="1" y="22"/>
                  <a:pt x="6" y="18"/>
                </a:cubicBezTo>
                <a:cubicBezTo>
                  <a:pt x="21" y="4"/>
                  <a:pt x="21" y="4"/>
                  <a:pt x="21" y="4"/>
                </a:cubicBezTo>
                <a:cubicBezTo>
                  <a:pt x="26" y="0"/>
                  <a:pt x="34" y="1"/>
                  <a:pt x="38" y="6"/>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7" name="任意多边形 106"/>
          <p:cNvSpPr/>
          <p:nvPr>
            <p:custDataLst>
              <p:tags r:id="rId58"/>
            </p:custDataLst>
          </p:nvPr>
        </p:nvSpPr>
        <p:spPr bwMode="auto">
          <a:xfrm>
            <a:off x="6794383" y="4262092"/>
            <a:ext cx="102731" cy="45658"/>
          </a:xfrm>
          <a:custGeom>
            <a:avLst/>
            <a:gdLst>
              <a:gd name="T0" fmla="*/ 12 w 57"/>
              <a:gd name="T1" fmla="*/ 25 h 25"/>
              <a:gd name="T2" fmla="*/ 1 w 57"/>
              <a:gd name="T3" fmla="*/ 18 h 25"/>
              <a:gd name="T4" fmla="*/ 1 w 57"/>
              <a:gd name="T5" fmla="*/ 18 h 25"/>
              <a:gd name="T6" fmla="*/ 11 w 57"/>
              <a:gd name="T7" fmla="*/ 5 h 25"/>
              <a:gd name="T8" fmla="*/ 34 w 57"/>
              <a:gd name="T9" fmla="*/ 3 h 25"/>
              <a:gd name="T10" fmla="*/ 12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12" y="25"/>
                </a:moveTo>
                <a:cubicBezTo>
                  <a:pt x="6" y="25"/>
                  <a:pt x="2" y="24"/>
                  <a:pt x="1" y="18"/>
                </a:cubicBezTo>
                <a:cubicBezTo>
                  <a:pt x="1" y="18"/>
                  <a:pt x="1" y="18"/>
                  <a:pt x="1" y="18"/>
                </a:cubicBezTo>
                <a:cubicBezTo>
                  <a:pt x="0" y="12"/>
                  <a:pt x="5" y="6"/>
                  <a:pt x="11" y="5"/>
                </a:cubicBezTo>
                <a:cubicBezTo>
                  <a:pt x="34" y="3"/>
                  <a:pt x="34" y="3"/>
                  <a:pt x="34" y="3"/>
                </a:cubicBezTo>
                <a:cubicBezTo>
                  <a:pt x="57" y="0"/>
                  <a:pt x="44" y="25"/>
                  <a:pt x="12" y="25"/>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8" name="任意多边形 107"/>
          <p:cNvSpPr/>
          <p:nvPr>
            <p:custDataLst>
              <p:tags r:id="rId59"/>
            </p:custDataLst>
          </p:nvPr>
        </p:nvSpPr>
        <p:spPr bwMode="auto">
          <a:xfrm>
            <a:off x="6837759" y="4265896"/>
            <a:ext cx="39570" cy="14459"/>
          </a:xfrm>
          <a:custGeom>
            <a:avLst/>
            <a:gdLst>
              <a:gd name="T0" fmla="*/ 0 w 22"/>
              <a:gd name="T1" fmla="*/ 2 h 8"/>
              <a:gd name="T2" fmla="*/ 10 w 22"/>
              <a:gd name="T3" fmla="*/ 1 h 8"/>
              <a:gd name="T4" fmla="*/ 20 w 22"/>
              <a:gd name="T5" fmla="*/ 5 h 8"/>
              <a:gd name="T6" fmla="*/ 0 w 22"/>
              <a:gd name="T7" fmla="*/ 2 h 8"/>
            </a:gdLst>
            <a:ahLst/>
            <a:cxnLst>
              <a:cxn ang="0">
                <a:pos x="T0" y="T1"/>
              </a:cxn>
              <a:cxn ang="0">
                <a:pos x="T2" y="T3"/>
              </a:cxn>
              <a:cxn ang="0">
                <a:pos x="T4" y="T5"/>
              </a:cxn>
              <a:cxn ang="0">
                <a:pos x="T6" y="T7"/>
              </a:cxn>
            </a:cxnLst>
            <a:rect l="0" t="0" r="r" b="b"/>
            <a:pathLst>
              <a:path w="22" h="8">
                <a:moveTo>
                  <a:pt x="0" y="2"/>
                </a:moveTo>
                <a:cubicBezTo>
                  <a:pt x="10" y="1"/>
                  <a:pt x="10" y="1"/>
                  <a:pt x="10" y="1"/>
                </a:cubicBezTo>
                <a:cubicBezTo>
                  <a:pt x="17" y="0"/>
                  <a:pt x="22" y="2"/>
                  <a:pt x="20" y="5"/>
                </a:cubicBezTo>
                <a:cubicBezTo>
                  <a:pt x="12" y="8"/>
                  <a:pt x="1" y="7"/>
                  <a:pt x="0" y="2"/>
                </a:cubicBezTo>
                <a:close/>
              </a:path>
            </a:pathLst>
          </a:custGeom>
          <a:solidFill>
            <a:srgbClr val="F7C2AB"/>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9" name="任意多边形 108"/>
          <p:cNvSpPr/>
          <p:nvPr>
            <p:custDataLst>
              <p:tags r:id="rId60"/>
            </p:custDataLst>
          </p:nvPr>
        </p:nvSpPr>
        <p:spPr bwMode="auto">
          <a:xfrm>
            <a:off x="6112553" y="3534603"/>
            <a:ext cx="235901" cy="74575"/>
          </a:xfrm>
          <a:custGeom>
            <a:avLst/>
            <a:gdLst>
              <a:gd name="T0" fmla="*/ 131 w 131"/>
              <a:gd name="T1" fmla="*/ 38 h 41"/>
              <a:gd name="T2" fmla="*/ 114 w 131"/>
              <a:gd name="T3" fmla="*/ 37 h 41"/>
              <a:gd name="T4" fmla="*/ 0 w 131"/>
              <a:gd name="T5" fmla="*/ 3 h 41"/>
              <a:gd name="T6" fmla="*/ 53 w 131"/>
              <a:gd name="T7" fmla="*/ 11 h 41"/>
              <a:gd name="T8" fmla="*/ 131 w 131"/>
              <a:gd name="T9" fmla="*/ 29 h 41"/>
              <a:gd name="T10" fmla="*/ 131 w 131"/>
              <a:gd name="T11" fmla="*/ 38 h 41"/>
            </a:gdLst>
            <a:ahLst/>
            <a:cxnLst>
              <a:cxn ang="0">
                <a:pos x="T0" y="T1"/>
              </a:cxn>
              <a:cxn ang="0">
                <a:pos x="T2" y="T3"/>
              </a:cxn>
              <a:cxn ang="0">
                <a:pos x="T4" y="T5"/>
              </a:cxn>
              <a:cxn ang="0">
                <a:pos x="T6" y="T7"/>
              </a:cxn>
              <a:cxn ang="0">
                <a:pos x="T8" y="T9"/>
              </a:cxn>
              <a:cxn ang="0">
                <a:pos x="T10" y="T11"/>
              </a:cxn>
            </a:cxnLst>
            <a:rect l="0" t="0" r="r" b="b"/>
            <a:pathLst>
              <a:path w="131" h="41">
                <a:moveTo>
                  <a:pt x="131" y="38"/>
                </a:moveTo>
                <a:cubicBezTo>
                  <a:pt x="125" y="41"/>
                  <a:pt x="120" y="38"/>
                  <a:pt x="114" y="37"/>
                </a:cubicBezTo>
                <a:cubicBezTo>
                  <a:pt x="75" y="32"/>
                  <a:pt x="26" y="4"/>
                  <a:pt x="0" y="3"/>
                </a:cubicBezTo>
                <a:cubicBezTo>
                  <a:pt x="14" y="0"/>
                  <a:pt x="35" y="5"/>
                  <a:pt x="53" y="11"/>
                </a:cubicBezTo>
                <a:cubicBezTo>
                  <a:pt x="79" y="20"/>
                  <a:pt x="101" y="29"/>
                  <a:pt x="131" y="29"/>
                </a:cubicBezTo>
                <a:lnTo>
                  <a:pt x="131" y="38"/>
                </a:lnTo>
                <a:close/>
              </a:path>
            </a:pathLst>
          </a:custGeom>
          <a:solidFill>
            <a:srgbClr val="F0E9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4" name="椭圆 43"/>
          <p:cNvSpPr/>
          <p:nvPr>
            <p:custDataLst>
              <p:tags r:id="rId61"/>
            </p:custDataLst>
          </p:nvPr>
        </p:nvSpPr>
        <p:spPr>
          <a:xfrm flipH="1">
            <a:off x="6640749" y="3703938"/>
            <a:ext cx="488604" cy="488604"/>
          </a:xfrm>
          <a:prstGeom prst="ellipse">
            <a:avLst/>
          </a:prstGeom>
          <a:solidFill>
            <a:srgbClr val="FF9300"/>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solidFill>
                <a:srgbClr val="40A693"/>
              </a:solidFill>
              <a:latin typeface="微软雅黑" panose="020B0503020204020204" charset="-122"/>
              <a:ea typeface="微软雅黑" panose="020B0503020204020204" charset="-122"/>
            </a:endParaRPr>
          </a:p>
        </p:txBody>
      </p:sp>
      <p:sp>
        <p:nvSpPr>
          <p:cNvPr id="42" name="椭圆 41"/>
          <p:cNvSpPr/>
          <p:nvPr>
            <p:custDataLst>
              <p:tags r:id="rId62"/>
            </p:custDataLst>
          </p:nvPr>
        </p:nvSpPr>
        <p:spPr>
          <a:xfrm flipH="1">
            <a:off x="5089339" y="3703938"/>
            <a:ext cx="488604" cy="488604"/>
          </a:xfrm>
          <a:prstGeom prst="ellipse">
            <a:avLst/>
          </a:prstGeom>
          <a:solidFill>
            <a:srgbClr val="295DAB"/>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3" name="任意多边形 42"/>
          <p:cNvSpPr/>
          <p:nvPr>
            <p:custDataLst>
              <p:tags r:id="rId63"/>
            </p:custDataLst>
          </p:nvPr>
        </p:nvSpPr>
        <p:spPr>
          <a:xfrm>
            <a:off x="5201091" y="3840588"/>
            <a:ext cx="277574" cy="215253"/>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rgbClr val="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11" name="文本框 110"/>
          <p:cNvSpPr txBox="1"/>
          <p:nvPr>
            <p:custDataLst>
              <p:tags r:id="rId64"/>
            </p:custDataLst>
          </p:nvPr>
        </p:nvSpPr>
        <p:spPr>
          <a:xfrm>
            <a:off x="8232212" y="3031915"/>
            <a:ext cx="2587804" cy="360492"/>
          </a:xfrm>
          <a:prstGeom prst="rect">
            <a:avLst/>
          </a:prstGeom>
        </p:spPr>
        <p:txBody>
          <a:bodyPr wrap="square" lIns="90000" tIns="46800" rIns="90000" bIns="0" anchor="b" anchorCtr="0">
            <a:normAutofit lnSpcReduction="20000"/>
          </a:bodyPr>
          <a:lstStyle>
            <a:defPPr>
              <a:defRPr lang="zh-CN"/>
            </a:defPPr>
            <a:lvl1pPr>
              <a:lnSpc>
                <a:spcPct val="130000"/>
              </a:lnSpc>
              <a:defRPr sz="1400" b="1">
                <a:solidFill>
                  <a:srgbClr val="4276AA"/>
                </a:solidFill>
                <a:latin typeface="Arial" panose="020B0604020202020204" pitchFamily="34" charset="0"/>
                <a:ea typeface="微软雅黑" panose="020B0503020204020204" charset="-122"/>
                <a:cs typeface="+mn-ea"/>
              </a:defRPr>
            </a:lvl1pPr>
          </a:lstStyle>
          <a:p>
            <a:r>
              <a:rPr lang="en-US" altLang="zh-CN" sz="1800" spc="300" dirty="0">
                <a:solidFill>
                  <a:srgbClr val="FF9300"/>
                </a:solidFill>
                <a:latin typeface="微软雅黑" panose="020B0503020204020204" charset="-122"/>
                <a:ea typeface="微软雅黑" panose="020B0503020204020204" charset="-122"/>
              </a:rPr>
              <a:t>3. </a:t>
            </a:r>
            <a:r>
              <a:rPr lang="zh-CN" altLang="en-US" sz="1800" spc="300" dirty="0">
                <a:solidFill>
                  <a:srgbClr val="FF9300"/>
                </a:solidFill>
                <a:latin typeface="微软雅黑" panose="020B0503020204020204" charset="-122"/>
                <a:ea typeface="微软雅黑" panose="020B0503020204020204" charset="-122"/>
              </a:rPr>
              <a:t>特殊攻守战术</a:t>
            </a:r>
            <a:endParaRPr lang="zh-CN" altLang="en-US" sz="1800" spc="300" dirty="0">
              <a:solidFill>
                <a:srgbClr val="FF9300"/>
              </a:solidFill>
              <a:latin typeface="微软雅黑" panose="020B0503020204020204" charset="-122"/>
              <a:ea typeface="微软雅黑" panose="020B0503020204020204" charset="-122"/>
            </a:endParaRPr>
          </a:p>
        </p:txBody>
      </p:sp>
      <p:sp>
        <p:nvSpPr>
          <p:cNvPr id="120" name="PA-文本框 114"/>
          <p:cNvSpPr txBox="1"/>
          <p:nvPr>
            <p:custDataLst>
              <p:tags r:id="rId65"/>
            </p:custDataLst>
          </p:nvPr>
        </p:nvSpPr>
        <p:spPr>
          <a:xfrm>
            <a:off x="1253492" y="2991275"/>
            <a:ext cx="2587804" cy="360492"/>
          </a:xfrm>
          <a:prstGeom prst="rect">
            <a:avLst/>
          </a:prstGeom>
        </p:spPr>
        <p:txBody>
          <a:bodyPr wrap="square" lIns="90000" tIns="46800" rIns="90000" bIns="0" anchor="b" anchorCtr="0">
            <a:normAutofit lnSpcReduction="20000"/>
          </a:bodyPr>
          <a:lstStyle>
            <a:defPPr>
              <a:defRPr lang="zh-CN"/>
            </a:defPPr>
            <a:lvl1pPr>
              <a:lnSpc>
                <a:spcPct val="130000"/>
              </a:lnSpc>
              <a:defRPr sz="1400" b="1">
                <a:solidFill>
                  <a:srgbClr val="4276AA"/>
                </a:solidFill>
                <a:latin typeface="Arial" panose="020B0604020202020204" pitchFamily="34" charset="0"/>
                <a:ea typeface="微软雅黑" panose="020B0503020204020204" charset="-122"/>
                <a:cs typeface="+mn-ea"/>
              </a:defRPr>
            </a:lvl1pPr>
          </a:lstStyle>
          <a:p>
            <a:pPr algn="r"/>
            <a:r>
              <a:rPr lang="en-US" altLang="zh-CN" sz="1800" spc="300" dirty="0">
                <a:solidFill>
                  <a:srgbClr val="FF9300"/>
                </a:solidFill>
                <a:latin typeface="微软雅黑" panose="020B0503020204020204" charset="-122"/>
                <a:ea typeface="微软雅黑" panose="020B0503020204020204" charset="-122"/>
              </a:rPr>
              <a:t>1. </a:t>
            </a:r>
            <a:r>
              <a:rPr lang="zh-CN" altLang="en-US" sz="1800" spc="300" dirty="0">
                <a:solidFill>
                  <a:srgbClr val="FF9300"/>
                </a:solidFill>
                <a:latin typeface="微软雅黑" panose="020B0503020204020204" charset="-122"/>
                <a:ea typeface="微软雅黑" panose="020B0503020204020204" charset="-122"/>
              </a:rPr>
              <a:t>局部进攻战术</a:t>
            </a:r>
            <a:endParaRPr lang="zh-CN" altLang="en-US" sz="1800" spc="300" dirty="0">
              <a:solidFill>
                <a:srgbClr val="FF9300"/>
              </a:solidFill>
              <a:latin typeface="微软雅黑" panose="020B0503020204020204" charset="-122"/>
              <a:ea typeface="微软雅黑" panose="020B0503020204020204" charset="-122"/>
            </a:endParaRPr>
          </a:p>
        </p:txBody>
      </p:sp>
      <p:sp>
        <p:nvSpPr>
          <p:cNvPr id="122" name="任意多边形 38"/>
          <p:cNvSpPr/>
          <p:nvPr>
            <p:custDataLst>
              <p:tags r:id="rId66"/>
            </p:custDataLst>
          </p:nvPr>
        </p:nvSpPr>
        <p:spPr>
          <a:xfrm>
            <a:off x="6762904" y="3851019"/>
            <a:ext cx="244294" cy="194443"/>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rgbClr val="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3" name="PA-文本框 114"/>
          <p:cNvSpPr txBox="1"/>
          <p:nvPr>
            <p:custDataLst>
              <p:tags r:id="rId67"/>
            </p:custDataLst>
          </p:nvPr>
        </p:nvSpPr>
        <p:spPr>
          <a:xfrm>
            <a:off x="1295402" y="4464475"/>
            <a:ext cx="2587804" cy="360492"/>
          </a:xfrm>
          <a:prstGeom prst="rect">
            <a:avLst/>
          </a:prstGeom>
        </p:spPr>
        <p:txBody>
          <a:bodyPr wrap="square" lIns="90000" tIns="46800" rIns="90000" bIns="0" anchor="b" anchorCtr="0">
            <a:normAutofit lnSpcReduction="20000"/>
          </a:bodyPr>
          <a:lstStyle>
            <a:defPPr>
              <a:defRPr lang="zh-CN"/>
            </a:defPPr>
            <a:lvl1pPr>
              <a:lnSpc>
                <a:spcPct val="130000"/>
              </a:lnSpc>
              <a:defRPr sz="1400" b="1">
                <a:solidFill>
                  <a:srgbClr val="4276AA"/>
                </a:solidFill>
                <a:latin typeface="Arial" panose="020B0604020202020204" pitchFamily="34" charset="0"/>
                <a:ea typeface="微软雅黑" panose="020B0503020204020204" charset="-122"/>
                <a:cs typeface="+mn-ea"/>
              </a:defRPr>
            </a:lvl1pPr>
          </a:lstStyle>
          <a:p>
            <a:pPr algn="r"/>
            <a:r>
              <a:rPr lang="en-US" altLang="zh-CN" sz="1800" spc="300" dirty="0">
                <a:solidFill>
                  <a:srgbClr val="295DAB"/>
                </a:solidFill>
                <a:latin typeface="微软雅黑" panose="020B0503020204020204" charset="-122"/>
                <a:ea typeface="微软雅黑" panose="020B0503020204020204" charset="-122"/>
              </a:rPr>
              <a:t>2. </a:t>
            </a:r>
            <a:r>
              <a:rPr lang="zh-CN" altLang="en-US" sz="1800" spc="300" dirty="0">
                <a:solidFill>
                  <a:srgbClr val="295DAB"/>
                </a:solidFill>
                <a:latin typeface="微软雅黑" panose="020B0503020204020204" charset="-122"/>
                <a:ea typeface="微软雅黑" panose="020B0503020204020204" charset="-122"/>
              </a:rPr>
              <a:t>局部防守战术</a:t>
            </a:r>
            <a:endParaRPr lang="zh-CN" altLang="en-US" sz="1800" spc="300" dirty="0">
              <a:solidFill>
                <a:srgbClr val="295DAB"/>
              </a:solidFill>
              <a:latin typeface="微软雅黑" panose="020B0503020204020204" charset="-122"/>
              <a:ea typeface="微软雅黑" panose="020B0503020204020204" charset="-122"/>
            </a:endParaRPr>
          </a:p>
        </p:txBody>
      </p:sp>
      <p:sp>
        <p:nvSpPr>
          <p:cNvPr id="14" name="文本框 13"/>
          <p:cNvSpPr txBox="1"/>
          <p:nvPr>
            <p:custDataLst>
              <p:tags r:id="rId68"/>
            </p:custDataLst>
          </p:nvPr>
        </p:nvSpPr>
        <p:spPr>
          <a:xfrm>
            <a:off x="8274757" y="4505115"/>
            <a:ext cx="2587804" cy="360492"/>
          </a:xfrm>
          <a:prstGeom prst="rect">
            <a:avLst/>
          </a:prstGeom>
        </p:spPr>
        <p:txBody>
          <a:bodyPr wrap="square" lIns="90000" tIns="46800" rIns="90000" bIns="0" anchor="b" anchorCtr="0">
            <a:normAutofit lnSpcReduction="20000"/>
          </a:bodyPr>
          <a:lstStyle>
            <a:defPPr>
              <a:defRPr lang="zh-CN"/>
            </a:defPPr>
            <a:lvl1pPr>
              <a:lnSpc>
                <a:spcPct val="130000"/>
              </a:lnSpc>
              <a:defRPr sz="1400" b="1">
                <a:solidFill>
                  <a:srgbClr val="4276AA"/>
                </a:solidFill>
                <a:latin typeface="Arial" panose="020B0604020202020204" pitchFamily="34" charset="0"/>
                <a:ea typeface="微软雅黑" panose="020B0503020204020204" charset="-122"/>
                <a:cs typeface="+mn-ea"/>
              </a:defRPr>
            </a:lvl1pPr>
          </a:lstStyle>
          <a:p>
            <a:r>
              <a:rPr lang="en-US" altLang="zh-CN" sz="1800" spc="300" dirty="0">
                <a:solidFill>
                  <a:srgbClr val="295DAB"/>
                </a:solidFill>
                <a:latin typeface="微软雅黑" panose="020B0503020204020204" charset="-122"/>
                <a:ea typeface="微软雅黑" panose="020B0503020204020204" charset="-122"/>
              </a:rPr>
              <a:t>4. </a:t>
            </a:r>
            <a:r>
              <a:rPr lang="zh-CN" altLang="en-US" sz="1800" spc="300" dirty="0">
                <a:solidFill>
                  <a:srgbClr val="295DAB"/>
                </a:solidFill>
                <a:latin typeface="微软雅黑" panose="020B0503020204020204" charset="-122"/>
                <a:ea typeface="微软雅黑" panose="020B0503020204020204" charset="-122"/>
              </a:rPr>
              <a:t>定位球攻守战术</a:t>
            </a:r>
            <a:endParaRPr lang="zh-CN" altLang="en-US" sz="1800" spc="300" dirty="0">
              <a:solidFill>
                <a:srgbClr val="295DAB"/>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6658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第三节 足球基本战术教学理论与方法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105156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四、全队攻守战术</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25" name="组合 24"/>
          <p:cNvGrpSpPr/>
          <p:nvPr/>
        </p:nvGrpSpPr>
        <p:grpSpPr>
          <a:xfrm>
            <a:off x="1783080" y="2346325"/>
            <a:ext cx="9148445" cy="3965575"/>
            <a:chOff x="2808" y="3695"/>
            <a:chExt cx="14407" cy="6245"/>
          </a:xfrm>
        </p:grpSpPr>
        <p:grpSp>
          <p:nvGrpSpPr>
            <p:cNvPr id="22" name="组合 21"/>
            <p:cNvGrpSpPr/>
            <p:nvPr/>
          </p:nvGrpSpPr>
          <p:grpSpPr>
            <a:xfrm>
              <a:off x="2808" y="3695"/>
              <a:ext cx="3682" cy="680"/>
              <a:chOff x="2088" y="3295"/>
              <a:chExt cx="3682" cy="680"/>
            </a:xfrm>
          </p:grpSpPr>
          <p:sp>
            <p:nvSpPr>
              <p:cNvPr id="34" name="任意多边形 33"/>
              <p:cNvSpPr/>
              <p:nvPr>
                <p:custDataLst>
                  <p:tags r:id="rId2"/>
                </p:custDataLst>
              </p:nvPr>
            </p:nvSpPr>
            <p:spPr>
              <a:xfrm>
                <a:off x="2088" y="3295"/>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9300"/>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1</a:t>
                </a:r>
                <a:endParaRPr lang="en-US" b="1">
                  <a:solidFill>
                    <a:schemeClr val="bg1"/>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2822" y="3354"/>
                <a:ext cx="2949" cy="580"/>
              </a:xfrm>
              <a:prstGeom prst="rect">
                <a:avLst/>
              </a:prstGeom>
            </p:spPr>
            <p:txBody>
              <a:bodyPr wrap="square" tIns="46800" bIns="0" anchor="ctr">
                <a:normAutofit/>
              </a:bodyPr>
              <a:p>
                <a:pPr marL="439420" lvl="0" indent="-439420" defTabSz="1171575">
                  <a:lnSpc>
                    <a:spcPct val="130000"/>
                  </a:lnSpc>
                  <a:spcBef>
                    <a:spcPct val="0"/>
                  </a:spcBef>
                  <a:defRPr/>
                </a:pPr>
                <a:r>
                  <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rPr>
                  <a:t>快速反击战术</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endParaRPr>
              </a:p>
            </p:txBody>
          </p:sp>
        </p:grpSp>
        <p:sp>
          <p:nvSpPr>
            <p:cNvPr id="15" name="文本框 14"/>
            <p:cNvSpPr txBox="1"/>
            <p:nvPr>
              <p:custDataLst>
                <p:tags r:id="rId4"/>
              </p:custDataLst>
            </p:nvPr>
          </p:nvSpPr>
          <p:spPr>
            <a:xfrm>
              <a:off x="13849" y="3798"/>
              <a:ext cx="3366" cy="657"/>
            </a:xfrm>
            <a:prstGeom prst="rect">
              <a:avLst/>
            </a:prstGeom>
          </p:spPr>
          <p:txBody>
            <a:bodyPr wrap="square" tIns="46800" bIns="0" anchor="ctr">
              <a:normAutofit/>
            </a:bodyPr>
            <a:p>
              <a:pPr marL="439420" lvl="0" indent="-439420" defTabSz="1171575">
                <a:lnSpc>
                  <a:spcPct val="130000"/>
                </a:lnSpc>
                <a:spcBef>
                  <a:spcPct val="0"/>
                </a:spcBef>
                <a:defRPr/>
              </a:pPr>
              <a:r>
                <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rPr>
                <a:t>攻破密集防守战术</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32" name="任意多边形 31"/>
            <p:cNvSpPr/>
            <p:nvPr>
              <p:custDataLst>
                <p:tags r:id="rId5"/>
              </p:custDataLst>
            </p:nvPr>
          </p:nvSpPr>
          <p:spPr>
            <a:xfrm>
              <a:off x="13116" y="377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95DAB"/>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3</a:t>
              </a:r>
              <a:endParaRPr lang="en-US" b="1">
                <a:solidFill>
                  <a:schemeClr val="bg1"/>
                </a:solidFill>
                <a:latin typeface="微软雅黑" panose="020B0503020204020204" charset="-122"/>
                <a:ea typeface="微软雅黑" panose="020B0503020204020204" charset="-122"/>
              </a:endParaRPr>
            </a:p>
          </p:txBody>
        </p:sp>
        <p:sp>
          <p:nvSpPr>
            <p:cNvPr id="18" name="文本框 17"/>
            <p:cNvSpPr txBox="1"/>
            <p:nvPr>
              <p:custDataLst>
                <p:tags r:id="rId6"/>
              </p:custDataLst>
            </p:nvPr>
          </p:nvSpPr>
          <p:spPr>
            <a:xfrm>
              <a:off x="8929" y="3770"/>
              <a:ext cx="2949" cy="580"/>
            </a:xfrm>
            <a:prstGeom prst="rect">
              <a:avLst/>
            </a:prstGeom>
          </p:spPr>
          <p:txBody>
            <a:bodyPr wrap="square" tIns="46800" bIns="0" anchor="ctr">
              <a:normAutofit/>
            </a:bodyPr>
            <a:p>
              <a:pPr marL="439420" lvl="0" indent="-439420" defTabSz="1171575">
                <a:lnSpc>
                  <a:spcPct val="130000"/>
                </a:lnSpc>
                <a:spcBef>
                  <a:spcPct val="0"/>
                </a:spcBef>
                <a:defRPr/>
              </a:pPr>
              <a:r>
                <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rPr>
                <a:t>逐步进攻战术</a:t>
              </a:r>
              <a:endParaRPr lang="zh-CN" altLang="en-US" sz="1600" b="1" spc="300" dirty="0">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8" name="任意多边形 27"/>
            <p:cNvSpPr/>
            <p:nvPr>
              <p:custDataLst>
                <p:tags r:id="rId7"/>
              </p:custDataLst>
            </p:nvPr>
          </p:nvSpPr>
          <p:spPr>
            <a:xfrm>
              <a:off x="8196" y="3711"/>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9300"/>
            </a:solidFill>
            <a:ln w="12700" cap="flat">
              <a:noFill/>
              <a:miter lim="400000"/>
            </a:ln>
            <a:effectLst/>
          </p:spPr>
          <p:txBody>
            <a:bodyPr anchor="ctr"/>
            <a:p>
              <a:pPr algn="ctr">
                <a:lnSpc>
                  <a:spcPct val="130000"/>
                </a:lnSpc>
              </a:pPr>
              <a:r>
                <a:rPr lang="en-US" b="1">
                  <a:solidFill>
                    <a:schemeClr val="bg1"/>
                  </a:solidFill>
                  <a:latin typeface="微软雅黑" panose="020B0503020204020204" charset="-122"/>
                  <a:ea typeface="微软雅黑" panose="020B0503020204020204" charset="-122"/>
                </a:rPr>
                <a:t>2</a:t>
              </a:r>
              <a:endParaRPr lang="en-US" b="1">
                <a:solidFill>
                  <a:schemeClr val="bg1"/>
                </a:solidFill>
                <a:latin typeface="微软雅黑" panose="020B0503020204020204" charset="-122"/>
                <a:ea typeface="微软雅黑" panose="020B0503020204020204" charset="-122"/>
              </a:endParaRPr>
            </a:p>
          </p:txBody>
        </p:sp>
        <p:sp>
          <p:nvSpPr>
            <p:cNvPr id="19" name="下箭头 18"/>
            <p:cNvSpPr/>
            <p:nvPr>
              <p:custDataLst>
                <p:tags r:id="rId8"/>
              </p:custDataLst>
            </p:nvPr>
          </p:nvSpPr>
          <p:spPr>
            <a:xfrm rot="10800000">
              <a:off x="6893" y="6573"/>
              <a:ext cx="2173" cy="3272"/>
            </a:xfrm>
            <a:prstGeom prst="downArrow">
              <a:avLst/>
            </a:prstGeom>
            <a:solidFill>
              <a:schemeClr val="accent5">
                <a:lumMod val="75000"/>
              </a:schemeClr>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20" name="下箭头 19"/>
            <p:cNvSpPr/>
            <p:nvPr>
              <p:custDataLst>
                <p:tags r:id="rId9"/>
              </p:custDataLst>
            </p:nvPr>
          </p:nvSpPr>
          <p:spPr>
            <a:xfrm rot="10800000">
              <a:off x="8249" y="6573"/>
              <a:ext cx="2173" cy="3272"/>
            </a:xfrm>
            <a:prstGeom prst="downArrow">
              <a:avLst/>
            </a:prstGeom>
            <a:solidFill>
              <a:srgbClr val="295DAB"/>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21" name="下箭头 20"/>
            <p:cNvSpPr/>
            <p:nvPr>
              <p:custDataLst>
                <p:tags r:id="rId10"/>
              </p:custDataLst>
            </p:nvPr>
          </p:nvSpPr>
          <p:spPr>
            <a:xfrm rot="10800000">
              <a:off x="9480" y="6573"/>
              <a:ext cx="2173" cy="3272"/>
            </a:xfrm>
            <a:prstGeom prst="downArrow">
              <a:avLst/>
            </a:prstGeom>
            <a:solidFill>
              <a:srgbClr val="FF9300"/>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23" name="任意多边形 22"/>
            <p:cNvSpPr/>
            <p:nvPr>
              <p:custDataLst>
                <p:tags r:id="rId11"/>
              </p:custDataLst>
            </p:nvPr>
          </p:nvSpPr>
          <p:spPr>
            <a:xfrm rot="10800000">
              <a:off x="3784" y="5227"/>
              <a:ext cx="4165" cy="128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000000">
                  <a:lumMod val="40000"/>
                  <a:lumOff val="60000"/>
                </a:srgbClr>
              </a:solidFill>
              <a:prstDash val="solid"/>
              <a:miter lim="400000"/>
              <a:headEnd type="oval" w="med" len="med"/>
              <a:tailEnd type="oval" w="med" len="med"/>
            </a:ln>
            <a:effectLst/>
          </p:spPr>
          <p:txBody>
            <a:bodyPr anchor="ctr"/>
            <a:p>
              <a:pPr algn="ctr">
                <a:lnSpc>
                  <a:spcPct val="130000"/>
                </a:lnSpc>
              </a:pPr>
            </a:p>
          </p:txBody>
        </p:sp>
        <p:sp>
          <p:nvSpPr>
            <p:cNvPr id="26" name="任意多边形 25"/>
            <p:cNvSpPr/>
            <p:nvPr>
              <p:custDataLst>
                <p:tags r:id="rId12"/>
              </p:custDataLst>
            </p:nvPr>
          </p:nvSpPr>
          <p:spPr>
            <a:xfrm rot="10800000" flipH="1">
              <a:off x="10735" y="5227"/>
              <a:ext cx="3957" cy="128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path>
              </a:pathLst>
            </a:custGeom>
            <a:noFill/>
            <a:ln w="12700" cap="flat">
              <a:solidFill>
                <a:srgbClr val="000000">
                  <a:lumMod val="40000"/>
                  <a:lumOff val="60000"/>
                </a:srgbClr>
              </a:solidFill>
              <a:prstDash val="solid"/>
              <a:miter lim="400000"/>
              <a:headEnd type="oval" w="med" len="med"/>
              <a:tailEnd type="oval" w="med" len="med"/>
            </a:ln>
            <a:effectLst/>
          </p:spPr>
          <p:txBody>
            <a:bodyPr anchor="ctr"/>
            <a:p>
              <a:pPr algn="ctr">
                <a:lnSpc>
                  <a:spcPct val="130000"/>
                </a:lnSpc>
              </a:pPr>
            </a:p>
          </p:txBody>
        </p:sp>
        <p:sp>
          <p:nvSpPr>
            <p:cNvPr id="27" name="梯形 26"/>
            <p:cNvSpPr/>
            <p:nvPr>
              <p:custDataLst>
                <p:tags r:id="rId13"/>
              </p:custDataLst>
            </p:nvPr>
          </p:nvSpPr>
          <p:spPr>
            <a:xfrm>
              <a:off x="5591" y="9408"/>
              <a:ext cx="7396" cy="533"/>
            </a:xfrm>
            <a:prstGeom prst="trapezoid">
              <a:avLst>
                <a:gd name="adj" fmla="val 242850"/>
              </a:avLst>
            </a:prstGeom>
            <a:solidFill>
              <a:srgbClr val="FF9300"/>
            </a:solidFill>
            <a:ln>
              <a:noFill/>
            </a:ln>
          </p:spPr>
          <p:style>
            <a:lnRef idx="2">
              <a:srgbClr val="4276AA">
                <a:shade val="50000"/>
              </a:srgbClr>
            </a:lnRef>
            <a:fillRef idx="1">
              <a:srgbClr val="4276AA"/>
            </a:fillRef>
            <a:effectRef idx="0">
              <a:srgbClr val="4276AA"/>
            </a:effectRef>
            <a:fontRef idx="minor">
              <a:srgbClr val="FFFFFF"/>
            </a:fontRef>
          </p:style>
          <p:txBody>
            <a:bodyPr wrap="none" tIns="0" bIns="0" anchor="ctr">
              <a:normAutofit/>
            </a:bodyPr>
            <a:p>
              <a:pPr algn="ctr">
                <a:lnSpc>
                  <a:spcPct val="130000"/>
                </a:lnSpc>
              </a:pPr>
              <a:endParaRPr lang="zh-CN" altLang="en-US" sz="1400" b="1" dirty="0"/>
            </a:p>
          </p:txBody>
        </p:sp>
        <p:cxnSp>
          <p:nvCxnSpPr>
            <p:cNvPr id="24" name="直接连接符 23"/>
            <p:cNvCxnSpPr/>
            <p:nvPr>
              <p:custDataLst>
                <p:tags r:id="rId14"/>
              </p:custDataLst>
            </p:nvPr>
          </p:nvCxnSpPr>
          <p:spPr>
            <a:xfrm>
              <a:off x="9335" y="4977"/>
              <a:ext cx="0" cy="1370"/>
            </a:xfrm>
            <a:prstGeom prst="line">
              <a:avLst/>
            </a:prstGeom>
            <a:noFill/>
            <a:ln w="12700" cap="flat">
              <a:solidFill>
                <a:srgbClr val="000000">
                  <a:lumMod val="40000"/>
                  <a:lumOff val="60000"/>
                </a:srgbClr>
              </a:solidFill>
              <a:prstDash val="solid"/>
              <a:miter lim="400000"/>
              <a:headEnd type="oval" w="med" len="med"/>
              <a:tailEnd type="oval" w="med" len="med"/>
            </a:ln>
            <a:effectLst/>
          </p:spPr>
        </p:cxnSp>
      </p:gr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足球运动竞赛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1193800" y="1193800"/>
            <a:ext cx="9942830" cy="431546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一、足球比赛场地</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足球比赛场地为长方形，国际比赛场地长100 ～ 110 米，宽64 ～ 75 米，标准场地长105 米、宽68 米。</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二、参赛队员</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足球比赛由两队进行，除后备球员外，每队最多同时有11 名球员参赛，其中必须有一名守门员。每队最少球员数量为7 人。全部球员中只有守门员可以在比赛中于本方禁区内用手及上肢接触足球。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3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三、足球裁判</a:t>
            </a:r>
            <a:endParaRPr lang="zh-CN" altLang="en-US"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一场比赛由一名指定的主裁判进行控制，他拥有为维护该场比赛符合足球比赛规则所需的一切权力。主裁判关于比赛的判罚，包括是否进球和比赛结果，都是最终判罚。</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主裁判只有在自己意识到判罚错误，或经助理裁判（或第四官员）提醒自主判断后，在未恢复比赛或未结束比赛时，才可以对判罚做出修改。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11" name="组合 10"/>
          <p:cNvGrpSpPr/>
          <p:nvPr>
            <p:custDataLst>
              <p:tags r:id="rId2"/>
            </p:custDataLst>
          </p:nvPr>
        </p:nvGrpSpPr>
        <p:grpSpPr>
          <a:xfrm>
            <a:off x="10673738" y="6040788"/>
            <a:ext cx="462234" cy="256539"/>
            <a:chOff x="801188" y="1233860"/>
            <a:chExt cx="462234" cy="256539"/>
          </a:xfrm>
          <a:solidFill>
            <a:srgbClr val="FF9300"/>
          </a:solidFill>
        </p:grpSpPr>
        <p:sp>
          <p:nvSpPr>
            <p:cNvPr id="12" name="矩形 11"/>
            <p:cNvSpPr/>
            <p:nvPr>
              <p:custDataLst>
                <p:tags r:id="rId3"/>
              </p:custDataLst>
            </p:nvPr>
          </p:nvSpPr>
          <p:spPr>
            <a:xfrm>
              <a:off x="801188" y="133927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3" name="矩形 12"/>
            <p:cNvSpPr/>
            <p:nvPr>
              <p:custDataLst>
                <p:tags r:id="rId4"/>
              </p:custDataLst>
            </p:nvPr>
          </p:nvSpPr>
          <p:spPr>
            <a:xfrm>
              <a:off x="801188" y="123386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4" name="矩形 13"/>
            <p:cNvSpPr/>
            <p:nvPr>
              <p:custDataLst>
                <p:tags r:id="rId5"/>
              </p:custDataLst>
            </p:nvPr>
          </p:nvSpPr>
          <p:spPr>
            <a:xfrm>
              <a:off x="801188" y="144468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64" name="矩形 63"/>
          <p:cNvSpPr/>
          <p:nvPr>
            <p:custDataLst>
              <p:tags r:id="rId6"/>
            </p:custDataLst>
          </p:nvPr>
        </p:nvSpPr>
        <p:spPr>
          <a:xfrm rot="5400000">
            <a:off x="1499235" y="5814536"/>
            <a:ext cx="212725" cy="449943"/>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第四节 足球运动竞赛</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18"/>
          <p:cNvSpPr/>
          <p:nvPr/>
        </p:nvSpPr>
        <p:spPr>
          <a:xfrm>
            <a:off x="1193800" y="1193800"/>
            <a:ext cx="10044000" cy="4391660"/>
          </a:xfrm>
          <a:prstGeom prst="rect">
            <a:avLst/>
          </a:prstGeom>
          <a:noFill/>
          <a:ln w="9525">
            <a:noFill/>
          </a:ln>
        </p:spPr>
        <p:txBody>
          <a:bodyPr wrap="square" anchor="t">
            <a:spAutoFit/>
          </a:bodyPr>
          <a:p>
            <a:pPr indent="0" algn="just">
              <a:lnSpc>
                <a:spcPct val="14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四、比赛时间</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除得到裁判及两队同意外，比赛持续时间为两个等长的半场，每半场为45 分钟。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五、越位</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645795" indent="-285750" algn="just" fontAlgn="auto">
              <a:lnSpc>
                <a:spcPct val="14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如果球员处于“较第二接近对方端线的对方球员及球更接近对方端线的位置”，就是处于越位位置。处在越位位置上并不犯规。</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六、得分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buFont typeface="Wingdings" panose="05000000000000000000" charset="0"/>
              <a:buChar char="u"/>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在没有违反任何比赛规则时，球整体低于球门横梁、越过两球门柱间端线，进攻球队得分。比赛结束时得分多的球队获胜，如果两队得分相同或均未得分，比赛为平局。</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fontAlgn="auto">
              <a:lnSpc>
                <a:spcPct val="140000"/>
              </a:lnSpc>
              <a:spcBef>
                <a:spcPts val="500"/>
              </a:spcBef>
              <a:buFont typeface="Wingdings" panose="05000000000000000000" charset="0"/>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七、犯规与不正当行为</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直接任意球与点球的判罚</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40000"/>
              </a:lnSpc>
              <a:spcBef>
                <a:spcPts val="500"/>
              </a:spcBef>
              <a:buFont typeface="+mj-ea"/>
              <a:buAutoNum type="circleNumDbPlai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间接任意球的判罚</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11" name="组合 10"/>
          <p:cNvGrpSpPr/>
          <p:nvPr>
            <p:custDataLst>
              <p:tags r:id="rId2"/>
            </p:custDataLst>
          </p:nvPr>
        </p:nvGrpSpPr>
        <p:grpSpPr>
          <a:xfrm>
            <a:off x="10673738" y="6040788"/>
            <a:ext cx="462234" cy="256539"/>
            <a:chOff x="801188" y="1233860"/>
            <a:chExt cx="462234" cy="256539"/>
          </a:xfrm>
          <a:solidFill>
            <a:srgbClr val="FF9300"/>
          </a:solidFill>
        </p:grpSpPr>
        <p:sp>
          <p:nvSpPr>
            <p:cNvPr id="12" name="矩形 11"/>
            <p:cNvSpPr/>
            <p:nvPr>
              <p:custDataLst>
                <p:tags r:id="rId3"/>
              </p:custDataLst>
            </p:nvPr>
          </p:nvSpPr>
          <p:spPr>
            <a:xfrm>
              <a:off x="801188" y="133927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3" name="矩形 12"/>
            <p:cNvSpPr/>
            <p:nvPr>
              <p:custDataLst>
                <p:tags r:id="rId4"/>
              </p:custDataLst>
            </p:nvPr>
          </p:nvSpPr>
          <p:spPr>
            <a:xfrm>
              <a:off x="801188" y="123386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4" name="矩形 13"/>
            <p:cNvSpPr/>
            <p:nvPr>
              <p:custDataLst>
                <p:tags r:id="rId5"/>
              </p:custDataLst>
            </p:nvPr>
          </p:nvSpPr>
          <p:spPr>
            <a:xfrm>
              <a:off x="801188" y="1444680"/>
              <a:ext cx="462234"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64" name="矩形 63"/>
          <p:cNvSpPr/>
          <p:nvPr>
            <p:custDataLst>
              <p:tags r:id="rId6"/>
            </p:custDataLst>
          </p:nvPr>
        </p:nvSpPr>
        <p:spPr>
          <a:xfrm rot="5400000">
            <a:off x="1499235" y="5814536"/>
            <a:ext cx="212725" cy="449943"/>
          </a:xfrm>
          <a:prstGeom prst="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足球运动的损伤及治疗</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 name="组合 4"/>
          <p:cNvGrpSpPr/>
          <p:nvPr/>
        </p:nvGrpSpPr>
        <p:grpSpPr>
          <a:xfrm>
            <a:off x="1056005" y="904875"/>
            <a:ext cx="10079990" cy="3279140"/>
            <a:chOff x="1663" y="1425"/>
            <a:chExt cx="15874" cy="5164"/>
          </a:xfrm>
        </p:grpSpPr>
        <p:sp>
          <p:nvSpPr>
            <p:cNvPr id="5123" name="矩形 18"/>
            <p:cNvSpPr/>
            <p:nvPr/>
          </p:nvSpPr>
          <p:spPr>
            <a:xfrm>
              <a:off x="1663" y="2213"/>
              <a:ext cx="15874" cy="4377"/>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（一）足球运动损伤的发生率：</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足球运动是一项竞争激烈的对抗性项目。足球运动的损伤率是球类项目中最高的。</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（二）足球运动损伤的部位：</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足球运动主要是以足部运动为主的运动项目，下肢在足球运动中起着关键作用，同时也是运动损伤的主要部位。其中踝、膝、大腿、腰背、小腿是常见的主要发生损伤的部位，这些部位的损伤发生率以踝最高，其次是膝、大腿、腰背、小腿。它们的损伤超出运动损伤77.1% 以上，并且专业运动员更容易发生这些部位的损伤。</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（三）足球运动损伤的种类：</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足球运动损伤的种类主要包括挫伤、擦伤、拉伤、撕裂伤、关节脱位、骨折、劳损及其他。</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6161" y="1425"/>
              <a:ext cx="7111" cy="628"/>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一、足球运动损伤的特点</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grpSp>
      <p:pic>
        <p:nvPicPr>
          <p:cNvPr id="4" name="图片 3"/>
          <p:cNvPicPr>
            <a:picLocks noChangeAspect="1"/>
          </p:cNvPicPr>
          <p:nvPr/>
        </p:nvPicPr>
        <p:blipFill>
          <a:blip r:embed="rId2"/>
          <a:srcRect t="4111"/>
          <a:stretch>
            <a:fillRect/>
          </a:stretch>
        </p:blipFill>
        <p:spPr>
          <a:xfrm>
            <a:off x="3832225" y="4035425"/>
            <a:ext cx="4676140" cy="25222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0" y="0"/>
            <a:ext cx="7140146" cy="6858000"/>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rgbClr val="E7E6E6">
              <a:lumMod val="90000"/>
              <a:alpha val="8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3" name="矩形: 剪去对角 142"/>
          <p:cNvSpPr/>
          <p:nvPr>
            <p:custDataLst>
              <p:tags r:id="rId2"/>
            </p:custDataLst>
          </p:nvPr>
        </p:nvSpPr>
        <p:spPr>
          <a:xfrm>
            <a:off x="1539240" y="2208530"/>
            <a:ext cx="9979660" cy="3966210"/>
          </a:xfrm>
          <a:prstGeom prst="snip2DiagRect">
            <a:avLst>
              <a:gd name="adj1" fmla="val 0"/>
              <a:gd name="adj2" fmla="val 4623"/>
            </a:avLst>
          </a:prstGeom>
          <a:noFill/>
          <a:ln>
            <a:solidFill>
              <a:srgbClr val="295DAB"/>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just"/>
            <a:endParaRPr lang="zh-CN" altLang="en-US"/>
          </a:p>
        </p:txBody>
      </p:sp>
      <p:sp>
        <p:nvSpPr>
          <p:cNvPr id="145" name="圆角矩形 26"/>
          <p:cNvSpPr/>
          <p:nvPr>
            <p:custDataLst>
              <p:tags r:id="rId3"/>
            </p:custDataLst>
          </p:nvPr>
        </p:nvSpPr>
        <p:spPr>
          <a:xfrm>
            <a:off x="509905" y="1682750"/>
            <a:ext cx="2413000" cy="12700"/>
          </a:xfrm>
          <a:prstGeom prst="roundRect">
            <a:avLst/>
          </a:prstGeom>
          <a:solidFill>
            <a:sysClr val="windowText" lastClr="000000">
              <a:lumMod val="75000"/>
              <a:lumOff val="25000"/>
            </a:sysClr>
          </a:solidFill>
          <a:ln>
            <a:solidFill>
              <a:srgbClr val="FF9300"/>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6" name="圆角矩形 27"/>
          <p:cNvSpPr/>
          <p:nvPr>
            <p:custDataLst>
              <p:tags r:id="rId4"/>
            </p:custDataLst>
          </p:nvPr>
        </p:nvSpPr>
        <p:spPr>
          <a:xfrm>
            <a:off x="607695" y="1405255"/>
            <a:ext cx="12700" cy="381000"/>
          </a:xfrm>
          <a:prstGeom prst="roundRect">
            <a:avLst/>
          </a:prstGeom>
          <a:solidFill>
            <a:sysClr val="windowText" lastClr="000000">
              <a:lumMod val="75000"/>
              <a:lumOff val="25000"/>
            </a:sysClr>
          </a:solidFill>
          <a:ln>
            <a:solidFill>
              <a:srgbClr val="FF9300"/>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 name="文本框 1"/>
          <p:cNvSpPr txBox="1"/>
          <p:nvPr>
            <p:custDataLst>
              <p:tags r:id="rId5"/>
            </p:custDataLst>
          </p:nvPr>
        </p:nvSpPr>
        <p:spPr>
          <a:xfrm>
            <a:off x="1672590" y="2445385"/>
            <a:ext cx="9684385" cy="3562350"/>
          </a:xfrm>
          <a:prstGeom prst="rect">
            <a:avLst/>
          </a:prstGeom>
          <a:noFill/>
        </p:spPr>
        <p:txBody>
          <a:bodyPr vert="horz" lIns="90000" tIns="46800" rIns="90000" bIns="46800"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sym typeface="微软雅黑" panose="020B0503020204020204" charset="-122"/>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ysClr val="windowText" lastClr="000000">
                    <a:lumMod val="75000"/>
                    <a:lumOff val="25000"/>
                  </a:sysClr>
                </a:solidFill>
                <a:uFillTx/>
                <a:sym typeface="微软雅黑" panose="020B0503020204020204" charset="-122"/>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ysClr val="windowText" lastClr="000000">
                    <a:lumMod val="75000"/>
                    <a:lumOff val="25000"/>
                  </a:sysClr>
                </a:solidFill>
                <a:uFillTx/>
                <a:sym typeface="微软雅黑" panose="020B0503020204020204" charset="-122"/>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ysClr val="windowText" lastClr="000000">
                    <a:lumMod val="75000"/>
                    <a:lumOff val="25000"/>
                  </a:sysClr>
                </a:solidFill>
                <a:uFillTx/>
                <a:sym typeface="微软雅黑" panose="020B0503020204020204" charset="-122"/>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ysClr val="windowText" lastClr="000000">
                    <a:lumMod val="75000"/>
                    <a:lumOff val="25000"/>
                  </a:sysClr>
                </a:solidFill>
                <a:uFillTx/>
                <a:sym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just" fontAlgn="ctr">
              <a:lnSpc>
                <a:spcPct val="130000"/>
              </a:lnSpc>
              <a:spcBef>
                <a:spcPts val="500"/>
              </a:spcBef>
              <a:spcAft>
                <a:spcPts val="0"/>
              </a:spcAft>
              <a:buSzPct val="100000"/>
              <a:buFont typeface="Wingdings" panose="05000000000000000000" charset="0"/>
            </a:pPr>
            <a:r>
              <a:rPr lang="zh-CN" altLang="en-US" sz="1400" b="1"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（一）激烈比赛的致伤：</a:t>
            </a:r>
            <a:r>
              <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比赛时紧张的争夺、疾跑与铲球，易导致大腿与小腿的肌肉拉伤与断裂。突然改变体位，小腿的突然扭转、内收或外展，可以引起膝、踝关节的韧带及骨的损伤。</a:t>
            </a:r>
            <a:endPar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lvl="0" algn="just" fontAlgn="ctr">
              <a:lnSpc>
                <a:spcPct val="130000"/>
              </a:lnSpc>
              <a:spcBef>
                <a:spcPts val="500"/>
              </a:spcBef>
              <a:spcAft>
                <a:spcPts val="0"/>
              </a:spcAft>
              <a:buSzPct val="100000"/>
              <a:buFont typeface="Wingdings" panose="05000000000000000000" charset="0"/>
            </a:pPr>
            <a:r>
              <a:rPr lang="zh-CN" altLang="en-US" sz="1400" b="1"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（二）因球的间接作用致伤：</a:t>
            </a:r>
            <a:r>
              <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这种损伤多见于下肢。例如，用脚外侧踢球，就容易损伤距腓前韧带，这是最常见的踝关节损伤。</a:t>
            </a:r>
            <a:endPar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lvl="0" algn="just" fontAlgn="ctr">
              <a:lnSpc>
                <a:spcPct val="130000"/>
              </a:lnSpc>
              <a:spcBef>
                <a:spcPts val="500"/>
              </a:spcBef>
              <a:spcAft>
                <a:spcPts val="0"/>
              </a:spcAft>
              <a:buSzPct val="100000"/>
              <a:buFont typeface="Wingdings" panose="05000000000000000000" charset="0"/>
            </a:pPr>
            <a:r>
              <a:rPr lang="zh-CN" altLang="en-US" sz="1400" b="1"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（三）球击伤：</a:t>
            </a:r>
            <a:r>
              <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例如面部的擦伤、挫伤，腹部挫伤（肝脾破裂、胃肠道挫伤），阴囊及睾丸挫伤，等等。</a:t>
            </a:r>
            <a:endPar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lvl="0" algn="just" fontAlgn="ctr">
              <a:lnSpc>
                <a:spcPct val="130000"/>
              </a:lnSpc>
              <a:spcBef>
                <a:spcPts val="500"/>
              </a:spcBef>
              <a:spcAft>
                <a:spcPts val="0"/>
              </a:spcAft>
              <a:buSzPct val="100000"/>
              <a:buFont typeface="Wingdings" panose="05000000000000000000" charset="0"/>
            </a:pPr>
            <a:r>
              <a:rPr lang="zh-CN" altLang="en-US" sz="1400" b="1"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（四）踢伤：</a:t>
            </a:r>
            <a:r>
              <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比赛时大小腿部常被球靴、膝及小腿踢撞，引起肌肉挫伤、皮下血肿、肌肉断裂（最常见的是股四头肌的损伤）及骨的损伤（如胫骨骨折、胫骨创伤性骨膜炎）等。</a:t>
            </a:r>
            <a:endPar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lvl="0" algn="just" fontAlgn="ctr">
              <a:lnSpc>
                <a:spcPct val="130000"/>
              </a:lnSpc>
              <a:spcBef>
                <a:spcPts val="500"/>
              </a:spcBef>
              <a:spcAft>
                <a:spcPts val="0"/>
              </a:spcAft>
              <a:buSzPct val="100000"/>
              <a:buFont typeface="Wingdings" panose="05000000000000000000" charset="0"/>
            </a:pPr>
            <a:r>
              <a:rPr lang="zh-CN" altLang="en-US" sz="1400" b="1"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（五）摔倒：</a:t>
            </a:r>
            <a:r>
              <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运动员在争球、冲撞或疾跑时很容易摔倒，因此，发生创伤机会多，场地不平时尤易发生。常见的如擦伤、创伤性滑囊炎、髌骨骨折、脊柱骨折、脑出血、脑震荡等。在塑料草坪上摔倒还会产生热烧伤。</a:t>
            </a:r>
            <a:endPar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a:p>
            <a:pPr lvl="0" algn="just" fontAlgn="ctr">
              <a:lnSpc>
                <a:spcPct val="130000"/>
              </a:lnSpc>
              <a:spcBef>
                <a:spcPts val="500"/>
              </a:spcBef>
              <a:spcAft>
                <a:spcPts val="0"/>
              </a:spcAft>
              <a:buSzPct val="100000"/>
              <a:buFont typeface="Wingdings" panose="05000000000000000000" charset="0"/>
            </a:pPr>
            <a:r>
              <a:rPr lang="zh-CN" altLang="en-US" sz="1400" b="1"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（六）其他：</a:t>
            </a:r>
            <a:r>
              <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rPr>
              <a:t>除上述情况外，足球运动员又常因劳损发生慢性创伤，如踝关节创伤性骨关节病（又名“足球踝”，其成因之一是局部劳损，X 线拍片表现为踝关节前后骨质增生）、趾骨炎及髌骨软骨病。</a:t>
            </a:r>
            <a:endParaRPr lang="zh-CN" altLang="en-US" sz="1400" dirty="0">
              <a:solidFill>
                <a:schemeClr val="tx1">
                  <a:lumMod val="75000"/>
                  <a:lumOff val="25000"/>
                </a:schemeClr>
              </a:solidFill>
              <a:uFillTx/>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足球运动的损伤及治疗</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01370" y="1176655"/>
            <a:ext cx="4515485" cy="398780"/>
          </a:xfrm>
          <a:prstGeom prst="rect">
            <a:avLst/>
          </a:prstGeom>
          <a:noFill/>
        </p:spPr>
        <p:txBody>
          <a:bodyPr wrap="square" rtlCol="0" anchor="t">
            <a:spAutoFit/>
          </a:bodyPr>
          <a:p>
            <a:pPr algn="l"/>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二、足球运动损伤的原因</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8050530"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第五节 足球运动的损伤及治疗</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902075" y="1113790"/>
            <a:ext cx="451548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三、足球运动损伤的治疗</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sp>
        <p:nvSpPr>
          <p:cNvPr id="2" name="Rectangle: Rounded Corners 4"/>
          <p:cNvSpPr/>
          <p:nvPr>
            <p:custDataLst>
              <p:tags r:id="rId2"/>
            </p:custDataLst>
          </p:nvPr>
        </p:nvSpPr>
        <p:spPr>
          <a:xfrm>
            <a:off x="2168183" y="3171020"/>
            <a:ext cx="3564000" cy="576000"/>
          </a:xfrm>
          <a:prstGeom prst="roundRect">
            <a:avLst>
              <a:gd name="adj" fmla="val 50000"/>
            </a:avLst>
          </a:prstGeom>
          <a:solidFill>
            <a:sysClr val="window" lastClr="FFFFFF"/>
          </a:solidFill>
          <a:ln>
            <a:noFill/>
          </a:ln>
          <a:effectLst>
            <a:outerShdw blurRad="190500" dist="50800" dir="5400000" algn="ctr" rotWithShape="0">
              <a:schemeClr val="tx1">
                <a:alpha val="38000"/>
              </a:scheme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9" name="Rectangle: Rounded Corners 53"/>
          <p:cNvSpPr/>
          <p:nvPr>
            <p:custDataLst>
              <p:tags r:id="rId3"/>
            </p:custDataLst>
          </p:nvPr>
        </p:nvSpPr>
        <p:spPr>
          <a:xfrm>
            <a:off x="1256533" y="3140540"/>
            <a:ext cx="720000" cy="540000"/>
          </a:xfrm>
          <a:prstGeom prst="roundRect">
            <a:avLst>
              <a:gd name="adj" fmla="val 50000"/>
            </a:avLst>
          </a:prstGeom>
          <a:solidFill>
            <a:srgbClr val="FF9300"/>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2</a:t>
            </a:r>
            <a:endPar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1" name="Rectangle: Rounded Corners 4"/>
          <p:cNvSpPr/>
          <p:nvPr>
            <p:custDataLst>
              <p:tags r:id="rId4"/>
            </p:custDataLst>
          </p:nvPr>
        </p:nvSpPr>
        <p:spPr>
          <a:xfrm>
            <a:off x="2168183" y="4228865"/>
            <a:ext cx="3564000" cy="576000"/>
          </a:xfrm>
          <a:prstGeom prst="roundRect">
            <a:avLst>
              <a:gd name="adj" fmla="val 50000"/>
            </a:avLst>
          </a:prstGeom>
          <a:solidFill>
            <a:sysClr val="window" lastClr="FFFFFF"/>
          </a:solidFill>
          <a:ln>
            <a:noFill/>
          </a:ln>
          <a:effectLst>
            <a:outerShdw blurRad="190500" dist="50800" dir="5400000" algn="ctr" rotWithShape="0">
              <a:schemeClr val="tx1">
                <a:alpha val="38000"/>
              </a:scheme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12" name="Rectangle: Rounded Corners 53"/>
          <p:cNvSpPr/>
          <p:nvPr>
            <p:custDataLst>
              <p:tags r:id="rId5"/>
            </p:custDataLst>
          </p:nvPr>
        </p:nvSpPr>
        <p:spPr>
          <a:xfrm>
            <a:off x="1256533" y="4198385"/>
            <a:ext cx="720000" cy="540000"/>
          </a:xfrm>
          <a:prstGeom prst="roundRect">
            <a:avLst>
              <a:gd name="adj" fmla="val 50000"/>
            </a:avLst>
          </a:prstGeom>
          <a:solidFill>
            <a:srgbClr val="295DAB"/>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3</a:t>
            </a:r>
            <a:endPar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14" name="Rectangle: Rounded Corners 4"/>
          <p:cNvSpPr/>
          <p:nvPr>
            <p:custDataLst>
              <p:tags r:id="rId6"/>
            </p:custDataLst>
          </p:nvPr>
        </p:nvSpPr>
        <p:spPr>
          <a:xfrm>
            <a:off x="2168183" y="5286709"/>
            <a:ext cx="3564000" cy="576000"/>
          </a:xfrm>
          <a:prstGeom prst="roundRect">
            <a:avLst>
              <a:gd name="adj" fmla="val 50000"/>
            </a:avLst>
          </a:prstGeom>
          <a:solidFill>
            <a:sysClr val="window" lastClr="FFFFFF"/>
          </a:solidFill>
          <a:ln>
            <a:noFill/>
          </a:ln>
          <a:effectLst>
            <a:outerShdw blurRad="190500" dist="50800" dir="5400000" algn="ctr" rotWithShape="0">
              <a:schemeClr val="tx1">
                <a:alpha val="38000"/>
              </a:scheme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15" name="Rectangle: Rounded Corners 53"/>
          <p:cNvSpPr/>
          <p:nvPr>
            <p:custDataLst>
              <p:tags r:id="rId7"/>
            </p:custDataLst>
          </p:nvPr>
        </p:nvSpPr>
        <p:spPr>
          <a:xfrm>
            <a:off x="1256533" y="5256229"/>
            <a:ext cx="720000" cy="540000"/>
          </a:xfrm>
          <a:prstGeom prst="roundRect">
            <a:avLst>
              <a:gd name="adj" fmla="val 50000"/>
            </a:avLst>
          </a:prstGeom>
          <a:solidFill>
            <a:srgbClr val="FF9300"/>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4</a:t>
            </a:r>
            <a:endPar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 name="Rectangle: Rounded Corners 4"/>
          <p:cNvSpPr/>
          <p:nvPr>
            <p:custDataLst>
              <p:tags r:id="rId8"/>
            </p:custDataLst>
          </p:nvPr>
        </p:nvSpPr>
        <p:spPr>
          <a:xfrm>
            <a:off x="7505623" y="3709500"/>
            <a:ext cx="3564000" cy="576000"/>
          </a:xfrm>
          <a:prstGeom prst="roundRect">
            <a:avLst>
              <a:gd name="adj" fmla="val 50000"/>
            </a:avLst>
          </a:prstGeom>
          <a:solidFill>
            <a:sysClr val="window" lastClr="FFFFFF"/>
          </a:solidFill>
          <a:ln>
            <a:noFill/>
          </a:ln>
          <a:effectLst>
            <a:outerShdw blurRad="190500" dist="50800" dir="5400000" algn="ctr" rotWithShape="0">
              <a:schemeClr val="tx1">
                <a:alpha val="38000"/>
              </a:scheme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18" name="Rectangle: Rounded Corners 53"/>
          <p:cNvSpPr/>
          <p:nvPr>
            <p:custDataLst>
              <p:tags r:id="rId9"/>
            </p:custDataLst>
          </p:nvPr>
        </p:nvSpPr>
        <p:spPr>
          <a:xfrm>
            <a:off x="6544445" y="3679020"/>
            <a:ext cx="720000" cy="540000"/>
          </a:xfrm>
          <a:prstGeom prst="roundRect">
            <a:avLst>
              <a:gd name="adj" fmla="val 50000"/>
            </a:avLst>
          </a:prstGeom>
          <a:solidFill>
            <a:srgbClr val="FF9300"/>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6</a:t>
            </a:r>
            <a:endPar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0" name="Rectangle: Rounded Corners 4"/>
          <p:cNvSpPr/>
          <p:nvPr>
            <p:custDataLst>
              <p:tags r:id="rId10"/>
            </p:custDataLst>
          </p:nvPr>
        </p:nvSpPr>
        <p:spPr>
          <a:xfrm>
            <a:off x="7505623" y="4767345"/>
            <a:ext cx="3564000" cy="576000"/>
          </a:xfrm>
          <a:prstGeom prst="roundRect">
            <a:avLst>
              <a:gd name="adj" fmla="val 50000"/>
            </a:avLst>
          </a:prstGeom>
          <a:solidFill>
            <a:sysClr val="window" lastClr="FFFFFF"/>
          </a:solidFill>
          <a:ln>
            <a:noFill/>
          </a:ln>
          <a:effectLst>
            <a:outerShdw blurRad="190500" dist="50800" dir="5400000" algn="ctr" rotWithShape="0">
              <a:schemeClr val="tx1">
                <a:alpha val="38000"/>
              </a:scheme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21" name="Rectangle: Rounded Corners 53"/>
          <p:cNvSpPr/>
          <p:nvPr>
            <p:custDataLst>
              <p:tags r:id="rId11"/>
            </p:custDataLst>
          </p:nvPr>
        </p:nvSpPr>
        <p:spPr>
          <a:xfrm>
            <a:off x="6544445" y="4736865"/>
            <a:ext cx="720000" cy="540000"/>
          </a:xfrm>
          <a:prstGeom prst="roundRect">
            <a:avLst>
              <a:gd name="adj" fmla="val 50000"/>
            </a:avLst>
          </a:prstGeom>
          <a:solidFill>
            <a:srgbClr val="295DAB"/>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7</a:t>
            </a:r>
            <a:endPar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7" name="Rectangle: Rounded Corners 4"/>
          <p:cNvSpPr/>
          <p:nvPr>
            <p:custDataLst>
              <p:tags r:id="rId12"/>
            </p:custDataLst>
          </p:nvPr>
        </p:nvSpPr>
        <p:spPr>
          <a:xfrm>
            <a:off x="2168183" y="2113175"/>
            <a:ext cx="3564000" cy="576000"/>
          </a:xfrm>
          <a:prstGeom prst="roundRect">
            <a:avLst>
              <a:gd name="adj" fmla="val 50000"/>
            </a:avLst>
          </a:prstGeom>
          <a:solidFill>
            <a:sysClr val="window" lastClr="FFFFFF"/>
          </a:solidFill>
          <a:ln>
            <a:noFill/>
          </a:ln>
          <a:effectLst>
            <a:outerShdw blurRad="190500" dist="50800" dir="5400000" algn="ctr" rotWithShape="0">
              <a:schemeClr val="tx1">
                <a:alpha val="38000"/>
              </a:scheme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28" name="Rectangle: Rounded Corners 53"/>
          <p:cNvSpPr/>
          <p:nvPr>
            <p:custDataLst>
              <p:tags r:id="rId13"/>
            </p:custDataLst>
          </p:nvPr>
        </p:nvSpPr>
        <p:spPr>
          <a:xfrm>
            <a:off x="1256533" y="2082695"/>
            <a:ext cx="720000" cy="540000"/>
          </a:xfrm>
          <a:prstGeom prst="roundRect">
            <a:avLst>
              <a:gd name="adj" fmla="val 50000"/>
            </a:avLst>
          </a:prstGeom>
          <a:solidFill>
            <a:srgbClr val="295DAB"/>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1</a:t>
            </a:r>
            <a:endPar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0" name="Rectangle: Rounded Corners 4"/>
          <p:cNvSpPr/>
          <p:nvPr>
            <p:custDataLst>
              <p:tags r:id="rId14"/>
            </p:custDataLst>
          </p:nvPr>
        </p:nvSpPr>
        <p:spPr>
          <a:xfrm>
            <a:off x="7505623" y="2651655"/>
            <a:ext cx="3564000" cy="576000"/>
          </a:xfrm>
          <a:prstGeom prst="roundRect">
            <a:avLst>
              <a:gd name="adj" fmla="val 50000"/>
            </a:avLst>
          </a:prstGeom>
          <a:solidFill>
            <a:sysClr val="window" lastClr="FFFFFF"/>
          </a:solidFill>
          <a:ln>
            <a:noFill/>
          </a:ln>
          <a:effectLst>
            <a:outerShdw blurRad="190500" dist="50800" dir="5400000" algn="ctr" rotWithShape="0">
              <a:schemeClr val="tx1">
                <a:alpha val="38000"/>
              </a:scheme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ea"/>
            </a:endParaRPr>
          </a:p>
        </p:txBody>
      </p:sp>
      <p:sp>
        <p:nvSpPr>
          <p:cNvPr id="31" name="Rectangle: Rounded Corners 53"/>
          <p:cNvSpPr/>
          <p:nvPr>
            <p:custDataLst>
              <p:tags r:id="rId15"/>
            </p:custDataLst>
          </p:nvPr>
        </p:nvSpPr>
        <p:spPr>
          <a:xfrm>
            <a:off x="6544445" y="2621175"/>
            <a:ext cx="720000" cy="540000"/>
          </a:xfrm>
          <a:prstGeom prst="roundRect">
            <a:avLst>
              <a:gd name="adj" fmla="val 50000"/>
            </a:avLst>
          </a:prstGeom>
          <a:solidFill>
            <a:srgbClr val="295DAB"/>
          </a:solidFill>
          <a:ln>
            <a:noFill/>
          </a:ln>
          <a:effectLst>
            <a:outerShdw blurRad="190500" dist="50800" dir="5400000" algn="ctr" rotWithShape="0">
              <a:srgbClr val="000000">
                <a:alpha val="1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rPr>
              <a:t>5</a:t>
            </a:r>
            <a:endParaRPr kumimoji="0" lang="en-US" sz="20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8" name="文本框 37"/>
          <p:cNvSpPr txBox="1"/>
          <p:nvPr>
            <p:custDataLst>
              <p:tags r:id="rId16"/>
            </p:custDataLst>
          </p:nvPr>
        </p:nvSpPr>
        <p:spPr>
          <a:xfrm>
            <a:off x="2500267" y="2205340"/>
            <a:ext cx="3092400" cy="400110"/>
          </a:xfrm>
          <a:prstGeom prst="rect">
            <a:avLst/>
          </a:prstGeom>
          <a:noFill/>
        </p:spPr>
        <p:txBody>
          <a:bodyPr wrap="square"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肌肉拉伤的治疗</a:t>
            </a:r>
            <a:endPar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39" name="文本框 38"/>
          <p:cNvSpPr txBox="1"/>
          <p:nvPr>
            <p:custDataLst>
              <p:tags r:id="rId17"/>
            </p:custDataLst>
          </p:nvPr>
        </p:nvSpPr>
        <p:spPr>
          <a:xfrm>
            <a:off x="2500267" y="3263185"/>
            <a:ext cx="3092400" cy="400110"/>
          </a:xfrm>
          <a:prstGeom prst="rect">
            <a:avLst/>
          </a:prstGeom>
          <a:noFill/>
        </p:spPr>
        <p:txBody>
          <a:bodyPr wrap="square"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扭伤的治疗</a:t>
            </a:r>
            <a:endPar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0" name="文本框 39"/>
          <p:cNvSpPr txBox="1"/>
          <p:nvPr>
            <p:custDataLst>
              <p:tags r:id="rId18"/>
            </p:custDataLst>
          </p:nvPr>
        </p:nvSpPr>
        <p:spPr>
          <a:xfrm>
            <a:off x="2500267" y="4321030"/>
            <a:ext cx="3092400" cy="400110"/>
          </a:xfrm>
          <a:prstGeom prst="rect">
            <a:avLst/>
          </a:prstGeom>
          <a:noFill/>
        </p:spPr>
        <p:txBody>
          <a:bodyPr wrap="square" rtlCol="0"/>
          <a:lstStyle>
            <a:defPPr>
              <a:defRPr lang="zh-CN"/>
            </a:defPPr>
            <a:lvl1pPr algn="ctr">
              <a:defRPr sz="2000"/>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骨折的治疗</a:t>
            </a:r>
            <a:endPar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1" name="文本框 40"/>
          <p:cNvSpPr txBox="1"/>
          <p:nvPr>
            <p:custDataLst>
              <p:tags r:id="rId19"/>
            </p:custDataLst>
          </p:nvPr>
        </p:nvSpPr>
        <p:spPr>
          <a:xfrm>
            <a:off x="2501207" y="5378874"/>
            <a:ext cx="3092400" cy="400110"/>
          </a:xfrm>
          <a:prstGeom prst="rect">
            <a:avLst/>
          </a:prstGeom>
          <a:noFill/>
        </p:spPr>
        <p:txBody>
          <a:bodyPr wrap="square"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抽筋的治疗</a:t>
            </a:r>
            <a:endPar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4" name="文本框 43"/>
          <p:cNvSpPr txBox="1"/>
          <p:nvPr>
            <p:custDataLst>
              <p:tags r:id="rId20"/>
            </p:custDataLst>
          </p:nvPr>
        </p:nvSpPr>
        <p:spPr>
          <a:xfrm>
            <a:off x="7837707" y="2743820"/>
            <a:ext cx="3092400" cy="400110"/>
          </a:xfrm>
          <a:prstGeom prst="rect">
            <a:avLst/>
          </a:prstGeom>
          <a:noFill/>
        </p:spPr>
        <p:txBody>
          <a:bodyPr wrap="square"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肌肉撕裂的治疗</a:t>
            </a:r>
            <a:endPar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5" name="文本框 44"/>
          <p:cNvSpPr txBox="1"/>
          <p:nvPr>
            <p:custDataLst>
              <p:tags r:id="rId21"/>
            </p:custDataLst>
          </p:nvPr>
        </p:nvSpPr>
        <p:spPr>
          <a:xfrm>
            <a:off x="7837707" y="3801665"/>
            <a:ext cx="3092400" cy="400110"/>
          </a:xfrm>
          <a:prstGeom prst="rect">
            <a:avLst/>
          </a:prstGeom>
          <a:noFill/>
        </p:spPr>
        <p:txBody>
          <a:bodyPr wrap="square"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脱臼的治疗</a:t>
            </a:r>
            <a:endPar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6" name="文本框 45"/>
          <p:cNvSpPr txBox="1"/>
          <p:nvPr>
            <p:custDataLst>
              <p:tags r:id="rId22"/>
            </p:custDataLst>
          </p:nvPr>
        </p:nvSpPr>
        <p:spPr>
          <a:xfrm>
            <a:off x="7837707" y="4859510"/>
            <a:ext cx="3092400" cy="400110"/>
          </a:xfrm>
          <a:prstGeom prst="rect">
            <a:avLst/>
          </a:prstGeom>
          <a:noFill/>
        </p:spPr>
        <p:txBody>
          <a:bodyPr wrap="square"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半月板受伤的治疗</a:t>
            </a:r>
            <a:endParaRPr kumimoji="0" lang="zh-CN" altLang="en-US" sz="1600" b="1" i="0" u="none" strike="noStrike" kern="1200" cap="none" spc="150" normalizeH="0" noProof="0" smtClean="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42857"/>
          <a:stretch>
            <a:fillRect/>
          </a:stretch>
        </p:blipFill>
        <p:spPr>
          <a:xfrm>
            <a:off x="0" y="0"/>
            <a:ext cx="5791200" cy="6858000"/>
          </a:xfrm>
          <a:prstGeom prst="rect">
            <a:avLst/>
          </a:prstGeom>
        </p:spPr>
      </p:pic>
      <p:sp>
        <p:nvSpPr>
          <p:cNvPr id="17" name="矩形 16"/>
          <p:cNvSpPr/>
          <p:nvPr/>
        </p:nvSpPr>
        <p:spPr>
          <a:xfrm>
            <a:off x="5791200" y="6192639"/>
            <a:ext cx="6400800" cy="665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p:cNvSpPr/>
          <p:nvPr/>
        </p:nvSpPr>
        <p:spPr>
          <a:xfrm>
            <a:off x="11945257" y="1542437"/>
            <a:ext cx="246743" cy="36773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56480" y="1529715"/>
            <a:ext cx="5741670" cy="3524250"/>
          </a:xfrm>
          <a:prstGeom prst="rect">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 name="组合 4"/>
          <p:cNvGrpSpPr/>
          <p:nvPr/>
        </p:nvGrpSpPr>
        <p:grpSpPr>
          <a:xfrm>
            <a:off x="3908425" y="2007235"/>
            <a:ext cx="8036560" cy="2600960"/>
            <a:chOff x="6155" y="3161"/>
            <a:chExt cx="12656" cy="4096"/>
          </a:xfrm>
        </p:grpSpPr>
        <p:sp>
          <p:nvSpPr>
            <p:cNvPr id="20" name="矩形 19"/>
            <p:cNvSpPr/>
            <p:nvPr/>
          </p:nvSpPr>
          <p:spPr>
            <a:xfrm>
              <a:off x="6155" y="3161"/>
              <a:ext cx="12657" cy="4096"/>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矩形 20"/>
            <p:cNvSpPr/>
            <p:nvPr/>
          </p:nvSpPr>
          <p:spPr>
            <a:xfrm>
              <a:off x="8618" y="3161"/>
              <a:ext cx="9571" cy="4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文本框 22"/>
          <p:cNvSpPr txBox="1"/>
          <p:nvPr/>
        </p:nvSpPr>
        <p:spPr>
          <a:xfrm>
            <a:off x="5825490" y="2784475"/>
            <a:ext cx="5372100" cy="1014730"/>
          </a:xfrm>
          <a:prstGeom prst="rect">
            <a:avLst/>
          </a:prstGeom>
          <a:noFill/>
        </p:spPr>
        <p:txBody>
          <a:bodyPr wrap="square" rtlCol="0" anchor="ctr" anchorCtr="0">
            <a:spAutoFit/>
          </a:bodyPr>
          <a:p>
            <a:pPr algn="ctr"/>
            <a:r>
              <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rPr>
              <a:t>感谢阅读</a:t>
            </a:r>
            <a:endParaRPr lang="zh-CN" altLang="en-US" sz="6000" b="1" spc="700" dirty="0">
              <a:solidFill>
                <a:schemeClr val="bg1"/>
              </a:solidFill>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23"/>
                                        </p:tgtEl>
                                        <p:attrNameLst>
                                          <p:attrName>style.visibility</p:attrName>
                                        </p:attrNameLst>
                                      </p:cBhvr>
                                      <p:to>
                                        <p:strVal val="visible"/>
                                      </p:to>
                                    </p:set>
                                    <p:anim calcmode="lin" valueType="num">
                                      <p:cBhvr additive="base">
                                        <p:cTn id="17" dur="1000"/>
                                        <p:tgtEl>
                                          <p:spTgt spid="23"/>
                                        </p:tgtEl>
                                        <p:attrNameLst>
                                          <p:attrName>ppt_y</p:attrName>
                                        </p:attrNameLst>
                                      </p:cBhvr>
                                      <p:tavLst>
                                        <p:tav tm="0">
                                          <p:val>
                                            <p:strVal val="#ppt_y+#ppt_h*1.125000"/>
                                          </p:val>
                                        </p:tav>
                                        <p:tav tm="100000">
                                          <p:val>
                                            <p:strVal val="#ppt_y"/>
                                          </p:val>
                                        </p:tav>
                                      </p:tavLst>
                                    </p:anim>
                                    <p:animEffect transition="in" filter="wipe(up)">
                                      <p:cBhvr>
                                        <p:cTn id="1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156" t="43657" r="74066" b="-828"/>
          <a:stretch>
            <a:fillRect/>
          </a:stretch>
        </p:blipFill>
        <p:spPr>
          <a:xfrm>
            <a:off x="-1270" y="1420495"/>
            <a:ext cx="4898390" cy="4490085"/>
          </a:xfrm>
          <a:prstGeom prst="rect">
            <a:avLst/>
          </a:prstGeom>
        </p:spPr>
      </p:pic>
      <p:grpSp>
        <p:nvGrpSpPr>
          <p:cNvPr id="8" name="组合 7"/>
          <p:cNvGrpSpPr/>
          <p:nvPr/>
        </p:nvGrpSpPr>
        <p:grpSpPr>
          <a:xfrm flipH="1">
            <a:off x="5928822" y="2236744"/>
            <a:ext cx="3700688" cy="517027"/>
            <a:chOff x="1327946" y="3699322"/>
            <a:chExt cx="3761755" cy="517027"/>
          </a:xfrm>
          <a:solidFill>
            <a:srgbClr val="295DAB"/>
          </a:solidFill>
        </p:grpSpPr>
        <p:sp>
          <p:nvSpPr>
            <p:cNvPr id="9" name="椭圆 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10" name="直接连接符 9"/>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12" name="MH_Number_1"/>
          <p:cNvSpPr txBox="1"/>
          <p:nvPr>
            <p:custDataLst>
              <p:tags r:id="rId2"/>
            </p:custDataLst>
          </p:nvPr>
        </p:nvSpPr>
        <p:spPr>
          <a:xfrm>
            <a:off x="5912503" y="226512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01</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13" name="文本框 21"/>
          <p:cNvSpPr>
            <a:spLocks noChangeArrowheads="1"/>
          </p:cNvSpPr>
          <p:nvPr/>
        </p:nvSpPr>
        <p:spPr bwMode="auto">
          <a:xfrm>
            <a:off x="6596043" y="2180590"/>
            <a:ext cx="17830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足球运动简介</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4101" name="TextBox 6"/>
          <p:cNvSpPr/>
          <p:nvPr/>
        </p:nvSpPr>
        <p:spPr>
          <a:xfrm>
            <a:off x="5538470" y="1194753"/>
            <a:ext cx="3569970" cy="676910"/>
          </a:xfrm>
          <a:prstGeom prst="rect">
            <a:avLst/>
          </a:prstGeom>
          <a:noFill/>
          <a:ln w="9525">
            <a:noFill/>
          </a:ln>
        </p:spPr>
        <p:txBody>
          <a:bodyPr wrap="square" lIns="0" tIns="0" rIns="0" bIns="0" anchor="ctr">
            <a:spAutoFit/>
          </a:bodyPr>
          <a:p>
            <a:r>
              <a:rPr lang="zh-CN" altLang="en-US"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第</a:t>
            </a:r>
            <a:r>
              <a:rPr lang="en-US"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5</a:t>
            </a:r>
            <a:r>
              <a:rPr lang="zh-CN" altLang="en-US"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章 </a:t>
            </a:r>
            <a:r>
              <a:rPr lang="zh-CN"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rPr>
              <a:t>  足球</a:t>
            </a:r>
            <a:endParaRPr lang="zh-CN" altLang="zh-CN" sz="4400" b="1" spc="300" dirty="0">
              <a:solidFill>
                <a:srgbClr val="295DAB"/>
              </a:solidFill>
              <a:uFillTx/>
              <a:latin typeface="微软雅黑" panose="020B0503020204020204" charset="-122"/>
              <a:ea typeface="微软雅黑" panose="020B0503020204020204" charset="-122"/>
              <a:cs typeface="微软雅黑" panose="020B0503020204020204" charset="-122"/>
              <a:sym typeface="Impact" panose="020B0806030902050204" pitchFamily="34" charset="0"/>
            </a:endParaRPr>
          </a:p>
        </p:txBody>
      </p:sp>
      <p:sp>
        <p:nvSpPr>
          <p:cNvPr id="4099" name="矩形 4"/>
          <p:cNvSpPr/>
          <p:nvPr/>
        </p:nvSpPr>
        <p:spPr>
          <a:xfrm>
            <a:off x="9748838" y="346075"/>
            <a:ext cx="2003425" cy="848995"/>
          </a:xfrm>
          <a:prstGeom prst="rect">
            <a:avLst/>
          </a:prstGeom>
          <a:noFill/>
          <a:ln w="9525">
            <a:noFill/>
          </a:ln>
        </p:spPr>
        <p:txBody>
          <a:bodyPr anchor="t">
            <a:spAutoFit/>
          </a:bodyPr>
          <a:p>
            <a:pPr algn="r">
              <a:lnSpc>
                <a:spcPct val="112000"/>
              </a:lnSpc>
            </a:pPr>
            <a:r>
              <a:rPr lang="zh-CN" altLang="en-US" sz="2800" b="1" i="1" dirty="0">
                <a:solidFill>
                  <a:srgbClr val="295DAB"/>
                </a:solidFill>
                <a:latin typeface="微软雅黑" panose="020B0503020204020204" charset="-122"/>
                <a:ea typeface="微软雅黑" panose="020B0503020204020204" charset="-122"/>
                <a:sym typeface="微软雅黑" panose="020B0503020204020204" charset="-122"/>
              </a:rPr>
              <a:t>目录页</a:t>
            </a:r>
            <a:r>
              <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rPr>
              <a:t>  </a:t>
            </a:r>
            <a:endParaRPr lang="zh-CN" altLang="en-US" sz="2800" b="1" i="1" dirty="0">
              <a:solidFill>
                <a:srgbClr val="FF9300"/>
              </a:solidFill>
              <a:latin typeface="微软雅黑" panose="020B0503020204020204" charset="-122"/>
              <a:ea typeface="微软雅黑" panose="020B0503020204020204" charset="-122"/>
              <a:sym typeface="微软雅黑" panose="020B0503020204020204" charset="-122"/>
            </a:endParaRPr>
          </a:p>
          <a:p>
            <a:pPr algn="r">
              <a:lnSpc>
                <a:spcPct val="112000"/>
              </a:lnSpc>
            </a:pPr>
            <a:r>
              <a:rPr lang="zh-CN" altLang="zh-CN" sz="1400" b="1" i="1" dirty="0">
                <a:solidFill>
                  <a:srgbClr val="FFC000"/>
                </a:solidFill>
                <a:latin typeface="微软雅黑" panose="020B0503020204020204" charset="-122"/>
                <a:ea typeface="微软雅黑" panose="020B0503020204020204" charset="-122"/>
                <a:sym typeface="Calibri" panose="020F0502020204030204" pitchFamily="34" charset="0"/>
              </a:rPr>
              <a:t>CONTENTS PAGE</a:t>
            </a: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8" name="组合 27"/>
          <p:cNvGrpSpPr/>
          <p:nvPr/>
        </p:nvGrpSpPr>
        <p:grpSpPr>
          <a:xfrm flipH="1">
            <a:off x="5926282" y="3188609"/>
            <a:ext cx="3700688" cy="517027"/>
            <a:chOff x="1327946" y="3699322"/>
            <a:chExt cx="3761755" cy="517027"/>
          </a:xfrm>
          <a:solidFill>
            <a:srgbClr val="295DAB"/>
          </a:solidFill>
        </p:grpSpPr>
        <p:sp>
          <p:nvSpPr>
            <p:cNvPr id="29" name="椭圆 28"/>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1" name="直接连接符 30"/>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33" name="MH_Number_1"/>
          <p:cNvSpPr txBox="1"/>
          <p:nvPr>
            <p:custDataLst>
              <p:tags r:id="rId3"/>
            </p:custDataLst>
          </p:nvPr>
        </p:nvSpPr>
        <p:spPr>
          <a:xfrm>
            <a:off x="5929648" y="321952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02</a:t>
            </a:r>
            <a:endParaRPr lang="en-US" b="1" dirty="0">
              <a:solidFill>
                <a:srgbClr val="FFC000"/>
              </a:solidFill>
              <a:latin typeface="微软雅黑" panose="020B0503020204020204" charset="-122"/>
              <a:ea typeface="微软雅黑" panose="020B0503020204020204" charset="-122"/>
              <a:cs typeface="+mn-ea"/>
              <a:sym typeface="+mn-lt"/>
            </a:endParaRPr>
          </a:p>
        </p:txBody>
      </p:sp>
      <p:grpSp>
        <p:nvGrpSpPr>
          <p:cNvPr id="35" name="组合 34"/>
          <p:cNvGrpSpPr/>
          <p:nvPr/>
        </p:nvGrpSpPr>
        <p:grpSpPr>
          <a:xfrm flipH="1">
            <a:off x="5925647" y="4154444"/>
            <a:ext cx="3700688" cy="517027"/>
            <a:chOff x="1327946" y="3699322"/>
            <a:chExt cx="3761755" cy="517027"/>
          </a:xfrm>
          <a:solidFill>
            <a:srgbClr val="295DAB"/>
          </a:solidFill>
        </p:grpSpPr>
        <p:sp>
          <p:nvSpPr>
            <p:cNvPr id="36" name="椭圆 35"/>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38" name="直接连接符 37"/>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57" name="MH_Number_1"/>
          <p:cNvSpPr txBox="1"/>
          <p:nvPr>
            <p:custDataLst>
              <p:tags r:id="rId4"/>
            </p:custDataLst>
          </p:nvPr>
        </p:nvSpPr>
        <p:spPr>
          <a:xfrm>
            <a:off x="5929013" y="4185360"/>
            <a:ext cx="517081" cy="455648"/>
          </a:xfrm>
          <a:prstGeom prst="rect">
            <a:avLst/>
          </a:prstGeom>
          <a:noFill/>
        </p:spPr>
        <p:txBody>
          <a:bodyPr wrap="square" lIns="0" tIns="0" rIns="0" bIns="0" rtlCol="0" anchor="ctr" anchorCtr="0">
            <a:normAutofit/>
          </a:bodyPr>
          <a:p>
            <a:pPr algn="ctr"/>
            <a:r>
              <a:rPr lang="en-US" altLang="zh-CN" b="1" dirty="0">
                <a:solidFill>
                  <a:srgbClr val="FFC000"/>
                </a:solidFill>
                <a:latin typeface="微软雅黑" panose="020B0503020204020204" charset="-122"/>
                <a:ea typeface="微软雅黑" panose="020B0503020204020204" charset="-122"/>
                <a:cs typeface="+mn-ea"/>
                <a:sym typeface="+mn-lt"/>
              </a:rPr>
              <a:t>03</a:t>
            </a:r>
            <a:endParaRPr lang="en-US" altLang="zh-CN" b="1" dirty="0">
              <a:solidFill>
                <a:srgbClr val="FFC000"/>
              </a:solidFill>
              <a:latin typeface="微软雅黑" panose="020B0503020204020204" charset="-122"/>
              <a:ea typeface="微软雅黑" panose="020B0503020204020204" charset="-122"/>
              <a:cs typeface="+mn-ea"/>
              <a:sym typeface="+mn-lt"/>
            </a:endParaRPr>
          </a:p>
        </p:txBody>
      </p:sp>
      <p:sp>
        <p:nvSpPr>
          <p:cNvPr id="63" name="文本框 21"/>
          <p:cNvSpPr>
            <a:spLocks noChangeArrowheads="1"/>
          </p:cNvSpPr>
          <p:nvPr/>
        </p:nvSpPr>
        <p:spPr bwMode="auto">
          <a:xfrm>
            <a:off x="6596043" y="3132455"/>
            <a:ext cx="36499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足球基本技术教学理论与方法</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
        <p:nvSpPr>
          <p:cNvPr id="64" name="文本框 21"/>
          <p:cNvSpPr>
            <a:spLocks noChangeArrowheads="1"/>
          </p:cNvSpPr>
          <p:nvPr/>
        </p:nvSpPr>
        <p:spPr bwMode="auto">
          <a:xfrm>
            <a:off x="6596043" y="4098290"/>
            <a:ext cx="36499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足球基本战术教学理论与方法</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grpSp>
        <p:nvGrpSpPr>
          <p:cNvPr id="2" name="组合 1"/>
          <p:cNvGrpSpPr/>
          <p:nvPr/>
        </p:nvGrpSpPr>
        <p:grpSpPr>
          <a:xfrm flipH="1">
            <a:off x="5928822" y="5122819"/>
            <a:ext cx="3700688" cy="517027"/>
            <a:chOff x="1327946" y="3699322"/>
            <a:chExt cx="3761755" cy="517027"/>
          </a:xfrm>
          <a:solidFill>
            <a:srgbClr val="295DAB"/>
          </a:solidFill>
        </p:grpSpPr>
        <p:sp>
          <p:nvSpPr>
            <p:cNvPr id="3" name="椭圆 2"/>
            <p:cNvSpPr/>
            <p:nvPr/>
          </p:nvSpPr>
          <p:spPr>
            <a:xfrm>
              <a:off x="4572674" y="3699322"/>
              <a:ext cx="517027" cy="517027"/>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cxnSp>
          <p:nvCxnSpPr>
            <p:cNvPr id="4" name="直接连接符 3"/>
            <p:cNvCxnSpPr/>
            <p:nvPr/>
          </p:nvCxnSpPr>
          <p:spPr>
            <a:xfrm>
              <a:off x="1366792" y="4152377"/>
              <a:ext cx="3205882" cy="0"/>
            </a:xfrm>
            <a:prstGeom prst="line">
              <a:avLst/>
            </a:prstGeom>
            <a:grpFill/>
            <a:ln w="57150">
              <a:solidFill>
                <a:srgbClr val="295DAB"/>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27946" y="4103563"/>
              <a:ext cx="97629" cy="97629"/>
            </a:xfrm>
            <a:prstGeom prst="ellipse">
              <a:avLst/>
            </a:prstGeom>
            <a:grpFill/>
            <a:ln>
              <a:solidFill>
                <a:srgbClr val="295D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
        <p:nvSpPr>
          <p:cNvPr id="7" name="MH_Number_1"/>
          <p:cNvSpPr txBox="1"/>
          <p:nvPr>
            <p:custDataLst>
              <p:tags r:id="rId5"/>
            </p:custDataLst>
          </p:nvPr>
        </p:nvSpPr>
        <p:spPr>
          <a:xfrm>
            <a:off x="5932188" y="5153735"/>
            <a:ext cx="517081" cy="455648"/>
          </a:xfrm>
          <a:prstGeom prst="rect">
            <a:avLst/>
          </a:prstGeom>
          <a:noFill/>
        </p:spPr>
        <p:txBody>
          <a:bodyPr wrap="square" lIns="0" tIns="0" rIns="0" bIns="0" rtlCol="0" anchor="ctr" anchorCtr="0">
            <a:normAutofit/>
          </a:bodyPr>
          <a:p>
            <a:pPr algn="ctr"/>
            <a:r>
              <a:rPr lang="en-US" b="1" dirty="0">
                <a:solidFill>
                  <a:srgbClr val="FFC000"/>
                </a:solidFill>
                <a:latin typeface="微软雅黑" panose="020B0503020204020204" charset="-122"/>
                <a:ea typeface="微软雅黑" panose="020B0503020204020204" charset="-122"/>
                <a:cs typeface="+mn-ea"/>
                <a:sym typeface="+mn-lt"/>
              </a:rPr>
              <a:t>04</a:t>
            </a:r>
            <a:endParaRPr lang="en-US" b="1" dirty="0">
              <a:solidFill>
                <a:srgbClr val="FFC000"/>
              </a:solidFill>
              <a:latin typeface="微软雅黑" panose="020B0503020204020204" charset="-122"/>
              <a:ea typeface="微软雅黑" panose="020B0503020204020204" charset="-122"/>
              <a:cs typeface="+mn-ea"/>
              <a:sym typeface="+mn-lt"/>
            </a:endParaRPr>
          </a:p>
        </p:txBody>
      </p:sp>
      <p:sp>
        <p:nvSpPr>
          <p:cNvPr id="14" name="文本框 21"/>
          <p:cNvSpPr>
            <a:spLocks noChangeArrowheads="1"/>
          </p:cNvSpPr>
          <p:nvPr/>
        </p:nvSpPr>
        <p:spPr bwMode="auto">
          <a:xfrm>
            <a:off x="6598583" y="5066665"/>
            <a:ext cx="17830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defTabSz="1218565">
              <a:defRPr/>
            </a:pPr>
            <a:r>
              <a:rPr lang="zh-CN" altLang="en-US" sz="2000" b="1" kern="0" spc="100" dirty="0">
                <a:solidFill>
                  <a:srgbClr val="295DAB"/>
                </a:solidFill>
                <a:uFillTx/>
                <a:latin typeface="微软雅黑" panose="020B0503020204020204" charset="-122"/>
                <a:ea typeface="微软雅黑" panose="020B0503020204020204" charset="-122"/>
                <a:cs typeface="+mn-ea"/>
                <a:sym typeface="+mn-lt"/>
              </a:rPr>
              <a:t>足球运动竞赛</a:t>
            </a:r>
            <a:endParaRPr lang="zh-CN" altLang="en-US" sz="2000" b="1" kern="0" spc="100" dirty="0">
              <a:solidFill>
                <a:srgbClr val="295DAB"/>
              </a:solidFill>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3" grpId="0"/>
      <p:bldP spid="57" grpId="0"/>
      <p:bldP spid="63" grpId="0"/>
      <p:bldP spid="64" grpId="0"/>
      <p:bldP spid="7"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足球运动简介</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630680"/>
            <a:ext cx="10080000" cy="1050925"/>
          </a:xfrm>
          <a:prstGeom prst="rect">
            <a:avLst/>
          </a:prstGeom>
          <a:noFill/>
          <a:ln w="9525">
            <a:noFill/>
          </a:ln>
        </p:spPr>
        <p:txBody>
          <a:bodyPr wrap="square" anchor="t">
            <a:spAutoFit/>
          </a:bodyPr>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足球运动是主要以脚支配球，但也可以使用头、胸部等部位触球（除守门员外，其他队员不得用手或臂触球；守门员只有在己方禁区内能用手或臂触球），两个队在同一场地内进行攻守的体育运动项目。一场精彩的足球比赛，会吸引数以亿计的观众，它已成为电视节目中的重要内容。</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一、足球运动概述</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3" name="图片 2" descr="&amp;pky724676216&amp;"/>
          <p:cNvPicPr>
            <a:picLocks noChangeAspect="1"/>
          </p:cNvPicPr>
          <p:nvPr/>
        </p:nvPicPr>
        <p:blipFill>
          <a:blip r:embed="rId2">
            <a:clrChange>
              <a:clrFrom>
                <a:srgbClr val="F3F4FA">
                  <a:alpha val="100000"/>
                </a:srgbClr>
              </a:clrFrom>
              <a:clrTo>
                <a:srgbClr val="F3F4FA">
                  <a:alpha val="100000"/>
                  <a:alpha val="0"/>
                </a:srgbClr>
              </a:clrTo>
            </a:clrChange>
          </a:blip>
          <a:srcRect t="52604"/>
          <a:stretch>
            <a:fillRect/>
          </a:stretch>
        </p:blipFill>
        <p:spPr>
          <a:xfrm>
            <a:off x="1066800" y="3603625"/>
            <a:ext cx="10058400" cy="3178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486092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rPr>
              <a:t>第一节 足球运动简介</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123" name="矩形 18"/>
          <p:cNvSpPr/>
          <p:nvPr/>
        </p:nvSpPr>
        <p:spPr>
          <a:xfrm>
            <a:off x="1056005" y="1630680"/>
            <a:ext cx="10080000" cy="2011045"/>
          </a:xfrm>
          <a:prstGeom prst="rect">
            <a:avLst/>
          </a:prstGeom>
          <a:noFill/>
          <a:ln w="9525">
            <a:noFill/>
          </a:ln>
        </p:spPr>
        <p:txBody>
          <a:bodyPr wrap="square" anchor="t">
            <a:spAutoFit/>
          </a:bodyPr>
          <a:p>
            <a:pPr marL="285750" indent="-285750" algn="just">
              <a:lnSpc>
                <a:spcPct val="130000"/>
              </a:lnSpc>
              <a:spcBef>
                <a:spcPts val="500"/>
              </a:spcBef>
              <a:buFont typeface="Wingdings" panose="05000000000000000000" pitchFamily="2" charset="2"/>
              <a:buChar char="n"/>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足球运动是一项古老的健身体育活动，源远流长。现代足球起源地是英国。到19 世纪初，足球运动在欧洲及拉美一些国家，特别是在资本主义的英国已经相当盛行。1863 年10 月26 日，伦敦成立了世界上第一个足球运动组织——英格兰足球协会，并统一了规则，现代足球运动正式确立。从1900 年的第2 届奥运会开始，足球被列为奥运会正式比赛项目，但它不允许职业运动员参加。1904 年5 月21 日，国际足联在巴黎成立。1930 年起，每4 年举办一次世界足球锦标赛（又称世界杯足球赛），比赛取消了对职业运动员的限制。从此，现代足球运动日益发展成熟。</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4403090" y="1083310"/>
            <a:ext cx="3386455" cy="398780"/>
          </a:xfrm>
          <a:prstGeom prst="rect">
            <a:avLst/>
          </a:prstGeom>
          <a:noFill/>
        </p:spPr>
        <p:txBody>
          <a:bodyPr wrap="square" rtlCol="0" anchor="t">
            <a:spAutoFit/>
          </a:bodyPr>
          <a:p>
            <a:pPr algn="ctr"/>
            <a:r>
              <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rPr>
              <a:t>二、足球运动的起源及发展</a:t>
            </a:r>
            <a:endParaRPr lang="zh-CN" altLang="en-US" sz="2000" b="1" spc="100">
              <a:solidFill>
                <a:schemeClr val="tx1">
                  <a:lumMod val="65000"/>
                  <a:lumOff val="35000"/>
                </a:schemeClr>
              </a:solidFill>
              <a:uFillTx/>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3270250" y="3723005"/>
            <a:ext cx="5651500" cy="2795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p:tgtEl>
                                          <p:spTgt spid="5123"/>
                                        </p:tgtEl>
                                        <p:attrNameLst>
                                          <p:attrName>ppt_y</p:attrName>
                                        </p:attrNameLst>
                                      </p:cBhvr>
                                      <p:tavLst>
                                        <p:tav tm="0">
                                          <p:val>
                                            <p:strVal val="#ppt_y-#ppt_h*1.125000"/>
                                          </p:val>
                                        </p:tav>
                                        <p:tav tm="100000">
                                          <p:val>
                                            <p:strVal val="#ppt_y"/>
                                          </p:val>
                                        </p:tav>
                                      </p:tavLst>
                                    </p:anim>
                                    <p:animEffect transition="in" filter="wipe(down)">
                                      <p:cBhvr>
                                        <p:cTn id="8"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81120" y="103251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一、颠球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740410" y="1859915"/>
            <a:ext cx="7194550" cy="408686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（一）动作要领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Wingdings" panose="05000000000000000000" charset="0"/>
              <a:buAutoNum type="arabicPeriod"/>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双脚脚背颠球：</a:t>
            </a: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脚向前上方摆动，用脚背击球，击球时踝关节固定，击球的下部。两脚可交替击球，也可一只脚支撑，另一只脚连续击球。击球时用力均匀，将球始终控制在身体周围。</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Wingdings" panose="05000000000000000000" charset="0"/>
              <a:buAutoNum type="arabicPeriod"/>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双脚内侧、外侧颠球：</a:t>
            </a: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抬腿屈膝，用脚的内侧或外侧向上摆动，击球的下部，两脚内侧或外侧交替击球。</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Wingdings" panose="05000000000000000000" charset="0"/>
              <a:buAutoNum type="arabicPeriod"/>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大腿颠球：</a:t>
            </a: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抬腿屈膝，用大腿的中前部位向上击球的下部，两腿可交替击球，也可一只脚做支撑，用另一侧的大腿连续击球。</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Wingdings" panose="05000000000000000000" charset="0"/>
              <a:buAutoNum type="arabicPeriod"/>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头部颠球：</a:t>
            </a: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两脚开立，膝盖微屈，用前额部位连续顶球的下部。顶球时，两眼注视球，两臂自然张开，以维持身体平衡。</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02945" indent="-342900" algn="just" fontAlgn="auto">
              <a:lnSpc>
                <a:spcPct val="130000"/>
              </a:lnSpc>
              <a:spcBef>
                <a:spcPts val="500"/>
              </a:spcBef>
              <a:buFont typeface="Wingdings" panose="05000000000000000000" charset="0"/>
              <a:buAutoNum type="arabicPeriod"/>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各部位连续颠球：</a:t>
            </a: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根据上述单一颠球技术动作要领，用各部位配合连续颠球，配合的部位越多，难度越大。颠球的部位有脚背、脚内侧、脚外侧、大腿、头部、胸部、肩等。</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3" name="图片 2"/>
          <p:cNvPicPr>
            <a:picLocks noChangeAspect="1"/>
          </p:cNvPicPr>
          <p:nvPr/>
        </p:nvPicPr>
        <p:blipFill>
          <a:blip r:embed="rId2">
            <a:lum bright="6000"/>
          </a:blip>
          <a:srcRect b="2041"/>
          <a:stretch>
            <a:fillRect/>
          </a:stretch>
        </p:blipFill>
        <p:spPr>
          <a:xfrm flipH="1">
            <a:off x="8230870" y="1656080"/>
            <a:ext cx="2999740" cy="4509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矩形 18"/>
          <p:cNvSpPr/>
          <p:nvPr/>
        </p:nvSpPr>
        <p:spPr>
          <a:xfrm>
            <a:off x="1056005" y="1116965"/>
            <a:ext cx="10080000" cy="2065655"/>
          </a:xfrm>
          <a:prstGeom prst="rect">
            <a:avLst/>
          </a:prstGeom>
          <a:noFill/>
          <a:ln w="9525">
            <a:noFill/>
          </a:ln>
        </p:spPr>
        <p:txBody>
          <a:bodyPr wrap="square" anchor="t">
            <a:spAutoFit/>
          </a:bodyPr>
          <a:p>
            <a:pPr indent="0" algn="just" fontAlgn="auto">
              <a:lnSpc>
                <a:spcPct val="130000"/>
              </a:lnSpc>
              <a:spcBef>
                <a:spcPts val="1000"/>
              </a:spcBef>
              <a:buFont typeface="Wingdings" panose="05000000000000000000" pitchFamily="2" charset="2"/>
              <a:buNone/>
            </a:pPr>
            <a:r>
              <a:rPr lang="zh-CN" altLang="en-US" sz="16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（二）练习方法</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buFont typeface="Wingdings" panose="05000000000000000000" charset="0"/>
              <a:buAutoNum type="arabicPeriod"/>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一人一球颠球：</a:t>
            </a: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原地颠自己手中坠下的下落球，体会触球的时间、触球的部位、触球的力量和整个动作的协调配合。</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marL="720090" indent="-360045" algn="just" fontAlgn="auto">
              <a:lnSpc>
                <a:spcPct val="130000"/>
              </a:lnSpc>
              <a:spcBef>
                <a:spcPts val="1000"/>
              </a:spcBef>
              <a:buFont typeface="Wingdings" panose="05000000000000000000" charset="0"/>
              <a:buAutoNum type="arabicPeriod"/>
            </a:pPr>
            <a:r>
              <a:rPr lang="zh-CN" altLang="en-US" sz="1400" b="1" spc="100" dirty="0">
                <a:solidFill>
                  <a:srgbClr val="545454"/>
                </a:solidFill>
                <a:uFillTx/>
                <a:latin typeface="微软雅黑" panose="020B0503020204020204" charset="-122"/>
                <a:ea typeface="微软雅黑" panose="020B0503020204020204" charset="-122"/>
                <a:sym typeface="微软雅黑" panose="020B0503020204020204" charset="-122"/>
              </a:rPr>
              <a:t>两人一球颠球：</a:t>
            </a:r>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用脚背、大腿、头部以及身体各部位触球，掌握好触球的力量，尽量不让球落地。每人可触球一次颠给对方，也可触球多次互颠。</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2"/>
          <a:srcRect t="3683" b="11048"/>
          <a:stretch>
            <a:fillRect/>
          </a:stretch>
        </p:blipFill>
        <p:spPr>
          <a:xfrm>
            <a:off x="3322955" y="3182620"/>
            <a:ext cx="5546725" cy="3146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二、踢球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056005" y="1530985"/>
            <a:ext cx="10080000" cy="79502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（一）动作要领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30000"/>
              </a:lnSpc>
              <a:spcBef>
                <a:spcPts val="500"/>
              </a:spcBef>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踢球主要有</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脚内侧踢球、脚背正面踢球、脚背内侧踢球、脚背外侧踢球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和</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脚尖踢球</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nvGrpSpPr>
          <p:cNvPr id="18" name="组合 17"/>
          <p:cNvGrpSpPr/>
          <p:nvPr/>
        </p:nvGrpSpPr>
        <p:grpSpPr>
          <a:xfrm>
            <a:off x="1223010" y="2546350"/>
            <a:ext cx="9707245" cy="3910330"/>
            <a:chOff x="1926" y="4010"/>
            <a:chExt cx="15287" cy="6158"/>
          </a:xfrm>
        </p:grpSpPr>
        <p:pic>
          <p:nvPicPr>
            <p:cNvPr id="7" name="图片 6"/>
            <p:cNvPicPr>
              <a:picLocks noChangeAspect="1"/>
            </p:cNvPicPr>
            <p:nvPr/>
          </p:nvPicPr>
          <p:blipFill>
            <a:blip r:embed="rId2"/>
            <a:stretch>
              <a:fillRect/>
            </a:stretch>
          </p:blipFill>
          <p:spPr>
            <a:xfrm>
              <a:off x="2184" y="7124"/>
              <a:ext cx="6513" cy="2550"/>
            </a:xfrm>
            <a:prstGeom prst="rect">
              <a:avLst/>
            </a:prstGeom>
          </p:spPr>
        </p:pic>
        <p:pic>
          <p:nvPicPr>
            <p:cNvPr id="9" name="图片 8"/>
            <p:cNvPicPr>
              <a:picLocks noChangeAspect="1"/>
            </p:cNvPicPr>
            <p:nvPr/>
          </p:nvPicPr>
          <p:blipFill>
            <a:blip r:embed="rId3"/>
            <a:stretch>
              <a:fillRect/>
            </a:stretch>
          </p:blipFill>
          <p:spPr>
            <a:xfrm>
              <a:off x="1926" y="4010"/>
              <a:ext cx="7480" cy="2442"/>
            </a:xfrm>
            <a:prstGeom prst="rect">
              <a:avLst/>
            </a:prstGeom>
          </p:spPr>
        </p:pic>
        <p:sp>
          <p:nvSpPr>
            <p:cNvPr id="11" name="文本框 10"/>
            <p:cNvSpPr txBox="1"/>
            <p:nvPr/>
          </p:nvSpPr>
          <p:spPr>
            <a:xfrm>
              <a:off x="4347" y="6452"/>
              <a:ext cx="1788" cy="483"/>
            </a:xfrm>
            <a:prstGeom prst="rect">
              <a:avLst/>
            </a:prstGeom>
            <a:noFill/>
          </p:spPr>
          <p:txBody>
            <a:bodyPr wrap="none" rtlCol="0" anchor="t">
              <a:spAutoFit/>
            </a:bodyPr>
            <a:p>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脚内侧踢球</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sp>
          <p:nvSpPr>
            <p:cNvPr id="12" name="文本框 11"/>
            <p:cNvSpPr txBox="1"/>
            <p:nvPr/>
          </p:nvSpPr>
          <p:spPr>
            <a:xfrm>
              <a:off x="4347" y="9686"/>
              <a:ext cx="2088" cy="483"/>
            </a:xfrm>
            <a:prstGeom prst="rect">
              <a:avLst/>
            </a:prstGeom>
            <a:noFill/>
          </p:spPr>
          <p:txBody>
            <a:bodyPr wrap="none" rtlCol="0" anchor="t">
              <a:spAutoFit/>
            </a:bodyPr>
            <a:p>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脚背正面踢球</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13" name="图片 12"/>
            <p:cNvPicPr>
              <a:picLocks noChangeAspect="1"/>
            </p:cNvPicPr>
            <p:nvPr/>
          </p:nvPicPr>
          <p:blipFill>
            <a:blip r:embed="rId4"/>
            <a:stretch>
              <a:fillRect/>
            </a:stretch>
          </p:blipFill>
          <p:spPr>
            <a:xfrm>
              <a:off x="11121" y="4085"/>
              <a:ext cx="5711" cy="2292"/>
            </a:xfrm>
            <a:prstGeom prst="rect">
              <a:avLst/>
            </a:prstGeom>
          </p:spPr>
        </p:pic>
        <p:sp>
          <p:nvSpPr>
            <p:cNvPr id="14" name="文本框 13"/>
            <p:cNvSpPr txBox="1"/>
            <p:nvPr/>
          </p:nvSpPr>
          <p:spPr>
            <a:xfrm>
              <a:off x="13485" y="6452"/>
              <a:ext cx="2088" cy="483"/>
            </a:xfrm>
            <a:prstGeom prst="rect">
              <a:avLst/>
            </a:prstGeom>
            <a:noFill/>
          </p:spPr>
          <p:txBody>
            <a:bodyPr wrap="none" rtlCol="0" anchor="t">
              <a:spAutoFit/>
            </a:bodyPr>
            <a:p>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脚背内侧踢球</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15" name="图片 14"/>
            <p:cNvPicPr>
              <a:picLocks noChangeAspect="1"/>
            </p:cNvPicPr>
            <p:nvPr/>
          </p:nvPicPr>
          <p:blipFill>
            <a:blip r:embed="rId5"/>
            <a:stretch>
              <a:fillRect/>
            </a:stretch>
          </p:blipFill>
          <p:spPr>
            <a:xfrm>
              <a:off x="9901" y="7367"/>
              <a:ext cx="7312" cy="2064"/>
            </a:xfrm>
            <a:prstGeom prst="rect">
              <a:avLst/>
            </a:prstGeom>
          </p:spPr>
        </p:pic>
        <p:sp>
          <p:nvSpPr>
            <p:cNvPr id="16" name="文本框 15"/>
            <p:cNvSpPr txBox="1"/>
            <p:nvPr/>
          </p:nvSpPr>
          <p:spPr>
            <a:xfrm>
              <a:off x="13342" y="9674"/>
              <a:ext cx="1488" cy="483"/>
            </a:xfrm>
            <a:prstGeom prst="rect">
              <a:avLst/>
            </a:prstGeom>
            <a:noFill/>
          </p:spPr>
          <p:txBody>
            <a:bodyPr wrap="none" rtlCol="0" anchor="t">
              <a:spAutoFit/>
            </a:bodyPr>
            <a:p>
              <a:pPr algn="l"/>
              <a:r>
                <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rPr>
                <a:t>脚尖踢球</a:t>
              </a:r>
              <a:endParaRPr lang="zh-CN" altLang="en-US" sz="14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blinds/>
      </p:transition>
    </mc:Choice>
    <mc:Fallback>
      <p:transition spd="slow">
        <p:blind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2540"/>
            <a:ext cx="588645" cy="517525"/>
          </a:xfrm>
          <a:prstGeom prst="rect">
            <a:avLst/>
          </a:prstGeom>
        </p:spPr>
      </p:pic>
      <p:sp>
        <p:nvSpPr>
          <p:cNvPr id="17" name="文本框 16"/>
          <p:cNvSpPr txBox="1"/>
          <p:nvPr/>
        </p:nvSpPr>
        <p:spPr>
          <a:xfrm>
            <a:off x="801370" y="85090"/>
            <a:ext cx="9199245" cy="460375"/>
          </a:xfrm>
          <a:prstGeom prst="rect">
            <a:avLst/>
          </a:prstGeom>
          <a:noFill/>
        </p:spPr>
        <p:txBody>
          <a:bodyPr wrap="square" rtlCol="0" anchor="t">
            <a:spAutoFit/>
          </a:bodyPr>
          <a:p>
            <a:r>
              <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rPr>
              <a:t>第二节 足球基本技术教学理论与方法</a:t>
            </a:r>
            <a:endParaRPr lang="zh-CN" altLang="en-US" sz="2400" b="1" spc="3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38575" y="990600"/>
            <a:ext cx="4515485" cy="491490"/>
          </a:xfrm>
          <a:prstGeom prst="rect">
            <a:avLst/>
          </a:prstGeom>
          <a:noFill/>
        </p:spPr>
        <p:txBody>
          <a:bodyPr wrap="square" rtlCol="0" anchor="t">
            <a:spAutoFit/>
          </a:bodyPr>
          <a:p>
            <a:pPr indent="0" algn="ctr">
              <a:lnSpc>
                <a:spcPct val="130000"/>
              </a:lnSpc>
              <a:spcBef>
                <a:spcPts val="500"/>
              </a:spcBef>
              <a:buFont typeface="Wingdings" panose="05000000000000000000" pitchFamily="2" charset="2"/>
              <a:buNone/>
            </a:pPr>
            <a:r>
              <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三、接球</a:t>
            </a:r>
            <a:endParaRPr lang="zh-CN" altLang="en-US" sz="2000" b="1" spc="100"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矩形 18"/>
          <p:cNvSpPr/>
          <p:nvPr/>
        </p:nvSpPr>
        <p:spPr>
          <a:xfrm>
            <a:off x="1056005" y="1530985"/>
            <a:ext cx="10080000" cy="1115060"/>
          </a:xfrm>
          <a:prstGeom prst="rect">
            <a:avLst/>
          </a:prstGeom>
          <a:noFill/>
          <a:ln w="9525">
            <a:noFill/>
          </a:ln>
        </p:spPr>
        <p:txBody>
          <a:bodyPr wrap="square" anchor="t">
            <a:spAutoFit/>
          </a:bodyPr>
          <a:p>
            <a:pPr indent="0" algn="just">
              <a:lnSpc>
                <a:spcPct val="130000"/>
              </a:lnSpc>
              <a:spcBef>
                <a:spcPts val="500"/>
              </a:spcBef>
              <a:buFont typeface="Wingdings" panose="05000000000000000000" pitchFamily="2" charset="2"/>
              <a:buNone/>
            </a:pP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（一）动作要领</a:t>
            </a:r>
            <a:endPar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endParaRPr>
          </a:p>
          <a:p>
            <a:pPr indent="431800" algn="just" fontAlgn="auto">
              <a:lnSpc>
                <a:spcPct val="130000"/>
              </a:lnSpc>
              <a:spcBef>
                <a:spcPts val="500"/>
              </a:spcBef>
              <a:buFont typeface="Wingdings" panose="05000000000000000000" charset="0"/>
              <a:buNone/>
              <a:extLst>
                <a:ext uri="{35155182-B16C-46BC-9424-99874614C6A1}">
                  <wpsdc:indentchars xmlns:wpsdc="http://www.wps.cn/officeDocument/2017/drawingmlCustomData" val="200" checksum="2036942933"/>
                </a:ext>
              </a:extLst>
            </a:pP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接球的方法有多种，常用的有</a:t>
            </a:r>
            <a:r>
              <a:rPr lang="zh-CN" altLang="en-US" sz="1600" b="1" spc="100" dirty="0">
                <a:solidFill>
                  <a:srgbClr val="545454"/>
                </a:solidFill>
                <a:uFillTx/>
                <a:latin typeface="微软雅黑" panose="020B0503020204020204" charset="-122"/>
                <a:ea typeface="微软雅黑" panose="020B0503020204020204" charset="-122"/>
                <a:sym typeface="微软雅黑" panose="020B0503020204020204" charset="-122"/>
              </a:rPr>
              <a:t>脚内侧、脚背外侧、脚背正面、大腿、腹部、胸部、脚底、头部</a:t>
            </a:r>
            <a:r>
              <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rPr>
              <a:t>等部位的接球。</a:t>
            </a:r>
            <a:endParaRPr lang="zh-CN" altLang="en-US" sz="1600" spc="100" dirty="0">
              <a:solidFill>
                <a:srgbClr val="545454"/>
              </a:solidFill>
              <a:uFillTx/>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2"/>
          <a:stretch>
            <a:fillRect/>
          </a:stretch>
        </p:blipFill>
        <p:spPr>
          <a:xfrm>
            <a:off x="2631440" y="3225165"/>
            <a:ext cx="3228975" cy="2533650"/>
          </a:xfrm>
          <a:prstGeom prst="rect">
            <a:avLst/>
          </a:prstGeom>
        </p:spPr>
      </p:pic>
      <p:pic>
        <p:nvPicPr>
          <p:cNvPr id="3" name="图片 2"/>
          <p:cNvPicPr>
            <a:picLocks noChangeAspect="1"/>
          </p:cNvPicPr>
          <p:nvPr/>
        </p:nvPicPr>
        <p:blipFill>
          <a:blip r:embed="rId3"/>
          <a:stretch>
            <a:fillRect/>
          </a:stretch>
        </p:blipFill>
        <p:spPr>
          <a:xfrm>
            <a:off x="6571615" y="3072765"/>
            <a:ext cx="2790825" cy="2686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81_1*i*3"/>
  <p:tag name="KSO_WM_TEMPLATE_CATEGORY" val="diagram"/>
  <p:tag name="KSO_WM_TEMPLATE_INDEX" val="20193081"/>
  <p:tag name="KSO_WM_UNIT_LAYERLEVEL" val="1"/>
  <p:tag name="KSO_WM_TAG_VERSION" val="1.0"/>
  <p:tag name="KSO_WM_BEAUTIFY_FLAG" val="#wm#"/>
  <p:tag name="KSO_WM_UNIT_COLOR_SCHEME_SHAPE_ID" val="13"/>
  <p:tag name="KSO_WM_UNIT_COLOR_SCHEME_PARENT_PAGE" val="0_1"/>
  <p:tag name="KSO_WM_UNIT_DECOLORIZATION" val="1"/>
  <p:tag name="KSO_WM_UNIT_ADJUSTLAYOUT_ID" val="13"/>
</p:tagLst>
</file>

<file path=ppt/tags/tag100.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1_4"/>
  <p:tag name="KSO_WM_UNIT_ID" val="diagram20187872_3*l_h_i*1_1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4"/>
  <p:tag name="KSO_WM_UNIT_COLOR_SCHEME_PARENT_PAGE" val="0_3"/>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2_3"/>
  <p:tag name="KSO_WM_UNIT_ID" val="diagram20187872_3*l_h_i*1_2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5"/>
  <p:tag name="KSO_WM_UNIT_COLOR_SCHEME_PARENT_PAGE" val="0_3"/>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3_1"/>
  <p:tag name="KSO_WM_UNIT_ID" val="diagram20187872_3*l_h_i*1_3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6"/>
  <p:tag name="KSO_WM_UNIT_COLOR_SCHEME_PARENT_PAGE" val="0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1_3"/>
  <p:tag name="KSO_WM_UNIT_ID" val="diagram20187872_3*l_h_i*1_1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3"/>
  <p:tag name="KSO_WM_UNIT_COLOR_SCHEME_PARENT_PAGE" val="0_3"/>
  <p:tag name="KSO_WM_UNIT_DECOLORIZATION"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TAG_VERSION" val="1.0"/>
  <p:tag name="KSO_WM_TEMPLATE_CATEGORY" val="diagram"/>
  <p:tag name="KSO_WM_TEMPLATE_INDEX" val="20187872"/>
  <p:tag name="KSO_WM_UNIT_TYPE" val="l_h_h_i"/>
  <p:tag name="KSO_WM_UNIT_INDEX" val="1_3_1_3"/>
  <p:tag name="KSO_WM_UNIT_ID" val="diagram20187872_3*l_h_h_i*1_3_1_3"/>
  <p:tag name="KSO_WM_UNIT_LAYERLEVEL" val="1_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6"/>
  <p:tag name="KSO_WM_UNIT_COLOR_SCHEME_PARENT_PAGE" val="0_3"/>
  <p:tag name="KSO_WM_UNIT_DECOLORIZATION"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3_2"/>
  <p:tag name="KSO_WM_UNIT_ID" val="diagram20187872_3*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7"/>
  <p:tag name="KSO_WM_UNIT_COLOR_SCHEME_PARENT_PAGE" val="0_3"/>
  <p:tag name="KSO_WM_UNIT_FILL_FORE_SCHEMECOLOR_INDEX" val="5"/>
  <p:tag name="KSO_WM_UNIT_FILL_TYPE" val="1"/>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l_h_i"/>
  <p:tag name="KSO_WM_UNIT_INDEX" val="1_2_4"/>
  <p:tag name="KSO_WM_UNIT_ID" val="diagram20187872_3*l_h_i*1_2_4"/>
  <p:tag name="KSO_WM_TEMPLATE_CATEGORY" val="diagram"/>
  <p:tag name="KSO_WM_TEMPLATE_INDEX" val="20187872"/>
  <p:tag name="KSO_WM_UNIT_LAYERLEVEL" val="1_1_1"/>
  <p:tag name="KSO_WM_TAG_VERSION" val="1.0"/>
  <p:tag name="KSO_WM_BEAUTIFY_FLAG" val="#wm#"/>
  <p:tag name="KSO_WM_UNIT_DIAGRAM_ISNUMVISUAL" val="0"/>
  <p:tag name="KSO_WM_UNIT_DIAGRAM_ISREFERUNIT" val="0"/>
  <p:tag name="KSO_WM_UNIT_COLOR_SCHEME_SHAPE_ID" val="24"/>
  <p:tag name="KSO_WM_UNIT_COLOR_SCHEME_PARENT_PAGE" val="0_3"/>
  <p:tag name="KSO_WM_UNIT_DECOLORIZATION" val="1"/>
  <p:tag name="KSO_WM_UNIT_LINE_FORE_SCHEMECOLOR_INDEX" val="13"/>
  <p:tag name="KSO_WM_UNIT_LINE_FILL_TYPE" val="2"/>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81_1*i*1"/>
  <p:tag name="KSO_WM_TEMPLATE_CATEGORY" val="diagram"/>
  <p:tag name="KSO_WM_TEMPLATE_INDEX" val="20193081"/>
  <p:tag name="KSO_WM_UNIT_LAYERLEVEL" val="1"/>
  <p:tag name="KSO_WM_TAG_VERSION" val="1.0"/>
  <p:tag name="KSO_WM_BEAUTIFY_FLAG" val="#wm#"/>
  <p:tag name="KSO_WM_UNIT_COLOR_SCHEME_SHAPE_ID" val="11"/>
  <p:tag name="KSO_WM_UNIT_COLOR_SCHEME_PARENT_PAGE" val="0_1"/>
  <p:tag name="KSO_WM_UNIT_DECOLORIZATION" val="1"/>
  <p:tag name="KSO_WM_UNIT_ADJUSTLAYOUT_ID" val="1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81_1*i*2"/>
  <p:tag name="KSO_WM_TEMPLATE_CATEGORY" val="diagram"/>
  <p:tag name="KSO_WM_TEMPLATE_INDEX" val="20193081"/>
  <p:tag name="KSO_WM_UNIT_LAYERLEVEL" val="1"/>
  <p:tag name="KSO_WM_TAG_VERSION" val="1.0"/>
  <p:tag name="KSO_WM_BEAUTIFY_FLAG" val="#wm#"/>
  <p:tag name="KSO_WM_UNIT_COLOR_SCHEME_SHAPE_ID" val="12"/>
  <p:tag name="KSO_WM_UNIT_COLOR_SCHEME_PARENT_PAGE" val="0_1"/>
  <p:tag name="KSO_WM_UNIT_DECOLORIZATION" val="1"/>
  <p:tag name="KSO_WM_UNIT_ADJUSTLAYOUT_ID" val="1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81_1*i*3"/>
  <p:tag name="KSO_WM_TEMPLATE_CATEGORY" val="diagram"/>
  <p:tag name="KSO_WM_TEMPLATE_INDEX" val="20193081"/>
  <p:tag name="KSO_WM_UNIT_LAYERLEVEL" val="1"/>
  <p:tag name="KSO_WM_TAG_VERSION" val="1.0"/>
  <p:tag name="KSO_WM_BEAUTIFY_FLAG" val="#wm#"/>
  <p:tag name="KSO_WM_UNIT_COLOR_SCHEME_SHAPE_ID" val="13"/>
  <p:tag name="KSO_WM_UNIT_COLOR_SCHEME_PARENT_PAGE" val="0_1"/>
  <p:tag name="KSO_WM_UNIT_DECOLORIZATION" val="1"/>
  <p:tag name="KSO_WM_UNIT_ADJUSTLAYOUT_ID" val="13"/>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81_1*i*4"/>
  <p:tag name="KSO_WM_TEMPLATE_CATEGORY" val="diagram"/>
  <p:tag name="KSO_WM_TEMPLATE_INDEX" val="20193081"/>
  <p:tag name="KSO_WM_UNIT_LAYERLEVEL" val="1"/>
  <p:tag name="KSO_WM_TAG_VERSION" val="1.0"/>
  <p:tag name="KSO_WM_BEAUTIFY_FLAG" val="#wm#"/>
  <p:tag name="KSO_WM_UNIT_COLOR_SCHEME_SHAPE_ID" val="14"/>
  <p:tag name="KSO_WM_UNIT_COLOR_SCHEME_PARENT_PAGE" val="0_1"/>
  <p:tag name="KSO_WM_UNIT_DECOLORIZATION" val="1"/>
  <p:tag name="KSO_WM_UNIT_ADJUSTLAYOUT_ID" val="14"/>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81_1*i*4"/>
  <p:tag name="KSO_WM_TEMPLATE_CATEGORY" val="diagram"/>
  <p:tag name="KSO_WM_TEMPLATE_INDEX" val="20193081"/>
  <p:tag name="KSO_WM_UNIT_LAYERLEVEL" val="1"/>
  <p:tag name="KSO_WM_TAG_VERSION" val="1.0"/>
  <p:tag name="KSO_WM_BEAUTIFY_FLAG" val="#wm#"/>
  <p:tag name="KSO_WM_UNIT_COLOR_SCHEME_SHAPE_ID" val="14"/>
  <p:tag name="KSO_WM_UNIT_COLOR_SCHEME_PARENT_PAGE" val="0_1"/>
  <p:tag name="KSO_WM_UNIT_DECOLORIZATION" val="1"/>
  <p:tag name="KSO_WM_UNIT_ADJUSTLAYOUT_ID" val="1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81_1*i*8"/>
  <p:tag name="KSO_WM_TEMPLATE_CATEGORY" val="diagram"/>
  <p:tag name="KSO_WM_TEMPLATE_INDEX" val="20193081"/>
  <p:tag name="KSO_WM_UNIT_LAYERLEVEL" val="1"/>
  <p:tag name="KSO_WM_TAG_VERSION" val="1.0"/>
  <p:tag name="KSO_WM_BEAUTIFY_FLAG" val="#wm#"/>
  <p:tag name="KSO_WM_UNIT_COLOR_SCHEME_SHAPE_ID" val="64"/>
  <p:tag name="KSO_WM_UNIT_COLOR_SCHEME_PARENT_PAGE" val="0_1"/>
  <p:tag name="KSO_WM_UNIT_DECOLORIZATION" val="1"/>
  <p:tag name="KSO_WM_UNIT_ADJUSTLAYOUT_ID" val="6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81_1*i*1"/>
  <p:tag name="KSO_WM_TEMPLATE_CATEGORY" val="diagram"/>
  <p:tag name="KSO_WM_TEMPLATE_INDEX" val="20193081"/>
  <p:tag name="KSO_WM_UNIT_LAYERLEVEL" val="1"/>
  <p:tag name="KSO_WM_TAG_VERSION" val="1.0"/>
  <p:tag name="KSO_WM_BEAUTIFY_FLAG" val="#wm#"/>
  <p:tag name="KSO_WM_UNIT_COLOR_SCHEME_SHAPE_ID" val="11"/>
  <p:tag name="KSO_WM_UNIT_COLOR_SCHEME_PARENT_PAGE" val="0_1"/>
  <p:tag name="KSO_WM_UNIT_DECOLORIZATION" val="1"/>
  <p:tag name="KSO_WM_UNIT_ADJUSTLAYOUT_ID" val="1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81_1*i*2"/>
  <p:tag name="KSO_WM_TEMPLATE_CATEGORY" val="diagram"/>
  <p:tag name="KSO_WM_TEMPLATE_INDEX" val="20193081"/>
  <p:tag name="KSO_WM_UNIT_LAYERLEVEL" val="1"/>
  <p:tag name="KSO_WM_TAG_VERSION" val="1.0"/>
  <p:tag name="KSO_WM_BEAUTIFY_FLAG" val="#wm#"/>
  <p:tag name="KSO_WM_UNIT_COLOR_SCHEME_SHAPE_ID" val="12"/>
  <p:tag name="KSO_WM_UNIT_COLOR_SCHEME_PARENT_PAGE" val="0_1"/>
  <p:tag name="KSO_WM_UNIT_DECOLORIZATION" val="1"/>
  <p:tag name="KSO_WM_UNIT_ADJUSTLAYOUT_ID" val="1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81_1*i*3"/>
  <p:tag name="KSO_WM_TEMPLATE_CATEGORY" val="diagram"/>
  <p:tag name="KSO_WM_TEMPLATE_INDEX" val="20193081"/>
  <p:tag name="KSO_WM_UNIT_LAYERLEVEL" val="1"/>
  <p:tag name="KSO_WM_TAG_VERSION" val="1.0"/>
  <p:tag name="KSO_WM_BEAUTIFY_FLAG" val="#wm#"/>
  <p:tag name="KSO_WM_UNIT_COLOR_SCHEME_SHAPE_ID" val="13"/>
  <p:tag name="KSO_WM_UNIT_COLOR_SCHEME_PARENT_PAGE" val="0_1"/>
  <p:tag name="KSO_WM_UNIT_DECOLORIZATION" val="1"/>
  <p:tag name="KSO_WM_UNIT_ADJUSTLAYOUT_ID" val="13"/>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81_1*i*4"/>
  <p:tag name="KSO_WM_TEMPLATE_CATEGORY" val="diagram"/>
  <p:tag name="KSO_WM_TEMPLATE_INDEX" val="20193081"/>
  <p:tag name="KSO_WM_UNIT_LAYERLEVEL" val="1"/>
  <p:tag name="KSO_WM_TAG_VERSION" val="1.0"/>
  <p:tag name="KSO_WM_BEAUTIFY_FLAG" val="#wm#"/>
  <p:tag name="KSO_WM_UNIT_COLOR_SCHEME_SHAPE_ID" val="14"/>
  <p:tag name="KSO_WM_UNIT_COLOR_SCHEME_PARENT_PAGE" val="0_1"/>
  <p:tag name="KSO_WM_UNIT_DECOLORIZATION" val="1"/>
  <p:tag name="KSO_WM_UNIT_ADJUSTLAYOUT_ID" val="14"/>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81_1*i*8"/>
  <p:tag name="KSO_WM_TEMPLATE_CATEGORY" val="diagram"/>
  <p:tag name="KSO_WM_TEMPLATE_INDEX" val="20193081"/>
  <p:tag name="KSO_WM_UNIT_LAYERLEVEL" val="1"/>
  <p:tag name="KSO_WM_TAG_VERSION" val="1.0"/>
  <p:tag name="KSO_WM_BEAUTIFY_FLAG" val="#wm#"/>
  <p:tag name="KSO_WM_UNIT_COLOR_SCHEME_SHAPE_ID" val="64"/>
  <p:tag name="KSO_WM_UNIT_COLOR_SCHEME_PARENT_PAGE" val="0_1"/>
  <p:tag name="KSO_WM_UNIT_DECOLORIZATION" val="1"/>
  <p:tag name="KSO_WM_UNIT_ADJUSTLAYOUT_ID" val="64"/>
</p:tagLst>
</file>

<file path=ppt/tags/tag117.xml><?xml version="1.0" encoding="utf-8"?>
<p:tagLst xmlns:p="http://schemas.openxmlformats.org/presentationml/2006/main">
  <p:tag name="KSO_WM_SLIDE_MODEL_TYPE" val="numdg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81_1*i*8"/>
  <p:tag name="KSO_WM_TEMPLATE_CATEGORY" val="diagram"/>
  <p:tag name="KSO_WM_TEMPLATE_INDEX" val="20193081"/>
  <p:tag name="KSO_WM_UNIT_LAYERLEVEL" val="1"/>
  <p:tag name="KSO_WM_TAG_VERSION" val="1.0"/>
  <p:tag name="KSO_WM_BEAUTIFY_FLAG" val="#wm#"/>
  <p:tag name="KSO_WM_UNIT_COLOR_SCHEME_SHAPE_ID" val="64"/>
  <p:tag name="KSO_WM_UNIT_COLOR_SCHEME_PARENT_PAGE" val="0_1"/>
  <p:tag name="KSO_WM_UNIT_DECOLORIZATION" val="1"/>
  <p:tag name="KSO_WM_UNIT_ADJUSTLAYOUT_ID" val="64"/>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22.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UNIT_LAYERLEVEL" val="1"/>
  <p:tag name="KSO_WM_TAG_VERSION" val="1.0"/>
  <p:tag name="KSO_WM_BEAUTIFY_FLAG" val="#wm#"/>
  <p:tag name="KSO_WM_TEMPLATE_INDEX" val="20200854"/>
</p:tagLst>
</file>

<file path=ppt/tags/tag123.xml><?xml version="1.0" encoding="utf-8"?>
<p:tagLst xmlns:p="http://schemas.openxmlformats.org/presentationml/2006/main">
  <p:tag name="KSO_WM_SLIDE_ID" val="diagram20200854_1"/>
  <p:tag name="KSO_WM_TEMPLATE_SUBCATEGORY" val="0"/>
  <p:tag name="KSO_WM_SLIDE_TYPE" val="text"/>
  <p:tag name="KSO_WM_SLIDE_SUBTYPE" val="pureTxt"/>
  <p:tag name="KSO_WM_SLIDE_ITEM_CNT" val="0"/>
  <p:tag name="KSO_WM_SLIDE_INDEX" val="1"/>
  <p:tag name="KSO_WM_SLIDE_SIZE" val="908*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6*l_h_i*1_3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6*l_h_i*1_3_2"/>
  <p:tag name="KSO_WM_TEMPLATE_CATEGORY" val="diagram"/>
  <p:tag name="KSO_WM_TEMPLATE_INDEX" val="2019893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6*l_h_i*1_5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6*l_h_i*1_5_2"/>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6*l_h_i*1_7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6*l_h_i*1_7_2"/>
  <p:tag name="KSO_WM_TEMPLATE_CATEGORY" val="diagram"/>
  <p:tag name="KSO_WM_TEMPLATE_INDEX" val="2019893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3.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81_1"/>
  <p:tag name="KSO_WM_TAG_VERSION" val="1.0"/>
  <p:tag name="KSO_WM_TEMPLATE_INDEX" val="20193081"/>
  <p:tag name="KSO_WM_TEMPLATE_CATEGORY" val="diagram"/>
  <p:tag name="KSO_WM_TEMPLATE_THUMBS_INDEX" val="1、6、10、14、20、26、27、28、29、31"/>
  <p:tag name="KSO_WM_SLIDE_SIZE" val="836*440"/>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6_6*l_h_i*1_4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6_6*l_h_i*1_4_2"/>
  <p:tag name="KSO_WM_TEMPLATE_CATEGORY" val="diagram"/>
  <p:tag name="KSO_WM_TEMPLATE_INDEX" val="20198936"/>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1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36_6*l_h_i*1_6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36_6*l_h_i*1_6_2"/>
  <p:tag name="KSO_WM_TEMPLATE_CATEGORY" val="diagram"/>
  <p:tag name="KSO_WM_TEMPLATE_INDEX" val="2019893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6*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6*l_h_i*1_1_2"/>
  <p:tag name="KSO_WM_TEMPLATE_CATEGORY" val="diagram"/>
  <p:tag name="KSO_WM_TEMPLATE_INDEX" val="2019893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6_6*l_h_i*1_2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6_6*l_h_i*1_2_2"/>
  <p:tag name="KSO_WM_TEMPLATE_CATEGORY" val="diagram"/>
  <p:tag name="KSO_WM_TEMPLATE_INDEX" val="2019893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38.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6*l_h_f*1_1_1"/>
  <p:tag name="KSO_WM_TEMPLATE_CATEGORY" val="diagram"/>
  <p:tag name="KSO_WM_TEMPLATE_INDEX" val="20198936"/>
  <p:tag name="KSO_WM_UNIT_LAYERLEVEL" val="1_1_1"/>
  <p:tag name="KSO_WM_TAG_VERSION" val="1.0"/>
  <p:tag name="KSO_WM_BEAUTIFY_FLAG" val="#wm#"/>
  <p:tag name="KSO_WM_UNIT_PRESET_TEXT" val="好设计是有创意的"/>
  <p:tag name="KSO_WM_UNIT_USESOURCEFORMAT_APPLY" val="1"/>
</p:tagLst>
</file>

<file path=ppt/tags/tag139.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6*l_h_f*1_3_1"/>
  <p:tag name="KSO_WM_TEMPLATE_CATEGORY" val="diagram"/>
  <p:tag name="KSO_WM_TEMPLATE_INDEX" val="20198936"/>
  <p:tag name="KSO_WM_UNIT_LAYERLEVEL" val="1_1_1"/>
  <p:tag name="KSO_WM_TAG_VERSION" val="1.0"/>
  <p:tag name="KSO_WM_BEAUTIFY_FLAG" val="#wm#"/>
  <p:tag name="KSO_WM_UNIT_PRESET_TEXT" val="好设计让产品好用"/>
  <p:tag name="KSO_WM_UNIT_USESOURCEFORMAT_APPLY" val="1"/>
</p:tagLst>
</file>

<file path=ppt/tags/tag14.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2"/>
  <p:tag name="KSO_WM_UNIT_ID" val="diagram20193081_1*f*2"/>
  <p:tag name="KSO_WM_TEMPLATE_CATEGORY" val="diagram"/>
  <p:tag name="KSO_WM_TEMPLATE_INDEX" val="20193081"/>
  <p:tag name="KSO_WM_UNIT_LAYERLEVEL" val="1"/>
  <p:tag name="KSO_WM_TAG_VERSION" val="1.0"/>
  <p:tag name="KSO_WM_BEAUTIFY_FLAG" val="#wm#"/>
  <p:tag name="KSO_WM_UNIT_COLOR_SCHEME_SHAPE_ID" val="2"/>
  <p:tag name="KSO_WM_UNIT_COLOR_SCHEME_PARENT_PAGE" val="0_1"/>
  <p:tag name="KSO_WM_UNIT_ADJUSTLAYOUT_ID" val="2"/>
  <p:tag name="KSO_WM_UNIT_TEXT_PART_ID_V2" val="d-3-1"/>
</p:tagLst>
</file>

<file path=ppt/tags/tag140.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6*l_h_f*1_5_1"/>
  <p:tag name="KSO_WM_TEMPLATE_CATEGORY" val="diagram"/>
  <p:tag name="KSO_WM_TEMPLATE_INDEX" val="20198936"/>
  <p:tag name="KSO_WM_UNIT_LAYERLEVEL" val="1_1_1"/>
  <p:tag name="KSO_WM_TAG_VERSION" val="1.0"/>
  <p:tag name="KSO_WM_BEAUTIFY_FLAG" val="#wm#"/>
  <p:tag name="KSO_WM_UNIT_PRESET_TEXT" val="好设计是美的"/>
  <p:tag name="KSO_WM_UNIT_USESOURCEFORMAT_APPLY" val="1"/>
</p:tagLst>
</file>

<file path=ppt/tags/tag141.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6*l_h_f*1_7_1"/>
  <p:tag name="KSO_WM_TEMPLATE_CATEGORY" val="diagram"/>
  <p:tag name="KSO_WM_TEMPLATE_INDEX" val="20198936"/>
  <p:tag name="KSO_WM_UNIT_LAYERLEVEL" val="1_1_1"/>
  <p:tag name="KSO_WM_TAG_VERSION" val="1.0"/>
  <p:tag name="KSO_WM_BEAUTIFY_FLAG" val="#wm#"/>
  <p:tag name="KSO_WM_UNIT_PRESET_TEXT" val="好设计让产品宜被理解"/>
  <p:tag name="KSO_WM_UNIT_USESOURCEFORMAT_APPLY" val="1"/>
</p:tagLst>
</file>

<file path=ppt/tags/tag142.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6*l_h_f*1_2_1"/>
  <p:tag name="KSO_WM_TEMPLATE_CATEGORY" val="diagram"/>
  <p:tag name="KSO_WM_TEMPLATE_INDEX" val="20198936"/>
  <p:tag name="KSO_WM_UNIT_LAYERLEVEL" val="1_1_1"/>
  <p:tag name="KSO_WM_TAG_VERSION" val="1.0"/>
  <p:tag name="KSO_WM_BEAUTIFY_FLAG" val="#wm#"/>
  <p:tag name="KSO_WM_UNIT_PRESET_TEXT" val="好设计是不唐突的"/>
  <p:tag name="KSO_WM_UNIT_USESOURCEFORMAT_APPLY" val="1"/>
</p:tagLst>
</file>

<file path=ppt/tags/tag143.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6_6*l_h_f*1_4_1"/>
  <p:tag name="KSO_WM_TEMPLATE_CATEGORY" val="diagram"/>
  <p:tag name="KSO_WM_TEMPLATE_INDEX" val="20198936"/>
  <p:tag name="KSO_WM_UNIT_LAYERLEVEL" val="1_1_1"/>
  <p:tag name="KSO_WM_TAG_VERSION" val="1.0"/>
  <p:tag name="KSO_WM_BEAUTIFY_FLAG" val="#wm#"/>
  <p:tag name="KSO_WM_UNIT_PRESET_TEXT" val="好设计是诚实的"/>
  <p:tag name="KSO_WM_UNIT_USESOURCEFORMAT_APPLY" val="1"/>
</p:tagLst>
</file>

<file path=ppt/tags/tag144.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6*l_h_f*1_6_1"/>
  <p:tag name="KSO_WM_TEMPLATE_CATEGORY" val="diagram"/>
  <p:tag name="KSO_WM_TEMPLATE_INDEX" val="20198936"/>
  <p:tag name="KSO_WM_UNIT_LAYERLEVEL" val="1_1_1"/>
  <p:tag name="KSO_WM_TAG_VERSION" val="1.0"/>
  <p:tag name="KSO_WM_BEAUTIFY_FLAG" val="#wm#"/>
  <p:tag name="KSO_WM_UNIT_PRESET_TEXT" val="好设计是不过时的"/>
  <p:tag name="KSO_WM_UNIT_USESOURCEFORMAT_APPLY" val="1"/>
</p:tagLst>
</file>

<file path=ppt/tags/tag145.xml><?xml version="1.0" encoding="utf-8"?>
<p:tagLst xmlns:p="http://schemas.openxmlformats.org/presentationml/2006/main">
  <p:tag name="ISPRING_PRESENTATION_TITLE" val="6-0316-3运动体育竞技PPT模板"/>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081_1*i*5"/>
  <p:tag name="KSO_WM_TEMPLATE_CATEGORY" val="diagram"/>
  <p:tag name="KSO_WM_TEMPLATE_INDEX" val="20193081"/>
  <p:tag name="KSO_WM_UNIT_LAYERLEVEL" val="1"/>
  <p:tag name="KSO_WM_TAG_VERSION" val="1.0"/>
  <p:tag name="KSO_WM_BEAUTIFY_FLAG" val="#wm#"/>
  <p:tag name="KSO_WM_UNIT_COLOR_SCHEME_SHAPE_ID" val="43"/>
  <p:tag name="KSO_WM_UNIT_COLOR_SCHEME_PARENT_PAGE" val="0_1"/>
  <p:tag name="KSO_WM_UNIT_DECOLORIZATION" val="1"/>
  <p:tag name="KSO_WM_UNIT_ADJUSTLAYOUT_ID" val="43"/>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81_1*i*1"/>
  <p:tag name="KSO_WM_TEMPLATE_CATEGORY" val="diagram"/>
  <p:tag name="KSO_WM_TEMPLATE_INDEX" val="20193081"/>
  <p:tag name="KSO_WM_UNIT_LAYERLEVEL" val="1"/>
  <p:tag name="KSO_WM_TAG_VERSION" val="1.0"/>
  <p:tag name="KSO_WM_BEAUTIFY_FLAG" val="#wm#"/>
  <p:tag name="KSO_WM_UNIT_COLOR_SCHEME_SHAPE_ID" val="11"/>
  <p:tag name="KSO_WM_UNIT_COLOR_SCHEME_PARENT_PAGE" val="0_1"/>
  <p:tag name="KSO_WM_UNIT_DECOLORIZATION" val="1"/>
  <p:tag name="KSO_WM_UNIT_ADJUSTLAYOUT_ID" val="1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81_1*i*2"/>
  <p:tag name="KSO_WM_TEMPLATE_CATEGORY" val="diagram"/>
  <p:tag name="KSO_WM_TEMPLATE_INDEX" val="20193081"/>
  <p:tag name="KSO_WM_UNIT_LAYERLEVEL" val="1"/>
  <p:tag name="KSO_WM_TAG_VERSION" val="1.0"/>
  <p:tag name="KSO_WM_BEAUTIFY_FLAG" val="#wm#"/>
  <p:tag name="KSO_WM_UNIT_COLOR_SCHEME_SHAPE_ID" val="12"/>
  <p:tag name="KSO_WM_UNIT_COLOR_SCHEME_PARENT_PAGE" val="0_1"/>
  <p:tag name="KSO_WM_UNIT_DECOLORIZATION" val="1"/>
  <p:tag name="KSO_WM_UNIT_ADJUSTLAYOUT_ID" val="1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81_1*i*3"/>
  <p:tag name="KSO_WM_TEMPLATE_CATEGORY" val="diagram"/>
  <p:tag name="KSO_WM_TEMPLATE_INDEX" val="20193081"/>
  <p:tag name="KSO_WM_UNIT_LAYERLEVEL" val="1"/>
  <p:tag name="KSO_WM_TAG_VERSION" val="1.0"/>
  <p:tag name="KSO_WM_BEAUTIFY_FLAG" val="#wm#"/>
  <p:tag name="KSO_WM_UNIT_COLOR_SCHEME_SHAPE_ID" val="13"/>
  <p:tag name="KSO_WM_UNIT_COLOR_SCHEME_PARENT_PAGE" val="0_1"/>
  <p:tag name="KSO_WM_UNIT_DECOLORIZATION" val="1"/>
  <p:tag name="KSO_WM_UNIT_ADJUSTLAYOUT_ID" val="13"/>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81_1*i*4"/>
  <p:tag name="KSO_WM_TEMPLATE_CATEGORY" val="diagram"/>
  <p:tag name="KSO_WM_TEMPLATE_INDEX" val="20193081"/>
  <p:tag name="KSO_WM_UNIT_LAYERLEVEL" val="1"/>
  <p:tag name="KSO_WM_TAG_VERSION" val="1.0"/>
  <p:tag name="KSO_WM_BEAUTIFY_FLAG" val="#wm#"/>
  <p:tag name="KSO_WM_UNIT_COLOR_SCHEME_SHAPE_ID" val="14"/>
  <p:tag name="KSO_WM_UNIT_COLOR_SCHEME_PARENT_PAGE" val="0_1"/>
  <p:tag name="KSO_WM_UNIT_DECOLORIZATION" val="1"/>
  <p:tag name="KSO_WM_UNIT_ADJUSTLAYOUT_ID" val="14"/>
</p:tagLst>
</file>

<file path=ppt/tags/tag2.xml><?xml version="1.0" encoding="utf-8"?>
<p:tagLst xmlns:p="http://schemas.openxmlformats.org/presentationml/2006/main">
  <p:tag name="MH" val="20170917174828"/>
  <p:tag name="MH_LIBRARY" val="CONTENTS"/>
  <p:tag name="MH_TYPE" val="NUMBER"/>
  <p:tag name="ID" val="626771"/>
  <p:tag name="MH_ORDER"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81_1*i*8"/>
  <p:tag name="KSO_WM_TEMPLATE_CATEGORY" val="diagram"/>
  <p:tag name="KSO_WM_TEMPLATE_INDEX" val="20193081"/>
  <p:tag name="KSO_WM_UNIT_LAYERLEVEL" val="1"/>
  <p:tag name="KSO_WM_TAG_VERSION" val="1.0"/>
  <p:tag name="KSO_WM_BEAUTIFY_FLAG" val="#wm#"/>
  <p:tag name="KSO_WM_UNIT_COLOR_SCHEME_SHAPE_ID" val="64"/>
  <p:tag name="KSO_WM_UNIT_COLOR_SCHEME_PARENT_PAGE" val="0_1"/>
  <p:tag name="KSO_WM_UNIT_DECOLORIZATION" val="1"/>
  <p:tag name="KSO_WM_UNIT_ADJUSTLAYOUT_ID" val="64"/>
</p:tagLst>
</file>

<file path=ppt/tags/tag21.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81_1"/>
  <p:tag name="KSO_WM_TAG_VERSION" val="1.0"/>
  <p:tag name="KSO_WM_TEMPLATE_INDEX" val="20193081"/>
  <p:tag name="KSO_WM_TEMPLATE_CATEGORY" val="diagram"/>
  <p:tag name="KSO_WM_TEMPLATE_THUMBS_INDEX" val="1、6、10、14、20、26、27、28、29、31"/>
  <p:tag name="KSO_WM_SLIDE_SIZE" val="836*440"/>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81_1*i*1"/>
  <p:tag name="KSO_WM_TEMPLATE_CATEGORY" val="diagram"/>
  <p:tag name="KSO_WM_TEMPLATE_INDEX" val="20193081"/>
  <p:tag name="KSO_WM_UNIT_LAYERLEVEL" val="1"/>
  <p:tag name="KSO_WM_TAG_VERSION" val="1.0"/>
  <p:tag name="KSO_WM_BEAUTIFY_FLAG" val="#wm#"/>
  <p:tag name="KSO_WM_UNIT_COLOR_SCHEME_SHAPE_ID" val="11"/>
  <p:tag name="KSO_WM_UNIT_COLOR_SCHEME_PARENT_PAGE" val="0_1"/>
  <p:tag name="KSO_WM_UNIT_DECOLORIZATION" val="1"/>
  <p:tag name="KSO_WM_UNIT_ADJUSTLAYOUT_ID" val="1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81_1*i*2"/>
  <p:tag name="KSO_WM_TEMPLATE_CATEGORY" val="diagram"/>
  <p:tag name="KSO_WM_TEMPLATE_INDEX" val="20193081"/>
  <p:tag name="KSO_WM_UNIT_LAYERLEVEL" val="1"/>
  <p:tag name="KSO_WM_TAG_VERSION" val="1.0"/>
  <p:tag name="KSO_WM_BEAUTIFY_FLAG" val="#wm#"/>
  <p:tag name="KSO_WM_UNIT_COLOR_SCHEME_SHAPE_ID" val="12"/>
  <p:tag name="KSO_WM_UNIT_COLOR_SCHEME_PARENT_PAGE" val="0_1"/>
  <p:tag name="KSO_WM_UNIT_DECOLORIZATION" val="1"/>
  <p:tag name="KSO_WM_UNIT_ADJUSTLAYOUT_ID" val="1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81_1*i*3"/>
  <p:tag name="KSO_WM_TEMPLATE_CATEGORY" val="diagram"/>
  <p:tag name="KSO_WM_TEMPLATE_INDEX" val="20193081"/>
  <p:tag name="KSO_WM_UNIT_LAYERLEVEL" val="1"/>
  <p:tag name="KSO_WM_TAG_VERSION" val="1.0"/>
  <p:tag name="KSO_WM_BEAUTIFY_FLAG" val="#wm#"/>
  <p:tag name="KSO_WM_UNIT_COLOR_SCHEME_SHAPE_ID" val="13"/>
  <p:tag name="KSO_WM_UNIT_COLOR_SCHEME_PARENT_PAGE" val="0_1"/>
  <p:tag name="KSO_WM_UNIT_DECOLORIZATION" val="1"/>
  <p:tag name="KSO_WM_UNIT_ADJUSTLAYOUT_ID" val="13"/>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81_1*i*4"/>
  <p:tag name="KSO_WM_TEMPLATE_CATEGORY" val="diagram"/>
  <p:tag name="KSO_WM_TEMPLATE_INDEX" val="20193081"/>
  <p:tag name="KSO_WM_UNIT_LAYERLEVEL" val="1"/>
  <p:tag name="KSO_WM_TAG_VERSION" val="1.0"/>
  <p:tag name="KSO_WM_BEAUTIFY_FLAG" val="#wm#"/>
  <p:tag name="KSO_WM_UNIT_COLOR_SCHEME_SHAPE_ID" val="14"/>
  <p:tag name="KSO_WM_UNIT_COLOR_SCHEME_PARENT_PAGE" val="0_1"/>
  <p:tag name="KSO_WM_UNIT_DECOLORIZATION" val="1"/>
  <p:tag name="KSO_WM_UNIT_ADJUSTLAYOUT_ID" val="14"/>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81_1*i*8"/>
  <p:tag name="KSO_WM_TEMPLATE_CATEGORY" val="diagram"/>
  <p:tag name="KSO_WM_TEMPLATE_INDEX" val="20193081"/>
  <p:tag name="KSO_WM_UNIT_LAYERLEVEL" val="1"/>
  <p:tag name="KSO_WM_TAG_VERSION" val="1.0"/>
  <p:tag name="KSO_WM_BEAUTIFY_FLAG" val="#wm#"/>
  <p:tag name="KSO_WM_UNIT_COLOR_SCHEME_SHAPE_ID" val="64"/>
  <p:tag name="KSO_WM_UNIT_COLOR_SCHEME_PARENT_PAGE" val="0_1"/>
  <p:tag name="KSO_WM_UNIT_DECOLORIZATION" val="1"/>
  <p:tag name="KSO_WM_UNIT_ADJUSTLAYOUT_ID" val="64"/>
</p:tagLst>
</file>

<file path=ppt/tags/tag27.xml><?xml version="1.0" encoding="utf-8"?>
<p:tagLst xmlns:p="http://schemas.openxmlformats.org/presentationml/2006/main">
  <p:tag name="KSO_WM_TEMPLATE_CATEGORY" val="diagram"/>
  <p:tag name="KSO_WM_TEMPLATE_INDEX" val="20188038"/>
  <p:tag name="KSO_WM_UNIT_TYPE" val="r_i"/>
  <p:tag name="KSO_WM_UNIT_INDEX" val="1_57"/>
  <p:tag name="KSO_WM_UNIT_ID" val="diagram20188038_2*r_i*1_5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TEMPLATE_CATEGORY" val="diagram"/>
  <p:tag name="KSO_WM_TEMPLATE_INDEX" val="20188038"/>
  <p:tag name="KSO_WM_UNIT_TYPE" val="r_i"/>
  <p:tag name="KSO_WM_UNIT_INDEX" val="1_47"/>
  <p:tag name="KSO_WM_UNIT_ID" val="diagram20188038_2*r_i*1_4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TEMPLATE_CATEGORY" val="diagram"/>
  <p:tag name="KSO_WM_TEMPLATE_INDEX" val="20188038"/>
  <p:tag name="KSO_WM_UNIT_TYPE" val="r_i"/>
  <p:tag name="KSO_WM_UNIT_INDEX" val="1_36"/>
  <p:tag name="KSO_WM_UNIT_ID" val="diagram20188038_2*r_i*1_3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MH" val="20170917174828"/>
  <p:tag name="MH_LIBRARY" val="CONTENTS"/>
  <p:tag name="MH_TYPE" val="NUMBER"/>
  <p:tag name="ID" val="626771"/>
  <p:tag name="MH_ORDER" val="1"/>
</p:tagLst>
</file>

<file path=ppt/tags/tag30.xml><?xml version="1.0" encoding="utf-8"?>
<p:tagLst xmlns:p="http://schemas.openxmlformats.org/presentationml/2006/main">
  <p:tag name="KSO_WM_TEMPLATE_CATEGORY" val="diagram"/>
  <p:tag name="KSO_WM_TEMPLATE_INDEX" val="20188038"/>
  <p:tag name="KSO_WM_UNIT_TYPE" val="r_i"/>
  <p:tag name="KSO_WM_UNIT_INDEX" val="1_25"/>
  <p:tag name="KSO_WM_UNIT_ID" val="diagram20188038_2*r_i*1_2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TEMPLATE_CATEGORY" val="diagram"/>
  <p:tag name="KSO_WM_TEMPLATE_INDEX" val="20188038"/>
  <p:tag name="KSO_WM_UNIT_TYPE" val="r_i"/>
  <p:tag name="KSO_WM_UNIT_INDEX" val="1_63"/>
  <p:tag name="KSO_WM_UNIT_ID" val="diagram20188038_2*r_i*1_6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LINE_FORE_SCHEMECOLOR_INDEX" val="14"/>
  <p:tag name="KSO_WM_UNIT_LINE_FILL_TYPE" val="2"/>
  <p:tag name="KSO_WM_UNIT_USESOURCEFORMAT_APPLY" val="1"/>
</p:tagLst>
</file>

<file path=ppt/tags/tag32.xml><?xml version="1.0" encoding="utf-8"?>
<p:tagLst xmlns:p="http://schemas.openxmlformats.org/presentationml/2006/main">
  <p:tag name="KSO_WM_TEMPLATE_CATEGORY" val="diagram"/>
  <p:tag name="KSO_WM_TEMPLATE_INDEX" val="20188038"/>
  <p:tag name="KSO_WM_UNIT_TYPE" val="r_i"/>
  <p:tag name="KSO_WM_UNIT_INDEX" val="1_61"/>
  <p:tag name="KSO_WM_UNIT_ID" val="diagram20188038_2*r_i*1_6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LINE_FORE_SCHEMECOLOR_INDEX" val="14"/>
  <p:tag name="KSO_WM_UNIT_LINE_FILL_TYPE" val="2"/>
  <p:tag name="KSO_WM_UNIT_USESOURCEFORMAT_APPLY" val="1"/>
</p:tagLst>
</file>

<file path=ppt/tags/tag33.xml><?xml version="1.0" encoding="utf-8"?>
<p:tagLst xmlns:p="http://schemas.openxmlformats.org/presentationml/2006/main">
  <p:tag name="KSO_WM_TEMPLATE_CATEGORY" val="diagram"/>
  <p:tag name="KSO_WM_TEMPLATE_INDEX" val="20188038"/>
  <p:tag name="KSO_WM_UNIT_TYPE" val="r_i"/>
  <p:tag name="KSO_WM_UNIT_INDEX" val="1_56"/>
  <p:tag name="KSO_WM_UNIT_ID" val="diagram20188038_2*r_i*1_5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EMPLATE_CATEGORY" val="diagram"/>
  <p:tag name="KSO_WM_TEMPLATE_INDEX" val="20188038"/>
  <p:tag name="KSO_WM_UNIT_TYPE" val="r_i"/>
  <p:tag name="KSO_WM_UNIT_INDEX" val="1_55"/>
  <p:tag name="KSO_WM_UNIT_ID" val="diagram20188038_2*r_i*1_5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TEMPLATE_CATEGORY" val="diagram"/>
  <p:tag name="KSO_WM_TEMPLATE_INDEX" val="20188038"/>
  <p:tag name="KSO_WM_UNIT_TYPE" val="r_i"/>
  <p:tag name="KSO_WM_UNIT_INDEX" val="1_54"/>
  <p:tag name="KSO_WM_UNIT_ID" val="diagram20188038_2*r_i*1_5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TEMPLATE_CATEGORY" val="diagram"/>
  <p:tag name="KSO_WM_TEMPLATE_INDEX" val="20188038"/>
  <p:tag name="KSO_WM_UNIT_TYPE" val="r_i"/>
  <p:tag name="KSO_WM_UNIT_INDEX" val="1_53"/>
  <p:tag name="KSO_WM_UNIT_ID" val="diagram20188038_2*r_i*1_5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TEMPLATE_CATEGORY" val="diagram"/>
  <p:tag name="KSO_WM_TEMPLATE_INDEX" val="20188038"/>
  <p:tag name="KSO_WM_UNIT_TYPE" val="r_i"/>
  <p:tag name="KSO_WM_UNIT_INDEX" val="1_52"/>
  <p:tag name="KSO_WM_UNIT_ID" val="diagram20188038_2*r_i*1_5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TEMPLATE_CATEGORY" val="diagram"/>
  <p:tag name="KSO_WM_TEMPLATE_INDEX" val="20188038"/>
  <p:tag name="KSO_WM_UNIT_TYPE" val="r_i"/>
  <p:tag name="KSO_WM_UNIT_INDEX" val="1_51"/>
  <p:tag name="KSO_WM_UNIT_ID" val="diagram20188038_2*r_i*1_5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EMPLATE_CATEGORY" val="diagram"/>
  <p:tag name="KSO_WM_TEMPLATE_INDEX" val="20188038"/>
  <p:tag name="KSO_WM_UNIT_TYPE" val="r_i"/>
  <p:tag name="KSO_WM_UNIT_INDEX" val="1_50"/>
  <p:tag name="KSO_WM_UNIT_ID" val="diagram20188038_2*r_i*1_5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MH" val="20170917174828"/>
  <p:tag name="MH_LIBRARY" val="CONTENTS"/>
  <p:tag name="MH_TYPE" val="NUMBER"/>
  <p:tag name="ID" val="626771"/>
  <p:tag name="MH_ORDER" val="1"/>
</p:tagLst>
</file>

<file path=ppt/tags/tag40.xml><?xml version="1.0" encoding="utf-8"?>
<p:tagLst xmlns:p="http://schemas.openxmlformats.org/presentationml/2006/main">
  <p:tag name="KSO_WM_TEMPLATE_CATEGORY" val="diagram"/>
  <p:tag name="KSO_WM_TEMPLATE_INDEX" val="20188038"/>
  <p:tag name="KSO_WM_UNIT_TYPE" val="r_i"/>
  <p:tag name="KSO_WM_UNIT_INDEX" val="1_49"/>
  <p:tag name="KSO_WM_UNIT_ID" val="diagram20188038_2*r_i*1_4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TEMPLATE_CATEGORY" val="diagram"/>
  <p:tag name="KSO_WM_TEMPLATE_INDEX" val="20188038"/>
  <p:tag name="KSO_WM_UNIT_TYPE" val="r_i"/>
  <p:tag name="KSO_WM_UNIT_INDEX" val="1_48"/>
  <p:tag name="KSO_WM_UNIT_ID" val="diagram20188038_2*r_i*1_4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EMPLATE_CATEGORY" val="diagram"/>
  <p:tag name="KSO_WM_TEMPLATE_INDEX" val="20188038"/>
  <p:tag name="KSO_WM_UNIT_TYPE" val="r_i"/>
  <p:tag name="KSO_WM_UNIT_INDEX" val="1_46"/>
  <p:tag name="KSO_WM_UNIT_ID" val="diagram20188038_2*r_i*1_4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EMPLATE_CATEGORY" val="diagram"/>
  <p:tag name="KSO_WM_TEMPLATE_INDEX" val="20188038"/>
  <p:tag name="KSO_WM_UNIT_TYPE" val="r_i"/>
  <p:tag name="KSO_WM_UNIT_INDEX" val="1_45"/>
  <p:tag name="KSO_WM_UNIT_ID" val="diagram20188038_2*r_i*1_4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TEMPLATE_CATEGORY" val="diagram"/>
  <p:tag name="KSO_WM_TEMPLATE_INDEX" val="20188038"/>
  <p:tag name="KSO_WM_UNIT_TYPE" val="r_i"/>
  <p:tag name="KSO_WM_UNIT_INDEX" val="1_44"/>
  <p:tag name="KSO_WM_UNIT_ID" val="diagram20188038_2*r_i*1_4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TEMPLATE_CATEGORY" val="diagram"/>
  <p:tag name="KSO_WM_TEMPLATE_INDEX" val="20188038"/>
  <p:tag name="KSO_WM_UNIT_TYPE" val="r_i"/>
  <p:tag name="KSO_WM_UNIT_INDEX" val="1_43"/>
  <p:tag name="KSO_WM_UNIT_ID" val="diagram20188038_2*r_i*1_4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EMPLATE_CATEGORY" val="diagram"/>
  <p:tag name="KSO_WM_TEMPLATE_INDEX" val="20188038"/>
  <p:tag name="KSO_WM_UNIT_TYPE" val="r_i"/>
  <p:tag name="KSO_WM_UNIT_INDEX" val="1_42"/>
  <p:tag name="KSO_WM_UNIT_ID" val="diagram20188038_2*r_i*1_4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TEMPLATE_CATEGORY" val="diagram"/>
  <p:tag name="KSO_WM_TEMPLATE_INDEX" val="20188038"/>
  <p:tag name="KSO_WM_UNIT_TYPE" val="r_i"/>
  <p:tag name="KSO_WM_UNIT_INDEX" val="1_41"/>
  <p:tag name="KSO_WM_UNIT_ID" val="diagram20188038_2*r_i*1_4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TEMPLATE_CATEGORY" val="diagram"/>
  <p:tag name="KSO_WM_TEMPLATE_INDEX" val="20188038"/>
  <p:tag name="KSO_WM_UNIT_TYPE" val="r_i"/>
  <p:tag name="KSO_WM_UNIT_INDEX" val="1_40"/>
  <p:tag name="KSO_WM_UNIT_ID" val="diagram20188038_2*r_i*1_4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TEMPLATE_CATEGORY" val="diagram"/>
  <p:tag name="KSO_WM_TEMPLATE_INDEX" val="20188038"/>
  <p:tag name="KSO_WM_UNIT_TYPE" val="r_i"/>
  <p:tag name="KSO_WM_UNIT_INDEX" val="1_39"/>
  <p:tag name="KSO_WM_UNIT_ID" val="diagram20188038_2*r_i*1_3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MH" val="20170917174828"/>
  <p:tag name="MH_LIBRARY" val="CONTENTS"/>
  <p:tag name="MH_TYPE" val="NUMBER"/>
  <p:tag name="ID" val="626771"/>
  <p:tag name="MH_ORDER" val="1"/>
</p:tagLst>
</file>

<file path=ppt/tags/tag50.xml><?xml version="1.0" encoding="utf-8"?>
<p:tagLst xmlns:p="http://schemas.openxmlformats.org/presentationml/2006/main">
  <p:tag name="KSO_WM_TEMPLATE_CATEGORY" val="diagram"/>
  <p:tag name="KSO_WM_TEMPLATE_INDEX" val="20188038"/>
  <p:tag name="KSO_WM_UNIT_TYPE" val="r_i"/>
  <p:tag name="KSO_WM_UNIT_INDEX" val="1_38"/>
  <p:tag name="KSO_WM_UNIT_ID" val="diagram20188038_2*r_i*1_3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TEMPLATE_CATEGORY" val="diagram"/>
  <p:tag name="KSO_WM_TEMPLATE_INDEX" val="20188038"/>
  <p:tag name="KSO_WM_UNIT_TYPE" val="r_i"/>
  <p:tag name="KSO_WM_UNIT_INDEX" val="1_37"/>
  <p:tag name="KSO_WM_UNIT_ID" val="diagram20188038_2*r_i*1_3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TEMPLATE_CATEGORY" val="diagram"/>
  <p:tag name="KSO_WM_TEMPLATE_INDEX" val="20188038"/>
  <p:tag name="KSO_WM_UNIT_TYPE" val="r_i"/>
  <p:tag name="KSO_WM_UNIT_INDEX" val="1_35"/>
  <p:tag name="KSO_WM_UNIT_ID" val="diagram20188038_2*r_i*1_3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TEMPLATE_CATEGORY" val="diagram"/>
  <p:tag name="KSO_WM_TEMPLATE_INDEX" val="20188038"/>
  <p:tag name="KSO_WM_UNIT_TYPE" val="r_i"/>
  <p:tag name="KSO_WM_UNIT_INDEX" val="1_34"/>
  <p:tag name="KSO_WM_UNIT_ID" val="diagram20188038_2*r_i*1_3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TEMPLATE_CATEGORY" val="diagram"/>
  <p:tag name="KSO_WM_TEMPLATE_INDEX" val="20188038"/>
  <p:tag name="KSO_WM_UNIT_TYPE" val="r_i"/>
  <p:tag name="KSO_WM_UNIT_INDEX" val="1_33"/>
  <p:tag name="KSO_WM_UNIT_ID" val="diagram20188038_2*r_i*1_3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TEMPLATE_CATEGORY" val="diagram"/>
  <p:tag name="KSO_WM_TEMPLATE_INDEX" val="20188038"/>
  <p:tag name="KSO_WM_UNIT_TYPE" val="r_i"/>
  <p:tag name="KSO_WM_UNIT_INDEX" val="1_32"/>
  <p:tag name="KSO_WM_UNIT_ID" val="diagram20188038_2*r_i*1_3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TEMPLATE_CATEGORY" val="diagram"/>
  <p:tag name="KSO_WM_TEMPLATE_INDEX" val="20188038"/>
  <p:tag name="KSO_WM_UNIT_TYPE" val="r_i"/>
  <p:tag name="KSO_WM_UNIT_INDEX" val="1_31"/>
  <p:tag name="KSO_WM_UNIT_ID" val="diagram20188038_2*r_i*1_3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TEMPLATE_CATEGORY" val="diagram"/>
  <p:tag name="KSO_WM_TEMPLATE_INDEX" val="20188038"/>
  <p:tag name="KSO_WM_UNIT_TYPE" val="r_i"/>
  <p:tag name="KSO_WM_UNIT_INDEX" val="1_30"/>
  <p:tag name="KSO_WM_UNIT_ID" val="diagram20188038_2*r_i*1_3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TEMPLATE_CATEGORY" val="diagram"/>
  <p:tag name="KSO_WM_TEMPLATE_INDEX" val="20188038"/>
  <p:tag name="KSO_WM_UNIT_TYPE" val="r_i"/>
  <p:tag name="KSO_WM_UNIT_INDEX" val="1_29"/>
  <p:tag name="KSO_WM_UNIT_ID" val="diagram20188038_2*r_i*1_2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TEMPLATE_CATEGORY" val="diagram"/>
  <p:tag name="KSO_WM_TEMPLATE_INDEX" val="20188038"/>
  <p:tag name="KSO_WM_UNIT_TYPE" val="r_i"/>
  <p:tag name="KSO_WM_UNIT_INDEX" val="1_28"/>
  <p:tag name="KSO_WM_UNIT_ID" val="diagram20188038_2*r_i*1_2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2"/>
  <p:tag name="KSO_WM_UNIT_ID" val="diagram20193081_1*f*2"/>
  <p:tag name="KSO_WM_TEMPLATE_CATEGORY" val="diagram"/>
  <p:tag name="KSO_WM_TEMPLATE_INDEX" val="20193081"/>
  <p:tag name="KSO_WM_UNIT_LAYERLEVEL" val="1"/>
  <p:tag name="KSO_WM_TAG_VERSION" val="1.0"/>
  <p:tag name="KSO_WM_BEAUTIFY_FLAG" val="#wm#"/>
  <p:tag name="KSO_WM_UNIT_COLOR_SCHEME_SHAPE_ID" val="2"/>
  <p:tag name="KSO_WM_UNIT_COLOR_SCHEME_PARENT_PAGE" val="0_1"/>
  <p:tag name="KSO_WM_UNIT_ADJUSTLAYOUT_ID" val="2"/>
  <p:tag name="KSO_WM_UNIT_TEXT_PART_ID_V2" val="d-3-1"/>
</p:tagLst>
</file>

<file path=ppt/tags/tag60.xml><?xml version="1.0" encoding="utf-8"?>
<p:tagLst xmlns:p="http://schemas.openxmlformats.org/presentationml/2006/main">
  <p:tag name="KSO_WM_TEMPLATE_CATEGORY" val="diagram"/>
  <p:tag name="KSO_WM_TEMPLATE_INDEX" val="20188038"/>
  <p:tag name="KSO_WM_UNIT_TYPE" val="r_i"/>
  <p:tag name="KSO_WM_UNIT_INDEX" val="1_27"/>
  <p:tag name="KSO_WM_UNIT_ID" val="diagram20188038_2*r_i*1_2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TEMPLATE_CATEGORY" val="diagram"/>
  <p:tag name="KSO_WM_TEMPLATE_INDEX" val="20188038"/>
  <p:tag name="KSO_WM_UNIT_TYPE" val="r_i"/>
  <p:tag name="KSO_WM_UNIT_INDEX" val="1_26"/>
  <p:tag name="KSO_WM_UNIT_ID" val="diagram20188038_2*r_i*1_2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TEMPLATE_CATEGORY" val="diagram"/>
  <p:tag name="KSO_WM_TEMPLATE_INDEX" val="20188038"/>
  <p:tag name="KSO_WM_UNIT_TYPE" val="r_i"/>
  <p:tag name="KSO_WM_UNIT_INDEX" val="1_24"/>
  <p:tag name="KSO_WM_UNIT_ID" val="diagram20188038_2*r_i*1_2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TEMPLATE_CATEGORY" val="diagram"/>
  <p:tag name="KSO_WM_TEMPLATE_INDEX" val="20188038"/>
  <p:tag name="KSO_WM_UNIT_TYPE" val="r_i"/>
  <p:tag name="KSO_WM_UNIT_INDEX" val="1_23"/>
  <p:tag name="KSO_WM_UNIT_ID" val="diagram20188038_2*r_i*1_2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TEMPLATE_CATEGORY" val="diagram"/>
  <p:tag name="KSO_WM_TEMPLATE_INDEX" val="20188038"/>
  <p:tag name="KSO_WM_UNIT_TYPE" val="r_i"/>
  <p:tag name="KSO_WM_UNIT_INDEX" val="1_22"/>
  <p:tag name="KSO_WM_UNIT_ID" val="diagram20188038_2*r_i*1_2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TEMPLATE_CATEGORY" val="diagram"/>
  <p:tag name="KSO_WM_TEMPLATE_INDEX" val="20188038"/>
  <p:tag name="KSO_WM_UNIT_TYPE" val="r_i"/>
  <p:tag name="KSO_WM_UNIT_INDEX" val="1_21"/>
  <p:tag name="KSO_WM_UNIT_ID" val="diagram20188038_2*r_i*1_2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TEMPLATE_CATEGORY" val="diagram"/>
  <p:tag name="KSO_WM_TEMPLATE_INDEX" val="20188038"/>
  <p:tag name="KSO_WM_UNIT_TYPE" val="r_i"/>
  <p:tag name="KSO_WM_UNIT_INDEX" val="1_20"/>
  <p:tag name="KSO_WM_UNIT_ID" val="diagram20188038_2*r_i*1_2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TEMPLATE_CATEGORY" val="diagram"/>
  <p:tag name="KSO_WM_TEMPLATE_INDEX" val="20188038"/>
  <p:tag name="KSO_WM_UNIT_TYPE" val="r_i"/>
  <p:tag name="KSO_WM_UNIT_INDEX" val="1_19"/>
  <p:tag name="KSO_WM_UNIT_ID" val="diagram20188038_2*r_i*1_1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TEMPLATE_CATEGORY" val="diagram"/>
  <p:tag name="KSO_WM_TEMPLATE_INDEX" val="20188038"/>
  <p:tag name="KSO_WM_UNIT_TYPE" val="r_i"/>
  <p:tag name="KSO_WM_UNIT_INDEX" val="1_18"/>
  <p:tag name="KSO_WM_UNIT_ID" val="diagram20188038_2*r_i*1_1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TEMPLATE_CATEGORY" val="diagram"/>
  <p:tag name="KSO_WM_TEMPLATE_INDEX" val="20188038"/>
  <p:tag name="KSO_WM_UNIT_TYPE" val="r_i"/>
  <p:tag name="KSO_WM_UNIT_INDEX" val="1_17"/>
  <p:tag name="KSO_WM_UNIT_ID" val="diagram20188038_2*r_i*1_1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081_1*i*5"/>
  <p:tag name="KSO_WM_TEMPLATE_CATEGORY" val="diagram"/>
  <p:tag name="KSO_WM_TEMPLATE_INDEX" val="20193081"/>
  <p:tag name="KSO_WM_UNIT_LAYERLEVEL" val="1"/>
  <p:tag name="KSO_WM_TAG_VERSION" val="1.0"/>
  <p:tag name="KSO_WM_BEAUTIFY_FLAG" val="#wm#"/>
  <p:tag name="KSO_WM_UNIT_COLOR_SCHEME_SHAPE_ID" val="43"/>
  <p:tag name="KSO_WM_UNIT_COLOR_SCHEME_PARENT_PAGE" val="0_1"/>
  <p:tag name="KSO_WM_UNIT_DECOLORIZATION" val="1"/>
  <p:tag name="KSO_WM_UNIT_ADJUSTLAYOUT_ID" val="43"/>
</p:tagLst>
</file>

<file path=ppt/tags/tag70.xml><?xml version="1.0" encoding="utf-8"?>
<p:tagLst xmlns:p="http://schemas.openxmlformats.org/presentationml/2006/main">
  <p:tag name="KSO_WM_TEMPLATE_CATEGORY" val="diagram"/>
  <p:tag name="KSO_WM_TEMPLATE_INDEX" val="20188038"/>
  <p:tag name="KSO_WM_UNIT_TYPE" val="r_i"/>
  <p:tag name="KSO_WM_UNIT_INDEX" val="1_16"/>
  <p:tag name="KSO_WM_UNIT_ID" val="diagram20188038_2*r_i*1_1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TEMPLATE_CATEGORY" val="diagram"/>
  <p:tag name="KSO_WM_TEMPLATE_INDEX" val="20188038"/>
  <p:tag name="KSO_WM_UNIT_TYPE" val="r_i"/>
  <p:tag name="KSO_WM_UNIT_INDEX" val="1_15"/>
  <p:tag name="KSO_WM_UNIT_ID" val="diagram20188038_2*r_i*1_1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TEMPLATE_CATEGORY" val="diagram"/>
  <p:tag name="KSO_WM_TEMPLATE_INDEX" val="20188038"/>
  <p:tag name="KSO_WM_UNIT_TYPE" val="r_i"/>
  <p:tag name="KSO_WM_UNIT_INDEX" val="1_14"/>
  <p:tag name="KSO_WM_UNIT_ID" val="diagram20188038_2*r_i*1_1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TEMPLATE_CATEGORY" val="diagram"/>
  <p:tag name="KSO_WM_TEMPLATE_INDEX" val="20188038"/>
  <p:tag name="KSO_WM_UNIT_TYPE" val="r_i"/>
  <p:tag name="KSO_WM_UNIT_INDEX" val="1_13"/>
  <p:tag name="KSO_WM_UNIT_ID" val="diagram20188038_2*r_i*1_1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TEMPLATE_CATEGORY" val="diagram"/>
  <p:tag name="KSO_WM_TEMPLATE_INDEX" val="20188038"/>
  <p:tag name="KSO_WM_UNIT_TYPE" val="r_i"/>
  <p:tag name="KSO_WM_UNIT_INDEX" val="1_12"/>
  <p:tag name="KSO_WM_UNIT_ID" val="diagram20188038_2*r_i*1_1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TEMPLATE_CATEGORY" val="diagram"/>
  <p:tag name="KSO_WM_TEMPLATE_INDEX" val="20188038"/>
  <p:tag name="KSO_WM_UNIT_TYPE" val="r_i"/>
  <p:tag name="KSO_WM_UNIT_INDEX" val="1_11"/>
  <p:tag name="KSO_WM_UNIT_ID" val="diagram20188038_2*r_i*1_1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TEMPLATE_CATEGORY" val="diagram"/>
  <p:tag name="KSO_WM_TEMPLATE_INDEX" val="20188038"/>
  <p:tag name="KSO_WM_UNIT_TYPE" val="r_i"/>
  <p:tag name="KSO_WM_UNIT_INDEX" val="1_10"/>
  <p:tag name="KSO_WM_UNIT_ID" val="diagram20188038_2*r_i*1_1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TEMPLATE_CATEGORY" val="diagram"/>
  <p:tag name="KSO_WM_TEMPLATE_INDEX" val="20188038"/>
  <p:tag name="KSO_WM_UNIT_TYPE" val="r_i"/>
  <p:tag name="KSO_WM_UNIT_INDEX" val="1_9"/>
  <p:tag name="KSO_WM_UNIT_ID" val="diagram20188038_2*r_i*1_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TEMPLATE_CATEGORY" val="diagram"/>
  <p:tag name="KSO_WM_TEMPLATE_INDEX" val="20188038"/>
  <p:tag name="KSO_WM_UNIT_TYPE" val="r_i"/>
  <p:tag name="KSO_WM_UNIT_INDEX" val="1_8"/>
  <p:tag name="KSO_WM_UNIT_ID" val="diagram20188038_2*r_i*1_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TEMPLATE_CATEGORY" val="diagram"/>
  <p:tag name="KSO_WM_TEMPLATE_INDEX" val="20188038"/>
  <p:tag name="KSO_WM_UNIT_TYPE" val="r_i"/>
  <p:tag name="KSO_WM_UNIT_INDEX" val="1_7"/>
  <p:tag name="KSO_WM_UNIT_ID" val="diagram20188038_2*r_i*1_7"/>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81_1*i*1"/>
  <p:tag name="KSO_WM_TEMPLATE_CATEGORY" val="diagram"/>
  <p:tag name="KSO_WM_TEMPLATE_INDEX" val="20193081"/>
  <p:tag name="KSO_WM_UNIT_LAYERLEVEL" val="1"/>
  <p:tag name="KSO_WM_TAG_VERSION" val="1.0"/>
  <p:tag name="KSO_WM_BEAUTIFY_FLAG" val="#wm#"/>
  <p:tag name="KSO_WM_UNIT_COLOR_SCHEME_SHAPE_ID" val="11"/>
  <p:tag name="KSO_WM_UNIT_COLOR_SCHEME_PARENT_PAGE" val="0_1"/>
  <p:tag name="KSO_WM_UNIT_DECOLORIZATION" val="1"/>
  <p:tag name="KSO_WM_UNIT_ADJUSTLAYOUT_ID" val="11"/>
</p:tagLst>
</file>

<file path=ppt/tags/tag80.xml><?xml version="1.0" encoding="utf-8"?>
<p:tagLst xmlns:p="http://schemas.openxmlformats.org/presentationml/2006/main">
  <p:tag name="KSO_WM_TEMPLATE_CATEGORY" val="diagram"/>
  <p:tag name="KSO_WM_TEMPLATE_INDEX" val="20188038"/>
  <p:tag name="KSO_WM_UNIT_TYPE" val="r_i"/>
  <p:tag name="KSO_WM_UNIT_INDEX" val="1_6"/>
  <p:tag name="KSO_WM_UNIT_ID" val="diagram20188038_2*r_i*1_6"/>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TEMPLATE_CATEGORY" val="diagram"/>
  <p:tag name="KSO_WM_TEMPLATE_INDEX" val="20188038"/>
  <p:tag name="KSO_WM_UNIT_TYPE" val="r_i"/>
  <p:tag name="KSO_WM_UNIT_INDEX" val="1_5"/>
  <p:tag name="KSO_WM_UNIT_ID" val="diagram20188038_2*r_i*1_5"/>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TEMPLATE_CATEGORY" val="diagram"/>
  <p:tag name="KSO_WM_TEMPLATE_INDEX" val="20188038"/>
  <p:tag name="KSO_WM_UNIT_TYPE" val="r_i"/>
  <p:tag name="KSO_WM_UNIT_INDEX" val="1_4"/>
  <p:tag name="KSO_WM_UNIT_ID" val="diagram20188038_2*r_i*1_4"/>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TEMPLATE_CATEGORY" val="diagram"/>
  <p:tag name="KSO_WM_TEMPLATE_INDEX" val="20188038"/>
  <p:tag name="KSO_WM_UNIT_TYPE" val="r_i"/>
  <p:tag name="KSO_WM_UNIT_INDEX" val="1_3"/>
  <p:tag name="KSO_WM_UNIT_ID" val="diagram20188038_2*r_i*1_3"/>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TEMPLATE_CATEGORY" val="diagram"/>
  <p:tag name="KSO_WM_TEMPLATE_INDEX" val="20188038"/>
  <p:tag name="KSO_WM_UNIT_TYPE" val="r_i"/>
  <p:tag name="KSO_WM_UNIT_INDEX" val="1_2"/>
  <p:tag name="KSO_WM_UNIT_ID" val="diagram20188038_2*r_i*1_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TEMPLATE_CATEGORY" val="diagram"/>
  <p:tag name="KSO_WM_TEMPLATE_INDEX" val="20188038"/>
  <p:tag name="KSO_WM_UNIT_TYPE" val="r_i"/>
  <p:tag name="KSO_WM_UNIT_INDEX" val="1_1"/>
  <p:tag name="KSO_WM_UNIT_ID" val="diagram20188038_2*r_i*1_1"/>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TEMPLATE_CATEGORY" val="diagram"/>
  <p:tag name="KSO_WM_TEMPLATE_INDEX" val="20188038"/>
  <p:tag name="KSO_WM_UNIT_TYPE" val="r_i"/>
  <p:tag name="KSO_WM_UNIT_INDEX" val="1_62"/>
  <p:tag name="KSO_WM_UNIT_ID" val="diagram20188038_2*r_i*1_62"/>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0"/>
  <p:tag name="KSO_WM_UNIT_FILL_TYPE" val="1"/>
  <p:tag name="KSO_WM_UNIT_TEXT_FILL_FORE_SCHEMECOLOR_INDEX" val="7"/>
  <p:tag name="KSO_WM_UNIT_TEXT_FILL_TYPE" val="1"/>
  <p:tag name="KSO_WM_UNIT_USESOURCEFORMAT_APPLY" val="1"/>
</p:tagLst>
</file>

<file path=ppt/tags/tag87.xml><?xml version="1.0" encoding="utf-8"?>
<p:tagLst xmlns:p="http://schemas.openxmlformats.org/presentationml/2006/main">
  <p:tag name="KSO_WM_TEMPLATE_CATEGORY" val="diagram"/>
  <p:tag name="KSO_WM_TEMPLATE_INDEX" val="20188038"/>
  <p:tag name="KSO_WM_UNIT_TYPE" val="r_i"/>
  <p:tag name="KSO_WM_UNIT_INDEX" val="1_60"/>
  <p:tag name="KSO_WM_UNIT_ID" val="diagram20188038_2*r_i*1_60"/>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5"/>
  <p:tag name="KSO_WM_UNIT_FILL_TYPE" val="1"/>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TEMPLATE_CATEGORY" val="diagram"/>
  <p:tag name="KSO_WM_TEMPLATE_INDEX" val="20188038"/>
  <p:tag name="KSO_WM_UNIT_TYPE" val="r_i"/>
  <p:tag name="KSO_WM_UNIT_INDEX" val="1_59"/>
  <p:tag name="KSO_WM_UNIT_ID" val="diagram20188038_2*r_i*1_59"/>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ID" val="diagram20188038_2*r_t*1_2"/>
  <p:tag name="KSO_WM_TEMPLATE_CATEGORY" val="diagram"/>
  <p:tag name="KSO_WM_TEMPLATE_INDEX" val="20188038"/>
  <p:tag name="KSO_WM_UNIT_LAYERLEVEL" val="1_1"/>
  <p:tag name="KSO_WM_TAG_VERSION" val="1.0"/>
  <p:tag name="KSO_WM_BEAUTIFY_FLAG" val="#wm#"/>
  <p:tag name="KSO_WM_UNIT_PRESET_TEXT" val="单击此处添加标题"/>
  <p:tag name="KSO_WM_UNIT_NOCLEAR" val="0"/>
  <p:tag name="KSO_WM_UNIT_VALUE" val="10"/>
  <p:tag name="KSO_WM_UNIT_TYPE" val="r_t"/>
  <p:tag name="KSO_WM_UNIT_INDEX" val="1_2"/>
  <p:tag name="KSO_WM_UNIT_DIAGRAM_CONTRAST_TITLE_CNT" val="4"/>
  <p:tag name="KSO_WM_UNIT_DIAGRAM_DIMENSION_TITLE_CNT" val="1"/>
  <p:tag name="KSO_WM_UNIT_TEXT_FILL_FORE_SCHEMECOLOR_INDEX" val="10"/>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81_1*i*2"/>
  <p:tag name="KSO_WM_TEMPLATE_CATEGORY" val="diagram"/>
  <p:tag name="KSO_WM_TEMPLATE_INDEX" val="20193081"/>
  <p:tag name="KSO_WM_UNIT_LAYERLEVEL" val="1"/>
  <p:tag name="KSO_WM_TAG_VERSION" val="1.0"/>
  <p:tag name="KSO_WM_BEAUTIFY_FLAG" val="#wm#"/>
  <p:tag name="KSO_WM_UNIT_COLOR_SCHEME_SHAPE_ID" val="12"/>
  <p:tag name="KSO_WM_UNIT_COLOR_SCHEME_PARENT_PAGE" val="0_1"/>
  <p:tag name="KSO_WM_UNIT_DECOLORIZATION" val="1"/>
  <p:tag name="KSO_WM_UNIT_ADJUSTLAYOUT_ID" val="12"/>
</p:tagLst>
</file>

<file path=ppt/tags/tag90.xml><?xml version="1.0" encoding="utf-8"?>
<p:tagLst xmlns:p="http://schemas.openxmlformats.org/presentationml/2006/main">
  <p:tag name="PA" val="v5.2.5"/>
  <p:tag name="KSO_WM_UNIT_HIGHLIGHT" val="0"/>
  <p:tag name="KSO_WM_UNIT_COMPATIBLE" val="0"/>
  <p:tag name="KSO_WM_UNIT_DIAGRAM_ISNUMVISUAL" val="0"/>
  <p:tag name="KSO_WM_UNIT_DIAGRAM_ISREFERUNIT" val="0"/>
  <p:tag name="KSO_WM_DIAGRAM_GROUP_CODE" val="r1-1"/>
  <p:tag name="KSO_WM_UNIT_ID" val="diagram20188038_2*r_t*1_1"/>
  <p:tag name="KSO_WM_TEMPLATE_CATEGORY" val="diagram"/>
  <p:tag name="KSO_WM_TEMPLATE_INDEX" val="20188038"/>
  <p:tag name="KSO_WM_UNIT_LAYERLEVEL" val="1_1"/>
  <p:tag name="KSO_WM_TAG_VERSION" val="1.0"/>
  <p:tag name="KSO_WM_BEAUTIFY_FLAG" val="#wm#"/>
  <p:tag name="KSO_WM_UNIT_PRESET_TEXT" val="单击此处添加标题"/>
  <p:tag name="KSO_WM_UNIT_NOCLEAR" val="0"/>
  <p:tag name="KSO_WM_UNIT_VALUE" val="10"/>
  <p:tag name="KSO_WM_UNIT_TYPE" val="r_t"/>
  <p:tag name="KSO_WM_UNIT_INDEX" val="1_1"/>
  <p:tag name="KSO_WM_UNIT_DIAGRAM_CONTRAST_TITLE_CNT" val="4"/>
  <p:tag name="KSO_WM_UNIT_DIAGRAM_DIMENSION_TITLE_CNT" val="1"/>
  <p:tag name="KSO_WM_UNIT_TEXT_FILL_FORE_SCHEMECOLOR_INDEX" val="5"/>
  <p:tag name="KSO_WM_UNIT_TEXT_FILL_TYPE" val="1"/>
  <p:tag name="KSO_WM_UNIT_USESOURCEFORMAT_APPLY" val="1"/>
</p:tagLst>
</file>

<file path=ppt/tags/tag91.xml><?xml version="1.0" encoding="utf-8"?>
<p:tagLst xmlns:p="http://schemas.openxmlformats.org/presentationml/2006/main">
  <p:tag name="KSO_WM_TEMPLATE_CATEGORY" val="diagram"/>
  <p:tag name="KSO_WM_TEMPLATE_INDEX" val="20188038"/>
  <p:tag name="KSO_WM_UNIT_TYPE" val="r_i"/>
  <p:tag name="KSO_WM_UNIT_INDEX" val="1_58"/>
  <p:tag name="KSO_WM_UNIT_ID" val="diagram20188038_2*r_i*1_58"/>
  <p:tag name="KSO_WM_UNIT_LAYERLEVEL" val="1_1"/>
  <p:tag name="KSO_WM_BEAUTIFY_FLAG" val="#wm#"/>
  <p:tag name="KSO_WM_TAG_VERSION" val="1.0"/>
  <p:tag name="KSO_WM_DIAGRAM_GROUP_CODE" val="r1-1"/>
  <p:tag name="KSO_WM_UNIT_HIGHLIGHT" val="0"/>
  <p:tag name="KSO_WM_UNIT_COMPATIBLE" val="0"/>
  <p:tag name="KSO_WM_UNIT_DIAGRAM_ISNUMVISUAL" val="0"/>
  <p:tag name="KSO_WM_UNIT_DIAGRAM_ISREFERUNIT" val="0"/>
  <p:tag name="KSO_WM_UNIT_DIAGRAM_CONTRAST_TITLE_CNT" val="4"/>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PA" val="v5.2.5"/>
  <p:tag name="KSO_WM_UNIT_HIGHLIGHT" val="0"/>
  <p:tag name="KSO_WM_UNIT_COMPATIBLE" val="0"/>
  <p:tag name="KSO_WM_UNIT_DIAGRAM_ISNUMVISUAL" val="0"/>
  <p:tag name="KSO_WM_UNIT_DIAGRAM_ISREFERUNIT" val="0"/>
  <p:tag name="KSO_WM_DIAGRAM_GROUP_CODE" val="r1-1"/>
  <p:tag name="KSO_WM_UNIT_ID" val="diagram20188038_2*r_t*1_1"/>
  <p:tag name="KSO_WM_TEMPLATE_CATEGORY" val="diagram"/>
  <p:tag name="KSO_WM_TEMPLATE_INDEX" val="20188038"/>
  <p:tag name="KSO_WM_UNIT_LAYERLEVEL" val="1_1"/>
  <p:tag name="KSO_WM_TAG_VERSION" val="1.0"/>
  <p:tag name="KSO_WM_BEAUTIFY_FLAG" val="#wm#"/>
  <p:tag name="KSO_WM_UNIT_PRESET_TEXT" val="单击此处添加标题"/>
  <p:tag name="KSO_WM_UNIT_NOCLEAR" val="0"/>
  <p:tag name="KSO_WM_UNIT_VALUE" val="10"/>
  <p:tag name="KSO_WM_UNIT_TYPE" val="r_t"/>
  <p:tag name="KSO_WM_UNIT_INDEX" val="1_1"/>
  <p:tag name="KSO_WM_UNIT_DIAGRAM_CONTRAST_TITLE_CNT" val="4"/>
  <p:tag name="KSO_WM_UNIT_DIAGRAM_DIMENSION_TITLE_CNT" val="1"/>
  <p:tag name="KSO_WM_UNIT_TEXT_FILL_FORE_SCHEMECOLOR_INDEX" val="5"/>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ID" val="diagram20188038_2*r_t*1_2"/>
  <p:tag name="KSO_WM_TEMPLATE_CATEGORY" val="diagram"/>
  <p:tag name="KSO_WM_TEMPLATE_INDEX" val="20188038"/>
  <p:tag name="KSO_WM_UNIT_LAYERLEVEL" val="1_1"/>
  <p:tag name="KSO_WM_TAG_VERSION" val="1.0"/>
  <p:tag name="KSO_WM_BEAUTIFY_FLAG" val="#wm#"/>
  <p:tag name="KSO_WM_UNIT_PRESET_TEXT" val="单击此处添加标题"/>
  <p:tag name="KSO_WM_UNIT_NOCLEAR" val="0"/>
  <p:tag name="KSO_WM_UNIT_VALUE" val="10"/>
  <p:tag name="KSO_WM_UNIT_TYPE" val="r_t"/>
  <p:tag name="KSO_WM_UNIT_INDEX" val="1_2"/>
  <p:tag name="KSO_WM_UNIT_DIAGRAM_CONTRAST_TITLE_CNT" val="4"/>
  <p:tag name="KSO_WM_UNIT_DIAGRAM_DIMENSION_TITLE_CNT" val="1"/>
  <p:tag name="KSO_WM_UNIT_TEXT_FILL_FORE_SCHEMECOLOR_INDEX" val="10"/>
  <p:tag name="KSO_WM_UNIT_TEXT_FILL_TYPE" val="1"/>
  <p:tag name="KSO_WM_UNIT_USESOURCEFORMAT_APPLY" val="1"/>
</p:tagLst>
</file>

<file path=ppt/tags/tag94.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1_1"/>
  <p:tag name="KSO_WM_UNIT_ID" val="diagram20187872_3*l_h_i*1_1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34"/>
  <p:tag name="KSO_WM_UNIT_COLOR_SCHEME_PARENT_PAGE" val="0_3"/>
  <p:tag name="KSO_WM_UNIT_FILL_FORE_SCHEMECOLOR_INDEX" val="13"/>
  <p:tag name="KSO_WM_UNIT_FILL_TYPE" val="1"/>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TAG_VERSION" val="1.0"/>
  <p:tag name="KSO_WM_TEMPLATE_CATEGORY" val="diagram"/>
  <p:tag name="KSO_WM_TEMPLATE_INDEX" val="20187872"/>
  <p:tag name="KSO_WM_UNIT_TYPE" val="l_h_a"/>
  <p:tag name="KSO_WM_UNIT_INDEX" val="1_1_1"/>
  <p:tag name="KSO_WM_UNIT_ID" val="diagram20187872_3*l_h_a*1_1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COLOR_SCHEME_SHAPE_ID" val="9"/>
  <p:tag name="KSO_WM_UNIT_COLOR_SCHEME_PARENT_PAGE" val="0_3"/>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TAG_VERSION" val="1.0"/>
  <p:tag name="KSO_WM_TEMPLATE_CATEGORY" val="diagram"/>
  <p:tag name="KSO_WM_TEMPLATE_INDEX" val="20187872"/>
  <p:tag name="KSO_WM_UNIT_TYPE" val="l_h_h_a"/>
  <p:tag name="KSO_WM_UNIT_INDEX" val="1_3_1_1"/>
  <p:tag name="KSO_WM_UNIT_ID" val="diagram20187872_3*l_h_h_a*1_3_1_1"/>
  <p:tag name="KSO_WM_UNIT_LAYERLEVEL" val="1_1_1_1"/>
  <p:tag name="KSO_WM_UNIT_VALUE" val="10"/>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COLOR_SCHEME_SHAPE_ID" val="13"/>
  <p:tag name="KSO_WM_UNIT_COLOR_SCHEME_PARENT_PAGE" val="0_3"/>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TAG_VERSION" val="1.0"/>
  <p:tag name="KSO_WM_TEMPLATE_CATEGORY" val="diagram"/>
  <p:tag name="KSO_WM_TEMPLATE_INDEX" val="20187872"/>
  <p:tag name="KSO_WM_UNIT_TYPE" val="l_h_h_i"/>
  <p:tag name="KSO_WM_UNIT_INDEX" val="1_3_1_1"/>
  <p:tag name="KSO_WM_UNIT_ID" val="diagram20187872_3*l_h_h_i*1_3_1_1"/>
  <p:tag name="KSO_WM_UNIT_LAYERLEVEL" val="1_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32"/>
  <p:tag name="KSO_WM_UNIT_COLOR_SCHEME_PARENT_PAGE" val="0_3"/>
  <p:tag name="KSO_WM_UNIT_FILL_FORE_SCHEMECOLOR_INDEX" val="5"/>
  <p:tag name="KSO_WM_UNIT_FILL_TYPE" val="1"/>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TAG_VERSION" val="1.0"/>
  <p:tag name="KSO_WM_TEMPLATE_CATEGORY" val="diagram"/>
  <p:tag name="KSO_WM_TEMPLATE_INDEX" val="20187872"/>
  <p:tag name="KSO_WM_UNIT_TYPE" val="l_h_a"/>
  <p:tag name="KSO_WM_UNIT_INDEX" val="1_2_1"/>
  <p:tag name="KSO_WM_UNIT_ID" val="diagram20187872_3*l_h_a*1_2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NOCLEAR" val="0"/>
  <p:tag name="KSO_WM_UNIT_DIAGRAM_ISNUMVISUAL" val="0"/>
  <p:tag name="KSO_WM_UNIT_DIAGRAM_ISREFERUNIT" val="0"/>
  <p:tag name="KSO_WM_UNIT_COLOR_SCHEME_SHAPE_ID" val="11"/>
  <p:tag name="KSO_WM_UNIT_COLOR_SCHEME_PARENT_PAGE" val="0_3"/>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TAG_VERSION" val="1.0"/>
  <p:tag name="KSO_WM_TEMPLATE_CATEGORY" val="diagram"/>
  <p:tag name="KSO_WM_TEMPLATE_INDEX" val="20187872"/>
  <p:tag name="KSO_WM_UNIT_TYPE" val="l_h_i"/>
  <p:tag name="KSO_WM_UNIT_INDEX" val="1_2_1"/>
  <p:tag name="KSO_WM_UNIT_ID" val="diagram20187872_3*l_h_i*1_2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COLOR_SCHEME_SHAPE_ID" val="28"/>
  <p:tag name="KSO_WM_UNIT_COLOR_SCHEME_PARENT_PAGE" val="0_3"/>
  <p:tag name="KSO_WM_UNIT_FILL_FORE_SCHEMECOLOR_INDEX" val="13"/>
  <p:tag name="KSO_WM_UNIT_FILL_TYPE" val="1"/>
  <p:tag name="KSO_WM_UNIT_TEXT_FILL_FORE_SCHEMECOLOR_INDEX" val="13"/>
  <p:tag name="KSO_WM_UNIT_TEXT_FILL_TYPE" val="1"/>
  <p:tag name="KSO_WM_UNIT_USESOURCEFORMAT_APPLY" val="1"/>
</p:tagLst>
</file>

<file path=ppt/theme/theme1.xml><?xml version="1.0" encoding="utf-8"?>
<a:theme xmlns:a="http://schemas.openxmlformats.org/drawingml/2006/main" name="AAAAAAAAAAA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tf2q52n">
      <a:majorFont>
        <a:latin typeface="Source Han Serif SC"/>
        <a:ea typeface="Source Han Serif SC"/>
        <a:cs typeface=""/>
      </a:majorFont>
      <a:minorFont>
        <a:latin typeface="Source Han Serif SC"/>
        <a:ea typeface="Source Han Serif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4824</Words>
  <Application>WPS 演示</Application>
  <PresentationFormat>宽屏</PresentationFormat>
  <Paragraphs>268</Paragraphs>
  <Slides>27</Slides>
  <Notes>24</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27</vt:i4>
      </vt:variant>
    </vt:vector>
  </HeadingPairs>
  <TitlesOfParts>
    <vt:vector size="49" baseType="lpstr">
      <vt:lpstr>Arial</vt:lpstr>
      <vt:lpstr>宋体</vt:lpstr>
      <vt:lpstr>Wingdings</vt:lpstr>
      <vt:lpstr>Lato Regular</vt:lpstr>
      <vt:lpstr>Lato Hairline</vt:lpstr>
      <vt:lpstr>Lato Light</vt:lpstr>
      <vt:lpstr>Source Han Serif SC</vt:lpstr>
      <vt:lpstr>微软雅黑</vt:lpstr>
      <vt:lpstr>Impact</vt:lpstr>
      <vt:lpstr>Calibri</vt:lpstr>
      <vt:lpstr>华康俪金黑W8(P)</vt:lpstr>
      <vt:lpstr>Wingdings</vt:lpstr>
      <vt:lpstr>BatangChe</vt:lpstr>
      <vt:lpstr>Arial Unicode MS</vt:lpstr>
      <vt:lpstr>等线</vt:lpstr>
      <vt:lpstr>黑体</vt:lpstr>
      <vt:lpstr>Source Han Serif SC</vt:lpstr>
      <vt:lpstr>華康圓體 Std W5</vt:lpstr>
      <vt:lpstr>Bodoni MT Black</vt:lpstr>
      <vt:lpstr>微软雅黑 Light</vt:lpstr>
      <vt:lpstr>Calibri</vt:lpstr>
      <vt:lpstr>AAAAAAAAAAAA）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6-0316-3运动体育竞技PPT模板</dc:title>
  <dc:creator>敬东 潘</dc:creator>
  <cp:lastModifiedBy>wxl</cp:lastModifiedBy>
  <cp:revision>29</cp:revision>
  <dcterms:created xsi:type="dcterms:W3CDTF">2019-03-14T05:34:00Z</dcterms:created>
  <dcterms:modified xsi:type="dcterms:W3CDTF">2019-08-13T03:32:06Z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