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858" r:id="rId8"/>
    <p:sldId id="8839" r:id="rId9"/>
    <p:sldId id="8875" r:id="rId10"/>
    <p:sldId id="8877" r:id="rId11"/>
    <p:sldId id="8881" r:id="rId12"/>
    <p:sldId id="8882" r:id="rId13"/>
    <p:sldId id="8883" r:id="rId14"/>
    <p:sldId id="8885" r:id="rId15"/>
    <p:sldId id="8886" r:id="rId16"/>
    <p:sldId id="8887" r:id="rId17"/>
    <p:sldId id="8889" r:id="rId18"/>
    <p:sldId id="8701"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gs" Target="tags/tag98.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2" Type="http://schemas.openxmlformats.org/officeDocument/2006/relationships/notesSlide" Target="../notesSlides/notesSlide13.xml"/><Relationship Id="rId11" Type="http://schemas.openxmlformats.org/officeDocument/2006/relationships/slideLayout" Target="../slideLayouts/slideLayout7.xml"/><Relationship Id="rId10" Type="http://schemas.openxmlformats.org/officeDocument/2006/relationships/tags" Target="../tags/tag30.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9" Type="http://schemas.openxmlformats.org/officeDocument/2006/relationships/notesSlide" Target="../notesSlides/notesSlide14.xml"/><Relationship Id="rId68" Type="http://schemas.openxmlformats.org/officeDocument/2006/relationships/slideLayout" Target="../slideLayouts/slideLayout7.xml"/><Relationship Id="rId67" Type="http://schemas.openxmlformats.org/officeDocument/2006/relationships/tags" Target="../tags/tag97.xml"/><Relationship Id="rId66" Type="http://schemas.openxmlformats.org/officeDocument/2006/relationships/tags" Target="../tags/tag96.xml"/><Relationship Id="rId65" Type="http://schemas.openxmlformats.org/officeDocument/2006/relationships/tags" Target="../tags/tag95.xml"/><Relationship Id="rId64" Type="http://schemas.openxmlformats.org/officeDocument/2006/relationships/tags" Target="../tags/tag94.xml"/><Relationship Id="rId63" Type="http://schemas.openxmlformats.org/officeDocument/2006/relationships/tags" Target="../tags/tag93.xml"/><Relationship Id="rId62" Type="http://schemas.openxmlformats.org/officeDocument/2006/relationships/tags" Target="../tags/tag92.xml"/><Relationship Id="rId61" Type="http://schemas.openxmlformats.org/officeDocument/2006/relationships/tags" Target="../tags/tag91.xml"/><Relationship Id="rId60" Type="http://schemas.openxmlformats.org/officeDocument/2006/relationships/tags" Target="../tags/tag90.xml"/><Relationship Id="rId6" Type="http://schemas.openxmlformats.org/officeDocument/2006/relationships/tags" Target="../tags/tag36.xml"/><Relationship Id="rId59" Type="http://schemas.openxmlformats.org/officeDocument/2006/relationships/tags" Target="../tags/tag89.xml"/><Relationship Id="rId58" Type="http://schemas.openxmlformats.org/officeDocument/2006/relationships/tags" Target="../tags/tag88.xml"/><Relationship Id="rId57" Type="http://schemas.openxmlformats.org/officeDocument/2006/relationships/tags" Target="../tags/tag87.xml"/><Relationship Id="rId56" Type="http://schemas.openxmlformats.org/officeDocument/2006/relationships/tags" Target="../tags/tag86.xml"/><Relationship Id="rId55" Type="http://schemas.openxmlformats.org/officeDocument/2006/relationships/tags" Target="../tags/tag85.xml"/><Relationship Id="rId54" Type="http://schemas.openxmlformats.org/officeDocument/2006/relationships/tags" Target="../tags/tag84.xml"/><Relationship Id="rId53" Type="http://schemas.openxmlformats.org/officeDocument/2006/relationships/tags" Target="../tags/tag83.xml"/><Relationship Id="rId52" Type="http://schemas.openxmlformats.org/officeDocument/2006/relationships/tags" Target="../tags/tag82.xml"/><Relationship Id="rId51" Type="http://schemas.openxmlformats.org/officeDocument/2006/relationships/tags" Target="../tags/tag81.xml"/><Relationship Id="rId50" Type="http://schemas.openxmlformats.org/officeDocument/2006/relationships/tags" Target="../tags/tag80.xml"/><Relationship Id="rId5" Type="http://schemas.openxmlformats.org/officeDocument/2006/relationships/tags" Target="../tags/tag35.xml"/><Relationship Id="rId49" Type="http://schemas.openxmlformats.org/officeDocument/2006/relationships/tags" Target="../tags/tag79.xml"/><Relationship Id="rId48" Type="http://schemas.openxmlformats.org/officeDocument/2006/relationships/tags" Target="../tags/tag78.xml"/><Relationship Id="rId47" Type="http://schemas.openxmlformats.org/officeDocument/2006/relationships/tags" Target="../tags/tag77.xml"/><Relationship Id="rId46" Type="http://schemas.openxmlformats.org/officeDocument/2006/relationships/tags" Target="../tags/tag76.xml"/><Relationship Id="rId45" Type="http://schemas.openxmlformats.org/officeDocument/2006/relationships/tags" Target="../tags/tag75.xml"/><Relationship Id="rId44" Type="http://schemas.openxmlformats.org/officeDocument/2006/relationships/tags" Target="../tags/tag74.xml"/><Relationship Id="rId43" Type="http://schemas.openxmlformats.org/officeDocument/2006/relationships/tags" Target="../tags/tag73.xml"/><Relationship Id="rId42" Type="http://schemas.openxmlformats.org/officeDocument/2006/relationships/tags" Target="../tags/tag72.xml"/><Relationship Id="rId41" Type="http://schemas.openxmlformats.org/officeDocument/2006/relationships/tags" Target="../tags/tag71.xml"/><Relationship Id="rId40" Type="http://schemas.openxmlformats.org/officeDocument/2006/relationships/tags" Target="../tags/tag70.xml"/><Relationship Id="rId4" Type="http://schemas.openxmlformats.org/officeDocument/2006/relationships/tags" Target="../tags/tag34.xml"/><Relationship Id="rId39" Type="http://schemas.openxmlformats.org/officeDocument/2006/relationships/tags" Target="../tags/tag69.xml"/><Relationship Id="rId38" Type="http://schemas.openxmlformats.org/officeDocument/2006/relationships/tags" Target="../tags/tag68.xml"/><Relationship Id="rId37" Type="http://schemas.openxmlformats.org/officeDocument/2006/relationships/tags" Target="../tags/tag67.xml"/><Relationship Id="rId36" Type="http://schemas.openxmlformats.org/officeDocument/2006/relationships/tags" Target="../tags/tag66.xml"/><Relationship Id="rId35" Type="http://schemas.openxmlformats.org/officeDocument/2006/relationships/tags" Target="../tags/tag65.xml"/><Relationship Id="rId34" Type="http://schemas.openxmlformats.org/officeDocument/2006/relationships/tags" Target="../tags/tag64.xml"/><Relationship Id="rId33" Type="http://schemas.openxmlformats.org/officeDocument/2006/relationships/tags" Target="../tags/tag63.xml"/><Relationship Id="rId32" Type="http://schemas.openxmlformats.org/officeDocument/2006/relationships/tags" Target="../tags/tag62.xml"/><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tags" Target="../tags/tag3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tags" Target="../tags/tag5.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image" Target="../media/image10.png"/><Relationship Id="rId2" Type="http://schemas.openxmlformats.org/officeDocument/2006/relationships/tags" Target="../tags/tag6.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登山基本技术教学理论与方法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4641215" y="1569085"/>
            <a:ext cx="6897370" cy="4479290"/>
            <a:chOff x="7309" y="2471"/>
            <a:chExt cx="10862" cy="7054"/>
          </a:xfrm>
        </p:grpSpPr>
        <p:sp>
          <p:nvSpPr>
            <p:cNvPr id="20" name="文本框 19"/>
            <p:cNvSpPr txBox="1"/>
            <p:nvPr>
              <p:custDataLst>
                <p:tags r:id="rId2"/>
              </p:custDataLst>
            </p:nvPr>
          </p:nvSpPr>
          <p:spPr>
            <a:xfrm>
              <a:off x="7719" y="3221"/>
              <a:ext cx="10453" cy="6304"/>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spc="50" dirty="0">
                  <a:solidFill>
                    <a:schemeClr val="tx1">
                      <a:lumMod val="75000"/>
                      <a:lumOff val="25000"/>
                    </a:schemeClr>
                  </a:solidFill>
                  <a:uFillTx/>
                  <a:latin typeface="Arial" panose="020B0604020202020204" pitchFamily="34" charset="0"/>
                  <a:sym typeface="微软雅黑" panose="020B0503020204020204" charset="-122"/>
                </a:rPr>
                <a:t>路面特点：</a:t>
              </a:r>
              <a:r>
                <a:rPr lang="zh-CN" altLang="en-US" sz="1600" spc="50" dirty="0">
                  <a:solidFill>
                    <a:schemeClr val="tx1">
                      <a:lumMod val="75000"/>
                      <a:lumOff val="25000"/>
                    </a:schemeClr>
                  </a:solidFill>
                  <a:uFillTx/>
                  <a:latin typeface="Arial" panose="020B0604020202020204" pitchFamily="34" charset="0"/>
                  <a:sym typeface="微软雅黑" panose="020B0503020204020204" charset="-122"/>
                </a:rPr>
                <a:t>这种路面很常见，主要是由石头风化和没有植被覆盖的山皮经过人们长时间的踩踏形成的。也许你觉得这是最好走的路，没有什么可注意的。这样的想法大错特错。雨季时这种路面就是传说中的烂泥路，非常容易跌倒后伤到膝盖。</a:t>
              </a:r>
              <a:endParaRPr lang="zh-CN" altLang="en-US" sz="1600" spc="50" dirty="0">
                <a:solidFill>
                  <a:schemeClr val="tx1">
                    <a:lumMod val="75000"/>
                    <a:lumOff val="25000"/>
                  </a:schemeClr>
                </a:solidFill>
                <a:uFillTx/>
                <a:latin typeface="Arial" panose="020B0604020202020204" pitchFamily="34" charset="0"/>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spc="50" dirty="0">
                  <a:solidFill>
                    <a:schemeClr val="tx1">
                      <a:lumMod val="75000"/>
                      <a:lumOff val="25000"/>
                    </a:schemeClr>
                  </a:solidFill>
                  <a:uFillTx/>
                  <a:latin typeface="Arial" panose="020B0604020202020204" pitchFamily="34" charset="0"/>
                  <a:sym typeface="微软雅黑" panose="020B0503020204020204" charset="-122"/>
                </a:rPr>
                <a:t>行走经验：</a:t>
              </a:r>
              <a:r>
                <a:rPr lang="zh-CN" altLang="en-US" sz="1600" spc="50" dirty="0">
                  <a:solidFill>
                    <a:schemeClr val="tx1">
                      <a:lumMod val="75000"/>
                      <a:lumOff val="25000"/>
                    </a:schemeClr>
                  </a:solidFill>
                  <a:uFillTx/>
                  <a:latin typeface="Arial" panose="020B0604020202020204" pitchFamily="34" charset="0"/>
                  <a:sym typeface="微软雅黑" panose="020B0503020204020204" charset="-122"/>
                </a:rPr>
                <a:t>大雨后，经过太阳的曝晒，土路表面已经被晒干，但实际上已经吸足了水分。这个时候，上下山时很容易出现危险。走这种路面时鞋底一定要抓地，要充分利用登山杖作为支点，以免不注意一脚踩进很深的烂泥里。另外，春秋两季昼夜温差大，雨雪天后土路路面非常容易结冰，危险系数比较高。遇到这种情况，上下山时要充分利用登山杖和可以攀扶的东西。注意攀扶物体时要先确保该支点是牢固的，这一点非常重要。</a:t>
              </a:r>
              <a:endParaRPr lang="zh-CN" altLang="en-US" sz="1600" spc="50" dirty="0">
                <a:solidFill>
                  <a:schemeClr val="tx1">
                    <a:lumMod val="75000"/>
                    <a:lumOff val="25000"/>
                  </a:schemeClr>
                </a:solidFill>
                <a:uFillTx/>
                <a:latin typeface="Arial" panose="020B0604020202020204" pitchFamily="34" charset="0"/>
                <a:sym typeface="微软雅黑" panose="020B0503020204020204" charset="-122"/>
              </a:endParaRPr>
            </a:p>
          </p:txBody>
        </p:sp>
        <p:sp>
          <p:nvSpPr>
            <p:cNvPr id="9" name="文本框 8"/>
            <p:cNvSpPr txBox="1"/>
            <p:nvPr>
              <p:custDataLst>
                <p:tags r:id="rId3"/>
              </p:custDataLst>
            </p:nvPr>
          </p:nvSpPr>
          <p:spPr>
            <a:xfrm>
              <a:off x="7309" y="2471"/>
              <a:ext cx="6091" cy="75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tabLst>
                  <a:tab pos="1617345" algn="l"/>
                </a:tabLst>
              </a:pPr>
              <a:r>
                <a:rPr lang="zh-CN" altLang="en-US" sz="2000" b="1" dirty="0">
                  <a:solidFill>
                    <a:schemeClr val="tx1">
                      <a:lumMod val="75000"/>
                      <a:lumOff val="25000"/>
                    </a:schemeClr>
                  </a:solidFill>
                  <a:uFillTx/>
                  <a:latin typeface="Arial" panose="020B0604020202020204" pitchFamily="34" charset="0"/>
                  <a:sym typeface="微软雅黑" panose="020B0503020204020204" charset="-122"/>
                </a:rPr>
                <a:t>（三）土路</a:t>
              </a:r>
              <a:endParaRPr lang="zh-CN" altLang="en-US" sz="2000" b="1" dirty="0">
                <a:solidFill>
                  <a:schemeClr val="tx1">
                    <a:lumMod val="75000"/>
                    <a:lumOff val="25000"/>
                  </a:schemeClr>
                </a:solidFill>
                <a:uFillTx/>
                <a:latin typeface="Arial" panose="020B0604020202020204" pitchFamily="34" charset="0"/>
                <a:sym typeface="微软雅黑" panose="020B0503020204020204" charset="-122"/>
              </a:endParaRPr>
            </a:p>
          </p:txBody>
        </p:sp>
      </p:grpSp>
      <p:pic>
        <p:nvPicPr>
          <p:cNvPr id="4" name="图片 3"/>
          <p:cNvPicPr>
            <a:picLocks noChangeAspect="1"/>
          </p:cNvPicPr>
          <p:nvPr/>
        </p:nvPicPr>
        <p:blipFill>
          <a:blip r:embed="rId4"/>
          <a:stretch>
            <a:fillRect/>
          </a:stretch>
        </p:blipFill>
        <p:spPr>
          <a:xfrm>
            <a:off x="1090930" y="1569085"/>
            <a:ext cx="3425825" cy="4356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登山基本技术教学理论与方法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4641215" y="1437005"/>
            <a:ext cx="7053580" cy="4479290"/>
            <a:chOff x="7309" y="2263"/>
            <a:chExt cx="11108" cy="7054"/>
          </a:xfrm>
        </p:grpSpPr>
        <p:sp>
          <p:nvSpPr>
            <p:cNvPr id="20" name="文本框 19"/>
            <p:cNvSpPr txBox="1"/>
            <p:nvPr>
              <p:custDataLst>
                <p:tags r:id="rId2"/>
              </p:custDataLst>
            </p:nvPr>
          </p:nvSpPr>
          <p:spPr>
            <a:xfrm>
              <a:off x="7719" y="3013"/>
              <a:ext cx="10699" cy="6304"/>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spc="50" dirty="0">
                  <a:solidFill>
                    <a:schemeClr val="tx1">
                      <a:lumMod val="75000"/>
                      <a:lumOff val="25000"/>
                    </a:schemeClr>
                  </a:solidFill>
                  <a:uFillTx/>
                  <a:latin typeface="Arial" panose="020B0604020202020204" pitchFamily="34" charset="0"/>
                  <a:sym typeface="微软雅黑" panose="020B0503020204020204" charset="-122"/>
                </a:rPr>
                <a:t>路面特点：</a:t>
              </a:r>
              <a:r>
                <a:rPr lang="zh-CN" altLang="en-US" sz="1600" spc="50" dirty="0">
                  <a:solidFill>
                    <a:schemeClr val="tx1">
                      <a:lumMod val="75000"/>
                      <a:lumOff val="25000"/>
                    </a:schemeClr>
                  </a:solidFill>
                  <a:uFillTx/>
                  <a:latin typeface="Arial" panose="020B0604020202020204" pitchFamily="34" charset="0"/>
                  <a:sym typeface="微软雅黑" panose="020B0503020204020204" charset="-122"/>
                </a:rPr>
                <a:t>灌木丛包括很多种，大致可以划分为自然灌木丛和人造灌木丛。自然灌木丛主要分布于茂密丛林中，灌木种类较多且较为低矮，一般土质湿滑松软，可能会有沼泽，危险性较大。人工灌木丛主要分布在气候较为干燥的山麓坡地，是人为栽种防风固土用的，所在地一般土质干燥，含沙土较多，貌似坚硬，其实一踩就滑，部分区域存在流沙的情况。</a:t>
              </a:r>
              <a:endParaRPr lang="zh-CN" altLang="en-US" sz="1600" spc="50" dirty="0">
                <a:solidFill>
                  <a:schemeClr val="tx1">
                    <a:lumMod val="75000"/>
                    <a:lumOff val="25000"/>
                  </a:schemeClr>
                </a:solidFill>
                <a:uFillTx/>
                <a:latin typeface="Arial" panose="020B0604020202020204" pitchFamily="34" charset="0"/>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spc="50" dirty="0">
                  <a:solidFill>
                    <a:schemeClr val="tx1">
                      <a:lumMod val="75000"/>
                      <a:lumOff val="25000"/>
                    </a:schemeClr>
                  </a:solidFill>
                  <a:uFillTx/>
                  <a:latin typeface="Arial" panose="020B0604020202020204" pitchFamily="34" charset="0"/>
                  <a:sym typeface="微软雅黑" panose="020B0503020204020204" charset="-122"/>
                </a:rPr>
                <a:t>行走经验：</a:t>
              </a:r>
              <a:r>
                <a:rPr lang="zh-CN" altLang="en-US" sz="1600" spc="50" dirty="0">
                  <a:solidFill>
                    <a:schemeClr val="tx1">
                      <a:lumMod val="75000"/>
                      <a:lumOff val="25000"/>
                    </a:schemeClr>
                  </a:solidFill>
                  <a:uFillTx/>
                  <a:latin typeface="Arial" panose="020B0604020202020204" pitchFamily="34" charset="0"/>
                  <a:sym typeface="微软雅黑" panose="020B0503020204020204" charset="-122"/>
                </a:rPr>
                <a:t>走灌木丛要戴上眼镜、帽子，拉上冲锋衣的拉锁。队员之间至少要保持1.5 米的距离，防止前面的队友带倒的树枝反弹回来伤到后面的队友。时刻提醒后面的队友注意：距离过远容易迷路。徒步经过自然灌木丛时最好有辅助设备及经验丰富的领队或当地向导探路先行，要注意灌木多带短刺、蚊虫较多，建议穿高帮防滑鞋底、纹路大且凹凸较深的丛林靴，要穿长袖、长裤，注意脸部的保护。</a:t>
              </a:r>
              <a:endParaRPr lang="zh-CN" altLang="en-US" sz="1600" spc="50" dirty="0">
                <a:solidFill>
                  <a:schemeClr val="tx1">
                    <a:lumMod val="75000"/>
                    <a:lumOff val="25000"/>
                  </a:schemeClr>
                </a:solidFill>
                <a:uFillTx/>
                <a:latin typeface="Arial" panose="020B0604020202020204" pitchFamily="34" charset="0"/>
                <a:sym typeface="微软雅黑" panose="020B0503020204020204" charset="-122"/>
              </a:endParaRPr>
            </a:p>
          </p:txBody>
        </p:sp>
        <p:sp>
          <p:nvSpPr>
            <p:cNvPr id="9" name="文本框 8"/>
            <p:cNvSpPr txBox="1"/>
            <p:nvPr>
              <p:custDataLst>
                <p:tags r:id="rId3"/>
              </p:custDataLst>
            </p:nvPr>
          </p:nvSpPr>
          <p:spPr>
            <a:xfrm>
              <a:off x="7309" y="2263"/>
              <a:ext cx="6091" cy="75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tabLst>
                  <a:tab pos="1617345" algn="l"/>
                </a:tabLst>
              </a:pPr>
              <a:r>
                <a:rPr lang="zh-CN" altLang="en-US" sz="2000" b="1" dirty="0">
                  <a:solidFill>
                    <a:schemeClr val="tx1">
                      <a:lumMod val="75000"/>
                      <a:lumOff val="25000"/>
                    </a:schemeClr>
                  </a:solidFill>
                  <a:uFillTx/>
                  <a:latin typeface="Arial" panose="020B0604020202020204" pitchFamily="34" charset="0"/>
                  <a:sym typeface="微软雅黑" panose="020B0503020204020204" charset="-122"/>
                </a:rPr>
                <a:t>（四）灌木丛</a:t>
              </a:r>
              <a:endParaRPr lang="zh-CN" altLang="en-US" sz="2000" b="1" dirty="0">
                <a:solidFill>
                  <a:schemeClr val="tx1">
                    <a:lumMod val="75000"/>
                    <a:lumOff val="25000"/>
                  </a:schemeClr>
                </a:solidFill>
                <a:uFillTx/>
                <a:latin typeface="Arial" panose="020B0604020202020204" pitchFamily="34" charset="0"/>
                <a:sym typeface="微软雅黑" panose="020B0503020204020204" charset="-122"/>
              </a:endParaRPr>
            </a:p>
          </p:txBody>
        </p:sp>
      </p:grpSp>
      <p:pic>
        <p:nvPicPr>
          <p:cNvPr id="2" name="图片 1"/>
          <p:cNvPicPr>
            <a:picLocks noChangeAspect="1"/>
          </p:cNvPicPr>
          <p:nvPr/>
        </p:nvPicPr>
        <p:blipFill>
          <a:blip r:embed="rId4"/>
          <a:stretch>
            <a:fillRect/>
          </a:stretch>
        </p:blipFill>
        <p:spPr>
          <a:xfrm>
            <a:off x="979805" y="1569085"/>
            <a:ext cx="3457575" cy="4297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0955" y="617220"/>
            <a:ext cx="713994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3" name="矩形: 剪去对角 142"/>
          <p:cNvSpPr/>
          <p:nvPr>
            <p:custDataLst>
              <p:tags r:id="rId2"/>
            </p:custDataLst>
          </p:nvPr>
        </p:nvSpPr>
        <p:spPr>
          <a:xfrm>
            <a:off x="1457325" y="1608455"/>
            <a:ext cx="10020935" cy="4175760"/>
          </a:xfrm>
          <a:prstGeom prst="snip2DiagRect">
            <a:avLst>
              <a:gd name="adj1" fmla="val 0"/>
              <a:gd name="adj2" fmla="val 4623"/>
            </a:avLst>
          </a:prstGeom>
          <a:noFill/>
          <a:ln>
            <a:solidFill>
              <a:schemeClr val="accent1"/>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登山基本技术教学理论与方法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18"/>
          <p:cNvSpPr/>
          <p:nvPr/>
        </p:nvSpPr>
        <p:spPr>
          <a:xfrm>
            <a:off x="1808480" y="1986915"/>
            <a:ext cx="9321800" cy="3483610"/>
          </a:xfrm>
          <a:prstGeom prst="rect">
            <a:avLst/>
          </a:prstGeom>
          <a:noFill/>
          <a:ln w="9525">
            <a:noFill/>
          </a:ln>
        </p:spPr>
        <p:txBody>
          <a:bodyPr wrap="square" anchor="t">
            <a:spAutoFit/>
          </a:bodyPr>
          <a:p>
            <a:pPr marL="342900" indent="-342900" algn="just" fontAlgn="auto">
              <a:lnSpc>
                <a:spcPct val="130000"/>
              </a:lnSpc>
              <a:spcBef>
                <a:spcPts val="1000"/>
              </a:spcBef>
              <a:buAutoNum type="arabicPeriod"/>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凡攀登超过1000 米的山，需要有周密的计划，包括路程、食宿、天气、脚力、所带装备、预计时间等，切忌贪多与存有侥幸心理，否则极有可能被困在半山腰，上天无路，入地无门。至少要有两套计划，并考虑到最坏的不可抗拒因素，如暴雨、酷晒、大雪、动物等。</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buAutoNum type="arabicPeriod"/>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登山需结伴而行，至少3 人以上。否则遇到困难，会击溃你的生理、心理防线。</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buAutoNum type="arabicPeriod"/>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登山要赶早不赶晚，否则赶路到中午可能会遇到暴晒。又或经过一上午的阳光照射，山中水汽凝结，而高山又以气候变化多端著称，容易在下午下雨。而早上天气较为稳定，适宜登山。</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buAutoNum type="arabicPeriod"/>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在登山的前一天要休息好，不能大摆“龙门阵”（聊天）；要洗个澡，因为山上可能没有洗澡的地方。</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buAutoNum type="arabicPeriod"/>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出发前不可进食过多，否则肠胃出状况在山上短时间内是解决不了的。</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三、登山注意事项</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0955" y="617220"/>
            <a:ext cx="713994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3" name="矩形: 剪去对角 142"/>
          <p:cNvSpPr/>
          <p:nvPr>
            <p:custDataLst>
              <p:tags r:id="rId2"/>
            </p:custDataLst>
          </p:nvPr>
        </p:nvSpPr>
        <p:spPr>
          <a:xfrm>
            <a:off x="1457325" y="1608455"/>
            <a:ext cx="10020935" cy="4175760"/>
          </a:xfrm>
          <a:prstGeom prst="snip2DiagRect">
            <a:avLst>
              <a:gd name="adj1" fmla="val 0"/>
              <a:gd name="adj2" fmla="val 4623"/>
            </a:avLst>
          </a:prstGeom>
          <a:noFill/>
          <a:ln>
            <a:solidFill>
              <a:schemeClr val="accent1"/>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登山基本技术教学理论与方法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18"/>
          <p:cNvSpPr/>
          <p:nvPr/>
        </p:nvSpPr>
        <p:spPr>
          <a:xfrm>
            <a:off x="1807210" y="1997710"/>
            <a:ext cx="9321800" cy="3230245"/>
          </a:xfrm>
          <a:prstGeom prst="rect">
            <a:avLst/>
          </a:prstGeom>
          <a:noFill/>
          <a:ln w="9525">
            <a:noFill/>
          </a:ln>
        </p:spPr>
        <p:txBody>
          <a:bodyPr wrap="square" anchor="t">
            <a:spAutoFit/>
          </a:bodyPr>
          <a:p>
            <a:pPr marL="360045" indent="-360045" algn="just" fontAlgn="auto">
              <a:lnSpc>
                <a:spcPct val="140000"/>
              </a:lnSpc>
              <a:spcBef>
                <a:spcPts val="1000"/>
              </a:spcBef>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6.  出发前要订好酒店，以便住宿且使旅途更有目标性和时间意识。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40000"/>
              </a:lnSpc>
              <a:spcBef>
                <a:spcPts val="1000"/>
              </a:spcBef>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7.  看天气预报。</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40000"/>
              </a:lnSpc>
              <a:spcBef>
                <a:spcPts val="1000"/>
              </a:spcBef>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8.  有人会选择先坐车到山顶再走下来的方案。经验告诉我们“上山容易下山难”：下山时小腿肌肉和膝关节两侧承受的负荷是上山时的数倍，且远没有上山越走越凉快、越来越有成就感的感觉。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40000"/>
              </a:lnSpc>
              <a:spcBef>
                <a:spcPts val="1000"/>
              </a:spcBef>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9.  选择登山伴侣，不论男女，最好选择精壮、结实、独立且有一定团队意识的互相熟知的朋友。要不然，过胖、过瘦或体弱多病者对登山队都是一个打击，很有可能会前功尽弃或使时间拖延2 ～ 3 倍。</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登山常见的损伤及预防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352290" y="123317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一、登山常见的损伤</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 name="矩形 1"/>
          <p:cNvSpPr/>
          <p:nvPr>
            <p:custDataLst>
              <p:tags r:id="rId1"/>
            </p:custDataLst>
          </p:nvPr>
        </p:nvSpPr>
        <p:spPr>
          <a:xfrm>
            <a:off x="1908943" y="2706770"/>
            <a:ext cx="2084061" cy="835243"/>
          </a:xfrm>
          <a:prstGeom prst="rect">
            <a:avLst/>
          </a:prstGeom>
          <a:solidFill>
            <a:srgbClr val="4472C4"/>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latin typeface="微软雅黑" panose="020B0503020204020204" charset="-122"/>
                <a:ea typeface="微软雅黑" panose="020B0503020204020204" charset="-122"/>
                <a:cs typeface="+mn-ea"/>
              </a:rPr>
              <a:t>急性运动损伤</a:t>
            </a:r>
            <a:endParaRPr lang="zh-CN" altLang="en-US" sz="2000" b="1" spc="300">
              <a:latin typeface="微软雅黑" panose="020B0503020204020204" charset="-122"/>
              <a:ea typeface="微软雅黑" panose="020B0503020204020204" charset="-122"/>
              <a:cs typeface="+mn-ea"/>
            </a:endParaRPr>
          </a:p>
        </p:txBody>
      </p:sp>
      <p:sp>
        <p:nvSpPr>
          <p:cNvPr id="5" name="文本框 4"/>
          <p:cNvSpPr txBox="1"/>
          <p:nvPr>
            <p:custDataLst>
              <p:tags r:id="rId2"/>
            </p:custDataLst>
          </p:nvPr>
        </p:nvSpPr>
        <p:spPr>
          <a:xfrm>
            <a:off x="536384" y="2508839"/>
            <a:ext cx="1322798" cy="1231106"/>
          </a:xfrm>
          <a:prstGeom prst="rect">
            <a:avLst/>
          </a:prstGeom>
          <a:noFill/>
        </p:spPr>
        <p:txBody>
          <a:bodyPr wrap="square" lIns="0" tIns="0" rIns="0" bIns="0" rtlCol="0" anchor="ctr" anchorCtr="1">
            <a:normAutofit/>
          </a:bodyPr>
          <a:p>
            <a:pPr algn="ctr"/>
            <a:r>
              <a:rPr lang="en-US" altLang="zh-CN" sz="8000" b="1" dirty="0">
                <a:solidFill>
                  <a:srgbClr val="4472C4"/>
                </a:solidFill>
              </a:rPr>
              <a:t>01</a:t>
            </a:r>
            <a:endParaRPr lang="en-US" altLang="zh-CN" sz="8000" b="1" dirty="0">
              <a:solidFill>
                <a:srgbClr val="4472C4"/>
              </a:solidFill>
            </a:endParaRPr>
          </a:p>
        </p:txBody>
      </p:sp>
      <p:sp>
        <p:nvSpPr>
          <p:cNvPr id="6" name="矩形 5"/>
          <p:cNvSpPr/>
          <p:nvPr>
            <p:custDataLst>
              <p:tags r:id="rId3"/>
            </p:custDataLst>
          </p:nvPr>
        </p:nvSpPr>
        <p:spPr>
          <a:xfrm>
            <a:off x="821055" y="3757930"/>
            <a:ext cx="3101340" cy="1543050"/>
          </a:xfrm>
          <a:prstGeom prst="rect">
            <a:avLst/>
          </a:prstGeom>
        </p:spPr>
        <p:txBody>
          <a:bodyPr wrap="square" lIns="91440" tIns="45720" rIns="91440" bIns="45720"/>
          <a:p>
            <a:pPr algn="just">
              <a:lnSpc>
                <a:spcPct val="120000"/>
              </a:lnSpc>
            </a:pPr>
            <a:r>
              <a:rPr lang="zh-CN" altLang="en-US" sz="1400" spc="150" dirty="0">
                <a:solidFill>
                  <a:schemeClr val="tx1">
                    <a:lumMod val="75000"/>
                    <a:lumOff val="25000"/>
                  </a:schemeClr>
                </a:solidFill>
                <a:latin typeface="微软雅黑" panose="020B0503020204020204" charset="-122"/>
                <a:ea typeface="微软雅黑" panose="020B0503020204020204" charset="-122"/>
              </a:rPr>
              <a:t>急性运动损伤包括开放性损伤和闭合性损伤。开放性损伤有植物伤害、擦伤、割伤、刺伤、撕裂、手脚起泡、蚊虫叮咬、开放性骨折、冻伤等。</a:t>
            </a:r>
            <a:endParaRPr lang="zh-CN" altLang="en-US" sz="1400" spc="15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custDataLst>
              <p:tags r:id="rId4"/>
            </p:custDataLst>
          </p:nvPr>
        </p:nvSpPr>
        <p:spPr>
          <a:xfrm>
            <a:off x="5725644" y="2706770"/>
            <a:ext cx="2084061" cy="835243"/>
          </a:xfrm>
          <a:prstGeom prst="rect">
            <a:avLst/>
          </a:prstGeom>
          <a:solidFill>
            <a:srgbClr val="ED7D3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latin typeface="微软雅黑" panose="020B0503020204020204" charset="-122"/>
                <a:ea typeface="微软雅黑" panose="020B0503020204020204" charset="-122"/>
                <a:cs typeface="+mn-ea"/>
              </a:rPr>
              <a:t>慢性运动损伤</a:t>
            </a:r>
            <a:endParaRPr lang="zh-CN" altLang="en-US" sz="2000" b="1" spc="300">
              <a:latin typeface="微软雅黑" panose="020B0503020204020204" charset="-122"/>
              <a:ea typeface="微软雅黑" panose="020B0503020204020204" charset="-122"/>
              <a:cs typeface="+mn-ea"/>
            </a:endParaRPr>
          </a:p>
        </p:txBody>
      </p:sp>
      <p:sp>
        <p:nvSpPr>
          <p:cNvPr id="9" name="文本框 8"/>
          <p:cNvSpPr txBox="1"/>
          <p:nvPr>
            <p:custDataLst>
              <p:tags r:id="rId5"/>
            </p:custDataLst>
          </p:nvPr>
        </p:nvSpPr>
        <p:spPr>
          <a:xfrm>
            <a:off x="4353085" y="2508839"/>
            <a:ext cx="1322798" cy="1231106"/>
          </a:xfrm>
          <a:prstGeom prst="rect">
            <a:avLst/>
          </a:prstGeom>
          <a:noFill/>
        </p:spPr>
        <p:txBody>
          <a:bodyPr wrap="square" lIns="0" tIns="0" rIns="0" bIns="0" rtlCol="0" anchor="ctr" anchorCtr="1">
            <a:normAutofit/>
          </a:bodyPr>
          <a:p>
            <a:pPr algn="ctr"/>
            <a:r>
              <a:rPr lang="en-US" altLang="zh-CN" sz="8000" b="1" dirty="0">
                <a:solidFill>
                  <a:srgbClr val="ED7D31"/>
                </a:solidFill>
              </a:rPr>
              <a:t>02</a:t>
            </a:r>
            <a:endParaRPr lang="en-US" altLang="zh-CN" sz="8000" b="1" dirty="0">
              <a:solidFill>
                <a:srgbClr val="ED7D31"/>
              </a:solidFill>
            </a:endParaRPr>
          </a:p>
        </p:txBody>
      </p:sp>
      <p:sp>
        <p:nvSpPr>
          <p:cNvPr id="10" name="矩形 9"/>
          <p:cNvSpPr/>
          <p:nvPr>
            <p:custDataLst>
              <p:tags r:id="rId6"/>
            </p:custDataLst>
          </p:nvPr>
        </p:nvSpPr>
        <p:spPr>
          <a:xfrm>
            <a:off x="4637405" y="3757930"/>
            <a:ext cx="3101340" cy="1543050"/>
          </a:xfrm>
          <a:prstGeom prst="rect">
            <a:avLst/>
          </a:prstGeom>
        </p:spPr>
        <p:txBody>
          <a:bodyPr wrap="square" lIns="91440" tIns="45720" rIns="91440" bIns="45720"/>
          <a:p>
            <a:pPr algn="just">
              <a:lnSpc>
                <a:spcPct val="120000"/>
              </a:lnSpc>
            </a:pPr>
            <a:r>
              <a:rPr lang="zh-CN" altLang="en-US" sz="1400" spc="150">
                <a:solidFill>
                  <a:schemeClr val="tx1">
                    <a:lumMod val="75000"/>
                    <a:lumOff val="25000"/>
                  </a:schemeClr>
                </a:solidFill>
                <a:latin typeface="微软雅黑" panose="020B0503020204020204" charset="-122"/>
                <a:ea typeface="微软雅黑" panose="020B0503020204020204" charset="-122"/>
              </a:rPr>
              <a:t>慢性运动损伤是指人体运动系统长期负荷过大、恢复不彻底等原因造成的积累性损伤。初期损伤症状不明显。它包括习惯性损伤、关节炎症、滑囊炎等。</a:t>
            </a:r>
            <a:endParaRPr lang="zh-CN" altLang="en-US" sz="1400" spc="150">
              <a:solidFill>
                <a:schemeClr val="tx1">
                  <a:lumMod val="75000"/>
                  <a:lumOff val="25000"/>
                </a:schemeClr>
              </a:solidFill>
              <a:latin typeface="微软雅黑" panose="020B0503020204020204" charset="-122"/>
              <a:ea typeface="微软雅黑" panose="020B0503020204020204" charset="-122"/>
            </a:endParaRPr>
          </a:p>
        </p:txBody>
      </p:sp>
      <p:sp>
        <p:nvSpPr>
          <p:cNvPr id="13" name="矩形 12"/>
          <p:cNvSpPr/>
          <p:nvPr>
            <p:custDataLst>
              <p:tags r:id="rId7"/>
            </p:custDataLst>
          </p:nvPr>
        </p:nvSpPr>
        <p:spPr>
          <a:xfrm>
            <a:off x="9542345" y="2706770"/>
            <a:ext cx="2084061" cy="835243"/>
          </a:xfrm>
          <a:prstGeom prst="rect">
            <a:avLst/>
          </a:prstGeom>
          <a:solidFill>
            <a:srgbClr val="A5A5A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latin typeface="微软雅黑" panose="020B0503020204020204" charset="-122"/>
                <a:ea typeface="微软雅黑" panose="020B0503020204020204" charset="-122"/>
                <a:cs typeface="+mn-ea"/>
              </a:rPr>
              <a:t>其他损伤</a:t>
            </a:r>
            <a:endParaRPr lang="zh-CN" altLang="en-US" sz="2000" b="1" spc="300">
              <a:latin typeface="微软雅黑" panose="020B0503020204020204" charset="-122"/>
              <a:ea typeface="微软雅黑" panose="020B0503020204020204" charset="-122"/>
              <a:cs typeface="+mn-ea"/>
            </a:endParaRPr>
          </a:p>
        </p:txBody>
      </p:sp>
      <p:sp>
        <p:nvSpPr>
          <p:cNvPr id="14" name="文本框 13"/>
          <p:cNvSpPr txBox="1"/>
          <p:nvPr>
            <p:custDataLst>
              <p:tags r:id="rId8"/>
            </p:custDataLst>
          </p:nvPr>
        </p:nvSpPr>
        <p:spPr>
          <a:xfrm>
            <a:off x="8169786" y="2508839"/>
            <a:ext cx="1322798" cy="1231106"/>
          </a:xfrm>
          <a:prstGeom prst="rect">
            <a:avLst/>
          </a:prstGeom>
          <a:noFill/>
        </p:spPr>
        <p:txBody>
          <a:bodyPr wrap="square" lIns="0" tIns="0" rIns="0" bIns="0" rtlCol="0" anchor="ctr" anchorCtr="1">
            <a:normAutofit/>
          </a:bodyPr>
          <a:p>
            <a:pPr algn="ctr"/>
            <a:r>
              <a:rPr lang="en-US" altLang="zh-CN" sz="8000" b="1" dirty="0">
                <a:solidFill>
                  <a:srgbClr val="A5A5A5"/>
                </a:solidFill>
              </a:rPr>
              <a:t>03</a:t>
            </a:r>
            <a:endParaRPr lang="en-US" altLang="zh-CN" sz="8000" b="1" dirty="0">
              <a:solidFill>
                <a:srgbClr val="A5A5A5"/>
              </a:solidFill>
            </a:endParaRPr>
          </a:p>
        </p:txBody>
      </p:sp>
      <p:sp>
        <p:nvSpPr>
          <p:cNvPr id="15" name="矩形 14"/>
          <p:cNvSpPr/>
          <p:nvPr>
            <p:custDataLst>
              <p:tags r:id="rId9"/>
            </p:custDataLst>
          </p:nvPr>
        </p:nvSpPr>
        <p:spPr>
          <a:xfrm>
            <a:off x="8454390" y="3757930"/>
            <a:ext cx="3101340" cy="1168400"/>
          </a:xfrm>
          <a:prstGeom prst="rect">
            <a:avLst/>
          </a:prstGeom>
        </p:spPr>
        <p:txBody>
          <a:bodyPr wrap="square" lIns="91440" tIns="45720" rIns="91440" bIns="45720">
            <a:normAutofit lnSpcReduction="20000"/>
          </a:bodyPr>
          <a:p>
            <a:pPr algn="just">
              <a:lnSpc>
                <a:spcPct val="130000"/>
              </a:lnSpc>
            </a:pPr>
            <a:r>
              <a:rPr lang="zh-CN" altLang="en-US" sz="1400" spc="150">
                <a:latin typeface="微软雅黑" panose="020B0503020204020204" charset="-122"/>
                <a:ea typeface="微软雅黑" panose="020B0503020204020204" charset="-122"/>
              </a:rPr>
              <a:t>其他损伤有雪盲、日照性皮炎、高原反应、重力休克、肌肉痉挛、中暑、运动性免疫抑制等。</a:t>
            </a:r>
            <a:endParaRPr lang="zh-CN" altLang="en-US" sz="1400" spc="150">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登山常见的损伤及预防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352290" y="123317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二、登山损伤的预防</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7" name="椭圆 6"/>
          <p:cNvSpPr/>
          <p:nvPr>
            <p:custDataLst>
              <p:tags r:id="rId1"/>
            </p:custDataLst>
          </p:nvPr>
        </p:nvSpPr>
        <p:spPr>
          <a:xfrm>
            <a:off x="4871297" y="2520457"/>
            <a:ext cx="2450625" cy="2450624"/>
          </a:xfrm>
          <a:prstGeom prst="ellipse">
            <a:avLst/>
          </a:prstGeom>
          <a:solidFill>
            <a:srgbClr val="FFFFFF">
              <a:lumMod val="50000"/>
              <a:alpha val="10000"/>
            </a:srgbClr>
          </a:solidFill>
          <a:ln>
            <a:noFill/>
          </a:ln>
        </p:spPr>
        <p:style>
          <a:lnRef idx="2">
            <a:srgbClr val="FFFFFF">
              <a:hueOff val="0"/>
              <a:satOff val="0"/>
              <a:lumOff val="0"/>
              <a:alphaOff val="0"/>
            </a:srgbClr>
          </a:lnRef>
          <a:fillRef idx="1">
            <a:scrgbClr r="0" g="0" b="0"/>
          </a:fillRef>
          <a:effectRef idx="0">
            <a:srgbClr val="4276AA">
              <a:hueOff val="0"/>
              <a:satOff val="0"/>
              <a:lumOff val="0"/>
              <a:alphaOff val="0"/>
            </a:srgbClr>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1" name="椭圆 10"/>
          <p:cNvSpPr/>
          <p:nvPr>
            <p:custDataLst>
              <p:tags r:id="rId2"/>
            </p:custDataLst>
          </p:nvPr>
        </p:nvSpPr>
        <p:spPr>
          <a:xfrm>
            <a:off x="5265528" y="2914688"/>
            <a:ext cx="1662162" cy="1662161"/>
          </a:xfrm>
          <a:prstGeom prst="ellipse">
            <a:avLst/>
          </a:prstGeom>
          <a:solidFill>
            <a:srgbClr val="FFFFFF">
              <a:lumMod val="50000"/>
              <a:alpha val="10000"/>
            </a:srgbClr>
          </a:solidFill>
          <a:ln>
            <a:noFill/>
          </a:ln>
        </p:spPr>
        <p:style>
          <a:lnRef idx="2">
            <a:srgbClr val="FFFFFF">
              <a:hueOff val="0"/>
              <a:satOff val="0"/>
              <a:lumOff val="0"/>
              <a:alphaOff val="0"/>
            </a:srgbClr>
          </a:lnRef>
          <a:fillRef idx="1">
            <a:scrgbClr r="0" g="0" b="0"/>
          </a:fillRef>
          <a:effectRef idx="0">
            <a:srgbClr val="4276AA">
              <a:hueOff val="0"/>
              <a:satOff val="0"/>
              <a:lumOff val="0"/>
              <a:alphaOff val="0"/>
            </a:srgbClr>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2" name="矩形 11"/>
          <p:cNvSpPr/>
          <p:nvPr>
            <p:custDataLst>
              <p:tags r:id="rId3"/>
            </p:custDataLst>
          </p:nvPr>
        </p:nvSpPr>
        <p:spPr>
          <a:xfrm>
            <a:off x="5756776" y="3405935"/>
            <a:ext cx="679669" cy="679669"/>
          </a:xfrm>
          <a:prstGeom prst="rect">
            <a:avLst/>
          </a:prstGeom>
          <a:ln>
            <a:noFill/>
          </a:ln>
        </p:spPr>
        <p:style>
          <a:lnRef idx="0">
            <a:scrgbClr r="0" g="0" b="0"/>
          </a:lnRef>
          <a:fillRef idx="0">
            <a:scrgbClr r="0" g="0" b="0"/>
          </a:fillRef>
          <a:effectRef idx="0">
            <a:scrgbClr r="0" g="0" b="0"/>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16" name="直接连接符 15"/>
          <p:cNvCxnSpPr/>
          <p:nvPr>
            <p:custDataLst>
              <p:tags r:id="rId4"/>
            </p:custDataLst>
          </p:nvPr>
        </p:nvCxnSpPr>
        <p:spPr>
          <a:xfrm flipH="1" flipV="1">
            <a:off x="7078064" y="3743516"/>
            <a:ext cx="1543056" cy="9037"/>
          </a:xfrm>
          <a:prstGeom prst="line">
            <a:avLst/>
          </a:prstGeom>
          <a:ln>
            <a:solidFill>
              <a:srgbClr val="FFFFFF">
                <a:lumMod val="65000"/>
              </a:srgbClr>
            </a:solidFill>
            <a:headEnd type="oval"/>
            <a:tailEnd type="none"/>
          </a:ln>
        </p:spPr>
        <p:style>
          <a:lnRef idx="1">
            <a:srgbClr val="4276AA"/>
          </a:lnRef>
          <a:fillRef idx="0">
            <a:srgbClr val="4276AA"/>
          </a:fillRef>
          <a:effectRef idx="0">
            <a:srgbClr val="4276AA"/>
          </a:effectRef>
          <a:fontRef idx="minor">
            <a:srgbClr val="000000"/>
          </a:fontRef>
        </p:style>
      </p:cxnSp>
      <p:cxnSp>
        <p:nvCxnSpPr>
          <p:cNvPr id="17" name="直接连接符 16"/>
          <p:cNvCxnSpPr/>
          <p:nvPr>
            <p:custDataLst>
              <p:tags r:id="rId5"/>
            </p:custDataLst>
          </p:nvPr>
        </p:nvCxnSpPr>
        <p:spPr>
          <a:xfrm>
            <a:off x="3590212" y="3745040"/>
            <a:ext cx="1543056" cy="9037"/>
          </a:xfrm>
          <a:prstGeom prst="line">
            <a:avLst/>
          </a:prstGeom>
          <a:ln>
            <a:solidFill>
              <a:srgbClr val="FFFFFF">
                <a:lumMod val="65000"/>
              </a:srgbClr>
            </a:solidFill>
            <a:headEnd type="oval"/>
            <a:tailEnd type="none"/>
          </a:ln>
        </p:spPr>
        <p:style>
          <a:lnRef idx="1">
            <a:srgbClr val="4276AA"/>
          </a:lnRef>
          <a:fillRef idx="0">
            <a:srgbClr val="4276AA"/>
          </a:fillRef>
          <a:effectRef idx="0">
            <a:srgbClr val="4276AA"/>
          </a:effectRef>
          <a:fontRef idx="minor">
            <a:srgbClr val="000000"/>
          </a:fontRef>
        </p:style>
      </p:cxnSp>
      <p:sp>
        <p:nvSpPr>
          <p:cNvPr id="57" name="任意多边形 56"/>
          <p:cNvSpPr/>
          <p:nvPr>
            <p:custDataLst>
              <p:tags r:id="rId6"/>
            </p:custDataLst>
          </p:nvPr>
        </p:nvSpPr>
        <p:spPr bwMode="auto">
          <a:xfrm>
            <a:off x="6090484" y="3775810"/>
            <a:ext cx="358418" cy="631607"/>
          </a:xfrm>
          <a:custGeom>
            <a:avLst/>
            <a:gdLst>
              <a:gd name="T0" fmla="*/ 149 w 199"/>
              <a:gd name="T1" fmla="*/ 350 h 350"/>
              <a:gd name="T2" fmla="*/ 150 w 199"/>
              <a:gd name="T3" fmla="*/ 189 h 350"/>
              <a:gd name="T4" fmla="*/ 199 w 199"/>
              <a:gd name="T5" fmla="*/ 56 h 350"/>
              <a:gd name="T6" fmla="*/ 90 w 199"/>
              <a:gd name="T7" fmla="*/ 0 h 350"/>
              <a:gd name="T8" fmla="*/ 30 w 199"/>
              <a:gd name="T9" fmla="*/ 0 h 350"/>
              <a:gd name="T10" fmla="*/ 0 w 199"/>
              <a:gd name="T11" fmla="*/ 0 h 350"/>
              <a:gd name="T12" fmla="*/ 0 w 199"/>
              <a:gd name="T13" fmla="*/ 350 h 350"/>
              <a:gd name="T14" fmla="*/ 149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149" y="350"/>
                </a:moveTo>
                <a:cubicBezTo>
                  <a:pt x="150" y="189"/>
                  <a:pt x="150" y="189"/>
                  <a:pt x="150" y="189"/>
                </a:cubicBezTo>
                <a:cubicBezTo>
                  <a:pt x="199" y="56"/>
                  <a:pt x="199" y="56"/>
                  <a:pt x="199" y="56"/>
                </a:cubicBezTo>
                <a:cubicBezTo>
                  <a:pt x="179" y="35"/>
                  <a:pt x="146" y="18"/>
                  <a:pt x="90" y="0"/>
                </a:cubicBezTo>
                <a:cubicBezTo>
                  <a:pt x="30" y="0"/>
                  <a:pt x="30" y="0"/>
                  <a:pt x="30" y="0"/>
                </a:cubicBezTo>
                <a:cubicBezTo>
                  <a:pt x="0" y="0"/>
                  <a:pt x="0" y="0"/>
                  <a:pt x="0" y="0"/>
                </a:cubicBezTo>
                <a:cubicBezTo>
                  <a:pt x="0" y="350"/>
                  <a:pt x="0" y="350"/>
                  <a:pt x="0" y="350"/>
                </a:cubicBezTo>
                <a:lnTo>
                  <a:pt x="149" y="350"/>
                </a:ln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8" name="任意多边形 57"/>
          <p:cNvSpPr/>
          <p:nvPr>
            <p:custDataLst>
              <p:tags r:id="rId7"/>
            </p:custDataLst>
          </p:nvPr>
        </p:nvSpPr>
        <p:spPr bwMode="auto">
          <a:xfrm>
            <a:off x="6274639" y="3848102"/>
            <a:ext cx="303628" cy="474847"/>
          </a:xfrm>
          <a:custGeom>
            <a:avLst/>
            <a:gdLst>
              <a:gd name="T0" fmla="*/ 4 w 169"/>
              <a:gd name="T1" fmla="*/ 15 h 263"/>
              <a:gd name="T2" fmla="*/ 8 w 169"/>
              <a:gd name="T3" fmla="*/ 14 h 263"/>
              <a:gd name="T4" fmla="*/ 13 w 169"/>
              <a:gd name="T5" fmla="*/ 12 h 263"/>
              <a:gd name="T6" fmla="*/ 13 w 169"/>
              <a:gd name="T7" fmla="*/ 12 h 263"/>
              <a:gd name="T8" fmla="*/ 53 w 169"/>
              <a:gd name="T9" fmla="*/ 2 h 263"/>
              <a:gd name="T10" fmla="*/ 84 w 169"/>
              <a:gd name="T11" fmla="*/ 6 h 263"/>
              <a:gd name="T12" fmla="*/ 104 w 169"/>
              <a:gd name="T13" fmla="*/ 27 h 263"/>
              <a:gd name="T14" fmla="*/ 120 w 169"/>
              <a:gd name="T15" fmla="*/ 74 h 263"/>
              <a:gd name="T16" fmla="*/ 119 w 169"/>
              <a:gd name="T17" fmla="*/ 74 h 263"/>
              <a:gd name="T18" fmla="*/ 162 w 169"/>
              <a:gd name="T19" fmla="*/ 204 h 263"/>
              <a:gd name="T20" fmla="*/ 129 w 169"/>
              <a:gd name="T21" fmla="*/ 257 h 263"/>
              <a:gd name="T22" fmla="*/ 129 w 169"/>
              <a:gd name="T23" fmla="*/ 257 h 263"/>
              <a:gd name="T24" fmla="*/ 69 w 169"/>
              <a:gd name="T25" fmla="*/ 227 h 263"/>
              <a:gd name="T26" fmla="*/ 0 w 169"/>
              <a:gd name="T27" fmla="*/ 16 h 263"/>
              <a:gd name="T28" fmla="*/ 4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4" y="15"/>
                </a:moveTo>
                <a:cubicBezTo>
                  <a:pt x="8" y="14"/>
                  <a:pt x="8" y="14"/>
                  <a:pt x="8" y="14"/>
                </a:cubicBezTo>
                <a:cubicBezTo>
                  <a:pt x="13" y="12"/>
                  <a:pt x="13" y="12"/>
                  <a:pt x="13" y="12"/>
                </a:cubicBezTo>
                <a:cubicBezTo>
                  <a:pt x="13" y="12"/>
                  <a:pt x="13" y="12"/>
                  <a:pt x="13" y="12"/>
                </a:cubicBezTo>
                <a:cubicBezTo>
                  <a:pt x="53" y="2"/>
                  <a:pt x="53" y="2"/>
                  <a:pt x="53" y="2"/>
                </a:cubicBezTo>
                <a:cubicBezTo>
                  <a:pt x="64" y="0"/>
                  <a:pt x="74" y="2"/>
                  <a:pt x="84" y="6"/>
                </a:cubicBezTo>
                <a:cubicBezTo>
                  <a:pt x="94" y="11"/>
                  <a:pt x="101" y="17"/>
                  <a:pt x="104" y="27"/>
                </a:cubicBezTo>
                <a:cubicBezTo>
                  <a:pt x="120" y="74"/>
                  <a:pt x="120" y="74"/>
                  <a:pt x="120" y="74"/>
                </a:cubicBezTo>
                <a:cubicBezTo>
                  <a:pt x="119" y="74"/>
                  <a:pt x="119" y="74"/>
                  <a:pt x="119" y="74"/>
                </a:cubicBezTo>
                <a:cubicBezTo>
                  <a:pt x="162" y="204"/>
                  <a:pt x="162" y="204"/>
                  <a:pt x="162" y="204"/>
                </a:cubicBezTo>
                <a:cubicBezTo>
                  <a:pt x="169" y="226"/>
                  <a:pt x="155" y="250"/>
                  <a:pt x="129" y="257"/>
                </a:cubicBezTo>
                <a:cubicBezTo>
                  <a:pt x="129" y="257"/>
                  <a:pt x="129" y="257"/>
                  <a:pt x="129" y="257"/>
                </a:cubicBezTo>
                <a:cubicBezTo>
                  <a:pt x="104" y="263"/>
                  <a:pt x="77" y="250"/>
                  <a:pt x="69" y="227"/>
                </a:cubicBezTo>
                <a:cubicBezTo>
                  <a:pt x="0" y="16"/>
                  <a:pt x="0" y="16"/>
                  <a:pt x="0" y="16"/>
                </a:cubicBezTo>
                <a:cubicBezTo>
                  <a:pt x="4" y="15"/>
                  <a:pt x="4" y="15"/>
                  <a:pt x="4" y="15"/>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9" name="任意多边形 58"/>
          <p:cNvSpPr/>
          <p:nvPr>
            <p:custDataLst>
              <p:tags r:id="rId8"/>
            </p:custDataLst>
          </p:nvPr>
        </p:nvSpPr>
        <p:spPr bwMode="auto">
          <a:xfrm>
            <a:off x="6385741" y="4106072"/>
            <a:ext cx="379725" cy="211550"/>
          </a:xfrm>
          <a:custGeom>
            <a:avLst/>
            <a:gdLst>
              <a:gd name="T0" fmla="*/ 1 w 211"/>
              <a:gd name="T1" fmla="*/ 31 h 117"/>
              <a:gd name="T2" fmla="*/ 1 w 211"/>
              <a:gd name="T3" fmla="*/ 35 h 117"/>
              <a:gd name="T4" fmla="*/ 2 w 211"/>
              <a:gd name="T5" fmla="*/ 40 h 117"/>
              <a:gd name="T6" fmla="*/ 2 w 211"/>
              <a:gd name="T7" fmla="*/ 40 h 117"/>
              <a:gd name="T8" fmla="*/ 8 w 211"/>
              <a:gd name="T9" fmla="*/ 80 h 117"/>
              <a:gd name="T10" fmla="*/ 24 w 211"/>
              <a:gd name="T11" fmla="*/ 106 h 117"/>
              <a:gd name="T12" fmla="*/ 51 w 211"/>
              <a:gd name="T13" fmla="*/ 116 h 117"/>
              <a:gd name="T14" fmla="*/ 100 w 211"/>
              <a:gd name="T15" fmla="*/ 109 h 117"/>
              <a:gd name="T16" fmla="*/ 100 w 211"/>
              <a:gd name="T17" fmla="*/ 109 h 117"/>
              <a:gd name="T18" fmla="*/ 211 w 211"/>
              <a:gd name="T19" fmla="*/ 94 h 117"/>
              <a:gd name="T20" fmla="*/ 194 w 211"/>
              <a:gd name="T21" fmla="*/ 0 h 117"/>
              <a:gd name="T22" fmla="*/ 0 w 211"/>
              <a:gd name="T23" fmla="*/ 26 h 117"/>
              <a:gd name="T24" fmla="*/ 1 w 211"/>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7">
                <a:moveTo>
                  <a:pt x="1" y="31"/>
                </a:moveTo>
                <a:cubicBezTo>
                  <a:pt x="1" y="35"/>
                  <a:pt x="1" y="35"/>
                  <a:pt x="1" y="35"/>
                </a:cubicBezTo>
                <a:cubicBezTo>
                  <a:pt x="2" y="40"/>
                  <a:pt x="2" y="40"/>
                  <a:pt x="2" y="40"/>
                </a:cubicBezTo>
                <a:cubicBezTo>
                  <a:pt x="2" y="40"/>
                  <a:pt x="2" y="40"/>
                  <a:pt x="2" y="40"/>
                </a:cubicBezTo>
                <a:cubicBezTo>
                  <a:pt x="8" y="80"/>
                  <a:pt x="8" y="80"/>
                  <a:pt x="8" y="80"/>
                </a:cubicBezTo>
                <a:cubicBezTo>
                  <a:pt x="11" y="91"/>
                  <a:pt x="16" y="100"/>
                  <a:pt x="24" y="106"/>
                </a:cubicBezTo>
                <a:cubicBezTo>
                  <a:pt x="32" y="114"/>
                  <a:pt x="40" y="117"/>
                  <a:pt x="51" y="116"/>
                </a:cubicBezTo>
                <a:cubicBezTo>
                  <a:pt x="100" y="109"/>
                  <a:pt x="100" y="109"/>
                  <a:pt x="100" y="109"/>
                </a:cubicBezTo>
                <a:cubicBezTo>
                  <a:pt x="100" y="109"/>
                  <a:pt x="100" y="109"/>
                  <a:pt x="100" y="109"/>
                </a:cubicBezTo>
                <a:cubicBezTo>
                  <a:pt x="211" y="94"/>
                  <a:pt x="211" y="94"/>
                  <a:pt x="211" y="94"/>
                </a:cubicBezTo>
                <a:cubicBezTo>
                  <a:pt x="194" y="0"/>
                  <a:pt x="194" y="0"/>
                  <a:pt x="194" y="0"/>
                </a:cubicBezTo>
                <a:cubicBezTo>
                  <a:pt x="0" y="26"/>
                  <a:pt x="0" y="26"/>
                  <a:pt x="0" y="26"/>
                </a:cubicBezTo>
                <a:cubicBezTo>
                  <a:pt x="1" y="31"/>
                  <a:pt x="1" y="31"/>
                  <a:pt x="1" y="31"/>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0" name="任意多边形 59"/>
          <p:cNvSpPr/>
          <p:nvPr>
            <p:custDataLst>
              <p:tags r:id="rId9"/>
            </p:custDataLst>
          </p:nvPr>
        </p:nvSpPr>
        <p:spPr bwMode="auto">
          <a:xfrm>
            <a:off x="6094289" y="3091696"/>
            <a:ext cx="307432" cy="642261"/>
          </a:xfrm>
          <a:custGeom>
            <a:avLst/>
            <a:gdLst>
              <a:gd name="T0" fmla="*/ 0 w 171"/>
              <a:gd name="T1" fmla="*/ 356 h 356"/>
              <a:gd name="T2" fmla="*/ 156 w 171"/>
              <a:gd name="T3" fmla="*/ 203 h 356"/>
              <a:gd name="T4" fmla="*/ 150 w 171"/>
              <a:gd name="T5" fmla="*/ 59 h 356"/>
              <a:gd name="T6" fmla="*/ 0 w 171"/>
              <a:gd name="T7" fmla="*/ 0 h 356"/>
              <a:gd name="T8" fmla="*/ 0 w 171"/>
              <a:gd name="T9" fmla="*/ 356 h 356"/>
            </a:gdLst>
            <a:ahLst/>
            <a:cxnLst>
              <a:cxn ang="0">
                <a:pos x="T0" y="T1"/>
              </a:cxn>
              <a:cxn ang="0">
                <a:pos x="T2" y="T3"/>
              </a:cxn>
              <a:cxn ang="0">
                <a:pos x="T4" y="T5"/>
              </a:cxn>
              <a:cxn ang="0">
                <a:pos x="T6" y="T7"/>
              </a:cxn>
              <a:cxn ang="0">
                <a:pos x="T8" y="T9"/>
              </a:cxn>
            </a:cxnLst>
            <a:rect l="0" t="0" r="r" b="b"/>
            <a:pathLst>
              <a:path w="171" h="356">
                <a:moveTo>
                  <a:pt x="0" y="356"/>
                </a:moveTo>
                <a:cubicBezTo>
                  <a:pt x="69" y="348"/>
                  <a:pt x="135" y="294"/>
                  <a:pt x="156" y="203"/>
                </a:cubicBezTo>
                <a:cubicBezTo>
                  <a:pt x="169" y="145"/>
                  <a:pt x="171" y="93"/>
                  <a:pt x="150" y="59"/>
                </a:cubicBezTo>
                <a:cubicBezTo>
                  <a:pt x="122" y="11"/>
                  <a:pt x="59" y="1"/>
                  <a:pt x="0" y="0"/>
                </a:cubicBezTo>
                <a:lnTo>
                  <a:pt x="0"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1" name="任意多边形 60"/>
          <p:cNvSpPr/>
          <p:nvPr>
            <p:custDataLst>
              <p:tags r:id="rId10"/>
            </p:custDataLst>
          </p:nvPr>
        </p:nvSpPr>
        <p:spPr bwMode="auto">
          <a:xfrm>
            <a:off x="5748808" y="3775810"/>
            <a:ext cx="358418" cy="631607"/>
          </a:xfrm>
          <a:custGeom>
            <a:avLst/>
            <a:gdLst>
              <a:gd name="T0" fmla="*/ 51 w 199"/>
              <a:gd name="T1" fmla="*/ 350 h 350"/>
              <a:gd name="T2" fmla="*/ 49 w 199"/>
              <a:gd name="T3" fmla="*/ 189 h 350"/>
              <a:gd name="T4" fmla="*/ 0 w 199"/>
              <a:gd name="T5" fmla="*/ 56 h 350"/>
              <a:gd name="T6" fmla="*/ 109 w 199"/>
              <a:gd name="T7" fmla="*/ 0 h 350"/>
              <a:gd name="T8" fmla="*/ 170 w 199"/>
              <a:gd name="T9" fmla="*/ 0 h 350"/>
              <a:gd name="T10" fmla="*/ 199 w 199"/>
              <a:gd name="T11" fmla="*/ 0 h 350"/>
              <a:gd name="T12" fmla="*/ 199 w 199"/>
              <a:gd name="T13" fmla="*/ 350 h 350"/>
              <a:gd name="T14" fmla="*/ 51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51" y="350"/>
                </a:moveTo>
                <a:cubicBezTo>
                  <a:pt x="49" y="189"/>
                  <a:pt x="49" y="189"/>
                  <a:pt x="49" y="189"/>
                </a:cubicBezTo>
                <a:cubicBezTo>
                  <a:pt x="0" y="56"/>
                  <a:pt x="0" y="56"/>
                  <a:pt x="0" y="56"/>
                </a:cubicBezTo>
                <a:cubicBezTo>
                  <a:pt x="20" y="35"/>
                  <a:pt x="54" y="18"/>
                  <a:pt x="109" y="0"/>
                </a:cubicBezTo>
                <a:cubicBezTo>
                  <a:pt x="170" y="0"/>
                  <a:pt x="170" y="0"/>
                  <a:pt x="170" y="0"/>
                </a:cubicBezTo>
                <a:cubicBezTo>
                  <a:pt x="199" y="0"/>
                  <a:pt x="199" y="0"/>
                  <a:pt x="199" y="0"/>
                </a:cubicBezTo>
                <a:cubicBezTo>
                  <a:pt x="199" y="350"/>
                  <a:pt x="199" y="350"/>
                  <a:pt x="199" y="350"/>
                </a:cubicBezTo>
                <a:lnTo>
                  <a:pt x="51" y="350"/>
                </a:ln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2" name="任意多边形 61"/>
          <p:cNvSpPr/>
          <p:nvPr>
            <p:custDataLst>
              <p:tags r:id="rId11"/>
            </p:custDataLst>
          </p:nvPr>
        </p:nvSpPr>
        <p:spPr bwMode="auto">
          <a:xfrm>
            <a:off x="5946661" y="3658621"/>
            <a:ext cx="302106" cy="535724"/>
          </a:xfrm>
          <a:custGeom>
            <a:avLst/>
            <a:gdLst>
              <a:gd name="T0" fmla="*/ 397 w 397"/>
              <a:gd name="T1" fmla="*/ 154 h 704"/>
              <a:gd name="T2" fmla="*/ 203 w 397"/>
              <a:gd name="T3" fmla="*/ 704 h 704"/>
              <a:gd name="T4" fmla="*/ 0 w 397"/>
              <a:gd name="T5" fmla="*/ 154 h 704"/>
              <a:gd name="T6" fmla="*/ 71 w 397"/>
              <a:gd name="T7" fmla="*/ 152 h 704"/>
              <a:gd name="T8" fmla="*/ 71 w 397"/>
              <a:gd name="T9" fmla="*/ 0 h 704"/>
              <a:gd name="T10" fmla="*/ 331 w 397"/>
              <a:gd name="T11" fmla="*/ 0 h 704"/>
              <a:gd name="T12" fmla="*/ 331 w 397"/>
              <a:gd name="T13" fmla="*/ 152 h 704"/>
              <a:gd name="T14" fmla="*/ 397 w 397"/>
              <a:gd name="T15" fmla="*/ 15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704">
                <a:moveTo>
                  <a:pt x="397" y="154"/>
                </a:moveTo>
                <a:lnTo>
                  <a:pt x="203" y="704"/>
                </a:lnTo>
                <a:lnTo>
                  <a:pt x="0" y="154"/>
                </a:lnTo>
                <a:lnTo>
                  <a:pt x="71" y="152"/>
                </a:lnTo>
                <a:lnTo>
                  <a:pt x="71" y="0"/>
                </a:lnTo>
                <a:lnTo>
                  <a:pt x="331" y="0"/>
                </a:lnTo>
                <a:lnTo>
                  <a:pt x="331" y="152"/>
                </a:lnTo>
                <a:lnTo>
                  <a:pt x="397" y="15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3" name="任意多边形 62"/>
          <p:cNvSpPr/>
          <p:nvPr>
            <p:custDataLst>
              <p:tags r:id="rId12"/>
            </p:custDataLst>
          </p:nvPr>
        </p:nvSpPr>
        <p:spPr bwMode="auto">
          <a:xfrm>
            <a:off x="5993841" y="3658621"/>
            <a:ext cx="208506" cy="176545"/>
          </a:xfrm>
          <a:custGeom>
            <a:avLst/>
            <a:gdLst>
              <a:gd name="T0" fmla="*/ 0 w 116"/>
              <a:gd name="T1" fmla="*/ 64 h 98"/>
              <a:gd name="T2" fmla="*/ 4 w 116"/>
              <a:gd name="T3" fmla="*/ 64 h 98"/>
              <a:gd name="T4" fmla="*/ 4 w 116"/>
              <a:gd name="T5" fmla="*/ 0 h 98"/>
              <a:gd name="T6" fmla="*/ 114 w 116"/>
              <a:gd name="T7" fmla="*/ 0 h 98"/>
              <a:gd name="T8" fmla="*/ 114 w 116"/>
              <a:gd name="T9" fmla="*/ 64 h 98"/>
              <a:gd name="T10" fmla="*/ 116 w 116"/>
              <a:gd name="T11" fmla="*/ 64 h 98"/>
              <a:gd name="T12" fmla="*/ 60 w 116"/>
              <a:gd name="T13" fmla="*/ 98 h 98"/>
              <a:gd name="T14" fmla="*/ 0 w 116"/>
              <a:gd name="T15" fmla="*/ 6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98">
                <a:moveTo>
                  <a:pt x="0" y="64"/>
                </a:moveTo>
                <a:cubicBezTo>
                  <a:pt x="4" y="64"/>
                  <a:pt x="4" y="64"/>
                  <a:pt x="4" y="64"/>
                </a:cubicBezTo>
                <a:cubicBezTo>
                  <a:pt x="4" y="0"/>
                  <a:pt x="4" y="0"/>
                  <a:pt x="4" y="0"/>
                </a:cubicBezTo>
                <a:cubicBezTo>
                  <a:pt x="114" y="0"/>
                  <a:pt x="114" y="0"/>
                  <a:pt x="114" y="0"/>
                </a:cubicBezTo>
                <a:cubicBezTo>
                  <a:pt x="114" y="64"/>
                  <a:pt x="114" y="64"/>
                  <a:pt x="114" y="64"/>
                </a:cubicBezTo>
                <a:cubicBezTo>
                  <a:pt x="116" y="64"/>
                  <a:pt x="116" y="64"/>
                  <a:pt x="116" y="64"/>
                </a:cubicBezTo>
                <a:cubicBezTo>
                  <a:pt x="103" y="81"/>
                  <a:pt x="83" y="98"/>
                  <a:pt x="60" y="98"/>
                </a:cubicBezTo>
                <a:cubicBezTo>
                  <a:pt x="36" y="98"/>
                  <a:pt x="14" y="81"/>
                  <a:pt x="0" y="64"/>
                </a:cubicBezTo>
                <a:close/>
              </a:path>
            </a:pathLst>
          </a:custGeom>
          <a:solidFill>
            <a:srgbClr val="E0DA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4" name="任意多边形 63"/>
          <p:cNvSpPr/>
          <p:nvPr>
            <p:custDataLst>
              <p:tags r:id="rId13"/>
            </p:custDataLst>
          </p:nvPr>
        </p:nvSpPr>
        <p:spPr bwMode="auto">
          <a:xfrm>
            <a:off x="6000689" y="3658621"/>
            <a:ext cx="197853" cy="126321"/>
          </a:xfrm>
          <a:custGeom>
            <a:avLst/>
            <a:gdLst>
              <a:gd name="T0" fmla="*/ 0 w 110"/>
              <a:gd name="T1" fmla="*/ 62 h 70"/>
              <a:gd name="T2" fmla="*/ 0 w 110"/>
              <a:gd name="T3" fmla="*/ 0 h 70"/>
              <a:gd name="T4" fmla="*/ 110 w 110"/>
              <a:gd name="T5" fmla="*/ 0 h 70"/>
              <a:gd name="T6" fmla="*/ 110 w 110"/>
              <a:gd name="T7" fmla="*/ 62 h 70"/>
              <a:gd name="T8" fmla="*/ 55 w 110"/>
              <a:gd name="T9" fmla="*/ 70 h 70"/>
              <a:gd name="T10" fmla="*/ 0 w 110"/>
              <a:gd name="T11" fmla="*/ 62 h 70"/>
            </a:gdLst>
            <a:ahLst/>
            <a:cxnLst>
              <a:cxn ang="0">
                <a:pos x="T0" y="T1"/>
              </a:cxn>
              <a:cxn ang="0">
                <a:pos x="T2" y="T3"/>
              </a:cxn>
              <a:cxn ang="0">
                <a:pos x="T4" y="T5"/>
              </a:cxn>
              <a:cxn ang="0">
                <a:pos x="T6" y="T7"/>
              </a:cxn>
              <a:cxn ang="0">
                <a:pos x="T8" y="T9"/>
              </a:cxn>
              <a:cxn ang="0">
                <a:pos x="T10" y="T11"/>
              </a:cxn>
            </a:cxnLst>
            <a:rect l="0" t="0" r="r" b="b"/>
            <a:pathLst>
              <a:path w="110" h="70">
                <a:moveTo>
                  <a:pt x="0" y="62"/>
                </a:moveTo>
                <a:cubicBezTo>
                  <a:pt x="0" y="0"/>
                  <a:pt x="0" y="0"/>
                  <a:pt x="0" y="0"/>
                </a:cubicBezTo>
                <a:cubicBezTo>
                  <a:pt x="110" y="0"/>
                  <a:pt x="110" y="0"/>
                  <a:pt x="110" y="0"/>
                </a:cubicBezTo>
                <a:cubicBezTo>
                  <a:pt x="110" y="62"/>
                  <a:pt x="110" y="62"/>
                  <a:pt x="110" y="62"/>
                </a:cubicBezTo>
                <a:cubicBezTo>
                  <a:pt x="93" y="67"/>
                  <a:pt x="74" y="70"/>
                  <a:pt x="55" y="70"/>
                </a:cubicBezTo>
                <a:cubicBezTo>
                  <a:pt x="36" y="70"/>
                  <a:pt x="18" y="67"/>
                  <a:pt x="0" y="62"/>
                </a:cubicBezTo>
                <a:close/>
              </a:path>
            </a:pathLst>
          </a:custGeom>
          <a:solidFill>
            <a:srgbClr val="CAC5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5" name="任意多边形 64"/>
          <p:cNvSpPr/>
          <p:nvPr>
            <p:custDataLst>
              <p:tags r:id="rId14"/>
            </p:custDataLst>
          </p:nvPr>
        </p:nvSpPr>
        <p:spPr bwMode="auto">
          <a:xfrm>
            <a:off x="5974056" y="3658621"/>
            <a:ext cx="124039" cy="281560"/>
          </a:xfrm>
          <a:custGeom>
            <a:avLst/>
            <a:gdLst>
              <a:gd name="T0" fmla="*/ 163 w 163"/>
              <a:gd name="T1" fmla="*/ 370 h 370"/>
              <a:gd name="T2" fmla="*/ 0 w 163"/>
              <a:gd name="T3" fmla="*/ 154 h 370"/>
              <a:gd name="T4" fmla="*/ 35 w 163"/>
              <a:gd name="T5" fmla="*/ 152 h 370"/>
              <a:gd name="T6" fmla="*/ 35 w 163"/>
              <a:gd name="T7" fmla="*/ 0 h 370"/>
              <a:gd name="T8" fmla="*/ 163 w 163"/>
              <a:gd name="T9" fmla="*/ 0 h 370"/>
              <a:gd name="T10" fmla="*/ 163 w 163"/>
              <a:gd name="T11" fmla="*/ 370 h 370"/>
            </a:gdLst>
            <a:ahLst/>
            <a:cxnLst>
              <a:cxn ang="0">
                <a:pos x="T0" y="T1"/>
              </a:cxn>
              <a:cxn ang="0">
                <a:pos x="T2" y="T3"/>
              </a:cxn>
              <a:cxn ang="0">
                <a:pos x="T4" y="T5"/>
              </a:cxn>
              <a:cxn ang="0">
                <a:pos x="T6" y="T7"/>
              </a:cxn>
              <a:cxn ang="0">
                <a:pos x="T8" y="T9"/>
              </a:cxn>
              <a:cxn ang="0">
                <a:pos x="T10" y="T11"/>
              </a:cxn>
            </a:cxnLst>
            <a:rect l="0" t="0" r="r" b="b"/>
            <a:pathLst>
              <a:path w="163" h="370">
                <a:moveTo>
                  <a:pt x="163" y="370"/>
                </a:moveTo>
                <a:lnTo>
                  <a:pt x="0" y="154"/>
                </a:lnTo>
                <a:lnTo>
                  <a:pt x="35" y="152"/>
                </a:lnTo>
                <a:lnTo>
                  <a:pt x="35" y="0"/>
                </a:lnTo>
                <a:lnTo>
                  <a:pt x="163" y="0"/>
                </a:lnTo>
                <a:lnTo>
                  <a:pt x="163" y="3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6" name="任意多边形 65"/>
          <p:cNvSpPr/>
          <p:nvPr>
            <p:custDataLst>
              <p:tags r:id="rId15"/>
            </p:custDataLst>
          </p:nvPr>
        </p:nvSpPr>
        <p:spPr bwMode="auto">
          <a:xfrm>
            <a:off x="5993841" y="3658621"/>
            <a:ext cx="104253" cy="178829"/>
          </a:xfrm>
          <a:custGeom>
            <a:avLst/>
            <a:gdLst>
              <a:gd name="T0" fmla="*/ 0 w 58"/>
              <a:gd name="T1" fmla="*/ 64 h 99"/>
              <a:gd name="T2" fmla="*/ 4 w 58"/>
              <a:gd name="T3" fmla="*/ 64 h 99"/>
              <a:gd name="T4" fmla="*/ 4 w 58"/>
              <a:gd name="T5" fmla="*/ 0 h 99"/>
              <a:gd name="T6" fmla="*/ 58 w 58"/>
              <a:gd name="T7" fmla="*/ 0 h 99"/>
              <a:gd name="T8" fmla="*/ 58 w 58"/>
              <a:gd name="T9" fmla="*/ 98 h 99"/>
              <a:gd name="T10" fmla="*/ 58 w 58"/>
              <a:gd name="T11" fmla="*/ 98 h 99"/>
              <a:gd name="T12" fmla="*/ 0 w 58"/>
              <a:gd name="T13" fmla="*/ 64 h 99"/>
            </a:gdLst>
            <a:ahLst/>
            <a:cxnLst>
              <a:cxn ang="0">
                <a:pos x="T0" y="T1"/>
              </a:cxn>
              <a:cxn ang="0">
                <a:pos x="T2" y="T3"/>
              </a:cxn>
              <a:cxn ang="0">
                <a:pos x="T4" y="T5"/>
              </a:cxn>
              <a:cxn ang="0">
                <a:pos x="T6" y="T7"/>
              </a:cxn>
              <a:cxn ang="0">
                <a:pos x="T8" y="T9"/>
              </a:cxn>
              <a:cxn ang="0">
                <a:pos x="T10" y="T11"/>
              </a:cxn>
              <a:cxn ang="0">
                <a:pos x="T12" y="T13"/>
              </a:cxn>
            </a:cxnLst>
            <a:rect l="0" t="0" r="r" b="b"/>
            <a:pathLst>
              <a:path w="58" h="99">
                <a:moveTo>
                  <a:pt x="0" y="64"/>
                </a:moveTo>
                <a:cubicBezTo>
                  <a:pt x="4" y="64"/>
                  <a:pt x="4" y="64"/>
                  <a:pt x="4" y="64"/>
                </a:cubicBezTo>
                <a:cubicBezTo>
                  <a:pt x="4" y="0"/>
                  <a:pt x="4" y="0"/>
                  <a:pt x="4" y="0"/>
                </a:cubicBezTo>
                <a:cubicBezTo>
                  <a:pt x="58" y="0"/>
                  <a:pt x="58" y="0"/>
                  <a:pt x="58" y="0"/>
                </a:cubicBezTo>
                <a:cubicBezTo>
                  <a:pt x="58" y="98"/>
                  <a:pt x="58" y="98"/>
                  <a:pt x="58" y="98"/>
                </a:cubicBezTo>
                <a:cubicBezTo>
                  <a:pt x="58" y="98"/>
                  <a:pt x="58" y="98"/>
                  <a:pt x="58" y="98"/>
                </a:cubicBezTo>
                <a:cubicBezTo>
                  <a:pt x="35" y="99"/>
                  <a:pt x="14" y="81"/>
                  <a:pt x="0" y="64"/>
                </a:cubicBezTo>
                <a:close/>
              </a:path>
            </a:pathLst>
          </a:custGeom>
          <a:solidFill>
            <a:srgbClr val="EAE5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7" name="任意多边形 66"/>
          <p:cNvSpPr/>
          <p:nvPr>
            <p:custDataLst>
              <p:tags r:id="rId16"/>
            </p:custDataLst>
          </p:nvPr>
        </p:nvSpPr>
        <p:spPr bwMode="auto">
          <a:xfrm>
            <a:off x="6000689" y="3658621"/>
            <a:ext cx="97404" cy="126321"/>
          </a:xfrm>
          <a:custGeom>
            <a:avLst/>
            <a:gdLst>
              <a:gd name="T0" fmla="*/ 0 w 54"/>
              <a:gd name="T1" fmla="*/ 62 h 70"/>
              <a:gd name="T2" fmla="*/ 0 w 54"/>
              <a:gd name="T3" fmla="*/ 0 h 70"/>
              <a:gd name="T4" fmla="*/ 54 w 54"/>
              <a:gd name="T5" fmla="*/ 0 h 70"/>
              <a:gd name="T6" fmla="*/ 54 w 54"/>
              <a:gd name="T7" fmla="*/ 70 h 70"/>
              <a:gd name="T8" fmla="*/ 0 w 54"/>
              <a:gd name="T9" fmla="*/ 62 h 70"/>
            </a:gdLst>
            <a:ahLst/>
            <a:cxnLst>
              <a:cxn ang="0">
                <a:pos x="T0" y="T1"/>
              </a:cxn>
              <a:cxn ang="0">
                <a:pos x="T2" y="T3"/>
              </a:cxn>
              <a:cxn ang="0">
                <a:pos x="T4" y="T5"/>
              </a:cxn>
              <a:cxn ang="0">
                <a:pos x="T6" y="T7"/>
              </a:cxn>
              <a:cxn ang="0">
                <a:pos x="T8" y="T9"/>
              </a:cxn>
            </a:cxnLst>
            <a:rect l="0" t="0" r="r" b="b"/>
            <a:pathLst>
              <a:path w="54" h="70">
                <a:moveTo>
                  <a:pt x="0" y="62"/>
                </a:moveTo>
                <a:cubicBezTo>
                  <a:pt x="0" y="0"/>
                  <a:pt x="0" y="0"/>
                  <a:pt x="0" y="0"/>
                </a:cubicBezTo>
                <a:cubicBezTo>
                  <a:pt x="54" y="0"/>
                  <a:pt x="54" y="0"/>
                  <a:pt x="54" y="0"/>
                </a:cubicBezTo>
                <a:cubicBezTo>
                  <a:pt x="54" y="70"/>
                  <a:pt x="54" y="70"/>
                  <a:pt x="54" y="70"/>
                </a:cubicBezTo>
                <a:cubicBezTo>
                  <a:pt x="36" y="70"/>
                  <a:pt x="17" y="67"/>
                  <a:pt x="0" y="62"/>
                </a:cubicBezTo>
                <a:close/>
              </a:path>
            </a:pathLst>
          </a:custGeom>
          <a:solidFill>
            <a:srgbClr val="DAD6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8" name="任意多边形 67"/>
          <p:cNvSpPr/>
          <p:nvPr>
            <p:custDataLst>
              <p:tags r:id="rId17"/>
            </p:custDataLst>
          </p:nvPr>
        </p:nvSpPr>
        <p:spPr bwMode="auto">
          <a:xfrm>
            <a:off x="6018953" y="3835166"/>
            <a:ext cx="159804" cy="101210"/>
          </a:xfrm>
          <a:custGeom>
            <a:avLst/>
            <a:gdLst>
              <a:gd name="T0" fmla="*/ 0 w 210"/>
              <a:gd name="T1" fmla="*/ 26 h 133"/>
              <a:gd name="T2" fmla="*/ 106 w 210"/>
              <a:gd name="T3" fmla="*/ 133 h 133"/>
              <a:gd name="T4" fmla="*/ 210 w 210"/>
              <a:gd name="T5" fmla="*/ 22 h 133"/>
              <a:gd name="T6" fmla="*/ 106 w 210"/>
              <a:gd name="T7" fmla="*/ 0 h 133"/>
              <a:gd name="T8" fmla="*/ 0 w 210"/>
              <a:gd name="T9" fmla="*/ 26 h 133"/>
            </a:gdLst>
            <a:ahLst/>
            <a:cxnLst>
              <a:cxn ang="0">
                <a:pos x="T0" y="T1"/>
              </a:cxn>
              <a:cxn ang="0">
                <a:pos x="T2" y="T3"/>
              </a:cxn>
              <a:cxn ang="0">
                <a:pos x="T4" y="T5"/>
              </a:cxn>
              <a:cxn ang="0">
                <a:pos x="T6" y="T7"/>
              </a:cxn>
              <a:cxn ang="0">
                <a:pos x="T8" y="T9"/>
              </a:cxn>
            </a:cxnLst>
            <a:rect l="0" t="0" r="r" b="b"/>
            <a:pathLst>
              <a:path w="210" h="133">
                <a:moveTo>
                  <a:pt x="0" y="26"/>
                </a:moveTo>
                <a:lnTo>
                  <a:pt x="106" y="133"/>
                </a:lnTo>
                <a:lnTo>
                  <a:pt x="210" y="22"/>
                </a:lnTo>
                <a:lnTo>
                  <a:pt x="106" y="0"/>
                </a:lnTo>
                <a:lnTo>
                  <a:pt x="0" y="26"/>
                </a:lnTo>
                <a:close/>
              </a:path>
            </a:pathLst>
          </a:custGeom>
          <a:solidFill>
            <a:srgbClr val="BFBFB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9" name="任意多边形 68"/>
          <p:cNvSpPr/>
          <p:nvPr>
            <p:custDataLst>
              <p:tags r:id="rId18"/>
            </p:custDataLst>
          </p:nvPr>
        </p:nvSpPr>
        <p:spPr bwMode="auto">
          <a:xfrm>
            <a:off x="6061567" y="3871693"/>
            <a:ext cx="73814" cy="340915"/>
          </a:xfrm>
          <a:custGeom>
            <a:avLst/>
            <a:gdLst>
              <a:gd name="T0" fmla="*/ 0 w 97"/>
              <a:gd name="T1" fmla="*/ 273 h 448"/>
              <a:gd name="T2" fmla="*/ 50 w 97"/>
              <a:gd name="T3" fmla="*/ 0 h 448"/>
              <a:gd name="T4" fmla="*/ 97 w 97"/>
              <a:gd name="T5" fmla="*/ 282 h 448"/>
              <a:gd name="T6" fmla="*/ 52 w 97"/>
              <a:gd name="T7" fmla="*/ 448 h 448"/>
              <a:gd name="T8" fmla="*/ 0 w 97"/>
              <a:gd name="T9" fmla="*/ 273 h 448"/>
            </a:gdLst>
            <a:ahLst/>
            <a:cxnLst>
              <a:cxn ang="0">
                <a:pos x="T0" y="T1"/>
              </a:cxn>
              <a:cxn ang="0">
                <a:pos x="T2" y="T3"/>
              </a:cxn>
              <a:cxn ang="0">
                <a:pos x="T4" y="T5"/>
              </a:cxn>
              <a:cxn ang="0">
                <a:pos x="T6" y="T7"/>
              </a:cxn>
              <a:cxn ang="0">
                <a:pos x="T8" y="T9"/>
              </a:cxn>
            </a:cxnLst>
            <a:rect l="0" t="0" r="r" b="b"/>
            <a:pathLst>
              <a:path w="97" h="448">
                <a:moveTo>
                  <a:pt x="0" y="273"/>
                </a:moveTo>
                <a:lnTo>
                  <a:pt x="50" y="0"/>
                </a:lnTo>
                <a:lnTo>
                  <a:pt x="97" y="282"/>
                </a:lnTo>
                <a:lnTo>
                  <a:pt x="52" y="448"/>
                </a:lnTo>
                <a:lnTo>
                  <a:pt x="0" y="273"/>
                </a:lnTo>
                <a:close/>
              </a:path>
            </a:pathLst>
          </a:custGeom>
          <a:solidFill>
            <a:srgbClr val="BFBFB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0" name="任意多边形 69"/>
          <p:cNvSpPr/>
          <p:nvPr>
            <p:custDataLst>
              <p:tags r:id="rId19"/>
            </p:custDataLst>
          </p:nvPr>
        </p:nvSpPr>
        <p:spPr bwMode="auto">
          <a:xfrm>
            <a:off x="5793705" y="3091696"/>
            <a:ext cx="307432" cy="642261"/>
          </a:xfrm>
          <a:custGeom>
            <a:avLst/>
            <a:gdLst>
              <a:gd name="T0" fmla="*/ 171 w 171"/>
              <a:gd name="T1" fmla="*/ 356 h 356"/>
              <a:gd name="T2" fmla="*/ 16 w 171"/>
              <a:gd name="T3" fmla="*/ 203 h 356"/>
              <a:gd name="T4" fmla="*/ 21 w 171"/>
              <a:gd name="T5" fmla="*/ 59 h 356"/>
              <a:gd name="T6" fmla="*/ 171 w 171"/>
              <a:gd name="T7" fmla="*/ 0 h 356"/>
              <a:gd name="T8" fmla="*/ 171 w 171"/>
              <a:gd name="T9" fmla="*/ 356 h 356"/>
            </a:gdLst>
            <a:ahLst/>
            <a:cxnLst>
              <a:cxn ang="0">
                <a:pos x="T0" y="T1"/>
              </a:cxn>
              <a:cxn ang="0">
                <a:pos x="T2" y="T3"/>
              </a:cxn>
              <a:cxn ang="0">
                <a:pos x="T4" y="T5"/>
              </a:cxn>
              <a:cxn ang="0">
                <a:pos x="T6" y="T7"/>
              </a:cxn>
              <a:cxn ang="0">
                <a:pos x="T8" y="T9"/>
              </a:cxn>
            </a:cxnLst>
            <a:rect l="0" t="0" r="r" b="b"/>
            <a:pathLst>
              <a:path w="171" h="356">
                <a:moveTo>
                  <a:pt x="171" y="356"/>
                </a:moveTo>
                <a:cubicBezTo>
                  <a:pt x="102" y="348"/>
                  <a:pt x="37" y="294"/>
                  <a:pt x="16" y="203"/>
                </a:cubicBezTo>
                <a:cubicBezTo>
                  <a:pt x="2" y="145"/>
                  <a:pt x="0" y="93"/>
                  <a:pt x="21" y="59"/>
                </a:cubicBezTo>
                <a:cubicBezTo>
                  <a:pt x="50" y="11"/>
                  <a:pt x="112" y="1"/>
                  <a:pt x="171" y="0"/>
                </a:cubicBezTo>
                <a:lnTo>
                  <a:pt x="171"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1" name="任意多边形 70"/>
          <p:cNvSpPr/>
          <p:nvPr>
            <p:custDataLst>
              <p:tags r:id="rId20"/>
            </p:custDataLst>
          </p:nvPr>
        </p:nvSpPr>
        <p:spPr bwMode="auto">
          <a:xfrm>
            <a:off x="5840125" y="3243130"/>
            <a:ext cx="509851" cy="610299"/>
          </a:xfrm>
          <a:custGeom>
            <a:avLst/>
            <a:gdLst>
              <a:gd name="T0" fmla="*/ 142 w 283"/>
              <a:gd name="T1" fmla="*/ 0 h 338"/>
              <a:gd name="T2" fmla="*/ 151 w 283"/>
              <a:gd name="T3" fmla="*/ 0 h 338"/>
              <a:gd name="T4" fmla="*/ 246 w 283"/>
              <a:gd name="T5" fmla="*/ 0 h 338"/>
              <a:gd name="T6" fmla="*/ 253 w 283"/>
              <a:gd name="T7" fmla="*/ 33 h 338"/>
              <a:gd name="T8" fmla="*/ 282 w 283"/>
              <a:gd name="T9" fmla="*/ 67 h 338"/>
              <a:gd name="T10" fmla="*/ 282 w 283"/>
              <a:gd name="T11" fmla="*/ 143 h 338"/>
              <a:gd name="T12" fmla="*/ 3 w 283"/>
              <a:gd name="T13" fmla="*/ 141 h 338"/>
              <a:gd name="T14" fmla="*/ 4 w 283"/>
              <a:gd name="T15" fmla="*/ 32 h 338"/>
              <a:gd name="T16" fmla="*/ 25 w 283"/>
              <a:gd name="T17" fmla="*/ 0 h 338"/>
              <a:gd name="T18" fmla="*/ 133 w 283"/>
              <a:gd name="T19" fmla="*/ 0 h 338"/>
              <a:gd name="T20" fmla="*/ 142 w 283"/>
              <a:gd name="T2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38">
                <a:moveTo>
                  <a:pt x="142" y="0"/>
                </a:moveTo>
                <a:cubicBezTo>
                  <a:pt x="145" y="0"/>
                  <a:pt x="148" y="0"/>
                  <a:pt x="151" y="0"/>
                </a:cubicBezTo>
                <a:cubicBezTo>
                  <a:pt x="246" y="0"/>
                  <a:pt x="246" y="0"/>
                  <a:pt x="246" y="0"/>
                </a:cubicBezTo>
                <a:cubicBezTo>
                  <a:pt x="253" y="33"/>
                  <a:pt x="253" y="33"/>
                  <a:pt x="253" y="33"/>
                </a:cubicBezTo>
                <a:cubicBezTo>
                  <a:pt x="282" y="67"/>
                  <a:pt x="282" y="67"/>
                  <a:pt x="282" y="67"/>
                </a:cubicBezTo>
                <a:cubicBezTo>
                  <a:pt x="282" y="93"/>
                  <a:pt x="283" y="118"/>
                  <a:pt x="282" y="143"/>
                </a:cubicBezTo>
                <a:cubicBezTo>
                  <a:pt x="268" y="338"/>
                  <a:pt x="21" y="336"/>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2" name="任意多边形 71"/>
          <p:cNvSpPr/>
          <p:nvPr>
            <p:custDataLst>
              <p:tags r:id="rId21"/>
            </p:custDataLst>
          </p:nvPr>
        </p:nvSpPr>
        <p:spPr bwMode="auto">
          <a:xfrm>
            <a:off x="5840125" y="3243130"/>
            <a:ext cx="261014" cy="522027"/>
          </a:xfrm>
          <a:custGeom>
            <a:avLst/>
            <a:gdLst>
              <a:gd name="T0" fmla="*/ 142 w 145"/>
              <a:gd name="T1" fmla="*/ 0 h 289"/>
              <a:gd name="T2" fmla="*/ 145 w 145"/>
              <a:gd name="T3" fmla="*/ 0 h 289"/>
              <a:gd name="T4" fmla="*/ 145 w 145"/>
              <a:gd name="T5" fmla="*/ 288 h 289"/>
              <a:gd name="T6" fmla="*/ 3 w 145"/>
              <a:gd name="T7" fmla="*/ 141 h 289"/>
              <a:gd name="T8" fmla="*/ 4 w 145"/>
              <a:gd name="T9" fmla="*/ 32 h 289"/>
              <a:gd name="T10" fmla="*/ 25 w 145"/>
              <a:gd name="T11" fmla="*/ 0 h 289"/>
              <a:gd name="T12" fmla="*/ 133 w 145"/>
              <a:gd name="T13" fmla="*/ 0 h 289"/>
              <a:gd name="T14" fmla="*/ 142 w 145"/>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89">
                <a:moveTo>
                  <a:pt x="142" y="0"/>
                </a:moveTo>
                <a:cubicBezTo>
                  <a:pt x="143" y="0"/>
                  <a:pt x="144" y="0"/>
                  <a:pt x="145" y="0"/>
                </a:cubicBezTo>
                <a:cubicBezTo>
                  <a:pt x="145" y="288"/>
                  <a:pt x="145" y="288"/>
                  <a:pt x="145" y="288"/>
                </a:cubicBezTo>
                <a:cubicBezTo>
                  <a:pt x="79" y="289"/>
                  <a:pt x="12" y="239"/>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3" name="任意多边形 72"/>
          <p:cNvSpPr/>
          <p:nvPr>
            <p:custDataLst>
              <p:tags r:id="rId22"/>
            </p:custDataLst>
          </p:nvPr>
        </p:nvSpPr>
        <p:spPr bwMode="auto">
          <a:xfrm>
            <a:off x="5806642" y="3194427"/>
            <a:ext cx="564641" cy="227531"/>
          </a:xfrm>
          <a:custGeom>
            <a:avLst/>
            <a:gdLst>
              <a:gd name="T0" fmla="*/ 314 w 314"/>
              <a:gd name="T1" fmla="*/ 75 h 126"/>
              <a:gd name="T2" fmla="*/ 304 w 314"/>
              <a:gd name="T3" fmla="*/ 113 h 126"/>
              <a:gd name="T4" fmla="*/ 21 w 314"/>
              <a:gd name="T5" fmla="*/ 119 h 126"/>
              <a:gd name="T6" fmla="*/ 14 w 314"/>
              <a:gd name="T7" fmla="*/ 45 h 126"/>
              <a:gd name="T8" fmla="*/ 60 w 314"/>
              <a:gd name="T9" fmla="*/ 15 h 126"/>
              <a:gd name="T10" fmla="*/ 164 w 314"/>
              <a:gd name="T11" fmla="*/ 16 h 126"/>
              <a:gd name="T12" fmla="*/ 166 w 314"/>
              <a:gd name="T13" fmla="*/ 16 h 126"/>
              <a:gd name="T14" fmla="*/ 166 w 314"/>
              <a:gd name="T15" fmla="*/ 15 h 126"/>
              <a:gd name="T16" fmla="*/ 219 w 314"/>
              <a:gd name="T17" fmla="*/ 15 h 126"/>
              <a:gd name="T18" fmla="*/ 219 w 314"/>
              <a:gd name="T19" fmla="*/ 15 h 126"/>
              <a:gd name="T20" fmla="*/ 235 w 314"/>
              <a:gd name="T21" fmla="*/ 15 h 126"/>
              <a:gd name="T22" fmla="*/ 314 w 314"/>
              <a:gd name="T23" fmla="*/ 73 h 126"/>
              <a:gd name="T24" fmla="*/ 314 w 314"/>
              <a:gd name="T25" fmla="*/ 7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26">
                <a:moveTo>
                  <a:pt x="314" y="75"/>
                </a:moveTo>
                <a:cubicBezTo>
                  <a:pt x="304" y="113"/>
                  <a:pt x="304" y="113"/>
                  <a:pt x="304" y="113"/>
                </a:cubicBezTo>
                <a:cubicBezTo>
                  <a:pt x="187" y="126"/>
                  <a:pt x="41" y="0"/>
                  <a:pt x="21" y="119"/>
                </a:cubicBezTo>
                <a:cubicBezTo>
                  <a:pt x="20" y="89"/>
                  <a:pt x="0" y="90"/>
                  <a:pt x="14" y="45"/>
                </a:cubicBezTo>
                <a:cubicBezTo>
                  <a:pt x="28" y="63"/>
                  <a:pt x="23" y="15"/>
                  <a:pt x="60" y="15"/>
                </a:cubicBezTo>
                <a:cubicBezTo>
                  <a:pt x="164" y="16"/>
                  <a:pt x="164" y="16"/>
                  <a:pt x="164" y="16"/>
                </a:cubicBezTo>
                <a:cubicBezTo>
                  <a:pt x="166" y="16"/>
                  <a:pt x="166" y="16"/>
                  <a:pt x="166" y="16"/>
                </a:cubicBezTo>
                <a:cubicBezTo>
                  <a:pt x="166" y="15"/>
                  <a:pt x="166" y="15"/>
                  <a:pt x="166" y="15"/>
                </a:cubicBezTo>
                <a:cubicBezTo>
                  <a:pt x="219" y="15"/>
                  <a:pt x="219" y="15"/>
                  <a:pt x="219" y="15"/>
                </a:cubicBezTo>
                <a:cubicBezTo>
                  <a:pt x="219" y="15"/>
                  <a:pt x="219" y="15"/>
                  <a:pt x="219" y="15"/>
                </a:cubicBezTo>
                <a:cubicBezTo>
                  <a:pt x="235" y="15"/>
                  <a:pt x="235" y="15"/>
                  <a:pt x="235" y="15"/>
                </a:cubicBezTo>
                <a:cubicBezTo>
                  <a:pt x="282" y="15"/>
                  <a:pt x="313" y="41"/>
                  <a:pt x="314" y="73"/>
                </a:cubicBezTo>
                <a:cubicBezTo>
                  <a:pt x="314" y="75"/>
                  <a:pt x="314" y="75"/>
                  <a:pt x="314" y="75"/>
                </a:cubicBez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4" name="任意多边形 73"/>
          <p:cNvSpPr/>
          <p:nvPr>
            <p:custDataLst>
              <p:tags r:id="rId23"/>
            </p:custDataLst>
          </p:nvPr>
        </p:nvSpPr>
        <p:spPr bwMode="auto">
          <a:xfrm>
            <a:off x="6056241" y="3411304"/>
            <a:ext cx="66966" cy="218399"/>
          </a:xfrm>
          <a:custGeom>
            <a:avLst/>
            <a:gdLst>
              <a:gd name="T0" fmla="*/ 62 w 88"/>
              <a:gd name="T1" fmla="*/ 0 h 287"/>
              <a:gd name="T2" fmla="*/ 0 w 88"/>
              <a:gd name="T3" fmla="*/ 287 h 287"/>
              <a:gd name="T4" fmla="*/ 88 w 88"/>
              <a:gd name="T5" fmla="*/ 275 h 287"/>
              <a:gd name="T6" fmla="*/ 62 w 88"/>
              <a:gd name="T7" fmla="*/ 0 h 287"/>
            </a:gdLst>
            <a:ahLst/>
            <a:cxnLst>
              <a:cxn ang="0">
                <a:pos x="T0" y="T1"/>
              </a:cxn>
              <a:cxn ang="0">
                <a:pos x="T2" y="T3"/>
              </a:cxn>
              <a:cxn ang="0">
                <a:pos x="T4" y="T5"/>
              </a:cxn>
              <a:cxn ang="0">
                <a:pos x="T6" y="T7"/>
              </a:cxn>
            </a:cxnLst>
            <a:rect l="0" t="0" r="r" b="b"/>
            <a:pathLst>
              <a:path w="88" h="287">
                <a:moveTo>
                  <a:pt x="62" y="0"/>
                </a:moveTo>
                <a:lnTo>
                  <a:pt x="0" y="287"/>
                </a:lnTo>
                <a:lnTo>
                  <a:pt x="88" y="275"/>
                </a:lnTo>
                <a:lnTo>
                  <a:pt x="62" y="0"/>
                </a:ln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5" name="任意多边形 74"/>
          <p:cNvSpPr/>
          <p:nvPr>
            <p:custDataLst>
              <p:tags r:id="rId24"/>
            </p:custDataLst>
          </p:nvPr>
        </p:nvSpPr>
        <p:spPr bwMode="auto">
          <a:xfrm>
            <a:off x="5622487" y="3848102"/>
            <a:ext cx="304389" cy="474847"/>
          </a:xfrm>
          <a:custGeom>
            <a:avLst/>
            <a:gdLst>
              <a:gd name="T0" fmla="*/ 165 w 169"/>
              <a:gd name="T1" fmla="*/ 15 h 263"/>
              <a:gd name="T2" fmla="*/ 161 w 169"/>
              <a:gd name="T3" fmla="*/ 14 h 263"/>
              <a:gd name="T4" fmla="*/ 156 w 169"/>
              <a:gd name="T5" fmla="*/ 12 h 263"/>
              <a:gd name="T6" fmla="*/ 156 w 169"/>
              <a:gd name="T7" fmla="*/ 12 h 263"/>
              <a:gd name="T8" fmla="*/ 116 w 169"/>
              <a:gd name="T9" fmla="*/ 2 h 263"/>
              <a:gd name="T10" fmla="*/ 85 w 169"/>
              <a:gd name="T11" fmla="*/ 6 h 263"/>
              <a:gd name="T12" fmla="*/ 65 w 169"/>
              <a:gd name="T13" fmla="*/ 27 h 263"/>
              <a:gd name="T14" fmla="*/ 49 w 169"/>
              <a:gd name="T15" fmla="*/ 74 h 263"/>
              <a:gd name="T16" fmla="*/ 50 w 169"/>
              <a:gd name="T17" fmla="*/ 74 h 263"/>
              <a:gd name="T18" fmla="*/ 7 w 169"/>
              <a:gd name="T19" fmla="*/ 204 h 263"/>
              <a:gd name="T20" fmla="*/ 40 w 169"/>
              <a:gd name="T21" fmla="*/ 257 h 263"/>
              <a:gd name="T22" fmla="*/ 40 w 169"/>
              <a:gd name="T23" fmla="*/ 257 h 263"/>
              <a:gd name="T24" fmla="*/ 100 w 169"/>
              <a:gd name="T25" fmla="*/ 227 h 263"/>
              <a:gd name="T26" fmla="*/ 169 w 169"/>
              <a:gd name="T27" fmla="*/ 16 h 263"/>
              <a:gd name="T28" fmla="*/ 165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165" y="15"/>
                </a:moveTo>
                <a:cubicBezTo>
                  <a:pt x="161" y="14"/>
                  <a:pt x="161" y="14"/>
                  <a:pt x="161" y="14"/>
                </a:cubicBezTo>
                <a:cubicBezTo>
                  <a:pt x="156" y="12"/>
                  <a:pt x="156" y="12"/>
                  <a:pt x="156" y="12"/>
                </a:cubicBezTo>
                <a:cubicBezTo>
                  <a:pt x="156" y="12"/>
                  <a:pt x="156" y="12"/>
                  <a:pt x="156" y="12"/>
                </a:cubicBezTo>
                <a:cubicBezTo>
                  <a:pt x="116" y="2"/>
                  <a:pt x="116" y="2"/>
                  <a:pt x="116" y="2"/>
                </a:cubicBezTo>
                <a:cubicBezTo>
                  <a:pt x="105" y="0"/>
                  <a:pt x="95" y="2"/>
                  <a:pt x="85" y="6"/>
                </a:cubicBezTo>
                <a:cubicBezTo>
                  <a:pt x="75" y="11"/>
                  <a:pt x="68" y="17"/>
                  <a:pt x="65" y="27"/>
                </a:cubicBezTo>
                <a:cubicBezTo>
                  <a:pt x="49" y="74"/>
                  <a:pt x="49" y="74"/>
                  <a:pt x="49" y="74"/>
                </a:cubicBezTo>
                <a:cubicBezTo>
                  <a:pt x="50" y="74"/>
                  <a:pt x="50" y="74"/>
                  <a:pt x="50" y="74"/>
                </a:cubicBezTo>
                <a:cubicBezTo>
                  <a:pt x="7" y="204"/>
                  <a:pt x="7" y="204"/>
                  <a:pt x="7" y="204"/>
                </a:cubicBezTo>
                <a:cubicBezTo>
                  <a:pt x="0" y="226"/>
                  <a:pt x="15" y="250"/>
                  <a:pt x="40" y="257"/>
                </a:cubicBezTo>
                <a:cubicBezTo>
                  <a:pt x="40" y="257"/>
                  <a:pt x="40" y="257"/>
                  <a:pt x="40" y="257"/>
                </a:cubicBezTo>
                <a:cubicBezTo>
                  <a:pt x="65" y="263"/>
                  <a:pt x="92" y="250"/>
                  <a:pt x="100" y="227"/>
                </a:cubicBezTo>
                <a:cubicBezTo>
                  <a:pt x="169" y="16"/>
                  <a:pt x="169" y="16"/>
                  <a:pt x="169" y="16"/>
                </a:cubicBezTo>
                <a:cubicBezTo>
                  <a:pt x="165" y="15"/>
                  <a:pt x="165" y="15"/>
                  <a:pt x="165" y="15"/>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6" name="任意多边形 75"/>
          <p:cNvSpPr/>
          <p:nvPr>
            <p:custDataLst>
              <p:tags r:id="rId25"/>
            </p:custDataLst>
          </p:nvPr>
        </p:nvSpPr>
        <p:spPr bwMode="auto">
          <a:xfrm>
            <a:off x="5432244" y="4106072"/>
            <a:ext cx="385052" cy="211550"/>
          </a:xfrm>
          <a:custGeom>
            <a:avLst/>
            <a:gdLst>
              <a:gd name="T0" fmla="*/ 213 w 214"/>
              <a:gd name="T1" fmla="*/ 31 h 117"/>
              <a:gd name="T2" fmla="*/ 212 w 214"/>
              <a:gd name="T3" fmla="*/ 35 h 117"/>
              <a:gd name="T4" fmla="*/ 212 w 214"/>
              <a:gd name="T5" fmla="*/ 40 h 117"/>
              <a:gd name="T6" fmla="*/ 212 w 214"/>
              <a:gd name="T7" fmla="*/ 40 h 117"/>
              <a:gd name="T8" fmla="*/ 206 w 214"/>
              <a:gd name="T9" fmla="*/ 80 h 117"/>
              <a:gd name="T10" fmla="*/ 190 w 214"/>
              <a:gd name="T11" fmla="*/ 106 h 117"/>
              <a:gd name="T12" fmla="*/ 163 w 214"/>
              <a:gd name="T13" fmla="*/ 116 h 117"/>
              <a:gd name="T14" fmla="*/ 114 w 214"/>
              <a:gd name="T15" fmla="*/ 109 h 117"/>
              <a:gd name="T16" fmla="*/ 114 w 214"/>
              <a:gd name="T17" fmla="*/ 109 h 117"/>
              <a:gd name="T18" fmla="*/ 0 w 214"/>
              <a:gd name="T19" fmla="*/ 93 h 117"/>
              <a:gd name="T20" fmla="*/ 17 w 214"/>
              <a:gd name="T21" fmla="*/ 0 h 117"/>
              <a:gd name="T22" fmla="*/ 214 w 214"/>
              <a:gd name="T23" fmla="*/ 26 h 117"/>
              <a:gd name="T24" fmla="*/ 213 w 214"/>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17">
                <a:moveTo>
                  <a:pt x="213" y="31"/>
                </a:moveTo>
                <a:cubicBezTo>
                  <a:pt x="212" y="35"/>
                  <a:pt x="212" y="35"/>
                  <a:pt x="212" y="35"/>
                </a:cubicBezTo>
                <a:cubicBezTo>
                  <a:pt x="212" y="40"/>
                  <a:pt x="212" y="40"/>
                  <a:pt x="212" y="40"/>
                </a:cubicBezTo>
                <a:cubicBezTo>
                  <a:pt x="212" y="40"/>
                  <a:pt x="212" y="40"/>
                  <a:pt x="212" y="40"/>
                </a:cubicBezTo>
                <a:cubicBezTo>
                  <a:pt x="206" y="80"/>
                  <a:pt x="206" y="80"/>
                  <a:pt x="206" y="80"/>
                </a:cubicBezTo>
                <a:cubicBezTo>
                  <a:pt x="203" y="91"/>
                  <a:pt x="198" y="100"/>
                  <a:pt x="190" y="106"/>
                </a:cubicBezTo>
                <a:cubicBezTo>
                  <a:pt x="181" y="114"/>
                  <a:pt x="173" y="117"/>
                  <a:pt x="163" y="116"/>
                </a:cubicBezTo>
                <a:cubicBezTo>
                  <a:pt x="114" y="109"/>
                  <a:pt x="114" y="109"/>
                  <a:pt x="114" y="109"/>
                </a:cubicBezTo>
                <a:cubicBezTo>
                  <a:pt x="114" y="109"/>
                  <a:pt x="114" y="109"/>
                  <a:pt x="114" y="109"/>
                </a:cubicBezTo>
                <a:cubicBezTo>
                  <a:pt x="0" y="93"/>
                  <a:pt x="0" y="93"/>
                  <a:pt x="0" y="93"/>
                </a:cubicBezTo>
                <a:cubicBezTo>
                  <a:pt x="17" y="0"/>
                  <a:pt x="17" y="0"/>
                  <a:pt x="17" y="0"/>
                </a:cubicBezTo>
                <a:cubicBezTo>
                  <a:pt x="214" y="26"/>
                  <a:pt x="214" y="26"/>
                  <a:pt x="214" y="26"/>
                </a:cubicBezTo>
                <a:cubicBezTo>
                  <a:pt x="213" y="31"/>
                  <a:pt x="213" y="31"/>
                  <a:pt x="213" y="3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7" name="任意多边形 76"/>
          <p:cNvSpPr/>
          <p:nvPr>
            <p:custDataLst>
              <p:tags r:id="rId26"/>
            </p:custDataLst>
          </p:nvPr>
        </p:nvSpPr>
        <p:spPr bwMode="auto">
          <a:xfrm>
            <a:off x="5945139" y="3761351"/>
            <a:ext cx="154478" cy="139258"/>
          </a:xfrm>
          <a:custGeom>
            <a:avLst/>
            <a:gdLst>
              <a:gd name="T0" fmla="*/ 71 w 203"/>
              <a:gd name="T1" fmla="*/ 0 h 183"/>
              <a:gd name="T2" fmla="*/ 0 w 203"/>
              <a:gd name="T3" fmla="*/ 21 h 183"/>
              <a:gd name="T4" fmla="*/ 64 w 203"/>
              <a:gd name="T5" fmla="*/ 183 h 183"/>
              <a:gd name="T6" fmla="*/ 203 w 203"/>
              <a:gd name="T7" fmla="*/ 97 h 183"/>
              <a:gd name="T8" fmla="*/ 71 w 203"/>
              <a:gd name="T9" fmla="*/ 0 h 183"/>
            </a:gdLst>
            <a:ahLst/>
            <a:cxnLst>
              <a:cxn ang="0">
                <a:pos x="T0" y="T1"/>
              </a:cxn>
              <a:cxn ang="0">
                <a:pos x="T2" y="T3"/>
              </a:cxn>
              <a:cxn ang="0">
                <a:pos x="T4" y="T5"/>
              </a:cxn>
              <a:cxn ang="0">
                <a:pos x="T6" y="T7"/>
              </a:cxn>
              <a:cxn ang="0">
                <a:pos x="T8" y="T9"/>
              </a:cxn>
            </a:cxnLst>
            <a:rect l="0" t="0" r="r" b="b"/>
            <a:pathLst>
              <a:path w="203" h="183">
                <a:moveTo>
                  <a:pt x="71" y="0"/>
                </a:moveTo>
                <a:lnTo>
                  <a:pt x="0" y="21"/>
                </a:lnTo>
                <a:lnTo>
                  <a:pt x="64" y="183"/>
                </a:lnTo>
                <a:lnTo>
                  <a:pt x="203" y="97"/>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8" name="任意多边形 77"/>
          <p:cNvSpPr/>
          <p:nvPr>
            <p:custDataLst>
              <p:tags r:id="rId27"/>
            </p:custDataLst>
          </p:nvPr>
        </p:nvSpPr>
        <p:spPr bwMode="auto">
          <a:xfrm>
            <a:off x="6099616" y="3765156"/>
            <a:ext cx="152955" cy="131648"/>
          </a:xfrm>
          <a:custGeom>
            <a:avLst/>
            <a:gdLst>
              <a:gd name="T0" fmla="*/ 133 w 201"/>
              <a:gd name="T1" fmla="*/ 0 h 173"/>
              <a:gd name="T2" fmla="*/ 201 w 201"/>
              <a:gd name="T3" fmla="*/ 16 h 173"/>
              <a:gd name="T4" fmla="*/ 137 w 201"/>
              <a:gd name="T5" fmla="*/ 173 h 173"/>
              <a:gd name="T6" fmla="*/ 0 w 201"/>
              <a:gd name="T7" fmla="*/ 92 h 173"/>
              <a:gd name="T8" fmla="*/ 133 w 201"/>
              <a:gd name="T9" fmla="*/ 0 h 173"/>
            </a:gdLst>
            <a:ahLst/>
            <a:cxnLst>
              <a:cxn ang="0">
                <a:pos x="T0" y="T1"/>
              </a:cxn>
              <a:cxn ang="0">
                <a:pos x="T2" y="T3"/>
              </a:cxn>
              <a:cxn ang="0">
                <a:pos x="T4" y="T5"/>
              </a:cxn>
              <a:cxn ang="0">
                <a:pos x="T6" y="T7"/>
              </a:cxn>
              <a:cxn ang="0">
                <a:pos x="T8" y="T9"/>
              </a:cxn>
            </a:cxnLst>
            <a:rect l="0" t="0" r="r" b="b"/>
            <a:pathLst>
              <a:path w="201" h="173">
                <a:moveTo>
                  <a:pt x="133" y="0"/>
                </a:moveTo>
                <a:lnTo>
                  <a:pt x="201" y="16"/>
                </a:lnTo>
                <a:lnTo>
                  <a:pt x="137" y="173"/>
                </a:lnTo>
                <a:lnTo>
                  <a:pt x="0" y="92"/>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9" name="任意多边形 78"/>
          <p:cNvSpPr/>
          <p:nvPr>
            <p:custDataLst>
              <p:tags r:id="rId28"/>
            </p:custDataLst>
          </p:nvPr>
        </p:nvSpPr>
        <p:spPr bwMode="auto">
          <a:xfrm>
            <a:off x="6095811" y="3775810"/>
            <a:ext cx="212311" cy="592036"/>
          </a:xfrm>
          <a:custGeom>
            <a:avLst/>
            <a:gdLst>
              <a:gd name="T0" fmla="*/ 206 w 279"/>
              <a:gd name="T1" fmla="*/ 0 h 778"/>
              <a:gd name="T2" fmla="*/ 279 w 279"/>
              <a:gd name="T3" fmla="*/ 259 h 778"/>
              <a:gd name="T4" fmla="*/ 159 w 279"/>
              <a:gd name="T5" fmla="*/ 249 h 778"/>
              <a:gd name="T6" fmla="*/ 251 w 279"/>
              <a:gd name="T7" fmla="*/ 399 h 778"/>
              <a:gd name="T8" fmla="*/ 3 w 279"/>
              <a:gd name="T9" fmla="*/ 778 h 778"/>
              <a:gd name="T10" fmla="*/ 0 w 279"/>
              <a:gd name="T11" fmla="*/ 522 h 778"/>
              <a:gd name="T12" fmla="*/ 206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206" y="0"/>
                </a:moveTo>
                <a:lnTo>
                  <a:pt x="279" y="259"/>
                </a:lnTo>
                <a:lnTo>
                  <a:pt x="159" y="249"/>
                </a:lnTo>
                <a:lnTo>
                  <a:pt x="251" y="399"/>
                </a:lnTo>
                <a:lnTo>
                  <a:pt x="3" y="778"/>
                </a:lnTo>
                <a:lnTo>
                  <a:pt x="0" y="522"/>
                </a:lnTo>
                <a:lnTo>
                  <a:pt x="206" y="0"/>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0" name="任意多边形 79"/>
          <p:cNvSpPr/>
          <p:nvPr>
            <p:custDataLst>
              <p:tags r:id="rId29"/>
            </p:custDataLst>
          </p:nvPr>
        </p:nvSpPr>
        <p:spPr bwMode="auto">
          <a:xfrm>
            <a:off x="5888827" y="3775810"/>
            <a:ext cx="212311" cy="592036"/>
          </a:xfrm>
          <a:custGeom>
            <a:avLst/>
            <a:gdLst>
              <a:gd name="T0" fmla="*/ 74 w 279"/>
              <a:gd name="T1" fmla="*/ 0 h 778"/>
              <a:gd name="T2" fmla="*/ 0 w 279"/>
              <a:gd name="T3" fmla="*/ 259 h 778"/>
              <a:gd name="T4" fmla="*/ 121 w 279"/>
              <a:gd name="T5" fmla="*/ 249 h 778"/>
              <a:gd name="T6" fmla="*/ 29 w 279"/>
              <a:gd name="T7" fmla="*/ 399 h 778"/>
              <a:gd name="T8" fmla="*/ 275 w 279"/>
              <a:gd name="T9" fmla="*/ 778 h 778"/>
              <a:gd name="T10" fmla="*/ 279 w 279"/>
              <a:gd name="T11" fmla="*/ 522 h 778"/>
              <a:gd name="T12" fmla="*/ 74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74" y="0"/>
                </a:moveTo>
                <a:lnTo>
                  <a:pt x="0" y="259"/>
                </a:lnTo>
                <a:lnTo>
                  <a:pt x="121" y="249"/>
                </a:lnTo>
                <a:lnTo>
                  <a:pt x="29" y="399"/>
                </a:lnTo>
                <a:lnTo>
                  <a:pt x="275" y="778"/>
                </a:lnTo>
                <a:lnTo>
                  <a:pt x="279" y="522"/>
                </a:lnTo>
                <a:lnTo>
                  <a:pt x="74" y="0"/>
                </a:ln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1" name="任意多边形 80"/>
          <p:cNvSpPr/>
          <p:nvPr>
            <p:custDataLst>
              <p:tags r:id="rId30"/>
            </p:custDataLst>
          </p:nvPr>
        </p:nvSpPr>
        <p:spPr bwMode="auto">
          <a:xfrm>
            <a:off x="5291464" y="4086287"/>
            <a:ext cx="165892" cy="175024"/>
          </a:xfrm>
          <a:custGeom>
            <a:avLst/>
            <a:gdLst>
              <a:gd name="T0" fmla="*/ 8 w 92"/>
              <a:gd name="T1" fmla="*/ 25 h 97"/>
              <a:gd name="T2" fmla="*/ 1 w 92"/>
              <a:gd name="T3" fmla="*/ 67 h 97"/>
              <a:gd name="T4" fmla="*/ 17 w 92"/>
              <a:gd name="T5" fmla="*/ 87 h 97"/>
              <a:gd name="T6" fmla="*/ 38 w 92"/>
              <a:gd name="T7" fmla="*/ 90 h 97"/>
              <a:gd name="T8" fmla="*/ 85 w 92"/>
              <a:gd name="T9" fmla="*/ 75 h 97"/>
              <a:gd name="T10" fmla="*/ 91 w 92"/>
              <a:gd name="T11" fmla="*/ 38 h 97"/>
              <a:gd name="T12" fmla="*/ 75 w 92"/>
              <a:gd name="T13" fmla="*/ 17 h 97"/>
              <a:gd name="T14" fmla="*/ 8 w 92"/>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7">
                <a:moveTo>
                  <a:pt x="8" y="25"/>
                </a:moveTo>
                <a:cubicBezTo>
                  <a:pt x="1" y="67"/>
                  <a:pt x="1" y="67"/>
                  <a:pt x="1" y="67"/>
                </a:cubicBezTo>
                <a:cubicBezTo>
                  <a:pt x="0" y="76"/>
                  <a:pt x="7" y="85"/>
                  <a:pt x="17" y="87"/>
                </a:cubicBezTo>
                <a:cubicBezTo>
                  <a:pt x="38" y="90"/>
                  <a:pt x="38" y="90"/>
                  <a:pt x="38" y="90"/>
                </a:cubicBezTo>
                <a:cubicBezTo>
                  <a:pt x="52" y="92"/>
                  <a:pt x="81" y="97"/>
                  <a:pt x="85" y="75"/>
                </a:cubicBezTo>
                <a:cubicBezTo>
                  <a:pt x="91" y="38"/>
                  <a:pt x="91" y="38"/>
                  <a:pt x="91" y="38"/>
                </a:cubicBezTo>
                <a:cubicBezTo>
                  <a:pt x="92" y="28"/>
                  <a:pt x="85" y="19"/>
                  <a:pt x="75" y="17"/>
                </a:cubicBezTo>
                <a:cubicBezTo>
                  <a:pt x="59" y="15"/>
                  <a:pt x="12" y="0"/>
                  <a:pt x="8"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2" name="任意多边形 81"/>
          <p:cNvSpPr/>
          <p:nvPr>
            <p:custDataLst>
              <p:tags r:id="rId31"/>
            </p:custDataLst>
          </p:nvPr>
        </p:nvSpPr>
        <p:spPr bwMode="auto">
          <a:xfrm>
            <a:off x="5394195" y="4099223"/>
            <a:ext cx="59356" cy="66205"/>
          </a:xfrm>
          <a:custGeom>
            <a:avLst/>
            <a:gdLst>
              <a:gd name="T0" fmla="*/ 6 w 33"/>
              <a:gd name="T1" fmla="*/ 4 h 37"/>
              <a:gd name="T2" fmla="*/ 6 w 33"/>
              <a:gd name="T3" fmla="*/ 4 h 37"/>
              <a:gd name="T4" fmla="*/ 4 w 33"/>
              <a:gd name="T5" fmla="*/ 20 h 37"/>
              <a:gd name="T6" fmla="*/ 11 w 33"/>
              <a:gd name="T7" fmla="*/ 31 h 37"/>
              <a:gd name="T8" fmla="*/ 27 w 33"/>
              <a:gd name="T9" fmla="*/ 33 h 37"/>
              <a:gd name="T10" fmla="*/ 27 w 33"/>
              <a:gd name="T11" fmla="*/ 33 h 37"/>
              <a:gd name="T12" fmla="*/ 30 w 33"/>
              <a:gd name="T13" fmla="*/ 17 h 37"/>
              <a:gd name="T14" fmla="*/ 22 w 33"/>
              <a:gd name="T15" fmla="*/ 7 h 37"/>
              <a:gd name="T16" fmla="*/ 6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6" y="4"/>
                </a:moveTo>
                <a:cubicBezTo>
                  <a:pt x="6" y="4"/>
                  <a:pt x="6" y="4"/>
                  <a:pt x="6" y="4"/>
                </a:cubicBezTo>
                <a:cubicBezTo>
                  <a:pt x="1" y="8"/>
                  <a:pt x="0" y="15"/>
                  <a:pt x="4" y="20"/>
                </a:cubicBezTo>
                <a:cubicBezTo>
                  <a:pt x="11" y="31"/>
                  <a:pt x="11" y="31"/>
                  <a:pt x="11" y="31"/>
                </a:cubicBezTo>
                <a:cubicBezTo>
                  <a:pt x="15" y="36"/>
                  <a:pt x="22" y="37"/>
                  <a:pt x="27" y="33"/>
                </a:cubicBezTo>
                <a:cubicBezTo>
                  <a:pt x="27" y="33"/>
                  <a:pt x="27" y="33"/>
                  <a:pt x="27" y="33"/>
                </a:cubicBezTo>
                <a:cubicBezTo>
                  <a:pt x="32" y="30"/>
                  <a:pt x="33" y="22"/>
                  <a:pt x="30" y="17"/>
                </a:cubicBezTo>
                <a:cubicBezTo>
                  <a:pt x="22" y="7"/>
                  <a:pt x="22" y="7"/>
                  <a:pt x="22" y="7"/>
                </a:cubicBezTo>
                <a:cubicBezTo>
                  <a:pt x="19" y="2"/>
                  <a:pt x="11" y="0"/>
                  <a:pt x="6" y="4"/>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3" name="任意多边形 82"/>
          <p:cNvSpPr/>
          <p:nvPr>
            <p:custDataLst>
              <p:tags r:id="rId32"/>
            </p:custDataLst>
          </p:nvPr>
        </p:nvSpPr>
        <p:spPr bwMode="auto">
          <a:xfrm>
            <a:off x="5302117" y="4107594"/>
            <a:ext cx="73814" cy="137736"/>
          </a:xfrm>
          <a:custGeom>
            <a:avLst/>
            <a:gdLst>
              <a:gd name="T0" fmla="*/ 30 w 41"/>
              <a:gd name="T1" fmla="*/ 76 h 76"/>
              <a:gd name="T2" fmla="*/ 30 w 41"/>
              <a:gd name="T3" fmla="*/ 74 h 76"/>
              <a:gd name="T4" fmla="*/ 30 w 41"/>
              <a:gd name="T5" fmla="*/ 74 h 76"/>
              <a:gd name="T6" fmla="*/ 22 w 41"/>
              <a:gd name="T7" fmla="*/ 63 h 76"/>
              <a:gd name="T8" fmla="*/ 24 w 41"/>
              <a:gd name="T9" fmla="*/ 63 h 76"/>
              <a:gd name="T10" fmla="*/ 37 w 41"/>
              <a:gd name="T11" fmla="*/ 54 h 76"/>
              <a:gd name="T12" fmla="*/ 37 w 41"/>
              <a:gd name="T13" fmla="*/ 54 h 76"/>
              <a:gd name="T14" fmla="*/ 29 w 41"/>
              <a:gd name="T15" fmla="*/ 43 h 76"/>
              <a:gd name="T16" fmla="*/ 40 w 41"/>
              <a:gd name="T17" fmla="*/ 34 h 76"/>
              <a:gd name="T18" fmla="*/ 40 w 41"/>
              <a:gd name="T19" fmla="*/ 34 h 76"/>
              <a:gd name="T20" fmla="*/ 29 w 41"/>
              <a:gd name="T21" fmla="*/ 22 h 76"/>
              <a:gd name="T22" fmla="*/ 28 w 41"/>
              <a:gd name="T23" fmla="*/ 22 h 76"/>
              <a:gd name="T24" fmla="*/ 37 w 41"/>
              <a:gd name="T25" fmla="*/ 13 h 76"/>
              <a:gd name="T26" fmla="*/ 37 w 41"/>
              <a:gd name="T27" fmla="*/ 13 h 76"/>
              <a:gd name="T28" fmla="*/ 27 w 41"/>
              <a:gd name="T29" fmla="*/ 1 h 76"/>
              <a:gd name="T30" fmla="*/ 18 w 41"/>
              <a:gd name="T31" fmla="*/ 0 h 76"/>
              <a:gd name="T32" fmla="*/ 11 w 41"/>
              <a:gd name="T33" fmla="*/ 2 h 76"/>
              <a:gd name="T34" fmla="*/ 4 w 41"/>
              <a:gd name="T35" fmla="*/ 15 h 76"/>
              <a:gd name="T36" fmla="*/ 0 w 41"/>
              <a:gd name="T37" fmla="*/ 56 h 76"/>
              <a:gd name="T38" fmla="*/ 0 w 41"/>
              <a:gd name="T39" fmla="*/ 58 h 76"/>
              <a:gd name="T40" fmla="*/ 19 w 41"/>
              <a:gd name="T41" fmla="*/ 75 h 76"/>
              <a:gd name="T42" fmla="*/ 30 w 41"/>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76">
                <a:moveTo>
                  <a:pt x="30" y="76"/>
                </a:moveTo>
                <a:cubicBezTo>
                  <a:pt x="30" y="76"/>
                  <a:pt x="30" y="75"/>
                  <a:pt x="30" y="74"/>
                </a:cubicBezTo>
                <a:cubicBezTo>
                  <a:pt x="30" y="74"/>
                  <a:pt x="30" y="74"/>
                  <a:pt x="30" y="74"/>
                </a:cubicBezTo>
                <a:cubicBezTo>
                  <a:pt x="31" y="69"/>
                  <a:pt x="27" y="65"/>
                  <a:pt x="22" y="63"/>
                </a:cubicBezTo>
                <a:cubicBezTo>
                  <a:pt x="24" y="63"/>
                  <a:pt x="24" y="63"/>
                  <a:pt x="24" y="63"/>
                </a:cubicBezTo>
                <a:cubicBezTo>
                  <a:pt x="31" y="64"/>
                  <a:pt x="36" y="60"/>
                  <a:pt x="37" y="54"/>
                </a:cubicBezTo>
                <a:cubicBezTo>
                  <a:pt x="37" y="54"/>
                  <a:pt x="37" y="54"/>
                  <a:pt x="37" y="54"/>
                </a:cubicBezTo>
                <a:cubicBezTo>
                  <a:pt x="37" y="49"/>
                  <a:pt x="34" y="45"/>
                  <a:pt x="29" y="43"/>
                </a:cubicBezTo>
                <a:cubicBezTo>
                  <a:pt x="35" y="43"/>
                  <a:pt x="40" y="39"/>
                  <a:pt x="40" y="34"/>
                </a:cubicBezTo>
                <a:cubicBezTo>
                  <a:pt x="40" y="34"/>
                  <a:pt x="40" y="34"/>
                  <a:pt x="40" y="34"/>
                </a:cubicBezTo>
                <a:cubicBezTo>
                  <a:pt x="41" y="28"/>
                  <a:pt x="36" y="23"/>
                  <a:pt x="29" y="22"/>
                </a:cubicBezTo>
                <a:cubicBezTo>
                  <a:pt x="28" y="22"/>
                  <a:pt x="28" y="22"/>
                  <a:pt x="28" y="22"/>
                </a:cubicBezTo>
                <a:cubicBezTo>
                  <a:pt x="33" y="21"/>
                  <a:pt x="37" y="18"/>
                  <a:pt x="37" y="13"/>
                </a:cubicBezTo>
                <a:cubicBezTo>
                  <a:pt x="37" y="13"/>
                  <a:pt x="37" y="13"/>
                  <a:pt x="37" y="13"/>
                </a:cubicBezTo>
                <a:cubicBezTo>
                  <a:pt x="38" y="7"/>
                  <a:pt x="33" y="2"/>
                  <a:pt x="27" y="1"/>
                </a:cubicBezTo>
                <a:cubicBezTo>
                  <a:pt x="18" y="0"/>
                  <a:pt x="18" y="0"/>
                  <a:pt x="18" y="0"/>
                </a:cubicBezTo>
                <a:cubicBezTo>
                  <a:pt x="15" y="0"/>
                  <a:pt x="13" y="1"/>
                  <a:pt x="11" y="2"/>
                </a:cubicBezTo>
                <a:cubicBezTo>
                  <a:pt x="7" y="5"/>
                  <a:pt x="4" y="9"/>
                  <a:pt x="4" y="15"/>
                </a:cubicBezTo>
                <a:cubicBezTo>
                  <a:pt x="0" y="56"/>
                  <a:pt x="0" y="56"/>
                  <a:pt x="0" y="56"/>
                </a:cubicBezTo>
                <a:cubicBezTo>
                  <a:pt x="0" y="57"/>
                  <a:pt x="0" y="57"/>
                  <a:pt x="0" y="58"/>
                </a:cubicBezTo>
                <a:cubicBezTo>
                  <a:pt x="1" y="66"/>
                  <a:pt x="9" y="74"/>
                  <a:pt x="19" y="75"/>
                </a:cubicBezTo>
                <a:lnTo>
                  <a:pt x="30" y="76"/>
                </a:ln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4" name="任意多边形 83"/>
          <p:cNvSpPr/>
          <p:nvPr>
            <p:custDataLst>
              <p:tags r:id="rId33"/>
            </p:custDataLst>
          </p:nvPr>
        </p:nvSpPr>
        <p:spPr bwMode="auto">
          <a:xfrm>
            <a:off x="5271678" y="4096940"/>
            <a:ext cx="92078" cy="47180"/>
          </a:xfrm>
          <a:custGeom>
            <a:avLst/>
            <a:gdLst>
              <a:gd name="T0" fmla="*/ 1 w 51"/>
              <a:gd name="T1" fmla="*/ 10 h 26"/>
              <a:gd name="T2" fmla="*/ 1 w 51"/>
              <a:gd name="T3" fmla="*/ 10 h 26"/>
              <a:gd name="T4" fmla="*/ 11 w 51"/>
              <a:gd name="T5" fmla="*/ 21 h 26"/>
              <a:gd name="T6" fmla="*/ 39 w 51"/>
              <a:gd name="T7" fmla="*/ 25 h 26"/>
              <a:gd name="T8" fmla="*/ 51 w 51"/>
              <a:gd name="T9" fmla="*/ 16 h 26"/>
              <a:gd name="T10" fmla="*/ 51 w 51"/>
              <a:gd name="T11" fmla="*/ 16 h 26"/>
              <a:gd name="T12" fmla="*/ 41 w 51"/>
              <a:gd name="T13" fmla="*/ 5 h 26"/>
              <a:gd name="T14" fmla="*/ 12 w 51"/>
              <a:gd name="T15" fmla="*/ 1 h 26"/>
              <a:gd name="T16" fmla="*/ 1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1" y="10"/>
                </a:moveTo>
                <a:cubicBezTo>
                  <a:pt x="1" y="10"/>
                  <a:pt x="1" y="10"/>
                  <a:pt x="1" y="10"/>
                </a:cubicBezTo>
                <a:cubicBezTo>
                  <a:pt x="0" y="15"/>
                  <a:pt x="5" y="21"/>
                  <a:pt x="11" y="21"/>
                </a:cubicBezTo>
                <a:cubicBezTo>
                  <a:pt x="39" y="25"/>
                  <a:pt x="39" y="25"/>
                  <a:pt x="39" y="25"/>
                </a:cubicBezTo>
                <a:cubicBezTo>
                  <a:pt x="45" y="26"/>
                  <a:pt x="50" y="22"/>
                  <a:pt x="51" y="16"/>
                </a:cubicBezTo>
                <a:cubicBezTo>
                  <a:pt x="51" y="16"/>
                  <a:pt x="51" y="16"/>
                  <a:pt x="51" y="16"/>
                </a:cubicBezTo>
                <a:cubicBezTo>
                  <a:pt x="51" y="11"/>
                  <a:pt x="47" y="5"/>
                  <a:pt x="41" y="5"/>
                </a:cubicBezTo>
                <a:cubicBezTo>
                  <a:pt x="12" y="1"/>
                  <a:pt x="12" y="1"/>
                  <a:pt x="12" y="1"/>
                </a:cubicBezTo>
                <a:cubicBezTo>
                  <a:pt x="7" y="0"/>
                  <a:pt x="1" y="4"/>
                  <a:pt x="1"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5" name="任意多边形 84"/>
          <p:cNvSpPr/>
          <p:nvPr>
            <p:custDataLst>
              <p:tags r:id="rId34"/>
            </p:custDataLst>
          </p:nvPr>
        </p:nvSpPr>
        <p:spPr bwMode="auto">
          <a:xfrm>
            <a:off x="5257220" y="4133467"/>
            <a:ext cx="111863" cy="48702"/>
          </a:xfrm>
          <a:custGeom>
            <a:avLst/>
            <a:gdLst>
              <a:gd name="T0" fmla="*/ 1 w 62"/>
              <a:gd name="T1" fmla="*/ 9 h 27"/>
              <a:gd name="T2" fmla="*/ 1 w 62"/>
              <a:gd name="T3" fmla="*/ 9 h 27"/>
              <a:gd name="T4" fmla="*/ 12 w 62"/>
              <a:gd name="T5" fmla="*/ 21 h 27"/>
              <a:gd name="T6" fmla="*/ 49 w 62"/>
              <a:gd name="T7" fmla="*/ 26 h 27"/>
              <a:gd name="T8" fmla="*/ 62 w 62"/>
              <a:gd name="T9" fmla="*/ 17 h 27"/>
              <a:gd name="T10" fmla="*/ 62 w 62"/>
              <a:gd name="T11" fmla="*/ 17 h 27"/>
              <a:gd name="T12" fmla="*/ 51 w 62"/>
              <a:gd name="T13" fmla="*/ 5 h 27"/>
              <a:gd name="T14" fmla="*/ 14 w 62"/>
              <a:gd name="T15" fmla="*/ 0 h 27"/>
              <a:gd name="T16" fmla="*/ 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1" y="9"/>
                </a:moveTo>
                <a:cubicBezTo>
                  <a:pt x="1" y="9"/>
                  <a:pt x="1" y="9"/>
                  <a:pt x="1" y="9"/>
                </a:cubicBezTo>
                <a:cubicBezTo>
                  <a:pt x="0" y="15"/>
                  <a:pt x="5" y="20"/>
                  <a:pt x="12" y="21"/>
                </a:cubicBezTo>
                <a:cubicBezTo>
                  <a:pt x="49" y="26"/>
                  <a:pt x="49" y="26"/>
                  <a:pt x="49" y="26"/>
                </a:cubicBezTo>
                <a:cubicBezTo>
                  <a:pt x="56" y="27"/>
                  <a:pt x="61" y="23"/>
                  <a:pt x="62" y="17"/>
                </a:cubicBezTo>
                <a:cubicBezTo>
                  <a:pt x="62" y="17"/>
                  <a:pt x="62" y="17"/>
                  <a:pt x="62" y="17"/>
                </a:cubicBezTo>
                <a:cubicBezTo>
                  <a:pt x="62" y="12"/>
                  <a:pt x="57" y="6"/>
                  <a:pt x="51" y="5"/>
                </a:cubicBezTo>
                <a:cubicBezTo>
                  <a:pt x="14" y="0"/>
                  <a:pt x="14" y="0"/>
                  <a:pt x="14" y="0"/>
                </a:cubicBezTo>
                <a:cubicBezTo>
                  <a:pt x="7" y="0"/>
                  <a:pt x="1" y="3"/>
                  <a:pt x="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6" name="任意多边形 85"/>
          <p:cNvSpPr/>
          <p:nvPr>
            <p:custDataLst>
              <p:tags r:id="rId35"/>
            </p:custDataLst>
          </p:nvPr>
        </p:nvSpPr>
        <p:spPr bwMode="auto">
          <a:xfrm>
            <a:off x="5261025" y="4169232"/>
            <a:ext cx="102731" cy="47180"/>
          </a:xfrm>
          <a:custGeom>
            <a:avLst/>
            <a:gdLst>
              <a:gd name="T0" fmla="*/ 1 w 57"/>
              <a:gd name="T1" fmla="*/ 10 h 26"/>
              <a:gd name="T2" fmla="*/ 1 w 57"/>
              <a:gd name="T3" fmla="*/ 10 h 26"/>
              <a:gd name="T4" fmla="*/ 38 w 57"/>
              <a:gd name="T5" fmla="*/ 24 h 26"/>
              <a:gd name="T6" fmla="*/ 57 w 57"/>
              <a:gd name="T7" fmla="*/ 18 h 26"/>
              <a:gd name="T8" fmla="*/ 57 w 57"/>
              <a:gd name="T9" fmla="*/ 18 h 26"/>
              <a:gd name="T10" fmla="*/ 46 w 57"/>
              <a:gd name="T11" fmla="*/ 6 h 26"/>
              <a:gd name="T12" fmla="*/ 13 w 57"/>
              <a:gd name="T13" fmla="*/ 1 h 26"/>
              <a:gd name="T14" fmla="*/ 1 w 57"/>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6">
                <a:moveTo>
                  <a:pt x="1" y="10"/>
                </a:moveTo>
                <a:cubicBezTo>
                  <a:pt x="1" y="10"/>
                  <a:pt x="1" y="10"/>
                  <a:pt x="1" y="10"/>
                </a:cubicBezTo>
                <a:cubicBezTo>
                  <a:pt x="0" y="25"/>
                  <a:pt x="28" y="22"/>
                  <a:pt x="38" y="24"/>
                </a:cubicBezTo>
                <a:cubicBezTo>
                  <a:pt x="48" y="26"/>
                  <a:pt x="56" y="25"/>
                  <a:pt x="57" y="18"/>
                </a:cubicBezTo>
                <a:cubicBezTo>
                  <a:pt x="57" y="18"/>
                  <a:pt x="57" y="18"/>
                  <a:pt x="57" y="18"/>
                </a:cubicBezTo>
                <a:cubicBezTo>
                  <a:pt x="57" y="12"/>
                  <a:pt x="52" y="7"/>
                  <a:pt x="46" y="6"/>
                </a:cubicBezTo>
                <a:cubicBezTo>
                  <a:pt x="13" y="1"/>
                  <a:pt x="13" y="1"/>
                  <a:pt x="13" y="1"/>
                </a:cubicBezTo>
                <a:cubicBezTo>
                  <a:pt x="7" y="0"/>
                  <a:pt x="2" y="4"/>
                  <a:pt x="1"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7" name="任意多边形 86"/>
          <p:cNvSpPr/>
          <p:nvPr>
            <p:custDataLst>
              <p:tags r:id="rId36"/>
            </p:custDataLst>
          </p:nvPr>
        </p:nvSpPr>
        <p:spPr bwMode="auto">
          <a:xfrm>
            <a:off x="5266352" y="4205759"/>
            <a:ext cx="84468" cy="39571"/>
          </a:xfrm>
          <a:custGeom>
            <a:avLst/>
            <a:gdLst>
              <a:gd name="T0" fmla="*/ 1 w 47"/>
              <a:gd name="T1" fmla="*/ 9 h 22"/>
              <a:gd name="T2" fmla="*/ 1 w 47"/>
              <a:gd name="T3" fmla="*/ 9 h 22"/>
              <a:gd name="T4" fmla="*/ 25 w 47"/>
              <a:gd name="T5" fmla="*/ 20 h 22"/>
              <a:gd name="T6" fmla="*/ 47 w 47"/>
              <a:gd name="T7" fmla="*/ 15 h 22"/>
              <a:gd name="T8" fmla="*/ 47 w 47"/>
              <a:gd name="T9" fmla="*/ 15 h 22"/>
              <a:gd name="T10" fmla="*/ 38 w 47"/>
              <a:gd name="T11" fmla="*/ 4 h 22"/>
              <a:gd name="T12" fmla="*/ 12 w 47"/>
              <a:gd name="T13" fmla="*/ 1 h 22"/>
              <a:gd name="T14" fmla="*/ 1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1" y="9"/>
                </a:moveTo>
                <a:cubicBezTo>
                  <a:pt x="1" y="9"/>
                  <a:pt x="1" y="9"/>
                  <a:pt x="1" y="9"/>
                </a:cubicBezTo>
                <a:cubicBezTo>
                  <a:pt x="0" y="22"/>
                  <a:pt x="17" y="19"/>
                  <a:pt x="25" y="20"/>
                </a:cubicBezTo>
                <a:cubicBezTo>
                  <a:pt x="35" y="21"/>
                  <a:pt x="46" y="22"/>
                  <a:pt x="47" y="15"/>
                </a:cubicBezTo>
                <a:cubicBezTo>
                  <a:pt x="47" y="15"/>
                  <a:pt x="47" y="15"/>
                  <a:pt x="47" y="15"/>
                </a:cubicBezTo>
                <a:cubicBezTo>
                  <a:pt x="47" y="10"/>
                  <a:pt x="43" y="5"/>
                  <a:pt x="38" y="4"/>
                </a:cubicBezTo>
                <a:cubicBezTo>
                  <a:pt x="12" y="1"/>
                  <a:pt x="12" y="1"/>
                  <a:pt x="12" y="1"/>
                </a:cubicBezTo>
                <a:cubicBezTo>
                  <a:pt x="6" y="0"/>
                  <a:pt x="2" y="4"/>
                  <a:pt x="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8" name="任意多边形 87"/>
          <p:cNvSpPr/>
          <p:nvPr>
            <p:custDataLst>
              <p:tags r:id="rId37"/>
            </p:custDataLst>
          </p:nvPr>
        </p:nvSpPr>
        <p:spPr bwMode="auto">
          <a:xfrm>
            <a:off x="5338644" y="4107594"/>
            <a:ext cx="21307" cy="32722"/>
          </a:xfrm>
          <a:custGeom>
            <a:avLst/>
            <a:gdLst>
              <a:gd name="T0" fmla="*/ 1 w 12"/>
              <a:gd name="T1" fmla="*/ 17 h 18"/>
              <a:gd name="T2" fmla="*/ 1 w 12"/>
              <a:gd name="T3" fmla="*/ 17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7"/>
                </a:moveTo>
                <a:cubicBezTo>
                  <a:pt x="1" y="17"/>
                  <a:pt x="1" y="17"/>
                  <a:pt x="1" y="17"/>
                </a:cubicBezTo>
                <a:cubicBezTo>
                  <a:pt x="7" y="18"/>
                  <a:pt x="11" y="15"/>
                  <a:pt x="12" y="10"/>
                </a:cubicBezTo>
                <a:cubicBezTo>
                  <a:pt x="12" y="10"/>
                  <a:pt x="12" y="10"/>
                  <a:pt x="12" y="10"/>
                </a:cubicBezTo>
                <a:cubicBezTo>
                  <a:pt x="12" y="5"/>
                  <a:pt x="8" y="1"/>
                  <a:pt x="3" y="0"/>
                </a:cubicBezTo>
                <a:cubicBezTo>
                  <a:pt x="2" y="0"/>
                  <a:pt x="2" y="0"/>
                  <a:pt x="2" y="0"/>
                </a:cubicBezTo>
                <a:cubicBezTo>
                  <a:pt x="1" y="2"/>
                  <a:pt x="1" y="5"/>
                  <a:pt x="0" y="8"/>
                </a:cubicBezTo>
                <a:cubicBezTo>
                  <a:pt x="0" y="11"/>
                  <a:pt x="0" y="14"/>
                  <a:pt x="1" y="17"/>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9" name="任意多边形 88"/>
          <p:cNvSpPr/>
          <p:nvPr>
            <p:custDataLst>
              <p:tags r:id="rId38"/>
            </p:custDataLst>
          </p:nvPr>
        </p:nvSpPr>
        <p:spPr bwMode="auto">
          <a:xfrm>
            <a:off x="5343971" y="4145643"/>
            <a:ext cx="21307" cy="32722"/>
          </a:xfrm>
          <a:custGeom>
            <a:avLst/>
            <a:gdLst>
              <a:gd name="T0" fmla="*/ 1 w 12"/>
              <a:gd name="T1" fmla="*/ 18 h 18"/>
              <a:gd name="T2" fmla="*/ 1 w 12"/>
              <a:gd name="T3" fmla="*/ 18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8"/>
                </a:moveTo>
                <a:cubicBezTo>
                  <a:pt x="1" y="18"/>
                  <a:pt x="1" y="18"/>
                  <a:pt x="1" y="18"/>
                </a:cubicBezTo>
                <a:cubicBezTo>
                  <a:pt x="7" y="18"/>
                  <a:pt x="11" y="15"/>
                  <a:pt x="12" y="10"/>
                </a:cubicBezTo>
                <a:cubicBezTo>
                  <a:pt x="12" y="10"/>
                  <a:pt x="12" y="10"/>
                  <a:pt x="12" y="10"/>
                </a:cubicBezTo>
                <a:cubicBezTo>
                  <a:pt x="12" y="5"/>
                  <a:pt x="8" y="1"/>
                  <a:pt x="3" y="0"/>
                </a:cubicBezTo>
                <a:cubicBezTo>
                  <a:pt x="2" y="0"/>
                  <a:pt x="2" y="0"/>
                  <a:pt x="2" y="0"/>
                </a:cubicBezTo>
                <a:cubicBezTo>
                  <a:pt x="1" y="3"/>
                  <a:pt x="1" y="5"/>
                  <a:pt x="0" y="8"/>
                </a:cubicBezTo>
                <a:cubicBezTo>
                  <a:pt x="0" y="11"/>
                  <a:pt x="0" y="14"/>
                  <a:pt x="1" y="18"/>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0" name="任意多边形 89"/>
          <p:cNvSpPr/>
          <p:nvPr>
            <p:custDataLst>
              <p:tags r:id="rId39"/>
            </p:custDataLst>
          </p:nvPr>
        </p:nvSpPr>
        <p:spPr bwMode="auto">
          <a:xfrm>
            <a:off x="5338644" y="4182169"/>
            <a:ext cx="21307" cy="30439"/>
          </a:xfrm>
          <a:custGeom>
            <a:avLst/>
            <a:gdLst>
              <a:gd name="T0" fmla="*/ 1 w 12"/>
              <a:gd name="T1" fmla="*/ 16 h 17"/>
              <a:gd name="T2" fmla="*/ 1 w 12"/>
              <a:gd name="T3" fmla="*/ 16 h 17"/>
              <a:gd name="T4" fmla="*/ 12 w 12"/>
              <a:gd name="T5" fmla="*/ 9 h 17"/>
              <a:gd name="T6" fmla="*/ 12 w 12"/>
              <a:gd name="T7" fmla="*/ 9 h 17"/>
              <a:gd name="T8" fmla="*/ 3 w 12"/>
              <a:gd name="T9" fmla="*/ 0 h 17"/>
              <a:gd name="T10" fmla="*/ 2 w 12"/>
              <a:gd name="T11" fmla="*/ 0 h 17"/>
              <a:gd name="T12" fmla="*/ 0 w 12"/>
              <a:gd name="T13" fmla="*/ 7 h 17"/>
              <a:gd name="T14" fmla="*/ 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 y="16"/>
                </a:moveTo>
                <a:cubicBezTo>
                  <a:pt x="1" y="16"/>
                  <a:pt x="1" y="16"/>
                  <a:pt x="1" y="16"/>
                </a:cubicBezTo>
                <a:cubicBezTo>
                  <a:pt x="7" y="17"/>
                  <a:pt x="11" y="14"/>
                  <a:pt x="12" y="9"/>
                </a:cubicBezTo>
                <a:cubicBezTo>
                  <a:pt x="12" y="9"/>
                  <a:pt x="12" y="9"/>
                  <a:pt x="12" y="9"/>
                </a:cubicBezTo>
                <a:cubicBezTo>
                  <a:pt x="12" y="5"/>
                  <a:pt x="8" y="1"/>
                  <a:pt x="3" y="0"/>
                </a:cubicBezTo>
                <a:cubicBezTo>
                  <a:pt x="2" y="0"/>
                  <a:pt x="2" y="0"/>
                  <a:pt x="2" y="0"/>
                </a:cubicBezTo>
                <a:cubicBezTo>
                  <a:pt x="1" y="3"/>
                  <a:pt x="1" y="5"/>
                  <a:pt x="0" y="7"/>
                </a:cubicBezTo>
                <a:cubicBezTo>
                  <a:pt x="0" y="10"/>
                  <a:pt x="0" y="13"/>
                  <a:pt x="1" y="16"/>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1" name="任意多边形 90"/>
          <p:cNvSpPr/>
          <p:nvPr>
            <p:custDataLst>
              <p:tags r:id="rId40"/>
            </p:custDataLst>
          </p:nvPr>
        </p:nvSpPr>
        <p:spPr bwMode="auto">
          <a:xfrm>
            <a:off x="5327230" y="4216413"/>
            <a:ext cx="27395" cy="26634"/>
          </a:xfrm>
          <a:custGeom>
            <a:avLst/>
            <a:gdLst>
              <a:gd name="T0" fmla="*/ 1 w 15"/>
              <a:gd name="T1" fmla="*/ 13 h 15"/>
              <a:gd name="T2" fmla="*/ 1 w 15"/>
              <a:gd name="T3" fmla="*/ 13 h 15"/>
              <a:gd name="T4" fmla="*/ 2 w 15"/>
              <a:gd name="T5" fmla="*/ 0 h 15"/>
              <a:gd name="T6" fmla="*/ 2 w 15"/>
              <a:gd name="T7" fmla="*/ 0 h 15"/>
              <a:gd name="T8" fmla="*/ 0 w 15"/>
              <a:gd name="T9" fmla="*/ 5 h 15"/>
              <a:gd name="T10" fmla="*/ 1 w 15"/>
              <a:gd name="T11" fmla="*/ 13 h 15"/>
            </a:gdLst>
            <a:ahLst/>
            <a:cxnLst>
              <a:cxn ang="0">
                <a:pos x="T0" y="T1"/>
              </a:cxn>
              <a:cxn ang="0">
                <a:pos x="T2" y="T3"/>
              </a:cxn>
              <a:cxn ang="0">
                <a:pos x="T4" y="T5"/>
              </a:cxn>
              <a:cxn ang="0">
                <a:pos x="T6" y="T7"/>
              </a:cxn>
              <a:cxn ang="0">
                <a:pos x="T8" y="T9"/>
              </a:cxn>
              <a:cxn ang="0">
                <a:pos x="T10" y="T11"/>
              </a:cxn>
            </a:cxnLst>
            <a:rect l="0" t="0" r="r" b="b"/>
            <a:pathLst>
              <a:path w="15" h="15">
                <a:moveTo>
                  <a:pt x="1" y="13"/>
                </a:moveTo>
                <a:cubicBezTo>
                  <a:pt x="1" y="13"/>
                  <a:pt x="1" y="13"/>
                  <a:pt x="1" y="13"/>
                </a:cubicBezTo>
                <a:cubicBezTo>
                  <a:pt x="14" y="15"/>
                  <a:pt x="15" y="1"/>
                  <a:pt x="2" y="0"/>
                </a:cubicBezTo>
                <a:cubicBezTo>
                  <a:pt x="2" y="0"/>
                  <a:pt x="2" y="0"/>
                  <a:pt x="2" y="0"/>
                </a:cubicBezTo>
                <a:cubicBezTo>
                  <a:pt x="1" y="1"/>
                  <a:pt x="0" y="3"/>
                  <a:pt x="0" y="5"/>
                </a:cubicBezTo>
                <a:cubicBezTo>
                  <a:pt x="0" y="8"/>
                  <a:pt x="0" y="11"/>
                  <a:pt x="1" y="13"/>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2" name="任意多边形 91"/>
          <p:cNvSpPr/>
          <p:nvPr>
            <p:custDataLst>
              <p:tags r:id="rId41"/>
            </p:custDataLst>
          </p:nvPr>
        </p:nvSpPr>
        <p:spPr bwMode="auto">
          <a:xfrm>
            <a:off x="5359951" y="4066502"/>
            <a:ext cx="73814" cy="72293"/>
          </a:xfrm>
          <a:custGeom>
            <a:avLst/>
            <a:gdLst>
              <a:gd name="T0" fmla="*/ 4 w 41"/>
              <a:gd name="T1" fmla="*/ 6 h 40"/>
              <a:gd name="T2" fmla="*/ 4 w 41"/>
              <a:gd name="T3" fmla="*/ 6 h 40"/>
              <a:gd name="T4" fmla="*/ 6 w 41"/>
              <a:gd name="T5" fmla="*/ 23 h 40"/>
              <a:gd name="T6" fmla="*/ 21 w 41"/>
              <a:gd name="T7" fmla="*/ 36 h 40"/>
              <a:gd name="T8" fmla="*/ 37 w 41"/>
              <a:gd name="T9" fmla="*/ 34 h 40"/>
              <a:gd name="T10" fmla="*/ 37 w 41"/>
              <a:gd name="T11" fmla="*/ 34 h 40"/>
              <a:gd name="T12" fmla="*/ 35 w 41"/>
              <a:gd name="T13" fmla="*/ 18 h 40"/>
              <a:gd name="T14" fmla="*/ 20 w 41"/>
              <a:gd name="T15" fmla="*/ 4 h 40"/>
              <a:gd name="T16" fmla="*/ 4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4" y="6"/>
                </a:moveTo>
                <a:cubicBezTo>
                  <a:pt x="4" y="6"/>
                  <a:pt x="4" y="6"/>
                  <a:pt x="4" y="6"/>
                </a:cubicBezTo>
                <a:cubicBezTo>
                  <a:pt x="0" y="11"/>
                  <a:pt x="1" y="18"/>
                  <a:pt x="6" y="23"/>
                </a:cubicBezTo>
                <a:cubicBezTo>
                  <a:pt x="21" y="36"/>
                  <a:pt x="21" y="36"/>
                  <a:pt x="21" y="36"/>
                </a:cubicBezTo>
                <a:cubicBezTo>
                  <a:pt x="26" y="40"/>
                  <a:pt x="33" y="39"/>
                  <a:pt x="37" y="34"/>
                </a:cubicBezTo>
                <a:cubicBezTo>
                  <a:pt x="37" y="34"/>
                  <a:pt x="37" y="34"/>
                  <a:pt x="37" y="34"/>
                </a:cubicBezTo>
                <a:cubicBezTo>
                  <a:pt x="41" y="29"/>
                  <a:pt x="40" y="22"/>
                  <a:pt x="35" y="18"/>
                </a:cubicBezTo>
                <a:cubicBezTo>
                  <a:pt x="20" y="4"/>
                  <a:pt x="20" y="4"/>
                  <a:pt x="20" y="4"/>
                </a:cubicBezTo>
                <a:cubicBezTo>
                  <a:pt x="15" y="0"/>
                  <a:pt x="8" y="1"/>
                  <a:pt x="4" y="6"/>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3" name="任意多边形 92"/>
          <p:cNvSpPr/>
          <p:nvPr>
            <p:custDataLst>
              <p:tags r:id="rId42"/>
            </p:custDataLst>
          </p:nvPr>
        </p:nvSpPr>
        <p:spPr bwMode="auto">
          <a:xfrm>
            <a:off x="5300595" y="4058892"/>
            <a:ext cx="102731" cy="45658"/>
          </a:xfrm>
          <a:custGeom>
            <a:avLst/>
            <a:gdLst>
              <a:gd name="T0" fmla="*/ 45 w 57"/>
              <a:gd name="T1" fmla="*/ 25 h 25"/>
              <a:gd name="T2" fmla="*/ 56 w 57"/>
              <a:gd name="T3" fmla="*/ 18 h 25"/>
              <a:gd name="T4" fmla="*/ 56 w 57"/>
              <a:gd name="T5" fmla="*/ 18 h 25"/>
              <a:gd name="T6" fmla="*/ 46 w 57"/>
              <a:gd name="T7" fmla="*/ 5 h 25"/>
              <a:gd name="T8" fmla="*/ 23 w 57"/>
              <a:gd name="T9" fmla="*/ 3 h 25"/>
              <a:gd name="T10" fmla="*/ 45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45" y="25"/>
                </a:moveTo>
                <a:cubicBezTo>
                  <a:pt x="51" y="25"/>
                  <a:pt x="56" y="24"/>
                  <a:pt x="56" y="18"/>
                </a:cubicBezTo>
                <a:cubicBezTo>
                  <a:pt x="56" y="18"/>
                  <a:pt x="56" y="18"/>
                  <a:pt x="56" y="18"/>
                </a:cubicBezTo>
                <a:cubicBezTo>
                  <a:pt x="57" y="12"/>
                  <a:pt x="52" y="6"/>
                  <a:pt x="46" y="5"/>
                </a:cubicBezTo>
                <a:cubicBezTo>
                  <a:pt x="23" y="3"/>
                  <a:pt x="23" y="3"/>
                  <a:pt x="23" y="3"/>
                </a:cubicBezTo>
                <a:cubicBezTo>
                  <a:pt x="0" y="0"/>
                  <a:pt x="14" y="25"/>
                  <a:pt x="45"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4" name="任意多边形 93"/>
          <p:cNvSpPr/>
          <p:nvPr>
            <p:custDataLst>
              <p:tags r:id="rId43"/>
            </p:custDataLst>
          </p:nvPr>
        </p:nvSpPr>
        <p:spPr bwMode="auto">
          <a:xfrm>
            <a:off x="5321903" y="4062696"/>
            <a:ext cx="38049" cy="14459"/>
          </a:xfrm>
          <a:custGeom>
            <a:avLst/>
            <a:gdLst>
              <a:gd name="T0" fmla="*/ 21 w 21"/>
              <a:gd name="T1" fmla="*/ 2 h 8"/>
              <a:gd name="T2" fmla="*/ 11 w 21"/>
              <a:gd name="T3" fmla="*/ 1 h 8"/>
              <a:gd name="T4" fmla="*/ 1 w 21"/>
              <a:gd name="T5" fmla="*/ 5 h 8"/>
              <a:gd name="T6" fmla="*/ 21 w 21"/>
              <a:gd name="T7" fmla="*/ 2 h 8"/>
            </a:gdLst>
            <a:ahLst/>
            <a:cxnLst>
              <a:cxn ang="0">
                <a:pos x="T0" y="T1"/>
              </a:cxn>
              <a:cxn ang="0">
                <a:pos x="T2" y="T3"/>
              </a:cxn>
              <a:cxn ang="0">
                <a:pos x="T4" y="T5"/>
              </a:cxn>
              <a:cxn ang="0">
                <a:pos x="T6" y="T7"/>
              </a:cxn>
            </a:cxnLst>
            <a:rect l="0" t="0" r="r" b="b"/>
            <a:pathLst>
              <a:path w="21" h="8">
                <a:moveTo>
                  <a:pt x="21" y="2"/>
                </a:moveTo>
                <a:cubicBezTo>
                  <a:pt x="11" y="1"/>
                  <a:pt x="11" y="1"/>
                  <a:pt x="11" y="1"/>
                </a:cubicBezTo>
                <a:cubicBezTo>
                  <a:pt x="5" y="0"/>
                  <a:pt x="0" y="2"/>
                  <a:pt x="1" y="5"/>
                </a:cubicBezTo>
                <a:cubicBezTo>
                  <a:pt x="9" y="8"/>
                  <a:pt x="20" y="7"/>
                  <a:pt x="21" y="2"/>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5" name="任意多边形 94"/>
          <p:cNvSpPr/>
          <p:nvPr>
            <p:custDataLst>
              <p:tags r:id="rId44"/>
            </p:custDataLst>
          </p:nvPr>
        </p:nvSpPr>
        <p:spPr bwMode="auto">
          <a:xfrm>
            <a:off x="6740354" y="4086287"/>
            <a:ext cx="167414" cy="175024"/>
          </a:xfrm>
          <a:custGeom>
            <a:avLst/>
            <a:gdLst>
              <a:gd name="T0" fmla="*/ 85 w 93"/>
              <a:gd name="T1" fmla="*/ 25 h 97"/>
              <a:gd name="T2" fmla="*/ 91 w 93"/>
              <a:gd name="T3" fmla="*/ 67 h 97"/>
              <a:gd name="T4" fmla="*/ 75 w 93"/>
              <a:gd name="T5" fmla="*/ 87 h 97"/>
              <a:gd name="T6" fmla="*/ 55 w 93"/>
              <a:gd name="T7" fmla="*/ 90 h 97"/>
              <a:gd name="T8" fmla="*/ 8 w 93"/>
              <a:gd name="T9" fmla="*/ 75 h 97"/>
              <a:gd name="T10" fmla="*/ 2 w 93"/>
              <a:gd name="T11" fmla="*/ 38 h 97"/>
              <a:gd name="T12" fmla="*/ 18 w 93"/>
              <a:gd name="T13" fmla="*/ 17 h 97"/>
              <a:gd name="T14" fmla="*/ 85 w 93"/>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7">
                <a:moveTo>
                  <a:pt x="85" y="25"/>
                </a:moveTo>
                <a:cubicBezTo>
                  <a:pt x="91" y="67"/>
                  <a:pt x="91" y="67"/>
                  <a:pt x="91" y="67"/>
                </a:cubicBezTo>
                <a:cubicBezTo>
                  <a:pt x="93" y="76"/>
                  <a:pt x="85" y="85"/>
                  <a:pt x="75" y="87"/>
                </a:cubicBezTo>
                <a:cubicBezTo>
                  <a:pt x="55" y="90"/>
                  <a:pt x="55" y="90"/>
                  <a:pt x="55" y="90"/>
                </a:cubicBezTo>
                <a:cubicBezTo>
                  <a:pt x="40" y="92"/>
                  <a:pt x="11" y="97"/>
                  <a:pt x="8" y="75"/>
                </a:cubicBezTo>
                <a:cubicBezTo>
                  <a:pt x="2" y="38"/>
                  <a:pt x="2" y="38"/>
                  <a:pt x="2" y="38"/>
                </a:cubicBezTo>
                <a:cubicBezTo>
                  <a:pt x="0" y="28"/>
                  <a:pt x="8" y="19"/>
                  <a:pt x="18" y="17"/>
                </a:cubicBezTo>
                <a:cubicBezTo>
                  <a:pt x="34" y="15"/>
                  <a:pt x="81" y="0"/>
                  <a:pt x="85"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6" name="任意多边形 95"/>
          <p:cNvSpPr/>
          <p:nvPr>
            <p:custDataLst>
              <p:tags r:id="rId45"/>
            </p:custDataLst>
          </p:nvPr>
        </p:nvSpPr>
        <p:spPr bwMode="auto">
          <a:xfrm>
            <a:off x="6744159" y="4099223"/>
            <a:ext cx="59356" cy="66205"/>
          </a:xfrm>
          <a:custGeom>
            <a:avLst/>
            <a:gdLst>
              <a:gd name="T0" fmla="*/ 27 w 33"/>
              <a:gd name="T1" fmla="*/ 4 h 37"/>
              <a:gd name="T2" fmla="*/ 27 w 33"/>
              <a:gd name="T3" fmla="*/ 4 h 37"/>
              <a:gd name="T4" fmla="*/ 30 w 33"/>
              <a:gd name="T5" fmla="*/ 20 h 37"/>
              <a:gd name="T6" fmla="*/ 22 w 33"/>
              <a:gd name="T7" fmla="*/ 31 h 37"/>
              <a:gd name="T8" fmla="*/ 6 w 33"/>
              <a:gd name="T9" fmla="*/ 33 h 37"/>
              <a:gd name="T10" fmla="*/ 6 w 33"/>
              <a:gd name="T11" fmla="*/ 33 h 37"/>
              <a:gd name="T12" fmla="*/ 4 w 33"/>
              <a:gd name="T13" fmla="*/ 17 h 37"/>
              <a:gd name="T14" fmla="*/ 11 w 33"/>
              <a:gd name="T15" fmla="*/ 7 h 37"/>
              <a:gd name="T16" fmla="*/ 27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27" y="4"/>
                </a:moveTo>
                <a:cubicBezTo>
                  <a:pt x="27" y="4"/>
                  <a:pt x="27" y="4"/>
                  <a:pt x="27" y="4"/>
                </a:cubicBezTo>
                <a:cubicBezTo>
                  <a:pt x="32" y="8"/>
                  <a:pt x="33" y="15"/>
                  <a:pt x="30" y="20"/>
                </a:cubicBezTo>
                <a:cubicBezTo>
                  <a:pt x="22" y="31"/>
                  <a:pt x="22" y="31"/>
                  <a:pt x="22" y="31"/>
                </a:cubicBezTo>
                <a:cubicBezTo>
                  <a:pt x="19" y="36"/>
                  <a:pt x="11" y="37"/>
                  <a:pt x="6" y="33"/>
                </a:cubicBezTo>
                <a:cubicBezTo>
                  <a:pt x="6" y="33"/>
                  <a:pt x="6" y="33"/>
                  <a:pt x="6" y="33"/>
                </a:cubicBezTo>
                <a:cubicBezTo>
                  <a:pt x="1" y="30"/>
                  <a:pt x="0" y="22"/>
                  <a:pt x="4" y="17"/>
                </a:cubicBezTo>
                <a:cubicBezTo>
                  <a:pt x="11" y="7"/>
                  <a:pt x="11" y="7"/>
                  <a:pt x="11" y="7"/>
                </a:cubicBezTo>
                <a:cubicBezTo>
                  <a:pt x="15" y="2"/>
                  <a:pt x="22" y="0"/>
                  <a:pt x="27" y="4"/>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7" name="任意多边形 96"/>
          <p:cNvSpPr/>
          <p:nvPr>
            <p:custDataLst>
              <p:tags r:id="rId46"/>
            </p:custDataLst>
          </p:nvPr>
        </p:nvSpPr>
        <p:spPr bwMode="auto">
          <a:xfrm>
            <a:off x="6823300" y="4107594"/>
            <a:ext cx="72293" cy="137736"/>
          </a:xfrm>
          <a:custGeom>
            <a:avLst/>
            <a:gdLst>
              <a:gd name="T0" fmla="*/ 11 w 40"/>
              <a:gd name="T1" fmla="*/ 76 h 76"/>
              <a:gd name="T2" fmla="*/ 10 w 40"/>
              <a:gd name="T3" fmla="*/ 74 h 76"/>
              <a:gd name="T4" fmla="*/ 10 w 40"/>
              <a:gd name="T5" fmla="*/ 74 h 76"/>
              <a:gd name="T6" fmla="*/ 18 w 40"/>
              <a:gd name="T7" fmla="*/ 63 h 76"/>
              <a:gd name="T8" fmla="*/ 16 w 40"/>
              <a:gd name="T9" fmla="*/ 63 h 76"/>
              <a:gd name="T10" fmla="*/ 3 w 40"/>
              <a:gd name="T11" fmla="*/ 54 h 76"/>
              <a:gd name="T12" fmla="*/ 3 w 40"/>
              <a:gd name="T13" fmla="*/ 54 h 76"/>
              <a:gd name="T14" fmla="*/ 12 w 40"/>
              <a:gd name="T15" fmla="*/ 43 h 76"/>
              <a:gd name="T16" fmla="*/ 0 w 40"/>
              <a:gd name="T17" fmla="*/ 34 h 76"/>
              <a:gd name="T18" fmla="*/ 0 w 40"/>
              <a:gd name="T19" fmla="*/ 34 h 76"/>
              <a:gd name="T20" fmla="*/ 11 w 40"/>
              <a:gd name="T21" fmla="*/ 22 h 76"/>
              <a:gd name="T22" fmla="*/ 13 w 40"/>
              <a:gd name="T23" fmla="*/ 22 h 76"/>
              <a:gd name="T24" fmla="*/ 3 w 40"/>
              <a:gd name="T25" fmla="*/ 13 h 76"/>
              <a:gd name="T26" fmla="*/ 3 w 40"/>
              <a:gd name="T27" fmla="*/ 13 h 76"/>
              <a:gd name="T28" fmla="*/ 14 w 40"/>
              <a:gd name="T29" fmla="*/ 1 h 76"/>
              <a:gd name="T30" fmla="*/ 23 w 40"/>
              <a:gd name="T31" fmla="*/ 0 h 76"/>
              <a:gd name="T32" fmla="*/ 29 w 40"/>
              <a:gd name="T33" fmla="*/ 2 h 76"/>
              <a:gd name="T34" fmla="*/ 37 w 40"/>
              <a:gd name="T35" fmla="*/ 15 h 76"/>
              <a:gd name="T36" fmla="*/ 40 w 40"/>
              <a:gd name="T37" fmla="*/ 56 h 76"/>
              <a:gd name="T38" fmla="*/ 40 w 40"/>
              <a:gd name="T39" fmla="*/ 58 h 76"/>
              <a:gd name="T40" fmla="*/ 21 w 40"/>
              <a:gd name="T41" fmla="*/ 75 h 76"/>
              <a:gd name="T42" fmla="*/ 11 w 40"/>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76">
                <a:moveTo>
                  <a:pt x="11" y="76"/>
                </a:moveTo>
                <a:cubicBezTo>
                  <a:pt x="10" y="76"/>
                  <a:pt x="10" y="75"/>
                  <a:pt x="10" y="74"/>
                </a:cubicBezTo>
                <a:cubicBezTo>
                  <a:pt x="10" y="74"/>
                  <a:pt x="10" y="74"/>
                  <a:pt x="10" y="74"/>
                </a:cubicBezTo>
                <a:cubicBezTo>
                  <a:pt x="10" y="69"/>
                  <a:pt x="13" y="65"/>
                  <a:pt x="18" y="63"/>
                </a:cubicBezTo>
                <a:cubicBezTo>
                  <a:pt x="16" y="63"/>
                  <a:pt x="16" y="63"/>
                  <a:pt x="16" y="63"/>
                </a:cubicBezTo>
                <a:cubicBezTo>
                  <a:pt x="10" y="64"/>
                  <a:pt x="4" y="60"/>
                  <a:pt x="3" y="54"/>
                </a:cubicBezTo>
                <a:cubicBezTo>
                  <a:pt x="3" y="54"/>
                  <a:pt x="3" y="54"/>
                  <a:pt x="3" y="54"/>
                </a:cubicBezTo>
                <a:cubicBezTo>
                  <a:pt x="3" y="49"/>
                  <a:pt x="7" y="45"/>
                  <a:pt x="12" y="43"/>
                </a:cubicBezTo>
                <a:cubicBezTo>
                  <a:pt x="6" y="43"/>
                  <a:pt x="1" y="39"/>
                  <a:pt x="0" y="34"/>
                </a:cubicBezTo>
                <a:cubicBezTo>
                  <a:pt x="0" y="34"/>
                  <a:pt x="0" y="34"/>
                  <a:pt x="0" y="34"/>
                </a:cubicBezTo>
                <a:cubicBezTo>
                  <a:pt x="0" y="28"/>
                  <a:pt x="5" y="23"/>
                  <a:pt x="11" y="22"/>
                </a:cubicBezTo>
                <a:cubicBezTo>
                  <a:pt x="13" y="22"/>
                  <a:pt x="13" y="22"/>
                  <a:pt x="13" y="22"/>
                </a:cubicBezTo>
                <a:cubicBezTo>
                  <a:pt x="8" y="21"/>
                  <a:pt x="4" y="18"/>
                  <a:pt x="3" y="13"/>
                </a:cubicBezTo>
                <a:cubicBezTo>
                  <a:pt x="3" y="13"/>
                  <a:pt x="3" y="13"/>
                  <a:pt x="3" y="13"/>
                </a:cubicBezTo>
                <a:cubicBezTo>
                  <a:pt x="3" y="7"/>
                  <a:pt x="7" y="2"/>
                  <a:pt x="14" y="1"/>
                </a:cubicBezTo>
                <a:cubicBezTo>
                  <a:pt x="23" y="0"/>
                  <a:pt x="23" y="0"/>
                  <a:pt x="23" y="0"/>
                </a:cubicBezTo>
                <a:cubicBezTo>
                  <a:pt x="25" y="0"/>
                  <a:pt x="27" y="1"/>
                  <a:pt x="29" y="2"/>
                </a:cubicBezTo>
                <a:cubicBezTo>
                  <a:pt x="33" y="5"/>
                  <a:pt x="36" y="9"/>
                  <a:pt x="37" y="15"/>
                </a:cubicBezTo>
                <a:cubicBezTo>
                  <a:pt x="40" y="56"/>
                  <a:pt x="40" y="56"/>
                  <a:pt x="40" y="56"/>
                </a:cubicBezTo>
                <a:cubicBezTo>
                  <a:pt x="40" y="57"/>
                  <a:pt x="40" y="57"/>
                  <a:pt x="40" y="58"/>
                </a:cubicBezTo>
                <a:cubicBezTo>
                  <a:pt x="39" y="66"/>
                  <a:pt x="31" y="74"/>
                  <a:pt x="21" y="75"/>
                </a:cubicBezTo>
                <a:lnTo>
                  <a:pt x="11" y="76"/>
                </a:ln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8" name="任意多边形 97"/>
          <p:cNvSpPr/>
          <p:nvPr>
            <p:custDataLst>
              <p:tags r:id="rId47"/>
            </p:custDataLst>
          </p:nvPr>
        </p:nvSpPr>
        <p:spPr bwMode="auto">
          <a:xfrm>
            <a:off x="6833954" y="4096940"/>
            <a:ext cx="92078" cy="47180"/>
          </a:xfrm>
          <a:custGeom>
            <a:avLst/>
            <a:gdLst>
              <a:gd name="T0" fmla="*/ 50 w 51"/>
              <a:gd name="T1" fmla="*/ 10 h 26"/>
              <a:gd name="T2" fmla="*/ 50 w 51"/>
              <a:gd name="T3" fmla="*/ 10 h 26"/>
              <a:gd name="T4" fmla="*/ 41 w 51"/>
              <a:gd name="T5" fmla="*/ 21 h 26"/>
              <a:gd name="T6" fmla="*/ 12 w 51"/>
              <a:gd name="T7" fmla="*/ 25 h 26"/>
              <a:gd name="T8" fmla="*/ 0 w 51"/>
              <a:gd name="T9" fmla="*/ 16 h 26"/>
              <a:gd name="T10" fmla="*/ 0 w 51"/>
              <a:gd name="T11" fmla="*/ 16 h 26"/>
              <a:gd name="T12" fmla="*/ 10 w 51"/>
              <a:gd name="T13" fmla="*/ 5 h 26"/>
              <a:gd name="T14" fmla="*/ 39 w 51"/>
              <a:gd name="T15" fmla="*/ 1 h 26"/>
              <a:gd name="T16" fmla="*/ 50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50" y="10"/>
                </a:moveTo>
                <a:cubicBezTo>
                  <a:pt x="50" y="10"/>
                  <a:pt x="50" y="10"/>
                  <a:pt x="50" y="10"/>
                </a:cubicBezTo>
                <a:cubicBezTo>
                  <a:pt x="51" y="15"/>
                  <a:pt x="47" y="21"/>
                  <a:pt x="41" y="21"/>
                </a:cubicBezTo>
                <a:cubicBezTo>
                  <a:pt x="12" y="25"/>
                  <a:pt x="12" y="25"/>
                  <a:pt x="12" y="25"/>
                </a:cubicBezTo>
                <a:cubicBezTo>
                  <a:pt x="6" y="26"/>
                  <a:pt x="1" y="22"/>
                  <a:pt x="0" y="16"/>
                </a:cubicBezTo>
                <a:cubicBezTo>
                  <a:pt x="0" y="16"/>
                  <a:pt x="0" y="16"/>
                  <a:pt x="0" y="16"/>
                </a:cubicBezTo>
                <a:cubicBezTo>
                  <a:pt x="0" y="11"/>
                  <a:pt x="4" y="5"/>
                  <a:pt x="10" y="5"/>
                </a:cubicBezTo>
                <a:cubicBezTo>
                  <a:pt x="39" y="1"/>
                  <a:pt x="39" y="1"/>
                  <a:pt x="39" y="1"/>
                </a:cubicBezTo>
                <a:cubicBezTo>
                  <a:pt x="45" y="0"/>
                  <a:pt x="50" y="4"/>
                  <a:pt x="50"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9" name="任意多边形 98"/>
          <p:cNvSpPr/>
          <p:nvPr>
            <p:custDataLst>
              <p:tags r:id="rId48"/>
            </p:custDataLst>
          </p:nvPr>
        </p:nvSpPr>
        <p:spPr bwMode="auto">
          <a:xfrm>
            <a:off x="6828627" y="4133467"/>
            <a:ext cx="111863" cy="48702"/>
          </a:xfrm>
          <a:custGeom>
            <a:avLst/>
            <a:gdLst>
              <a:gd name="T0" fmla="*/ 61 w 62"/>
              <a:gd name="T1" fmla="*/ 9 h 27"/>
              <a:gd name="T2" fmla="*/ 61 w 62"/>
              <a:gd name="T3" fmla="*/ 9 h 27"/>
              <a:gd name="T4" fmla="*/ 50 w 62"/>
              <a:gd name="T5" fmla="*/ 21 h 27"/>
              <a:gd name="T6" fmla="*/ 13 w 62"/>
              <a:gd name="T7" fmla="*/ 26 h 27"/>
              <a:gd name="T8" fmla="*/ 1 w 62"/>
              <a:gd name="T9" fmla="*/ 17 h 27"/>
              <a:gd name="T10" fmla="*/ 1 w 62"/>
              <a:gd name="T11" fmla="*/ 17 h 27"/>
              <a:gd name="T12" fmla="*/ 12 w 62"/>
              <a:gd name="T13" fmla="*/ 5 h 27"/>
              <a:gd name="T14" fmla="*/ 49 w 62"/>
              <a:gd name="T15" fmla="*/ 0 h 27"/>
              <a:gd name="T16" fmla="*/ 6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61" y="9"/>
                </a:moveTo>
                <a:cubicBezTo>
                  <a:pt x="61" y="9"/>
                  <a:pt x="61" y="9"/>
                  <a:pt x="61" y="9"/>
                </a:cubicBezTo>
                <a:cubicBezTo>
                  <a:pt x="62" y="15"/>
                  <a:pt x="57" y="20"/>
                  <a:pt x="50" y="21"/>
                </a:cubicBezTo>
                <a:cubicBezTo>
                  <a:pt x="13" y="26"/>
                  <a:pt x="13" y="26"/>
                  <a:pt x="13" y="26"/>
                </a:cubicBezTo>
                <a:cubicBezTo>
                  <a:pt x="7" y="27"/>
                  <a:pt x="1" y="23"/>
                  <a:pt x="1" y="17"/>
                </a:cubicBezTo>
                <a:cubicBezTo>
                  <a:pt x="1" y="17"/>
                  <a:pt x="1" y="17"/>
                  <a:pt x="1" y="17"/>
                </a:cubicBezTo>
                <a:cubicBezTo>
                  <a:pt x="0" y="12"/>
                  <a:pt x="5" y="6"/>
                  <a:pt x="12" y="5"/>
                </a:cubicBezTo>
                <a:cubicBezTo>
                  <a:pt x="49" y="0"/>
                  <a:pt x="49" y="0"/>
                  <a:pt x="49" y="0"/>
                </a:cubicBezTo>
                <a:cubicBezTo>
                  <a:pt x="55" y="0"/>
                  <a:pt x="61" y="3"/>
                  <a:pt x="6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0" name="任意多边形 99"/>
          <p:cNvSpPr/>
          <p:nvPr>
            <p:custDataLst>
              <p:tags r:id="rId49"/>
            </p:custDataLst>
          </p:nvPr>
        </p:nvSpPr>
        <p:spPr bwMode="auto">
          <a:xfrm>
            <a:off x="6833954" y="4169232"/>
            <a:ext cx="104253" cy="47180"/>
          </a:xfrm>
          <a:custGeom>
            <a:avLst/>
            <a:gdLst>
              <a:gd name="T0" fmla="*/ 56 w 58"/>
              <a:gd name="T1" fmla="*/ 10 h 26"/>
              <a:gd name="T2" fmla="*/ 56 w 58"/>
              <a:gd name="T3" fmla="*/ 10 h 26"/>
              <a:gd name="T4" fmla="*/ 20 w 58"/>
              <a:gd name="T5" fmla="*/ 24 h 26"/>
              <a:gd name="T6" fmla="*/ 1 w 58"/>
              <a:gd name="T7" fmla="*/ 18 h 26"/>
              <a:gd name="T8" fmla="*/ 1 w 58"/>
              <a:gd name="T9" fmla="*/ 18 h 26"/>
              <a:gd name="T10" fmla="*/ 11 w 58"/>
              <a:gd name="T11" fmla="*/ 6 h 26"/>
              <a:gd name="T12" fmla="*/ 44 w 58"/>
              <a:gd name="T13" fmla="*/ 1 h 26"/>
              <a:gd name="T14" fmla="*/ 56 w 58"/>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6">
                <a:moveTo>
                  <a:pt x="56" y="10"/>
                </a:moveTo>
                <a:cubicBezTo>
                  <a:pt x="56" y="10"/>
                  <a:pt x="56" y="10"/>
                  <a:pt x="56" y="10"/>
                </a:cubicBezTo>
                <a:cubicBezTo>
                  <a:pt x="58" y="25"/>
                  <a:pt x="30" y="22"/>
                  <a:pt x="20" y="24"/>
                </a:cubicBezTo>
                <a:cubicBezTo>
                  <a:pt x="10" y="26"/>
                  <a:pt x="1" y="25"/>
                  <a:pt x="1" y="18"/>
                </a:cubicBezTo>
                <a:cubicBezTo>
                  <a:pt x="1" y="18"/>
                  <a:pt x="1" y="18"/>
                  <a:pt x="1" y="18"/>
                </a:cubicBezTo>
                <a:cubicBezTo>
                  <a:pt x="0" y="12"/>
                  <a:pt x="5" y="7"/>
                  <a:pt x="11" y="6"/>
                </a:cubicBezTo>
                <a:cubicBezTo>
                  <a:pt x="44" y="1"/>
                  <a:pt x="44" y="1"/>
                  <a:pt x="44" y="1"/>
                </a:cubicBezTo>
                <a:cubicBezTo>
                  <a:pt x="50" y="0"/>
                  <a:pt x="56" y="4"/>
                  <a:pt x="56"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1" name="任意多边形 100"/>
          <p:cNvSpPr/>
          <p:nvPr>
            <p:custDataLst>
              <p:tags r:id="rId50"/>
            </p:custDataLst>
          </p:nvPr>
        </p:nvSpPr>
        <p:spPr bwMode="auto">
          <a:xfrm>
            <a:off x="6846890" y="4205759"/>
            <a:ext cx="84468" cy="39571"/>
          </a:xfrm>
          <a:custGeom>
            <a:avLst/>
            <a:gdLst>
              <a:gd name="T0" fmla="*/ 46 w 47"/>
              <a:gd name="T1" fmla="*/ 9 h 22"/>
              <a:gd name="T2" fmla="*/ 46 w 47"/>
              <a:gd name="T3" fmla="*/ 9 h 22"/>
              <a:gd name="T4" fmla="*/ 22 w 47"/>
              <a:gd name="T5" fmla="*/ 20 h 22"/>
              <a:gd name="T6" fmla="*/ 0 w 47"/>
              <a:gd name="T7" fmla="*/ 15 h 22"/>
              <a:gd name="T8" fmla="*/ 0 w 47"/>
              <a:gd name="T9" fmla="*/ 15 h 22"/>
              <a:gd name="T10" fmla="*/ 10 w 47"/>
              <a:gd name="T11" fmla="*/ 4 h 22"/>
              <a:gd name="T12" fmla="*/ 35 w 47"/>
              <a:gd name="T13" fmla="*/ 1 h 22"/>
              <a:gd name="T14" fmla="*/ 46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46" y="9"/>
                </a:moveTo>
                <a:cubicBezTo>
                  <a:pt x="46" y="9"/>
                  <a:pt x="46" y="9"/>
                  <a:pt x="46" y="9"/>
                </a:cubicBezTo>
                <a:cubicBezTo>
                  <a:pt x="47" y="22"/>
                  <a:pt x="31" y="19"/>
                  <a:pt x="22" y="20"/>
                </a:cubicBezTo>
                <a:cubicBezTo>
                  <a:pt x="12" y="21"/>
                  <a:pt x="1" y="22"/>
                  <a:pt x="0" y="15"/>
                </a:cubicBezTo>
                <a:cubicBezTo>
                  <a:pt x="0" y="15"/>
                  <a:pt x="0" y="15"/>
                  <a:pt x="0" y="15"/>
                </a:cubicBezTo>
                <a:cubicBezTo>
                  <a:pt x="0" y="10"/>
                  <a:pt x="4" y="5"/>
                  <a:pt x="10" y="4"/>
                </a:cubicBezTo>
                <a:cubicBezTo>
                  <a:pt x="35" y="1"/>
                  <a:pt x="35" y="1"/>
                  <a:pt x="35" y="1"/>
                </a:cubicBezTo>
                <a:cubicBezTo>
                  <a:pt x="41" y="0"/>
                  <a:pt x="46" y="4"/>
                  <a:pt x="46"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2" name="任意多边形 101"/>
          <p:cNvSpPr/>
          <p:nvPr>
            <p:custDataLst>
              <p:tags r:id="rId51"/>
            </p:custDataLst>
          </p:nvPr>
        </p:nvSpPr>
        <p:spPr bwMode="auto">
          <a:xfrm>
            <a:off x="6837759" y="4107594"/>
            <a:ext cx="21307" cy="32722"/>
          </a:xfrm>
          <a:custGeom>
            <a:avLst/>
            <a:gdLst>
              <a:gd name="T0" fmla="*/ 11 w 12"/>
              <a:gd name="T1" fmla="*/ 17 h 18"/>
              <a:gd name="T2" fmla="*/ 11 w 12"/>
              <a:gd name="T3" fmla="*/ 17 h 18"/>
              <a:gd name="T4" fmla="*/ 1 w 12"/>
              <a:gd name="T5" fmla="*/ 10 h 18"/>
              <a:gd name="T6" fmla="*/ 1 w 12"/>
              <a:gd name="T7" fmla="*/ 10 h 18"/>
              <a:gd name="T8" fmla="*/ 9 w 12"/>
              <a:gd name="T9" fmla="*/ 0 h 18"/>
              <a:gd name="T10" fmla="*/ 10 w 12"/>
              <a:gd name="T11" fmla="*/ 0 h 18"/>
              <a:gd name="T12" fmla="*/ 12 w 12"/>
              <a:gd name="T13" fmla="*/ 8 h 18"/>
              <a:gd name="T14" fmla="*/ 1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7"/>
                </a:moveTo>
                <a:cubicBezTo>
                  <a:pt x="11" y="17"/>
                  <a:pt x="11" y="17"/>
                  <a:pt x="11" y="17"/>
                </a:cubicBezTo>
                <a:cubicBezTo>
                  <a:pt x="6" y="18"/>
                  <a:pt x="1" y="15"/>
                  <a:pt x="1" y="10"/>
                </a:cubicBezTo>
                <a:cubicBezTo>
                  <a:pt x="1" y="10"/>
                  <a:pt x="1" y="10"/>
                  <a:pt x="1" y="10"/>
                </a:cubicBezTo>
                <a:cubicBezTo>
                  <a:pt x="0" y="5"/>
                  <a:pt x="4" y="1"/>
                  <a:pt x="9" y="0"/>
                </a:cubicBezTo>
                <a:cubicBezTo>
                  <a:pt x="10" y="0"/>
                  <a:pt x="10" y="0"/>
                  <a:pt x="10" y="0"/>
                </a:cubicBezTo>
                <a:cubicBezTo>
                  <a:pt x="11" y="2"/>
                  <a:pt x="12" y="5"/>
                  <a:pt x="12" y="8"/>
                </a:cubicBezTo>
                <a:cubicBezTo>
                  <a:pt x="12" y="11"/>
                  <a:pt x="12" y="14"/>
                  <a:pt x="11" y="17"/>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3" name="任意多边形 102"/>
          <p:cNvSpPr/>
          <p:nvPr>
            <p:custDataLst>
              <p:tags r:id="rId52"/>
            </p:custDataLst>
          </p:nvPr>
        </p:nvSpPr>
        <p:spPr bwMode="auto">
          <a:xfrm>
            <a:off x="6832432" y="4145643"/>
            <a:ext cx="21307" cy="32722"/>
          </a:xfrm>
          <a:custGeom>
            <a:avLst/>
            <a:gdLst>
              <a:gd name="T0" fmla="*/ 11 w 12"/>
              <a:gd name="T1" fmla="*/ 18 h 18"/>
              <a:gd name="T2" fmla="*/ 11 w 12"/>
              <a:gd name="T3" fmla="*/ 18 h 18"/>
              <a:gd name="T4" fmla="*/ 1 w 12"/>
              <a:gd name="T5" fmla="*/ 10 h 18"/>
              <a:gd name="T6" fmla="*/ 1 w 12"/>
              <a:gd name="T7" fmla="*/ 10 h 18"/>
              <a:gd name="T8" fmla="*/ 10 w 12"/>
              <a:gd name="T9" fmla="*/ 0 h 18"/>
              <a:gd name="T10" fmla="*/ 10 w 12"/>
              <a:gd name="T11" fmla="*/ 0 h 18"/>
              <a:gd name="T12" fmla="*/ 12 w 12"/>
              <a:gd name="T13" fmla="*/ 8 h 18"/>
              <a:gd name="T14" fmla="*/ 1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8"/>
                </a:moveTo>
                <a:cubicBezTo>
                  <a:pt x="11" y="18"/>
                  <a:pt x="11" y="18"/>
                  <a:pt x="11" y="18"/>
                </a:cubicBezTo>
                <a:cubicBezTo>
                  <a:pt x="6" y="18"/>
                  <a:pt x="1" y="15"/>
                  <a:pt x="1" y="10"/>
                </a:cubicBezTo>
                <a:cubicBezTo>
                  <a:pt x="1" y="10"/>
                  <a:pt x="1" y="10"/>
                  <a:pt x="1" y="10"/>
                </a:cubicBezTo>
                <a:cubicBezTo>
                  <a:pt x="0" y="5"/>
                  <a:pt x="4" y="1"/>
                  <a:pt x="10" y="0"/>
                </a:cubicBezTo>
                <a:cubicBezTo>
                  <a:pt x="10" y="0"/>
                  <a:pt x="10" y="0"/>
                  <a:pt x="10" y="0"/>
                </a:cubicBezTo>
                <a:cubicBezTo>
                  <a:pt x="11" y="3"/>
                  <a:pt x="12" y="5"/>
                  <a:pt x="12" y="8"/>
                </a:cubicBezTo>
                <a:cubicBezTo>
                  <a:pt x="12" y="11"/>
                  <a:pt x="12" y="14"/>
                  <a:pt x="11" y="18"/>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4" name="任意多边形 103"/>
          <p:cNvSpPr/>
          <p:nvPr>
            <p:custDataLst>
              <p:tags r:id="rId53"/>
            </p:custDataLst>
          </p:nvPr>
        </p:nvSpPr>
        <p:spPr bwMode="auto">
          <a:xfrm>
            <a:off x="6837759" y="4182169"/>
            <a:ext cx="21307" cy="30439"/>
          </a:xfrm>
          <a:custGeom>
            <a:avLst/>
            <a:gdLst>
              <a:gd name="T0" fmla="*/ 11 w 12"/>
              <a:gd name="T1" fmla="*/ 16 h 17"/>
              <a:gd name="T2" fmla="*/ 11 w 12"/>
              <a:gd name="T3" fmla="*/ 16 h 17"/>
              <a:gd name="T4" fmla="*/ 1 w 12"/>
              <a:gd name="T5" fmla="*/ 9 h 17"/>
              <a:gd name="T6" fmla="*/ 1 w 12"/>
              <a:gd name="T7" fmla="*/ 9 h 17"/>
              <a:gd name="T8" fmla="*/ 9 w 12"/>
              <a:gd name="T9" fmla="*/ 0 h 17"/>
              <a:gd name="T10" fmla="*/ 10 w 12"/>
              <a:gd name="T11" fmla="*/ 0 h 17"/>
              <a:gd name="T12" fmla="*/ 12 w 12"/>
              <a:gd name="T13" fmla="*/ 7 h 17"/>
              <a:gd name="T14" fmla="*/ 1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1" y="16"/>
                </a:moveTo>
                <a:cubicBezTo>
                  <a:pt x="11" y="16"/>
                  <a:pt x="11" y="16"/>
                  <a:pt x="11" y="16"/>
                </a:cubicBezTo>
                <a:cubicBezTo>
                  <a:pt x="6" y="17"/>
                  <a:pt x="1" y="14"/>
                  <a:pt x="1" y="9"/>
                </a:cubicBezTo>
                <a:cubicBezTo>
                  <a:pt x="1" y="9"/>
                  <a:pt x="1" y="9"/>
                  <a:pt x="1" y="9"/>
                </a:cubicBezTo>
                <a:cubicBezTo>
                  <a:pt x="0" y="5"/>
                  <a:pt x="4" y="1"/>
                  <a:pt x="9" y="0"/>
                </a:cubicBezTo>
                <a:cubicBezTo>
                  <a:pt x="10" y="0"/>
                  <a:pt x="10" y="0"/>
                  <a:pt x="10" y="0"/>
                </a:cubicBezTo>
                <a:cubicBezTo>
                  <a:pt x="11" y="3"/>
                  <a:pt x="12" y="5"/>
                  <a:pt x="12" y="7"/>
                </a:cubicBezTo>
                <a:cubicBezTo>
                  <a:pt x="12" y="10"/>
                  <a:pt x="12" y="13"/>
                  <a:pt x="11" y="16"/>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5" name="任意多边形 104"/>
          <p:cNvSpPr/>
          <p:nvPr>
            <p:custDataLst>
              <p:tags r:id="rId54"/>
            </p:custDataLst>
          </p:nvPr>
        </p:nvSpPr>
        <p:spPr bwMode="auto">
          <a:xfrm>
            <a:off x="6843086" y="4216413"/>
            <a:ext cx="28917" cy="26634"/>
          </a:xfrm>
          <a:custGeom>
            <a:avLst/>
            <a:gdLst>
              <a:gd name="T0" fmla="*/ 15 w 16"/>
              <a:gd name="T1" fmla="*/ 13 h 15"/>
              <a:gd name="T2" fmla="*/ 14 w 16"/>
              <a:gd name="T3" fmla="*/ 13 h 15"/>
              <a:gd name="T4" fmla="*/ 13 w 16"/>
              <a:gd name="T5" fmla="*/ 0 h 15"/>
              <a:gd name="T6" fmla="*/ 14 w 16"/>
              <a:gd name="T7" fmla="*/ 0 h 15"/>
              <a:gd name="T8" fmla="*/ 15 w 16"/>
              <a:gd name="T9" fmla="*/ 5 h 15"/>
              <a:gd name="T10" fmla="*/ 15 w 16"/>
              <a:gd name="T11" fmla="*/ 13 h 15"/>
            </a:gdLst>
            <a:ahLst/>
            <a:cxnLst>
              <a:cxn ang="0">
                <a:pos x="T0" y="T1"/>
              </a:cxn>
              <a:cxn ang="0">
                <a:pos x="T2" y="T3"/>
              </a:cxn>
              <a:cxn ang="0">
                <a:pos x="T4" y="T5"/>
              </a:cxn>
              <a:cxn ang="0">
                <a:pos x="T6" y="T7"/>
              </a:cxn>
              <a:cxn ang="0">
                <a:pos x="T8" y="T9"/>
              </a:cxn>
              <a:cxn ang="0">
                <a:pos x="T10" y="T11"/>
              </a:cxn>
            </a:cxnLst>
            <a:rect l="0" t="0" r="r" b="b"/>
            <a:pathLst>
              <a:path w="16" h="15">
                <a:moveTo>
                  <a:pt x="15" y="13"/>
                </a:moveTo>
                <a:cubicBezTo>
                  <a:pt x="14" y="13"/>
                  <a:pt x="14" y="13"/>
                  <a:pt x="14" y="13"/>
                </a:cubicBezTo>
                <a:cubicBezTo>
                  <a:pt x="1" y="15"/>
                  <a:pt x="0" y="1"/>
                  <a:pt x="13" y="0"/>
                </a:cubicBezTo>
                <a:cubicBezTo>
                  <a:pt x="14" y="0"/>
                  <a:pt x="14" y="0"/>
                  <a:pt x="14" y="0"/>
                </a:cubicBezTo>
                <a:cubicBezTo>
                  <a:pt x="15" y="1"/>
                  <a:pt x="15" y="3"/>
                  <a:pt x="15" y="5"/>
                </a:cubicBezTo>
                <a:cubicBezTo>
                  <a:pt x="16" y="8"/>
                  <a:pt x="16" y="11"/>
                  <a:pt x="15" y="13"/>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6" name="任意多边形 105"/>
          <p:cNvSpPr/>
          <p:nvPr>
            <p:custDataLst>
              <p:tags r:id="rId55"/>
            </p:custDataLst>
          </p:nvPr>
        </p:nvSpPr>
        <p:spPr bwMode="auto">
          <a:xfrm>
            <a:off x="6763945" y="4066502"/>
            <a:ext cx="73814" cy="72293"/>
          </a:xfrm>
          <a:custGeom>
            <a:avLst/>
            <a:gdLst>
              <a:gd name="T0" fmla="*/ 38 w 41"/>
              <a:gd name="T1" fmla="*/ 6 h 40"/>
              <a:gd name="T2" fmla="*/ 38 w 41"/>
              <a:gd name="T3" fmla="*/ 6 h 40"/>
              <a:gd name="T4" fmla="*/ 36 w 41"/>
              <a:gd name="T5" fmla="*/ 23 h 40"/>
              <a:gd name="T6" fmla="*/ 20 w 41"/>
              <a:gd name="T7" fmla="*/ 36 h 40"/>
              <a:gd name="T8" fmla="*/ 4 w 41"/>
              <a:gd name="T9" fmla="*/ 34 h 40"/>
              <a:gd name="T10" fmla="*/ 4 w 41"/>
              <a:gd name="T11" fmla="*/ 34 h 40"/>
              <a:gd name="T12" fmla="*/ 6 w 41"/>
              <a:gd name="T13" fmla="*/ 18 h 40"/>
              <a:gd name="T14" fmla="*/ 21 w 41"/>
              <a:gd name="T15" fmla="*/ 4 h 40"/>
              <a:gd name="T16" fmla="*/ 38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38" y="6"/>
                </a:moveTo>
                <a:cubicBezTo>
                  <a:pt x="38" y="6"/>
                  <a:pt x="38" y="6"/>
                  <a:pt x="38" y="6"/>
                </a:cubicBezTo>
                <a:cubicBezTo>
                  <a:pt x="41" y="11"/>
                  <a:pt x="40" y="18"/>
                  <a:pt x="36" y="23"/>
                </a:cubicBezTo>
                <a:cubicBezTo>
                  <a:pt x="20" y="36"/>
                  <a:pt x="20" y="36"/>
                  <a:pt x="20" y="36"/>
                </a:cubicBezTo>
                <a:cubicBezTo>
                  <a:pt x="15" y="40"/>
                  <a:pt x="8" y="39"/>
                  <a:pt x="4" y="34"/>
                </a:cubicBezTo>
                <a:cubicBezTo>
                  <a:pt x="4" y="34"/>
                  <a:pt x="4" y="34"/>
                  <a:pt x="4" y="34"/>
                </a:cubicBezTo>
                <a:cubicBezTo>
                  <a:pt x="0" y="29"/>
                  <a:pt x="1" y="22"/>
                  <a:pt x="6" y="18"/>
                </a:cubicBezTo>
                <a:cubicBezTo>
                  <a:pt x="21" y="4"/>
                  <a:pt x="21" y="4"/>
                  <a:pt x="21" y="4"/>
                </a:cubicBezTo>
                <a:cubicBezTo>
                  <a:pt x="26" y="0"/>
                  <a:pt x="34" y="1"/>
                  <a:pt x="38" y="6"/>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7" name="任意多边形 106"/>
          <p:cNvSpPr/>
          <p:nvPr>
            <p:custDataLst>
              <p:tags r:id="rId56"/>
            </p:custDataLst>
          </p:nvPr>
        </p:nvSpPr>
        <p:spPr bwMode="auto">
          <a:xfrm>
            <a:off x="6794383" y="4058892"/>
            <a:ext cx="102731" cy="45658"/>
          </a:xfrm>
          <a:custGeom>
            <a:avLst/>
            <a:gdLst>
              <a:gd name="T0" fmla="*/ 12 w 57"/>
              <a:gd name="T1" fmla="*/ 25 h 25"/>
              <a:gd name="T2" fmla="*/ 1 w 57"/>
              <a:gd name="T3" fmla="*/ 18 h 25"/>
              <a:gd name="T4" fmla="*/ 1 w 57"/>
              <a:gd name="T5" fmla="*/ 18 h 25"/>
              <a:gd name="T6" fmla="*/ 11 w 57"/>
              <a:gd name="T7" fmla="*/ 5 h 25"/>
              <a:gd name="T8" fmla="*/ 34 w 57"/>
              <a:gd name="T9" fmla="*/ 3 h 25"/>
              <a:gd name="T10" fmla="*/ 12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12" y="25"/>
                </a:moveTo>
                <a:cubicBezTo>
                  <a:pt x="6" y="25"/>
                  <a:pt x="2" y="24"/>
                  <a:pt x="1" y="18"/>
                </a:cubicBezTo>
                <a:cubicBezTo>
                  <a:pt x="1" y="18"/>
                  <a:pt x="1" y="18"/>
                  <a:pt x="1" y="18"/>
                </a:cubicBezTo>
                <a:cubicBezTo>
                  <a:pt x="0" y="12"/>
                  <a:pt x="5" y="6"/>
                  <a:pt x="11" y="5"/>
                </a:cubicBezTo>
                <a:cubicBezTo>
                  <a:pt x="34" y="3"/>
                  <a:pt x="34" y="3"/>
                  <a:pt x="34" y="3"/>
                </a:cubicBezTo>
                <a:cubicBezTo>
                  <a:pt x="57" y="0"/>
                  <a:pt x="44" y="25"/>
                  <a:pt x="12"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8" name="任意多边形 107"/>
          <p:cNvSpPr/>
          <p:nvPr>
            <p:custDataLst>
              <p:tags r:id="rId57"/>
            </p:custDataLst>
          </p:nvPr>
        </p:nvSpPr>
        <p:spPr bwMode="auto">
          <a:xfrm>
            <a:off x="6837759" y="4062696"/>
            <a:ext cx="39570" cy="14459"/>
          </a:xfrm>
          <a:custGeom>
            <a:avLst/>
            <a:gdLst>
              <a:gd name="T0" fmla="*/ 0 w 22"/>
              <a:gd name="T1" fmla="*/ 2 h 8"/>
              <a:gd name="T2" fmla="*/ 10 w 22"/>
              <a:gd name="T3" fmla="*/ 1 h 8"/>
              <a:gd name="T4" fmla="*/ 20 w 22"/>
              <a:gd name="T5" fmla="*/ 5 h 8"/>
              <a:gd name="T6" fmla="*/ 0 w 22"/>
              <a:gd name="T7" fmla="*/ 2 h 8"/>
            </a:gdLst>
            <a:ahLst/>
            <a:cxnLst>
              <a:cxn ang="0">
                <a:pos x="T0" y="T1"/>
              </a:cxn>
              <a:cxn ang="0">
                <a:pos x="T2" y="T3"/>
              </a:cxn>
              <a:cxn ang="0">
                <a:pos x="T4" y="T5"/>
              </a:cxn>
              <a:cxn ang="0">
                <a:pos x="T6" y="T7"/>
              </a:cxn>
            </a:cxnLst>
            <a:rect l="0" t="0" r="r" b="b"/>
            <a:pathLst>
              <a:path w="22" h="8">
                <a:moveTo>
                  <a:pt x="0" y="2"/>
                </a:moveTo>
                <a:cubicBezTo>
                  <a:pt x="10" y="1"/>
                  <a:pt x="10" y="1"/>
                  <a:pt x="10" y="1"/>
                </a:cubicBezTo>
                <a:cubicBezTo>
                  <a:pt x="17" y="0"/>
                  <a:pt x="22" y="2"/>
                  <a:pt x="20" y="5"/>
                </a:cubicBezTo>
                <a:cubicBezTo>
                  <a:pt x="12" y="8"/>
                  <a:pt x="1" y="7"/>
                  <a:pt x="0" y="2"/>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9" name="任意多边形 108"/>
          <p:cNvSpPr/>
          <p:nvPr>
            <p:custDataLst>
              <p:tags r:id="rId58"/>
            </p:custDataLst>
          </p:nvPr>
        </p:nvSpPr>
        <p:spPr bwMode="auto">
          <a:xfrm>
            <a:off x="6112553" y="3331403"/>
            <a:ext cx="235901" cy="74575"/>
          </a:xfrm>
          <a:custGeom>
            <a:avLst/>
            <a:gdLst>
              <a:gd name="T0" fmla="*/ 131 w 131"/>
              <a:gd name="T1" fmla="*/ 38 h 41"/>
              <a:gd name="T2" fmla="*/ 114 w 131"/>
              <a:gd name="T3" fmla="*/ 37 h 41"/>
              <a:gd name="T4" fmla="*/ 0 w 131"/>
              <a:gd name="T5" fmla="*/ 3 h 41"/>
              <a:gd name="T6" fmla="*/ 53 w 131"/>
              <a:gd name="T7" fmla="*/ 11 h 41"/>
              <a:gd name="T8" fmla="*/ 131 w 131"/>
              <a:gd name="T9" fmla="*/ 29 h 41"/>
              <a:gd name="T10" fmla="*/ 131 w 131"/>
              <a:gd name="T11" fmla="*/ 38 h 41"/>
            </a:gdLst>
            <a:ahLst/>
            <a:cxnLst>
              <a:cxn ang="0">
                <a:pos x="T0" y="T1"/>
              </a:cxn>
              <a:cxn ang="0">
                <a:pos x="T2" y="T3"/>
              </a:cxn>
              <a:cxn ang="0">
                <a:pos x="T4" y="T5"/>
              </a:cxn>
              <a:cxn ang="0">
                <a:pos x="T6" y="T7"/>
              </a:cxn>
              <a:cxn ang="0">
                <a:pos x="T8" y="T9"/>
              </a:cxn>
              <a:cxn ang="0">
                <a:pos x="T10" y="T11"/>
              </a:cxn>
            </a:cxnLst>
            <a:rect l="0" t="0" r="r" b="b"/>
            <a:pathLst>
              <a:path w="131" h="41">
                <a:moveTo>
                  <a:pt x="131" y="38"/>
                </a:moveTo>
                <a:cubicBezTo>
                  <a:pt x="125" y="41"/>
                  <a:pt x="120" y="38"/>
                  <a:pt x="114" y="37"/>
                </a:cubicBezTo>
                <a:cubicBezTo>
                  <a:pt x="75" y="32"/>
                  <a:pt x="26" y="4"/>
                  <a:pt x="0" y="3"/>
                </a:cubicBezTo>
                <a:cubicBezTo>
                  <a:pt x="14" y="0"/>
                  <a:pt x="35" y="5"/>
                  <a:pt x="53" y="11"/>
                </a:cubicBezTo>
                <a:cubicBezTo>
                  <a:pt x="79" y="20"/>
                  <a:pt x="101" y="29"/>
                  <a:pt x="131" y="29"/>
                </a:cubicBezTo>
                <a:lnTo>
                  <a:pt x="131" y="38"/>
                </a:lnTo>
                <a:close/>
              </a:path>
            </a:pathLst>
          </a:custGeom>
          <a:solidFill>
            <a:srgbClr val="F0E9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4" name="椭圆 43"/>
          <p:cNvSpPr/>
          <p:nvPr>
            <p:custDataLst>
              <p:tags r:id="rId59"/>
            </p:custDataLst>
          </p:nvPr>
        </p:nvSpPr>
        <p:spPr>
          <a:xfrm flipH="1">
            <a:off x="6640749" y="3500738"/>
            <a:ext cx="488604" cy="488604"/>
          </a:xfrm>
          <a:prstGeom prst="ellipse">
            <a:avLst/>
          </a:prstGeom>
          <a:solidFill>
            <a:srgbClr val="FF9300"/>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solidFill>
                <a:srgbClr val="A5A5A5"/>
              </a:solidFill>
              <a:latin typeface="微软雅黑" panose="020B0503020204020204" charset="-122"/>
              <a:ea typeface="微软雅黑" panose="020B0503020204020204" charset="-122"/>
            </a:endParaRPr>
          </a:p>
        </p:txBody>
      </p:sp>
      <p:sp>
        <p:nvSpPr>
          <p:cNvPr id="42" name="椭圆 41"/>
          <p:cNvSpPr/>
          <p:nvPr>
            <p:custDataLst>
              <p:tags r:id="rId60"/>
            </p:custDataLst>
          </p:nvPr>
        </p:nvSpPr>
        <p:spPr>
          <a:xfrm flipH="1">
            <a:off x="5089339" y="3500738"/>
            <a:ext cx="488604" cy="488604"/>
          </a:xfrm>
          <a:prstGeom prst="ellipse">
            <a:avLst/>
          </a:prstGeom>
          <a:solidFill>
            <a:srgbClr val="4472C4"/>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3" name="任意多边形 42"/>
          <p:cNvSpPr/>
          <p:nvPr>
            <p:custDataLst>
              <p:tags r:id="rId61"/>
            </p:custDataLst>
          </p:nvPr>
        </p:nvSpPr>
        <p:spPr>
          <a:xfrm>
            <a:off x="5201091" y="3637388"/>
            <a:ext cx="277574" cy="215253"/>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rgbClr val="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12" name="文本框 111"/>
          <p:cNvSpPr txBox="1"/>
          <p:nvPr>
            <p:custDataLst>
              <p:tags r:id="rId62"/>
            </p:custDataLst>
          </p:nvPr>
        </p:nvSpPr>
        <p:spPr>
          <a:xfrm>
            <a:off x="8354060" y="2791460"/>
            <a:ext cx="2587625" cy="798195"/>
          </a:xfrm>
          <a:prstGeom prst="rect">
            <a:avLst/>
          </a:prstGeom>
        </p:spPr>
        <p:txBody>
          <a:bodyPr wrap="square" lIns="90000" tIns="0" rIns="90000" bIns="46800" anchor="t" anchorCtr="0">
            <a:noAutofit/>
          </a:bodyPr>
          <a:lstStyle>
            <a:defPPr>
              <a:defRPr lang="zh-CN"/>
            </a:defPPr>
            <a:lvl1pPr>
              <a:lnSpc>
                <a:spcPct val="130000"/>
              </a:lnSpc>
              <a:defRPr sz="1200"/>
            </a:lvl1pPr>
          </a:lstStyle>
          <a:p>
            <a:pPr algn="just"/>
            <a:r>
              <a:rPr lang="en-US" altLang="zh-CN" sz="1400" b="1" spc="150" dirty="0">
                <a:solidFill>
                  <a:schemeClr val="tx1">
                    <a:lumMod val="65000"/>
                    <a:lumOff val="35000"/>
                  </a:schemeClr>
                </a:solidFill>
                <a:latin typeface="微软雅黑" panose="020B0503020204020204" charset="-122"/>
                <a:ea typeface="微软雅黑" panose="020B0503020204020204" charset="-122"/>
              </a:rPr>
              <a:t>2. </a:t>
            </a:r>
            <a:r>
              <a:rPr lang="zh-CN" altLang="en-US" sz="1400" b="1" spc="150" dirty="0">
                <a:solidFill>
                  <a:schemeClr val="tx1">
                    <a:lumMod val="65000"/>
                    <a:lumOff val="35000"/>
                  </a:schemeClr>
                </a:solidFill>
                <a:latin typeface="微软雅黑" panose="020B0503020204020204" charset="-122"/>
                <a:ea typeface="微软雅黑" panose="020B0503020204020204" charset="-122"/>
              </a:rPr>
              <a:t>登山前应对登山的环境、路况、季节天气进行了解，以避免外在因素造成的损伤。</a:t>
            </a:r>
            <a:endParaRPr lang="zh-CN" altLang="en-US" sz="14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114" name="文本框 113"/>
          <p:cNvSpPr txBox="1"/>
          <p:nvPr>
            <p:custDataLst>
              <p:tags r:id="rId63"/>
            </p:custDataLst>
          </p:nvPr>
        </p:nvSpPr>
        <p:spPr>
          <a:xfrm>
            <a:off x="8354132" y="4224676"/>
            <a:ext cx="2587804" cy="499158"/>
          </a:xfrm>
          <a:prstGeom prst="rect">
            <a:avLst/>
          </a:prstGeom>
        </p:spPr>
        <p:txBody>
          <a:bodyPr wrap="square" lIns="90000" tIns="0" rIns="90000" bIns="46800" anchor="t" anchorCtr="0">
            <a:normAutofit/>
          </a:bodyPr>
          <a:lstStyle>
            <a:defPPr>
              <a:defRPr lang="zh-CN"/>
            </a:defPPr>
            <a:lvl1pPr>
              <a:lnSpc>
                <a:spcPct val="130000"/>
              </a:lnSpc>
              <a:defRPr sz="1200"/>
            </a:lvl1pPr>
          </a:lstStyle>
          <a:p>
            <a:pPr algn="just"/>
            <a:r>
              <a:rPr lang="en-US" altLang="zh-CN" sz="1400" b="1" spc="150" dirty="0">
                <a:solidFill>
                  <a:schemeClr val="tx1">
                    <a:lumMod val="65000"/>
                    <a:lumOff val="35000"/>
                  </a:schemeClr>
                </a:solidFill>
                <a:latin typeface="微软雅黑" panose="020B0503020204020204" charset="-122"/>
                <a:ea typeface="微软雅黑" panose="020B0503020204020204" charset="-122"/>
              </a:rPr>
              <a:t>4. </a:t>
            </a:r>
            <a:r>
              <a:rPr lang="zh-CN" altLang="en-US" sz="1400" b="1" spc="150" dirty="0">
                <a:solidFill>
                  <a:schemeClr val="tx1">
                    <a:lumMod val="65000"/>
                    <a:lumOff val="35000"/>
                  </a:schemeClr>
                </a:solidFill>
                <a:latin typeface="微软雅黑" panose="020B0503020204020204" charset="-122"/>
                <a:ea typeface="微软雅黑" panose="020B0503020204020204" charset="-122"/>
              </a:rPr>
              <a:t>应多学习野外生存知识。</a:t>
            </a:r>
            <a:endParaRPr lang="zh-CN" altLang="en-US" sz="14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118" name="文本框 117"/>
          <p:cNvSpPr txBox="1"/>
          <p:nvPr>
            <p:custDataLst>
              <p:tags r:id="rId64"/>
            </p:custDataLst>
          </p:nvPr>
        </p:nvSpPr>
        <p:spPr>
          <a:xfrm>
            <a:off x="1273811" y="4290364"/>
            <a:ext cx="2587804" cy="499158"/>
          </a:xfrm>
          <a:prstGeom prst="rect">
            <a:avLst/>
          </a:prstGeom>
        </p:spPr>
        <p:txBody>
          <a:bodyPr wrap="square" lIns="90000" tIns="0" rIns="90000" bIns="46800" anchor="t" anchorCtr="0">
            <a:normAutofit/>
          </a:bodyPr>
          <a:lstStyle>
            <a:defPPr>
              <a:defRPr lang="zh-CN"/>
            </a:defPPr>
            <a:lvl1pPr>
              <a:lnSpc>
                <a:spcPct val="130000"/>
              </a:lnSpc>
              <a:defRPr sz="1200"/>
            </a:lvl1pPr>
          </a:lstStyle>
          <a:p>
            <a:pPr algn="just"/>
            <a:r>
              <a:rPr lang="en-US" altLang="zh-CN" sz="1400" b="1" spc="150" dirty="0">
                <a:solidFill>
                  <a:schemeClr val="tx1">
                    <a:lumMod val="65000"/>
                    <a:lumOff val="35000"/>
                  </a:schemeClr>
                </a:solidFill>
                <a:latin typeface="微软雅黑" panose="020B0503020204020204" charset="-122"/>
                <a:ea typeface="微软雅黑" panose="020B0503020204020204" charset="-122"/>
              </a:rPr>
              <a:t>3. </a:t>
            </a:r>
            <a:r>
              <a:rPr lang="zh-CN" altLang="en-US" sz="1400" b="1" spc="150" dirty="0">
                <a:solidFill>
                  <a:schemeClr val="tx1">
                    <a:lumMod val="65000"/>
                    <a:lumOff val="35000"/>
                  </a:schemeClr>
                </a:solidFill>
                <a:latin typeface="微软雅黑" panose="020B0503020204020204" charset="-122"/>
                <a:ea typeface="微软雅黑" panose="020B0503020204020204" charset="-122"/>
              </a:rPr>
              <a:t>登山装备应准备齐全。</a:t>
            </a:r>
            <a:endParaRPr lang="zh-CN" altLang="en-US" sz="14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121" name="PA-文本框 115"/>
          <p:cNvSpPr txBox="1"/>
          <p:nvPr>
            <p:custDataLst>
              <p:tags r:id="rId65"/>
            </p:custDataLst>
          </p:nvPr>
        </p:nvSpPr>
        <p:spPr>
          <a:xfrm>
            <a:off x="1273811" y="2827002"/>
            <a:ext cx="2587804" cy="509469"/>
          </a:xfrm>
          <a:prstGeom prst="rect">
            <a:avLst/>
          </a:prstGeom>
        </p:spPr>
        <p:txBody>
          <a:bodyPr wrap="square" lIns="90000" tIns="0" rIns="90000" bIns="46800" anchor="t" anchorCtr="0">
            <a:noAutofit/>
          </a:bodyPr>
          <a:lstStyle>
            <a:defPPr>
              <a:defRPr lang="zh-CN"/>
            </a:defPPr>
            <a:lvl1pPr>
              <a:lnSpc>
                <a:spcPct val="130000"/>
              </a:lnSpc>
              <a:defRPr sz="1200"/>
            </a:lvl1pPr>
          </a:lstStyle>
          <a:p>
            <a:pPr algn="just"/>
            <a:r>
              <a:rPr lang="en-US" altLang="zh-CN" sz="1400" b="1" spc="150" dirty="0">
                <a:solidFill>
                  <a:schemeClr val="tx1">
                    <a:lumMod val="65000"/>
                    <a:lumOff val="35000"/>
                  </a:schemeClr>
                </a:solidFill>
                <a:latin typeface="微软雅黑" panose="020B0503020204020204" charset="-122"/>
                <a:ea typeface="微软雅黑" panose="020B0503020204020204" charset="-122"/>
              </a:rPr>
              <a:t>1. </a:t>
            </a:r>
            <a:r>
              <a:rPr lang="zh-CN" altLang="en-US" sz="1400" b="1" spc="150" dirty="0">
                <a:solidFill>
                  <a:schemeClr val="tx1">
                    <a:lumMod val="65000"/>
                    <a:lumOff val="35000"/>
                  </a:schemeClr>
                </a:solidFill>
                <a:latin typeface="微软雅黑" panose="020B0503020204020204" charset="-122"/>
                <a:ea typeface="微软雅黑" panose="020B0503020204020204" charset="-122"/>
              </a:rPr>
              <a:t>多了解有关登山的信息，掌握预防运动损伤的方法。</a:t>
            </a:r>
            <a:endParaRPr lang="zh-CN" altLang="en-US" sz="14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122" name="任意多边形 38"/>
          <p:cNvSpPr/>
          <p:nvPr>
            <p:custDataLst>
              <p:tags r:id="rId66"/>
            </p:custDataLst>
          </p:nvPr>
        </p:nvSpPr>
        <p:spPr>
          <a:xfrm>
            <a:off x="6762904" y="3647819"/>
            <a:ext cx="244294" cy="194443"/>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rgbClr val="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Tree>
    <p:custDataLst>
      <p:tags r:id="rId67"/>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
        <p:nvSpPr>
          <p:cNvPr id="4" name="TextBox 14"/>
          <p:cNvSpPr txBox="1"/>
          <p:nvPr/>
        </p:nvSpPr>
        <p:spPr>
          <a:xfrm>
            <a:off x="7297420" y="2564130"/>
            <a:ext cx="675005" cy="3595370"/>
          </a:xfrm>
          <a:prstGeom prst="rect">
            <a:avLst/>
          </a:prstGeom>
          <a:noFill/>
          <a:ln w="9525">
            <a:noFill/>
          </a:ln>
        </p:spPr>
        <p:txBody>
          <a:bodyPr vert="eaVert" wrap="square" anchor="t">
            <a:spAutoFit/>
          </a:bodyPr>
          <a:p>
            <a:r>
              <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rPr>
              <a:t>新兴体育发展篇</a:t>
            </a:r>
            <a:endPar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601335" y="1314768"/>
            <a:ext cx="4498975"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21</a:t>
            </a:r>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a:t>
            </a:r>
            <a:r>
              <a:rPr lang="zh-CN"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  登山</a:t>
            </a:r>
            <a:endParaRPr lang="zh-CN"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5" name="组合 14"/>
          <p:cNvGrpSpPr/>
          <p:nvPr/>
        </p:nvGrpSpPr>
        <p:grpSpPr>
          <a:xfrm flipH="1">
            <a:off x="5796742" y="2643144"/>
            <a:ext cx="3700688" cy="517027"/>
            <a:chOff x="1327946" y="3699322"/>
            <a:chExt cx="3761755" cy="517027"/>
          </a:xfrm>
          <a:solidFill>
            <a:srgbClr val="295DAB"/>
          </a:solidFill>
        </p:grpSpPr>
        <p:sp>
          <p:nvSpPr>
            <p:cNvPr id="16" name="椭圆 1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7" name="直接连接符 16"/>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9" name="MH_Number_1"/>
          <p:cNvSpPr txBox="1"/>
          <p:nvPr>
            <p:custDataLst>
              <p:tags r:id="rId2"/>
            </p:custDataLst>
          </p:nvPr>
        </p:nvSpPr>
        <p:spPr>
          <a:xfrm>
            <a:off x="5780423" y="267152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20" name="文本框 21"/>
          <p:cNvSpPr>
            <a:spLocks noChangeArrowheads="1"/>
          </p:cNvSpPr>
          <p:nvPr/>
        </p:nvSpPr>
        <p:spPr bwMode="auto">
          <a:xfrm>
            <a:off x="6463963" y="2607310"/>
            <a:ext cx="17322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登山</a:t>
            </a:r>
            <a:r>
              <a:rPr lang="zh-CN" altLang="en-US"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运动</a:t>
            </a:r>
            <a:r>
              <a:rPr lang="zh-CN" altLang="en-US" b="1" kern="0" spc="100" dirty="0">
                <a:solidFill>
                  <a:srgbClr val="295DAB"/>
                </a:solidFill>
                <a:uFillTx/>
                <a:latin typeface="微软雅黑" panose="020B0503020204020204" charset="-122"/>
                <a:ea typeface="微软雅黑" panose="020B0503020204020204" charset="-122"/>
                <a:cs typeface="+mn-ea"/>
                <a:sym typeface="+mn-lt"/>
              </a:rPr>
              <a:t>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1" name="组合 20"/>
          <p:cNvGrpSpPr/>
          <p:nvPr/>
        </p:nvGrpSpPr>
        <p:grpSpPr>
          <a:xfrm flipH="1">
            <a:off x="5794202" y="3595009"/>
            <a:ext cx="3700688" cy="517027"/>
            <a:chOff x="1327946" y="3699322"/>
            <a:chExt cx="3761755" cy="517027"/>
          </a:xfrm>
          <a:solidFill>
            <a:srgbClr val="295DAB"/>
          </a:solidFill>
        </p:grpSpPr>
        <p:sp>
          <p:nvSpPr>
            <p:cNvPr id="22" name="椭圆 2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23" name="直接连接符 2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25" name="MH_Number_1"/>
          <p:cNvSpPr txBox="1"/>
          <p:nvPr>
            <p:custDataLst>
              <p:tags r:id="rId3"/>
            </p:custDataLst>
          </p:nvPr>
        </p:nvSpPr>
        <p:spPr>
          <a:xfrm>
            <a:off x="5797568" y="362592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26" name="组合 25"/>
          <p:cNvGrpSpPr/>
          <p:nvPr/>
        </p:nvGrpSpPr>
        <p:grpSpPr>
          <a:xfrm flipH="1">
            <a:off x="5793567" y="4591324"/>
            <a:ext cx="3700688" cy="517027"/>
            <a:chOff x="1327946" y="3699322"/>
            <a:chExt cx="3761755" cy="517027"/>
          </a:xfrm>
          <a:solidFill>
            <a:srgbClr val="295DAB"/>
          </a:solidFill>
        </p:grpSpPr>
        <p:sp>
          <p:nvSpPr>
            <p:cNvPr id="27" name="椭圆 26"/>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0" name="直接连接符 2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7" name="MH_Number_1"/>
          <p:cNvSpPr txBox="1"/>
          <p:nvPr>
            <p:custDataLst>
              <p:tags r:id="rId4"/>
            </p:custDataLst>
          </p:nvPr>
        </p:nvSpPr>
        <p:spPr>
          <a:xfrm>
            <a:off x="5796933" y="46222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39" name="文本框 21"/>
          <p:cNvSpPr>
            <a:spLocks noChangeArrowheads="1"/>
          </p:cNvSpPr>
          <p:nvPr/>
        </p:nvSpPr>
        <p:spPr bwMode="auto">
          <a:xfrm>
            <a:off x="6463963" y="3589655"/>
            <a:ext cx="33705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登山</a:t>
            </a:r>
            <a:r>
              <a:rPr lang="zh-CN" altLang="en-US" b="1" kern="0" spc="100" dirty="0">
                <a:solidFill>
                  <a:srgbClr val="295DAB"/>
                </a:solidFill>
                <a:uFillTx/>
                <a:latin typeface="微软雅黑" panose="020B0503020204020204" charset="-122"/>
                <a:ea typeface="微软雅黑" panose="020B0503020204020204" charset="-122"/>
                <a:cs typeface="+mn-ea"/>
                <a:sym typeface="+mn-lt"/>
              </a:rPr>
              <a:t>基本技术教学理论与方法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0" name="文本框 21"/>
          <p:cNvSpPr>
            <a:spLocks noChangeArrowheads="1"/>
          </p:cNvSpPr>
          <p:nvPr/>
        </p:nvSpPr>
        <p:spPr bwMode="auto">
          <a:xfrm>
            <a:off x="6463665" y="4551045"/>
            <a:ext cx="370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defTabSz="1218565">
              <a:defRPr/>
            </a:pPr>
            <a:r>
              <a:rPr lang="zh-CN" altLang="zh-CN"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登山常见的损伤及预防</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0-#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p:bldP spid="37"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轮滑运动概述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403090" y="971550"/>
            <a:ext cx="404431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一、基本简介</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6299200" y="1788795"/>
            <a:ext cx="5899785" cy="4084320"/>
          </a:xfrm>
          <a:prstGeom prst="rect">
            <a:avLst/>
          </a:prstGeom>
        </p:spPr>
      </p:pic>
      <p:sp>
        <p:nvSpPr>
          <p:cNvPr id="20" name="矩形 19"/>
          <p:cNvSpPr/>
          <p:nvPr/>
        </p:nvSpPr>
        <p:spPr>
          <a:xfrm>
            <a:off x="696595" y="2545080"/>
            <a:ext cx="6720205" cy="2600960"/>
          </a:xfrm>
          <a:prstGeom prst="rect">
            <a:avLst/>
          </a:prstGeom>
          <a:solidFill>
            <a:srgbClr val="FF93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 name="矩形 18"/>
          <p:cNvSpPr/>
          <p:nvPr/>
        </p:nvSpPr>
        <p:spPr>
          <a:xfrm>
            <a:off x="1243965" y="2861945"/>
            <a:ext cx="4821555" cy="1938020"/>
          </a:xfrm>
          <a:prstGeom prst="rect">
            <a:avLst/>
          </a:prstGeom>
          <a:noFill/>
          <a:ln w="9525">
            <a:noFill/>
          </a:ln>
        </p:spPr>
        <p:txBody>
          <a:bodyPr wrap="square" anchor="t">
            <a:spAutoFit/>
          </a:bodyPr>
          <a:p>
            <a:pPr marL="285750" indent="-285750" algn="just" fontAlgn="auto">
              <a:lnSpc>
                <a:spcPct val="150000"/>
              </a:lnSpc>
              <a:spcBef>
                <a:spcPts val="1000"/>
              </a:spcBef>
              <a:buFont typeface="Wingdings" panose="05000000000000000000" pitchFamily="2" charset="2"/>
              <a:buChar char="n"/>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登山是指在特定要求下，运动员徒手或使用专门装备，从低海拔地形向高海拔山峰进行攀登的一项体育活动。广义的登山运动可分为登山探险运动（也称高山探险）、竞技攀登运动（包括攀岩、攀冰等）和登山健身运动等。</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lef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二、起源与发展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 name="文本框 1"/>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轮滑运动概述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9" name="Rectangle 2"/>
          <p:cNvSpPr>
            <a:spLocks noGrp="1" noChangeArrowheads="1"/>
          </p:cNvSpPr>
          <p:nvPr>
            <p:custDataLst>
              <p:tags r:id="rId2"/>
            </p:custDataLst>
          </p:nvPr>
        </p:nvSpPr>
        <p:spPr bwMode="auto">
          <a:xfrm>
            <a:off x="4252595" y="1816735"/>
            <a:ext cx="7190740" cy="4241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lstStyle>
            <a:lvl1pPr marL="3175" indent="-3175">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1pPr>
            <a:lvl2pPr marL="742950" indent="-28575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2pPr>
            <a:lvl3pPr marL="11430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3pPr>
            <a:lvl4pPr marL="16002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4pPr>
            <a:lvl5pPr marL="20574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5pPr>
            <a:lvl6pPr marL="25146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6pPr>
            <a:lvl7pPr marL="29718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7pPr>
            <a:lvl8pPr marL="34290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8pPr>
            <a:lvl9pPr marL="38862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9pPr>
          </a:lstStyle>
          <a:p>
            <a:pPr marL="360045" lvl="1" algn="just" fontAlgn="ctr">
              <a:lnSpc>
                <a:spcPct val="13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登山运动始于18 世纪80 年代。1786 年8 月8 日，法国医生巴卡罗与石匠巴尔玛结伴第一次登上阿尔卑斯山最高峰勃朗峰（海拔4807 米）。</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1" algn="just" fontAlgn="ctr">
              <a:lnSpc>
                <a:spcPct val="13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1786 年至1865 年，阿尔卑斯山海拔3000 米以上的高峰，相继为登山运动员登上，国际登山史上称这一时期为“阿尔卑斯的黄金时代”。</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1" algn="just" fontAlgn="ctr">
              <a:lnSpc>
                <a:spcPct val="13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19 世纪80 年代以后，使用各种攀登工具和技术的技术登山日渐推广，其活动地区也从阿尔卑斯低山区转向喜马拉雅高山区。</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1" algn="just" fontAlgn="ctr">
              <a:lnSpc>
                <a:spcPct val="13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1964 年后，许多登山“禁区”被突破，开始进入从来无人使用过的难险路线攀登7000 ～ 8000 米以上高峰的新时期。</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1" algn="just" fontAlgn="ctr">
              <a:lnSpc>
                <a:spcPct val="13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中国此项运动始于20 世纪50 年代：1955 年出现第一批登山运动员，1956 年建立第一支登山队。1960 年和1975 年先后两次从北坡登上珠穆朗玛峰，并于1975 年将一个特制金属测绘觇标竖立在珠峰顶上，准确测出该峰的高度为8848.13 米。</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8" name="图片 7"/>
          <p:cNvPicPr>
            <a:picLocks noChangeAspect="1"/>
          </p:cNvPicPr>
          <p:nvPr/>
        </p:nvPicPr>
        <p:blipFill>
          <a:blip r:embed="rId3"/>
          <a:stretch>
            <a:fillRect/>
          </a:stretch>
        </p:blipFill>
        <p:spPr>
          <a:xfrm>
            <a:off x="974725" y="1877695"/>
            <a:ext cx="3152775" cy="4057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登山基本技术教学理论与方法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695960" y="1478280"/>
            <a:ext cx="10800000" cy="2139315"/>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（一）露营装备：</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包括帐篷、炊具、寝具、照明灯具和各种燃料等。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（二）技术装备：</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包括登山绳、氧气装备、测量仪器、高度计、干湿度计、钢锥、登山铁锁、升降器、挂梯、滑车、雪铲等。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（三）个人装备：</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包括背包、背包套、登山服装、登山鞋、高山靴、登山毛袜、头盔、电筒、头灯、手套、防护眼镜、帽子、GPS、瑞士刀、绑腿或雪套、雨衣裤或冲锋衣裤、保暖衣物等。其特点是：轻便易携、坚固耐用、一物多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907415"/>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一、登山设备</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2771140" y="3506470"/>
            <a:ext cx="7277100"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登山基本技术教学理论与方法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648970" y="2218055"/>
            <a:ext cx="5687695" cy="3046095"/>
          </a:xfrm>
          <a:prstGeom prst="rect">
            <a:avLst/>
          </a:prstGeom>
          <a:noFill/>
          <a:ln w="9525">
            <a:noFill/>
          </a:ln>
        </p:spPr>
        <p:txBody>
          <a:bodyPr wrap="square" anchor="t">
            <a:spAutoFit/>
          </a:bodyPr>
          <a:p>
            <a:pPr marL="285750" indent="-285750" algn="just" fontAlgn="auto">
              <a:lnSpc>
                <a:spcPct val="150000"/>
              </a:lnSpc>
              <a:spcBef>
                <a:spcPts val="5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徒步穿越是户外运动的一种形式。在地形复杂多样、人迹罕至的地方，没有现成的路可走，没有明确的路标指示方向。这时，我们要依靠地图、指南针，再加上自己的头脑和双脚阅读每一寸土地，在清丽脱俗或古老沧桑的地方留下自己的足迹，在沉郁安静或灵动跳跃中观察和学习到各种有益的知识，这是一种满足。而徒步穿越活动离不开路，路况的好坏直接关系到我们是否能够成功穿越，路面条件太差有时会使我们受到伤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907415"/>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二、登山技术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528435" y="2167255"/>
            <a:ext cx="2417445" cy="3289935"/>
          </a:xfrm>
          <a:prstGeom prst="rect">
            <a:avLst/>
          </a:prstGeom>
        </p:spPr>
      </p:pic>
      <p:pic>
        <p:nvPicPr>
          <p:cNvPr id="7" name="图片 6"/>
          <p:cNvPicPr>
            <a:picLocks noChangeAspect="1"/>
          </p:cNvPicPr>
          <p:nvPr/>
        </p:nvPicPr>
        <p:blipFill>
          <a:blip r:embed="rId3"/>
          <a:stretch>
            <a:fillRect/>
          </a:stretch>
        </p:blipFill>
        <p:spPr>
          <a:xfrm>
            <a:off x="9091930" y="2167255"/>
            <a:ext cx="2393315" cy="3289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登山基本技术教学理论与方法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9" name="图片 18" descr="C:\Users\2GGTFQ2\Desktop\小米图片\新建文件夹 (2)\34\like_副本.jpglike_副本"/>
          <p:cNvPicPr>
            <a:picLocks noChangeAspect="1"/>
          </p:cNvPicPr>
          <p:nvPr>
            <p:custDataLst>
              <p:tags r:id="rId2"/>
            </p:custDataLst>
          </p:nvPr>
        </p:nvPicPr>
        <p:blipFill>
          <a:blip r:embed="rId3"/>
          <a:srcRect l="21864" r="21864"/>
          <a:stretch>
            <a:fillRect/>
          </a:stretch>
        </p:blipFill>
        <p:spPr>
          <a:xfrm>
            <a:off x="1122761" y="1642500"/>
            <a:ext cx="3160395" cy="4216466"/>
          </a:xfrm>
          <a:prstGeom prst="rect">
            <a:avLst/>
          </a:prstGeom>
          <a:effectLst>
            <a:outerShdw blurRad="317500" dist="76200" dir="5400000" sx="102000" sy="102000" algn="t" rotWithShape="0">
              <a:prstClr val="black">
                <a:alpha val="11000"/>
              </a:prstClr>
            </a:outerShdw>
          </a:effectLst>
        </p:spPr>
      </p:pic>
      <p:grpSp>
        <p:nvGrpSpPr>
          <p:cNvPr id="2" name="组合 1"/>
          <p:cNvGrpSpPr/>
          <p:nvPr/>
        </p:nvGrpSpPr>
        <p:grpSpPr>
          <a:xfrm>
            <a:off x="4641215" y="1569085"/>
            <a:ext cx="6897370" cy="4479290"/>
            <a:chOff x="7309" y="2471"/>
            <a:chExt cx="10862" cy="7054"/>
          </a:xfrm>
        </p:grpSpPr>
        <p:sp>
          <p:nvSpPr>
            <p:cNvPr id="20" name="文本框 19"/>
            <p:cNvSpPr txBox="1"/>
            <p:nvPr>
              <p:custDataLst>
                <p:tags r:id="rId4"/>
              </p:custDataLst>
            </p:nvPr>
          </p:nvSpPr>
          <p:spPr>
            <a:xfrm>
              <a:off x="7719" y="3221"/>
              <a:ext cx="10453" cy="6304"/>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spc="50" dirty="0">
                  <a:solidFill>
                    <a:schemeClr val="tx1">
                      <a:lumMod val="75000"/>
                      <a:lumOff val="25000"/>
                    </a:schemeClr>
                  </a:solidFill>
                  <a:uFillTx/>
                  <a:latin typeface="Arial" panose="020B0604020202020204" pitchFamily="34" charset="0"/>
                  <a:sym typeface="微软雅黑" panose="020B0503020204020204" charset="-122"/>
                </a:rPr>
                <a:t>路面特点：</a:t>
              </a:r>
              <a:r>
                <a:rPr lang="zh-CN" altLang="en-US" sz="1600" spc="50" dirty="0">
                  <a:solidFill>
                    <a:schemeClr val="tx1">
                      <a:lumMod val="75000"/>
                      <a:lumOff val="25000"/>
                    </a:schemeClr>
                  </a:solidFill>
                  <a:uFillTx/>
                  <a:latin typeface="Arial" panose="020B0604020202020204" pitchFamily="34" charset="0"/>
                  <a:sym typeface="微软雅黑" panose="020B0503020204020204" charset="-122"/>
                </a:rPr>
                <a:t>主要就是古路，是由大小不等的青石板人工铺设而成。由于年代久远，走的人比较多，这种青石板路的路面已经变得非常光滑。一旦遇到雨雪，容易发生事故：轻则跌跤、崴脚，重则骨折、重伤。</a:t>
              </a:r>
              <a:endParaRPr lang="zh-CN" altLang="en-US" sz="1600" spc="50" dirty="0">
                <a:solidFill>
                  <a:schemeClr val="tx1">
                    <a:lumMod val="75000"/>
                    <a:lumOff val="25000"/>
                  </a:schemeClr>
                </a:solidFill>
                <a:uFillTx/>
                <a:latin typeface="Arial" panose="020B0604020202020204" pitchFamily="34" charset="0"/>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spc="50" dirty="0">
                  <a:solidFill>
                    <a:schemeClr val="tx1">
                      <a:lumMod val="75000"/>
                      <a:lumOff val="25000"/>
                    </a:schemeClr>
                  </a:solidFill>
                  <a:uFillTx/>
                  <a:latin typeface="Arial" panose="020B0604020202020204" pitchFamily="34" charset="0"/>
                  <a:sym typeface="微软雅黑" panose="020B0503020204020204" charset="-122"/>
                </a:rPr>
                <a:t>行走经验：</a:t>
              </a:r>
              <a:r>
                <a:rPr lang="zh-CN" altLang="en-US" sz="1600" spc="50" dirty="0">
                  <a:solidFill>
                    <a:schemeClr val="tx1">
                      <a:lumMod val="75000"/>
                      <a:lumOff val="25000"/>
                    </a:schemeClr>
                  </a:solidFill>
                  <a:uFillTx/>
                  <a:latin typeface="Arial" panose="020B0604020202020204" pitchFamily="34" charset="0"/>
                  <a:sym typeface="微软雅黑" panose="020B0503020204020204" charset="-122"/>
                </a:rPr>
                <a:t>雨后，上山时除了穿防滑的鞋以外，心情还要放松。行走时重心不要太靠前，重心方向要和地面的石板垂直，尽量使用登山杖。背大包时包的重心应该是中部偏下，手尽量扶着岩壁或树木。下山时一定要用登山杖，重心略微前倾。脚的落点尽量踩在石板之间的缝隙或者路旁的草木上。两个人之间一定要拉开距离，避免一个人跌倒后铲倒好几个人。雪后，最好用四齿的冰爪。如果不用冰爪，脚一定要落在路旁树根或草木上。登山杖必不可少。</a:t>
              </a:r>
              <a:endParaRPr lang="zh-CN" altLang="en-US" sz="1600" spc="50" dirty="0">
                <a:solidFill>
                  <a:schemeClr val="tx1">
                    <a:lumMod val="75000"/>
                    <a:lumOff val="25000"/>
                  </a:schemeClr>
                </a:solidFill>
                <a:uFillTx/>
                <a:latin typeface="Arial" panose="020B0604020202020204" pitchFamily="34" charset="0"/>
                <a:sym typeface="微软雅黑" panose="020B0503020204020204" charset="-122"/>
              </a:endParaRPr>
            </a:p>
          </p:txBody>
        </p:sp>
        <p:sp>
          <p:nvSpPr>
            <p:cNvPr id="9" name="文本框 8"/>
            <p:cNvSpPr txBox="1"/>
            <p:nvPr>
              <p:custDataLst>
                <p:tags r:id="rId5"/>
              </p:custDataLst>
            </p:nvPr>
          </p:nvSpPr>
          <p:spPr>
            <a:xfrm>
              <a:off x="7309" y="2471"/>
              <a:ext cx="6091" cy="75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tabLst>
                  <a:tab pos="1617345" algn="l"/>
                </a:tabLst>
              </a:pPr>
              <a:r>
                <a:rPr lang="zh-CN" altLang="en-US" sz="2000" b="1" dirty="0">
                  <a:solidFill>
                    <a:schemeClr val="tx1">
                      <a:lumMod val="75000"/>
                      <a:lumOff val="25000"/>
                    </a:schemeClr>
                  </a:solidFill>
                  <a:uFillTx/>
                  <a:latin typeface="Arial" panose="020B0604020202020204" pitchFamily="34" charset="0"/>
                  <a:sym typeface="微软雅黑" panose="020B0503020204020204" charset="-122"/>
                </a:rPr>
                <a:t>（一）青石板路</a:t>
              </a:r>
              <a:endParaRPr lang="zh-CN" altLang="en-US" sz="2000" b="1" dirty="0">
                <a:solidFill>
                  <a:schemeClr val="tx1">
                    <a:lumMod val="75000"/>
                    <a:lumOff val="25000"/>
                  </a:schemeClr>
                </a:solidFill>
                <a:uFillTx/>
                <a:latin typeface="Arial" panose="020B0604020202020204" pitchFamily="34" charset="0"/>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登山基本技术教学理论与方法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4641215" y="1569085"/>
            <a:ext cx="6897370" cy="4479290"/>
            <a:chOff x="7309" y="2471"/>
            <a:chExt cx="10862" cy="7054"/>
          </a:xfrm>
        </p:grpSpPr>
        <p:sp>
          <p:nvSpPr>
            <p:cNvPr id="20" name="文本框 19"/>
            <p:cNvSpPr txBox="1"/>
            <p:nvPr>
              <p:custDataLst>
                <p:tags r:id="rId2"/>
              </p:custDataLst>
            </p:nvPr>
          </p:nvSpPr>
          <p:spPr>
            <a:xfrm>
              <a:off x="7719" y="3221"/>
              <a:ext cx="10453" cy="6304"/>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spc="50" dirty="0">
                  <a:solidFill>
                    <a:schemeClr val="tx1">
                      <a:lumMod val="75000"/>
                      <a:lumOff val="25000"/>
                    </a:schemeClr>
                  </a:solidFill>
                  <a:uFillTx/>
                  <a:latin typeface="Arial" panose="020B0604020202020204" pitchFamily="34" charset="0"/>
                  <a:sym typeface="微软雅黑" panose="020B0503020204020204" charset="-122"/>
                </a:rPr>
                <a:t>路面特点：</a:t>
              </a:r>
              <a:r>
                <a:rPr lang="zh-CN" altLang="en-US" sz="1600" spc="50" dirty="0">
                  <a:solidFill>
                    <a:schemeClr val="tx1">
                      <a:lumMod val="75000"/>
                      <a:lumOff val="25000"/>
                    </a:schemeClr>
                  </a:solidFill>
                  <a:uFillTx/>
                  <a:latin typeface="Arial" panose="020B0604020202020204" pitchFamily="34" charset="0"/>
                  <a:sym typeface="微软雅黑" panose="020B0503020204020204" charset="-122"/>
                </a:rPr>
                <a:t>所谓的“跳石”就是没有明显的路，所谓的“路”主要由山谷沟壑经雨水长期冲刷或在山洪暴发后形成。在这种路面上行走，需要在石头上跳来跳去前进，细沙、小溪、巨石参差交错，“杀机”四伏。</a:t>
              </a:r>
              <a:endParaRPr lang="zh-CN" altLang="en-US" sz="1600" spc="50" dirty="0">
                <a:solidFill>
                  <a:schemeClr val="tx1">
                    <a:lumMod val="75000"/>
                    <a:lumOff val="25000"/>
                  </a:schemeClr>
                </a:solidFill>
                <a:uFillTx/>
                <a:latin typeface="Arial" panose="020B0604020202020204" pitchFamily="34" charset="0"/>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spc="50" dirty="0">
                  <a:solidFill>
                    <a:schemeClr val="tx1">
                      <a:lumMod val="75000"/>
                      <a:lumOff val="25000"/>
                    </a:schemeClr>
                  </a:solidFill>
                  <a:uFillTx/>
                  <a:latin typeface="Arial" panose="020B0604020202020204" pitchFamily="34" charset="0"/>
                  <a:sym typeface="微软雅黑" panose="020B0503020204020204" charset="-122"/>
                </a:rPr>
                <a:t>行走经验：</a:t>
              </a:r>
              <a:r>
                <a:rPr lang="zh-CN" altLang="en-US" sz="1600" spc="50" dirty="0">
                  <a:solidFill>
                    <a:schemeClr val="tx1">
                      <a:lumMod val="75000"/>
                      <a:lumOff val="25000"/>
                    </a:schemeClr>
                  </a:solidFill>
                  <a:uFillTx/>
                  <a:latin typeface="Arial" panose="020B0604020202020204" pitchFamily="34" charset="0"/>
                  <a:sym typeface="微软雅黑" panose="020B0503020204020204" charset="-122"/>
                </a:rPr>
                <a:t>克服对跳石的恐惧心理是最主要的，这就要求注意力集中。雨季，大雨来临之前、大雨刚过时不要去峡谷跳石，小心山洪暴发。准备好一双底厚一点儿硬一点儿的登山鞋，在跳石之前要先检查鞋带是否松动，然后要把背包肩带和腰带拉紧，让背包紧贴背部，以免跳跃时因背包晃动、重心不稳而导致失足。跳石时眼睛要注意观察前方的情况，准确判断下一个落脚点，注意观察某些石头上留下的长期作为落脚点的暗痕。</a:t>
              </a:r>
              <a:endParaRPr lang="zh-CN" altLang="en-US" sz="1600" spc="50" dirty="0">
                <a:solidFill>
                  <a:schemeClr val="tx1">
                    <a:lumMod val="75000"/>
                    <a:lumOff val="25000"/>
                  </a:schemeClr>
                </a:solidFill>
                <a:uFillTx/>
                <a:latin typeface="Arial" panose="020B0604020202020204" pitchFamily="34" charset="0"/>
                <a:sym typeface="微软雅黑" panose="020B0503020204020204" charset="-122"/>
              </a:endParaRPr>
            </a:p>
          </p:txBody>
        </p:sp>
        <p:sp>
          <p:nvSpPr>
            <p:cNvPr id="9" name="文本框 8"/>
            <p:cNvSpPr txBox="1"/>
            <p:nvPr>
              <p:custDataLst>
                <p:tags r:id="rId3"/>
              </p:custDataLst>
            </p:nvPr>
          </p:nvSpPr>
          <p:spPr>
            <a:xfrm>
              <a:off x="7309" y="2471"/>
              <a:ext cx="6091" cy="75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tabLst>
                  <a:tab pos="1617345" algn="l"/>
                </a:tabLst>
              </a:pPr>
              <a:r>
                <a:rPr lang="zh-CN" altLang="en-US" sz="2000" b="1" dirty="0">
                  <a:solidFill>
                    <a:schemeClr val="tx1">
                      <a:lumMod val="75000"/>
                      <a:lumOff val="25000"/>
                    </a:schemeClr>
                  </a:solidFill>
                  <a:uFillTx/>
                  <a:latin typeface="Arial" panose="020B0604020202020204" pitchFamily="34" charset="0"/>
                  <a:sym typeface="微软雅黑" panose="020B0503020204020204" charset="-122"/>
                </a:rPr>
                <a:t>（二）跳石</a:t>
              </a:r>
              <a:endParaRPr lang="zh-CN" altLang="en-US" sz="2000" b="1" dirty="0">
                <a:solidFill>
                  <a:schemeClr val="tx1">
                    <a:lumMod val="75000"/>
                    <a:lumOff val="25000"/>
                  </a:schemeClr>
                </a:solidFill>
                <a:uFillTx/>
                <a:latin typeface="Arial" panose="020B0604020202020204" pitchFamily="34" charset="0"/>
                <a:sym typeface="微软雅黑" panose="020B0503020204020204" charset="-122"/>
              </a:endParaRPr>
            </a:p>
          </p:txBody>
        </p:sp>
      </p:grpSp>
      <p:pic>
        <p:nvPicPr>
          <p:cNvPr id="2" name="图片 1"/>
          <p:cNvPicPr>
            <a:picLocks noChangeAspect="1"/>
          </p:cNvPicPr>
          <p:nvPr/>
        </p:nvPicPr>
        <p:blipFill>
          <a:blip r:embed="rId4"/>
          <a:stretch>
            <a:fillRect/>
          </a:stretch>
        </p:blipFill>
        <p:spPr>
          <a:xfrm>
            <a:off x="1117600" y="1569085"/>
            <a:ext cx="3242310" cy="4323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TEXT_PART_ID_V2" val="c-1-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h_a"/>
  <p:tag name="KSO_WM_UNIT_INDEX" val="1_1"/>
  <p:tag name="KSO_WM_UNIT_ID" val="diagram20198620_1*h_a*1_1"/>
  <p:tag name="KSO_WM_TEMPLATE_CATEGORY" val="diagram"/>
  <p:tag name="KSO_WM_TEMPLATE_INDEX" val="20198620"/>
  <p:tag name="KSO_WM_UNIT_LAYERLEVEL" val="1_1"/>
  <p:tag name="KSO_WM_TAG_VERSION" val="1.0"/>
  <p:tag name="KSO_WM_BEAUTIFY_FLAG" val="#wm#"/>
  <p:tag name="KSO_WM_UNIT_PRESET_TEXT" val="单击此处小标题"/>
  <p:tag name="KSO_WM_UNIT_ADJUSTLAYOUT_ID" val="9"/>
</p:tagLst>
</file>

<file path=ppt/tags/tag11.xml><?xml version="1.0" encoding="utf-8"?>
<p:tagLst xmlns:p="http://schemas.openxmlformats.org/presentationml/2006/main">
  <p:tag name="KSO_WM_UNIT_TEXT_PART_ID_V2" val="b-3-1"/>
  <p:tag name="KSO_WM_UNIT_NOCLEAR" val="0"/>
  <p:tag name="KSO_WM_UNIT_VALUE" val="372"/>
  <p:tag name="KSO_WM_UNIT_HIGHLIGHT" val="0"/>
  <p:tag name="KSO_WM_UNIT_COMPATIBLE" val="0"/>
  <p:tag name="KSO_WM_UNIT_DIAGRAM_ISNUMVISUAL" val="0"/>
  <p:tag name="KSO_WM_UNIT_DIAGRAM_ISREFERUNIT" val="0"/>
  <p:tag name="KSO_WM_UNIT_TYPE" val="h_f"/>
  <p:tag name="KSO_WM_UNIT_INDEX" val="1_1"/>
  <p:tag name="KSO_WM_UNIT_ID" val="diagram20198620_1*h_f*1_1"/>
  <p:tag name="KSO_WM_TEMPLATE_CATEGORY" val="diagram"/>
  <p:tag name="KSO_WM_TEMPLATE_INDEX" val="20198620"/>
  <p:tag name="KSO_WM_UNIT_LAYERLEVEL" val="1_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ADJUSTLAYOUT_ID" val="20"/>
</p:tagLst>
</file>

<file path=ppt/tags/tag12.xml><?xml version="1.0" encoding="utf-8"?>
<p:tagLst xmlns:p="http://schemas.openxmlformats.org/presentationml/2006/main">
  <p:tag name="KSO_WM_UNIT_TEXT_PART_ID_V2" val="c-1-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h_a"/>
  <p:tag name="KSO_WM_UNIT_INDEX" val="1_1"/>
  <p:tag name="KSO_WM_UNIT_ID" val="diagram20198620_1*h_a*1_1"/>
  <p:tag name="KSO_WM_TEMPLATE_CATEGORY" val="diagram"/>
  <p:tag name="KSO_WM_TEMPLATE_INDEX" val="20198620"/>
  <p:tag name="KSO_WM_UNIT_LAYERLEVEL" val="1_1"/>
  <p:tag name="KSO_WM_TAG_VERSION" val="1.0"/>
  <p:tag name="KSO_WM_BEAUTIFY_FLAG" val="#wm#"/>
  <p:tag name="KSO_WM_UNIT_PRESET_TEXT" val="单击此处小标题"/>
  <p:tag name="KSO_WM_UNIT_ADJUSTLAYOUT_ID" val="9"/>
</p:tagLst>
</file>

<file path=ppt/tags/tag13.xml><?xml version="1.0" encoding="utf-8"?>
<p:tagLst xmlns:p="http://schemas.openxmlformats.org/presentationml/2006/main">
  <p:tag name="KSO_WM_UNIT_TEXT_PART_ID_V2" val="b-3-1"/>
  <p:tag name="KSO_WM_UNIT_NOCLEAR" val="0"/>
  <p:tag name="KSO_WM_UNIT_VALUE" val="372"/>
  <p:tag name="KSO_WM_UNIT_HIGHLIGHT" val="0"/>
  <p:tag name="KSO_WM_UNIT_COMPATIBLE" val="0"/>
  <p:tag name="KSO_WM_UNIT_DIAGRAM_ISNUMVISUAL" val="0"/>
  <p:tag name="KSO_WM_UNIT_DIAGRAM_ISREFERUNIT" val="0"/>
  <p:tag name="KSO_WM_UNIT_TYPE" val="h_f"/>
  <p:tag name="KSO_WM_UNIT_INDEX" val="1_1"/>
  <p:tag name="KSO_WM_UNIT_ID" val="diagram20198620_1*h_f*1_1"/>
  <p:tag name="KSO_WM_TEMPLATE_CATEGORY" val="diagram"/>
  <p:tag name="KSO_WM_TEMPLATE_INDEX" val="20198620"/>
  <p:tag name="KSO_WM_UNIT_LAYERLEVEL" val="1_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ADJUSTLAYOUT_ID" val="20"/>
</p:tagLst>
</file>

<file path=ppt/tags/tag14.xml><?xml version="1.0" encoding="utf-8"?>
<p:tagLst xmlns:p="http://schemas.openxmlformats.org/presentationml/2006/main">
  <p:tag name="KSO_WM_UNIT_TEXT_PART_ID_V2" val="c-1-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h_a"/>
  <p:tag name="KSO_WM_UNIT_INDEX" val="1_1"/>
  <p:tag name="KSO_WM_UNIT_ID" val="diagram20198620_1*h_a*1_1"/>
  <p:tag name="KSO_WM_TEMPLATE_CATEGORY" val="diagram"/>
  <p:tag name="KSO_WM_TEMPLATE_INDEX" val="20198620"/>
  <p:tag name="KSO_WM_UNIT_LAYERLEVEL" val="1_1"/>
  <p:tag name="KSO_WM_TAG_VERSION" val="1.0"/>
  <p:tag name="KSO_WM_BEAUTIFY_FLAG" val="#wm#"/>
  <p:tag name="KSO_WM_UNIT_PRESET_TEXT" val="单击此处小标题"/>
  <p:tag name="KSO_WM_UNIT_ADJUSTLAYOUT_ID" val="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7.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2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1_1"/>
  <p:tag name="KSO_WM_UNIT_ID" val="diagram634_3*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SUBTYPE" val="d"/>
  <p:tag name="KSO_WM_UNIT_TYPE" val="l_h_i"/>
  <p:tag name="KSO_WM_UNIT_INDEX" val="1_1_1"/>
  <p:tag name="KSO_WM_UNIT_ID" val="diagram634_3*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23.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1_1"/>
  <p:tag name="KSO_WM_UNIT_ID" val="diagram634_3*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2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2_1"/>
  <p:tag name="KSO_WM_UNIT_ID" val="diagram634_3*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SUBTYPE" val="d"/>
  <p:tag name="KSO_WM_UNIT_TYPE" val="l_h_i"/>
  <p:tag name="KSO_WM_UNIT_INDEX" val="1_2_1"/>
  <p:tag name="KSO_WM_UNIT_ID" val="diagram634_3*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0"/>
</p:tagLst>
</file>

<file path=ppt/tags/tag26.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2_1"/>
  <p:tag name="KSO_WM_UNIT_ID" val="diagram634_3*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2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3_1"/>
  <p:tag name="KSO_WM_UNIT_ID" val="diagram634_3*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SUBTYPE" val="d"/>
  <p:tag name="KSO_WM_UNIT_TYPE" val="l_h_i"/>
  <p:tag name="KSO_WM_UNIT_INDEX" val="1_3_1"/>
  <p:tag name="KSO_WM_UNIT_ID" val="diagram634_3*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0"/>
</p:tagLst>
</file>

<file path=ppt/tags/tag29.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3_1"/>
  <p:tag name="KSO_WM_UNIT_ID" val="diagram634_3*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31.xml><?xml version="1.0" encoding="utf-8"?>
<p:tagLst xmlns:p="http://schemas.openxmlformats.org/presentationml/2006/main">
  <p:tag name="KSO_WM_TEMPLATE_CATEGORY" val="diagram"/>
  <p:tag name="KSO_WM_TEMPLATE_INDEX" val="20188038"/>
  <p:tag name="KSO_WM_UNIT_TYPE" val="r_i"/>
  <p:tag name="KSO_WM_UNIT_INDEX" val="1_47"/>
  <p:tag name="KSO_WM_UNIT_ID" val="diagram20188038_2*r_i*1_4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TEMPLATE_CATEGORY" val="diagram"/>
  <p:tag name="KSO_WM_TEMPLATE_INDEX" val="20188038"/>
  <p:tag name="KSO_WM_UNIT_TYPE" val="r_i"/>
  <p:tag name="KSO_WM_UNIT_INDEX" val="1_36"/>
  <p:tag name="KSO_WM_UNIT_ID" val="diagram20188038_2*r_i*1_3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3.xml><?xml version="1.0" encoding="utf-8"?>
<p:tagLst xmlns:p="http://schemas.openxmlformats.org/presentationml/2006/main">
  <p:tag name="KSO_WM_TEMPLATE_CATEGORY" val="diagram"/>
  <p:tag name="KSO_WM_TEMPLATE_INDEX" val="20188038"/>
  <p:tag name="KSO_WM_UNIT_TYPE" val="r_i"/>
  <p:tag name="KSO_WM_UNIT_INDEX" val="1_25"/>
  <p:tag name="KSO_WM_UNIT_ID" val="diagram20188038_2*r_i*1_2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2"/>
  <p:tag name="KSO_WM_UNIT_TEXT_FILL_TYPE" val="1"/>
  <p:tag name="KSO_WM_UNIT_USESOURCEFORMAT_APPLY" val="1"/>
  <p:tag name="KSO_WM_UNIT_DIAGRAM_SCHEMECOLOR_ID" val="0"/>
</p:tagLst>
</file>

<file path=ppt/tags/tag34.xml><?xml version="1.0" encoding="utf-8"?>
<p:tagLst xmlns:p="http://schemas.openxmlformats.org/presentationml/2006/main">
  <p:tag name="KSO_WM_TEMPLATE_CATEGORY" val="diagram"/>
  <p:tag name="KSO_WM_TEMPLATE_INDEX" val="20188038"/>
  <p:tag name="KSO_WM_UNIT_TYPE" val="r_i"/>
  <p:tag name="KSO_WM_UNIT_INDEX" val="1_63"/>
  <p:tag name="KSO_WM_UNIT_ID" val="diagram20188038_2*r_i*1_6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LINE_FORE_SCHEMECOLOR_INDEX" val="14"/>
  <p:tag name="KSO_WM_UNIT_LINE_FILL_TYPE" val="2"/>
  <p:tag name="KSO_WM_UNIT_USESOURCEFORMAT_APPLY" val="1"/>
  <p:tag name="KSO_WM_UNIT_DIAGRAM_SCHEMECOLOR_ID" val="0"/>
</p:tagLst>
</file>

<file path=ppt/tags/tag35.xml><?xml version="1.0" encoding="utf-8"?>
<p:tagLst xmlns:p="http://schemas.openxmlformats.org/presentationml/2006/main">
  <p:tag name="KSO_WM_TEMPLATE_CATEGORY" val="diagram"/>
  <p:tag name="KSO_WM_TEMPLATE_INDEX" val="20188038"/>
  <p:tag name="KSO_WM_UNIT_TYPE" val="r_i"/>
  <p:tag name="KSO_WM_UNIT_INDEX" val="1_61"/>
  <p:tag name="KSO_WM_UNIT_ID" val="diagram20188038_2*r_i*1_6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LINE_FORE_SCHEMECOLOR_INDEX" val="14"/>
  <p:tag name="KSO_WM_UNIT_LINE_FILL_TYPE" val="2"/>
  <p:tag name="KSO_WM_UNIT_USESOURCEFORMAT_APPLY" val="1"/>
  <p:tag name="KSO_WM_UNIT_DIAGRAM_SCHEMECOLOR_ID" val="0"/>
</p:tagLst>
</file>

<file path=ppt/tags/tag36.xml><?xml version="1.0" encoding="utf-8"?>
<p:tagLst xmlns:p="http://schemas.openxmlformats.org/presentationml/2006/main">
  <p:tag name="KSO_WM_TEMPLATE_CATEGORY" val="diagram"/>
  <p:tag name="KSO_WM_TEMPLATE_INDEX" val="20188038"/>
  <p:tag name="KSO_WM_UNIT_TYPE" val="r_i"/>
  <p:tag name="KSO_WM_UNIT_INDEX" val="1_56"/>
  <p:tag name="KSO_WM_UNIT_ID" val="diagram20188038_2*r_i*1_5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37.xml><?xml version="1.0" encoding="utf-8"?>
<p:tagLst xmlns:p="http://schemas.openxmlformats.org/presentationml/2006/main">
  <p:tag name="KSO_WM_TEMPLATE_CATEGORY" val="diagram"/>
  <p:tag name="KSO_WM_TEMPLATE_INDEX" val="20188038"/>
  <p:tag name="KSO_WM_UNIT_TYPE" val="r_i"/>
  <p:tag name="KSO_WM_UNIT_INDEX" val="1_55"/>
  <p:tag name="KSO_WM_UNIT_ID" val="diagram20188038_2*r_i*1_5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TEMPLATE_CATEGORY" val="diagram"/>
  <p:tag name="KSO_WM_TEMPLATE_INDEX" val="20188038"/>
  <p:tag name="KSO_WM_UNIT_TYPE" val="r_i"/>
  <p:tag name="KSO_WM_UNIT_INDEX" val="1_54"/>
  <p:tag name="KSO_WM_UNIT_ID" val="diagram20188038_2*r_i*1_5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TEMPLATE_CATEGORY" val="diagram"/>
  <p:tag name="KSO_WM_TEMPLATE_INDEX" val="20188038"/>
  <p:tag name="KSO_WM_UNIT_TYPE" val="r_i"/>
  <p:tag name="KSO_WM_UNIT_INDEX" val="1_53"/>
  <p:tag name="KSO_WM_UNIT_ID" val="diagram20188038_2*r_i*1_5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TEMPLATE_CATEGORY" val="diagram"/>
  <p:tag name="KSO_WM_TEMPLATE_INDEX" val="20188038"/>
  <p:tag name="KSO_WM_UNIT_TYPE" val="r_i"/>
  <p:tag name="KSO_WM_UNIT_INDEX" val="1_52"/>
  <p:tag name="KSO_WM_UNIT_ID" val="diagram20188038_2*r_i*1_5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TEMPLATE_CATEGORY" val="diagram"/>
  <p:tag name="KSO_WM_TEMPLATE_INDEX" val="20188038"/>
  <p:tag name="KSO_WM_UNIT_TYPE" val="r_i"/>
  <p:tag name="KSO_WM_UNIT_INDEX" val="1_51"/>
  <p:tag name="KSO_WM_UNIT_ID" val="diagram20188038_2*r_i*1_5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2.xml><?xml version="1.0" encoding="utf-8"?>
<p:tagLst xmlns:p="http://schemas.openxmlformats.org/presentationml/2006/main">
  <p:tag name="KSO_WM_TEMPLATE_CATEGORY" val="diagram"/>
  <p:tag name="KSO_WM_TEMPLATE_INDEX" val="20188038"/>
  <p:tag name="KSO_WM_UNIT_TYPE" val="r_i"/>
  <p:tag name="KSO_WM_UNIT_INDEX" val="1_50"/>
  <p:tag name="KSO_WM_UNIT_ID" val="diagram20188038_2*r_i*1_5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TEMPLATE_CATEGORY" val="diagram"/>
  <p:tag name="KSO_WM_TEMPLATE_INDEX" val="20188038"/>
  <p:tag name="KSO_WM_UNIT_TYPE" val="r_i"/>
  <p:tag name="KSO_WM_UNIT_INDEX" val="1_49"/>
  <p:tag name="KSO_WM_UNIT_ID" val="diagram20188038_2*r_i*1_4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TEMPLATE_CATEGORY" val="diagram"/>
  <p:tag name="KSO_WM_TEMPLATE_INDEX" val="20188038"/>
  <p:tag name="KSO_WM_UNIT_TYPE" val="r_i"/>
  <p:tag name="KSO_WM_UNIT_INDEX" val="1_48"/>
  <p:tag name="KSO_WM_UNIT_ID" val="diagram20188038_2*r_i*1_4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5.xml><?xml version="1.0" encoding="utf-8"?>
<p:tagLst xmlns:p="http://schemas.openxmlformats.org/presentationml/2006/main">
  <p:tag name="KSO_WM_TEMPLATE_CATEGORY" val="diagram"/>
  <p:tag name="KSO_WM_TEMPLATE_INDEX" val="20188038"/>
  <p:tag name="KSO_WM_UNIT_TYPE" val="r_i"/>
  <p:tag name="KSO_WM_UNIT_INDEX" val="1_46"/>
  <p:tag name="KSO_WM_UNIT_ID" val="diagram20188038_2*r_i*1_4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TEMPLATE_CATEGORY" val="diagram"/>
  <p:tag name="KSO_WM_TEMPLATE_INDEX" val="20188038"/>
  <p:tag name="KSO_WM_UNIT_TYPE" val="r_i"/>
  <p:tag name="KSO_WM_UNIT_INDEX" val="1_45"/>
  <p:tag name="KSO_WM_UNIT_ID" val="diagram20188038_2*r_i*1_4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TEMPLATE_CATEGORY" val="diagram"/>
  <p:tag name="KSO_WM_TEMPLATE_INDEX" val="20188038"/>
  <p:tag name="KSO_WM_UNIT_TYPE" val="r_i"/>
  <p:tag name="KSO_WM_UNIT_INDEX" val="1_44"/>
  <p:tag name="KSO_WM_UNIT_ID" val="diagram20188038_2*r_i*1_4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TEMPLATE_CATEGORY" val="diagram"/>
  <p:tag name="KSO_WM_TEMPLATE_INDEX" val="20188038"/>
  <p:tag name="KSO_WM_UNIT_TYPE" val="r_i"/>
  <p:tag name="KSO_WM_UNIT_INDEX" val="1_43"/>
  <p:tag name="KSO_WM_UNIT_ID" val="diagram20188038_2*r_i*1_4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TEMPLATE_CATEGORY" val="diagram"/>
  <p:tag name="KSO_WM_TEMPLATE_INDEX" val="20188038"/>
  <p:tag name="KSO_WM_UNIT_TYPE" val="r_i"/>
  <p:tag name="KSO_WM_UNIT_INDEX" val="1_42"/>
  <p:tag name="KSO_WM_UNIT_ID" val="diagram20188038_2*r_i*1_4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xml><?xml version="1.0" encoding="utf-8"?>
<p:tagLst xmlns:p="http://schemas.openxmlformats.org/presentationml/2006/main">
  <p:tag name="KSO_WM_TEMPLATE_CATEGORY" val="diagram"/>
  <p:tag name="KSO_WM_TEMPLATE_INDEX" val="20182561"/>
  <p:tag name="KSO_WM_TAG_VERSION" val="1.0"/>
  <p:tag name="KSO_WM_BEAUTIFY_FLAG" val="#wm#"/>
  <p:tag name="KSO_WM_UNIT_TYPE" val="f"/>
  <p:tag name="KSO_WM_UNIT_INDEX" val="1"/>
  <p:tag name="KSO_WM_UNIT_ID" val="diagram20182561_1*f*1"/>
  <p:tag name="KSO_WM_UNIT_CLEAR" val="1"/>
  <p:tag name="KSO_WM_UNIT_LAYERLEVEL" val="1"/>
  <p:tag name="KSO_WM_UNIT_VALUE" val="336"/>
  <p:tag name="KSO_WM_UNIT_HIGHLIGHT" val="0"/>
  <p:tag name="KSO_WM_UNIT_COMPATIBLE" val="0"/>
  <p:tag name="KSO_WM_UNIT_PRESET_TEXT_INDEX" val="2"/>
  <p:tag name="KSO_WM_UNIT_PRESET_TEXT_LEN" val="40"/>
</p:tagLst>
</file>

<file path=ppt/tags/tag50.xml><?xml version="1.0" encoding="utf-8"?>
<p:tagLst xmlns:p="http://schemas.openxmlformats.org/presentationml/2006/main">
  <p:tag name="KSO_WM_TEMPLATE_CATEGORY" val="diagram"/>
  <p:tag name="KSO_WM_TEMPLATE_INDEX" val="20188038"/>
  <p:tag name="KSO_WM_UNIT_TYPE" val="r_i"/>
  <p:tag name="KSO_WM_UNIT_INDEX" val="1_41"/>
  <p:tag name="KSO_WM_UNIT_ID" val="diagram20188038_2*r_i*1_4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1.xml><?xml version="1.0" encoding="utf-8"?>
<p:tagLst xmlns:p="http://schemas.openxmlformats.org/presentationml/2006/main">
  <p:tag name="KSO_WM_TEMPLATE_CATEGORY" val="diagram"/>
  <p:tag name="KSO_WM_TEMPLATE_INDEX" val="20188038"/>
  <p:tag name="KSO_WM_UNIT_TYPE" val="r_i"/>
  <p:tag name="KSO_WM_UNIT_INDEX" val="1_40"/>
  <p:tag name="KSO_WM_UNIT_ID" val="diagram20188038_2*r_i*1_4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TEMPLATE_CATEGORY" val="diagram"/>
  <p:tag name="KSO_WM_TEMPLATE_INDEX" val="20188038"/>
  <p:tag name="KSO_WM_UNIT_TYPE" val="r_i"/>
  <p:tag name="KSO_WM_UNIT_INDEX" val="1_39"/>
  <p:tag name="KSO_WM_UNIT_ID" val="diagram20188038_2*r_i*1_3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TEMPLATE_CATEGORY" val="diagram"/>
  <p:tag name="KSO_WM_TEMPLATE_INDEX" val="20188038"/>
  <p:tag name="KSO_WM_UNIT_TYPE" val="r_i"/>
  <p:tag name="KSO_WM_UNIT_INDEX" val="1_38"/>
  <p:tag name="KSO_WM_UNIT_ID" val="diagram20188038_2*r_i*1_3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TEMPLATE_CATEGORY" val="diagram"/>
  <p:tag name="KSO_WM_TEMPLATE_INDEX" val="20188038"/>
  <p:tag name="KSO_WM_UNIT_TYPE" val="r_i"/>
  <p:tag name="KSO_WM_UNIT_INDEX" val="1_37"/>
  <p:tag name="KSO_WM_UNIT_ID" val="diagram20188038_2*r_i*1_3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5.xml><?xml version="1.0" encoding="utf-8"?>
<p:tagLst xmlns:p="http://schemas.openxmlformats.org/presentationml/2006/main">
  <p:tag name="KSO_WM_TEMPLATE_CATEGORY" val="diagram"/>
  <p:tag name="KSO_WM_TEMPLATE_INDEX" val="20188038"/>
  <p:tag name="KSO_WM_UNIT_TYPE" val="r_i"/>
  <p:tag name="KSO_WM_UNIT_INDEX" val="1_35"/>
  <p:tag name="KSO_WM_UNIT_ID" val="diagram20188038_2*r_i*1_3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6.xml><?xml version="1.0" encoding="utf-8"?>
<p:tagLst xmlns:p="http://schemas.openxmlformats.org/presentationml/2006/main">
  <p:tag name="KSO_WM_TEMPLATE_CATEGORY" val="diagram"/>
  <p:tag name="KSO_WM_TEMPLATE_INDEX" val="20188038"/>
  <p:tag name="KSO_WM_UNIT_TYPE" val="r_i"/>
  <p:tag name="KSO_WM_UNIT_INDEX" val="1_34"/>
  <p:tag name="KSO_WM_UNIT_ID" val="diagram20188038_2*r_i*1_3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TEMPLATE_CATEGORY" val="diagram"/>
  <p:tag name="KSO_WM_TEMPLATE_INDEX" val="20188038"/>
  <p:tag name="KSO_WM_UNIT_TYPE" val="r_i"/>
  <p:tag name="KSO_WM_UNIT_INDEX" val="1_33"/>
  <p:tag name="KSO_WM_UNIT_ID" val="diagram20188038_2*r_i*1_3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8.xml><?xml version="1.0" encoding="utf-8"?>
<p:tagLst xmlns:p="http://schemas.openxmlformats.org/presentationml/2006/main">
  <p:tag name="KSO_WM_TEMPLATE_CATEGORY" val="diagram"/>
  <p:tag name="KSO_WM_TEMPLATE_INDEX" val="20188038"/>
  <p:tag name="KSO_WM_UNIT_TYPE" val="r_i"/>
  <p:tag name="KSO_WM_UNIT_INDEX" val="1_32"/>
  <p:tag name="KSO_WM_UNIT_ID" val="diagram20188038_2*r_i*1_3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59.xml><?xml version="1.0" encoding="utf-8"?>
<p:tagLst xmlns:p="http://schemas.openxmlformats.org/presentationml/2006/main">
  <p:tag name="KSO_WM_TEMPLATE_CATEGORY" val="diagram"/>
  <p:tag name="KSO_WM_TEMPLATE_INDEX" val="20188038"/>
  <p:tag name="KSO_WM_UNIT_TYPE" val="r_i"/>
  <p:tag name="KSO_WM_UNIT_INDEX" val="1_31"/>
  <p:tag name="KSO_WM_UNIT_ID" val="diagram20188038_2*r_i*1_3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xml><?xml version="1.0" encoding="utf-8"?>
<p:tagLst xmlns:p="http://schemas.openxmlformats.org/presentationml/2006/main">
  <p:tag name="KSO_WM_UNIT_VALUE" val="1170*877"/>
  <p:tag name="KSO_WM_UNIT_HIGHLIGHT" val="0"/>
  <p:tag name="KSO_WM_UNIT_COMPATIBLE" val="0"/>
  <p:tag name="KSO_WM_UNIT_DIAGRAM_ISNUMVISUAL" val="0"/>
  <p:tag name="KSO_WM_UNIT_DIAGRAM_ISREFERUNIT" val="0"/>
  <p:tag name="KSO_WM_UNIT_TYPE" val="d"/>
  <p:tag name="KSO_WM_UNIT_INDEX" val="1"/>
  <p:tag name="KSO_WM_UNIT_ID" val="diagram20198620_1*d*1"/>
  <p:tag name="KSO_WM_TEMPLATE_CATEGORY" val="diagram"/>
  <p:tag name="KSO_WM_TEMPLATE_INDEX" val="20198620"/>
  <p:tag name="KSO_WM_UNIT_LAYERLEVEL" val="1"/>
  <p:tag name="KSO_WM_TAG_VERSION" val="1.0"/>
  <p:tag name="KSO_WM_BEAUTIFY_FLAG" val="#wm#"/>
  <p:tag name="KSO_WM_UNIT_ADJUSTLAYOUT_ID" val="19"/>
  <p:tag name="KSO_WM_UNIT_PICTURE_CLIP_FLAG" val="1"/>
</p:tagLst>
</file>

<file path=ppt/tags/tag60.xml><?xml version="1.0" encoding="utf-8"?>
<p:tagLst xmlns:p="http://schemas.openxmlformats.org/presentationml/2006/main">
  <p:tag name="KSO_WM_TEMPLATE_CATEGORY" val="diagram"/>
  <p:tag name="KSO_WM_TEMPLATE_INDEX" val="20188038"/>
  <p:tag name="KSO_WM_UNIT_TYPE" val="r_i"/>
  <p:tag name="KSO_WM_UNIT_INDEX" val="1_30"/>
  <p:tag name="KSO_WM_UNIT_ID" val="diagram20188038_2*r_i*1_3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1.xml><?xml version="1.0" encoding="utf-8"?>
<p:tagLst xmlns:p="http://schemas.openxmlformats.org/presentationml/2006/main">
  <p:tag name="KSO_WM_TEMPLATE_CATEGORY" val="diagram"/>
  <p:tag name="KSO_WM_TEMPLATE_INDEX" val="20188038"/>
  <p:tag name="KSO_WM_UNIT_TYPE" val="r_i"/>
  <p:tag name="KSO_WM_UNIT_INDEX" val="1_29"/>
  <p:tag name="KSO_WM_UNIT_ID" val="diagram20188038_2*r_i*1_2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2.xml><?xml version="1.0" encoding="utf-8"?>
<p:tagLst xmlns:p="http://schemas.openxmlformats.org/presentationml/2006/main">
  <p:tag name="KSO_WM_TEMPLATE_CATEGORY" val="diagram"/>
  <p:tag name="KSO_WM_TEMPLATE_INDEX" val="20188038"/>
  <p:tag name="KSO_WM_UNIT_TYPE" val="r_i"/>
  <p:tag name="KSO_WM_UNIT_INDEX" val="1_28"/>
  <p:tag name="KSO_WM_UNIT_ID" val="diagram20188038_2*r_i*1_2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3.xml><?xml version="1.0" encoding="utf-8"?>
<p:tagLst xmlns:p="http://schemas.openxmlformats.org/presentationml/2006/main">
  <p:tag name="KSO_WM_TEMPLATE_CATEGORY" val="diagram"/>
  <p:tag name="KSO_WM_TEMPLATE_INDEX" val="20188038"/>
  <p:tag name="KSO_WM_UNIT_TYPE" val="r_i"/>
  <p:tag name="KSO_WM_UNIT_INDEX" val="1_27"/>
  <p:tag name="KSO_WM_UNIT_ID" val="diagram20188038_2*r_i*1_2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4.xml><?xml version="1.0" encoding="utf-8"?>
<p:tagLst xmlns:p="http://schemas.openxmlformats.org/presentationml/2006/main">
  <p:tag name="KSO_WM_TEMPLATE_CATEGORY" val="diagram"/>
  <p:tag name="KSO_WM_TEMPLATE_INDEX" val="20188038"/>
  <p:tag name="KSO_WM_UNIT_TYPE" val="r_i"/>
  <p:tag name="KSO_WM_UNIT_INDEX" val="1_26"/>
  <p:tag name="KSO_WM_UNIT_ID" val="diagram20188038_2*r_i*1_2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5.xml><?xml version="1.0" encoding="utf-8"?>
<p:tagLst xmlns:p="http://schemas.openxmlformats.org/presentationml/2006/main">
  <p:tag name="KSO_WM_TEMPLATE_CATEGORY" val="diagram"/>
  <p:tag name="KSO_WM_TEMPLATE_INDEX" val="20188038"/>
  <p:tag name="KSO_WM_UNIT_TYPE" val="r_i"/>
  <p:tag name="KSO_WM_UNIT_INDEX" val="1_24"/>
  <p:tag name="KSO_WM_UNIT_ID" val="diagram20188038_2*r_i*1_2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6.xml><?xml version="1.0" encoding="utf-8"?>
<p:tagLst xmlns:p="http://schemas.openxmlformats.org/presentationml/2006/main">
  <p:tag name="KSO_WM_TEMPLATE_CATEGORY" val="diagram"/>
  <p:tag name="KSO_WM_TEMPLATE_INDEX" val="20188038"/>
  <p:tag name="KSO_WM_UNIT_TYPE" val="r_i"/>
  <p:tag name="KSO_WM_UNIT_INDEX" val="1_23"/>
  <p:tag name="KSO_WM_UNIT_ID" val="diagram20188038_2*r_i*1_2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TEMPLATE_CATEGORY" val="diagram"/>
  <p:tag name="KSO_WM_TEMPLATE_INDEX" val="20188038"/>
  <p:tag name="KSO_WM_UNIT_TYPE" val="r_i"/>
  <p:tag name="KSO_WM_UNIT_INDEX" val="1_22"/>
  <p:tag name="KSO_WM_UNIT_ID" val="diagram20188038_2*r_i*1_2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TEMPLATE_CATEGORY" val="diagram"/>
  <p:tag name="KSO_WM_TEMPLATE_INDEX" val="20188038"/>
  <p:tag name="KSO_WM_UNIT_TYPE" val="r_i"/>
  <p:tag name="KSO_WM_UNIT_INDEX" val="1_21"/>
  <p:tag name="KSO_WM_UNIT_ID" val="diagram20188038_2*r_i*1_2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69.xml><?xml version="1.0" encoding="utf-8"?>
<p:tagLst xmlns:p="http://schemas.openxmlformats.org/presentationml/2006/main">
  <p:tag name="KSO_WM_TEMPLATE_CATEGORY" val="diagram"/>
  <p:tag name="KSO_WM_TEMPLATE_INDEX" val="20188038"/>
  <p:tag name="KSO_WM_UNIT_TYPE" val="r_i"/>
  <p:tag name="KSO_WM_UNIT_INDEX" val="1_20"/>
  <p:tag name="KSO_WM_UNIT_ID" val="diagram20188038_2*r_i*1_2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xml><?xml version="1.0" encoding="utf-8"?>
<p:tagLst xmlns:p="http://schemas.openxmlformats.org/presentationml/2006/main">
  <p:tag name="KSO_WM_UNIT_TEXT_PART_ID_V2" val="b-3-1"/>
  <p:tag name="KSO_WM_UNIT_NOCLEAR" val="0"/>
  <p:tag name="KSO_WM_UNIT_VALUE" val="372"/>
  <p:tag name="KSO_WM_UNIT_HIGHLIGHT" val="0"/>
  <p:tag name="KSO_WM_UNIT_COMPATIBLE" val="0"/>
  <p:tag name="KSO_WM_UNIT_DIAGRAM_ISNUMVISUAL" val="0"/>
  <p:tag name="KSO_WM_UNIT_DIAGRAM_ISREFERUNIT" val="0"/>
  <p:tag name="KSO_WM_UNIT_TYPE" val="h_f"/>
  <p:tag name="KSO_WM_UNIT_INDEX" val="1_1"/>
  <p:tag name="KSO_WM_UNIT_ID" val="diagram20198620_1*h_f*1_1"/>
  <p:tag name="KSO_WM_TEMPLATE_CATEGORY" val="diagram"/>
  <p:tag name="KSO_WM_TEMPLATE_INDEX" val="20198620"/>
  <p:tag name="KSO_WM_UNIT_LAYERLEVEL" val="1_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ADJUSTLAYOUT_ID" val="20"/>
</p:tagLst>
</file>

<file path=ppt/tags/tag70.xml><?xml version="1.0" encoding="utf-8"?>
<p:tagLst xmlns:p="http://schemas.openxmlformats.org/presentationml/2006/main">
  <p:tag name="KSO_WM_TEMPLATE_CATEGORY" val="diagram"/>
  <p:tag name="KSO_WM_TEMPLATE_INDEX" val="20188038"/>
  <p:tag name="KSO_WM_UNIT_TYPE" val="r_i"/>
  <p:tag name="KSO_WM_UNIT_INDEX" val="1_19"/>
  <p:tag name="KSO_WM_UNIT_ID" val="diagram20188038_2*r_i*1_1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1.xml><?xml version="1.0" encoding="utf-8"?>
<p:tagLst xmlns:p="http://schemas.openxmlformats.org/presentationml/2006/main">
  <p:tag name="KSO_WM_TEMPLATE_CATEGORY" val="diagram"/>
  <p:tag name="KSO_WM_TEMPLATE_INDEX" val="20188038"/>
  <p:tag name="KSO_WM_UNIT_TYPE" val="r_i"/>
  <p:tag name="KSO_WM_UNIT_INDEX" val="1_18"/>
  <p:tag name="KSO_WM_UNIT_ID" val="diagram20188038_2*r_i*1_1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2.xml><?xml version="1.0" encoding="utf-8"?>
<p:tagLst xmlns:p="http://schemas.openxmlformats.org/presentationml/2006/main">
  <p:tag name="KSO_WM_TEMPLATE_CATEGORY" val="diagram"/>
  <p:tag name="KSO_WM_TEMPLATE_INDEX" val="20188038"/>
  <p:tag name="KSO_WM_UNIT_TYPE" val="r_i"/>
  <p:tag name="KSO_WM_UNIT_INDEX" val="1_17"/>
  <p:tag name="KSO_WM_UNIT_ID" val="diagram20188038_2*r_i*1_1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3.xml><?xml version="1.0" encoding="utf-8"?>
<p:tagLst xmlns:p="http://schemas.openxmlformats.org/presentationml/2006/main">
  <p:tag name="KSO_WM_TEMPLATE_CATEGORY" val="diagram"/>
  <p:tag name="KSO_WM_TEMPLATE_INDEX" val="20188038"/>
  <p:tag name="KSO_WM_UNIT_TYPE" val="r_i"/>
  <p:tag name="KSO_WM_UNIT_INDEX" val="1_16"/>
  <p:tag name="KSO_WM_UNIT_ID" val="diagram20188038_2*r_i*1_1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4.xml><?xml version="1.0" encoding="utf-8"?>
<p:tagLst xmlns:p="http://schemas.openxmlformats.org/presentationml/2006/main">
  <p:tag name="KSO_WM_TEMPLATE_CATEGORY" val="diagram"/>
  <p:tag name="KSO_WM_TEMPLATE_INDEX" val="20188038"/>
  <p:tag name="KSO_WM_UNIT_TYPE" val="r_i"/>
  <p:tag name="KSO_WM_UNIT_INDEX" val="1_15"/>
  <p:tag name="KSO_WM_UNIT_ID" val="diagram20188038_2*r_i*1_1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TEMPLATE_CATEGORY" val="diagram"/>
  <p:tag name="KSO_WM_TEMPLATE_INDEX" val="20188038"/>
  <p:tag name="KSO_WM_UNIT_TYPE" val="r_i"/>
  <p:tag name="KSO_WM_UNIT_INDEX" val="1_14"/>
  <p:tag name="KSO_WM_UNIT_ID" val="diagram20188038_2*r_i*1_1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6.xml><?xml version="1.0" encoding="utf-8"?>
<p:tagLst xmlns:p="http://schemas.openxmlformats.org/presentationml/2006/main">
  <p:tag name="KSO_WM_TEMPLATE_CATEGORY" val="diagram"/>
  <p:tag name="KSO_WM_TEMPLATE_INDEX" val="20188038"/>
  <p:tag name="KSO_WM_UNIT_TYPE" val="r_i"/>
  <p:tag name="KSO_WM_UNIT_INDEX" val="1_13"/>
  <p:tag name="KSO_WM_UNIT_ID" val="diagram20188038_2*r_i*1_1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7.xml><?xml version="1.0" encoding="utf-8"?>
<p:tagLst xmlns:p="http://schemas.openxmlformats.org/presentationml/2006/main">
  <p:tag name="KSO_WM_TEMPLATE_CATEGORY" val="diagram"/>
  <p:tag name="KSO_WM_TEMPLATE_INDEX" val="20188038"/>
  <p:tag name="KSO_WM_UNIT_TYPE" val="r_i"/>
  <p:tag name="KSO_WM_UNIT_INDEX" val="1_12"/>
  <p:tag name="KSO_WM_UNIT_ID" val="diagram20188038_2*r_i*1_1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8.xml><?xml version="1.0" encoding="utf-8"?>
<p:tagLst xmlns:p="http://schemas.openxmlformats.org/presentationml/2006/main">
  <p:tag name="KSO_WM_TEMPLATE_CATEGORY" val="diagram"/>
  <p:tag name="KSO_WM_TEMPLATE_INDEX" val="20188038"/>
  <p:tag name="KSO_WM_UNIT_TYPE" val="r_i"/>
  <p:tag name="KSO_WM_UNIT_INDEX" val="1_11"/>
  <p:tag name="KSO_WM_UNIT_ID" val="diagram20188038_2*r_i*1_1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79.xml><?xml version="1.0" encoding="utf-8"?>
<p:tagLst xmlns:p="http://schemas.openxmlformats.org/presentationml/2006/main">
  <p:tag name="KSO_WM_TEMPLATE_CATEGORY" val="diagram"/>
  <p:tag name="KSO_WM_TEMPLATE_INDEX" val="20188038"/>
  <p:tag name="KSO_WM_UNIT_TYPE" val="r_i"/>
  <p:tag name="KSO_WM_UNIT_INDEX" val="1_10"/>
  <p:tag name="KSO_WM_UNIT_ID" val="diagram20188038_2*r_i*1_1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UNIT_TEXT_PART_ID_V2" val="c-1-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h_a"/>
  <p:tag name="KSO_WM_UNIT_INDEX" val="1_1"/>
  <p:tag name="KSO_WM_UNIT_ID" val="diagram20198620_1*h_a*1_1"/>
  <p:tag name="KSO_WM_TEMPLATE_CATEGORY" val="diagram"/>
  <p:tag name="KSO_WM_TEMPLATE_INDEX" val="20198620"/>
  <p:tag name="KSO_WM_UNIT_LAYERLEVEL" val="1_1"/>
  <p:tag name="KSO_WM_TAG_VERSION" val="1.0"/>
  <p:tag name="KSO_WM_BEAUTIFY_FLAG" val="#wm#"/>
  <p:tag name="KSO_WM_UNIT_PRESET_TEXT" val="单击此处小标题"/>
  <p:tag name="KSO_WM_UNIT_ADJUSTLAYOUT_ID" val="9"/>
</p:tagLst>
</file>

<file path=ppt/tags/tag80.xml><?xml version="1.0" encoding="utf-8"?>
<p:tagLst xmlns:p="http://schemas.openxmlformats.org/presentationml/2006/main">
  <p:tag name="KSO_WM_TEMPLATE_CATEGORY" val="diagram"/>
  <p:tag name="KSO_WM_TEMPLATE_INDEX" val="20188038"/>
  <p:tag name="KSO_WM_UNIT_TYPE" val="r_i"/>
  <p:tag name="KSO_WM_UNIT_INDEX" val="1_9"/>
  <p:tag name="KSO_WM_UNIT_ID" val="diagram20188038_2*r_i*1_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1.xml><?xml version="1.0" encoding="utf-8"?>
<p:tagLst xmlns:p="http://schemas.openxmlformats.org/presentationml/2006/main">
  <p:tag name="KSO_WM_TEMPLATE_CATEGORY" val="diagram"/>
  <p:tag name="KSO_WM_TEMPLATE_INDEX" val="20188038"/>
  <p:tag name="KSO_WM_UNIT_TYPE" val="r_i"/>
  <p:tag name="KSO_WM_UNIT_INDEX" val="1_8"/>
  <p:tag name="KSO_WM_UNIT_ID" val="diagram20188038_2*r_i*1_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2.xml><?xml version="1.0" encoding="utf-8"?>
<p:tagLst xmlns:p="http://schemas.openxmlformats.org/presentationml/2006/main">
  <p:tag name="KSO_WM_TEMPLATE_CATEGORY" val="diagram"/>
  <p:tag name="KSO_WM_TEMPLATE_INDEX" val="20188038"/>
  <p:tag name="KSO_WM_UNIT_TYPE" val="r_i"/>
  <p:tag name="KSO_WM_UNIT_INDEX" val="1_7"/>
  <p:tag name="KSO_WM_UNIT_ID" val="diagram20188038_2*r_i*1_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3.xml><?xml version="1.0" encoding="utf-8"?>
<p:tagLst xmlns:p="http://schemas.openxmlformats.org/presentationml/2006/main">
  <p:tag name="KSO_WM_TEMPLATE_CATEGORY" val="diagram"/>
  <p:tag name="KSO_WM_TEMPLATE_INDEX" val="20188038"/>
  <p:tag name="KSO_WM_UNIT_TYPE" val="r_i"/>
  <p:tag name="KSO_WM_UNIT_INDEX" val="1_6"/>
  <p:tag name="KSO_WM_UNIT_ID" val="diagram20188038_2*r_i*1_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4.xml><?xml version="1.0" encoding="utf-8"?>
<p:tagLst xmlns:p="http://schemas.openxmlformats.org/presentationml/2006/main">
  <p:tag name="KSO_WM_TEMPLATE_CATEGORY" val="diagram"/>
  <p:tag name="KSO_WM_TEMPLATE_INDEX" val="20188038"/>
  <p:tag name="KSO_WM_UNIT_TYPE" val="r_i"/>
  <p:tag name="KSO_WM_UNIT_INDEX" val="1_5"/>
  <p:tag name="KSO_WM_UNIT_ID" val="diagram20188038_2*r_i*1_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5.xml><?xml version="1.0" encoding="utf-8"?>
<p:tagLst xmlns:p="http://schemas.openxmlformats.org/presentationml/2006/main">
  <p:tag name="KSO_WM_TEMPLATE_CATEGORY" val="diagram"/>
  <p:tag name="KSO_WM_TEMPLATE_INDEX" val="20188038"/>
  <p:tag name="KSO_WM_UNIT_TYPE" val="r_i"/>
  <p:tag name="KSO_WM_UNIT_INDEX" val="1_4"/>
  <p:tag name="KSO_WM_UNIT_ID" val="diagram20188038_2*r_i*1_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6.xml><?xml version="1.0" encoding="utf-8"?>
<p:tagLst xmlns:p="http://schemas.openxmlformats.org/presentationml/2006/main">
  <p:tag name="KSO_WM_TEMPLATE_CATEGORY" val="diagram"/>
  <p:tag name="KSO_WM_TEMPLATE_INDEX" val="20188038"/>
  <p:tag name="KSO_WM_UNIT_TYPE" val="r_i"/>
  <p:tag name="KSO_WM_UNIT_INDEX" val="1_3"/>
  <p:tag name="KSO_WM_UNIT_ID" val="diagram20188038_2*r_i*1_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7.xml><?xml version="1.0" encoding="utf-8"?>
<p:tagLst xmlns:p="http://schemas.openxmlformats.org/presentationml/2006/main">
  <p:tag name="KSO_WM_TEMPLATE_CATEGORY" val="diagram"/>
  <p:tag name="KSO_WM_TEMPLATE_INDEX" val="20188038"/>
  <p:tag name="KSO_WM_UNIT_TYPE" val="r_i"/>
  <p:tag name="KSO_WM_UNIT_INDEX" val="1_2"/>
  <p:tag name="KSO_WM_UNIT_ID" val="diagram20188038_2*r_i*1_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8.xml><?xml version="1.0" encoding="utf-8"?>
<p:tagLst xmlns:p="http://schemas.openxmlformats.org/presentationml/2006/main">
  <p:tag name="KSO_WM_TEMPLATE_CATEGORY" val="diagram"/>
  <p:tag name="KSO_WM_TEMPLATE_INDEX" val="20188038"/>
  <p:tag name="KSO_WM_UNIT_TYPE" val="r_i"/>
  <p:tag name="KSO_WM_UNIT_INDEX" val="1_1"/>
  <p:tag name="KSO_WM_UNIT_ID" val="diagram20188038_2*r_i*1_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89.xml><?xml version="1.0" encoding="utf-8"?>
<p:tagLst xmlns:p="http://schemas.openxmlformats.org/presentationml/2006/main">
  <p:tag name="KSO_WM_TEMPLATE_CATEGORY" val="diagram"/>
  <p:tag name="KSO_WM_TEMPLATE_INDEX" val="20188038"/>
  <p:tag name="KSO_WM_UNIT_TYPE" val="r_i"/>
  <p:tag name="KSO_WM_UNIT_INDEX" val="1_62"/>
  <p:tag name="KSO_WM_UNIT_ID" val="diagram20188038_2*r_i*1_6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0"/>
  <p:tag name="KSO_WM_UNIT_FILL_TYPE" val="1"/>
  <p:tag name="KSO_WM_UNIT_TEXT_FILL_FORE_SCHEMECOLOR_INDEX" val="7"/>
  <p:tag name="KSO_WM_UNIT_TEXT_FILL_TYPE" val="1"/>
  <p:tag name="KSO_WM_UNIT_USESOURCEFORMAT_APPLY" val="1"/>
  <p:tag name="KSO_WM_UNIT_DIAGRAM_SCHEMECOLOR_ID" val="0"/>
</p:tagLst>
</file>

<file path=ppt/tags/tag9.xml><?xml version="1.0" encoding="utf-8"?>
<p:tagLst xmlns:p="http://schemas.openxmlformats.org/presentationml/2006/main">
  <p:tag name="KSO_WM_UNIT_TEXT_PART_ID_V2" val="b-3-1"/>
  <p:tag name="KSO_WM_UNIT_NOCLEAR" val="0"/>
  <p:tag name="KSO_WM_UNIT_VALUE" val="372"/>
  <p:tag name="KSO_WM_UNIT_HIGHLIGHT" val="0"/>
  <p:tag name="KSO_WM_UNIT_COMPATIBLE" val="0"/>
  <p:tag name="KSO_WM_UNIT_DIAGRAM_ISNUMVISUAL" val="0"/>
  <p:tag name="KSO_WM_UNIT_DIAGRAM_ISREFERUNIT" val="0"/>
  <p:tag name="KSO_WM_UNIT_TYPE" val="h_f"/>
  <p:tag name="KSO_WM_UNIT_INDEX" val="1_1"/>
  <p:tag name="KSO_WM_UNIT_ID" val="diagram20198620_1*h_f*1_1"/>
  <p:tag name="KSO_WM_TEMPLATE_CATEGORY" val="diagram"/>
  <p:tag name="KSO_WM_TEMPLATE_INDEX" val="20198620"/>
  <p:tag name="KSO_WM_UNIT_LAYERLEVEL" val="1_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ADJUSTLAYOUT_ID" val="20"/>
</p:tagLst>
</file>

<file path=ppt/tags/tag90.xml><?xml version="1.0" encoding="utf-8"?>
<p:tagLst xmlns:p="http://schemas.openxmlformats.org/presentationml/2006/main">
  <p:tag name="KSO_WM_TEMPLATE_CATEGORY" val="diagram"/>
  <p:tag name="KSO_WM_TEMPLATE_INDEX" val="20188038"/>
  <p:tag name="KSO_WM_UNIT_TYPE" val="r_i"/>
  <p:tag name="KSO_WM_UNIT_INDEX" val="1_60"/>
  <p:tag name="KSO_WM_UNIT_ID" val="diagram20188038_2*r_i*1_6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91.xml><?xml version="1.0" encoding="utf-8"?>
<p:tagLst xmlns:p="http://schemas.openxmlformats.org/presentationml/2006/main">
  <p:tag name="KSO_WM_TEMPLATE_CATEGORY" val="diagram"/>
  <p:tag name="KSO_WM_TEMPLATE_INDEX" val="20188038"/>
  <p:tag name="KSO_WM_UNIT_TYPE" val="r_i"/>
  <p:tag name="KSO_WM_UNIT_INDEX" val="1_59"/>
  <p:tag name="KSO_WM_UNIT_ID" val="diagram20188038_2*r_i*1_5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ID" val="diagram20188038_2*r_v*1_1"/>
  <p:tag name="KSO_WM_TEMPLATE_CATEGORY" val="diagram"/>
  <p:tag name="KSO_WM_TEMPLATE_INDEX" val="20188038"/>
  <p:tag name="KSO_WM_UNIT_LAYERLEVEL" val="1_1"/>
  <p:tag name="KSO_WM_TAG_VERSION" val="1.0"/>
  <p:tag name="KSO_WM_BEAUTIFY_FLAG" val="#wm#"/>
  <p:tag name="KSO_WM_UNIT_PRESET_TEXT" val="单击此处添加文本具体内容，简明扼要的阐述您的观点。"/>
  <p:tag name="KSO_WM_UNIT_NOCLEAR" val="0"/>
  <p:tag name="KSO_WM_UNIT_VALUE" val="30"/>
  <p:tag name="KSO_WM_UNIT_TYPE" val="r_v"/>
  <p:tag name="KSO_WM_UNIT_INDEX" val="1_1"/>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ID" val="diagram20188038_2*r_v*1_2"/>
  <p:tag name="KSO_WM_TEMPLATE_CATEGORY" val="diagram"/>
  <p:tag name="KSO_WM_TEMPLATE_INDEX" val="20188038"/>
  <p:tag name="KSO_WM_UNIT_LAYERLEVEL" val="1_1"/>
  <p:tag name="KSO_WM_TAG_VERSION" val="1.0"/>
  <p:tag name="KSO_WM_BEAUTIFY_FLAG" val="#wm#"/>
  <p:tag name="KSO_WM_UNIT_PRESET_TEXT" val="单击此处添加文本具体内容，简明扼要的阐述您的观点。"/>
  <p:tag name="KSO_WM_UNIT_NOCLEAR" val="0"/>
  <p:tag name="KSO_WM_UNIT_VALUE" val="30"/>
  <p:tag name="KSO_WM_UNIT_TYPE" val="r_v"/>
  <p:tag name="KSO_WM_UNIT_INDEX" val="1_2"/>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ID" val="diagram20188038_2*r_v*1_3"/>
  <p:tag name="KSO_WM_TEMPLATE_CATEGORY" val="diagram"/>
  <p:tag name="KSO_WM_TEMPLATE_INDEX" val="20188038"/>
  <p:tag name="KSO_WM_UNIT_LAYERLEVEL" val="1_1"/>
  <p:tag name="KSO_WM_TAG_VERSION" val="1.0"/>
  <p:tag name="KSO_WM_BEAUTIFY_FLAG" val="#wm#"/>
  <p:tag name="KSO_WM_UNIT_PRESET_TEXT" val="单击此处添加文本具体内容，简明扼要的阐述您的观点。"/>
  <p:tag name="KSO_WM_UNIT_NOCLEAR" val="0"/>
  <p:tag name="KSO_WM_UNIT_VALUE" val="30"/>
  <p:tag name="KSO_WM_UNIT_TYPE" val="r_v"/>
  <p:tag name="KSO_WM_UNIT_INDEX" val="1_3"/>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95.xml><?xml version="1.0" encoding="utf-8"?>
<p:tagLst xmlns:p="http://schemas.openxmlformats.org/presentationml/2006/main">
  <p:tag name="PA" val="v5.2.5"/>
  <p:tag name="KSO_WM_UNIT_HIGHLIGHT" val="0"/>
  <p:tag name="KSO_WM_UNIT_COMPATIBLE" val="0"/>
  <p:tag name="KSO_WM_UNIT_DIAGRAM_ISNUMVISUAL" val="0"/>
  <p:tag name="KSO_WM_UNIT_DIAGRAM_ISREFERUNIT" val="0"/>
  <p:tag name="KSO_WM_DIAGRAM_GROUP_CODE" val="r1-1"/>
  <p:tag name="KSO_WM_UNIT_ID" val="diagram20188038_2*r_v*1_4"/>
  <p:tag name="KSO_WM_TEMPLATE_CATEGORY" val="diagram"/>
  <p:tag name="KSO_WM_TEMPLATE_INDEX" val="20188038"/>
  <p:tag name="KSO_WM_UNIT_LAYERLEVEL" val="1_1"/>
  <p:tag name="KSO_WM_TAG_VERSION" val="1.0"/>
  <p:tag name="KSO_WM_BEAUTIFY_FLAG" val="#wm#"/>
  <p:tag name="KSO_WM_UNIT_PRESET_TEXT" val="单击此处添加文本具体内容，简明扼要的阐述您的观点。"/>
  <p:tag name="KSO_WM_UNIT_NOCLEAR" val="0"/>
  <p:tag name="KSO_WM_UNIT_VALUE" val="30"/>
  <p:tag name="KSO_WM_UNIT_TYPE" val="r_v"/>
  <p:tag name="KSO_WM_UNIT_INDEX" val="1_4"/>
  <p:tag name="KSO_WM_UNIT_DIAGRAM_CONTRAST_TITLE_CNT" val="4"/>
  <p:tag name="KSO_WM_UNIT_DIAGRAM_DIMENSION_TITLE_CNT" val="1"/>
  <p:tag name="KSO_WM_UNIT_TEXT_FILL_FORE_SCHEMECOLOR_INDEX" val="13"/>
  <p:tag name="KSO_WM_UNIT_TEXT_FILL_TYPE" val="1"/>
  <p:tag name="KSO_WM_UNIT_USESOURCEFORMAT_APPLY" val="1"/>
  <p:tag name="KSO_WM_UNIT_DIAGRAM_SCHEMECOLOR_ID" val="0"/>
</p:tagLst>
</file>

<file path=ppt/tags/tag96.xml><?xml version="1.0" encoding="utf-8"?>
<p:tagLst xmlns:p="http://schemas.openxmlformats.org/presentationml/2006/main">
  <p:tag name="KSO_WM_TEMPLATE_CATEGORY" val="diagram"/>
  <p:tag name="KSO_WM_TEMPLATE_INDEX" val="20188038"/>
  <p:tag name="KSO_WM_UNIT_TYPE" val="r_i"/>
  <p:tag name="KSO_WM_UNIT_INDEX" val="1_58"/>
  <p:tag name="KSO_WM_UNIT_ID" val="diagram20188038_2*r_i*1_5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7.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98.xml><?xml version="1.0" encoding="utf-8"?>
<p:tagLst xmlns:p="http://schemas.openxmlformats.org/presentationml/2006/main">
  <p:tag name="ISPRING_PRESENTATION_TITLE" val="6-0316-3运动体育竞技PPT模板"/>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3225</Words>
  <Application>WPS 演示</Application>
  <PresentationFormat>宽屏</PresentationFormat>
  <Paragraphs>132</Paragraphs>
  <Slides>16</Slides>
  <Notes>24</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16</vt:i4>
      </vt:variant>
    </vt:vector>
  </HeadingPairs>
  <TitlesOfParts>
    <vt:vector size="40" baseType="lpstr">
      <vt:lpstr>Arial</vt:lpstr>
      <vt:lpstr>宋体</vt:lpstr>
      <vt:lpstr>Wingdings</vt:lpstr>
      <vt:lpstr>Lato Regular</vt:lpstr>
      <vt:lpstr>Lato Hairline</vt:lpstr>
      <vt:lpstr>Lato Light</vt:lpstr>
      <vt:lpstr>Source Han Serif SC</vt:lpstr>
      <vt:lpstr>微软雅黑</vt:lpstr>
      <vt:lpstr>Impact</vt:lpstr>
      <vt:lpstr>Calibri</vt:lpstr>
      <vt:lpstr>黑体</vt:lpstr>
      <vt:lpstr>BatangChe</vt:lpstr>
      <vt:lpstr>Wingdings</vt:lpstr>
      <vt:lpstr>华康俪金黑W8(P)</vt:lpstr>
      <vt:lpstr>Open Sans</vt:lpstr>
      <vt:lpstr>仿宋</vt:lpstr>
      <vt:lpstr>Arial Unicode MS</vt:lpstr>
      <vt:lpstr>華康圓體 Std W5</vt:lpstr>
      <vt:lpstr>Segoe Print</vt:lpstr>
      <vt:lpstr>等线</vt:lpstr>
      <vt:lpstr>Source Han Serif SC</vt:lpstr>
      <vt:lpstr>新蒂文征明简繁</vt:lpstr>
      <vt:lpstr>微软雅黑 Light</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30</cp:revision>
  <dcterms:created xsi:type="dcterms:W3CDTF">2019-03-14T05:34:00Z</dcterms:created>
  <dcterms:modified xsi:type="dcterms:W3CDTF">2019-08-20T09:43:47Z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