
<file path=[Content_Types].xml><?xml version="1.0" encoding="utf-8"?>
<Types xmlns="http://schemas.openxmlformats.org/package/2006/content-types">
  <Default Extension="jpeg" ContentType="image/jpe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8742" r:id="rId5"/>
    <p:sldId id="1155" r:id="rId6"/>
    <p:sldId id="8719" r:id="rId7"/>
    <p:sldId id="9010" r:id="rId8"/>
    <p:sldId id="9011" r:id="rId9"/>
    <p:sldId id="8877" r:id="rId10"/>
    <p:sldId id="8962" r:id="rId11"/>
    <p:sldId id="9012" r:id="rId12"/>
    <p:sldId id="8794" r:id="rId13"/>
    <p:sldId id="9013" r:id="rId14"/>
    <p:sldId id="8990" r:id="rId15"/>
    <p:sldId id="9014" r:id="rId16"/>
    <p:sldId id="9015" r:id="rId17"/>
    <p:sldId id="8999" r:id="rId18"/>
    <p:sldId id="9016" r:id="rId19"/>
    <p:sldId id="9008" r:id="rId20"/>
    <p:sldId id="8701" r:id="rId21"/>
  </p:sldIdLst>
  <p:sldSz cx="12192000" cy="6858000"/>
  <p:notesSz cx="6858000" cy="9144000"/>
  <p:custDataLst>
    <p:tags r:id="rId2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95DAB"/>
    <a:srgbClr val="3498DB"/>
    <a:srgbClr val="699FA2"/>
    <a:srgbClr val="FF9300"/>
    <a:srgbClr val="F8CBAD"/>
    <a:srgbClr val="BF6495"/>
    <a:srgbClr val="765401"/>
    <a:srgbClr val="7ECDCF"/>
    <a:srgbClr val="007474"/>
    <a:srgbClr val="F89E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3883" autoAdjust="0"/>
  </p:normalViewPr>
  <p:slideViewPr>
    <p:cSldViewPr snapToGrid="0">
      <p:cViewPr varScale="1">
        <p:scale>
          <a:sx n="63" d="100"/>
          <a:sy n="63" d="100"/>
        </p:scale>
        <p:origin x="104" y="64"/>
      </p:cViewPr>
      <p:guideLst/>
    </p:cSldViewPr>
  </p:slideViewPr>
  <p:notesTextViewPr>
    <p:cViewPr>
      <p:scale>
        <a:sx n="1" d="1"/>
        <a:sy n="1" d="1"/>
      </p:scale>
      <p:origin x="0" y="0"/>
    </p:cViewPr>
  </p:notesTextViewPr>
  <p:sorterViewPr>
    <p:cViewPr>
      <p:scale>
        <a:sx n="33" d="100"/>
        <a:sy n="33"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5" Type="http://schemas.openxmlformats.org/officeDocument/2006/relationships/tags" Target="tags/tag66.xml"/><Relationship Id="rId24" Type="http://schemas.openxmlformats.org/officeDocument/2006/relationships/tableStyles" Target="tableStyles.xml"/><Relationship Id="rId23" Type="http://schemas.openxmlformats.org/officeDocument/2006/relationships/viewProps" Target="viewProps.xml"/><Relationship Id="rId22" Type="http://schemas.openxmlformats.org/officeDocument/2006/relationships/presProps" Target="presProps.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7D6A5BF-AF85-4822-8662-140251EFD621}"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B6BE45-737B-40D0-BEDC-BBA6373B888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1B6BE45-737B-40D0-BEDC-BBA6373B888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a:xfrm>
            <a:off x="3884613" y="8685213"/>
            <a:ext cx="2971800" cy="457200"/>
          </a:xfrm>
          <a:prstGeom prst="rect">
            <a:avLst/>
          </a:prstGeom>
        </p:spPr>
        <p:txBody>
          <a:bodyPr/>
          <a:lstStyle/>
          <a:p>
            <a:fld id="{418F03C3-53C1-4F10-8DAF-D1F318E96C6E}" type="slidenum">
              <a:rPr lang="zh-CN" altLang="en-US" smtClean="0"/>
            </a:fld>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1B6BE45-737B-40D0-BEDC-BBA6373B888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First Slide">
    <p:spTree>
      <p:nvGrpSpPr>
        <p:cNvPr id="1" name=""/>
        <p:cNvGrpSpPr/>
        <p:nvPr/>
      </p:nvGrpSpPr>
      <p:grpSpPr>
        <a:xfrm>
          <a:off x="0" y="0"/>
          <a:ext cx="0" cy="0"/>
          <a:chOff x="0" y="0"/>
          <a:chExt cx="0" cy="0"/>
        </a:xfrm>
      </p:grpSpPr>
      <p:sp>
        <p:nvSpPr>
          <p:cNvPr id="15" name="Picture Placeholder 2"/>
          <p:cNvSpPr>
            <a:spLocks noGrp="1"/>
          </p:cNvSpPr>
          <p:nvPr>
            <p:ph type="pic" sz="quarter" idx="17"/>
          </p:nvPr>
        </p:nvSpPr>
        <p:spPr>
          <a:xfrm>
            <a:off x="4064000" y="441961"/>
            <a:ext cx="4368800" cy="3083564"/>
          </a:xfrm>
          <a:custGeom>
            <a:avLst/>
            <a:gdLst/>
            <a:ahLst/>
            <a:cxnLst/>
            <a:rect l="l" t="t" r="r" b="b"/>
            <a:pathLst>
              <a:path w="3276600" h="3124200">
                <a:moveTo>
                  <a:pt x="3028950" y="0"/>
                </a:moveTo>
                <a:cubicBezTo>
                  <a:pt x="3165723" y="0"/>
                  <a:pt x="3276600" y="110877"/>
                  <a:pt x="3276600" y="247650"/>
                </a:cubicBezTo>
                <a:lnTo>
                  <a:pt x="3276600" y="2876550"/>
                </a:lnTo>
                <a:cubicBezTo>
                  <a:pt x="3276600" y="3013323"/>
                  <a:pt x="3165723" y="3124200"/>
                  <a:pt x="3028950" y="3124200"/>
                </a:cubicBezTo>
                <a:cubicBezTo>
                  <a:pt x="2892177" y="3124200"/>
                  <a:pt x="2781300" y="3013323"/>
                  <a:pt x="2781300" y="2876550"/>
                </a:cubicBezTo>
                <a:lnTo>
                  <a:pt x="2781300" y="247650"/>
                </a:lnTo>
                <a:cubicBezTo>
                  <a:pt x="2781300" y="110877"/>
                  <a:pt x="2892177" y="0"/>
                  <a:pt x="3028950" y="0"/>
                </a:cubicBezTo>
                <a:close/>
                <a:moveTo>
                  <a:pt x="2317750" y="0"/>
                </a:moveTo>
                <a:cubicBezTo>
                  <a:pt x="2454523" y="0"/>
                  <a:pt x="2565400" y="110877"/>
                  <a:pt x="2565400" y="247650"/>
                </a:cubicBezTo>
                <a:lnTo>
                  <a:pt x="2565400" y="2876550"/>
                </a:lnTo>
                <a:cubicBezTo>
                  <a:pt x="2565400" y="3013323"/>
                  <a:pt x="2454523" y="3124200"/>
                  <a:pt x="2317750" y="3124200"/>
                </a:cubicBezTo>
                <a:cubicBezTo>
                  <a:pt x="2180977" y="3124200"/>
                  <a:pt x="2070100" y="3013323"/>
                  <a:pt x="2070100" y="2876550"/>
                </a:cubicBezTo>
                <a:lnTo>
                  <a:pt x="2070100" y="247650"/>
                </a:lnTo>
                <a:cubicBezTo>
                  <a:pt x="2070100" y="110877"/>
                  <a:pt x="2180977" y="0"/>
                  <a:pt x="2317750" y="0"/>
                </a:cubicBezTo>
                <a:close/>
                <a:moveTo>
                  <a:pt x="1606550" y="0"/>
                </a:moveTo>
                <a:cubicBezTo>
                  <a:pt x="1743323" y="0"/>
                  <a:pt x="1854200" y="110877"/>
                  <a:pt x="1854200" y="247650"/>
                </a:cubicBezTo>
                <a:lnTo>
                  <a:pt x="1854200" y="2876550"/>
                </a:lnTo>
                <a:cubicBezTo>
                  <a:pt x="1854200" y="3013323"/>
                  <a:pt x="1743323" y="3124200"/>
                  <a:pt x="1606550" y="3124200"/>
                </a:cubicBezTo>
                <a:cubicBezTo>
                  <a:pt x="1469777" y="3124200"/>
                  <a:pt x="1358900" y="3013323"/>
                  <a:pt x="1358900" y="2876550"/>
                </a:cubicBezTo>
                <a:lnTo>
                  <a:pt x="1358900" y="247650"/>
                </a:lnTo>
                <a:cubicBezTo>
                  <a:pt x="1358900" y="110877"/>
                  <a:pt x="1469777" y="0"/>
                  <a:pt x="1606550" y="0"/>
                </a:cubicBezTo>
                <a:close/>
                <a:moveTo>
                  <a:pt x="958850" y="0"/>
                </a:moveTo>
                <a:cubicBezTo>
                  <a:pt x="1095623" y="0"/>
                  <a:pt x="1206500" y="110877"/>
                  <a:pt x="1206500" y="247650"/>
                </a:cubicBezTo>
                <a:lnTo>
                  <a:pt x="1206500" y="2876550"/>
                </a:lnTo>
                <a:cubicBezTo>
                  <a:pt x="1206500" y="3013323"/>
                  <a:pt x="1095623" y="3124200"/>
                  <a:pt x="958850" y="3124200"/>
                </a:cubicBezTo>
                <a:cubicBezTo>
                  <a:pt x="822077" y="3124200"/>
                  <a:pt x="711200" y="3013323"/>
                  <a:pt x="711200" y="2876550"/>
                </a:cubicBezTo>
                <a:lnTo>
                  <a:pt x="711200" y="247650"/>
                </a:lnTo>
                <a:cubicBezTo>
                  <a:pt x="711200" y="110877"/>
                  <a:pt x="822077" y="0"/>
                  <a:pt x="958850" y="0"/>
                </a:cubicBezTo>
                <a:close/>
                <a:moveTo>
                  <a:pt x="247650" y="0"/>
                </a:moveTo>
                <a:cubicBezTo>
                  <a:pt x="384423" y="0"/>
                  <a:pt x="495300" y="110877"/>
                  <a:pt x="495300" y="247650"/>
                </a:cubicBezTo>
                <a:lnTo>
                  <a:pt x="495300" y="2876550"/>
                </a:lnTo>
                <a:cubicBezTo>
                  <a:pt x="495300" y="3013323"/>
                  <a:pt x="384423" y="3124200"/>
                  <a:pt x="247650" y="3124200"/>
                </a:cubicBezTo>
                <a:cubicBezTo>
                  <a:pt x="110877" y="3124200"/>
                  <a:pt x="0" y="3013323"/>
                  <a:pt x="0" y="2876550"/>
                </a:cubicBezTo>
                <a:lnTo>
                  <a:pt x="0" y="247650"/>
                </a:lnTo>
                <a:cubicBezTo>
                  <a:pt x="0" y="110877"/>
                  <a:pt x="110877" y="0"/>
                  <a:pt x="24765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8" name="Text Placeholder 7"/>
          <p:cNvSpPr>
            <a:spLocks noGrp="1"/>
          </p:cNvSpPr>
          <p:nvPr>
            <p:ph type="body" sz="quarter" idx="10" hasCustomPrompt="1"/>
          </p:nvPr>
        </p:nvSpPr>
        <p:spPr>
          <a:xfrm>
            <a:off x="3954706" y="3801452"/>
            <a:ext cx="4511964" cy="431780"/>
          </a:xfrm>
          <a:prstGeom prst="rect">
            <a:avLst/>
          </a:prstGeom>
        </p:spPr>
        <p:txBody>
          <a:bodyPr vert="horz" lIns="0" tIns="40504" rIns="0" bIns="40504" anchor="ctr"/>
          <a:lstStyle>
            <a:lvl1pPr marL="0" indent="0" algn="ctr">
              <a:lnSpc>
                <a:spcPct val="100000"/>
              </a:lnSpc>
              <a:spcBef>
                <a:spcPts val="0"/>
              </a:spcBef>
              <a:buNone/>
              <a:defRPr sz="4200" b="1">
                <a:solidFill>
                  <a:schemeClr val="bg1"/>
                </a:solidFill>
                <a:latin typeface="Lato Hairline"/>
                <a:cs typeface="Lato Hairline"/>
              </a:defRPr>
            </a:lvl1pPr>
          </a:lstStyle>
          <a:p>
            <a:pPr lvl="0"/>
            <a:r>
              <a:rPr lang="es-ES_tradnl" dirty="0"/>
              <a:t>TITLE HERE</a:t>
            </a:r>
            <a:endParaRPr lang="es-ES_tradnl" dirty="0"/>
          </a:p>
        </p:txBody>
      </p:sp>
      <p:sp>
        <p:nvSpPr>
          <p:cNvPr id="9" name="Text Placeholder 7"/>
          <p:cNvSpPr>
            <a:spLocks noGrp="1"/>
          </p:cNvSpPr>
          <p:nvPr>
            <p:ph type="body" sz="quarter" idx="11" hasCustomPrompt="1"/>
          </p:nvPr>
        </p:nvSpPr>
        <p:spPr>
          <a:xfrm>
            <a:off x="3954706" y="4385250"/>
            <a:ext cx="4511964" cy="228451"/>
          </a:xfrm>
          <a:prstGeom prst="rect">
            <a:avLst/>
          </a:prstGeom>
        </p:spPr>
        <p:txBody>
          <a:bodyPr vert="horz" lIns="0" tIns="40504" rIns="0" bIns="40504" anchor="ctr"/>
          <a:lstStyle>
            <a:lvl1pPr marL="0" indent="0" algn="ctr">
              <a:lnSpc>
                <a:spcPct val="100000"/>
              </a:lnSpc>
              <a:spcBef>
                <a:spcPts val="0"/>
              </a:spcBef>
              <a:spcAft>
                <a:spcPts val="0"/>
              </a:spcAft>
              <a:buNone/>
              <a:defRPr sz="1800" b="0">
                <a:solidFill>
                  <a:schemeClr val="accent3"/>
                </a:solidFill>
                <a:latin typeface="Lato Light"/>
                <a:cs typeface="Lato Light"/>
              </a:defRPr>
            </a:lvl1pPr>
          </a:lstStyle>
          <a:p>
            <a:pPr lvl="0"/>
            <a:r>
              <a:rPr lang="es-ES_tradnl" dirty="0" err="1"/>
              <a:t>Ultimate</a:t>
            </a:r>
            <a:r>
              <a:rPr lang="es-ES_tradnl" dirty="0"/>
              <a:t> </a:t>
            </a:r>
            <a:r>
              <a:rPr lang="es-ES_tradnl" dirty="0" err="1"/>
              <a:t>Powerpoint</a:t>
            </a:r>
            <a:r>
              <a:rPr lang="es-ES_tradnl" dirty="0"/>
              <a:t> </a:t>
            </a:r>
            <a:r>
              <a:rPr lang="es-ES_tradnl" dirty="0" err="1"/>
              <a:t>Template</a:t>
            </a:r>
            <a:endParaRPr lang="es-ES_tradnl" dirty="0"/>
          </a:p>
        </p:txBody>
      </p:sp>
      <p:sp>
        <p:nvSpPr>
          <p:cNvPr id="10" name="Text Placeholder 2"/>
          <p:cNvSpPr>
            <a:spLocks noGrp="1"/>
          </p:cNvSpPr>
          <p:nvPr>
            <p:ph type="body" sz="quarter" idx="16" hasCustomPrompt="1"/>
          </p:nvPr>
        </p:nvSpPr>
        <p:spPr>
          <a:xfrm>
            <a:off x="3975167" y="4817825"/>
            <a:ext cx="4488039" cy="1536868"/>
          </a:xfrm>
          <a:prstGeom prst="rect">
            <a:avLst/>
          </a:prstGeom>
        </p:spPr>
        <p:txBody>
          <a:bodyPr vert="horz" lIns="0" tIns="0" rIns="0" bIns="0"/>
          <a:lstStyle>
            <a:lvl1pPr marL="0" indent="0" algn="ctr">
              <a:lnSpc>
                <a:spcPct val="130000"/>
              </a:lnSpc>
              <a:buNone/>
              <a:defRPr sz="144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a:t>
            </a:r>
            <a:endParaRPr lang="en-US" dirty="0"/>
          </a:p>
        </p:txBody>
      </p:sp>
    </p:spTree>
  </p:cSld>
  <p:clrMapOvr>
    <a:masterClrMapping/>
  </p:clrMapOvr>
  <mc:AlternateContent xmlns:mc="http://schemas.openxmlformats.org/markup-compatibility/2006">
    <mc:Choice xmlns:p14="http://schemas.microsoft.com/office/powerpoint/2010/main" Requires="p14">
      <p:transition spd="med" p14:dur="700" advTm="2000">
        <p:fade/>
      </p:transition>
    </mc:Choice>
    <mc:Fallback>
      <p:transition spd="med"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1400"/>
                                        <p:tgtEl>
                                          <p:spTgt spid="1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10">
                                            <p:txEl>
                                              <p:pRg st="0" end="0"/>
                                            </p:txEl>
                                          </p:spTgt>
                                        </p:tgtEl>
                                        <p:attrNameLst>
                                          <p:attrName>style.visibility</p:attrName>
                                        </p:attrNameLst>
                                      </p:cBhvr>
                                      <p:to>
                                        <p:strVal val="visible"/>
                                      </p:to>
                                    </p:set>
                                    <p:animEffect transition="in" filter="fade">
                                      <p:cBhvr>
                                        <p:cTn id="20"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10" grpId="0" build="p">
        <p:tmplLst>
          <p:tmpl lvl="1">
            <p:tnLst>
              <p:par>
                <p:cTn presetID="10" presetClass="entr" presetSubtype="0" fill="hold" nodeType="withEffect">
                  <p:stCondLst>
                    <p:cond delay="80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13" name="矩形 12"/>
          <p:cNvSpPr/>
          <p:nvPr userDrawn="1"/>
        </p:nvSpPr>
        <p:spPr>
          <a:xfrm>
            <a:off x="575945" y="0"/>
            <a:ext cx="11614150" cy="56007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6" name="图片 5"/>
          <p:cNvPicPr>
            <a:picLocks noChangeAspect="1"/>
          </p:cNvPicPr>
          <p:nvPr userDrawn="1"/>
        </p:nvPicPr>
        <p:blipFill>
          <a:blip r:embed="rId2"/>
          <a:stretch>
            <a:fillRect/>
          </a:stretch>
        </p:blipFill>
        <p:spPr>
          <a:xfrm>
            <a:off x="0" y="0"/>
            <a:ext cx="640715" cy="5600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56DF443-8F7E-4977-BFCC-F1A978F95D50}"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A68F158-A302-4CD1-A5B0-79C3BE92140A}"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1.xml"/><Relationship Id="rId5" Type="http://schemas.openxmlformats.org/officeDocument/2006/relationships/tags" Target="../tags/tag1.xml"/><Relationship Id="rId4" Type="http://schemas.openxmlformats.org/officeDocument/2006/relationships/image" Target="../media/image3.png"/><Relationship Id="rId3" Type="http://schemas.microsoft.com/office/2007/relationships/media" Target="../media/media1.mp3"/><Relationship Id="rId2" Type="http://schemas.openxmlformats.org/officeDocument/2006/relationships/audio" Target="../media/media1.mp3"/><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7" Type="http://schemas.openxmlformats.org/officeDocument/2006/relationships/notesSlide" Target="../notesSlides/notesSlide9.xml"/><Relationship Id="rId6" Type="http://schemas.openxmlformats.org/officeDocument/2006/relationships/slideLayout" Target="../slideLayouts/slideLayout7.xml"/><Relationship Id="rId5" Type="http://schemas.openxmlformats.org/officeDocument/2006/relationships/tags" Target="../tags/tag13.xml"/><Relationship Id="rId4" Type="http://schemas.openxmlformats.org/officeDocument/2006/relationships/image" Target="../media/image15.png"/><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tags" Target="../tags/tag12.xml"/></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7.xml"/><Relationship Id="rId3" Type="http://schemas.openxmlformats.org/officeDocument/2006/relationships/tags" Target="../tags/tag15.xml"/><Relationship Id="rId2" Type="http://schemas.openxmlformats.org/officeDocument/2006/relationships/image" Target="../media/image16.png"/><Relationship Id="rId1" Type="http://schemas.openxmlformats.org/officeDocument/2006/relationships/tags" Target="../tags/tag14.xml"/></Relationships>
</file>

<file path=ppt/slides/_rels/slide12.xml.rels><?xml version="1.0" encoding="UTF-8" standalone="yes"?>
<Relationships xmlns="http://schemas.openxmlformats.org/package/2006/relationships"><Relationship Id="rId8" Type="http://schemas.openxmlformats.org/officeDocument/2006/relationships/notesSlide" Target="../notesSlides/notesSlide11.xml"/><Relationship Id="rId7"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image" Target="../media/image1.png"/></Relationships>
</file>

<file path=ppt/slides/_rels/slide13.xml.rels><?xml version="1.0" encoding="UTF-8" standalone="yes"?>
<Relationships xmlns="http://schemas.openxmlformats.org/package/2006/relationships"><Relationship Id="rId6" Type="http://schemas.openxmlformats.org/officeDocument/2006/relationships/notesSlide" Target="../notesSlides/notesSlide12.xml"/><Relationship Id="rId5" Type="http://schemas.openxmlformats.org/officeDocument/2006/relationships/slideLayout" Target="../slideLayouts/slideLayout7.xml"/><Relationship Id="rId4" Type="http://schemas.openxmlformats.org/officeDocument/2006/relationships/image" Target="../media/image21.png"/><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image" Target="../media/image1.pn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7.xml"/><Relationship Id="rId2" Type="http://schemas.openxmlformats.org/officeDocument/2006/relationships/image" Target="../media/image22.png"/><Relationship Id="rId1" Type="http://schemas.openxmlformats.org/officeDocument/2006/relationships/image" Target="../media/image1.png"/></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7.xml"/><Relationship Id="rId3" Type="http://schemas.openxmlformats.org/officeDocument/2006/relationships/tags" Target="../tags/tag20.xml"/><Relationship Id="rId2" Type="http://schemas.openxmlformats.org/officeDocument/2006/relationships/image" Target="../media/image23.png"/><Relationship Id="rId1" Type="http://schemas.openxmlformats.org/officeDocument/2006/relationships/tags" Target="../tags/tag19.xml"/></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7.xml"/><Relationship Id="rId3" Type="http://schemas.openxmlformats.org/officeDocument/2006/relationships/tags" Target="../tags/tag22.xml"/><Relationship Id="rId2" Type="http://schemas.openxmlformats.org/officeDocument/2006/relationships/image" Target="../media/image23.png"/><Relationship Id="rId1" Type="http://schemas.openxmlformats.org/officeDocument/2006/relationships/tags" Target="../tags/tag21.xml"/></Relationships>
</file>

<file path=ppt/slides/_rels/slide17.xml.rels><?xml version="1.0" encoding="UTF-8" standalone="yes"?>
<Relationships xmlns="http://schemas.openxmlformats.org/package/2006/relationships"><Relationship Id="rId9" Type="http://schemas.openxmlformats.org/officeDocument/2006/relationships/tags" Target="../tags/tag31.xml"/><Relationship Id="rId8" Type="http://schemas.openxmlformats.org/officeDocument/2006/relationships/tags" Target="../tags/tag30.xml"/><Relationship Id="rId7" Type="http://schemas.openxmlformats.org/officeDocument/2006/relationships/tags" Target="../tags/tag29.xml"/><Relationship Id="rId6" Type="http://schemas.openxmlformats.org/officeDocument/2006/relationships/tags" Target="../tags/tag28.xml"/><Relationship Id="rId5" Type="http://schemas.openxmlformats.org/officeDocument/2006/relationships/tags" Target="../tags/tag27.xml"/><Relationship Id="rId45" Type="http://schemas.openxmlformats.org/officeDocument/2006/relationships/notesSlide" Target="../notesSlides/notesSlide16.xml"/><Relationship Id="rId44" Type="http://schemas.openxmlformats.org/officeDocument/2006/relationships/slideLayout" Target="../slideLayouts/slideLayout7.xml"/><Relationship Id="rId43" Type="http://schemas.openxmlformats.org/officeDocument/2006/relationships/tags" Target="../tags/tag65.xml"/><Relationship Id="rId42" Type="http://schemas.openxmlformats.org/officeDocument/2006/relationships/tags" Target="../tags/tag64.xml"/><Relationship Id="rId41" Type="http://schemas.openxmlformats.org/officeDocument/2006/relationships/tags" Target="../tags/tag63.xml"/><Relationship Id="rId40" Type="http://schemas.openxmlformats.org/officeDocument/2006/relationships/tags" Target="../tags/tag62.xml"/><Relationship Id="rId4" Type="http://schemas.openxmlformats.org/officeDocument/2006/relationships/tags" Target="../tags/tag26.xml"/><Relationship Id="rId39" Type="http://schemas.openxmlformats.org/officeDocument/2006/relationships/tags" Target="../tags/tag61.xml"/><Relationship Id="rId38" Type="http://schemas.openxmlformats.org/officeDocument/2006/relationships/tags" Target="../tags/tag60.xml"/><Relationship Id="rId37" Type="http://schemas.openxmlformats.org/officeDocument/2006/relationships/tags" Target="../tags/tag59.xml"/><Relationship Id="rId36" Type="http://schemas.openxmlformats.org/officeDocument/2006/relationships/tags" Target="../tags/tag58.xml"/><Relationship Id="rId35" Type="http://schemas.openxmlformats.org/officeDocument/2006/relationships/tags" Target="../tags/tag57.xml"/><Relationship Id="rId34" Type="http://schemas.openxmlformats.org/officeDocument/2006/relationships/tags" Target="../tags/tag56.xml"/><Relationship Id="rId33" Type="http://schemas.openxmlformats.org/officeDocument/2006/relationships/tags" Target="../tags/tag55.xml"/><Relationship Id="rId32" Type="http://schemas.openxmlformats.org/officeDocument/2006/relationships/tags" Target="../tags/tag54.xml"/><Relationship Id="rId31" Type="http://schemas.openxmlformats.org/officeDocument/2006/relationships/tags" Target="../tags/tag53.xml"/><Relationship Id="rId30" Type="http://schemas.openxmlformats.org/officeDocument/2006/relationships/tags" Target="../tags/tag52.xml"/><Relationship Id="rId3" Type="http://schemas.openxmlformats.org/officeDocument/2006/relationships/tags" Target="../tags/tag25.xml"/><Relationship Id="rId29" Type="http://schemas.openxmlformats.org/officeDocument/2006/relationships/tags" Target="../tags/tag51.xml"/><Relationship Id="rId28" Type="http://schemas.openxmlformats.org/officeDocument/2006/relationships/tags" Target="../tags/tag50.xml"/><Relationship Id="rId27" Type="http://schemas.openxmlformats.org/officeDocument/2006/relationships/tags" Target="../tags/tag49.xml"/><Relationship Id="rId26" Type="http://schemas.openxmlformats.org/officeDocument/2006/relationships/tags" Target="../tags/tag48.xml"/><Relationship Id="rId25" Type="http://schemas.openxmlformats.org/officeDocument/2006/relationships/tags" Target="../tags/tag47.xml"/><Relationship Id="rId24" Type="http://schemas.openxmlformats.org/officeDocument/2006/relationships/tags" Target="../tags/tag46.xml"/><Relationship Id="rId23" Type="http://schemas.openxmlformats.org/officeDocument/2006/relationships/tags" Target="../tags/tag45.xml"/><Relationship Id="rId22" Type="http://schemas.openxmlformats.org/officeDocument/2006/relationships/tags" Target="../tags/tag44.xml"/><Relationship Id="rId21" Type="http://schemas.openxmlformats.org/officeDocument/2006/relationships/tags" Target="../tags/tag43.xml"/><Relationship Id="rId20" Type="http://schemas.openxmlformats.org/officeDocument/2006/relationships/tags" Target="../tags/tag42.xml"/><Relationship Id="rId2" Type="http://schemas.openxmlformats.org/officeDocument/2006/relationships/tags" Target="../tags/tag24.xml"/><Relationship Id="rId19" Type="http://schemas.openxmlformats.org/officeDocument/2006/relationships/tags" Target="../tags/tag41.xml"/><Relationship Id="rId18" Type="http://schemas.openxmlformats.org/officeDocument/2006/relationships/tags" Target="../tags/tag40.xml"/><Relationship Id="rId17" Type="http://schemas.openxmlformats.org/officeDocument/2006/relationships/tags" Target="../tags/tag39.xml"/><Relationship Id="rId16" Type="http://schemas.openxmlformats.org/officeDocument/2006/relationships/tags" Target="../tags/tag38.xml"/><Relationship Id="rId15" Type="http://schemas.openxmlformats.org/officeDocument/2006/relationships/tags" Target="../tags/tag37.xml"/><Relationship Id="rId14" Type="http://schemas.openxmlformats.org/officeDocument/2006/relationships/tags" Target="../tags/tag36.xml"/><Relationship Id="rId13" Type="http://schemas.openxmlformats.org/officeDocument/2006/relationships/tags" Target="../tags/tag35.xml"/><Relationship Id="rId12" Type="http://schemas.openxmlformats.org/officeDocument/2006/relationships/tags" Target="../tags/tag34.xml"/><Relationship Id="rId11" Type="http://schemas.openxmlformats.org/officeDocument/2006/relationships/tags" Target="../tags/tag33.xml"/><Relationship Id="rId10" Type="http://schemas.openxmlformats.org/officeDocument/2006/relationships/tags" Target="../tags/tag32.xml"/><Relationship Id="rId1" Type="http://schemas.openxmlformats.org/officeDocument/2006/relationships/tags" Target="../tags/tag23.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4.xml"/><Relationship Id="rId1" Type="http://schemas.openxmlformats.org/officeDocument/2006/relationships/image" Target="../media/image2.jpe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image" Target="../media/image4.jpeg"/><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7" Type="http://schemas.openxmlformats.org/officeDocument/2006/relationships/notesSlide" Target="../notesSlides/notesSlide2.xml"/><Relationship Id="rId6" Type="http://schemas.openxmlformats.org/officeDocument/2006/relationships/slideLayout" Target="../slideLayouts/slideLayout1.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7.xml"/><Relationship Id="rId2" Type="http://schemas.openxmlformats.org/officeDocument/2006/relationships/image" Target="../media/image5.png"/><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7" Type="http://schemas.openxmlformats.org/officeDocument/2006/relationships/notesSlide" Target="../notesSlides/notesSlide4.xml"/><Relationship Id="rId6"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7" Type="http://schemas.openxmlformats.org/officeDocument/2006/relationships/notesSlide" Target="../notesSlides/notesSlide5.xml"/><Relationship Id="rId6" Type="http://schemas.openxmlformats.org/officeDocument/2006/relationships/slideLayout" Target="../slideLayouts/slideLayout7.xml"/><Relationship Id="rId5" Type="http://schemas.openxmlformats.org/officeDocument/2006/relationships/image" Target="../media/image7.png"/><Relationship Id="rId4" Type="http://schemas.openxmlformats.org/officeDocument/2006/relationships/tags" Target="../tags/tag11.xml"/><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image" Target="../media/image1.pn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7.xml"/><Relationship Id="rId2" Type="http://schemas.openxmlformats.org/officeDocument/2006/relationships/image" Target="../media/image8.png"/><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slideLayout" Target="../slideLayouts/slideLayout7.xml"/><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7.xml"/><Relationship Id="rId2" Type="http://schemas.openxmlformats.org/officeDocument/2006/relationships/image" Target="../media/image12.png"/><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1">
            <a:extLst>
              <a:ext uri="{28A0092B-C50C-407E-A947-70E740481C1C}">
                <a14:useLocalDpi xmlns:a14="http://schemas.microsoft.com/office/drawing/2010/main" val="0"/>
              </a:ext>
            </a:extLst>
          </a:blip>
          <a:srcRect r="42857"/>
          <a:stretch>
            <a:fillRect/>
          </a:stretch>
        </p:blipFill>
        <p:spPr>
          <a:xfrm>
            <a:off x="0" y="0"/>
            <a:ext cx="5791200" cy="6858000"/>
          </a:xfrm>
          <a:prstGeom prst="rect">
            <a:avLst/>
          </a:prstGeom>
        </p:spPr>
      </p:pic>
      <p:pic>
        <p:nvPicPr>
          <p:cNvPr id="19" name="守护甜心 - 唯美纯音乐">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8372203" y="-2237014"/>
            <a:ext cx="609521" cy="609521"/>
          </a:xfrm>
          <a:prstGeom prst="rect">
            <a:avLst/>
          </a:prstGeom>
        </p:spPr>
      </p:pic>
      <p:sp>
        <p:nvSpPr>
          <p:cNvPr id="14" name="矩形 13"/>
          <p:cNvSpPr/>
          <p:nvPr/>
        </p:nvSpPr>
        <p:spPr>
          <a:xfrm>
            <a:off x="4856480" y="1529715"/>
            <a:ext cx="5741670" cy="3524250"/>
          </a:xfrm>
          <a:prstGeom prst="rect">
            <a:avLst/>
          </a:prstGeom>
          <a:solidFill>
            <a:schemeClr val="bg1"/>
          </a:solidFill>
          <a:ln w="254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nvGrpSpPr>
          <p:cNvPr id="4" name="组合 3"/>
          <p:cNvGrpSpPr/>
          <p:nvPr/>
        </p:nvGrpSpPr>
        <p:grpSpPr>
          <a:xfrm>
            <a:off x="3908425" y="2001520"/>
            <a:ext cx="8035290" cy="2606675"/>
            <a:chOff x="6155" y="3152"/>
            <a:chExt cx="12654" cy="4105"/>
          </a:xfrm>
        </p:grpSpPr>
        <p:sp>
          <p:nvSpPr>
            <p:cNvPr id="20" name="矩形 19"/>
            <p:cNvSpPr/>
            <p:nvPr/>
          </p:nvSpPr>
          <p:spPr>
            <a:xfrm>
              <a:off x="6155" y="3161"/>
              <a:ext cx="12655" cy="4096"/>
            </a:xfrm>
            <a:prstGeom prst="rect">
              <a:avLst/>
            </a:prstGeom>
            <a:solidFill>
              <a:schemeClr val="accent1">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1" name="矩形 20"/>
            <p:cNvSpPr/>
            <p:nvPr/>
          </p:nvSpPr>
          <p:spPr>
            <a:xfrm>
              <a:off x="8618" y="3152"/>
              <a:ext cx="9571" cy="40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sp>
        <p:nvSpPr>
          <p:cNvPr id="23" name="文本框 22"/>
          <p:cNvSpPr txBox="1"/>
          <p:nvPr/>
        </p:nvSpPr>
        <p:spPr>
          <a:xfrm>
            <a:off x="5825490" y="2784475"/>
            <a:ext cx="5372100" cy="1014730"/>
          </a:xfrm>
          <a:prstGeom prst="rect">
            <a:avLst/>
          </a:prstGeom>
          <a:noFill/>
        </p:spPr>
        <p:txBody>
          <a:bodyPr wrap="square" rtlCol="0" anchor="ctr" anchorCtr="0">
            <a:spAutoFit/>
          </a:bodyPr>
          <a:lstStyle/>
          <a:p>
            <a:pPr algn="ctr"/>
            <a:r>
              <a:rPr lang="zh-CN" altLang="en-US" sz="6000" b="1" spc="700" dirty="0">
                <a:solidFill>
                  <a:schemeClr val="bg1">
                    <a:lumMod val="95000"/>
                  </a:schemeClr>
                </a:solidFill>
                <a:uFillTx/>
                <a:latin typeface="微软雅黑" panose="020B0503020204020204" charset="-122"/>
                <a:ea typeface="微软雅黑" panose="020B0503020204020204" charset="-122"/>
                <a:sym typeface="Source Han Serif SC" panose="02020400000000000000" pitchFamily="18" charset="-122"/>
              </a:rPr>
              <a:t>大学体育教程</a:t>
            </a:r>
            <a:endParaRPr lang="zh-CN" altLang="en-US" sz="6000" b="1" spc="700" dirty="0">
              <a:solidFill>
                <a:schemeClr val="bg1">
                  <a:lumMod val="95000"/>
                </a:schemeClr>
              </a:solidFill>
              <a:uFillTx/>
              <a:latin typeface="微软雅黑" panose="020B0503020204020204" charset="-122"/>
              <a:ea typeface="微软雅黑" panose="020B0503020204020204" charset="-122"/>
              <a:sym typeface="Source Han Serif SC" panose="02020400000000000000" pitchFamily="18" charset="-122"/>
            </a:endParaRPr>
          </a:p>
        </p:txBody>
      </p:sp>
      <p:sp>
        <p:nvSpPr>
          <p:cNvPr id="28" name="矩形 27"/>
          <p:cNvSpPr/>
          <p:nvPr/>
        </p:nvSpPr>
        <p:spPr>
          <a:xfrm>
            <a:off x="5791200" y="6192639"/>
            <a:ext cx="6400800" cy="66536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8" name="矩形 17"/>
          <p:cNvSpPr/>
          <p:nvPr/>
        </p:nvSpPr>
        <p:spPr>
          <a:xfrm>
            <a:off x="11945257" y="1542437"/>
            <a:ext cx="246743" cy="367737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5"/>
    </p:custData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000" fill="hold">
                                          <p:stCondLst>
                                            <p:cond delay="0"/>
                                          </p:stCondLst>
                                        </p:cTn>
                                        <p:tgtEl>
                                          <p:spTgt spid="14"/>
                                        </p:tgtEl>
                                        <p:attrNameLst>
                                          <p:attrName>style.visibility</p:attrName>
                                        </p:attrNameLst>
                                      </p:cBhvr>
                                      <p:to>
                                        <p:strVal val="visible"/>
                                      </p:to>
                                    </p:set>
                                    <p:anim calcmode="lin" valueType="num">
                                      <p:cBhvr additive="base">
                                        <p:cTn id="7" dur="1000"/>
                                        <p:tgtEl>
                                          <p:spTgt spid="14"/>
                                        </p:tgtEl>
                                        <p:attrNameLst>
                                          <p:attrName>ppt_x</p:attrName>
                                        </p:attrNameLst>
                                      </p:cBhvr>
                                      <p:tavLst>
                                        <p:tav tm="0">
                                          <p:val>
                                            <p:strVal val="#ppt_x-#ppt_w*1.125000"/>
                                          </p:val>
                                        </p:tav>
                                        <p:tav tm="100000">
                                          <p:val>
                                            <p:strVal val="#ppt_x"/>
                                          </p:val>
                                        </p:tav>
                                      </p:tavLst>
                                    </p:anim>
                                    <p:animEffect transition="in" filter="wipe(right)">
                                      <p:cBhvr>
                                        <p:cTn id="8" dur="1000"/>
                                        <p:tgtEl>
                                          <p:spTgt spid="14"/>
                                        </p:tgtEl>
                                      </p:cBhvr>
                                    </p:animEffect>
                                  </p:childTnLst>
                                </p:cTn>
                              </p:par>
                            </p:childTnLst>
                          </p:cTn>
                        </p:par>
                        <p:par>
                          <p:cTn id="9" fill="hold">
                            <p:stCondLst>
                              <p:cond delay="1000"/>
                            </p:stCondLst>
                            <p:childTnLst>
                              <p:par>
                                <p:cTn id="10" presetID="12" presetClass="entr" presetSubtype="4" fill="hold" nodeType="afterEffect">
                                  <p:stCondLst>
                                    <p:cond delay="0"/>
                                  </p:stCondLst>
                                  <p:childTnLst>
                                    <p:set>
                                      <p:cBhvr>
                                        <p:cTn id="11" dur="1000" fill="hold">
                                          <p:stCondLst>
                                            <p:cond delay="0"/>
                                          </p:stCondLst>
                                        </p:cTn>
                                        <p:tgtEl>
                                          <p:spTgt spid="4"/>
                                        </p:tgtEl>
                                        <p:attrNameLst>
                                          <p:attrName>style.visibility</p:attrName>
                                        </p:attrNameLst>
                                      </p:cBhvr>
                                      <p:to>
                                        <p:strVal val="visible"/>
                                      </p:to>
                                    </p:set>
                                    <p:anim calcmode="lin" valueType="num">
                                      <p:cBhvr additive="base">
                                        <p:cTn id="12" dur="1000"/>
                                        <p:tgtEl>
                                          <p:spTgt spid="4"/>
                                        </p:tgtEl>
                                        <p:attrNameLst>
                                          <p:attrName>ppt_y</p:attrName>
                                        </p:attrNameLst>
                                      </p:cBhvr>
                                      <p:tavLst>
                                        <p:tav tm="0">
                                          <p:val>
                                            <p:strVal val="#ppt_y+#ppt_h*1.125000"/>
                                          </p:val>
                                        </p:tav>
                                        <p:tav tm="100000">
                                          <p:val>
                                            <p:strVal val="#ppt_y"/>
                                          </p:val>
                                        </p:tav>
                                      </p:tavLst>
                                    </p:anim>
                                    <p:animEffect transition="in" filter="wipe(up)">
                                      <p:cBhvr>
                                        <p:cTn id="13" dur="1000"/>
                                        <p:tgtEl>
                                          <p:spTgt spid="4"/>
                                        </p:tgtEl>
                                      </p:cBhvr>
                                    </p:animEffect>
                                  </p:childTnLst>
                                </p:cTn>
                              </p:par>
                            </p:childTnLst>
                          </p:cTn>
                        </p:par>
                        <p:par>
                          <p:cTn id="14" fill="hold">
                            <p:stCondLst>
                              <p:cond delay="2000"/>
                            </p:stCondLst>
                            <p:childTnLst>
                              <p:par>
                                <p:cTn id="15" presetID="12" presetClass="entr" presetSubtype="4" fill="hold" grpId="0" nodeType="afterEffect">
                                  <p:stCondLst>
                                    <p:cond delay="0"/>
                                  </p:stCondLst>
                                  <p:childTnLst>
                                    <p:set>
                                      <p:cBhvr>
                                        <p:cTn id="16" dur="1000" fill="hold">
                                          <p:stCondLst>
                                            <p:cond delay="0"/>
                                          </p:stCondLst>
                                        </p:cTn>
                                        <p:tgtEl>
                                          <p:spTgt spid="23"/>
                                        </p:tgtEl>
                                        <p:attrNameLst>
                                          <p:attrName>style.visibility</p:attrName>
                                        </p:attrNameLst>
                                      </p:cBhvr>
                                      <p:to>
                                        <p:strVal val="visible"/>
                                      </p:to>
                                    </p:set>
                                    <p:anim calcmode="lin" valueType="num">
                                      <p:cBhvr additive="base">
                                        <p:cTn id="17" dur="1000"/>
                                        <p:tgtEl>
                                          <p:spTgt spid="23"/>
                                        </p:tgtEl>
                                        <p:attrNameLst>
                                          <p:attrName>ppt_y</p:attrName>
                                        </p:attrNameLst>
                                      </p:cBhvr>
                                      <p:tavLst>
                                        <p:tav tm="0">
                                          <p:val>
                                            <p:strVal val="#ppt_y+#ppt_h*1.125000"/>
                                          </p:val>
                                        </p:tav>
                                        <p:tav tm="100000">
                                          <p:val>
                                            <p:strVal val="#ppt_y"/>
                                          </p:val>
                                        </p:tav>
                                      </p:tavLst>
                                    </p:anim>
                                    <p:animEffect transition="in" filter="wipe(up)">
                                      <p:cBhvr>
                                        <p:cTn id="18"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9" repeatCount="indefinite" fill="remove" display="0">
                  <p:stCondLst>
                    <p:cond delay="indefinite"/>
                  </p:stCondLst>
                  <p:endCondLst>
                    <p:cond evt="onStopAudio" delay="0">
                      <p:tgtEl>
                        <p:sldTgt/>
                      </p:tgtEl>
                    </p:cond>
                  </p:endCondLst>
                </p:cTn>
                <p:tgtEl>
                  <p:spTgt spid="19"/>
                </p:tgtEl>
              </p:cMediaNode>
            </p:audio>
          </p:childTnLst>
        </p:cTn>
      </p:par>
    </p:tnLst>
    <p:bldLst>
      <p:bldP spid="14" grpId="0" animBg="1"/>
      <p:bldP spid="2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nvSpPr>
        <p:spPr>
          <a:xfrm>
            <a:off x="801370" y="85090"/>
            <a:ext cx="771461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体育舞蹈基本技术教学理论与方法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5" name="组合 4"/>
          <p:cNvGrpSpPr/>
          <p:nvPr/>
        </p:nvGrpSpPr>
        <p:grpSpPr>
          <a:xfrm>
            <a:off x="875665" y="948055"/>
            <a:ext cx="10440035" cy="5211445"/>
            <a:chOff x="1379" y="1493"/>
            <a:chExt cx="16441" cy="8207"/>
          </a:xfrm>
        </p:grpSpPr>
        <p:sp>
          <p:nvSpPr>
            <p:cNvPr id="12" name="文本框 11"/>
            <p:cNvSpPr txBox="1"/>
            <p:nvPr>
              <p:custDataLst>
                <p:tags r:id="rId1"/>
              </p:custDataLst>
            </p:nvPr>
          </p:nvSpPr>
          <p:spPr>
            <a:xfrm>
              <a:off x="1379" y="2380"/>
              <a:ext cx="16441" cy="7320"/>
            </a:xfrm>
            <a:prstGeom prst="rect">
              <a:avLst/>
            </a:prstGeom>
            <a:noFill/>
          </p:spPr>
          <p:txBody>
            <a:bodyPr vert="horz" lIns="90000" tIns="46800" rIns="90000" bIns="46800" rtlCol="0">
              <a:noAutofit/>
            </a:bodyPr>
            <a:lstStyle>
              <a:lvl1pPr marL="285750" indent="-285750" fontAlgn="auto">
                <a:lnSpc>
                  <a:spcPct val="120000"/>
                </a:lnSpc>
                <a:spcBef>
                  <a:spcPts val="0"/>
                </a:spcBef>
                <a:spcAft>
                  <a:spcPts val="800"/>
                </a:spcAft>
                <a:buFont typeface="微软雅黑" panose="020B0503020204020204" charset="-122"/>
                <a:buAutoNum type="ea1JpnChsDbPeriod"/>
                <a:defRPr sz="1000" u="none" strike="noStrike" cap="none" spc="150" normalizeH="0" baseline="0">
                  <a:solidFill>
                    <a:sysClr val="windowText" lastClr="000000">
                      <a:lumMod val="75000"/>
                      <a:lumOff val="25000"/>
                    </a:sysClr>
                  </a:solidFill>
                  <a:uFillTx/>
                  <a:latin typeface="微软雅黑" panose="020B0503020204020204" charset="-122"/>
                  <a:ea typeface="微软雅黑" panose="020B050302020402020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Arial" panose="020B0604020202020204" pitchFamily="34" charset="0"/>
                  <a:ea typeface="微软雅黑" panose="020B050302020402020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Arial" panose="020B0604020202020204" pitchFamily="34" charset="0"/>
                  <a:ea typeface="微软雅黑" panose="020B050302020402020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Arial" panose="020B0604020202020204" pitchFamily="34" charset="0"/>
                  <a:ea typeface="微软雅黑" panose="020B050302020402020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Arial" panose="020B0604020202020204" pitchFamily="34" charset="0"/>
                  <a:ea typeface="微软雅黑" panose="020B050302020402020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lgn="just">
                <a:lnSpc>
                  <a:spcPct val="130000"/>
                </a:lnSpc>
                <a:spcBef>
                  <a:spcPts val="0"/>
                </a:spcBef>
                <a:spcAft>
                  <a:spcPts val="800"/>
                </a:spcAft>
                <a:buSzPct val="100000"/>
                <a:buFont typeface="Wingdings" panose="05000000000000000000" charset="0"/>
                <a:buChar char="n"/>
              </a:pPr>
              <a:r>
                <a:rPr lang="zh-CN" altLang="en-US" sz="1600" b="1" dirty="0" smtClean="0">
                  <a:solidFill>
                    <a:schemeClr val="tx1">
                      <a:lumMod val="65000"/>
                      <a:lumOff val="35000"/>
                    </a:schemeClr>
                  </a:solidFill>
                  <a:uFillTx/>
                  <a:ea typeface="微软雅黑" panose="020B0503020204020204" charset="-122"/>
                  <a:sym typeface="微软雅黑" panose="020B0503020204020204" charset="-122"/>
                </a:rPr>
                <a:t>（一）摩登舞姿</a:t>
              </a:r>
              <a:endParaRPr lang="zh-CN" altLang="en-US" sz="1600" dirty="0" smtClean="0">
                <a:solidFill>
                  <a:schemeClr val="tx1">
                    <a:lumMod val="65000"/>
                    <a:lumOff val="35000"/>
                  </a:schemeClr>
                </a:solidFill>
                <a:uFillTx/>
                <a:ea typeface="微软雅黑" panose="020B0503020204020204" charset="-122"/>
                <a:sym typeface="微软雅黑" panose="020B0503020204020204" charset="-122"/>
              </a:endParaRPr>
            </a:p>
            <a:p>
              <a:pPr lvl="0" algn="just">
                <a:lnSpc>
                  <a:spcPct val="130000"/>
                </a:lnSpc>
                <a:spcBef>
                  <a:spcPts val="0"/>
                </a:spcBef>
                <a:spcAft>
                  <a:spcPts val="800"/>
                </a:spcAft>
                <a:buSzPct val="100000"/>
                <a:buFont typeface="Wingdings" panose="05000000000000000000" charset="0"/>
                <a:buChar char="n"/>
              </a:pPr>
              <a:r>
                <a:rPr lang="zh-CN" altLang="en-US" sz="1600" dirty="0" smtClean="0">
                  <a:solidFill>
                    <a:schemeClr val="tx1">
                      <a:lumMod val="65000"/>
                      <a:lumOff val="35000"/>
                    </a:schemeClr>
                  </a:solidFill>
                  <a:uFillTx/>
                  <a:ea typeface="微软雅黑" panose="020B0503020204020204" charset="-122"/>
                  <a:sym typeface="微软雅黑" panose="020B0503020204020204" charset="-122"/>
                </a:rPr>
                <a:t>1. 华尔兹、维也纳华尔兹、狐步舞、快步舞的舞姿和握持</a:t>
              </a:r>
              <a:endParaRPr lang="zh-CN" altLang="en-US" sz="1600" dirty="0" smtClean="0">
                <a:solidFill>
                  <a:schemeClr val="tx1">
                    <a:lumMod val="65000"/>
                    <a:lumOff val="35000"/>
                  </a:schemeClr>
                </a:solidFill>
                <a:uFillTx/>
                <a:ea typeface="微软雅黑" panose="020B0503020204020204" charset="-122"/>
                <a:sym typeface="微软雅黑" panose="020B0503020204020204" charset="-122"/>
              </a:endParaRPr>
            </a:p>
            <a:p>
              <a:pPr lvl="0" algn="just">
                <a:lnSpc>
                  <a:spcPct val="130000"/>
                </a:lnSpc>
                <a:spcBef>
                  <a:spcPts val="0"/>
                </a:spcBef>
                <a:spcAft>
                  <a:spcPts val="800"/>
                </a:spcAft>
                <a:buSzPct val="100000"/>
                <a:buFont typeface="Wingdings" panose="05000000000000000000" charset="0"/>
                <a:buChar char="n"/>
              </a:pPr>
              <a:r>
                <a:rPr lang="zh-CN" altLang="en-US" sz="1600" b="1" dirty="0" smtClean="0">
                  <a:solidFill>
                    <a:schemeClr val="tx1">
                      <a:lumMod val="65000"/>
                      <a:lumOff val="35000"/>
                    </a:schemeClr>
                  </a:solidFill>
                  <a:uFillTx/>
                  <a:ea typeface="微软雅黑" panose="020B0503020204020204" charset="-122"/>
                  <a:sym typeface="微软雅黑" panose="020B0503020204020204" charset="-122"/>
                </a:rPr>
                <a:t>2. 探戈的舞姿和握持：</a:t>
              </a:r>
              <a:r>
                <a:rPr lang="zh-CN" altLang="en-US" sz="1600" dirty="0" smtClean="0">
                  <a:solidFill>
                    <a:schemeClr val="tx1">
                      <a:lumMod val="65000"/>
                      <a:lumOff val="35000"/>
                    </a:schemeClr>
                  </a:solidFill>
                  <a:uFillTx/>
                  <a:ea typeface="微软雅黑" panose="020B0503020204020204" charset="-122"/>
                  <a:sym typeface="微软雅黑" panose="020B0503020204020204" charset="-122"/>
                </a:rPr>
                <a:t>探戈由于其独特的风格和舞步要求，所以它的握持和舞姿与其他舞种不一样。</a:t>
              </a:r>
              <a:endParaRPr lang="zh-CN" altLang="en-US" sz="1600" dirty="0" smtClean="0">
                <a:solidFill>
                  <a:schemeClr val="tx1">
                    <a:lumMod val="65000"/>
                    <a:lumOff val="35000"/>
                  </a:schemeClr>
                </a:solidFill>
                <a:uFillTx/>
                <a:ea typeface="微软雅黑" panose="020B0503020204020204" charset="-122"/>
                <a:sym typeface="微软雅黑" panose="020B0503020204020204" charset="-122"/>
              </a:endParaRPr>
            </a:p>
          </p:txBody>
        </p:sp>
        <p:sp>
          <p:nvSpPr>
            <p:cNvPr id="13" name="文本框 12"/>
            <p:cNvSpPr txBox="1"/>
            <p:nvPr/>
          </p:nvSpPr>
          <p:spPr>
            <a:xfrm>
              <a:off x="4202" y="1493"/>
              <a:ext cx="11522" cy="628"/>
            </a:xfrm>
            <a:prstGeom prst="rect">
              <a:avLst/>
            </a:prstGeom>
            <a:noFill/>
          </p:spPr>
          <p:txBody>
            <a:bodyPr wrap="square" rtlCol="0" anchor="t">
              <a:spAutoFit/>
            </a:bodyPr>
            <a:p>
              <a:pPr algn="ctr"/>
              <a:r>
                <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rPr>
                <a:t>基本舞姿介绍</a:t>
              </a:r>
              <a:endPar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endParaRPr>
            </a:p>
          </p:txBody>
        </p:sp>
      </p:grpSp>
      <p:pic>
        <p:nvPicPr>
          <p:cNvPr id="2" name="图片 1"/>
          <p:cNvPicPr>
            <a:picLocks noChangeAspect="1"/>
          </p:cNvPicPr>
          <p:nvPr/>
        </p:nvPicPr>
        <p:blipFill>
          <a:blip r:embed="rId2"/>
          <a:stretch>
            <a:fillRect/>
          </a:stretch>
        </p:blipFill>
        <p:spPr>
          <a:xfrm>
            <a:off x="1694815" y="3065145"/>
            <a:ext cx="2322830" cy="3178175"/>
          </a:xfrm>
          <a:prstGeom prst="rect">
            <a:avLst/>
          </a:prstGeom>
        </p:spPr>
      </p:pic>
      <p:pic>
        <p:nvPicPr>
          <p:cNvPr id="3" name="图片 2"/>
          <p:cNvPicPr>
            <a:picLocks noChangeAspect="1"/>
          </p:cNvPicPr>
          <p:nvPr/>
        </p:nvPicPr>
        <p:blipFill>
          <a:blip r:embed="rId3"/>
          <a:stretch>
            <a:fillRect/>
          </a:stretch>
        </p:blipFill>
        <p:spPr>
          <a:xfrm>
            <a:off x="4564380" y="3065145"/>
            <a:ext cx="2850515" cy="3178175"/>
          </a:xfrm>
          <a:prstGeom prst="rect">
            <a:avLst/>
          </a:prstGeom>
        </p:spPr>
      </p:pic>
      <p:pic>
        <p:nvPicPr>
          <p:cNvPr id="4" name="图片 3"/>
          <p:cNvPicPr>
            <a:picLocks noChangeAspect="1"/>
          </p:cNvPicPr>
          <p:nvPr/>
        </p:nvPicPr>
        <p:blipFill>
          <a:blip r:embed="rId4"/>
          <a:srcRect t="5490" b="4956"/>
          <a:stretch>
            <a:fillRect/>
          </a:stretch>
        </p:blipFill>
        <p:spPr>
          <a:xfrm>
            <a:off x="7999730" y="3065145"/>
            <a:ext cx="2400935" cy="3183890"/>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nvSpPr>
        <p:spPr>
          <a:xfrm>
            <a:off x="801370" y="85090"/>
            <a:ext cx="771461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体育舞蹈基本技术教学理论与方法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2" name="文本框 11"/>
          <p:cNvSpPr txBox="1"/>
          <p:nvPr>
            <p:custDataLst>
              <p:tags r:id="rId1"/>
            </p:custDataLst>
          </p:nvPr>
        </p:nvSpPr>
        <p:spPr>
          <a:xfrm>
            <a:off x="916940" y="2156460"/>
            <a:ext cx="5840730" cy="2787650"/>
          </a:xfrm>
          <a:prstGeom prst="rect">
            <a:avLst/>
          </a:prstGeom>
          <a:noFill/>
        </p:spPr>
        <p:txBody>
          <a:bodyPr vert="horz" lIns="90000" tIns="46800" rIns="90000" bIns="46800" rtlCol="0">
            <a:noAutofit/>
          </a:bodyPr>
          <a:lstStyle>
            <a:lvl1pPr marL="285750" indent="-285750" fontAlgn="auto">
              <a:lnSpc>
                <a:spcPct val="120000"/>
              </a:lnSpc>
              <a:spcBef>
                <a:spcPts val="0"/>
              </a:spcBef>
              <a:spcAft>
                <a:spcPts val="800"/>
              </a:spcAft>
              <a:buFont typeface="微软雅黑" panose="020B0503020204020204" charset="-122"/>
              <a:buAutoNum type="ea1JpnChsDbPeriod"/>
              <a:defRPr sz="1000" u="none" strike="noStrike" cap="none" spc="150" normalizeH="0" baseline="0">
                <a:solidFill>
                  <a:sysClr val="windowText" lastClr="000000">
                    <a:lumMod val="75000"/>
                    <a:lumOff val="25000"/>
                  </a:sysClr>
                </a:solidFill>
                <a:uFillTx/>
                <a:latin typeface="微软雅黑" panose="020B0503020204020204" charset="-122"/>
                <a:ea typeface="微软雅黑" panose="020B050302020402020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Arial" panose="020B0604020202020204" pitchFamily="34" charset="0"/>
                <a:ea typeface="微软雅黑" panose="020B050302020402020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Arial" panose="020B0604020202020204" pitchFamily="34" charset="0"/>
                <a:ea typeface="微软雅黑" panose="020B050302020402020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Arial" panose="020B0604020202020204" pitchFamily="34" charset="0"/>
                <a:ea typeface="微软雅黑" panose="020B050302020402020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Arial" panose="020B0604020202020204" pitchFamily="34" charset="0"/>
                <a:ea typeface="微软雅黑" panose="020B050302020402020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lgn="just">
              <a:lnSpc>
                <a:spcPct val="150000"/>
              </a:lnSpc>
              <a:spcBef>
                <a:spcPts val="1000"/>
              </a:spcBef>
              <a:spcAft>
                <a:spcPts val="0"/>
              </a:spcAft>
              <a:buSzPct val="100000"/>
              <a:buFont typeface="Wingdings" panose="05000000000000000000" charset="0"/>
              <a:buChar char="n"/>
            </a:pPr>
            <a:r>
              <a:rPr lang="zh-CN" altLang="en-US" sz="1600" b="1" dirty="0" smtClean="0">
                <a:solidFill>
                  <a:schemeClr val="tx1">
                    <a:lumMod val="65000"/>
                    <a:lumOff val="35000"/>
                  </a:schemeClr>
                </a:solidFill>
                <a:sym typeface="微软雅黑" panose="020B0503020204020204" charset="-122"/>
              </a:rPr>
              <a:t>（二）拉丁舞姿：</a:t>
            </a:r>
            <a:r>
              <a:rPr lang="zh-CN" altLang="en-US" sz="1600" dirty="0" smtClean="0">
                <a:solidFill>
                  <a:schemeClr val="tx1">
                    <a:lumMod val="65000"/>
                    <a:lumOff val="35000"/>
                  </a:schemeClr>
                </a:solidFill>
                <a:uFillTx/>
                <a:ea typeface="微软雅黑" panose="020B0503020204020204" charset="-122"/>
                <a:sym typeface="微软雅黑" panose="020B0503020204020204" charset="-122"/>
              </a:rPr>
              <a:t>拉丁舞具有比较活泼的特点，因而它的握持姿势没有统一固定的模式。各种舞的握持姿势各异，同时随舞姿的变化而变换。</a:t>
            </a:r>
            <a:endParaRPr lang="zh-CN" altLang="en-US" sz="1600" dirty="0" smtClean="0">
              <a:solidFill>
                <a:schemeClr val="tx1">
                  <a:lumMod val="65000"/>
                  <a:lumOff val="35000"/>
                </a:schemeClr>
              </a:solidFill>
              <a:uFillTx/>
              <a:ea typeface="微软雅黑" panose="020B0503020204020204" charset="-122"/>
              <a:sym typeface="微软雅黑" panose="020B0503020204020204" charset="-122"/>
            </a:endParaRPr>
          </a:p>
          <a:p>
            <a:pPr lvl="0" algn="just">
              <a:lnSpc>
                <a:spcPct val="150000"/>
              </a:lnSpc>
              <a:spcBef>
                <a:spcPts val="1000"/>
              </a:spcBef>
              <a:spcAft>
                <a:spcPts val="0"/>
              </a:spcAft>
              <a:buSzPct val="100000"/>
              <a:buFont typeface="Wingdings" panose="05000000000000000000" charset="0"/>
              <a:buChar char="n"/>
            </a:pPr>
            <a:r>
              <a:rPr lang="zh-CN" altLang="en-US" sz="1600" dirty="0" smtClean="0">
                <a:solidFill>
                  <a:schemeClr val="tx1">
                    <a:lumMod val="65000"/>
                    <a:lumOff val="35000"/>
                  </a:schemeClr>
                </a:solidFill>
                <a:uFillTx/>
                <a:ea typeface="微软雅黑" panose="020B0503020204020204" charset="-122"/>
                <a:sym typeface="微软雅黑" panose="020B0503020204020204" charset="-122"/>
              </a:rPr>
              <a:t>1. 闭式舞姿</a:t>
            </a:r>
            <a:endParaRPr lang="zh-CN" altLang="en-US" sz="1600" dirty="0" smtClean="0">
              <a:solidFill>
                <a:schemeClr val="tx1">
                  <a:lumMod val="65000"/>
                  <a:lumOff val="35000"/>
                </a:schemeClr>
              </a:solidFill>
              <a:uFillTx/>
              <a:ea typeface="微软雅黑" panose="020B0503020204020204" charset="-122"/>
              <a:sym typeface="微软雅黑" panose="020B0503020204020204" charset="-122"/>
            </a:endParaRPr>
          </a:p>
          <a:p>
            <a:pPr lvl="0" algn="just">
              <a:lnSpc>
                <a:spcPct val="150000"/>
              </a:lnSpc>
              <a:spcBef>
                <a:spcPts val="1000"/>
              </a:spcBef>
              <a:spcAft>
                <a:spcPts val="0"/>
              </a:spcAft>
              <a:buSzPct val="100000"/>
              <a:buFont typeface="Wingdings" panose="05000000000000000000" charset="0"/>
              <a:buChar char="n"/>
            </a:pPr>
            <a:r>
              <a:rPr lang="zh-CN" altLang="en-US" sz="1600" dirty="0" smtClean="0">
                <a:solidFill>
                  <a:schemeClr val="tx1">
                    <a:lumMod val="65000"/>
                    <a:lumOff val="35000"/>
                  </a:schemeClr>
                </a:solidFill>
                <a:uFillTx/>
                <a:ea typeface="微软雅黑" panose="020B0503020204020204" charset="-122"/>
                <a:sym typeface="微软雅黑" panose="020B0503020204020204" charset="-122"/>
              </a:rPr>
              <a:t>2. 单手相握的开式舞姿</a:t>
            </a:r>
            <a:endParaRPr lang="zh-CN" altLang="en-US" sz="1600" dirty="0" smtClean="0">
              <a:solidFill>
                <a:schemeClr val="tx1">
                  <a:lumMod val="65000"/>
                  <a:lumOff val="35000"/>
                </a:schemeClr>
              </a:solidFill>
              <a:uFillTx/>
              <a:ea typeface="微软雅黑" panose="020B0503020204020204" charset="-122"/>
              <a:sym typeface="微软雅黑" panose="020B0503020204020204" charset="-122"/>
            </a:endParaRPr>
          </a:p>
          <a:p>
            <a:pPr lvl="0" algn="just">
              <a:lnSpc>
                <a:spcPct val="150000"/>
              </a:lnSpc>
              <a:spcBef>
                <a:spcPts val="1000"/>
              </a:spcBef>
              <a:spcAft>
                <a:spcPts val="0"/>
              </a:spcAft>
              <a:buSzPct val="100000"/>
              <a:buFont typeface="Wingdings" panose="05000000000000000000" charset="0"/>
              <a:buChar char="n"/>
            </a:pPr>
            <a:r>
              <a:rPr lang="zh-CN" altLang="en-US" sz="1600" dirty="0" smtClean="0">
                <a:solidFill>
                  <a:schemeClr val="tx1">
                    <a:lumMod val="65000"/>
                    <a:lumOff val="35000"/>
                  </a:schemeClr>
                </a:solidFill>
                <a:uFillTx/>
                <a:ea typeface="微软雅黑" panose="020B0503020204020204" charset="-122"/>
                <a:sym typeface="微软雅黑" panose="020B0503020204020204" charset="-122"/>
              </a:rPr>
              <a:t>3. 以下为其余各种舞姿</a:t>
            </a:r>
            <a:endParaRPr lang="zh-CN" altLang="en-US" sz="1600" dirty="0" smtClean="0">
              <a:solidFill>
                <a:schemeClr val="tx1">
                  <a:lumMod val="65000"/>
                  <a:lumOff val="35000"/>
                </a:schemeClr>
              </a:solidFill>
              <a:uFillTx/>
              <a:ea typeface="微软雅黑" panose="020B0503020204020204" charset="-122"/>
              <a:sym typeface="微软雅黑" panose="020B0503020204020204" charset="-122"/>
            </a:endParaRPr>
          </a:p>
        </p:txBody>
      </p:sp>
      <p:pic>
        <p:nvPicPr>
          <p:cNvPr id="8" name="图片 7"/>
          <p:cNvPicPr>
            <a:picLocks noChangeAspect="1"/>
          </p:cNvPicPr>
          <p:nvPr/>
        </p:nvPicPr>
        <p:blipFill>
          <a:blip r:embed="rId2">
            <a:clrChange>
              <a:clrFrom>
                <a:srgbClr val="F6F6F6">
                  <a:alpha val="100000"/>
                </a:srgbClr>
              </a:clrFrom>
              <a:clrTo>
                <a:srgbClr val="F6F6F6">
                  <a:alpha val="100000"/>
                  <a:alpha val="0"/>
                </a:srgbClr>
              </a:clrTo>
            </a:clrChange>
          </a:blip>
          <a:stretch>
            <a:fillRect/>
          </a:stretch>
        </p:blipFill>
        <p:spPr>
          <a:xfrm>
            <a:off x="6925945" y="1710690"/>
            <a:ext cx="4238625" cy="4238625"/>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866584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第三节 体育舞蹈竞赛规定</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3" name="任意多边形: 形状 22"/>
          <p:cNvSpPr/>
          <p:nvPr>
            <p:custDataLst>
              <p:tags r:id="rId2"/>
            </p:custDataLst>
          </p:nvPr>
        </p:nvSpPr>
        <p:spPr>
          <a:xfrm>
            <a:off x="0" y="1892300"/>
            <a:ext cx="8522970" cy="4965700"/>
          </a:xfrm>
          <a:custGeom>
            <a:avLst/>
            <a:gdLst>
              <a:gd name="connsiteX0" fmla="*/ 4148139 w 8523249"/>
              <a:gd name="connsiteY0" fmla="*/ 0 h 6858000"/>
              <a:gd name="connsiteX1" fmla="*/ 8523249 w 8523249"/>
              <a:gd name="connsiteY1" fmla="*/ 0 h 6858000"/>
              <a:gd name="connsiteX2" fmla="*/ 3938608 w 8523249"/>
              <a:gd name="connsiteY2" fmla="*/ 6858000 h 6858000"/>
              <a:gd name="connsiteX3" fmla="*/ 0 w 8523249"/>
              <a:gd name="connsiteY3" fmla="*/ 6858000 h 6858000"/>
              <a:gd name="connsiteX4" fmla="*/ 0 w 8523249"/>
              <a:gd name="connsiteY4" fmla="*/ 1776282 h 6858000"/>
              <a:gd name="connsiteX5" fmla="*/ 1187461 w 8523249"/>
              <a:gd name="connsiteY5" fmla="*/ 2 h 6858000"/>
              <a:gd name="connsiteX6" fmla="*/ 2130902 w 8523249"/>
              <a:gd name="connsiteY6" fmla="*/ 2 h 6858000"/>
              <a:gd name="connsiteX7" fmla="*/ 3910696 w 8523249"/>
              <a:gd name="connsiteY7" fmla="*/ 2 h 6858000"/>
              <a:gd name="connsiteX8" fmla="*/ 4148137 w 8523249"/>
              <a:gd name="connsiteY8" fmla="*/ 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23249" h="6858000">
                <a:moveTo>
                  <a:pt x="4148139" y="0"/>
                </a:moveTo>
                <a:lnTo>
                  <a:pt x="8523249" y="0"/>
                </a:lnTo>
                <a:lnTo>
                  <a:pt x="3938608" y="6858000"/>
                </a:lnTo>
                <a:lnTo>
                  <a:pt x="0" y="6858000"/>
                </a:lnTo>
                <a:lnTo>
                  <a:pt x="0" y="1776282"/>
                </a:lnTo>
                <a:lnTo>
                  <a:pt x="1187461" y="2"/>
                </a:lnTo>
                <a:lnTo>
                  <a:pt x="2130902" y="2"/>
                </a:lnTo>
                <a:lnTo>
                  <a:pt x="3910696" y="2"/>
                </a:lnTo>
                <a:lnTo>
                  <a:pt x="4148137" y="2"/>
                </a:lnTo>
                <a:close/>
              </a:path>
            </a:pathLst>
          </a:custGeom>
          <a:solidFill>
            <a:srgbClr val="F8CBAD"/>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p>
            <a:pPr algn="ctr"/>
            <a:endParaRPr kumimoji="1" lang="zh-CN" altLang="en-US" sz="1600" b="1">
              <a:solidFill>
                <a:srgbClr val="FFFFFF"/>
              </a:solidFill>
              <a:latin typeface="微软雅黑" panose="020B0503020204020204" charset="-122"/>
            </a:endParaRPr>
          </a:p>
        </p:txBody>
      </p:sp>
      <p:sp>
        <p:nvSpPr>
          <p:cNvPr id="20" name="平行四边形 19"/>
          <p:cNvSpPr/>
          <p:nvPr>
            <p:custDataLst>
              <p:tags r:id="rId3"/>
            </p:custDataLst>
          </p:nvPr>
        </p:nvSpPr>
        <p:spPr>
          <a:xfrm>
            <a:off x="4291330" y="1892935"/>
            <a:ext cx="4918075" cy="4959985"/>
          </a:xfrm>
          <a:prstGeom prst="parallelogram">
            <a:avLst>
              <a:gd name="adj" fmla="val 92377"/>
            </a:avLst>
          </a:prstGeom>
          <a:solidFill>
            <a:srgbClr val="F8CBAD"/>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4" name="矩形 3"/>
          <p:cNvSpPr/>
          <p:nvPr>
            <p:custDataLst>
              <p:tags r:id="rId4"/>
            </p:custDataLst>
          </p:nvPr>
        </p:nvSpPr>
        <p:spPr>
          <a:xfrm>
            <a:off x="0" y="1845310"/>
            <a:ext cx="12192000" cy="4250690"/>
          </a:xfrm>
          <a:prstGeom prst="rect">
            <a:avLst/>
          </a:prstGeom>
          <a:solidFill>
            <a:srgbClr val="FFFFFF"/>
          </a:solidFill>
          <a:ln>
            <a:noFill/>
          </a:ln>
          <a:effectLst>
            <a:outerShdw blurRad="76200" algn="ctr" rotWithShape="0">
              <a:srgbClr val="000000">
                <a:lumMod val="65000"/>
                <a:lumOff val="35000"/>
                <a:alpha val="40000"/>
              </a:srgbClr>
            </a:outerShdw>
          </a:effectLst>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3" name="矩形 18"/>
          <p:cNvSpPr/>
          <p:nvPr/>
        </p:nvSpPr>
        <p:spPr>
          <a:xfrm>
            <a:off x="801370" y="2414270"/>
            <a:ext cx="5904230" cy="2613025"/>
          </a:xfrm>
          <a:prstGeom prst="rect">
            <a:avLst/>
          </a:prstGeom>
          <a:noFill/>
          <a:ln w="9525">
            <a:noFill/>
          </a:ln>
        </p:spPr>
        <p:txBody>
          <a:bodyPr wrap="square" anchor="t">
            <a:spAutoFit/>
          </a:bodyPr>
          <a:p>
            <a:pPr marL="285750" indent="-285750" algn="just" fontAlgn="auto">
              <a:lnSpc>
                <a:spcPct val="130000"/>
              </a:lnSpc>
              <a:spcBef>
                <a:spcPts val="500"/>
              </a:spcBef>
              <a:spcAft>
                <a:spcPts val="600"/>
              </a:spcAft>
              <a:buFont typeface="Wingdings" panose="05000000000000000000" charset="0"/>
              <a:buChar char="n"/>
            </a:pPr>
            <a:r>
              <a:rPr lang="zh-CN" altLang="en-US" sz="1600" spc="100" dirty="0">
                <a:solidFill>
                  <a:srgbClr val="595959"/>
                </a:solidFill>
                <a:latin typeface="微软雅黑" panose="020B0503020204020204" charset="-122"/>
                <a:ea typeface="微软雅黑" panose="020B0503020204020204" charset="-122"/>
                <a:sym typeface="微软雅黑" panose="020B0503020204020204" charset="-122"/>
              </a:rPr>
              <a:t>体育舞蹈比赛的场地长23 米、宽15 米。选手按逆时针方向运行，交换舞程线时过中心线。</a:t>
            </a:r>
            <a:endParaRPr lang="zh-CN" altLang="en-US" sz="1600" spc="100" dirty="0">
              <a:solidFill>
                <a:srgbClr val="595959"/>
              </a:solidFill>
              <a:latin typeface="微软雅黑" panose="020B0503020204020204" charset="-122"/>
              <a:ea typeface="微软雅黑" panose="020B0503020204020204" charset="-122"/>
              <a:sym typeface="微软雅黑" panose="020B0503020204020204" charset="-122"/>
            </a:endParaRPr>
          </a:p>
          <a:p>
            <a:pPr marL="285750" indent="-285750" algn="just" fontAlgn="auto">
              <a:lnSpc>
                <a:spcPct val="130000"/>
              </a:lnSpc>
              <a:spcBef>
                <a:spcPts val="500"/>
              </a:spcBef>
              <a:spcAft>
                <a:spcPts val="600"/>
              </a:spcAft>
              <a:buFont typeface="Wingdings" panose="05000000000000000000" charset="0"/>
              <a:buChar char="n"/>
            </a:pPr>
            <a:r>
              <a:rPr lang="zh-CN" altLang="en-US" sz="1600" spc="100" dirty="0">
                <a:solidFill>
                  <a:srgbClr val="595959"/>
                </a:solidFill>
                <a:latin typeface="微软雅黑" panose="020B0503020204020204" charset="-122"/>
                <a:ea typeface="微软雅黑" panose="020B0503020204020204" charset="-122"/>
                <a:sym typeface="微软雅黑" panose="020B0503020204020204" charset="-122"/>
              </a:rPr>
              <a:t>比赛音乐决赛时每曲2 分30 秒，其他赛时每曲还规定不得少于1 分30 秒。</a:t>
            </a:r>
            <a:endParaRPr lang="zh-CN" altLang="en-US" sz="1600" spc="100" dirty="0">
              <a:solidFill>
                <a:srgbClr val="595959"/>
              </a:solidFill>
              <a:latin typeface="微软雅黑" panose="020B0503020204020204" charset="-122"/>
              <a:ea typeface="微软雅黑" panose="020B0503020204020204" charset="-122"/>
              <a:sym typeface="微软雅黑" panose="020B0503020204020204" charset="-122"/>
            </a:endParaRPr>
          </a:p>
          <a:p>
            <a:pPr marL="285750" indent="-285750" algn="just" fontAlgn="auto">
              <a:lnSpc>
                <a:spcPct val="130000"/>
              </a:lnSpc>
              <a:spcBef>
                <a:spcPts val="500"/>
              </a:spcBef>
              <a:spcAft>
                <a:spcPts val="600"/>
              </a:spcAft>
              <a:buFont typeface="Wingdings" panose="05000000000000000000" charset="0"/>
              <a:buChar char="n"/>
            </a:pPr>
            <a:r>
              <a:rPr lang="zh-CN" altLang="en-US" sz="1600" spc="100" dirty="0">
                <a:solidFill>
                  <a:srgbClr val="595959"/>
                </a:solidFill>
                <a:latin typeface="微软雅黑" panose="020B0503020204020204" charset="-122"/>
                <a:ea typeface="微软雅黑" panose="020B0503020204020204" charset="-122"/>
                <a:sym typeface="微软雅黑" panose="020B0503020204020204" charset="-122"/>
              </a:rPr>
              <a:t>比赛的服装规定：摩登舞男子穿燕尾服，女子穿不过脚踝的长裙；拉丁舞服装应有拉美风格，男女选手服装必须协调。专业选手背号为黑底白字，业余选手背号为白底黑字。</a:t>
            </a:r>
            <a:endParaRPr lang="zh-CN" altLang="en-US" sz="1600" spc="100" dirty="0">
              <a:solidFill>
                <a:srgbClr val="595959"/>
              </a:solidFill>
              <a:latin typeface="微软雅黑" panose="020B0503020204020204" charset="-122"/>
              <a:ea typeface="微软雅黑" panose="020B0503020204020204" charset="-122"/>
              <a:sym typeface="微软雅黑" panose="020B0503020204020204" charset="-122"/>
            </a:endParaRPr>
          </a:p>
        </p:txBody>
      </p:sp>
      <p:sp>
        <p:nvSpPr>
          <p:cNvPr id="13" name="文本框 12"/>
          <p:cNvSpPr txBox="1"/>
          <p:nvPr/>
        </p:nvSpPr>
        <p:spPr>
          <a:xfrm>
            <a:off x="2668270" y="1049655"/>
            <a:ext cx="7316470" cy="398780"/>
          </a:xfrm>
          <a:prstGeom prst="rect">
            <a:avLst/>
          </a:prstGeom>
          <a:noFill/>
        </p:spPr>
        <p:txBody>
          <a:bodyPr wrap="square" rtlCol="0" anchor="t">
            <a:spAutoFit/>
          </a:bodyPr>
          <a:p>
            <a:pPr algn="ctr"/>
            <a:r>
              <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rPr>
              <a:t>一、体育舞蹈比赛的场地、音乐、服装</a:t>
            </a:r>
            <a:endPar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endParaRPr>
          </a:p>
        </p:txBody>
      </p:sp>
      <p:pic>
        <p:nvPicPr>
          <p:cNvPr id="2" name="图片 1"/>
          <p:cNvPicPr>
            <a:picLocks noChangeAspect="1"/>
          </p:cNvPicPr>
          <p:nvPr/>
        </p:nvPicPr>
        <p:blipFill>
          <a:blip r:embed="rId5">
            <a:clrChange>
              <a:clrFrom>
                <a:srgbClr val="F6F6F6">
                  <a:alpha val="100000"/>
                </a:srgbClr>
              </a:clrFrom>
              <a:clrTo>
                <a:srgbClr val="F6F6F6">
                  <a:alpha val="100000"/>
                  <a:alpha val="0"/>
                </a:srgbClr>
              </a:clrTo>
            </a:clrChange>
          </a:blip>
          <a:srcRect l="21909" t="4951" r="22914" b="5518"/>
          <a:stretch>
            <a:fillRect/>
          </a:stretch>
        </p:blipFill>
        <p:spPr>
          <a:xfrm>
            <a:off x="6915785" y="2170430"/>
            <a:ext cx="2140585" cy="3480435"/>
          </a:xfrm>
          <a:prstGeom prst="rect">
            <a:avLst/>
          </a:prstGeom>
        </p:spPr>
      </p:pic>
      <p:pic>
        <p:nvPicPr>
          <p:cNvPr id="7" name="图片 6"/>
          <p:cNvPicPr>
            <a:picLocks noChangeAspect="1"/>
          </p:cNvPicPr>
          <p:nvPr/>
        </p:nvPicPr>
        <p:blipFill>
          <a:blip r:embed="rId6">
            <a:clrChange>
              <a:clrFrom>
                <a:srgbClr val="F7F7F7">
                  <a:alpha val="100000"/>
                </a:srgbClr>
              </a:clrFrom>
              <a:clrTo>
                <a:srgbClr val="F7F7F7">
                  <a:alpha val="100000"/>
                  <a:alpha val="0"/>
                </a:srgbClr>
              </a:clrTo>
            </a:clrChange>
          </a:blip>
          <a:srcRect l="13203" t="7288" r="6040" b="8108"/>
          <a:stretch>
            <a:fillRect/>
          </a:stretch>
        </p:blipFill>
        <p:spPr>
          <a:xfrm>
            <a:off x="9342120" y="2170430"/>
            <a:ext cx="2051050" cy="35579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000" fill="hold">
                                          <p:stCondLst>
                                            <p:cond delay="0"/>
                                          </p:stCondLst>
                                        </p:cTn>
                                        <p:tgtEl>
                                          <p:spTgt spid="3"/>
                                        </p:tgtEl>
                                        <p:attrNameLst>
                                          <p:attrName>style.visibility</p:attrName>
                                        </p:attrNameLst>
                                      </p:cBhvr>
                                      <p:to>
                                        <p:strVal val="visible"/>
                                      </p:to>
                                    </p:set>
                                    <p:animEffect transition="in" filter="randombar(horizontal)">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866584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第三节 体育舞蹈竞赛规定</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 name="矩形 18"/>
          <p:cNvSpPr/>
          <p:nvPr/>
        </p:nvSpPr>
        <p:spPr>
          <a:xfrm>
            <a:off x="801370" y="1657985"/>
            <a:ext cx="10800000" cy="1198880"/>
          </a:xfrm>
          <a:prstGeom prst="rect">
            <a:avLst/>
          </a:prstGeom>
          <a:noFill/>
          <a:ln w="9525">
            <a:noFill/>
          </a:ln>
        </p:spPr>
        <p:txBody>
          <a:bodyPr wrap="square" anchor="t">
            <a:spAutoFit/>
          </a:bodyPr>
          <a:p>
            <a:pPr marL="285750" indent="-285750" algn="just" fontAlgn="auto">
              <a:lnSpc>
                <a:spcPct val="150000"/>
              </a:lnSpc>
              <a:spcBef>
                <a:spcPts val="500"/>
              </a:spcBef>
              <a:spcAft>
                <a:spcPts val="600"/>
              </a:spcAft>
              <a:buFont typeface="Wingdings" panose="05000000000000000000" charset="0"/>
              <a:buChar char="n"/>
            </a:pPr>
            <a:r>
              <a:rPr lang="zh-CN" altLang="en-US" sz="1600" spc="100" dirty="0">
                <a:solidFill>
                  <a:srgbClr val="595959"/>
                </a:solidFill>
                <a:latin typeface="微软雅黑" panose="020B0503020204020204" charset="-122"/>
                <a:ea typeface="微软雅黑" panose="020B0503020204020204" charset="-122"/>
                <a:sym typeface="微软雅黑" panose="020B0503020204020204" charset="-122"/>
              </a:rPr>
              <a:t>体育舞蹈比赛裁判的人数应由单数组成，这是由于在比赛时，选手能否进入下一轮比赛，是依据裁判员的2/3 或3/5 的比例选票决定出来的。体育舞蹈比赛分团体赛和个人赛两种，按预赛（淘汰赛）、复赛（选拔赛）、半决赛（资格赛）、决赛（名次赛）的程序进行。</a:t>
            </a:r>
            <a:endParaRPr lang="zh-CN" altLang="en-US" sz="1600" spc="100" dirty="0">
              <a:solidFill>
                <a:srgbClr val="595959"/>
              </a:solidFill>
              <a:latin typeface="微软雅黑" panose="020B0503020204020204" charset="-122"/>
              <a:ea typeface="微软雅黑" panose="020B0503020204020204" charset="-122"/>
              <a:sym typeface="微软雅黑" panose="020B0503020204020204" charset="-122"/>
            </a:endParaRPr>
          </a:p>
        </p:txBody>
      </p:sp>
      <p:sp>
        <p:nvSpPr>
          <p:cNvPr id="13" name="文本框 12"/>
          <p:cNvSpPr txBox="1"/>
          <p:nvPr/>
        </p:nvSpPr>
        <p:spPr>
          <a:xfrm>
            <a:off x="2668270" y="1049655"/>
            <a:ext cx="7316470" cy="398780"/>
          </a:xfrm>
          <a:prstGeom prst="rect">
            <a:avLst/>
          </a:prstGeom>
          <a:noFill/>
        </p:spPr>
        <p:txBody>
          <a:bodyPr wrap="square" rtlCol="0" anchor="t">
            <a:spAutoFit/>
          </a:bodyPr>
          <a:p>
            <a:pPr algn="ctr"/>
            <a:r>
              <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rPr>
              <a:t>二、体育舞蹈竞赛的裁判赛制及评判依据</a:t>
            </a:r>
            <a:endPar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endParaRPr>
          </a:p>
        </p:txBody>
      </p:sp>
      <p:pic>
        <p:nvPicPr>
          <p:cNvPr id="5" name="图片 4"/>
          <p:cNvPicPr>
            <a:picLocks noChangeAspect="1"/>
          </p:cNvPicPr>
          <p:nvPr/>
        </p:nvPicPr>
        <p:blipFill>
          <a:blip r:embed="rId2"/>
          <a:srcRect t="11576" r="4530" b="4505"/>
          <a:stretch>
            <a:fillRect/>
          </a:stretch>
        </p:blipFill>
        <p:spPr>
          <a:xfrm>
            <a:off x="1713865" y="3091180"/>
            <a:ext cx="2439035" cy="3032760"/>
          </a:xfrm>
          <a:prstGeom prst="rect">
            <a:avLst/>
          </a:prstGeom>
        </p:spPr>
      </p:pic>
      <p:pic>
        <p:nvPicPr>
          <p:cNvPr id="8" name="图片 7"/>
          <p:cNvPicPr>
            <a:picLocks noChangeAspect="1"/>
          </p:cNvPicPr>
          <p:nvPr/>
        </p:nvPicPr>
        <p:blipFill>
          <a:blip r:embed="rId3"/>
          <a:srcRect l="4363" t="10716" r="5300" b="10391"/>
          <a:stretch>
            <a:fillRect/>
          </a:stretch>
        </p:blipFill>
        <p:spPr>
          <a:xfrm>
            <a:off x="4964430" y="3091180"/>
            <a:ext cx="2477135" cy="3110865"/>
          </a:xfrm>
          <a:prstGeom prst="rect">
            <a:avLst/>
          </a:prstGeom>
        </p:spPr>
      </p:pic>
      <p:pic>
        <p:nvPicPr>
          <p:cNvPr id="9" name="图片 8"/>
          <p:cNvPicPr>
            <a:picLocks noChangeAspect="1"/>
          </p:cNvPicPr>
          <p:nvPr/>
        </p:nvPicPr>
        <p:blipFill>
          <a:blip r:embed="rId4"/>
          <a:srcRect t="5358" r="3348" b="6966"/>
          <a:stretch>
            <a:fillRect/>
          </a:stretch>
        </p:blipFill>
        <p:spPr>
          <a:xfrm>
            <a:off x="8263255" y="3091180"/>
            <a:ext cx="2346325" cy="31102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000" fill="hold">
                                          <p:stCondLst>
                                            <p:cond delay="0"/>
                                          </p:stCondLst>
                                        </p:cTn>
                                        <p:tgtEl>
                                          <p:spTgt spid="3"/>
                                        </p:tgtEl>
                                        <p:attrNameLst>
                                          <p:attrName>style.visibility</p:attrName>
                                        </p:attrNameLst>
                                      </p:cBhvr>
                                      <p:to>
                                        <p:strVal val="visible"/>
                                      </p:to>
                                    </p:set>
                                    <p:animEffect transition="in" filter="randombar(horizontal)">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866584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第三节 体育舞蹈竞赛规定</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 name="矩形 18"/>
          <p:cNvSpPr/>
          <p:nvPr/>
        </p:nvSpPr>
        <p:spPr>
          <a:xfrm>
            <a:off x="801370" y="1073150"/>
            <a:ext cx="10800000" cy="2835275"/>
          </a:xfrm>
          <a:prstGeom prst="rect">
            <a:avLst/>
          </a:prstGeom>
          <a:noFill/>
          <a:ln w="9525">
            <a:noFill/>
          </a:ln>
        </p:spPr>
        <p:txBody>
          <a:bodyPr wrap="square" anchor="t">
            <a:spAutoFit/>
          </a:bodyPr>
          <a:p>
            <a:pPr marL="285750" indent="-285750" algn="just" fontAlgn="auto">
              <a:lnSpc>
                <a:spcPct val="120000"/>
              </a:lnSpc>
              <a:spcBef>
                <a:spcPts val="500"/>
              </a:spcBef>
              <a:spcAft>
                <a:spcPts val="0"/>
              </a:spcAft>
              <a:buFont typeface="Wingdings" panose="05000000000000000000" charset="0"/>
              <a:buChar char="n"/>
            </a:pPr>
            <a:r>
              <a:rPr lang="zh-CN" altLang="en-US" sz="1600" b="1" spc="100" dirty="0">
                <a:solidFill>
                  <a:srgbClr val="595959"/>
                </a:solidFill>
                <a:latin typeface="微软雅黑" panose="020B0503020204020204" charset="-122"/>
                <a:ea typeface="微软雅黑" panose="020B0503020204020204" charset="-122"/>
                <a:sym typeface="微软雅黑" panose="020B0503020204020204" charset="-122"/>
              </a:rPr>
              <a:t>体育舞蹈比赛的评判依据：</a:t>
            </a:r>
            <a:endParaRPr lang="zh-CN" altLang="en-US" sz="1600" spc="100" dirty="0">
              <a:solidFill>
                <a:srgbClr val="595959"/>
              </a:solidFill>
              <a:latin typeface="微软雅黑" panose="020B0503020204020204" charset="-122"/>
              <a:ea typeface="微软雅黑" panose="020B0503020204020204" charset="-122"/>
              <a:sym typeface="微软雅黑" panose="020B0503020204020204" charset="-122"/>
            </a:endParaRPr>
          </a:p>
          <a:p>
            <a:pPr marL="720090" indent="-360045" algn="just" fontAlgn="auto">
              <a:lnSpc>
                <a:spcPct val="120000"/>
              </a:lnSpc>
              <a:spcBef>
                <a:spcPts val="500"/>
              </a:spcBef>
              <a:spcAft>
                <a:spcPts val="0"/>
              </a:spcAft>
              <a:buFont typeface="+mj-lt"/>
              <a:buAutoNum type="arabicPeriod"/>
            </a:pPr>
            <a:r>
              <a:rPr lang="zh-CN" altLang="en-US" sz="1600" spc="100" dirty="0">
                <a:solidFill>
                  <a:srgbClr val="595959"/>
                </a:solidFill>
                <a:latin typeface="微软雅黑" panose="020B0503020204020204" charset="-122"/>
                <a:ea typeface="微软雅黑" panose="020B0503020204020204" charset="-122"/>
                <a:sym typeface="微软雅黑" panose="020B0503020204020204" charset="-122"/>
              </a:rPr>
              <a:t>基本技术：基本动作、姿态、平衡稳定、移动。</a:t>
            </a:r>
            <a:endParaRPr lang="zh-CN" altLang="en-US" sz="1600" spc="100" dirty="0">
              <a:solidFill>
                <a:srgbClr val="595959"/>
              </a:solidFill>
              <a:latin typeface="微软雅黑" panose="020B0503020204020204" charset="-122"/>
              <a:ea typeface="微软雅黑" panose="020B0503020204020204" charset="-122"/>
              <a:sym typeface="微软雅黑" panose="020B0503020204020204" charset="-122"/>
            </a:endParaRPr>
          </a:p>
          <a:p>
            <a:pPr marL="720090" indent="-360045" algn="just" fontAlgn="auto">
              <a:lnSpc>
                <a:spcPct val="120000"/>
              </a:lnSpc>
              <a:spcBef>
                <a:spcPts val="500"/>
              </a:spcBef>
              <a:spcAft>
                <a:spcPts val="0"/>
              </a:spcAft>
              <a:buFont typeface="+mj-lt"/>
              <a:buAutoNum type="arabicPeriod"/>
            </a:pPr>
            <a:r>
              <a:rPr lang="zh-CN" altLang="en-US" sz="1600" spc="100" dirty="0">
                <a:solidFill>
                  <a:srgbClr val="595959"/>
                </a:solidFill>
                <a:latin typeface="微软雅黑" panose="020B0503020204020204" charset="-122"/>
                <a:ea typeface="微软雅黑" panose="020B0503020204020204" charset="-122"/>
                <a:sym typeface="微软雅黑" panose="020B0503020204020204" charset="-122"/>
              </a:rPr>
              <a:t>音乐运用：节奏、风格的理解和体现。</a:t>
            </a:r>
            <a:endParaRPr lang="zh-CN" altLang="en-US" sz="1600" spc="100" dirty="0">
              <a:solidFill>
                <a:srgbClr val="595959"/>
              </a:solidFill>
              <a:latin typeface="微软雅黑" panose="020B0503020204020204" charset="-122"/>
              <a:ea typeface="微软雅黑" panose="020B0503020204020204" charset="-122"/>
              <a:sym typeface="微软雅黑" panose="020B0503020204020204" charset="-122"/>
            </a:endParaRPr>
          </a:p>
          <a:p>
            <a:pPr marL="720090" indent="-360045" algn="just" fontAlgn="auto">
              <a:lnSpc>
                <a:spcPct val="120000"/>
              </a:lnSpc>
              <a:spcBef>
                <a:spcPts val="500"/>
              </a:spcBef>
              <a:spcAft>
                <a:spcPts val="0"/>
              </a:spcAft>
              <a:buFont typeface="+mj-lt"/>
              <a:buAutoNum type="arabicPeriod"/>
            </a:pPr>
            <a:r>
              <a:rPr lang="zh-CN" altLang="en-US" sz="1600" spc="100" dirty="0">
                <a:solidFill>
                  <a:srgbClr val="595959"/>
                </a:solidFill>
                <a:latin typeface="微软雅黑" panose="020B0503020204020204" charset="-122"/>
                <a:ea typeface="微软雅黑" panose="020B0503020204020204" charset="-122"/>
                <a:sym typeface="微软雅黑" panose="020B0503020204020204" charset="-122"/>
              </a:rPr>
              <a:t>舞蹈风格：区别各种不同舞种之间的风格上的差别，个人风格的展现。</a:t>
            </a:r>
            <a:endParaRPr lang="zh-CN" altLang="en-US" sz="1600" spc="100" dirty="0">
              <a:solidFill>
                <a:srgbClr val="595959"/>
              </a:solidFill>
              <a:latin typeface="微软雅黑" panose="020B0503020204020204" charset="-122"/>
              <a:ea typeface="微软雅黑" panose="020B0503020204020204" charset="-122"/>
              <a:sym typeface="微软雅黑" panose="020B0503020204020204" charset="-122"/>
            </a:endParaRPr>
          </a:p>
          <a:p>
            <a:pPr marL="720090" indent="-360045" algn="just" fontAlgn="auto">
              <a:lnSpc>
                <a:spcPct val="120000"/>
              </a:lnSpc>
              <a:spcBef>
                <a:spcPts val="500"/>
              </a:spcBef>
              <a:spcAft>
                <a:spcPts val="0"/>
              </a:spcAft>
              <a:buFont typeface="+mj-lt"/>
              <a:buAutoNum type="arabicPeriod"/>
            </a:pPr>
            <a:r>
              <a:rPr lang="zh-CN" altLang="en-US" sz="1600" spc="100" dirty="0">
                <a:solidFill>
                  <a:srgbClr val="595959"/>
                </a:solidFill>
                <a:latin typeface="微软雅黑" panose="020B0503020204020204" charset="-122"/>
                <a:ea typeface="微软雅黑" panose="020B0503020204020204" charset="-122"/>
                <a:sym typeface="微软雅黑" panose="020B0503020204020204" charset="-122"/>
              </a:rPr>
              <a:t>动作编排：动作流畅新颖，运用自如；体现舞种的基本风韵并有一定的技术难度；动作与音乐密切配合，发挥音乐效果；编排有章法，充分利用场地。</a:t>
            </a:r>
            <a:endParaRPr lang="zh-CN" altLang="en-US" sz="1600" spc="100" dirty="0">
              <a:solidFill>
                <a:srgbClr val="595959"/>
              </a:solidFill>
              <a:latin typeface="微软雅黑" panose="020B0503020204020204" charset="-122"/>
              <a:ea typeface="微软雅黑" panose="020B0503020204020204" charset="-122"/>
              <a:sym typeface="微软雅黑" panose="020B0503020204020204" charset="-122"/>
            </a:endParaRPr>
          </a:p>
          <a:p>
            <a:pPr marL="720090" indent="-360045" algn="just" fontAlgn="auto">
              <a:lnSpc>
                <a:spcPct val="120000"/>
              </a:lnSpc>
              <a:spcBef>
                <a:spcPts val="500"/>
              </a:spcBef>
              <a:spcAft>
                <a:spcPts val="0"/>
              </a:spcAft>
              <a:buFont typeface="+mj-lt"/>
              <a:buAutoNum type="arabicPeriod"/>
            </a:pPr>
            <a:r>
              <a:rPr lang="zh-CN" altLang="en-US" sz="1600" spc="100" dirty="0">
                <a:solidFill>
                  <a:srgbClr val="595959"/>
                </a:solidFill>
                <a:latin typeface="微软雅黑" panose="020B0503020204020204" charset="-122"/>
                <a:ea typeface="微软雅黑" panose="020B0503020204020204" charset="-122"/>
                <a:sym typeface="微软雅黑" panose="020B0503020204020204" charset="-122"/>
              </a:rPr>
              <a:t>临场表现：赛场上的应变能力，良好的竞技状态。</a:t>
            </a:r>
            <a:endParaRPr lang="zh-CN" altLang="en-US" sz="1600" spc="100" dirty="0">
              <a:solidFill>
                <a:srgbClr val="595959"/>
              </a:solidFill>
              <a:latin typeface="微软雅黑" panose="020B0503020204020204" charset="-122"/>
              <a:ea typeface="微软雅黑" panose="020B0503020204020204" charset="-122"/>
              <a:sym typeface="微软雅黑" panose="020B0503020204020204" charset="-122"/>
            </a:endParaRPr>
          </a:p>
          <a:p>
            <a:pPr marL="720090" indent="-360045" algn="just" fontAlgn="auto">
              <a:lnSpc>
                <a:spcPct val="120000"/>
              </a:lnSpc>
              <a:spcBef>
                <a:spcPts val="500"/>
              </a:spcBef>
              <a:spcAft>
                <a:spcPts val="0"/>
              </a:spcAft>
              <a:buFont typeface="+mj-lt"/>
              <a:buAutoNum type="arabicPeriod"/>
            </a:pPr>
            <a:r>
              <a:rPr lang="zh-CN" altLang="en-US" sz="1600" spc="100" dirty="0">
                <a:solidFill>
                  <a:srgbClr val="595959"/>
                </a:solidFill>
                <a:latin typeface="微软雅黑" panose="020B0503020204020204" charset="-122"/>
                <a:ea typeface="微软雅黑" panose="020B0503020204020204" charset="-122"/>
                <a:sym typeface="微软雅黑" panose="020B0503020204020204" charset="-122"/>
              </a:rPr>
              <a:t>赛场效果：舞者的风度、气质、仪表等总体形象。</a:t>
            </a:r>
            <a:endParaRPr lang="zh-CN" altLang="en-US" sz="1600" spc="100" dirty="0">
              <a:solidFill>
                <a:srgbClr val="595959"/>
              </a:solidFill>
              <a:latin typeface="微软雅黑" panose="020B0503020204020204" charset="-122"/>
              <a:ea typeface="微软雅黑" panose="020B0503020204020204" charset="-122"/>
              <a:sym typeface="微软雅黑" panose="020B0503020204020204" charset="-122"/>
            </a:endParaRPr>
          </a:p>
        </p:txBody>
      </p:sp>
      <p:pic>
        <p:nvPicPr>
          <p:cNvPr id="7" name="图片 6"/>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3418205" y="4003040"/>
            <a:ext cx="6049010" cy="23190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000" fill="hold">
                                          <p:stCondLst>
                                            <p:cond delay="0"/>
                                          </p:stCondLst>
                                        </p:cTn>
                                        <p:tgtEl>
                                          <p:spTgt spid="3"/>
                                        </p:tgtEl>
                                        <p:attrNameLst>
                                          <p:attrName>style.visibility</p:attrName>
                                        </p:attrNameLst>
                                      </p:cBhvr>
                                      <p:to>
                                        <p:strVal val="visible"/>
                                      </p:to>
                                    </p:set>
                                    <p:animEffect transition="in" filter="randombar(horizontal)">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custDataLst>
              <p:tags r:id="rId1"/>
            </p:custDataLst>
          </p:nvPr>
        </p:nvSpPr>
        <p:spPr>
          <a:xfrm>
            <a:off x="801370" y="2435225"/>
            <a:ext cx="5109210" cy="2702560"/>
          </a:xfrm>
          <a:prstGeom prst="rect">
            <a:avLst/>
          </a:prstGeom>
          <a:noFill/>
        </p:spPr>
        <p:txBody>
          <a:bodyPr wrap="square" lIns="101600" tIns="0" rIns="82550" bIns="0" rtlCol="0" anchor="ctr" anchorCtr="0">
            <a:noAutofit/>
          </a:bodyPr>
          <a:lstStyle>
            <a:defPPr>
              <a:defRPr lang="zh-CN"/>
            </a:defPPr>
            <a:lvl1pPr fontAlgn="auto">
              <a:lnSpc>
                <a:spcPct val="130000"/>
              </a:lnSpc>
              <a:spcAft>
                <a:spcPts val="1000"/>
              </a:spcAft>
              <a:defRPr sz="1600" spc="150"/>
            </a:lvl1pPr>
          </a:lstStyle>
          <a:p>
            <a:pPr marL="360045" lvl="0" indent="-360045" algn="l" fontAlgn="ctr">
              <a:lnSpc>
                <a:spcPct val="150000"/>
              </a:lnSpc>
              <a:spcBef>
                <a:spcPts val="1000"/>
              </a:spcBef>
              <a:spcAft>
                <a:spcPts val="0"/>
              </a:spcAft>
              <a:buSzPct val="130000"/>
              <a:buFont typeface="Wingdings" panose="05000000000000000000" charset="0"/>
              <a:buChar char="n"/>
            </a:pPr>
            <a:r>
              <a:rPr lang="zh-CN" altLang="en-US" sz="1600" dirty="0">
                <a:solidFill>
                  <a:srgbClr val="000000">
                    <a:lumMod val="75000"/>
                    <a:lumOff val="25000"/>
                  </a:srgbClr>
                </a:solidFill>
                <a:latin typeface="Arial" panose="020B0604020202020204" pitchFamily="34" charset="0"/>
                <a:ea typeface="微软雅黑" panose="020B0503020204020204" charset="-122"/>
                <a:sym typeface="微软雅黑" panose="020B0503020204020204" charset="-122"/>
              </a:rPr>
              <a:t>体育舞蹈运动者以膝关节以下运动支撑器官和腰背部的损伤多见。对从事体育舞蹈的男女选手而言，要在舞步的运行中表现出开阔的步伐、富有韧性的屈伸、起伏有致的升降移动以及灵活多变的方向转换，其发力的根源和周身的稳定与平衡主要依赖于下肢和腰部，因而容易造成选手下肢和腰背部的损伤。</a:t>
            </a:r>
            <a:endParaRPr lang="zh-CN" altLang="en-US" sz="1600" dirty="0">
              <a:solidFill>
                <a:srgbClr val="000000">
                  <a:lumMod val="75000"/>
                  <a:lumOff val="25000"/>
                </a:srgbClr>
              </a:solidFill>
              <a:latin typeface="Arial" panose="020B0604020202020204" pitchFamily="34" charset="0"/>
              <a:ea typeface="微软雅黑" panose="020B0503020204020204" charset="-122"/>
              <a:sym typeface="微软雅黑" panose="020B0503020204020204" charset="-122"/>
            </a:endParaRPr>
          </a:p>
        </p:txBody>
      </p:sp>
      <p:sp>
        <p:nvSpPr>
          <p:cNvPr id="9" name="文本框 8"/>
          <p:cNvSpPr txBox="1"/>
          <p:nvPr/>
        </p:nvSpPr>
        <p:spPr>
          <a:xfrm>
            <a:off x="3383915" y="1125855"/>
            <a:ext cx="5424805" cy="398780"/>
          </a:xfrm>
          <a:prstGeom prst="rect">
            <a:avLst/>
          </a:prstGeom>
          <a:noFill/>
        </p:spPr>
        <p:txBody>
          <a:bodyPr wrap="square" rtlCol="0" anchor="t">
            <a:spAutoFit/>
          </a:bodyPr>
          <a:p>
            <a:pPr algn="ctr"/>
            <a:r>
              <a:rPr lang="zh-CN" altLang="en-US" sz="20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一、体育舞蹈常见的运动损伤</a:t>
            </a:r>
            <a:endParaRPr lang="zh-CN" altLang="en-US" sz="20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0" name="文本框 9"/>
          <p:cNvSpPr txBox="1"/>
          <p:nvPr/>
        </p:nvSpPr>
        <p:spPr>
          <a:xfrm>
            <a:off x="801370" y="85090"/>
            <a:ext cx="866584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第四节 体育舞蹈常见运动损伤</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3" name="图片 2"/>
          <p:cNvPicPr>
            <a:picLocks noChangeAspect="1"/>
          </p:cNvPicPr>
          <p:nvPr/>
        </p:nvPicPr>
        <p:blipFill>
          <a:blip r:embed="rId2"/>
          <a:stretch>
            <a:fillRect/>
          </a:stretch>
        </p:blipFill>
        <p:spPr>
          <a:xfrm>
            <a:off x="6233795" y="2015490"/>
            <a:ext cx="5975350" cy="3928745"/>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strVal val="#ppt_w+.3"/>
                                          </p:val>
                                        </p:tav>
                                        <p:tav tm="100000">
                                          <p:val>
                                            <p:strVal val="#ppt_w"/>
                                          </p:val>
                                        </p:tav>
                                      </p:tavLst>
                                    </p:anim>
                                    <p:anim calcmode="lin" valueType="num">
                                      <p:cBhvr>
                                        <p:cTn id="8" dur="1000" fill="hold"/>
                                        <p:tgtEl>
                                          <p:spTgt spid="8"/>
                                        </p:tgtEl>
                                        <p:attrNameLst>
                                          <p:attrName>ppt_h</p:attrName>
                                        </p:attrNameLst>
                                      </p:cBhvr>
                                      <p:tavLst>
                                        <p:tav tm="0">
                                          <p:val>
                                            <p:strVal val="#ppt_h"/>
                                          </p:val>
                                        </p:tav>
                                        <p:tav tm="100000">
                                          <p:val>
                                            <p:strVal val="#ppt_h"/>
                                          </p:val>
                                        </p:tav>
                                      </p:tavLst>
                                    </p:anim>
                                    <p:animEffect transition="in" filter="fade">
                                      <p:cBhvr>
                                        <p:cTn id="9"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custDataLst>
              <p:tags r:id="rId1"/>
            </p:custDataLst>
          </p:nvPr>
        </p:nvSpPr>
        <p:spPr>
          <a:xfrm>
            <a:off x="801370" y="2435225"/>
            <a:ext cx="5109210" cy="2702560"/>
          </a:xfrm>
          <a:prstGeom prst="rect">
            <a:avLst/>
          </a:prstGeom>
          <a:noFill/>
        </p:spPr>
        <p:txBody>
          <a:bodyPr wrap="square" lIns="101600" tIns="0" rIns="82550" bIns="0" rtlCol="0" anchor="ctr" anchorCtr="0">
            <a:noAutofit/>
          </a:bodyPr>
          <a:lstStyle>
            <a:defPPr>
              <a:defRPr lang="zh-CN"/>
            </a:defPPr>
            <a:lvl1pPr fontAlgn="auto">
              <a:lnSpc>
                <a:spcPct val="130000"/>
              </a:lnSpc>
              <a:spcAft>
                <a:spcPts val="1000"/>
              </a:spcAft>
              <a:defRPr sz="1600" spc="150"/>
            </a:lvl1pPr>
          </a:lstStyle>
          <a:p>
            <a:pPr marL="360045" lvl="0" indent="-360045" algn="l" fontAlgn="ctr">
              <a:lnSpc>
                <a:spcPct val="150000"/>
              </a:lnSpc>
              <a:spcBef>
                <a:spcPts val="1000"/>
              </a:spcBef>
              <a:spcAft>
                <a:spcPts val="0"/>
              </a:spcAft>
              <a:buSzPct val="130000"/>
              <a:buFont typeface="Wingdings" panose="05000000000000000000" charset="0"/>
              <a:buChar char="n"/>
            </a:pPr>
            <a:r>
              <a:rPr lang="zh-CN" altLang="en-US" sz="1600" dirty="0">
                <a:solidFill>
                  <a:srgbClr val="000000">
                    <a:lumMod val="75000"/>
                    <a:lumOff val="25000"/>
                  </a:srgbClr>
                </a:solidFill>
                <a:latin typeface="Arial" panose="020B0604020202020204" pitchFamily="34" charset="0"/>
                <a:ea typeface="微软雅黑" panose="020B0503020204020204" charset="-122"/>
                <a:sym typeface="微软雅黑" panose="020B0503020204020204" charset="-122"/>
              </a:rPr>
              <a:t>体育舞蹈各种损伤形式中，以软组织损伤为主。皮肤擦伤和挫伤主要发生在足趾部，肌肉拉伤主要发生在腰背部、肩部、踝关节和膝关节。而由于男选手的主导地位和引导作用使其肩带与手臂处负担着女伴上肢的部分重量，如果女选手在配合上出现技术性差错，易导致男选手上肢肌群长时间的静力性工作进而损伤。体育舞蹈有自己独特的发病规律和特点。</a:t>
            </a:r>
            <a:endParaRPr lang="zh-CN" altLang="en-US" sz="1600" dirty="0">
              <a:solidFill>
                <a:srgbClr val="000000">
                  <a:lumMod val="75000"/>
                  <a:lumOff val="25000"/>
                </a:srgbClr>
              </a:solidFill>
              <a:latin typeface="Arial" panose="020B0604020202020204" pitchFamily="34" charset="0"/>
              <a:ea typeface="微软雅黑" panose="020B0503020204020204" charset="-122"/>
              <a:sym typeface="微软雅黑" panose="020B0503020204020204" charset="-122"/>
            </a:endParaRPr>
          </a:p>
        </p:txBody>
      </p:sp>
      <p:sp>
        <p:nvSpPr>
          <p:cNvPr id="9" name="文本框 8"/>
          <p:cNvSpPr txBox="1"/>
          <p:nvPr/>
        </p:nvSpPr>
        <p:spPr>
          <a:xfrm>
            <a:off x="3383915" y="1125855"/>
            <a:ext cx="5424805" cy="398780"/>
          </a:xfrm>
          <a:prstGeom prst="rect">
            <a:avLst/>
          </a:prstGeom>
          <a:noFill/>
        </p:spPr>
        <p:txBody>
          <a:bodyPr wrap="square" rtlCol="0" anchor="t">
            <a:spAutoFit/>
          </a:bodyPr>
          <a:p>
            <a:pPr algn="ctr"/>
            <a:r>
              <a:rPr lang="zh-CN" altLang="en-US" sz="20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二、体育舞蹈运动损伤的特点</a:t>
            </a:r>
            <a:endParaRPr lang="zh-CN" altLang="en-US" sz="20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0" name="文本框 9"/>
          <p:cNvSpPr txBox="1"/>
          <p:nvPr/>
        </p:nvSpPr>
        <p:spPr>
          <a:xfrm>
            <a:off x="801370" y="85090"/>
            <a:ext cx="866584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第四节 体育舞蹈常见运动损伤</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3" name="图片 2"/>
          <p:cNvPicPr>
            <a:picLocks noChangeAspect="1"/>
          </p:cNvPicPr>
          <p:nvPr/>
        </p:nvPicPr>
        <p:blipFill>
          <a:blip r:embed="rId2"/>
          <a:stretch>
            <a:fillRect/>
          </a:stretch>
        </p:blipFill>
        <p:spPr>
          <a:xfrm>
            <a:off x="6233795" y="2015490"/>
            <a:ext cx="5975350" cy="3928745"/>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strVal val="#ppt_w+.3"/>
                                          </p:val>
                                        </p:tav>
                                        <p:tav tm="100000">
                                          <p:val>
                                            <p:strVal val="#ppt_w"/>
                                          </p:val>
                                        </p:tav>
                                      </p:tavLst>
                                    </p:anim>
                                    <p:anim calcmode="lin" valueType="num">
                                      <p:cBhvr>
                                        <p:cTn id="8" dur="1000" fill="hold"/>
                                        <p:tgtEl>
                                          <p:spTgt spid="8"/>
                                        </p:tgtEl>
                                        <p:attrNameLst>
                                          <p:attrName>ppt_h</p:attrName>
                                        </p:attrNameLst>
                                      </p:cBhvr>
                                      <p:tavLst>
                                        <p:tav tm="0">
                                          <p:val>
                                            <p:strVal val="#ppt_h"/>
                                          </p:val>
                                        </p:tav>
                                        <p:tav tm="100000">
                                          <p:val>
                                            <p:strVal val="#ppt_h"/>
                                          </p:val>
                                        </p:tav>
                                      </p:tavLst>
                                    </p:anim>
                                    <p:animEffect transition="in" filter="fade">
                                      <p:cBhvr>
                                        <p:cTn id="9"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接连接符 31"/>
          <p:cNvCxnSpPr/>
          <p:nvPr>
            <p:custDataLst>
              <p:tags r:id="rId1"/>
            </p:custDataLst>
          </p:nvPr>
        </p:nvCxnSpPr>
        <p:spPr>
          <a:xfrm flipV="1">
            <a:off x="9305290" y="6148705"/>
            <a:ext cx="709295" cy="709295"/>
          </a:xfrm>
          <a:prstGeom prst="line">
            <a:avLst/>
          </a:prstGeom>
          <a:ln w="6350">
            <a:solidFill>
              <a:schemeClr val="accent2"/>
            </a:solidFill>
            <a:prstDash val="solid"/>
          </a:ln>
        </p:spPr>
        <p:style>
          <a:lnRef idx="1">
            <a:srgbClr val="1E6BC5"/>
          </a:lnRef>
          <a:fillRef idx="0">
            <a:srgbClr val="1E6BC5"/>
          </a:fillRef>
          <a:effectRef idx="0">
            <a:srgbClr val="1E6BC5"/>
          </a:effectRef>
          <a:fontRef idx="minor">
            <a:srgbClr val="000000"/>
          </a:fontRef>
        </p:style>
      </p:cxnSp>
      <p:cxnSp>
        <p:nvCxnSpPr>
          <p:cNvPr id="33" name="直接连接符 32"/>
          <p:cNvCxnSpPr/>
          <p:nvPr>
            <p:custDataLst>
              <p:tags r:id="rId2"/>
            </p:custDataLst>
          </p:nvPr>
        </p:nvCxnSpPr>
        <p:spPr>
          <a:xfrm flipV="1">
            <a:off x="9486265" y="6519545"/>
            <a:ext cx="338455" cy="338455"/>
          </a:xfrm>
          <a:prstGeom prst="line">
            <a:avLst/>
          </a:prstGeom>
          <a:ln w="19050">
            <a:solidFill>
              <a:schemeClr val="accent2"/>
            </a:solidFill>
            <a:prstDash val="solid"/>
          </a:ln>
        </p:spPr>
        <p:style>
          <a:lnRef idx="1">
            <a:srgbClr val="1E6BC5"/>
          </a:lnRef>
          <a:fillRef idx="0">
            <a:srgbClr val="1E6BC5"/>
          </a:fillRef>
          <a:effectRef idx="0">
            <a:srgbClr val="1E6BC5"/>
          </a:effectRef>
          <a:fontRef idx="minor">
            <a:srgbClr val="000000"/>
          </a:fontRef>
        </p:style>
      </p:cxnSp>
      <p:sp>
        <p:nvSpPr>
          <p:cNvPr id="19" name="任意多边形: 形状 18"/>
          <p:cNvSpPr/>
          <p:nvPr>
            <p:custDataLst>
              <p:tags r:id="rId3"/>
            </p:custDataLst>
          </p:nvPr>
        </p:nvSpPr>
        <p:spPr>
          <a:xfrm>
            <a:off x="10014332" y="4969871"/>
            <a:ext cx="2177668" cy="1888130"/>
          </a:xfrm>
          <a:custGeom>
            <a:avLst/>
            <a:gdLst>
              <a:gd name="connsiteX0" fmla="*/ 2057796 w 2177668"/>
              <a:gd name="connsiteY0" fmla="*/ 0 h 1888130"/>
              <a:gd name="connsiteX1" fmla="*/ 2177668 w 2177668"/>
              <a:gd name="connsiteY1" fmla="*/ 6053 h 1888130"/>
              <a:gd name="connsiteX2" fmla="*/ 2177668 w 2177668"/>
              <a:gd name="connsiteY2" fmla="*/ 723163 h 1888130"/>
              <a:gd name="connsiteX3" fmla="*/ 2057796 w 2177668"/>
              <a:gd name="connsiteY3" fmla="*/ 717110 h 1888130"/>
              <a:gd name="connsiteX4" fmla="*/ 735509 w 2177668"/>
              <a:gd name="connsiteY4" fmla="*/ 1794806 h 1888130"/>
              <a:gd name="connsiteX5" fmla="*/ 721266 w 2177668"/>
              <a:gd name="connsiteY5" fmla="*/ 1888130 h 1888130"/>
              <a:gd name="connsiteX6" fmla="*/ 0 w 2177668"/>
              <a:gd name="connsiteY6" fmla="*/ 1888130 h 1888130"/>
              <a:gd name="connsiteX7" fmla="*/ 1648 w 2177668"/>
              <a:gd name="connsiteY7" fmla="*/ 1855499 h 1888130"/>
              <a:gd name="connsiteX8" fmla="*/ 2057796 w 2177668"/>
              <a:gd name="connsiteY8" fmla="*/ 0 h 1888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77668" h="1888130">
                <a:moveTo>
                  <a:pt x="2057796" y="0"/>
                </a:moveTo>
                <a:lnTo>
                  <a:pt x="2177668" y="6053"/>
                </a:lnTo>
                <a:lnTo>
                  <a:pt x="2177668" y="723163"/>
                </a:lnTo>
                <a:lnTo>
                  <a:pt x="2057796" y="717110"/>
                </a:lnTo>
                <a:cubicBezTo>
                  <a:pt x="1405551" y="717110"/>
                  <a:pt x="861364" y="1179766"/>
                  <a:pt x="735509" y="1794806"/>
                </a:cubicBezTo>
                <a:lnTo>
                  <a:pt x="721266" y="1888130"/>
                </a:lnTo>
                <a:lnTo>
                  <a:pt x="0" y="1888130"/>
                </a:lnTo>
                <a:lnTo>
                  <a:pt x="1648" y="1855499"/>
                </a:lnTo>
                <a:cubicBezTo>
                  <a:pt x="107490" y="813293"/>
                  <a:pt x="987666" y="0"/>
                  <a:pt x="2057796" y="0"/>
                </a:cubicBezTo>
                <a:close/>
              </a:path>
            </a:pathLst>
          </a:custGeom>
          <a:pattFill prst="ltUpDiag">
            <a:fgClr>
              <a:srgbClr val="F8CBAD"/>
            </a:fgClr>
            <a:bgClr>
              <a:srgbClr val="FFFFFF"/>
            </a:bgClr>
          </a:patt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p>
            <a:pPr algn="ctr"/>
            <a:endParaRPr kumimoji="1" lang="zh-CN" altLang="en-US" sz="1600" b="1" dirty="0">
              <a:solidFill>
                <a:srgbClr val="FFFFFF"/>
              </a:solidFill>
              <a:latin typeface="微软雅黑" panose="020B0503020204020204" charset="-122"/>
            </a:endParaRPr>
          </a:p>
        </p:txBody>
      </p:sp>
      <p:cxnSp>
        <p:nvCxnSpPr>
          <p:cNvPr id="7" name="直接连接符 6"/>
          <p:cNvCxnSpPr/>
          <p:nvPr>
            <p:custDataLst>
              <p:tags r:id="rId4"/>
            </p:custDataLst>
          </p:nvPr>
        </p:nvCxnSpPr>
        <p:spPr>
          <a:xfrm rot="5400000">
            <a:off x="7214287" y="4211930"/>
            <a:ext cx="0" cy="957751"/>
          </a:xfrm>
          <a:prstGeom prst="line">
            <a:avLst/>
          </a:prstGeom>
          <a:solidFill>
            <a:srgbClr val="4472C4"/>
          </a:solidFill>
          <a:ln>
            <a:solidFill>
              <a:srgbClr val="4472C4"/>
            </a:solidFill>
          </a:ln>
        </p:spPr>
        <p:style>
          <a:lnRef idx="1">
            <a:srgbClr val="4276AA"/>
          </a:lnRef>
          <a:fillRef idx="0">
            <a:srgbClr val="4276AA"/>
          </a:fillRef>
          <a:effectRef idx="0">
            <a:srgbClr val="4276AA"/>
          </a:effectRef>
          <a:fontRef idx="minor">
            <a:srgbClr val="000000"/>
          </a:fontRef>
        </p:style>
      </p:cxnSp>
      <p:sp>
        <p:nvSpPr>
          <p:cNvPr id="9" name="文本框 8"/>
          <p:cNvSpPr txBox="1"/>
          <p:nvPr/>
        </p:nvSpPr>
        <p:spPr>
          <a:xfrm>
            <a:off x="3364230" y="1090295"/>
            <a:ext cx="5424805" cy="398780"/>
          </a:xfrm>
          <a:prstGeom prst="rect">
            <a:avLst/>
          </a:prstGeom>
          <a:noFill/>
        </p:spPr>
        <p:txBody>
          <a:bodyPr wrap="square" rtlCol="0" anchor="t">
            <a:spAutoFit/>
          </a:bodyPr>
          <a:p>
            <a:pPr algn="ctr"/>
            <a:r>
              <a:rPr lang="zh-CN" altLang="en-US" sz="2000" b="1" spc="100" dirty="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三、体育舞蹈运动损伤的原因</a:t>
            </a:r>
            <a:endParaRPr lang="zh-CN" altLang="en-US" sz="2000" b="1" spc="100" dirty="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0" name="文本框 9"/>
          <p:cNvSpPr txBox="1"/>
          <p:nvPr/>
        </p:nvSpPr>
        <p:spPr>
          <a:xfrm>
            <a:off x="801370" y="85090"/>
            <a:ext cx="866584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第四节 体育舞蹈常见运动损伤</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7" name="任意多边形 36"/>
          <p:cNvSpPr/>
          <p:nvPr>
            <p:custDataLst>
              <p:tags r:id="rId5"/>
            </p:custDataLst>
          </p:nvPr>
        </p:nvSpPr>
        <p:spPr bwMode="auto">
          <a:xfrm>
            <a:off x="4367530" y="3351530"/>
            <a:ext cx="493395" cy="477520"/>
          </a:xfrm>
          <a:custGeom>
            <a:avLst/>
            <a:gdLst>
              <a:gd name="T0" fmla="*/ 142 w 144"/>
              <a:gd name="T1" fmla="*/ 69 h 144"/>
              <a:gd name="T2" fmla="*/ 76 w 144"/>
              <a:gd name="T3" fmla="*/ 142 h 144"/>
              <a:gd name="T4" fmla="*/ 2 w 144"/>
              <a:gd name="T5" fmla="*/ 76 h 144"/>
              <a:gd name="T6" fmla="*/ 69 w 144"/>
              <a:gd name="T7" fmla="*/ 2 h 144"/>
              <a:gd name="T8" fmla="*/ 142 w 144"/>
              <a:gd name="T9" fmla="*/ 69 h 144"/>
            </a:gdLst>
            <a:ahLst/>
            <a:cxnLst>
              <a:cxn ang="0">
                <a:pos x="T0" y="T1"/>
              </a:cxn>
              <a:cxn ang="0">
                <a:pos x="T2" y="T3"/>
              </a:cxn>
              <a:cxn ang="0">
                <a:pos x="T4" y="T5"/>
              </a:cxn>
              <a:cxn ang="0">
                <a:pos x="T6" y="T7"/>
              </a:cxn>
              <a:cxn ang="0">
                <a:pos x="T8" y="T9"/>
              </a:cxn>
            </a:cxnLst>
            <a:rect l="0" t="0" r="r" b="b"/>
            <a:pathLst>
              <a:path w="144" h="144">
                <a:moveTo>
                  <a:pt x="142" y="69"/>
                </a:moveTo>
                <a:cubicBezTo>
                  <a:pt x="144" y="107"/>
                  <a:pt x="114" y="140"/>
                  <a:pt x="76" y="142"/>
                </a:cubicBezTo>
                <a:cubicBezTo>
                  <a:pt x="37" y="144"/>
                  <a:pt x="4" y="114"/>
                  <a:pt x="2" y="76"/>
                </a:cubicBezTo>
                <a:cubicBezTo>
                  <a:pt x="0" y="37"/>
                  <a:pt x="30" y="4"/>
                  <a:pt x="69" y="2"/>
                </a:cubicBezTo>
                <a:cubicBezTo>
                  <a:pt x="107" y="0"/>
                  <a:pt x="140" y="30"/>
                  <a:pt x="142" y="69"/>
                </a:cubicBezTo>
                <a:close/>
              </a:path>
            </a:pathLst>
          </a:custGeom>
          <a:solidFill>
            <a:schemeClr val="accent2">
              <a:alpha val="18000"/>
            </a:schemeClr>
          </a:solidFill>
          <a:ln w="25400" cap="flat" cmpd="sng" algn="ctr">
            <a:noFill/>
            <a:prstDash val="solid"/>
          </a:ln>
          <a:effectLst/>
        </p:spPr>
        <p:style>
          <a:lnRef idx="2">
            <a:srgbClr val="4276AA">
              <a:shade val="50000"/>
            </a:srgbClr>
          </a:lnRef>
          <a:fillRef idx="1">
            <a:srgbClr val="4276AA"/>
          </a:fillRef>
          <a:effectRef idx="0">
            <a:srgbClr val="4276AA"/>
          </a:effectRef>
          <a:fontRef idx="minor">
            <a:srgbClr val="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38" name="任意多边形 37"/>
          <p:cNvSpPr/>
          <p:nvPr>
            <p:custDataLst>
              <p:tags r:id="rId6"/>
            </p:custDataLst>
          </p:nvPr>
        </p:nvSpPr>
        <p:spPr bwMode="auto">
          <a:xfrm>
            <a:off x="6795770" y="4029710"/>
            <a:ext cx="495300" cy="477520"/>
          </a:xfrm>
          <a:custGeom>
            <a:avLst/>
            <a:gdLst>
              <a:gd name="T0" fmla="*/ 142 w 144"/>
              <a:gd name="T1" fmla="*/ 69 h 144"/>
              <a:gd name="T2" fmla="*/ 75 w 144"/>
              <a:gd name="T3" fmla="*/ 142 h 144"/>
              <a:gd name="T4" fmla="*/ 1 w 144"/>
              <a:gd name="T5" fmla="*/ 76 h 144"/>
              <a:gd name="T6" fmla="*/ 68 w 144"/>
              <a:gd name="T7" fmla="*/ 2 h 144"/>
              <a:gd name="T8" fmla="*/ 142 w 144"/>
              <a:gd name="T9" fmla="*/ 69 h 144"/>
            </a:gdLst>
            <a:ahLst/>
            <a:cxnLst>
              <a:cxn ang="0">
                <a:pos x="T0" y="T1"/>
              </a:cxn>
              <a:cxn ang="0">
                <a:pos x="T2" y="T3"/>
              </a:cxn>
              <a:cxn ang="0">
                <a:pos x="T4" y="T5"/>
              </a:cxn>
              <a:cxn ang="0">
                <a:pos x="T6" y="T7"/>
              </a:cxn>
              <a:cxn ang="0">
                <a:pos x="T8" y="T9"/>
              </a:cxn>
            </a:cxnLst>
            <a:rect l="0" t="0" r="r" b="b"/>
            <a:pathLst>
              <a:path w="144" h="144">
                <a:moveTo>
                  <a:pt x="142" y="69"/>
                </a:moveTo>
                <a:cubicBezTo>
                  <a:pt x="144" y="108"/>
                  <a:pt x="114" y="141"/>
                  <a:pt x="75" y="142"/>
                </a:cubicBezTo>
                <a:cubicBezTo>
                  <a:pt x="36" y="144"/>
                  <a:pt x="3" y="115"/>
                  <a:pt x="1" y="76"/>
                </a:cubicBezTo>
                <a:cubicBezTo>
                  <a:pt x="0" y="37"/>
                  <a:pt x="29" y="4"/>
                  <a:pt x="68" y="2"/>
                </a:cubicBezTo>
                <a:cubicBezTo>
                  <a:pt x="107" y="0"/>
                  <a:pt x="140" y="30"/>
                  <a:pt x="142" y="69"/>
                </a:cubicBezTo>
                <a:close/>
              </a:path>
            </a:pathLst>
          </a:custGeom>
          <a:solidFill>
            <a:schemeClr val="accent2">
              <a:alpha val="18000"/>
            </a:schemeClr>
          </a:solidFill>
          <a:ln w="25400" cap="flat" cmpd="sng" algn="ctr">
            <a:noFill/>
            <a:prstDash val="solid"/>
          </a:ln>
          <a:effectLst/>
        </p:spPr>
        <p:style>
          <a:lnRef idx="2">
            <a:srgbClr val="4276AA">
              <a:shade val="50000"/>
            </a:srgbClr>
          </a:lnRef>
          <a:fillRef idx="1">
            <a:srgbClr val="4276AA"/>
          </a:fillRef>
          <a:effectRef idx="0">
            <a:srgbClr val="4276AA"/>
          </a:effectRef>
          <a:fontRef idx="minor">
            <a:srgbClr val="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39" name="任意多边形 38"/>
          <p:cNvSpPr/>
          <p:nvPr>
            <p:custDataLst>
              <p:tags r:id="rId7"/>
            </p:custDataLst>
          </p:nvPr>
        </p:nvSpPr>
        <p:spPr bwMode="auto">
          <a:xfrm>
            <a:off x="5628005" y="4305300"/>
            <a:ext cx="497840" cy="479425"/>
          </a:xfrm>
          <a:custGeom>
            <a:avLst/>
            <a:gdLst>
              <a:gd name="T0" fmla="*/ 143 w 145"/>
              <a:gd name="T1" fmla="*/ 68 h 144"/>
              <a:gd name="T2" fmla="*/ 76 w 145"/>
              <a:gd name="T3" fmla="*/ 142 h 144"/>
              <a:gd name="T4" fmla="*/ 2 w 145"/>
              <a:gd name="T5" fmla="*/ 75 h 144"/>
              <a:gd name="T6" fmla="*/ 69 w 145"/>
              <a:gd name="T7" fmla="*/ 2 h 144"/>
              <a:gd name="T8" fmla="*/ 143 w 145"/>
              <a:gd name="T9" fmla="*/ 68 h 144"/>
            </a:gdLst>
            <a:ahLst/>
            <a:cxnLst>
              <a:cxn ang="0">
                <a:pos x="T0" y="T1"/>
              </a:cxn>
              <a:cxn ang="0">
                <a:pos x="T2" y="T3"/>
              </a:cxn>
              <a:cxn ang="0">
                <a:pos x="T4" y="T5"/>
              </a:cxn>
              <a:cxn ang="0">
                <a:pos x="T6" y="T7"/>
              </a:cxn>
              <a:cxn ang="0">
                <a:pos x="T8" y="T9"/>
              </a:cxn>
            </a:cxnLst>
            <a:rect l="0" t="0" r="r" b="b"/>
            <a:pathLst>
              <a:path w="145" h="144">
                <a:moveTo>
                  <a:pt x="143" y="68"/>
                </a:moveTo>
                <a:cubicBezTo>
                  <a:pt x="145" y="107"/>
                  <a:pt x="115" y="140"/>
                  <a:pt x="76" y="142"/>
                </a:cubicBezTo>
                <a:cubicBezTo>
                  <a:pt x="37" y="144"/>
                  <a:pt x="4" y="114"/>
                  <a:pt x="2" y="75"/>
                </a:cubicBezTo>
                <a:cubicBezTo>
                  <a:pt x="0" y="36"/>
                  <a:pt x="30" y="3"/>
                  <a:pt x="69" y="2"/>
                </a:cubicBezTo>
                <a:cubicBezTo>
                  <a:pt x="108" y="0"/>
                  <a:pt x="141" y="29"/>
                  <a:pt x="143" y="68"/>
                </a:cubicBezTo>
                <a:close/>
              </a:path>
            </a:pathLst>
          </a:custGeom>
          <a:solidFill>
            <a:srgbClr val="70AD47">
              <a:alpha val="30000"/>
              <a:lumMod val="60000"/>
              <a:lumOff val="40000"/>
            </a:srgbClr>
          </a:solidFill>
          <a:ln w="25400" cap="flat" cmpd="sng" algn="ctr">
            <a:noFill/>
            <a:prstDash val="solid"/>
          </a:ln>
          <a:effectLst/>
        </p:spPr>
        <p:style>
          <a:lnRef idx="2">
            <a:srgbClr val="4276AA">
              <a:shade val="50000"/>
            </a:srgbClr>
          </a:lnRef>
          <a:fillRef idx="1">
            <a:srgbClr val="4276AA"/>
          </a:fillRef>
          <a:effectRef idx="0">
            <a:srgbClr val="4276AA"/>
          </a:effectRef>
          <a:fontRef idx="minor">
            <a:srgbClr val="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40" name="任意多边形 39"/>
          <p:cNvSpPr/>
          <p:nvPr>
            <p:custDataLst>
              <p:tags r:id="rId8"/>
            </p:custDataLst>
          </p:nvPr>
        </p:nvSpPr>
        <p:spPr bwMode="auto">
          <a:xfrm>
            <a:off x="5606415" y="2969260"/>
            <a:ext cx="495300" cy="479425"/>
          </a:xfrm>
          <a:custGeom>
            <a:avLst/>
            <a:gdLst>
              <a:gd name="T0" fmla="*/ 143 w 144"/>
              <a:gd name="T1" fmla="*/ 68 h 144"/>
              <a:gd name="T2" fmla="*/ 76 w 144"/>
              <a:gd name="T3" fmla="*/ 142 h 144"/>
              <a:gd name="T4" fmla="*/ 2 w 144"/>
              <a:gd name="T5" fmla="*/ 75 h 144"/>
              <a:gd name="T6" fmla="*/ 69 w 144"/>
              <a:gd name="T7" fmla="*/ 2 h 144"/>
              <a:gd name="T8" fmla="*/ 143 w 144"/>
              <a:gd name="T9" fmla="*/ 68 h 144"/>
            </a:gdLst>
            <a:ahLst/>
            <a:cxnLst>
              <a:cxn ang="0">
                <a:pos x="T0" y="T1"/>
              </a:cxn>
              <a:cxn ang="0">
                <a:pos x="T2" y="T3"/>
              </a:cxn>
              <a:cxn ang="0">
                <a:pos x="T4" y="T5"/>
              </a:cxn>
              <a:cxn ang="0">
                <a:pos x="T6" y="T7"/>
              </a:cxn>
              <a:cxn ang="0">
                <a:pos x="T8" y="T9"/>
              </a:cxn>
            </a:cxnLst>
            <a:rect l="0" t="0" r="r" b="b"/>
            <a:pathLst>
              <a:path w="144" h="144">
                <a:moveTo>
                  <a:pt x="143" y="68"/>
                </a:moveTo>
                <a:cubicBezTo>
                  <a:pt x="144" y="107"/>
                  <a:pt x="115" y="140"/>
                  <a:pt x="76" y="142"/>
                </a:cubicBezTo>
                <a:cubicBezTo>
                  <a:pt x="37" y="144"/>
                  <a:pt x="4" y="114"/>
                  <a:pt x="2" y="75"/>
                </a:cubicBezTo>
                <a:cubicBezTo>
                  <a:pt x="0" y="37"/>
                  <a:pt x="30" y="4"/>
                  <a:pt x="69" y="2"/>
                </a:cubicBezTo>
                <a:cubicBezTo>
                  <a:pt x="108" y="0"/>
                  <a:pt x="141" y="30"/>
                  <a:pt x="143" y="68"/>
                </a:cubicBezTo>
                <a:close/>
              </a:path>
            </a:pathLst>
          </a:custGeom>
          <a:solidFill>
            <a:srgbClr val="70AD47">
              <a:alpha val="30000"/>
              <a:lumMod val="40000"/>
              <a:lumOff val="60000"/>
            </a:srgbClr>
          </a:solidFill>
          <a:ln w="25400" cap="flat" cmpd="sng" algn="ctr">
            <a:noFill/>
            <a:prstDash val="solid"/>
          </a:ln>
          <a:effectLst/>
        </p:spPr>
        <p:style>
          <a:lnRef idx="2">
            <a:srgbClr val="4276AA">
              <a:shade val="50000"/>
            </a:srgbClr>
          </a:lnRef>
          <a:fillRef idx="1">
            <a:srgbClr val="4276AA"/>
          </a:fillRef>
          <a:effectRef idx="0">
            <a:srgbClr val="4276AA"/>
          </a:effectRef>
          <a:fontRef idx="minor">
            <a:srgbClr val="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41" name="任意多边形 40"/>
          <p:cNvSpPr/>
          <p:nvPr>
            <p:custDataLst>
              <p:tags r:id="rId9"/>
            </p:custDataLst>
          </p:nvPr>
        </p:nvSpPr>
        <p:spPr bwMode="auto">
          <a:xfrm>
            <a:off x="6831965" y="2976880"/>
            <a:ext cx="185420" cy="180975"/>
          </a:xfrm>
          <a:custGeom>
            <a:avLst/>
            <a:gdLst>
              <a:gd name="T0" fmla="*/ 53 w 54"/>
              <a:gd name="T1" fmla="*/ 25 h 54"/>
              <a:gd name="T2" fmla="*/ 28 w 54"/>
              <a:gd name="T3" fmla="*/ 53 h 54"/>
              <a:gd name="T4" fmla="*/ 1 w 54"/>
              <a:gd name="T5" fmla="*/ 28 h 54"/>
              <a:gd name="T6" fmla="*/ 26 w 54"/>
              <a:gd name="T7" fmla="*/ 1 h 54"/>
              <a:gd name="T8" fmla="*/ 53 w 54"/>
              <a:gd name="T9" fmla="*/ 25 h 54"/>
            </a:gdLst>
            <a:ahLst/>
            <a:cxnLst>
              <a:cxn ang="0">
                <a:pos x="T0" y="T1"/>
              </a:cxn>
              <a:cxn ang="0">
                <a:pos x="T2" y="T3"/>
              </a:cxn>
              <a:cxn ang="0">
                <a:pos x="T4" y="T5"/>
              </a:cxn>
              <a:cxn ang="0">
                <a:pos x="T6" y="T7"/>
              </a:cxn>
              <a:cxn ang="0">
                <a:pos x="T8" y="T9"/>
              </a:cxn>
            </a:cxnLst>
            <a:rect l="0" t="0" r="r" b="b"/>
            <a:pathLst>
              <a:path w="54" h="54">
                <a:moveTo>
                  <a:pt x="53" y="25"/>
                </a:moveTo>
                <a:cubicBezTo>
                  <a:pt x="54" y="40"/>
                  <a:pt x="43" y="52"/>
                  <a:pt x="28" y="53"/>
                </a:cubicBezTo>
                <a:cubicBezTo>
                  <a:pt x="14" y="54"/>
                  <a:pt x="2" y="42"/>
                  <a:pt x="1" y="28"/>
                </a:cubicBezTo>
                <a:cubicBezTo>
                  <a:pt x="0" y="14"/>
                  <a:pt x="11" y="1"/>
                  <a:pt x="26" y="1"/>
                </a:cubicBezTo>
                <a:cubicBezTo>
                  <a:pt x="40" y="0"/>
                  <a:pt x="52" y="11"/>
                  <a:pt x="53" y="25"/>
                </a:cubicBezTo>
                <a:close/>
              </a:path>
            </a:pathLst>
          </a:custGeom>
          <a:solidFill>
            <a:srgbClr val="70AD47">
              <a:alpha val="30000"/>
              <a:lumMod val="20000"/>
              <a:lumOff val="80000"/>
            </a:srgbClr>
          </a:solidFill>
          <a:ln w="25400" cap="flat" cmpd="sng" algn="ctr">
            <a:noFill/>
            <a:prstDash val="solid"/>
          </a:ln>
          <a:effectLst/>
        </p:spPr>
        <p:style>
          <a:lnRef idx="2">
            <a:srgbClr val="4276AA">
              <a:shade val="50000"/>
            </a:srgbClr>
          </a:lnRef>
          <a:fillRef idx="1">
            <a:srgbClr val="4276AA"/>
          </a:fillRef>
          <a:effectRef idx="0">
            <a:srgbClr val="4276AA"/>
          </a:effectRef>
          <a:fontRef idx="minor">
            <a:srgbClr val="FFFFFF"/>
          </a:fontRef>
        </p:style>
        <p:txBody>
          <a:bodyPr anchor="ctr"/>
          <a:p>
            <a:pPr algn="ctr">
              <a:lnSpc>
                <a:spcPct val="130000"/>
              </a:lnSpc>
            </a:pPr>
            <a:endParaRPr>
              <a:latin typeface="微软雅黑" panose="020B0503020204020204" charset="-122"/>
              <a:ea typeface="微软雅黑" panose="020B0503020204020204" charset="-122"/>
            </a:endParaRPr>
          </a:p>
        </p:txBody>
      </p:sp>
      <p:cxnSp>
        <p:nvCxnSpPr>
          <p:cNvPr id="35" name="直接连接符 34"/>
          <p:cNvCxnSpPr/>
          <p:nvPr>
            <p:custDataLst>
              <p:tags r:id="rId10"/>
            </p:custDataLst>
          </p:nvPr>
        </p:nvCxnSpPr>
        <p:spPr bwMode="auto">
          <a:xfrm>
            <a:off x="5044440" y="4536440"/>
            <a:ext cx="1053465" cy="368935"/>
          </a:xfrm>
          <a:prstGeom prst="line">
            <a:avLst/>
          </a:prstGeom>
          <a:ln w="57150">
            <a:solidFill>
              <a:srgbClr val="70AD47"/>
            </a:solidFill>
          </a:ln>
        </p:spPr>
        <p:style>
          <a:lnRef idx="1">
            <a:srgbClr val="4276AA"/>
          </a:lnRef>
          <a:fillRef idx="0">
            <a:srgbClr val="4276AA"/>
          </a:fillRef>
          <a:effectRef idx="0">
            <a:srgbClr val="4276AA"/>
          </a:effectRef>
          <a:fontRef idx="minor">
            <a:srgbClr val="000000"/>
          </a:fontRef>
        </p:style>
      </p:cxnSp>
      <p:cxnSp>
        <p:nvCxnSpPr>
          <p:cNvPr id="36" name="直接连接符 35"/>
          <p:cNvCxnSpPr/>
          <p:nvPr>
            <p:custDataLst>
              <p:tags r:id="rId11"/>
            </p:custDataLst>
          </p:nvPr>
        </p:nvCxnSpPr>
        <p:spPr bwMode="auto">
          <a:xfrm flipV="1">
            <a:off x="6110605" y="4652010"/>
            <a:ext cx="940435" cy="247015"/>
          </a:xfrm>
          <a:prstGeom prst="line">
            <a:avLst/>
          </a:prstGeom>
          <a:ln w="57150">
            <a:solidFill>
              <a:srgbClr val="70AD47"/>
            </a:solidFill>
          </a:ln>
        </p:spPr>
        <p:style>
          <a:lnRef idx="1">
            <a:srgbClr val="4276AA"/>
          </a:lnRef>
          <a:fillRef idx="0">
            <a:srgbClr val="4276AA"/>
          </a:fillRef>
          <a:effectRef idx="0">
            <a:srgbClr val="4276AA"/>
          </a:effectRef>
          <a:fontRef idx="minor">
            <a:srgbClr val="000000"/>
          </a:fontRef>
        </p:style>
      </p:cxnSp>
      <p:sp>
        <p:nvSpPr>
          <p:cNvPr id="4" name="任意多边形 3"/>
          <p:cNvSpPr/>
          <p:nvPr>
            <p:custDataLst>
              <p:tags r:id="rId12"/>
            </p:custDataLst>
          </p:nvPr>
        </p:nvSpPr>
        <p:spPr bwMode="auto">
          <a:xfrm>
            <a:off x="4504690" y="3491865"/>
            <a:ext cx="876300" cy="845820"/>
          </a:xfrm>
          <a:custGeom>
            <a:avLst/>
            <a:gdLst>
              <a:gd name="T0" fmla="*/ 252 w 256"/>
              <a:gd name="T1" fmla="*/ 121 h 255"/>
              <a:gd name="T2" fmla="*/ 134 w 256"/>
              <a:gd name="T3" fmla="*/ 252 h 255"/>
              <a:gd name="T4" fmla="*/ 4 w 256"/>
              <a:gd name="T5" fmla="*/ 133 h 255"/>
              <a:gd name="T6" fmla="*/ 122 w 256"/>
              <a:gd name="T7" fmla="*/ 3 h 255"/>
              <a:gd name="T8" fmla="*/ 252 w 256"/>
              <a:gd name="T9" fmla="*/ 121 h 255"/>
            </a:gdLst>
            <a:ahLst/>
            <a:cxnLst>
              <a:cxn ang="0">
                <a:pos x="T0" y="T1"/>
              </a:cxn>
              <a:cxn ang="0">
                <a:pos x="T2" y="T3"/>
              </a:cxn>
              <a:cxn ang="0">
                <a:pos x="T4" y="T5"/>
              </a:cxn>
              <a:cxn ang="0">
                <a:pos x="T6" y="T7"/>
              </a:cxn>
              <a:cxn ang="0">
                <a:pos x="T8" y="T9"/>
              </a:cxn>
            </a:cxnLst>
            <a:rect l="0" t="0" r="r" b="b"/>
            <a:pathLst>
              <a:path w="256" h="255">
                <a:moveTo>
                  <a:pt x="252" y="121"/>
                </a:moveTo>
                <a:cubicBezTo>
                  <a:pt x="256" y="190"/>
                  <a:pt x="203" y="248"/>
                  <a:pt x="134" y="252"/>
                </a:cubicBezTo>
                <a:cubicBezTo>
                  <a:pt x="65" y="255"/>
                  <a:pt x="7" y="202"/>
                  <a:pt x="4" y="133"/>
                </a:cubicBezTo>
                <a:cubicBezTo>
                  <a:pt x="0" y="65"/>
                  <a:pt x="53" y="6"/>
                  <a:pt x="122" y="3"/>
                </a:cubicBezTo>
                <a:cubicBezTo>
                  <a:pt x="190" y="0"/>
                  <a:pt x="249" y="52"/>
                  <a:pt x="252" y="121"/>
                </a:cubicBezTo>
                <a:close/>
              </a:path>
            </a:pathLst>
          </a:custGeom>
          <a:solidFill>
            <a:schemeClr val="accent2">
              <a:alpha val="18000"/>
            </a:schemeClr>
          </a:solidFill>
          <a:ln w="25400" cap="flat" cmpd="sng" algn="ctr">
            <a:noFill/>
            <a:prstDash val="solid"/>
          </a:ln>
          <a:effectLst/>
        </p:spPr>
        <p:style>
          <a:lnRef idx="2">
            <a:srgbClr val="4276AA">
              <a:shade val="50000"/>
            </a:srgbClr>
          </a:lnRef>
          <a:fillRef idx="1">
            <a:srgbClr val="4276AA"/>
          </a:fillRef>
          <a:effectRef idx="0">
            <a:srgbClr val="4276AA"/>
          </a:effectRef>
          <a:fontRef idx="minor">
            <a:srgbClr val="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5" name="任意多边形 4"/>
          <p:cNvSpPr/>
          <p:nvPr>
            <p:custDataLst>
              <p:tags r:id="rId13"/>
            </p:custDataLst>
          </p:nvPr>
        </p:nvSpPr>
        <p:spPr bwMode="auto">
          <a:xfrm>
            <a:off x="4982210" y="2785745"/>
            <a:ext cx="1077595" cy="1043305"/>
          </a:xfrm>
          <a:custGeom>
            <a:avLst/>
            <a:gdLst>
              <a:gd name="T0" fmla="*/ 310 w 314"/>
              <a:gd name="T1" fmla="*/ 150 h 314"/>
              <a:gd name="T2" fmla="*/ 164 w 314"/>
              <a:gd name="T3" fmla="*/ 310 h 314"/>
              <a:gd name="T4" fmla="*/ 4 w 314"/>
              <a:gd name="T5" fmla="*/ 165 h 314"/>
              <a:gd name="T6" fmla="*/ 149 w 314"/>
              <a:gd name="T7" fmla="*/ 4 h 314"/>
              <a:gd name="T8" fmla="*/ 310 w 314"/>
              <a:gd name="T9" fmla="*/ 150 h 314"/>
            </a:gdLst>
            <a:ahLst/>
            <a:cxnLst>
              <a:cxn ang="0">
                <a:pos x="T0" y="T1"/>
              </a:cxn>
              <a:cxn ang="0">
                <a:pos x="T2" y="T3"/>
              </a:cxn>
              <a:cxn ang="0">
                <a:pos x="T4" y="T5"/>
              </a:cxn>
              <a:cxn ang="0">
                <a:pos x="T6" y="T7"/>
              </a:cxn>
              <a:cxn ang="0">
                <a:pos x="T8" y="T9"/>
              </a:cxn>
            </a:cxnLst>
            <a:rect l="0" t="0" r="r" b="b"/>
            <a:pathLst>
              <a:path w="314" h="314">
                <a:moveTo>
                  <a:pt x="310" y="150"/>
                </a:moveTo>
                <a:cubicBezTo>
                  <a:pt x="314" y="234"/>
                  <a:pt x="249" y="306"/>
                  <a:pt x="164" y="310"/>
                </a:cubicBezTo>
                <a:cubicBezTo>
                  <a:pt x="80" y="314"/>
                  <a:pt x="8" y="249"/>
                  <a:pt x="4" y="165"/>
                </a:cubicBezTo>
                <a:cubicBezTo>
                  <a:pt x="0" y="80"/>
                  <a:pt x="65" y="9"/>
                  <a:pt x="149" y="4"/>
                </a:cubicBezTo>
                <a:cubicBezTo>
                  <a:pt x="234" y="0"/>
                  <a:pt x="305" y="65"/>
                  <a:pt x="310" y="150"/>
                </a:cubicBezTo>
                <a:close/>
              </a:path>
            </a:pathLst>
          </a:custGeom>
          <a:solidFill>
            <a:schemeClr val="accent2">
              <a:alpha val="18000"/>
            </a:schemeClr>
          </a:solidFill>
          <a:ln w="25400" cap="flat" cmpd="sng" algn="ctr">
            <a:noFill/>
            <a:prstDash val="solid"/>
          </a:ln>
          <a:effectLst/>
        </p:spPr>
        <p:style>
          <a:lnRef idx="2">
            <a:srgbClr val="4276AA">
              <a:shade val="50000"/>
            </a:srgbClr>
          </a:lnRef>
          <a:fillRef idx="1">
            <a:srgbClr val="4276AA"/>
          </a:fillRef>
          <a:effectRef idx="0">
            <a:srgbClr val="4276AA"/>
          </a:effectRef>
          <a:fontRef idx="minor">
            <a:srgbClr val="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34" name="任意多边形 33"/>
          <p:cNvSpPr/>
          <p:nvPr>
            <p:custDataLst>
              <p:tags r:id="rId14"/>
            </p:custDataLst>
          </p:nvPr>
        </p:nvSpPr>
        <p:spPr bwMode="auto">
          <a:xfrm>
            <a:off x="6229985" y="3519805"/>
            <a:ext cx="788035" cy="763270"/>
          </a:xfrm>
          <a:custGeom>
            <a:avLst/>
            <a:gdLst>
              <a:gd name="T0" fmla="*/ 227 w 230"/>
              <a:gd name="T1" fmla="*/ 109 h 230"/>
              <a:gd name="T2" fmla="*/ 121 w 230"/>
              <a:gd name="T3" fmla="*/ 227 h 230"/>
              <a:gd name="T4" fmla="*/ 3 w 230"/>
              <a:gd name="T5" fmla="*/ 120 h 230"/>
              <a:gd name="T6" fmla="*/ 109 w 230"/>
              <a:gd name="T7" fmla="*/ 3 h 230"/>
              <a:gd name="T8" fmla="*/ 227 w 230"/>
              <a:gd name="T9" fmla="*/ 109 h 230"/>
            </a:gdLst>
            <a:ahLst/>
            <a:cxnLst>
              <a:cxn ang="0">
                <a:pos x="T0" y="T1"/>
              </a:cxn>
              <a:cxn ang="0">
                <a:pos x="T2" y="T3"/>
              </a:cxn>
              <a:cxn ang="0">
                <a:pos x="T4" y="T5"/>
              </a:cxn>
              <a:cxn ang="0">
                <a:pos x="T6" y="T7"/>
              </a:cxn>
              <a:cxn ang="0">
                <a:pos x="T8" y="T9"/>
              </a:cxn>
            </a:cxnLst>
            <a:rect l="0" t="0" r="r" b="b"/>
            <a:pathLst>
              <a:path w="230" h="230">
                <a:moveTo>
                  <a:pt x="227" y="109"/>
                </a:moveTo>
                <a:cubicBezTo>
                  <a:pt x="230" y="171"/>
                  <a:pt x="182" y="224"/>
                  <a:pt x="121" y="227"/>
                </a:cubicBezTo>
                <a:cubicBezTo>
                  <a:pt x="59" y="230"/>
                  <a:pt x="6" y="182"/>
                  <a:pt x="3" y="120"/>
                </a:cubicBezTo>
                <a:cubicBezTo>
                  <a:pt x="0" y="59"/>
                  <a:pt x="48" y="6"/>
                  <a:pt x="109" y="3"/>
                </a:cubicBezTo>
                <a:cubicBezTo>
                  <a:pt x="171" y="0"/>
                  <a:pt x="224" y="48"/>
                  <a:pt x="227" y="109"/>
                </a:cubicBezTo>
                <a:close/>
              </a:path>
            </a:pathLst>
          </a:custGeom>
          <a:solidFill>
            <a:schemeClr val="accent2">
              <a:alpha val="18000"/>
            </a:schemeClr>
          </a:solidFill>
          <a:ln w="25400" cap="flat" cmpd="sng" algn="ctr">
            <a:noFill/>
            <a:prstDash val="solid"/>
          </a:ln>
          <a:effectLst/>
        </p:spPr>
        <p:style>
          <a:lnRef idx="2">
            <a:srgbClr val="4276AA">
              <a:shade val="50000"/>
            </a:srgbClr>
          </a:lnRef>
          <a:fillRef idx="1">
            <a:srgbClr val="4276AA"/>
          </a:fillRef>
          <a:effectRef idx="0">
            <a:srgbClr val="4276AA"/>
          </a:effectRef>
          <a:fontRef idx="minor">
            <a:srgbClr val="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16" name="任意多边形 15"/>
          <p:cNvSpPr/>
          <p:nvPr>
            <p:custDataLst>
              <p:tags r:id="rId15"/>
            </p:custDataLst>
          </p:nvPr>
        </p:nvSpPr>
        <p:spPr bwMode="auto">
          <a:xfrm flipH="1">
            <a:off x="4942840" y="3271520"/>
            <a:ext cx="2188210" cy="3461385"/>
          </a:xfrm>
          <a:custGeom>
            <a:avLst/>
            <a:gdLst>
              <a:gd name="T0" fmla="*/ 667 w 689"/>
              <a:gd name="T1" fmla="*/ 589 h 1041"/>
              <a:gd name="T2" fmla="*/ 462 w 689"/>
              <a:gd name="T3" fmla="*/ 672 h 1041"/>
              <a:gd name="T4" fmla="*/ 390 w 689"/>
              <a:gd name="T5" fmla="*/ 788 h 1041"/>
              <a:gd name="T6" fmla="*/ 383 w 689"/>
              <a:gd name="T7" fmla="*/ 983 h 1041"/>
              <a:gd name="T8" fmla="*/ 411 w 689"/>
              <a:gd name="T9" fmla="*/ 1041 h 1041"/>
              <a:gd name="T10" fmla="*/ 266 w 689"/>
              <a:gd name="T11" fmla="*/ 968 h 1041"/>
              <a:gd name="T12" fmla="*/ 274 w 689"/>
              <a:gd name="T13" fmla="*/ 866 h 1041"/>
              <a:gd name="T14" fmla="*/ 184 w 689"/>
              <a:gd name="T15" fmla="*/ 586 h 1041"/>
              <a:gd name="T16" fmla="*/ 0 w 689"/>
              <a:gd name="T17" fmla="*/ 473 h 1041"/>
              <a:gd name="T18" fmla="*/ 23 w 689"/>
              <a:gd name="T19" fmla="*/ 490 h 1041"/>
              <a:gd name="T20" fmla="*/ 154 w 689"/>
              <a:gd name="T21" fmla="*/ 527 h 1041"/>
              <a:gd name="T22" fmla="*/ 103 w 689"/>
              <a:gd name="T23" fmla="*/ 447 h 1041"/>
              <a:gd name="T24" fmla="*/ 73 w 689"/>
              <a:gd name="T25" fmla="*/ 340 h 1041"/>
              <a:gd name="T26" fmla="*/ 76 w 689"/>
              <a:gd name="T27" fmla="*/ 280 h 1041"/>
              <a:gd name="T28" fmla="*/ 83 w 689"/>
              <a:gd name="T29" fmla="*/ 323 h 1041"/>
              <a:gd name="T30" fmla="*/ 133 w 689"/>
              <a:gd name="T31" fmla="*/ 435 h 1041"/>
              <a:gd name="T32" fmla="*/ 151 w 689"/>
              <a:gd name="T33" fmla="*/ 458 h 1041"/>
              <a:gd name="T34" fmla="*/ 203 w 689"/>
              <a:gd name="T35" fmla="*/ 518 h 1041"/>
              <a:gd name="T36" fmla="*/ 243 w 689"/>
              <a:gd name="T37" fmla="*/ 567 h 1041"/>
              <a:gd name="T38" fmla="*/ 332 w 689"/>
              <a:gd name="T39" fmla="*/ 594 h 1041"/>
              <a:gd name="T40" fmla="*/ 359 w 689"/>
              <a:gd name="T41" fmla="*/ 494 h 1041"/>
              <a:gd name="T42" fmla="*/ 361 w 689"/>
              <a:gd name="T43" fmla="*/ 481 h 1041"/>
              <a:gd name="T44" fmla="*/ 370 w 689"/>
              <a:gd name="T45" fmla="*/ 427 h 1041"/>
              <a:gd name="T46" fmla="*/ 376 w 689"/>
              <a:gd name="T47" fmla="*/ 327 h 1041"/>
              <a:gd name="T48" fmla="*/ 375 w 689"/>
              <a:gd name="T49" fmla="*/ 287 h 1041"/>
              <a:gd name="T50" fmla="*/ 374 w 689"/>
              <a:gd name="T51" fmla="*/ 270 h 1041"/>
              <a:gd name="T52" fmla="*/ 368 w 689"/>
              <a:gd name="T53" fmla="*/ 215 h 1041"/>
              <a:gd name="T54" fmla="*/ 363 w 689"/>
              <a:gd name="T55" fmla="*/ 188 h 1041"/>
              <a:gd name="T56" fmla="*/ 358 w 689"/>
              <a:gd name="T57" fmla="*/ 165 h 1041"/>
              <a:gd name="T58" fmla="*/ 327 w 689"/>
              <a:gd name="T59" fmla="*/ 67 h 1041"/>
              <a:gd name="T60" fmla="*/ 295 w 689"/>
              <a:gd name="T61" fmla="*/ 0 h 1041"/>
              <a:gd name="T62" fmla="*/ 346 w 689"/>
              <a:gd name="T63" fmla="*/ 66 h 1041"/>
              <a:gd name="T64" fmla="*/ 386 w 689"/>
              <a:gd name="T65" fmla="*/ 146 h 1041"/>
              <a:gd name="T66" fmla="*/ 410 w 689"/>
              <a:gd name="T67" fmla="*/ 228 h 1041"/>
              <a:gd name="T68" fmla="*/ 416 w 689"/>
              <a:gd name="T69" fmla="*/ 259 h 1041"/>
              <a:gd name="T70" fmla="*/ 425 w 689"/>
              <a:gd name="T71" fmla="*/ 361 h 1041"/>
              <a:gd name="T72" fmla="*/ 437 w 689"/>
              <a:gd name="T73" fmla="*/ 370 h 1041"/>
              <a:gd name="T74" fmla="*/ 491 w 689"/>
              <a:gd name="T75" fmla="*/ 306 h 1041"/>
              <a:gd name="T76" fmla="*/ 520 w 689"/>
              <a:gd name="T77" fmla="*/ 275 h 1041"/>
              <a:gd name="T78" fmla="*/ 546 w 689"/>
              <a:gd name="T79" fmla="*/ 239 h 1041"/>
              <a:gd name="T80" fmla="*/ 599 w 689"/>
              <a:gd name="T81" fmla="*/ 113 h 1041"/>
              <a:gd name="T82" fmla="*/ 608 w 689"/>
              <a:gd name="T83" fmla="*/ 120 h 1041"/>
              <a:gd name="T84" fmla="*/ 607 w 689"/>
              <a:gd name="T85" fmla="*/ 131 h 1041"/>
              <a:gd name="T86" fmla="*/ 578 w 689"/>
              <a:gd name="T87" fmla="*/ 235 h 1041"/>
              <a:gd name="T88" fmla="*/ 556 w 689"/>
              <a:gd name="T89" fmla="*/ 280 h 1041"/>
              <a:gd name="T90" fmla="*/ 538 w 689"/>
              <a:gd name="T91" fmla="*/ 311 h 1041"/>
              <a:gd name="T92" fmla="*/ 489 w 689"/>
              <a:gd name="T93" fmla="*/ 386 h 1041"/>
              <a:gd name="T94" fmla="*/ 425 w 689"/>
              <a:gd name="T95" fmla="*/ 489 h 1041"/>
              <a:gd name="T96" fmla="*/ 406 w 689"/>
              <a:gd name="T97" fmla="*/ 605 h 1041"/>
              <a:gd name="T98" fmla="*/ 496 w 689"/>
              <a:gd name="T99" fmla="*/ 584 h 1041"/>
              <a:gd name="T100" fmla="*/ 614 w 689"/>
              <a:gd name="T101" fmla="*/ 485 h 1041"/>
              <a:gd name="T102" fmla="*/ 685 w 689"/>
              <a:gd name="T103" fmla="*/ 390 h 1041"/>
              <a:gd name="T104" fmla="*/ 686 w 689"/>
              <a:gd name="T105" fmla="*/ 390 h 1041"/>
              <a:gd name="T106" fmla="*/ 630 w 689"/>
              <a:gd name="T107" fmla="*/ 492 h 10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9" h="1041">
                <a:moveTo>
                  <a:pt x="534" y="591"/>
                </a:moveTo>
                <a:cubicBezTo>
                  <a:pt x="537" y="590"/>
                  <a:pt x="597" y="559"/>
                  <a:pt x="667" y="589"/>
                </a:cubicBezTo>
                <a:cubicBezTo>
                  <a:pt x="667" y="589"/>
                  <a:pt x="587" y="584"/>
                  <a:pt x="509" y="634"/>
                </a:cubicBezTo>
                <a:cubicBezTo>
                  <a:pt x="493" y="644"/>
                  <a:pt x="477" y="657"/>
                  <a:pt x="462" y="672"/>
                </a:cubicBezTo>
                <a:cubicBezTo>
                  <a:pt x="442" y="692"/>
                  <a:pt x="423" y="718"/>
                  <a:pt x="407" y="750"/>
                </a:cubicBezTo>
                <a:cubicBezTo>
                  <a:pt x="401" y="762"/>
                  <a:pt x="395" y="775"/>
                  <a:pt x="390" y="788"/>
                </a:cubicBezTo>
                <a:cubicBezTo>
                  <a:pt x="390" y="788"/>
                  <a:pt x="374" y="851"/>
                  <a:pt x="381" y="961"/>
                </a:cubicBezTo>
                <a:cubicBezTo>
                  <a:pt x="381" y="961"/>
                  <a:pt x="381" y="970"/>
                  <a:pt x="383" y="983"/>
                </a:cubicBezTo>
                <a:cubicBezTo>
                  <a:pt x="383" y="983"/>
                  <a:pt x="383" y="983"/>
                  <a:pt x="383" y="983"/>
                </a:cubicBezTo>
                <a:cubicBezTo>
                  <a:pt x="387" y="1000"/>
                  <a:pt x="387" y="1026"/>
                  <a:pt x="411" y="1041"/>
                </a:cubicBezTo>
                <a:cubicBezTo>
                  <a:pt x="227" y="1041"/>
                  <a:pt x="227" y="1041"/>
                  <a:pt x="227" y="1041"/>
                </a:cubicBezTo>
                <a:cubicBezTo>
                  <a:pt x="227" y="1041"/>
                  <a:pt x="258" y="1034"/>
                  <a:pt x="266" y="968"/>
                </a:cubicBezTo>
                <a:cubicBezTo>
                  <a:pt x="266" y="968"/>
                  <a:pt x="266" y="968"/>
                  <a:pt x="266" y="968"/>
                </a:cubicBezTo>
                <a:cubicBezTo>
                  <a:pt x="267" y="935"/>
                  <a:pt x="270" y="901"/>
                  <a:pt x="274" y="866"/>
                </a:cubicBezTo>
                <a:cubicBezTo>
                  <a:pt x="289" y="744"/>
                  <a:pt x="247" y="642"/>
                  <a:pt x="196" y="596"/>
                </a:cubicBezTo>
                <a:cubicBezTo>
                  <a:pt x="192" y="592"/>
                  <a:pt x="188" y="589"/>
                  <a:pt x="184" y="586"/>
                </a:cubicBezTo>
                <a:cubicBezTo>
                  <a:pt x="134" y="551"/>
                  <a:pt x="73" y="547"/>
                  <a:pt x="19" y="496"/>
                </a:cubicBezTo>
                <a:cubicBezTo>
                  <a:pt x="13" y="489"/>
                  <a:pt x="6" y="482"/>
                  <a:pt x="0" y="473"/>
                </a:cubicBezTo>
                <a:cubicBezTo>
                  <a:pt x="1" y="474"/>
                  <a:pt x="9" y="482"/>
                  <a:pt x="23" y="490"/>
                </a:cubicBezTo>
                <a:cubicBezTo>
                  <a:pt x="23" y="490"/>
                  <a:pt x="23" y="490"/>
                  <a:pt x="23" y="490"/>
                </a:cubicBezTo>
                <a:cubicBezTo>
                  <a:pt x="37" y="499"/>
                  <a:pt x="57" y="509"/>
                  <a:pt x="82" y="516"/>
                </a:cubicBezTo>
                <a:cubicBezTo>
                  <a:pt x="103" y="522"/>
                  <a:pt x="126" y="526"/>
                  <a:pt x="154" y="527"/>
                </a:cubicBezTo>
                <a:cubicBezTo>
                  <a:pt x="154" y="527"/>
                  <a:pt x="137" y="509"/>
                  <a:pt x="120" y="479"/>
                </a:cubicBezTo>
                <a:cubicBezTo>
                  <a:pt x="114" y="470"/>
                  <a:pt x="108" y="459"/>
                  <a:pt x="103" y="447"/>
                </a:cubicBezTo>
                <a:cubicBezTo>
                  <a:pt x="94" y="429"/>
                  <a:pt x="86" y="408"/>
                  <a:pt x="81" y="386"/>
                </a:cubicBezTo>
                <a:cubicBezTo>
                  <a:pt x="77" y="372"/>
                  <a:pt x="74" y="356"/>
                  <a:pt x="73" y="340"/>
                </a:cubicBezTo>
                <a:cubicBezTo>
                  <a:pt x="72" y="332"/>
                  <a:pt x="72" y="323"/>
                  <a:pt x="72" y="314"/>
                </a:cubicBezTo>
                <a:cubicBezTo>
                  <a:pt x="73" y="303"/>
                  <a:pt x="74" y="291"/>
                  <a:pt x="76" y="280"/>
                </a:cubicBezTo>
                <a:cubicBezTo>
                  <a:pt x="76" y="280"/>
                  <a:pt x="76" y="290"/>
                  <a:pt x="79" y="305"/>
                </a:cubicBezTo>
                <a:cubicBezTo>
                  <a:pt x="80" y="311"/>
                  <a:pt x="82" y="316"/>
                  <a:pt x="83" y="323"/>
                </a:cubicBezTo>
                <a:cubicBezTo>
                  <a:pt x="89" y="346"/>
                  <a:pt x="98" y="377"/>
                  <a:pt x="115" y="406"/>
                </a:cubicBezTo>
                <a:cubicBezTo>
                  <a:pt x="120" y="416"/>
                  <a:pt x="126" y="426"/>
                  <a:pt x="133" y="435"/>
                </a:cubicBezTo>
                <a:cubicBezTo>
                  <a:pt x="139" y="442"/>
                  <a:pt x="145" y="450"/>
                  <a:pt x="151" y="458"/>
                </a:cubicBezTo>
                <a:cubicBezTo>
                  <a:pt x="151" y="458"/>
                  <a:pt x="151" y="458"/>
                  <a:pt x="151" y="458"/>
                </a:cubicBezTo>
                <a:cubicBezTo>
                  <a:pt x="153" y="460"/>
                  <a:pt x="155" y="462"/>
                  <a:pt x="157" y="465"/>
                </a:cubicBezTo>
                <a:cubicBezTo>
                  <a:pt x="171" y="482"/>
                  <a:pt x="187" y="500"/>
                  <a:pt x="203" y="518"/>
                </a:cubicBezTo>
                <a:cubicBezTo>
                  <a:pt x="203" y="518"/>
                  <a:pt x="203" y="518"/>
                  <a:pt x="203" y="518"/>
                </a:cubicBezTo>
                <a:cubicBezTo>
                  <a:pt x="216" y="534"/>
                  <a:pt x="230" y="550"/>
                  <a:pt x="243" y="567"/>
                </a:cubicBezTo>
                <a:cubicBezTo>
                  <a:pt x="270" y="601"/>
                  <a:pt x="293" y="637"/>
                  <a:pt x="303" y="671"/>
                </a:cubicBezTo>
                <a:cubicBezTo>
                  <a:pt x="303" y="671"/>
                  <a:pt x="317" y="642"/>
                  <a:pt x="332" y="594"/>
                </a:cubicBezTo>
                <a:cubicBezTo>
                  <a:pt x="333" y="593"/>
                  <a:pt x="333" y="593"/>
                  <a:pt x="333" y="592"/>
                </a:cubicBezTo>
                <a:cubicBezTo>
                  <a:pt x="342" y="565"/>
                  <a:pt x="351" y="532"/>
                  <a:pt x="359" y="494"/>
                </a:cubicBezTo>
                <a:cubicBezTo>
                  <a:pt x="359" y="491"/>
                  <a:pt x="360" y="489"/>
                  <a:pt x="360" y="486"/>
                </a:cubicBezTo>
                <a:cubicBezTo>
                  <a:pt x="361" y="484"/>
                  <a:pt x="361" y="482"/>
                  <a:pt x="361" y="481"/>
                </a:cubicBezTo>
                <a:cubicBezTo>
                  <a:pt x="364" y="468"/>
                  <a:pt x="366" y="454"/>
                  <a:pt x="368" y="440"/>
                </a:cubicBezTo>
                <a:cubicBezTo>
                  <a:pt x="369" y="436"/>
                  <a:pt x="369" y="431"/>
                  <a:pt x="370" y="427"/>
                </a:cubicBezTo>
                <a:cubicBezTo>
                  <a:pt x="373" y="400"/>
                  <a:pt x="375" y="371"/>
                  <a:pt x="376" y="342"/>
                </a:cubicBezTo>
                <a:cubicBezTo>
                  <a:pt x="376" y="337"/>
                  <a:pt x="376" y="332"/>
                  <a:pt x="376" y="327"/>
                </a:cubicBezTo>
                <a:cubicBezTo>
                  <a:pt x="376" y="314"/>
                  <a:pt x="376" y="301"/>
                  <a:pt x="375" y="288"/>
                </a:cubicBezTo>
                <a:cubicBezTo>
                  <a:pt x="375" y="287"/>
                  <a:pt x="375" y="287"/>
                  <a:pt x="375" y="287"/>
                </a:cubicBezTo>
                <a:cubicBezTo>
                  <a:pt x="375" y="281"/>
                  <a:pt x="374" y="276"/>
                  <a:pt x="374" y="270"/>
                </a:cubicBezTo>
                <a:cubicBezTo>
                  <a:pt x="374" y="270"/>
                  <a:pt x="374" y="270"/>
                  <a:pt x="374" y="270"/>
                </a:cubicBezTo>
                <a:cubicBezTo>
                  <a:pt x="374" y="265"/>
                  <a:pt x="373" y="261"/>
                  <a:pt x="373" y="257"/>
                </a:cubicBezTo>
                <a:cubicBezTo>
                  <a:pt x="372" y="243"/>
                  <a:pt x="370" y="229"/>
                  <a:pt x="368" y="215"/>
                </a:cubicBezTo>
                <a:cubicBezTo>
                  <a:pt x="367" y="207"/>
                  <a:pt x="365" y="199"/>
                  <a:pt x="364" y="191"/>
                </a:cubicBezTo>
                <a:cubicBezTo>
                  <a:pt x="363" y="190"/>
                  <a:pt x="363" y="189"/>
                  <a:pt x="363" y="188"/>
                </a:cubicBezTo>
                <a:cubicBezTo>
                  <a:pt x="363" y="188"/>
                  <a:pt x="363" y="188"/>
                  <a:pt x="363" y="188"/>
                </a:cubicBezTo>
                <a:cubicBezTo>
                  <a:pt x="362" y="181"/>
                  <a:pt x="360" y="173"/>
                  <a:pt x="358" y="165"/>
                </a:cubicBezTo>
                <a:cubicBezTo>
                  <a:pt x="352" y="139"/>
                  <a:pt x="344" y="113"/>
                  <a:pt x="334" y="86"/>
                </a:cubicBezTo>
                <a:cubicBezTo>
                  <a:pt x="332" y="80"/>
                  <a:pt x="330" y="74"/>
                  <a:pt x="327" y="67"/>
                </a:cubicBezTo>
                <a:cubicBezTo>
                  <a:pt x="323" y="57"/>
                  <a:pt x="319" y="48"/>
                  <a:pt x="314" y="38"/>
                </a:cubicBezTo>
                <a:cubicBezTo>
                  <a:pt x="308" y="25"/>
                  <a:pt x="302" y="12"/>
                  <a:pt x="295" y="0"/>
                </a:cubicBezTo>
                <a:cubicBezTo>
                  <a:pt x="296" y="1"/>
                  <a:pt x="310" y="14"/>
                  <a:pt x="328" y="39"/>
                </a:cubicBezTo>
                <a:cubicBezTo>
                  <a:pt x="334" y="47"/>
                  <a:pt x="340" y="56"/>
                  <a:pt x="346" y="66"/>
                </a:cubicBezTo>
                <a:cubicBezTo>
                  <a:pt x="346" y="66"/>
                  <a:pt x="346" y="66"/>
                  <a:pt x="346" y="66"/>
                </a:cubicBezTo>
                <a:cubicBezTo>
                  <a:pt x="359" y="87"/>
                  <a:pt x="373" y="114"/>
                  <a:pt x="386" y="146"/>
                </a:cubicBezTo>
                <a:cubicBezTo>
                  <a:pt x="392" y="163"/>
                  <a:pt x="398" y="181"/>
                  <a:pt x="404" y="201"/>
                </a:cubicBezTo>
                <a:cubicBezTo>
                  <a:pt x="406" y="210"/>
                  <a:pt x="408" y="218"/>
                  <a:pt x="410" y="228"/>
                </a:cubicBezTo>
                <a:cubicBezTo>
                  <a:pt x="410" y="228"/>
                  <a:pt x="410" y="228"/>
                  <a:pt x="410" y="228"/>
                </a:cubicBezTo>
                <a:cubicBezTo>
                  <a:pt x="412" y="238"/>
                  <a:pt x="414" y="248"/>
                  <a:pt x="416" y="259"/>
                </a:cubicBezTo>
                <a:cubicBezTo>
                  <a:pt x="420" y="281"/>
                  <a:pt x="423" y="305"/>
                  <a:pt x="424" y="331"/>
                </a:cubicBezTo>
                <a:cubicBezTo>
                  <a:pt x="424" y="340"/>
                  <a:pt x="425" y="350"/>
                  <a:pt x="425" y="361"/>
                </a:cubicBezTo>
                <a:cubicBezTo>
                  <a:pt x="425" y="370"/>
                  <a:pt x="425" y="379"/>
                  <a:pt x="425" y="389"/>
                </a:cubicBezTo>
                <a:cubicBezTo>
                  <a:pt x="425" y="389"/>
                  <a:pt x="429" y="381"/>
                  <a:pt x="437" y="370"/>
                </a:cubicBezTo>
                <a:cubicBezTo>
                  <a:pt x="442" y="362"/>
                  <a:pt x="449" y="353"/>
                  <a:pt x="457" y="344"/>
                </a:cubicBezTo>
                <a:cubicBezTo>
                  <a:pt x="467" y="331"/>
                  <a:pt x="478" y="317"/>
                  <a:pt x="491" y="306"/>
                </a:cubicBezTo>
                <a:cubicBezTo>
                  <a:pt x="495" y="302"/>
                  <a:pt x="501" y="297"/>
                  <a:pt x="506" y="291"/>
                </a:cubicBezTo>
                <a:cubicBezTo>
                  <a:pt x="511" y="286"/>
                  <a:pt x="515" y="281"/>
                  <a:pt x="520" y="275"/>
                </a:cubicBezTo>
                <a:cubicBezTo>
                  <a:pt x="528" y="265"/>
                  <a:pt x="537" y="253"/>
                  <a:pt x="546" y="239"/>
                </a:cubicBezTo>
                <a:cubicBezTo>
                  <a:pt x="546" y="239"/>
                  <a:pt x="546" y="239"/>
                  <a:pt x="546" y="239"/>
                </a:cubicBezTo>
                <a:cubicBezTo>
                  <a:pt x="551" y="231"/>
                  <a:pt x="556" y="222"/>
                  <a:pt x="561" y="213"/>
                </a:cubicBezTo>
                <a:cubicBezTo>
                  <a:pt x="575" y="186"/>
                  <a:pt x="588" y="153"/>
                  <a:pt x="599" y="113"/>
                </a:cubicBezTo>
                <a:cubicBezTo>
                  <a:pt x="602" y="101"/>
                  <a:pt x="605" y="88"/>
                  <a:pt x="608" y="74"/>
                </a:cubicBezTo>
                <a:cubicBezTo>
                  <a:pt x="608" y="74"/>
                  <a:pt x="611" y="91"/>
                  <a:pt x="608" y="120"/>
                </a:cubicBezTo>
                <a:cubicBezTo>
                  <a:pt x="608" y="123"/>
                  <a:pt x="607" y="127"/>
                  <a:pt x="607" y="131"/>
                </a:cubicBezTo>
                <a:cubicBezTo>
                  <a:pt x="607" y="131"/>
                  <a:pt x="607" y="131"/>
                  <a:pt x="607" y="131"/>
                </a:cubicBezTo>
                <a:cubicBezTo>
                  <a:pt x="606" y="137"/>
                  <a:pt x="605" y="143"/>
                  <a:pt x="604" y="150"/>
                </a:cubicBezTo>
                <a:cubicBezTo>
                  <a:pt x="600" y="174"/>
                  <a:pt x="592" y="203"/>
                  <a:pt x="578" y="235"/>
                </a:cubicBezTo>
                <a:cubicBezTo>
                  <a:pt x="574" y="244"/>
                  <a:pt x="570" y="253"/>
                  <a:pt x="566" y="262"/>
                </a:cubicBezTo>
                <a:cubicBezTo>
                  <a:pt x="563" y="268"/>
                  <a:pt x="560" y="274"/>
                  <a:pt x="556" y="280"/>
                </a:cubicBezTo>
                <a:cubicBezTo>
                  <a:pt x="553" y="286"/>
                  <a:pt x="550" y="291"/>
                  <a:pt x="547" y="297"/>
                </a:cubicBezTo>
                <a:cubicBezTo>
                  <a:pt x="544" y="302"/>
                  <a:pt x="541" y="306"/>
                  <a:pt x="538" y="311"/>
                </a:cubicBezTo>
                <a:cubicBezTo>
                  <a:pt x="521" y="337"/>
                  <a:pt x="508" y="359"/>
                  <a:pt x="496" y="376"/>
                </a:cubicBezTo>
                <a:cubicBezTo>
                  <a:pt x="493" y="379"/>
                  <a:pt x="491" y="383"/>
                  <a:pt x="489" y="386"/>
                </a:cubicBezTo>
                <a:cubicBezTo>
                  <a:pt x="448" y="446"/>
                  <a:pt x="439" y="449"/>
                  <a:pt x="427" y="479"/>
                </a:cubicBezTo>
                <a:cubicBezTo>
                  <a:pt x="427" y="479"/>
                  <a:pt x="426" y="483"/>
                  <a:pt x="425" y="489"/>
                </a:cubicBezTo>
                <a:cubicBezTo>
                  <a:pt x="425" y="492"/>
                  <a:pt x="424" y="497"/>
                  <a:pt x="423" y="501"/>
                </a:cubicBezTo>
                <a:cubicBezTo>
                  <a:pt x="419" y="526"/>
                  <a:pt x="411" y="568"/>
                  <a:pt x="406" y="605"/>
                </a:cubicBezTo>
                <a:cubicBezTo>
                  <a:pt x="401" y="635"/>
                  <a:pt x="397" y="663"/>
                  <a:pt x="396" y="677"/>
                </a:cubicBezTo>
                <a:cubicBezTo>
                  <a:pt x="396" y="677"/>
                  <a:pt x="444" y="624"/>
                  <a:pt x="496" y="584"/>
                </a:cubicBezTo>
                <a:cubicBezTo>
                  <a:pt x="502" y="579"/>
                  <a:pt x="509" y="574"/>
                  <a:pt x="515" y="570"/>
                </a:cubicBezTo>
                <a:cubicBezTo>
                  <a:pt x="545" y="548"/>
                  <a:pt x="581" y="519"/>
                  <a:pt x="614" y="485"/>
                </a:cubicBezTo>
                <a:cubicBezTo>
                  <a:pt x="615" y="485"/>
                  <a:pt x="615" y="484"/>
                  <a:pt x="616" y="483"/>
                </a:cubicBezTo>
                <a:cubicBezTo>
                  <a:pt x="644" y="454"/>
                  <a:pt x="669" y="422"/>
                  <a:pt x="685" y="390"/>
                </a:cubicBezTo>
                <a:cubicBezTo>
                  <a:pt x="686" y="387"/>
                  <a:pt x="688" y="385"/>
                  <a:pt x="689" y="383"/>
                </a:cubicBezTo>
                <a:cubicBezTo>
                  <a:pt x="689" y="383"/>
                  <a:pt x="688" y="386"/>
                  <a:pt x="686" y="390"/>
                </a:cubicBezTo>
                <a:cubicBezTo>
                  <a:pt x="681" y="406"/>
                  <a:pt x="665" y="444"/>
                  <a:pt x="632" y="490"/>
                </a:cubicBezTo>
                <a:cubicBezTo>
                  <a:pt x="631" y="490"/>
                  <a:pt x="631" y="491"/>
                  <a:pt x="630" y="492"/>
                </a:cubicBezTo>
                <a:cubicBezTo>
                  <a:pt x="607" y="523"/>
                  <a:pt x="576" y="558"/>
                  <a:pt x="534" y="591"/>
                </a:cubicBezTo>
                <a:close/>
              </a:path>
            </a:pathLst>
          </a:custGeom>
          <a:solidFill>
            <a:srgbClr val="000000">
              <a:lumMod val="65000"/>
              <a:lumOff val="35000"/>
            </a:srgbClr>
          </a:solidFill>
          <a:ln w="25400" cap="flat" cmpd="sng" algn="ctr">
            <a:noFill/>
            <a:prstDash val="solid"/>
          </a:ln>
          <a:effectLst/>
        </p:spPr>
        <p:style>
          <a:lnRef idx="2">
            <a:srgbClr val="4276AA">
              <a:shade val="50000"/>
            </a:srgbClr>
          </a:lnRef>
          <a:fillRef idx="1">
            <a:srgbClr val="4276AA"/>
          </a:fillRef>
          <a:effectRef idx="0">
            <a:srgbClr val="4276AA"/>
          </a:effectRef>
          <a:fontRef idx="minor">
            <a:srgbClr val="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17" name="任意多边形 16"/>
          <p:cNvSpPr/>
          <p:nvPr>
            <p:custDataLst>
              <p:tags r:id="rId16"/>
            </p:custDataLst>
          </p:nvPr>
        </p:nvSpPr>
        <p:spPr bwMode="auto">
          <a:xfrm>
            <a:off x="4866640" y="4103370"/>
            <a:ext cx="1122680" cy="1089025"/>
          </a:xfrm>
          <a:custGeom>
            <a:avLst/>
            <a:gdLst>
              <a:gd name="T0" fmla="*/ 996292 w 327"/>
              <a:gd name="T1" fmla="*/ 610022 h 328"/>
              <a:gd name="T2" fmla="*/ 965447 w 327"/>
              <a:gd name="T3" fmla="*/ 705530 h 328"/>
              <a:gd name="T4" fmla="*/ 956194 w 327"/>
              <a:gd name="T5" fmla="*/ 724016 h 328"/>
              <a:gd name="T6" fmla="*/ 740279 w 327"/>
              <a:gd name="T7" fmla="*/ 945842 h 328"/>
              <a:gd name="T8" fmla="*/ 626153 w 327"/>
              <a:gd name="T9" fmla="*/ 988975 h 328"/>
              <a:gd name="T10" fmla="*/ 533618 w 327"/>
              <a:gd name="T11" fmla="*/ 1001298 h 328"/>
              <a:gd name="T12" fmla="*/ 129549 w 327"/>
              <a:gd name="T13" fmla="*/ 831848 h 328"/>
              <a:gd name="T14" fmla="*/ 46267 w 327"/>
              <a:gd name="T15" fmla="*/ 699368 h 328"/>
              <a:gd name="T16" fmla="*/ 6169 w 327"/>
              <a:gd name="T17" fmla="*/ 526837 h 328"/>
              <a:gd name="T18" fmla="*/ 98704 w 327"/>
              <a:gd name="T19" fmla="*/ 209502 h 328"/>
              <a:gd name="T20" fmla="*/ 120295 w 327"/>
              <a:gd name="T21" fmla="*/ 181774 h 328"/>
              <a:gd name="T22" fmla="*/ 305365 w 327"/>
              <a:gd name="T23" fmla="*/ 43133 h 328"/>
              <a:gd name="T24" fmla="*/ 407153 w 327"/>
              <a:gd name="T25" fmla="*/ 12324 h 328"/>
              <a:gd name="T26" fmla="*/ 478097 w 327"/>
              <a:gd name="T27" fmla="*/ 3081 h 328"/>
              <a:gd name="T28" fmla="*/ 478097 w 327"/>
              <a:gd name="T29" fmla="*/ 3081 h 328"/>
              <a:gd name="T30" fmla="*/ 481181 w 327"/>
              <a:gd name="T31" fmla="*/ 3081 h 328"/>
              <a:gd name="T32" fmla="*/ 561378 w 327"/>
              <a:gd name="T33" fmla="*/ 3081 h 328"/>
              <a:gd name="T34" fmla="*/ 561378 w 327"/>
              <a:gd name="T35" fmla="*/ 3081 h 328"/>
              <a:gd name="T36" fmla="*/ 764955 w 327"/>
              <a:gd name="T37" fmla="*/ 73942 h 328"/>
              <a:gd name="T38" fmla="*/ 814307 w 327"/>
              <a:gd name="T39" fmla="*/ 104751 h 328"/>
              <a:gd name="T40" fmla="*/ 922264 w 327"/>
              <a:gd name="T41" fmla="*/ 221826 h 328"/>
              <a:gd name="T42" fmla="*/ 922264 w 327"/>
              <a:gd name="T43" fmla="*/ 224907 h 328"/>
              <a:gd name="T44" fmla="*/ 950025 w 327"/>
              <a:gd name="T45" fmla="*/ 264959 h 328"/>
              <a:gd name="T46" fmla="*/ 1008630 w 327"/>
              <a:gd name="T47" fmla="*/ 477542 h 328"/>
              <a:gd name="T48" fmla="*/ 996292 w 327"/>
              <a:gd name="T49" fmla="*/ 610022 h 32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327" h="328">
                <a:moveTo>
                  <a:pt x="323" y="198"/>
                </a:moveTo>
                <a:cubicBezTo>
                  <a:pt x="321" y="209"/>
                  <a:pt x="317" y="219"/>
                  <a:pt x="313" y="229"/>
                </a:cubicBezTo>
                <a:cubicBezTo>
                  <a:pt x="312" y="231"/>
                  <a:pt x="311" y="233"/>
                  <a:pt x="310" y="235"/>
                </a:cubicBezTo>
                <a:cubicBezTo>
                  <a:pt x="295" y="266"/>
                  <a:pt x="270" y="291"/>
                  <a:pt x="240" y="307"/>
                </a:cubicBezTo>
                <a:cubicBezTo>
                  <a:pt x="228" y="313"/>
                  <a:pt x="216" y="318"/>
                  <a:pt x="203" y="321"/>
                </a:cubicBezTo>
                <a:cubicBezTo>
                  <a:pt x="193" y="323"/>
                  <a:pt x="183" y="325"/>
                  <a:pt x="173" y="325"/>
                </a:cubicBezTo>
                <a:cubicBezTo>
                  <a:pt x="121" y="328"/>
                  <a:pt x="74" y="306"/>
                  <a:pt x="42" y="270"/>
                </a:cubicBezTo>
                <a:cubicBezTo>
                  <a:pt x="31" y="257"/>
                  <a:pt x="22" y="243"/>
                  <a:pt x="15" y="227"/>
                </a:cubicBezTo>
                <a:cubicBezTo>
                  <a:pt x="8" y="210"/>
                  <a:pt x="3" y="191"/>
                  <a:pt x="2" y="171"/>
                </a:cubicBezTo>
                <a:cubicBezTo>
                  <a:pt x="0" y="133"/>
                  <a:pt x="12" y="97"/>
                  <a:pt x="32" y="68"/>
                </a:cubicBezTo>
                <a:cubicBezTo>
                  <a:pt x="35" y="65"/>
                  <a:pt x="37" y="62"/>
                  <a:pt x="39" y="59"/>
                </a:cubicBezTo>
                <a:cubicBezTo>
                  <a:pt x="55" y="40"/>
                  <a:pt x="76" y="24"/>
                  <a:pt x="99" y="14"/>
                </a:cubicBezTo>
                <a:cubicBezTo>
                  <a:pt x="109" y="10"/>
                  <a:pt x="120" y="6"/>
                  <a:pt x="132" y="4"/>
                </a:cubicBezTo>
                <a:cubicBezTo>
                  <a:pt x="139" y="2"/>
                  <a:pt x="147" y="1"/>
                  <a:pt x="155" y="1"/>
                </a:cubicBezTo>
                <a:cubicBezTo>
                  <a:pt x="155" y="1"/>
                  <a:pt x="155" y="1"/>
                  <a:pt x="155" y="1"/>
                </a:cubicBezTo>
                <a:cubicBezTo>
                  <a:pt x="155" y="1"/>
                  <a:pt x="156" y="1"/>
                  <a:pt x="156" y="1"/>
                </a:cubicBezTo>
                <a:cubicBezTo>
                  <a:pt x="165" y="0"/>
                  <a:pt x="173" y="0"/>
                  <a:pt x="182" y="1"/>
                </a:cubicBezTo>
                <a:cubicBezTo>
                  <a:pt x="182" y="1"/>
                  <a:pt x="182" y="1"/>
                  <a:pt x="182" y="1"/>
                </a:cubicBezTo>
                <a:cubicBezTo>
                  <a:pt x="206" y="4"/>
                  <a:pt x="228" y="12"/>
                  <a:pt x="248" y="24"/>
                </a:cubicBezTo>
                <a:cubicBezTo>
                  <a:pt x="253" y="27"/>
                  <a:pt x="259" y="30"/>
                  <a:pt x="264" y="34"/>
                </a:cubicBezTo>
                <a:cubicBezTo>
                  <a:pt x="277" y="45"/>
                  <a:pt x="290" y="58"/>
                  <a:pt x="299" y="72"/>
                </a:cubicBezTo>
                <a:cubicBezTo>
                  <a:pt x="299" y="73"/>
                  <a:pt x="299" y="73"/>
                  <a:pt x="299" y="73"/>
                </a:cubicBezTo>
                <a:cubicBezTo>
                  <a:pt x="302" y="77"/>
                  <a:pt x="305" y="82"/>
                  <a:pt x="308" y="86"/>
                </a:cubicBezTo>
                <a:cubicBezTo>
                  <a:pt x="319" y="107"/>
                  <a:pt x="325" y="130"/>
                  <a:pt x="327" y="155"/>
                </a:cubicBezTo>
                <a:cubicBezTo>
                  <a:pt x="327" y="170"/>
                  <a:pt x="326" y="184"/>
                  <a:pt x="323" y="198"/>
                </a:cubicBezTo>
                <a:close/>
              </a:path>
            </a:pathLst>
          </a:custGeom>
          <a:solidFill>
            <a:schemeClr val="accent2">
              <a:alpha val="18000"/>
            </a:schemeClr>
          </a:solidFill>
          <a:ln>
            <a:noFill/>
          </a:ln>
        </p:spPr>
        <p:txBody>
          <a:bodyPr anchor="ctr"/>
          <a:p>
            <a:pPr algn="ctr">
              <a:lnSpc>
                <a:spcPct val="130000"/>
              </a:lnSpc>
            </a:pPr>
            <a:endParaRPr dirty="0">
              <a:latin typeface="微软雅黑" panose="020B0503020204020204" charset="-122"/>
              <a:ea typeface="微软雅黑" panose="020B0503020204020204" charset="-122"/>
            </a:endParaRPr>
          </a:p>
        </p:txBody>
      </p:sp>
      <p:sp>
        <p:nvSpPr>
          <p:cNvPr id="30" name="任意多边形 29"/>
          <p:cNvSpPr/>
          <p:nvPr>
            <p:custDataLst>
              <p:tags r:id="rId17"/>
            </p:custDataLst>
          </p:nvPr>
        </p:nvSpPr>
        <p:spPr bwMode="auto">
          <a:xfrm>
            <a:off x="5143500" y="3415665"/>
            <a:ext cx="844550" cy="819150"/>
          </a:xfrm>
          <a:custGeom>
            <a:avLst/>
            <a:gdLst>
              <a:gd name="T0" fmla="*/ 243 w 246"/>
              <a:gd name="T1" fmla="*/ 118 h 247"/>
              <a:gd name="T2" fmla="*/ 129 w 246"/>
              <a:gd name="T3" fmla="*/ 243 h 247"/>
              <a:gd name="T4" fmla="*/ 3 w 246"/>
              <a:gd name="T5" fmla="*/ 130 h 247"/>
              <a:gd name="T6" fmla="*/ 117 w 246"/>
              <a:gd name="T7" fmla="*/ 4 h 247"/>
              <a:gd name="T8" fmla="*/ 243 w 246"/>
              <a:gd name="T9" fmla="*/ 118 h 247"/>
            </a:gdLst>
            <a:ahLst/>
            <a:cxnLst>
              <a:cxn ang="0">
                <a:pos x="T0" y="T1"/>
              </a:cxn>
              <a:cxn ang="0">
                <a:pos x="T2" y="T3"/>
              </a:cxn>
              <a:cxn ang="0">
                <a:pos x="T4" y="T5"/>
              </a:cxn>
              <a:cxn ang="0">
                <a:pos x="T6" y="T7"/>
              </a:cxn>
              <a:cxn ang="0">
                <a:pos x="T8" y="T9"/>
              </a:cxn>
            </a:cxnLst>
            <a:rect l="0" t="0" r="r" b="b"/>
            <a:pathLst>
              <a:path w="246" h="247">
                <a:moveTo>
                  <a:pt x="243" y="118"/>
                </a:moveTo>
                <a:cubicBezTo>
                  <a:pt x="246" y="184"/>
                  <a:pt x="195" y="240"/>
                  <a:pt x="129" y="243"/>
                </a:cubicBezTo>
                <a:cubicBezTo>
                  <a:pt x="63" y="247"/>
                  <a:pt x="7" y="196"/>
                  <a:pt x="3" y="130"/>
                </a:cubicBezTo>
                <a:cubicBezTo>
                  <a:pt x="0" y="63"/>
                  <a:pt x="51" y="7"/>
                  <a:pt x="117" y="4"/>
                </a:cubicBezTo>
                <a:cubicBezTo>
                  <a:pt x="183" y="0"/>
                  <a:pt x="240" y="51"/>
                  <a:pt x="243" y="118"/>
                </a:cubicBezTo>
                <a:close/>
              </a:path>
            </a:pathLst>
          </a:custGeom>
          <a:solidFill>
            <a:schemeClr val="accent2">
              <a:lumMod val="60000"/>
              <a:lumOff val="40000"/>
            </a:schemeClr>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31" name="任意多边形 30"/>
          <p:cNvSpPr/>
          <p:nvPr>
            <p:custDataLst>
              <p:tags r:id="rId18"/>
            </p:custDataLst>
          </p:nvPr>
        </p:nvSpPr>
        <p:spPr bwMode="auto">
          <a:xfrm>
            <a:off x="6049010" y="3914140"/>
            <a:ext cx="708660" cy="683895"/>
          </a:xfrm>
          <a:custGeom>
            <a:avLst/>
            <a:gdLst>
              <a:gd name="T0" fmla="*/ 204 w 206"/>
              <a:gd name="T1" fmla="*/ 98 h 206"/>
              <a:gd name="T2" fmla="*/ 108 w 206"/>
              <a:gd name="T3" fmla="*/ 203 h 206"/>
              <a:gd name="T4" fmla="*/ 3 w 206"/>
              <a:gd name="T5" fmla="*/ 108 h 206"/>
              <a:gd name="T6" fmla="*/ 98 w 206"/>
              <a:gd name="T7" fmla="*/ 3 h 206"/>
              <a:gd name="T8" fmla="*/ 204 w 206"/>
              <a:gd name="T9" fmla="*/ 98 h 206"/>
            </a:gdLst>
            <a:ahLst/>
            <a:cxnLst>
              <a:cxn ang="0">
                <a:pos x="T0" y="T1"/>
              </a:cxn>
              <a:cxn ang="0">
                <a:pos x="T2" y="T3"/>
              </a:cxn>
              <a:cxn ang="0">
                <a:pos x="T4" y="T5"/>
              </a:cxn>
              <a:cxn ang="0">
                <a:pos x="T6" y="T7"/>
              </a:cxn>
              <a:cxn ang="0">
                <a:pos x="T8" y="T9"/>
              </a:cxn>
            </a:cxnLst>
            <a:rect l="0" t="0" r="r" b="b"/>
            <a:pathLst>
              <a:path w="206" h="206">
                <a:moveTo>
                  <a:pt x="204" y="98"/>
                </a:moveTo>
                <a:cubicBezTo>
                  <a:pt x="206" y="153"/>
                  <a:pt x="164" y="200"/>
                  <a:pt x="108" y="203"/>
                </a:cubicBezTo>
                <a:cubicBezTo>
                  <a:pt x="53" y="206"/>
                  <a:pt x="6" y="163"/>
                  <a:pt x="3" y="108"/>
                </a:cubicBezTo>
                <a:cubicBezTo>
                  <a:pt x="0" y="52"/>
                  <a:pt x="43" y="5"/>
                  <a:pt x="98" y="3"/>
                </a:cubicBezTo>
                <a:cubicBezTo>
                  <a:pt x="154" y="0"/>
                  <a:pt x="201" y="42"/>
                  <a:pt x="204" y="98"/>
                </a:cubicBezTo>
                <a:close/>
              </a:path>
            </a:pathLst>
          </a:custGeom>
          <a:solidFill>
            <a:schemeClr val="accent2">
              <a:alpha val="18000"/>
            </a:schemeClr>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6" name="任意多边形 5"/>
          <p:cNvSpPr/>
          <p:nvPr>
            <p:custDataLst>
              <p:tags r:id="rId19"/>
            </p:custDataLst>
          </p:nvPr>
        </p:nvSpPr>
        <p:spPr bwMode="auto">
          <a:xfrm>
            <a:off x="6132830" y="2431415"/>
            <a:ext cx="994410" cy="956310"/>
          </a:xfrm>
          <a:custGeom>
            <a:avLst/>
            <a:gdLst>
              <a:gd name="T0" fmla="*/ 197 w 200"/>
              <a:gd name="T1" fmla="*/ 95 h 199"/>
              <a:gd name="T2" fmla="*/ 105 w 200"/>
              <a:gd name="T3" fmla="*/ 197 h 199"/>
              <a:gd name="T4" fmla="*/ 3 w 200"/>
              <a:gd name="T5" fmla="*/ 105 h 199"/>
              <a:gd name="T6" fmla="*/ 95 w 200"/>
              <a:gd name="T7" fmla="*/ 3 h 199"/>
              <a:gd name="T8" fmla="*/ 197 w 200"/>
              <a:gd name="T9" fmla="*/ 95 h 199"/>
            </a:gdLst>
            <a:ahLst/>
            <a:cxnLst>
              <a:cxn ang="0">
                <a:pos x="T0" y="T1"/>
              </a:cxn>
              <a:cxn ang="0">
                <a:pos x="T2" y="T3"/>
              </a:cxn>
              <a:cxn ang="0">
                <a:pos x="T4" y="T5"/>
              </a:cxn>
              <a:cxn ang="0">
                <a:pos x="T6" y="T7"/>
              </a:cxn>
              <a:cxn ang="0">
                <a:pos x="T8" y="T9"/>
              </a:cxn>
            </a:cxnLst>
            <a:rect l="0" t="0" r="r" b="b"/>
            <a:pathLst>
              <a:path w="200" h="199">
                <a:moveTo>
                  <a:pt x="197" y="95"/>
                </a:moveTo>
                <a:cubicBezTo>
                  <a:pt x="200" y="148"/>
                  <a:pt x="158" y="194"/>
                  <a:pt x="105" y="197"/>
                </a:cubicBezTo>
                <a:cubicBezTo>
                  <a:pt x="51" y="199"/>
                  <a:pt x="6" y="158"/>
                  <a:pt x="3" y="105"/>
                </a:cubicBezTo>
                <a:cubicBezTo>
                  <a:pt x="0" y="51"/>
                  <a:pt x="42" y="5"/>
                  <a:pt x="95" y="3"/>
                </a:cubicBezTo>
                <a:cubicBezTo>
                  <a:pt x="149" y="0"/>
                  <a:pt x="194" y="41"/>
                  <a:pt x="197" y="95"/>
                </a:cubicBezTo>
                <a:close/>
              </a:path>
            </a:pathLst>
          </a:custGeom>
          <a:solidFill>
            <a:schemeClr val="accent1">
              <a:lumMod val="40000"/>
              <a:lumOff val="60000"/>
            </a:schemeClr>
          </a:solidFill>
          <a:ln w="25400" cap="flat" cmpd="sng" algn="ctr">
            <a:noFill/>
            <a:prstDash val="solid"/>
          </a:ln>
          <a:effectLst/>
        </p:spPr>
        <p:style>
          <a:lnRef idx="2">
            <a:srgbClr val="4276AA">
              <a:shade val="50000"/>
            </a:srgbClr>
          </a:lnRef>
          <a:fillRef idx="1">
            <a:srgbClr val="4276AA"/>
          </a:fillRef>
          <a:effectRef idx="0">
            <a:srgbClr val="4276AA"/>
          </a:effectRef>
          <a:fontRef idx="minor">
            <a:srgbClr val="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20" name="任意多边形 19"/>
          <p:cNvSpPr/>
          <p:nvPr>
            <p:custDataLst>
              <p:tags r:id="rId20"/>
            </p:custDataLst>
          </p:nvPr>
        </p:nvSpPr>
        <p:spPr bwMode="auto">
          <a:xfrm>
            <a:off x="7016115" y="3280410"/>
            <a:ext cx="236855" cy="231140"/>
          </a:xfrm>
          <a:custGeom>
            <a:avLst/>
            <a:gdLst>
              <a:gd name="T0" fmla="*/ 68 w 69"/>
              <a:gd name="T1" fmla="*/ 33 h 69"/>
              <a:gd name="T2" fmla="*/ 36 w 69"/>
              <a:gd name="T3" fmla="*/ 68 h 69"/>
              <a:gd name="T4" fmla="*/ 0 w 69"/>
              <a:gd name="T5" fmla="*/ 36 h 69"/>
              <a:gd name="T6" fmla="*/ 32 w 69"/>
              <a:gd name="T7" fmla="*/ 1 h 69"/>
              <a:gd name="T8" fmla="*/ 68 w 69"/>
              <a:gd name="T9" fmla="*/ 33 h 69"/>
            </a:gdLst>
            <a:ahLst/>
            <a:cxnLst>
              <a:cxn ang="0">
                <a:pos x="T0" y="T1"/>
              </a:cxn>
              <a:cxn ang="0">
                <a:pos x="T2" y="T3"/>
              </a:cxn>
              <a:cxn ang="0">
                <a:pos x="T4" y="T5"/>
              </a:cxn>
              <a:cxn ang="0">
                <a:pos x="T6" y="T7"/>
              </a:cxn>
              <a:cxn ang="0">
                <a:pos x="T8" y="T9"/>
              </a:cxn>
            </a:cxnLst>
            <a:rect l="0" t="0" r="r" b="b"/>
            <a:pathLst>
              <a:path w="69" h="69">
                <a:moveTo>
                  <a:pt x="68" y="33"/>
                </a:moveTo>
                <a:cubicBezTo>
                  <a:pt x="69" y="52"/>
                  <a:pt x="54" y="67"/>
                  <a:pt x="36" y="68"/>
                </a:cubicBezTo>
                <a:cubicBezTo>
                  <a:pt x="17" y="69"/>
                  <a:pt x="1" y="55"/>
                  <a:pt x="0" y="36"/>
                </a:cubicBezTo>
                <a:cubicBezTo>
                  <a:pt x="0" y="18"/>
                  <a:pt x="14" y="2"/>
                  <a:pt x="32" y="1"/>
                </a:cubicBezTo>
                <a:cubicBezTo>
                  <a:pt x="51" y="0"/>
                  <a:pt x="67" y="14"/>
                  <a:pt x="68" y="33"/>
                </a:cubicBezTo>
                <a:close/>
              </a:path>
            </a:pathLst>
          </a:custGeom>
          <a:solidFill>
            <a:schemeClr val="accent2">
              <a:alpha val="18000"/>
            </a:schemeClr>
          </a:solidFill>
          <a:ln w="25400" cap="flat" cmpd="sng" algn="ctr">
            <a:noFill/>
            <a:prstDash val="solid"/>
          </a:ln>
          <a:effectLst/>
        </p:spPr>
        <p:style>
          <a:lnRef idx="2">
            <a:srgbClr val="4276AA">
              <a:shade val="50000"/>
            </a:srgbClr>
          </a:lnRef>
          <a:fillRef idx="1">
            <a:srgbClr val="4276AA"/>
          </a:fillRef>
          <a:effectRef idx="0">
            <a:srgbClr val="4276AA"/>
          </a:effectRef>
          <a:fontRef idx="minor">
            <a:srgbClr val="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21" name="任意多边形 20"/>
          <p:cNvSpPr/>
          <p:nvPr>
            <p:custDataLst>
              <p:tags r:id="rId21"/>
            </p:custDataLst>
          </p:nvPr>
        </p:nvSpPr>
        <p:spPr bwMode="auto">
          <a:xfrm>
            <a:off x="4574540" y="2756535"/>
            <a:ext cx="217170" cy="212090"/>
          </a:xfrm>
          <a:custGeom>
            <a:avLst/>
            <a:gdLst>
              <a:gd name="T0" fmla="*/ 62 w 63"/>
              <a:gd name="T1" fmla="*/ 30 h 64"/>
              <a:gd name="T2" fmla="*/ 33 w 63"/>
              <a:gd name="T3" fmla="*/ 63 h 64"/>
              <a:gd name="T4" fmla="*/ 1 w 63"/>
              <a:gd name="T5" fmla="*/ 34 h 64"/>
              <a:gd name="T6" fmla="*/ 30 w 63"/>
              <a:gd name="T7" fmla="*/ 1 h 64"/>
              <a:gd name="T8" fmla="*/ 62 w 63"/>
              <a:gd name="T9" fmla="*/ 30 h 64"/>
            </a:gdLst>
            <a:ahLst/>
            <a:cxnLst>
              <a:cxn ang="0">
                <a:pos x="T0" y="T1"/>
              </a:cxn>
              <a:cxn ang="0">
                <a:pos x="T2" y="T3"/>
              </a:cxn>
              <a:cxn ang="0">
                <a:pos x="T4" y="T5"/>
              </a:cxn>
              <a:cxn ang="0">
                <a:pos x="T6" y="T7"/>
              </a:cxn>
              <a:cxn ang="0">
                <a:pos x="T8" y="T9"/>
              </a:cxn>
            </a:cxnLst>
            <a:rect l="0" t="0" r="r" b="b"/>
            <a:pathLst>
              <a:path w="63" h="64">
                <a:moveTo>
                  <a:pt x="62" y="30"/>
                </a:moveTo>
                <a:cubicBezTo>
                  <a:pt x="63" y="47"/>
                  <a:pt x="50" y="62"/>
                  <a:pt x="33" y="63"/>
                </a:cubicBezTo>
                <a:cubicBezTo>
                  <a:pt x="16" y="64"/>
                  <a:pt x="1" y="51"/>
                  <a:pt x="1" y="34"/>
                </a:cubicBezTo>
                <a:cubicBezTo>
                  <a:pt x="0" y="16"/>
                  <a:pt x="13" y="2"/>
                  <a:pt x="30" y="1"/>
                </a:cubicBezTo>
                <a:cubicBezTo>
                  <a:pt x="47" y="0"/>
                  <a:pt x="62" y="13"/>
                  <a:pt x="62" y="30"/>
                </a:cubicBezTo>
                <a:close/>
              </a:path>
            </a:pathLst>
          </a:custGeom>
          <a:solidFill>
            <a:srgbClr val="ED7D31"/>
          </a:solidFill>
          <a:ln w="25400" cap="flat" cmpd="sng" algn="ctr">
            <a:noFill/>
            <a:prstDash val="solid"/>
          </a:ln>
          <a:effectLst/>
        </p:spPr>
        <p:style>
          <a:lnRef idx="2">
            <a:srgbClr val="4276AA">
              <a:shade val="50000"/>
            </a:srgbClr>
          </a:lnRef>
          <a:fillRef idx="1">
            <a:srgbClr val="4276AA"/>
          </a:fillRef>
          <a:effectRef idx="0">
            <a:srgbClr val="4276AA"/>
          </a:effectRef>
          <a:fontRef idx="minor">
            <a:srgbClr val="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22" name="任意多边形 21"/>
          <p:cNvSpPr/>
          <p:nvPr>
            <p:custDataLst>
              <p:tags r:id="rId22"/>
            </p:custDataLst>
          </p:nvPr>
        </p:nvSpPr>
        <p:spPr bwMode="auto">
          <a:xfrm>
            <a:off x="5956935" y="2035175"/>
            <a:ext cx="219075" cy="213995"/>
          </a:xfrm>
          <a:custGeom>
            <a:avLst/>
            <a:gdLst>
              <a:gd name="T0" fmla="*/ 63 w 64"/>
              <a:gd name="T1" fmla="*/ 31 h 64"/>
              <a:gd name="T2" fmla="*/ 33 w 64"/>
              <a:gd name="T3" fmla="*/ 63 h 64"/>
              <a:gd name="T4" fmla="*/ 1 w 64"/>
              <a:gd name="T5" fmla="*/ 34 h 64"/>
              <a:gd name="T6" fmla="*/ 30 w 64"/>
              <a:gd name="T7" fmla="*/ 1 h 64"/>
              <a:gd name="T8" fmla="*/ 63 w 64"/>
              <a:gd name="T9" fmla="*/ 31 h 64"/>
            </a:gdLst>
            <a:ahLst/>
            <a:cxnLst>
              <a:cxn ang="0">
                <a:pos x="T0" y="T1"/>
              </a:cxn>
              <a:cxn ang="0">
                <a:pos x="T2" y="T3"/>
              </a:cxn>
              <a:cxn ang="0">
                <a:pos x="T4" y="T5"/>
              </a:cxn>
              <a:cxn ang="0">
                <a:pos x="T6" y="T7"/>
              </a:cxn>
              <a:cxn ang="0">
                <a:pos x="T8" y="T9"/>
              </a:cxn>
            </a:cxnLst>
            <a:rect l="0" t="0" r="r" b="b"/>
            <a:pathLst>
              <a:path w="64" h="64">
                <a:moveTo>
                  <a:pt x="63" y="31"/>
                </a:moveTo>
                <a:cubicBezTo>
                  <a:pt x="64" y="48"/>
                  <a:pt x="50" y="62"/>
                  <a:pt x="33" y="63"/>
                </a:cubicBezTo>
                <a:cubicBezTo>
                  <a:pt x="16" y="64"/>
                  <a:pt x="2" y="51"/>
                  <a:pt x="1" y="34"/>
                </a:cubicBezTo>
                <a:cubicBezTo>
                  <a:pt x="0" y="17"/>
                  <a:pt x="13" y="2"/>
                  <a:pt x="30" y="1"/>
                </a:cubicBezTo>
                <a:cubicBezTo>
                  <a:pt x="47" y="0"/>
                  <a:pt x="62" y="13"/>
                  <a:pt x="63" y="31"/>
                </a:cubicBezTo>
                <a:close/>
              </a:path>
            </a:pathLst>
          </a:custGeom>
          <a:solidFill>
            <a:schemeClr val="accent2">
              <a:alpha val="18000"/>
            </a:schemeClr>
          </a:solidFill>
          <a:ln w="25400" cap="flat" cmpd="sng" algn="ctr">
            <a:noFill/>
            <a:prstDash val="solid"/>
          </a:ln>
          <a:effectLst/>
        </p:spPr>
        <p:style>
          <a:lnRef idx="2">
            <a:srgbClr val="4276AA">
              <a:shade val="50000"/>
            </a:srgbClr>
          </a:lnRef>
          <a:fillRef idx="1">
            <a:srgbClr val="4276AA"/>
          </a:fillRef>
          <a:effectRef idx="0">
            <a:srgbClr val="4276AA"/>
          </a:effectRef>
          <a:fontRef idx="minor">
            <a:srgbClr val="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23" name="任意多边形 22"/>
          <p:cNvSpPr/>
          <p:nvPr>
            <p:custDataLst>
              <p:tags r:id="rId23"/>
            </p:custDataLst>
          </p:nvPr>
        </p:nvSpPr>
        <p:spPr bwMode="auto">
          <a:xfrm>
            <a:off x="4886325" y="3261360"/>
            <a:ext cx="315595" cy="308610"/>
          </a:xfrm>
          <a:custGeom>
            <a:avLst/>
            <a:gdLst>
              <a:gd name="T0" fmla="*/ 91 w 92"/>
              <a:gd name="T1" fmla="*/ 44 h 93"/>
              <a:gd name="T2" fmla="*/ 48 w 92"/>
              <a:gd name="T3" fmla="*/ 91 h 93"/>
              <a:gd name="T4" fmla="*/ 1 w 92"/>
              <a:gd name="T5" fmla="*/ 49 h 93"/>
              <a:gd name="T6" fmla="*/ 44 w 92"/>
              <a:gd name="T7" fmla="*/ 1 h 93"/>
              <a:gd name="T8" fmla="*/ 91 w 92"/>
              <a:gd name="T9" fmla="*/ 44 h 93"/>
            </a:gdLst>
            <a:ahLst/>
            <a:cxnLst>
              <a:cxn ang="0">
                <a:pos x="T0" y="T1"/>
              </a:cxn>
              <a:cxn ang="0">
                <a:pos x="T2" y="T3"/>
              </a:cxn>
              <a:cxn ang="0">
                <a:pos x="T4" y="T5"/>
              </a:cxn>
              <a:cxn ang="0">
                <a:pos x="T6" y="T7"/>
              </a:cxn>
              <a:cxn ang="0">
                <a:pos x="T8" y="T9"/>
              </a:cxn>
            </a:cxnLst>
            <a:rect l="0" t="0" r="r" b="b"/>
            <a:pathLst>
              <a:path w="92" h="93">
                <a:moveTo>
                  <a:pt x="91" y="44"/>
                </a:moveTo>
                <a:cubicBezTo>
                  <a:pt x="92" y="69"/>
                  <a:pt x="73" y="90"/>
                  <a:pt x="48" y="91"/>
                </a:cubicBezTo>
                <a:cubicBezTo>
                  <a:pt x="23" y="93"/>
                  <a:pt x="2" y="73"/>
                  <a:pt x="1" y="49"/>
                </a:cubicBezTo>
                <a:cubicBezTo>
                  <a:pt x="0" y="24"/>
                  <a:pt x="19" y="3"/>
                  <a:pt x="44" y="1"/>
                </a:cubicBezTo>
                <a:cubicBezTo>
                  <a:pt x="69" y="0"/>
                  <a:pt x="90" y="19"/>
                  <a:pt x="91" y="44"/>
                </a:cubicBezTo>
                <a:close/>
              </a:path>
            </a:pathLst>
          </a:custGeom>
          <a:solidFill>
            <a:srgbClr val="ED7D31">
              <a:alpha val="69000"/>
            </a:srgbClr>
          </a:solidFill>
          <a:ln w="25400" cap="flat" cmpd="sng" algn="ctr">
            <a:noFill/>
            <a:prstDash val="solid"/>
          </a:ln>
          <a:effectLst/>
        </p:spPr>
        <p:style>
          <a:lnRef idx="2">
            <a:srgbClr val="4276AA">
              <a:shade val="50000"/>
            </a:srgbClr>
          </a:lnRef>
          <a:fillRef idx="1">
            <a:srgbClr val="4276AA"/>
          </a:fillRef>
          <a:effectRef idx="0">
            <a:srgbClr val="4276AA"/>
          </a:effectRef>
          <a:fontRef idx="minor">
            <a:srgbClr val="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24" name="任意多边形 23"/>
          <p:cNvSpPr/>
          <p:nvPr>
            <p:custDataLst>
              <p:tags r:id="rId24"/>
            </p:custDataLst>
          </p:nvPr>
        </p:nvSpPr>
        <p:spPr bwMode="auto">
          <a:xfrm>
            <a:off x="6797040" y="3848100"/>
            <a:ext cx="318770" cy="308610"/>
          </a:xfrm>
          <a:custGeom>
            <a:avLst/>
            <a:gdLst>
              <a:gd name="T0" fmla="*/ 92 w 93"/>
              <a:gd name="T1" fmla="*/ 44 h 93"/>
              <a:gd name="T2" fmla="*/ 49 w 93"/>
              <a:gd name="T3" fmla="*/ 91 h 93"/>
              <a:gd name="T4" fmla="*/ 2 w 93"/>
              <a:gd name="T5" fmla="*/ 49 h 93"/>
              <a:gd name="T6" fmla="*/ 44 w 93"/>
              <a:gd name="T7" fmla="*/ 1 h 93"/>
              <a:gd name="T8" fmla="*/ 92 w 93"/>
              <a:gd name="T9" fmla="*/ 44 h 93"/>
            </a:gdLst>
            <a:ahLst/>
            <a:cxnLst>
              <a:cxn ang="0">
                <a:pos x="T0" y="T1"/>
              </a:cxn>
              <a:cxn ang="0">
                <a:pos x="T2" y="T3"/>
              </a:cxn>
              <a:cxn ang="0">
                <a:pos x="T4" y="T5"/>
              </a:cxn>
              <a:cxn ang="0">
                <a:pos x="T6" y="T7"/>
              </a:cxn>
              <a:cxn ang="0">
                <a:pos x="T8" y="T9"/>
              </a:cxn>
            </a:cxnLst>
            <a:rect l="0" t="0" r="r" b="b"/>
            <a:pathLst>
              <a:path w="93" h="93">
                <a:moveTo>
                  <a:pt x="92" y="44"/>
                </a:moveTo>
                <a:cubicBezTo>
                  <a:pt x="93" y="69"/>
                  <a:pt x="74" y="90"/>
                  <a:pt x="49" y="91"/>
                </a:cubicBezTo>
                <a:cubicBezTo>
                  <a:pt x="24" y="93"/>
                  <a:pt x="3" y="74"/>
                  <a:pt x="2" y="49"/>
                </a:cubicBezTo>
                <a:cubicBezTo>
                  <a:pt x="0" y="24"/>
                  <a:pt x="19" y="3"/>
                  <a:pt x="44" y="1"/>
                </a:cubicBezTo>
                <a:cubicBezTo>
                  <a:pt x="69" y="0"/>
                  <a:pt x="90" y="19"/>
                  <a:pt x="92" y="44"/>
                </a:cubicBezTo>
                <a:close/>
              </a:path>
            </a:pathLst>
          </a:custGeom>
          <a:solidFill>
            <a:srgbClr val="4472C4"/>
          </a:solidFill>
          <a:ln w="25400" cap="flat" cmpd="sng" algn="ctr">
            <a:noFill/>
            <a:prstDash val="solid"/>
          </a:ln>
          <a:effectLst/>
        </p:spPr>
        <p:style>
          <a:lnRef idx="2">
            <a:srgbClr val="4276AA">
              <a:shade val="50000"/>
            </a:srgbClr>
          </a:lnRef>
          <a:fillRef idx="1">
            <a:srgbClr val="4276AA"/>
          </a:fillRef>
          <a:effectRef idx="0">
            <a:srgbClr val="4276AA"/>
          </a:effectRef>
          <a:fontRef idx="minor">
            <a:srgbClr val="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25" name="任意多边形 24"/>
          <p:cNvSpPr/>
          <p:nvPr>
            <p:custDataLst>
              <p:tags r:id="rId25"/>
            </p:custDataLst>
          </p:nvPr>
        </p:nvSpPr>
        <p:spPr bwMode="auto">
          <a:xfrm>
            <a:off x="4663440" y="3792220"/>
            <a:ext cx="801370" cy="775970"/>
          </a:xfrm>
          <a:custGeom>
            <a:avLst/>
            <a:gdLst>
              <a:gd name="T0" fmla="*/ 232 w 234"/>
              <a:gd name="T1" fmla="*/ 112 h 234"/>
              <a:gd name="T2" fmla="*/ 122 w 234"/>
              <a:gd name="T3" fmla="*/ 232 h 234"/>
              <a:gd name="T4" fmla="*/ 3 w 234"/>
              <a:gd name="T5" fmla="*/ 122 h 234"/>
              <a:gd name="T6" fmla="*/ 112 w 234"/>
              <a:gd name="T7" fmla="*/ 3 h 234"/>
              <a:gd name="T8" fmla="*/ 232 w 234"/>
              <a:gd name="T9" fmla="*/ 112 h 234"/>
            </a:gdLst>
            <a:ahLst/>
            <a:cxnLst>
              <a:cxn ang="0">
                <a:pos x="T0" y="T1"/>
              </a:cxn>
              <a:cxn ang="0">
                <a:pos x="T2" y="T3"/>
              </a:cxn>
              <a:cxn ang="0">
                <a:pos x="T4" y="T5"/>
              </a:cxn>
              <a:cxn ang="0">
                <a:pos x="T6" y="T7"/>
              </a:cxn>
              <a:cxn ang="0">
                <a:pos x="T8" y="T9"/>
              </a:cxn>
            </a:cxnLst>
            <a:rect l="0" t="0" r="r" b="b"/>
            <a:pathLst>
              <a:path w="234" h="234">
                <a:moveTo>
                  <a:pt x="232" y="112"/>
                </a:moveTo>
                <a:cubicBezTo>
                  <a:pt x="234" y="175"/>
                  <a:pt x="185" y="229"/>
                  <a:pt x="122" y="232"/>
                </a:cubicBezTo>
                <a:cubicBezTo>
                  <a:pt x="59" y="234"/>
                  <a:pt x="6" y="185"/>
                  <a:pt x="3" y="122"/>
                </a:cubicBezTo>
                <a:cubicBezTo>
                  <a:pt x="0" y="59"/>
                  <a:pt x="49" y="6"/>
                  <a:pt x="112" y="3"/>
                </a:cubicBezTo>
                <a:cubicBezTo>
                  <a:pt x="176" y="0"/>
                  <a:pt x="229" y="49"/>
                  <a:pt x="232" y="112"/>
                </a:cubicBezTo>
                <a:close/>
              </a:path>
            </a:pathLst>
          </a:custGeom>
          <a:solidFill>
            <a:srgbClr val="FF9300"/>
          </a:solidFill>
          <a:ln w="25400" cap="flat" cmpd="sng" algn="ctr">
            <a:noFill/>
            <a:prstDash val="solid"/>
          </a:ln>
          <a:effectLst/>
        </p:spPr>
        <p:style>
          <a:lnRef idx="2">
            <a:srgbClr val="4276AA">
              <a:shade val="50000"/>
            </a:srgbClr>
          </a:lnRef>
          <a:fillRef idx="1">
            <a:srgbClr val="4276AA"/>
          </a:fillRef>
          <a:effectRef idx="0">
            <a:srgbClr val="4276AA"/>
          </a:effectRef>
          <a:fontRef idx="minor">
            <a:srgbClr val="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26" name="任意多边形 25"/>
          <p:cNvSpPr/>
          <p:nvPr>
            <p:custDataLst>
              <p:tags r:id="rId26"/>
            </p:custDataLst>
          </p:nvPr>
        </p:nvSpPr>
        <p:spPr bwMode="auto">
          <a:xfrm>
            <a:off x="5431790" y="4598035"/>
            <a:ext cx="1148715" cy="1116330"/>
          </a:xfrm>
          <a:custGeom>
            <a:avLst/>
            <a:gdLst>
              <a:gd name="T0" fmla="*/ 280 w 280"/>
              <a:gd name="T1" fmla="*/ 148 h 281"/>
              <a:gd name="T2" fmla="*/ 280 w 280"/>
              <a:gd name="T3" fmla="*/ 148 h 281"/>
              <a:gd name="T4" fmla="*/ 156 w 280"/>
              <a:gd name="T5" fmla="*/ 279 h 281"/>
              <a:gd name="T6" fmla="*/ 146 w 280"/>
              <a:gd name="T7" fmla="*/ 280 h 281"/>
              <a:gd name="T8" fmla="*/ 83 w 280"/>
              <a:gd name="T9" fmla="*/ 268 h 281"/>
              <a:gd name="T10" fmla="*/ 30 w 280"/>
              <a:gd name="T11" fmla="*/ 227 h 281"/>
              <a:gd name="T12" fmla="*/ 0 w 280"/>
              <a:gd name="T13" fmla="*/ 146 h 281"/>
              <a:gd name="T14" fmla="*/ 3 w 280"/>
              <a:gd name="T15" fmla="*/ 111 h 281"/>
              <a:gd name="T16" fmla="*/ 9 w 280"/>
              <a:gd name="T17" fmla="*/ 91 h 281"/>
              <a:gd name="T18" fmla="*/ 9 w 280"/>
              <a:gd name="T19" fmla="*/ 91 h 281"/>
              <a:gd name="T20" fmla="*/ 39 w 280"/>
              <a:gd name="T21" fmla="*/ 44 h 281"/>
              <a:gd name="T22" fmla="*/ 99 w 280"/>
              <a:gd name="T23" fmla="*/ 7 h 281"/>
              <a:gd name="T24" fmla="*/ 113 w 280"/>
              <a:gd name="T25" fmla="*/ 3 h 281"/>
              <a:gd name="T26" fmla="*/ 127 w 280"/>
              <a:gd name="T27" fmla="*/ 1 h 281"/>
              <a:gd name="T28" fmla="*/ 134 w 280"/>
              <a:gd name="T29" fmla="*/ 1 h 281"/>
              <a:gd name="T30" fmla="*/ 151 w 280"/>
              <a:gd name="T31" fmla="*/ 1 h 281"/>
              <a:gd name="T32" fmla="*/ 175 w 280"/>
              <a:gd name="T33" fmla="*/ 5 h 281"/>
              <a:gd name="T34" fmla="*/ 207 w 280"/>
              <a:gd name="T35" fmla="*/ 18 h 281"/>
              <a:gd name="T36" fmla="*/ 247 w 280"/>
              <a:gd name="T37" fmla="*/ 50 h 281"/>
              <a:gd name="T38" fmla="*/ 254 w 280"/>
              <a:gd name="T39" fmla="*/ 60 h 281"/>
              <a:gd name="T40" fmla="*/ 279 w 280"/>
              <a:gd name="T41" fmla="*/ 128 h 281"/>
              <a:gd name="T42" fmla="*/ 280 w 280"/>
              <a:gd name="T43" fmla="*/ 134 h 281"/>
              <a:gd name="T44" fmla="*/ 280 w 280"/>
              <a:gd name="T45" fmla="*/ 148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0" h="281">
                <a:moveTo>
                  <a:pt x="280" y="148"/>
                </a:moveTo>
                <a:cubicBezTo>
                  <a:pt x="280" y="148"/>
                  <a:pt x="280" y="148"/>
                  <a:pt x="280" y="148"/>
                </a:cubicBezTo>
                <a:cubicBezTo>
                  <a:pt x="276" y="216"/>
                  <a:pt x="224" y="272"/>
                  <a:pt x="156" y="279"/>
                </a:cubicBezTo>
                <a:cubicBezTo>
                  <a:pt x="153" y="280"/>
                  <a:pt x="149" y="280"/>
                  <a:pt x="146" y="280"/>
                </a:cubicBezTo>
                <a:cubicBezTo>
                  <a:pt x="124" y="281"/>
                  <a:pt x="102" y="277"/>
                  <a:pt x="83" y="268"/>
                </a:cubicBezTo>
                <a:cubicBezTo>
                  <a:pt x="62" y="259"/>
                  <a:pt x="44" y="245"/>
                  <a:pt x="30" y="227"/>
                </a:cubicBezTo>
                <a:cubicBezTo>
                  <a:pt x="13" y="205"/>
                  <a:pt x="1" y="177"/>
                  <a:pt x="0" y="146"/>
                </a:cubicBezTo>
                <a:cubicBezTo>
                  <a:pt x="0" y="134"/>
                  <a:pt x="1" y="123"/>
                  <a:pt x="3" y="111"/>
                </a:cubicBezTo>
                <a:cubicBezTo>
                  <a:pt x="5" y="104"/>
                  <a:pt x="7" y="98"/>
                  <a:pt x="9" y="91"/>
                </a:cubicBezTo>
                <a:cubicBezTo>
                  <a:pt x="9" y="91"/>
                  <a:pt x="9" y="91"/>
                  <a:pt x="9" y="91"/>
                </a:cubicBezTo>
                <a:cubicBezTo>
                  <a:pt x="16" y="73"/>
                  <a:pt x="26" y="57"/>
                  <a:pt x="39" y="44"/>
                </a:cubicBezTo>
                <a:cubicBezTo>
                  <a:pt x="55" y="27"/>
                  <a:pt x="76" y="14"/>
                  <a:pt x="99" y="7"/>
                </a:cubicBezTo>
                <a:cubicBezTo>
                  <a:pt x="103" y="5"/>
                  <a:pt x="108" y="4"/>
                  <a:pt x="113" y="3"/>
                </a:cubicBezTo>
                <a:cubicBezTo>
                  <a:pt x="117" y="2"/>
                  <a:pt x="122" y="2"/>
                  <a:pt x="127" y="1"/>
                </a:cubicBezTo>
                <a:cubicBezTo>
                  <a:pt x="129" y="1"/>
                  <a:pt x="132" y="1"/>
                  <a:pt x="134" y="1"/>
                </a:cubicBezTo>
                <a:cubicBezTo>
                  <a:pt x="140" y="0"/>
                  <a:pt x="145" y="1"/>
                  <a:pt x="151" y="1"/>
                </a:cubicBezTo>
                <a:cubicBezTo>
                  <a:pt x="159" y="2"/>
                  <a:pt x="167" y="3"/>
                  <a:pt x="175" y="5"/>
                </a:cubicBezTo>
                <a:cubicBezTo>
                  <a:pt x="186" y="8"/>
                  <a:pt x="197" y="12"/>
                  <a:pt x="207" y="18"/>
                </a:cubicBezTo>
                <a:cubicBezTo>
                  <a:pt x="222" y="26"/>
                  <a:pt x="236" y="37"/>
                  <a:pt x="247" y="50"/>
                </a:cubicBezTo>
                <a:cubicBezTo>
                  <a:pt x="249" y="53"/>
                  <a:pt x="252" y="56"/>
                  <a:pt x="254" y="60"/>
                </a:cubicBezTo>
                <a:cubicBezTo>
                  <a:pt x="268" y="79"/>
                  <a:pt x="277" y="103"/>
                  <a:pt x="279" y="128"/>
                </a:cubicBezTo>
                <a:cubicBezTo>
                  <a:pt x="280" y="130"/>
                  <a:pt x="280" y="132"/>
                  <a:pt x="280" y="134"/>
                </a:cubicBezTo>
                <a:cubicBezTo>
                  <a:pt x="280" y="139"/>
                  <a:pt x="280" y="144"/>
                  <a:pt x="280" y="148"/>
                </a:cubicBezTo>
                <a:close/>
              </a:path>
            </a:pathLst>
          </a:custGeom>
          <a:solidFill>
            <a:srgbClr val="5B9BD5"/>
          </a:solidFill>
          <a:ln w="25400" cap="flat" cmpd="sng" algn="ctr">
            <a:noFill/>
            <a:prstDash val="solid"/>
          </a:ln>
          <a:effectLst/>
        </p:spPr>
        <p:style>
          <a:lnRef idx="2">
            <a:srgbClr val="4276AA">
              <a:shade val="50000"/>
            </a:srgbClr>
          </a:lnRef>
          <a:fillRef idx="1">
            <a:srgbClr val="4276AA"/>
          </a:fillRef>
          <a:effectRef idx="0">
            <a:srgbClr val="4276AA"/>
          </a:effectRef>
          <a:fontRef idx="minor">
            <a:srgbClr val="FFFFFF"/>
          </a:fontRef>
        </p:style>
        <p:txBody>
          <a:bodyPr anchor="ctr"/>
          <a:p>
            <a:pPr algn="ctr">
              <a:lnSpc>
                <a:spcPct val="130000"/>
              </a:lnSpc>
            </a:pPr>
            <a:endParaRPr dirty="0">
              <a:latin typeface="微软雅黑" panose="020B0503020204020204" charset="-122"/>
              <a:ea typeface="微软雅黑" panose="020B0503020204020204" charset="-122"/>
            </a:endParaRPr>
          </a:p>
        </p:txBody>
      </p:sp>
      <p:sp>
        <p:nvSpPr>
          <p:cNvPr id="27" name="椭圆 26"/>
          <p:cNvSpPr/>
          <p:nvPr>
            <p:custDataLst>
              <p:tags r:id="rId27"/>
            </p:custDataLst>
          </p:nvPr>
        </p:nvSpPr>
        <p:spPr bwMode="auto">
          <a:xfrm>
            <a:off x="5078095" y="2245360"/>
            <a:ext cx="901065" cy="872490"/>
          </a:xfrm>
          <a:prstGeom prst="ellipse">
            <a:avLst/>
          </a:prstGeom>
          <a:solidFill>
            <a:srgbClr val="ED7D31"/>
          </a:solidFill>
          <a:ln w="25400" cap="flat" cmpd="sng" algn="ctr">
            <a:noFill/>
            <a:prstDash val="solid"/>
          </a:ln>
          <a:effectLst/>
        </p:spPr>
        <p:style>
          <a:lnRef idx="2">
            <a:srgbClr val="4276AA">
              <a:shade val="50000"/>
            </a:srgbClr>
          </a:lnRef>
          <a:fillRef idx="1">
            <a:srgbClr val="4276AA"/>
          </a:fillRef>
          <a:effectRef idx="0">
            <a:srgbClr val="4276AA"/>
          </a:effectRef>
          <a:fontRef idx="minor">
            <a:srgbClr val="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28" name="任意多边形 27"/>
          <p:cNvSpPr/>
          <p:nvPr>
            <p:custDataLst>
              <p:tags r:id="rId28"/>
            </p:custDataLst>
          </p:nvPr>
        </p:nvSpPr>
        <p:spPr bwMode="auto">
          <a:xfrm>
            <a:off x="5497830" y="3086100"/>
            <a:ext cx="1237615" cy="1196340"/>
          </a:xfrm>
          <a:custGeom>
            <a:avLst/>
            <a:gdLst>
              <a:gd name="T0" fmla="*/ 323 w 328"/>
              <a:gd name="T1" fmla="*/ 156 h 328"/>
              <a:gd name="T2" fmla="*/ 172 w 328"/>
              <a:gd name="T3" fmla="*/ 323 h 328"/>
              <a:gd name="T4" fmla="*/ 4 w 328"/>
              <a:gd name="T5" fmla="*/ 172 h 328"/>
              <a:gd name="T6" fmla="*/ 156 w 328"/>
              <a:gd name="T7" fmla="*/ 4 h 328"/>
              <a:gd name="T8" fmla="*/ 323 w 328"/>
              <a:gd name="T9" fmla="*/ 156 h 328"/>
            </a:gdLst>
            <a:ahLst/>
            <a:cxnLst>
              <a:cxn ang="0">
                <a:pos x="T0" y="T1"/>
              </a:cxn>
              <a:cxn ang="0">
                <a:pos x="T2" y="T3"/>
              </a:cxn>
              <a:cxn ang="0">
                <a:pos x="T4" y="T5"/>
              </a:cxn>
              <a:cxn ang="0">
                <a:pos x="T6" y="T7"/>
              </a:cxn>
              <a:cxn ang="0">
                <a:pos x="T8" y="T9"/>
              </a:cxn>
            </a:cxnLst>
            <a:rect l="0" t="0" r="r" b="b"/>
            <a:pathLst>
              <a:path w="328" h="328">
                <a:moveTo>
                  <a:pt x="323" y="156"/>
                </a:moveTo>
                <a:cubicBezTo>
                  <a:pt x="328" y="244"/>
                  <a:pt x="260" y="319"/>
                  <a:pt x="172" y="323"/>
                </a:cubicBezTo>
                <a:cubicBezTo>
                  <a:pt x="84" y="328"/>
                  <a:pt x="9" y="260"/>
                  <a:pt x="4" y="172"/>
                </a:cubicBezTo>
                <a:cubicBezTo>
                  <a:pt x="0" y="84"/>
                  <a:pt x="68" y="9"/>
                  <a:pt x="156" y="4"/>
                </a:cubicBezTo>
                <a:cubicBezTo>
                  <a:pt x="244" y="0"/>
                  <a:pt x="319" y="68"/>
                  <a:pt x="323" y="156"/>
                </a:cubicBezTo>
                <a:close/>
              </a:path>
            </a:pathLst>
          </a:custGeom>
          <a:solidFill>
            <a:srgbClr val="4472C4"/>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65" name="椭圆 64"/>
          <p:cNvSpPr/>
          <p:nvPr>
            <p:custDataLst>
              <p:tags r:id="rId29"/>
            </p:custDataLst>
          </p:nvPr>
        </p:nvSpPr>
        <p:spPr>
          <a:xfrm rot="5400000">
            <a:off x="7895590" y="2613025"/>
            <a:ext cx="60960" cy="62865"/>
          </a:xfrm>
          <a:prstGeom prst="ellipse">
            <a:avLst/>
          </a:prstGeom>
          <a:solidFill>
            <a:srgbClr val="70AD47"/>
          </a:solidFill>
          <a:ln>
            <a:solidFill>
              <a:srgbClr val="70AD47"/>
            </a:solidFill>
          </a:ln>
        </p:spPr>
        <p:style>
          <a:lnRef idx="2">
            <a:srgbClr val="4276AA">
              <a:shade val="50000"/>
            </a:srgbClr>
          </a:lnRef>
          <a:fillRef idx="1">
            <a:srgbClr val="4276AA"/>
          </a:fillRef>
          <a:effectRef idx="0">
            <a:srgbClr val="4276AA"/>
          </a:effectRef>
          <a:fontRef idx="minor">
            <a:srgbClr val="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66" name="文本框 65"/>
          <p:cNvSpPr txBox="1"/>
          <p:nvPr>
            <p:custDataLst>
              <p:tags r:id="rId30"/>
            </p:custDataLst>
          </p:nvPr>
        </p:nvSpPr>
        <p:spPr bwMode="auto">
          <a:xfrm>
            <a:off x="7993380" y="2427605"/>
            <a:ext cx="2087245" cy="541020"/>
          </a:xfrm>
          <a:prstGeom prst="rect">
            <a:avLst/>
          </a:prstGeom>
          <a:noFill/>
        </p:spPr>
        <p:txBody>
          <a:bodyPr wrap="square" lIns="90000" tIns="46800" rIns="90000" bIns="0" anchor="ctr"/>
          <a:p>
            <a:pPr>
              <a:lnSpc>
                <a:spcPct val="130000"/>
              </a:lnSpc>
            </a:pPr>
            <a:r>
              <a:rPr sz="1400" b="1" spc="300" dirty="0">
                <a:solidFill>
                  <a:schemeClr val="tx1">
                    <a:lumMod val="65000"/>
                    <a:lumOff val="35000"/>
                  </a:schemeClr>
                </a:solidFill>
                <a:latin typeface="微软雅黑" panose="020B0503020204020204" charset="-122"/>
                <a:ea typeface="微软雅黑" panose="020B0503020204020204" charset="-122"/>
                <a:cs typeface="+mn-ea"/>
              </a:rPr>
              <a:t>3. 舞伴之间协调配合不当。</a:t>
            </a:r>
            <a:endParaRPr sz="1400" b="1" spc="300" dirty="0">
              <a:solidFill>
                <a:schemeClr val="tx1">
                  <a:lumMod val="65000"/>
                  <a:lumOff val="35000"/>
                </a:schemeClr>
              </a:solidFill>
              <a:latin typeface="微软雅黑" panose="020B0503020204020204" charset="-122"/>
              <a:ea typeface="微软雅黑" panose="020B0503020204020204" charset="-122"/>
              <a:cs typeface="+mn-ea"/>
            </a:endParaRPr>
          </a:p>
        </p:txBody>
      </p:sp>
      <p:cxnSp>
        <p:nvCxnSpPr>
          <p:cNvPr id="68" name="直接连接符 67"/>
          <p:cNvCxnSpPr/>
          <p:nvPr>
            <p:custDataLst>
              <p:tags r:id="rId31"/>
            </p:custDataLst>
          </p:nvPr>
        </p:nvCxnSpPr>
        <p:spPr>
          <a:xfrm rot="5400000">
            <a:off x="7452360" y="2165985"/>
            <a:ext cx="0" cy="957580"/>
          </a:xfrm>
          <a:prstGeom prst="line">
            <a:avLst/>
          </a:prstGeom>
          <a:solidFill>
            <a:srgbClr val="4472C4"/>
          </a:solidFill>
          <a:ln>
            <a:solidFill>
              <a:srgbClr val="70AD47"/>
            </a:solidFill>
          </a:ln>
        </p:spPr>
        <p:style>
          <a:lnRef idx="1">
            <a:srgbClr val="4276AA"/>
          </a:lnRef>
          <a:fillRef idx="0">
            <a:srgbClr val="4276AA"/>
          </a:fillRef>
          <a:effectRef idx="0">
            <a:srgbClr val="4276AA"/>
          </a:effectRef>
          <a:fontRef idx="minor">
            <a:srgbClr val="000000"/>
          </a:fontRef>
        </p:style>
      </p:cxnSp>
      <p:sp>
        <p:nvSpPr>
          <p:cNvPr id="59" name="文本框 58"/>
          <p:cNvSpPr txBox="1"/>
          <p:nvPr>
            <p:custDataLst>
              <p:tags r:id="rId32"/>
            </p:custDataLst>
          </p:nvPr>
        </p:nvSpPr>
        <p:spPr bwMode="auto">
          <a:xfrm>
            <a:off x="7803515" y="4484370"/>
            <a:ext cx="1768475" cy="384810"/>
          </a:xfrm>
          <a:prstGeom prst="rect">
            <a:avLst/>
          </a:prstGeom>
          <a:noFill/>
        </p:spPr>
        <p:txBody>
          <a:bodyPr wrap="square" lIns="90000" tIns="46800" rIns="90000" bIns="0" anchor="ctr"/>
          <a:p>
            <a:pPr algn="r">
              <a:lnSpc>
                <a:spcPct val="130000"/>
              </a:lnSpc>
            </a:pPr>
            <a:r>
              <a:rPr sz="1400" b="1" spc="300" dirty="0">
                <a:solidFill>
                  <a:schemeClr val="tx1">
                    <a:lumMod val="65000"/>
                    <a:lumOff val="35000"/>
                  </a:schemeClr>
                </a:solidFill>
                <a:latin typeface="微软雅黑" panose="020B0503020204020204" charset="-122"/>
                <a:ea typeface="微软雅黑" panose="020B0503020204020204" charset="-122"/>
                <a:cs typeface="+mn-ea"/>
              </a:rPr>
              <a:t>5. 过度疲劳。</a:t>
            </a:r>
            <a:endParaRPr sz="1400" b="1" spc="300" dirty="0">
              <a:solidFill>
                <a:schemeClr val="tx1">
                  <a:lumMod val="65000"/>
                  <a:lumOff val="35000"/>
                </a:schemeClr>
              </a:solidFill>
              <a:latin typeface="微软雅黑" panose="020B0503020204020204" charset="-122"/>
              <a:ea typeface="微软雅黑" panose="020B0503020204020204" charset="-122"/>
              <a:cs typeface="+mn-ea"/>
            </a:endParaRPr>
          </a:p>
        </p:txBody>
      </p:sp>
      <p:sp>
        <p:nvSpPr>
          <p:cNvPr id="61" name="椭圆 60"/>
          <p:cNvSpPr/>
          <p:nvPr>
            <p:custDataLst>
              <p:tags r:id="rId33"/>
            </p:custDataLst>
          </p:nvPr>
        </p:nvSpPr>
        <p:spPr>
          <a:xfrm rot="16200000" flipH="1">
            <a:off x="4154170" y="2640330"/>
            <a:ext cx="60960" cy="62865"/>
          </a:xfrm>
          <a:prstGeom prst="ellipse">
            <a:avLst/>
          </a:prstGeom>
          <a:solidFill>
            <a:srgbClr val="ED7D31"/>
          </a:solidFill>
          <a:ln>
            <a:solidFill>
              <a:srgbClr val="ED7D31"/>
            </a:solidFill>
          </a:ln>
        </p:spPr>
        <p:style>
          <a:lnRef idx="2">
            <a:srgbClr val="4276AA">
              <a:shade val="50000"/>
            </a:srgbClr>
          </a:lnRef>
          <a:fillRef idx="1">
            <a:srgbClr val="4276AA"/>
          </a:fillRef>
          <a:effectRef idx="0">
            <a:srgbClr val="4276AA"/>
          </a:effectRef>
          <a:fontRef idx="minor">
            <a:srgbClr val="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70" name="椭圆 69"/>
          <p:cNvSpPr/>
          <p:nvPr>
            <p:custDataLst>
              <p:tags r:id="rId34"/>
            </p:custDataLst>
          </p:nvPr>
        </p:nvSpPr>
        <p:spPr>
          <a:xfrm rot="16200000" flipH="1">
            <a:off x="4289425" y="4138295"/>
            <a:ext cx="60960" cy="62865"/>
          </a:xfrm>
          <a:prstGeom prst="ellipse">
            <a:avLst/>
          </a:prstGeom>
          <a:solidFill>
            <a:srgbClr val="A5A5A5"/>
          </a:solidFill>
          <a:ln>
            <a:solidFill>
              <a:srgbClr val="A5A5A5"/>
            </a:solidFill>
          </a:ln>
        </p:spPr>
        <p:style>
          <a:lnRef idx="2">
            <a:srgbClr val="4276AA">
              <a:shade val="50000"/>
            </a:srgbClr>
          </a:lnRef>
          <a:fillRef idx="1">
            <a:srgbClr val="4276AA"/>
          </a:fillRef>
          <a:effectRef idx="0">
            <a:srgbClr val="4276AA"/>
          </a:effectRef>
          <a:fontRef idx="minor">
            <a:srgbClr val="FFFFFF"/>
          </a:fontRef>
        </p:style>
        <p:txBody>
          <a:bodyPr anchor="ctr"/>
          <a:p>
            <a:pPr algn="ctr">
              <a:lnSpc>
                <a:spcPct val="130000"/>
              </a:lnSpc>
            </a:pPr>
            <a:endParaRPr>
              <a:latin typeface="微软雅黑" panose="020B0503020204020204" charset="-122"/>
              <a:ea typeface="微软雅黑" panose="020B0503020204020204" charset="-122"/>
            </a:endParaRPr>
          </a:p>
        </p:txBody>
      </p:sp>
      <p:cxnSp>
        <p:nvCxnSpPr>
          <p:cNvPr id="72" name="直接连接符 71"/>
          <p:cNvCxnSpPr/>
          <p:nvPr>
            <p:custDataLst>
              <p:tags r:id="rId35"/>
            </p:custDataLst>
          </p:nvPr>
        </p:nvCxnSpPr>
        <p:spPr>
          <a:xfrm rot="16200000" flipH="1">
            <a:off x="4825365" y="2034540"/>
            <a:ext cx="0" cy="1275080"/>
          </a:xfrm>
          <a:prstGeom prst="line">
            <a:avLst/>
          </a:prstGeom>
          <a:solidFill>
            <a:srgbClr val="ED7D31"/>
          </a:solidFill>
          <a:ln>
            <a:solidFill>
              <a:srgbClr val="ED7D31"/>
            </a:solidFill>
          </a:ln>
        </p:spPr>
        <p:style>
          <a:lnRef idx="1">
            <a:srgbClr val="4276AA"/>
          </a:lnRef>
          <a:fillRef idx="0">
            <a:srgbClr val="4276AA"/>
          </a:fillRef>
          <a:effectRef idx="0">
            <a:srgbClr val="4276AA"/>
          </a:effectRef>
          <a:fontRef idx="minor">
            <a:srgbClr val="000000"/>
          </a:fontRef>
        </p:style>
      </p:cxnSp>
      <p:sp>
        <p:nvSpPr>
          <p:cNvPr id="73" name="文本框 72"/>
          <p:cNvSpPr txBox="1"/>
          <p:nvPr>
            <p:custDataLst>
              <p:tags r:id="rId36"/>
            </p:custDataLst>
          </p:nvPr>
        </p:nvSpPr>
        <p:spPr bwMode="auto">
          <a:xfrm>
            <a:off x="1734820" y="2518410"/>
            <a:ext cx="2278380" cy="384810"/>
          </a:xfrm>
          <a:prstGeom prst="rect">
            <a:avLst/>
          </a:prstGeom>
          <a:noFill/>
        </p:spPr>
        <p:txBody>
          <a:bodyPr wrap="square" lIns="90000" tIns="46800" rIns="90000" bIns="0" anchor="ctr"/>
          <a:p>
            <a:pPr algn="r">
              <a:lnSpc>
                <a:spcPct val="130000"/>
              </a:lnSpc>
            </a:pPr>
            <a:r>
              <a:rPr lang="en-US" altLang="zh-CN" sz="1400" b="1" spc="300" dirty="0">
                <a:solidFill>
                  <a:schemeClr val="tx1">
                    <a:lumMod val="65000"/>
                    <a:lumOff val="35000"/>
                  </a:schemeClr>
                </a:solidFill>
                <a:latin typeface="微软雅黑" panose="020B0503020204020204" charset="-122"/>
                <a:ea typeface="微软雅黑" panose="020B0503020204020204" charset="-122"/>
                <a:cs typeface="+mn-ea"/>
              </a:rPr>
              <a:t>1.</a:t>
            </a:r>
            <a:r>
              <a:rPr lang="zh-CN" altLang="en-US" sz="1400" b="1" spc="300" dirty="0">
                <a:solidFill>
                  <a:schemeClr val="tx1">
                    <a:lumMod val="65000"/>
                    <a:lumOff val="35000"/>
                  </a:schemeClr>
                </a:solidFill>
                <a:latin typeface="微软雅黑" panose="020B0503020204020204" charset="-122"/>
                <a:ea typeface="微软雅黑" panose="020B0503020204020204" charset="-122"/>
                <a:cs typeface="+mn-ea"/>
              </a:rPr>
              <a:t>身体素质差。</a:t>
            </a:r>
            <a:endParaRPr lang="zh-CN" altLang="en-US" sz="1400" b="1" spc="300" dirty="0">
              <a:solidFill>
                <a:schemeClr val="tx1">
                  <a:lumMod val="65000"/>
                  <a:lumOff val="35000"/>
                </a:schemeClr>
              </a:solidFill>
              <a:latin typeface="微软雅黑" panose="020B0503020204020204" charset="-122"/>
              <a:ea typeface="微软雅黑" panose="020B0503020204020204" charset="-122"/>
              <a:cs typeface="+mn-ea"/>
            </a:endParaRPr>
          </a:p>
        </p:txBody>
      </p:sp>
      <p:cxnSp>
        <p:nvCxnSpPr>
          <p:cNvPr id="75" name="直接连接符 74"/>
          <p:cNvCxnSpPr/>
          <p:nvPr>
            <p:custDataLst>
              <p:tags r:id="rId37"/>
            </p:custDataLst>
          </p:nvPr>
        </p:nvCxnSpPr>
        <p:spPr>
          <a:xfrm rot="16200000" flipH="1">
            <a:off x="4597400" y="3896360"/>
            <a:ext cx="0" cy="541020"/>
          </a:xfrm>
          <a:prstGeom prst="line">
            <a:avLst/>
          </a:prstGeom>
          <a:solidFill>
            <a:srgbClr val="A5A5A5"/>
          </a:solidFill>
          <a:ln>
            <a:solidFill>
              <a:srgbClr val="A5A5A5"/>
            </a:solidFill>
          </a:ln>
        </p:spPr>
        <p:style>
          <a:lnRef idx="1">
            <a:srgbClr val="4276AA"/>
          </a:lnRef>
          <a:fillRef idx="0">
            <a:srgbClr val="4276AA"/>
          </a:fillRef>
          <a:effectRef idx="0">
            <a:srgbClr val="4276AA"/>
          </a:effectRef>
          <a:fontRef idx="minor">
            <a:srgbClr val="000000"/>
          </a:fontRef>
        </p:style>
      </p:cxnSp>
      <p:sp>
        <p:nvSpPr>
          <p:cNvPr id="76" name="文本框 75"/>
          <p:cNvSpPr txBox="1"/>
          <p:nvPr>
            <p:custDataLst>
              <p:tags r:id="rId38"/>
            </p:custDataLst>
          </p:nvPr>
        </p:nvSpPr>
        <p:spPr bwMode="auto">
          <a:xfrm>
            <a:off x="1875155" y="3699510"/>
            <a:ext cx="2277745" cy="384810"/>
          </a:xfrm>
          <a:prstGeom prst="rect">
            <a:avLst/>
          </a:prstGeom>
          <a:noFill/>
        </p:spPr>
        <p:txBody>
          <a:bodyPr wrap="square" lIns="90000" tIns="46800" rIns="90000" bIns="0" anchor="ctr"/>
          <a:p>
            <a:pPr algn="r">
              <a:lnSpc>
                <a:spcPct val="130000"/>
              </a:lnSpc>
            </a:pPr>
            <a:r>
              <a:rPr lang="en-US" altLang="zh-CN" sz="1400" b="1" spc="300" dirty="0">
                <a:solidFill>
                  <a:schemeClr val="tx1">
                    <a:lumMod val="65000"/>
                    <a:lumOff val="35000"/>
                  </a:schemeClr>
                </a:solidFill>
                <a:latin typeface="微软雅黑" panose="020B0503020204020204" charset="-122"/>
                <a:ea typeface="微软雅黑" panose="020B0503020204020204" charset="-122"/>
                <a:cs typeface="+mn-ea"/>
              </a:rPr>
              <a:t>2.</a:t>
            </a:r>
            <a:r>
              <a:rPr lang="zh-CN" altLang="en-US" sz="1400" b="1" spc="300" dirty="0">
                <a:solidFill>
                  <a:schemeClr val="tx1">
                    <a:lumMod val="65000"/>
                    <a:lumOff val="35000"/>
                  </a:schemeClr>
                </a:solidFill>
                <a:latin typeface="微软雅黑" panose="020B0503020204020204" charset="-122"/>
                <a:ea typeface="微软雅黑" panose="020B0503020204020204" charset="-122"/>
                <a:cs typeface="+mn-ea"/>
              </a:rPr>
              <a:t>技术要领不正确</a:t>
            </a:r>
            <a:r>
              <a:rPr lang="zh-CN" altLang="en-US" sz="1400" b="1" spc="300" dirty="0">
                <a:solidFill>
                  <a:schemeClr val="tx1">
                    <a:lumMod val="65000"/>
                    <a:lumOff val="35000"/>
                  </a:schemeClr>
                </a:solidFill>
                <a:latin typeface="微软雅黑" panose="020B0503020204020204" charset="-122"/>
                <a:ea typeface="微软雅黑" panose="020B0503020204020204" charset="-122"/>
                <a:cs typeface="+mn-ea"/>
              </a:rPr>
              <a:t>。</a:t>
            </a:r>
            <a:endParaRPr lang="zh-CN" altLang="en-US" sz="1400" b="1" spc="300" dirty="0">
              <a:solidFill>
                <a:schemeClr val="tx1">
                  <a:lumMod val="65000"/>
                  <a:lumOff val="35000"/>
                </a:schemeClr>
              </a:solidFill>
              <a:latin typeface="微软雅黑" panose="020B0503020204020204" charset="-122"/>
              <a:ea typeface="微软雅黑" panose="020B0503020204020204" charset="-122"/>
              <a:cs typeface="+mn-ea"/>
            </a:endParaRPr>
          </a:p>
        </p:txBody>
      </p:sp>
      <p:sp>
        <p:nvSpPr>
          <p:cNvPr id="52" name="任意多边形 28"/>
          <p:cNvSpPr/>
          <p:nvPr>
            <p:custDataLst>
              <p:tags r:id="rId39"/>
            </p:custDataLst>
          </p:nvPr>
        </p:nvSpPr>
        <p:spPr bwMode="auto">
          <a:xfrm>
            <a:off x="6704330" y="4335145"/>
            <a:ext cx="665480" cy="640080"/>
          </a:xfrm>
          <a:custGeom>
            <a:avLst/>
            <a:gdLst>
              <a:gd name="T0" fmla="*/ 192 w 194"/>
              <a:gd name="T1" fmla="*/ 93 h 193"/>
              <a:gd name="T2" fmla="*/ 101 w 194"/>
              <a:gd name="T3" fmla="*/ 192 h 193"/>
              <a:gd name="T4" fmla="*/ 55 w 194"/>
              <a:gd name="T5" fmla="*/ 183 h 193"/>
              <a:gd name="T6" fmla="*/ 40 w 194"/>
              <a:gd name="T7" fmla="*/ 174 h 193"/>
              <a:gd name="T8" fmla="*/ 6 w 194"/>
              <a:gd name="T9" fmla="*/ 127 h 193"/>
              <a:gd name="T10" fmla="*/ 1 w 194"/>
              <a:gd name="T11" fmla="*/ 109 h 193"/>
              <a:gd name="T12" fmla="*/ 1 w 194"/>
              <a:gd name="T13" fmla="*/ 101 h 193"/>
              <a:gd name="T14" fmla="*/ 18 w 194"/>
              <a:gd name="T15" fmla="*/ 43 h 193"/>
              <a:gd name="T16" fmla="*/ 48 w 194"/>
              <a:gd name="T17" fmla="*/ 14 h 193"/>
              <a:gd name="T18" fmla="*/ 92 w 194"/>
              <a:gd name="T19" fmla="*/ 1 h 193"/>
              <a:gd name="T20" fmla="*/ 179 w 194"/>
              <a:gd name="T21" fmla="*/ 48 h 193"/>
              <a:gd name="T22" fmla="*/ 179 w 194"/>
              <a:gd name="T23" fmla="*/ 48 h 193"/>
              <a:gd name="T24" fmla="*/ 192 w 194"/>
              <a:gd name="T25" fmla="*/ 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4" h="193">
                <a:moveTo>
                  <a:pt x="192" y="93"/>
                </a:moveTo>
                <a:cubicBezTo>
                  <a:pt x="194" y="145"/>
                  <a:pt x="153" y="190"/>
                  <a:pt x="101" y="192"/>
                </a:cubicBezTo>
                <a:cubicBezTo>
                  <a:pt x="84" y="193"/>
                  <a:pt x="69" y="190"/>
                  <a:pt x="55" y="183"/>
                </a:cubicBezTo>
                <a:cubicBezTo>
                  <a:pt x="50" y="181"/>
                  <a:pt x="45" y="178"/>
                  <a:pt x="40" y="174"/>
                </a:cubicBezTo>
                <a:cubicBezTo>
                  <a:pt x="25" y="163"/>
                  <a:pt x="12" y="147"/>
                  <a:pt x="6" y="127"/>
                </a:cubicBezTo>
                <a:cubicBezTo>
                  <a:pt x="4" y="122"/>
                  <a:pt x="2" y="115"/>
                  <a:pt x="1" y="109"/>
                </a:cubicBezTo>
                <a:cubicBezTo>
                  <a:pt x="1" y="106"/>
                  <a:pt x="1" y="104"/>
                  <a:pt x="1" y="101"/>
                </a:cubicBezTo>
                <a:cubicBezTo>
                  <a:pt x="0" y="79"/>
                  <a:pt x="6" y="59"/>
                  <a:pt x="18" y="43"/>
                </a:cubicBezTo>
                <a:cubicBezTo>
                  <a:pt x="26" y="31"/>
                  <a:pt x="36" y="21"/>
                  <a:pt x="48" y="14"/>
                </a:cubicBezTo>
                <a:cubicBezTo>
                  <a:pt x="61" y="6"/>
                  <a:pt x="76" y="2"/>
                  <a:pt x="92" y="1"/>
                </a:cubicBezTo>
                <a:cubicBezTo>
                  <a:pt x="129" y="0"/>
                  <a:pt x="161" y="19"/>
                  <a:pt x="179" y="48"/>
                </a:cubicBezTo>
                <a:cubicBezTo>
                  <a:pt x="179" y="48"/>
                  <a:pt x="179" y="48"/>
                  <a:pt x="179" y="48"/>
                </a:cubicBezTo>
                <a:cubicBezTo>
                  <a:pt x="187" y="61"/>
                  <a:pt x="191" y="76"/>
                  <a:pt x="192" y="93"/>
                </a:cubicBezTo>
                <a:close/>
              </a:path>
            </a:pathLst>
          </a:custGeom>
          <a:solidFill>
            <a:srgbClr val="FFC000"/>
          </a:solidFill>
          <a:ln w="25400" cap="flat" cmpd="sng" algn="ctr">
            <a:noFill/>
            <a:prstDash val="solid"/>
          </a:ln>
          <a:effectLst/>
        </p:spPr>
        <p:style>
          <a:lnRef idx="2">
            <a:srgbClr val="4276AA">
              <a:shade val="50000"/>
            </a:srgbClr>
          </a:lnRef>
          <a:fillRef idx="1">
            <a:srgbClr val="4276AA"/>
          </a:fillRef>
          <a:effectRef idx="0">
            <a:srgbClr val="4276AA"/>
          </a:effectRef>
          <a:fontRef idx="minor">
            <a:srgbClr val="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53" name="文本框 52"/>
          <p:cNvSpPr txBox="1"/>
          <p:nvPr>
            <p:custDataLst>
              <p:tags r:id="rId40"/>
            </p:custDataLst>
          </p:nvPr>
        </p:nvSpPr>
        <p:spPr bwMode="auto">
          <a:xfrm>
            <a:off x="7957820" y="3475990"/>
            <a:ext cx="2202180" cy="384810"/>
          </a:xfrm>
          <a:prstGeom prst="rect">
            <a:avLst/>
          </a:prstGeom>
          <a:noFill/>
        </p:spPr>
        <p:txBody>
          <a:bodyPr wrap="square" lIns="90000" tIns="46800" rIns="90000" bIns="0" anchor="ctr">
            <a:normAutofit/>
          </a:bodyPr>
          <a:p>
            <a:pPr>
              <a:lnSpc>
                <a:spcPct val="130000"/>
              </a:lnSpc>
            </a:pPr>
            <a:r>
              <a:rPr sz="1400" b="1" spc="300" dirty="0">
                <a:solidFill>
                  <a:schemeClr val="tx1">
                    <a:lumMod val="65000"/>
                    <a:lumOff val="35000"/>
                  </a:schemeClr>
                </a:solidFill>
                <a:latin typeface="微软雅黑" panose="020B0503020204020204" charset="-122"/>
                <a:ea typeface="微软雅黑" panose="020B0503020204020204" charset="-122"/>
                <a:cs typeface="+mn-ea"/>
              </a:rPr>
              <a:t>4. 准备活动不合理。</a:t>
            </a:r>
            <a:endParaRPr sz="1400" b="1" spc="300" dirty="0">
              <a:solidFill>
                <a:schemeClr val="tx1">
                  <a:lumMod val="65000"/>
                  <a:lumOff val="35000"/>
                </a:schemeClr>
              </a:solidFill>
              <a:latin typeface="微软雅黑" panose="020B0503020204020204" charset="-122"/>
              <a:ea typeface="微软雅黑" panose="020B0503020204020204" charset="-122"/>
              <a:cs typeface="+mn-ea"/>
            </a:endParaRPr>
          </a:p>
        </p:txBody>
      </p:sp>
      <p:sp>
        <p:nvSpPr>
          <p:cNvPr id="63" name="椭圆 62"/>
          <p:cNvSpPr/>
          <p:nvPr>
            <p:custDataLst>
              <p:tags r:id="rId41"/>
            </p:custDataLst>
          </p:nvPr>
        </p:nvSpPr>
        <p:spPr>
          <a:xfrm rot="5400000">
            <a:off x="7571740" y="3636645"/>
            <a:ext cx="60960" cy="62865"/>
          </a:xfrm>
          <a:prstGeom prst="ellipse">
            <a:avLst/>
          </a:prstGeom>
          <a:solidFill>
            <a:srgbClr val="4472C4"/>
          </a:solidFill>
          <a:ln>
            <a:solidFill>
              <a:srgbClr val="4472C4"/>
            </a:solidFill>
          </a:ln>
        </p:spPr>
        <p:style>
          <a:lnRef idx="2">
            <a:srgbClr val="4276AA">
              <a:shade val="50000"/>
            </a:srgbClr>
          </a:lnRef>
          <a:fillRef idx="1">
            <a:srgbClr val="4276AA"/>
          </a:fillRef>
          <a:effectRef idx="0">
            <a:srgbClr val="4276AA"/>
          </a:effectRef>
          <a:fontRef idx="minor">
            <a:srgbClr val="FFFFFF"/>
          </a:fontRef>
        </p:style>
        <p:txBody>
          <a:bodyPr anchor="ctr"/>
          <a:p>
            <a:pPr algn="ctr">
              <a:lnSpc>
                <a:spcPct val="130000"/>
              </a:lnSpc>
            </a:pPr>
            <a:endParaRPr>
              <a:latin typeface="微软雅黑" panose="020B0503020204020204" charset="-122"/>
              <a:ea typeface="微软雅黑" panose="020B0503020204020204" charset="-122"/>
            </a:endParaRPr>
          </a:p>
        </p:txBody>
      </p:sp>
      <p:cxnSp>
        <p:nvCxnSpPr>
          <p:cNvPr id="78" name="直接连接符 77"/>
          <p:cNvCxnSpPr>
            <a:stCxn id="63" idx="0"/>
          </p:cNvCxnSpPr>
          <p:nvPr>
            <p:custDataLst>
              <p:tags r:id="rId42"/>
            </p:custDataLst>
          </p:nvPr>
        </p:nvCxnSpPr>
        <p:spPr>
          <a:xfrm flipH="1">
            <a:off x="6649720" y="3668395"/>
            <a:ext cx="984250" cy="0"/>
          </a:xfrm>
          <a:prstGeom prst="line">
            <a:avLst/>
          </a:prstGeom>
          <a:solidFill>
            <a:srgbClr val="4472C4"/>
          </a:solidFill>
          <a:ln>
            <a:solidFill>
              <a:srgbClr val="4472C4"/>
            </a:solidFill>
          </a:ln>
        </p:spPr>
        <p:style>
          <a:lnRef idx="1">
            <a:srgbClr val="4276AA"/>
          </a:lnRef>
          <a:fillRef idx="0">
            <a:srgbClr val="4276AA"/>
          </a:fillRef>
          <a:effectRef idx="0">
            <a:srgbClr val="4276AA"/>
          </a:effectRef>
          <a:fontRef idx="minor">
            <a:srgbClr val="000000"/>
          </a:fontRef>
        </p:style>
      </p:cxnSp>
    </p:spTree>
    <p:custDataLst>
      <p:tags r:id="rId43"/>
    </p:custDataLst>
  </p:cSld>
  <p:clrMapOvr>
    <a:masterClrMapping/>
  </p:clrMapOvr>
  <mc:AlternateContent xmlns:mc="http://schemas.openxmlformats.org/markup-compatibility/2006">
    <mc:Choice xmlns:p14="http://schemas.microsoft.com/office/powerpoint/2010/main" Requires="p14">
      <p:transition spd="slow" p14:dur="1250">
        <p:checker/>
      </p:transition>
    </mc:Choice>
    <mc:Fallback>
      <p:transition spd="slow">
        <p:checker/>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1">
            <a:extLst>
              <a:ext uri="{28A0092B-C50C-407E-A947-70E740481C1C}">
                <a14:useLocalDpi xmlns:a14="http://schemas.microsoft.com/office/drawing/2010/main" val="0"/>
              </a:ext>
            </a:extLst>
          </a:blip>
          <a:srcRect r="42857"/>
          <a:stretch>
            <a:fillRect/>
          </a:stretch>
        </p:blipFill>
        <p:spPr>
          <a:xfrm>
            <a:off x="0" y="0"/>
            <a:ext cx="5791200" cy="6858000"/>
          </a:xfrm>
          <a:prstGeom prst="rect">
            <a:avLst/>
          </a:prstGeom>
        </p:spPr>
      </p:pic>
      <p:sp>
        <p:nvSpPr>
          <p:cNvPr id="17" name="矩形 16"/>
          <p:cNvSpPr/>
          <p:nvPr/>
        </p:nvSpPr>
        <p:spPr>
          <a:xfrm>
            <a:off x="5791200" y="6192639"/>
            <a:ext cx="6400800" cy="66536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8" name="矩形 17"/>
          <p:cNvSpPr/>
          <p:nvPr/>
        </p:nvSpPr>
        <p:spPr>
          <a:xfrm>
            <a:off x="11945257" y="1542437"/>
            <a:ext cx="246743" cy="367737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856480" y="1529715"/>
            <a:ext cx="5741670" cy="3524250"/>
          </a:xfrm>
          <a:prstGeom prst="rect">
            <a:avLst/>
          </a:prstGeom>
          <a:solidFill>
            <a:schemeClr val="bg1"/>
          </a:solidFill>
          <a:ln w="254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nvGrpSpPr>
          <p:cNvPr id="5" name="组合 4"/>
          <p:cNvGrpSpPr/>
          <p:nvPr/>
        </p:nvGrpSpPr>
        <p:grpSpPr>
          <a:xfrm>
            <a:off x="3908425" y="2007235"/>
            <a:ext cx="8036560" cy="2600960"/>
            <a:chOff x="6155" y="3161"/>
            <a:chExt cx="12656" cy="4096"/>
          </a:xfrm>
        </p:grpSpPr>
        <p:sp>
          <p:nvSpPr>
            <p:cNvPr id="20" name="矩形 19"/>
            <p:cNvSpPr/>
            <p:nvPr/>
          </p:nvSpPr>
          <p:spPr>
            <a:xfrm>
              <a:off x="6155" y="3161"/>
              <a:ext cx="12657" cy="4096"/>
            </a:xfrm>
            <a:prstGeom prst="rect">
              <a:avLst/>
            </a:prstGeom>
            <a:solidFill>
              <a:schemeClr val="accent1">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1" name="矩形 20"/>
            <p:cNvSpPr/>
            <p:nvPr/>
          </p:nvSpPr>
          <p:spPr>
            <a:xfrm>
              <a:off x="8618" y="3161"/>
              <a:ext cx="9571" cy="40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sp>
        <p:nvSpPr>
          <p:cNvPr id="23" name="文本框 22"/>
          <p:cNvSpPr txBox="1"/>
          <p:nvPr/>
        </p:nvSpPr>
        <p:spPr>
          <a:xfrm>
            <a:off x="5825490" y="2784475"/>
            <a:ext cx="5372100" cy="1014730"/>
          </a:xfrm>
          <a:prstGeom prst="rect">
            <a:avLst/>
          </a:prstGeom>
          <a:noFill/>
        </p:spPr>
        <p:txBody>
          <a:bodyPr wrap="square" rtlCol="0" anchor="ctr" anchorCtr="0">
            <a:spAutoFit/>
          </a:bodyPr>
          <a:p>
            <a:pPr algn="ctr"/>
            <a:r>
              <a:rPr lang="zh-CN" altLang="en-US" sz="6000" b="1" spc="700" dirty="0">
                <a:solidFill>
                  <a:schemeClr val="bg1"/>
                </a:solidFill>
                <a:uFillTx/>
                <a:latin typeface="微软雅黑" panose="020B0503020204020204" charset="-122"/>
                <a:ea typeface="微软雅黑" panose="020B0503020204020204" charset="-122"/>
                <a:sym typeface="微软雅黑" panose="020B0503020204020204" charset="-122"/>
              </a:rPr>
              <a:t>感谢阅读</a:t>
            </a:r>
            <a:endParaRPr lang="zh-CN" altLang="en-US" sz="6000" b="1" spc="700" dirty="0">
              <a:solidFill>
                <a:schemeClr val="bg1"/>
              </a:solidFill>
              <a:uFillTx/>
              <a:latin typeface="微软雅黑" panose="020B0503020204020204" charset="-122"/>
              <a:ea typeface="微软雅黑" panose="020B0503020204020204"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000" fill="hold">
                                          <p:stCondLst>
                                            <p:cond delay="0"/>
                                          </p:stCondLst>
                                        </p:cTn>
                                        <p:tgtEl>
                                          <p:spTgt spid="4"/>
                                        </p:tgtEl>
                                        <p:attrNameLst>
                                          <p:attrName>style.visibility</p:attrName>
                                        </p:attrNameLst>
                                      </p:cBhvr>
                                      <p:to>
                                        <p:strVal val="visible"/>
                                      </p:to>
                                    </p:set>
                                    <p:anim calcmode="lin" valueType="num">
                                      <p:cBhvr additive="base">
                                        <p:cTn id="7" dur="1000"/>
                                        <p:tgtEl>
                                          <p:spTgt spid="4"/>
                                        </p:tgtEl>
                                        <p:attrNameLst>
                                          <p:attrName>ppt_x</p:attrName>
                                        </p:attrNameLst>
                                      </p:cBhvr>
                                      <p:tavLst>
                                        <p:tav tm="0">
                                          <p:val>
                                            <p:strVal val="#ppt_x-#ppt_w*1.125000"/>
                                          </p:val>
                                        </p:tav>
                                        <p:tav tm="100000">
                                          <p:val>
                                            <p:strVal val="#ppt_x"/>
                                          </p:val>
                                        </p:tav>
                                      </p:tavLst>
                                    </p:anim>
                                    <p:animEffect transition="in" filter="wipe(right)">
                                      <p:cBhvr>
                                        <p:cTn id="8" dur="1000"/>
                                        <p:tgtEl>
                                          <p:spTgt spid="4"/>
                                        </p:tgtEl>
                                      </p:cBhvr>
                                    </p:animEffect>
                                  </p:childTnLst>
                                </p:cTn>
                              </p:par>
                            </p:childTnLst>
                          </p:cTn>
                        </p:par>
                        <p:par>
                          <p:cTn id="9" fill="hold">
                            <p:stCondLst>
                              <p:cond delay="1000"/>
                            </p:stCondLst>
                            <p:childTnLst>
                              <p:par>
                                <p:cTn id="10" presetID="12" presetClass="entr" presetSubtype="4" fill="hold" nodeType="afterEffect">
                                  <p:stCondLst>
                                    <p:cond delay="0"/>
                                  </p:stCondLst>
                                  <p:childTnLst>
                                    <p:set>
                                      <p:cBhvr>
                                        <p:cTn id="11" dur="1000" fill="hold">
                                          <p:stCondLst>
                                            <p:cond delay="0"/>
                                          </p:stCondLst>
                                        </p:cTn>
                                        <p:tgtEl>
                                          <p:spTgt spid="5"/>
                                        </p:tgtEl>
                                        <p:attrNameLst>
                                          <p:attrName>style.visibility</p:attrName>
                                        </p:attrNameLst>
                                      </p:cBhvr>
                                      <p:to>
                                        <p:strVal val="visible"/>
                                      </p:to>
                                    </p:set>
                                    <p:anim calcmode="lin" valueType="num">
                                      <p:cBhvr additive="base">
                                        <p:cTn id="12" dur="1000"/>
                                        <p:tgtEl>
                                          <p:spTgt spid="5"/>
                                        </p:tgtEl>
                                        <p:attrNameLst>
                                          <p:attrName>ppt_y</p:attrName>
                                        </p:attrNameLst>
                                      </p:cBhvr>
                                      <p:tavLst>
                                        <p:tav tm="0">
                                          <p:val>
                                            <p:strVal val="#ppt_y+#ppt_h*1.125000"/>
                                          </p:val>
                                        </p:tav>
                                        <p:tav tm="100000">
                                          <p:val>
                                            <p:strVal val="#ppt_y"/>
                                          </p:val>
                                        </p:tav>
                                      </p:tavLst>
                                    </p:anim>
                                    <p:animEffect transition="in" filter="wipe(up)">
                                      <p:cBhvr>
                                        <p:cTn id="13" dur="1000"/>
                                        <p:tgtEl>
                                          <p:spTgt spid="5"/>
                                        </p:tgtEl>
                                      </p:cBhvr>
                                    </p:animEffect>
                                  </p:childTnLst>
                                </p:cTn>
                              </p:par>
                            </p:childTnLst>
                          </p:cTn>
                        </p:par>
                        <p:par>
                          <p:cTn id="14" fill="hold">
                            <p:stCondLst>
                              <p:cond delay="2000"/>
                            </p:stCondLst>
                            <p:childTnLst>
                              <p:par>
                                <p:cTn id="15" presetID="12" presetClass="entr" presetSubtype="4" fill="hold" grpId="0" nodeType="afterEffect">
                                  <p:stCondLst>
                                    <p:cond delay="0"/>
                                  </p:stCondLst>
                                  <p:childTnLst>
                                    <p:set>
                                      <p:cBhvr>
                                        <p:cTn id="16" dur="1000" fill="hold">
                                          <p:stCondLst>
                                            <p:cond delay="0"/>
                                          </p:stCondLst>
                                        </p:cTn>
                                        <p:tgtEl>
                                          <p:spTgt spid="23"/>
                                        </p:tgtEl>
                                        <p:attrNameLst>
                                          <p:attrName>style.visibility</p:attrName>
                                        </p:attrNameLst>
                                      </p:cBhvr>
                                      <p:to>
                                        <p:strVal val="visible"/>
                                      </p:to>
                                    </p:set>
                                    <p:anim calcmode="lin" valueType="num">
                                      <p:cBhvr additive="base">
                                        <p:cTn id="17" dur="1000"/>
                                        <p:tgtEl>
                                          <p:spTgt spid="23"/>
                                        </p:tgtEl>
                                        <p:attrNameLst>
                                          <p:attrName>ppt_y</p:attrName>
                                        </p:attrNameLst>
                                      </p:cBhvr>
                                      <p:tavLst>
                                        <p:tav tm="0">
                                          <p:val>
                                            <p:strVal val="#ppt_y+#ppt_h*1.125000"/>
                                          </p:val>
                                        </p:tav>
                                        <p:tav tm="100000">
                                          <p:val>
                                            <p:strVal val="#ppt_y"/>
                                          </p:val>
                                        </p:tav>
                                      </p:tavLst>
                                    </p:anim>
                                    <p:animEffect transition="in" filter="wipe(up)">
                                      <p:cBhvr>
                                        <p:cTn id="18"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 name="矩形 19"/>
          <p:cNvSpPr/>
          <p:nvPr/>
        </p:nvSpPr>
        <p:spPr>
          <a:xfrm>
            <a:off x="6677660" y="2166620"/>
            <a:ext cx="1976755" cy="4158615"/>
          </a:xfrm>
          <a:prstGeom prst="rect">
            <a:avLst/>
          </a:prstGeom>
          <a:noFill/>
          <a:ln>
            <a:noFill/>
          </a:ln>
          <a:extLst>
            <a:ext uri="{909E8E84-426E-40DD-AFC4-6F175D3DCCD1}">
              <a14:hiddenFill xmlns:a14="http://schemas.microsoft.com/office/drawing/2010/main">
                <a:solidFill>
                  <a:schemeClr val="accent1">
                    <a:alpha val="61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 name="矩形 1"/>
          <p:cNvSpPr/>
          <p:nvPr/>
        </p:nvSpPr>
        <p:spPr>
          <a:xfrm>
            <a:off x="6910070" y="2377440"/>
            <a:ext cx="1536065" cy="3782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dirty="0">
              <a:cs typeface="+mn-ea"/>
              <a:sym typeface="+mn-lt"/>
            </a:endParaRPr>
          </a:p>
        </p:txBody>
      </p:sp>
      <p:sp>
        <p:nvSpPr>
          <p:cNvPr id="3074" name="TextBox 14"/>
          <p:cNvSpPr txBox="1"/>
          <p:nvPr/>
        </p:nvSpPr>
        <p:spPr>
          <a:xfrm>
            <a:off x="7187565" y="2873375"/>
            <a:ext cx="1013460" cy="3060065"/>
          </a:xfrm>
          <a:prstGeom prst="rect">
            <a:avLst/>
          </a:prstGeom>
          <a:noFill/>
          <a:ln w="9525">
            <a:noFill/>
          </a:ln>
        </p:spPr>
        <p:txBody>
          <a:bodyPr vert="eaVert" wrap="square" anchor="t">
            <a:spAutoFit/>
          </a:bodyPr>
          <a:p>
            <a:r>
              <a:rPr lang="zh-CN" altLang="en-US" sz="5400" b="1" spc="500" dirty="0">
                <a:solidFill>
                  <a:schemeClr val="bg1"/>
                </a:solidFill>
                <a:uFillTx/>
                <a:latin typeface="微软雅黑" panose="020B0503020204020204" charset="-122"/>
                <a:ea typeface="微软雅黑" panose="020B0503020204020204" charset="-122"/>
                <a:cs typeface="微软雅黑" panose="020B0503020204020204" charset="-122"/>
              </a:rPr>
              <a:t>技 能</a:t>
            </a:r>
            <a:r>
              <a:rPr lang="zh-CN" altLang="en-US" sz="5400" b="1" spc="500" dirty="0">
                <a:solidFill>
                  <a:schemeClr val="bg1"/>
                </a:solidFill>
                <a:uFillTx/>
                <a:latin typeface="微软雅黑" panose="020B0503020204020204" charset="-122"/>
                <a:ea typeface="微软雅黑" panose="020B0503020204020204" charset="-122"/>
                <a:cs typeface="微软雅黑" panose="020B0503020204020204" charset="-122"/>
              </a:rPr>
              <a:t> 篇</a:t>
            </a:r>
            <a:endParaRPr lang="zh-CN" altLang="en-US" sz="5400" b="1" spc="500" dirty="0">
              <a:solidFill>
                <a:schemeClr val="bg1"/>
              </a:solidFill>
              <a:uFillTx/>
              <a:latin typeface="微软雅黑" panose="020B0503020204020204" charset="-122"/>
              <a:ea typeface="微软雅黑" panose="020B0503020204020204" charset="-122"/>
              <a:cs typeface="微软雅黑" panose="020B0503020204020204" charset="-122"/>
            </a:endParaRPr>
          </a:p>
        </p:txBody>
      </p:sp>
      <p:pic>
        <p:nvPicPr>
          <p:cNvPr id="30" name="图片 29"/>
          <p:cNvPicPr>
            <a:picLocks noChangeAspect="1"/>
          </p:cNvPicPr>
          <p:nvPr/>
        </p:nvPicPr>
        <p:blipFill rotWithShape="1">
          <a:blip r:embed="rId1">
            <a:extLst>
              <a:ext uri="{28A0092B-C50C-407E-A947-70E740481C1C}">
                <a14:useLocalDpi xmlns:a14="http://schemas.microsoft.com/office/drawing/2010/main" val="0"/>
              </a:ext>
            </a:extLst>
          </a:blip>
          <a:srcRect l="22515" t="75250" r="-251"/>
          <a:stretch>
            <a:fillRect/>
          </a:stretch>
        </p:blipFill>
        <p:spPr>
          <a:xfrm>
            <a:off x="-3810" y="-20955"/>
            <a:ext cx="12199620" cy="1697355"/>
          </a:xfrm>
          <a:prstGeom prst="rect">
            <a:avLst/>
          </a:prstGeom>
        </p:spPr>
      </p:pic>
      <p:sp>
        <p:nvSpPr>
          <p:cNvPr id="3" name="矩形 2"/>
          <p:cNvSpPr/>
          <p:nvPr/>
        </p:nvSpPr>
        <p:spPr>
          <a:xfrm>
            <a:off x="6677660" y="2166620"/>
            <a:ext cx="1977390" cy="4231640"/>
          </a:xfrm>
          <a:prstGeom prst="rect">
            <a:avLst/>
          </a:prstGeom>
          <a:noFill/>
          <a:ln w="19050">
            <a:solidFill>
              <a:schemeClr val="accent1"/>
            </a:solidFill>
          </a:ln>
          <a:extLst>
            <a:ext uri="{909E8E84-426E-40DD-AFC4-6F175D3DCCD1}">
              <a14:hiddenFill xmlns:a14="http://schemas.microsoft.com/office/drawing/2010/main">
                <a:solidFill>
                  <a:schemeClr val="accent1">
                    <a:alpha val="61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pic>
        <p:nvPicPr>
          <p:cNvPr id="3075" name="图片 3" descr="49.jpg"/>
          <p:cNvPicPr>
            <a:picLocks noChangeAspect="1"/>
          </p:cNvPicPr>
          <p:nvPr/>
        </p:nvPicPr>
        <p:blipFill>
          <a:blip r:embed="rId2">
            <a:clrChange>
              <a:clrFrom>
                <a:srgbClr val="FFFFFF">
                  <a:alpha val="100000"/>
                </a:srgbClr>
              </a:clrFrom>
              <a:clrTo>
                <a:srgbClr val="FFFFFF">
                  <a:alpha val="100000"/>
                  <a:alpha val="0"/>
                </a:srgbClr>
              </a:clrTo>
            </a:clrChange>
          </a:blip>
          <a:srcRect l="20143" t="8764" r="19349" b="6662"/>
          <a:stretch>
            <a:fillRect/>
          </a:stretch>
        </p:blipFill>
        <p:spPr>
          <a:xfrm>
            <a:off x="2253615" y="1786890"/>
            <a:ext cx="2708910" cy="4750435"/>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7" presetClass="entr" presetSubtype="0" fill="hold" grpId="0" nodeType="afterEffect">
                                  <p:stCondLst>
                                    <p:cond delay="0"/>
                                  </p:stCondLst>
                                  <p:childTnLst>
                                    <p:set>
                                      <p:cBhvr>
                                        <p:cTn id="16" dur="1" fill="hold">
                                          <p:stCondLst>
                                            <p:cond delay="0"/>
                                          </p:stCondLst>
                                        </p:cTn>
                                        <p:tgtEl>
                                          <p:spTgt spid="3074"/>
                                        </p:tgtEl>
                                        <p:attrNameLst>
                                          <p:attrName>style.visibility</p:attrName>
                                        </p:attrNameLst>
                                      </p:cBhvr>
                                      <p:to>
                                        <p:strVal val="visible"/>
                                      </p:to>
                                    </p:set>
                                    <p:animEffect transition="in" filter="fade">
                                      <p:cBhvr>
                                        <p:cTn id="17" dur="1000"/>
                                        <p:tgtEl>
                                          <p:spTgt spid="3074"/>
                                        </p:tgtEl>
                                      </p:cBhvr>
                                    </p:animEffect>
                                    <p:anim calcmode="lin" valueType="num">
                                      <p:cBhvr>
                                        <p:cTn id="18" dur="1000" fill="hold"/>
                                        <p:tgtEl>
                                          <p:spTgt spid="3074"/>
                                        </p:tgtEl>
                                        <p:attrNameLst>
                                          <p:attrName>ppt_x</p:attrName>
                                        </p:attrNameLst>
                                      </p:cBhvr>
                                      <p:tavLst>
                                        <p:tav tm="0">
                                          <p:val>
                                            <p:strVal val="#ppt_x"/>
                                          </p:val>
                                        </p:tav>
                                        <p:tav tm="100000">
                                          <p:val>
                                            <p:strVal val="#ppt_x"/>
                                          </p:val>
                                        </p:tav>
                                      </p:tavLst>
                                    </p:anim>
                                    <p:anim calcmode="lin" valueType="num">
                                      <p:cBhvr>
                                        <p:cTn id="19" dur="1000" fill="hold"/>
                                        <p:tgtEl>
                                          <p:spTgt spid="307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 grpId="0" bldLvl="0" animBg="1"/>
      <p:bldP spid="307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1">
            <a:extLst>
              <a:ext uri="{28A0092B-C50C-407E-A947-70E740481C1C}">
                <a14:useLocalDpi xmlns:a14="http://schemas.microsoft.com/office/drawing/2010/main" val="0"/>
              </a:ext>
            </a:extLst>
          </a:blip>
          <a:srcRect l="156" t="43657" r="74066" b="-828"/>
          <a:stretch>
            <a:fillRect/>
          </a:stretch>
        </p:blipFill>
        <p:spPr>
          <a:xfrm>
            <a:off x="-1270" y="1420495"/>
            <a:ext cx="4898390" cy="4490085"/>
          </a:xfrm>
          <a:prstGeom prst="rect">
            <a:avLst/>
          </a:prstGeom>
        </p:spPr>
      </p:pic>
      <p:sp>
        <p:nvSpPr>
          <p:cNvPr id="4101" name="TextBox 6"/>
          <p:cNvSpPr/>
          <p:nvPr/>
        </p:nvSpPr>
        <p:spPr>
          <a:xfrm>
            <a:off x="5538470" y="1225868"/>
            <a:ext cx="4377690" cy="615315"/>
          </a:xfrm>
          <a:prstGeom prst="rect">
            <a:avLst/>
          </a:prstGeom>
          <a:noFill/>
          <a:ln w="9525">
            <a:noFill/>
          </a:ln>
        </p:spPr>
        <p:txBody>
          <a:bodyPr wrap="square" lIns="0" tIns="0" rIns="0" bIns="0" anchor="ctr">
            <a:spAutoFit/>
          </a:bodyPr>
          <a:p>
            <a:r>
              <a:rPr lang="zh-CN" altLang="en-US" sz="4000" b="1" spc="300" dirty="0">
                <a:solidFill>
                  <a:srgbClr val="295DAB"/>
                </a:solidFill>
                <a:uFillTx/>
                <a:latin typeface="微软雅黑" panose="020B0503020204020204" charset="-122"/>
                <a:ea typeface="微软雅黑" panose="020B0503020204020204" charset="-122"/>
                <a:cs typeface="微软雅黑" panose="020B0503020204020204" charset="-122"/>
                <a:sym typeface="Impact" panose="020B0806030902050204" pitchFamily="34" charset="0"/>
              </a:rPr>
              <a:t>第</a:t>
            </a:r>
            <a:r>
              <a:rPr lang="en-US" altLang="zh-CN" sz="4000" b="1" spc="300" dirty="0">
                <a:solidFill>
                  <a:srgbClr val="295DAB"/>
                </a:solidFill>
                <a:uFillTx/>
                <a:latin typeface="微软雅黑" panose="020B0503020204020204" charset="-122"/>
                <a:ea typeface="微软雅黑" panose="020B0503020204020204" charset="-122"/>
                <a:cs typeface="微软雅黑" panose="020B0503020204020204" charset="-122"/>
                <a:sym typeface="Impact" panose="020B0806030902050204" pitchFamily="34" charset="0"/>
              </a:rPr>
              <a:t>13</a:t>
            </a:r>
            <a:r>
              <a:rPr lang="zh-CN" altLang="en-US" sz="4000" b="1" spc="300" dirty="0">
                <a:solidFill>
                  <a:srgbClr val="295DAB"/>
                </a:solidFill>
                <a:uFillTx/>
                <a:latin typeface="微软雅黑" panose="020B0503020204020204" charset="-122"/>
                <a:ea typeface="微软雅黑" panose="020B0503020204020204" charset="-122"/>
                <a:cs typeface="微软雅黑" panose="020B0503020204020204" charset="-122"/>
                <a:sym typeface="Impact" panose="020B0806030902050204" pitchFamily="34" charset="0"/>
              </a:rPr>
              <a:t>章  体育舞蹈</a:t>
            </a:r>
            <a:endParaRPr lang="zh-CN" altLang="en-US" sz="4000" b="1" spc="300" dirty="0">
              <a:solidFill>
                <a:srgbClr val="295DAB"/>
              </a:solidFill>
              <a:uFillTx/>
              <a:latin typeface="微软雅黑" panose="020B0503020204020204" charset="-122"/>
              <a:ea typeface="微软雅黑" panose="020B0503020204020204" charset="-122"/>
              <a:cs typeface="微软雅黑" panose="020B0503020204020204" charset="-122"/>
              <a:sym typeface="Impact" panose="020B0806030902050204" pitchFamily="34" charset="0"/>
            </a:endParaRPr>
          </a:p>
        </p:txBody>
      </p:sp>
      <p:sp>
        <p:nvSpPr>
          <p:cNvPr id="4099" name="矩形 4"/>
          <p:cNvSpPr/>
          <p:nvPr/>
        </p:nvSpPr>
        <p:spPr>
          <a:xfrm>
            <a:off x="9748838" y="346075"/>
            <a:ext cx="2003425" cy="848995"/>
          </a:xfrm>
          <a:prstGeom prst="rect">
            <a:avLst/>
          </a:prstGeom>
          <a:noFill/>
          <a:ln w="9525">
            <a:noFill/>
          </a:ln>
        </p:spPr>
        <p:txBody>
          <a:bodyPr anchor="t">
            <a:spAutoFit/>
          </a:bodyPr>
          <a:p>
            <a:pPr algn="r">
              <a:lnSpc>
                <a:spcPct val="112000"/>
              </a:lnSpc>
            </a:pPr>
            <a:r>
              <a:rPr lang="zh-CN" altLang="en-US" sz="2800" b="1" i="1" dirty="0">
                <a:solidFill>
                  <a:srgbClr val="295DAB"/>
                </a:solidFill>
                <a:latin typeface="微软雅黑" panose="020B0503020204020204" charset="-122"/>
                <a:ea typeface="微软雅黑" panose="020B0503020204020204" charset="-122"/>
                <a:sym typeface="微软雅黑" panose="020B0503020204020204" charset="-122"/>
              </a:rPr>
              <a:t>目录页</a:t>
            </a:r>
            <a:r>
              <a:rPr lang="zh-CN" altLang="en-US" sz="2800" b="1" i="1" dirty="0">
                <a:solidFill>
                  <a:srgbClr val="FF9300"/>
                </a:solidFill>
                <a:latin typeface="微软雅黑" panose="020B0503020204020204" charset="-122"/>
                <a:ea typeface="微软雅黑" panose="020B0503020204020204" charset="-122"/>
                <a:sym typeface="微软雅黑" panose="020B0503020204020204" charset="-122"/>
              </a:rPr>
              <a:t>  </a:t>
            </a:r>
            <a:endParaRPr lang="zh-CN" altLang="en-US" sz="2800" b="1" i="1" dirty="0">
              <a:solidFill>
                <a:srgbClr val="FF9300"/>
              </a:solidFill>
              <a:latin typeface="微软雅黑" panose="020B0503020204020204" charset="-122"/>
              <a:ea typeface="微软雅黑" panose="020B0503020204020204" charset="-122"/>
              <a:sym typeface="微软雅黑" panose="020B0503020204020204" charset="-122"/>
            </a:endParaRPr>
          </a:p>
          <a:p>
            <a:pPr algn="r">
              <a:lnSpc>
                <a:spcPct val="112000"/>
              </a:lnSpc>
            </a:pPr>
            <a:r>
              <a:rPr lang="zh-CN" altLang="zh-CN" sz="1400" b="1" i="1" dirty="0">
                <a:solidFill>
                  <a:srgbClr val="FFC000"/>
                </a:solidFill>
                <a:latin typeface="微软雅黑" panose="020B0503020204020204" charset="-122"/>
                <a:ea typeface="微软雅黑" panose="020B0503020204020204" charset="-122"/>
                <a:sym typeface="Calibri" panose="020F0502020204030204" pitchFamily="34" charset="0"/>
              </a:rPr>
              <a:t>CONTENTS PAGE</a:t>
            </a:r>
            <a:r>
              <a:rPr lang="zh-CN" altLang="zh-CN" sz="1600" b="1" i="1" dirty="0">
                <a:solidFill>
                  <a:srgbClr val="7F7F7F"/>
                </a:solidFill>
                <a:latin typeface="Calibri" panose="020F0502020204030204" pitchFamily="34" charset="0"/>
                <a:ea typeface="宋体" panose="02010600030101010101" pitchFamily="2" charset="-122"/>
                <a:sym typeface="Calibri" panose="020F0502020204030204" pitchFamily="34" charset="0"/>
              </a:rPr>
              <a:t> </a:t>
            </a:r>
            <a:endParaRPr lang="zh-CN" altLang="zh-CN" b="1" i="1" dirty="0">
              <a:solidFill>
                <a:srgbClr val="7F7F7F"/>
              </a:solidFill>
              <a:latin typeface="Calibri" panose="020F0502020204030204" pitchFamily="34" charset="0"/>
              <a:ea typeface="宋体" panose="02010600030101010101" pitchFamily="2" charset="-122"/>
              <a:sym typeface="宋体" panose="02010600030101010101" pitchFamily="2" charset="-122"/>
            </a:endParaRPr>
          </a:p>
        </p:txBody>
      </p:sp>
      <p:grpSp>
        <p:nvGrpSpPr>
          <p:cNvPr id="15" name="组合 14"/>
          <p:cNvGrpSpPr/>
          <p:nvPr/>
        </p:nvGrpSpPr>
        <p:grpSpPr>
          <a:xfrm flipH="1">
            <a:off x="5939155" y="2417445"/>
            <a:ext cx="4119245" cy="579755"/>
            <a:chOff x="1327946" y="3699322"/>
            <a:chExt cx="3761755" cy="517027"/>
          </a:xfrm>
          <a:solidFill>
            <a:srgbClr val="295DAB"/>
          </a:solidFill>
        </p:grpSpPr>
        <p:sp>
          <p:nvSpPr>
            <p:cNvPr id="16" name="椭圆 15"/>
            <p:cNvSpPr/>
            <p:nvPr/>
          </p:nvSpPr>
          <p:spPr>
            <a:xfrm>
              <a:off x="4572674" y="3699322"/>
              <a:ext cx="517027" cy="517027"/>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cxnSp>
          <p:nvCxnSpPr>
            <p:cNvPr id="17" name="直接连接符 16"/>
            <p:cNvCxnSpPr/>
            <p:nvPr/>
          </p:nvCxnSpPr>
          <p:spPr>
            <a:xfrm>
              <a:off x="1366792" y="4152377"/>
              <a:ext cx="3205882" cy="0"/>
            </a:xfrm>
            <a:prstGeom prst="line">
              <a:avLst/>
            </a:prstGeom>
            <a:grpFill/>
            <a:ln w="57150">
              <a:solidFill>
                <a:srgbClr val="295DAB"/>
              </a:solidFill>
            </a:ln>
          </p:spPr>
          <p:style>
            <a:lnRef idx="1">
              <a:schemeClr val="accent1"/>
            </a:lnRef>
            <a:fillRef idx="0">
              <a:schemeClr val="accent1"/>
            </a:fillRef>
            <a:effectRef idx="0">
              <a:schemeClr val="accent1"/>
            </a:effectRef>
            <a:fontRef idx="minor">
              <a:schemeClr val="tx1"/>
            </a:fontRef>
          </p:style>
        </p:cxnSp>
        <p:sp>
          <p:nvSpPr>
            <p:cNvPr id="18" name="椭圆 17"/>
            <p:cNvSpPr/>
            <p:nvPr/>
          </p:nvSpPr>
          <p:spPr>
            <a:xfrm>
              <a:off x="1327946" y="4103563"/>
              <a:ext cx="97629" cy="97629"/>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grpSp>
      <p:sp>
        <p:nvSpPr>
          <p:cNvPr id="19" name="MH_Number_1"/>
          <p:cNvSpPr txBox="1"/>
          <p:nvPr>
            <p:custDataLst>
              <p:tags r:id="rId2"/>
            </p:custDataLst>
          </p:nvPr>
        </p:nvSpPr>
        <p:spPr>
          <a:xfrm>
            <a:off x="5922645" y="2453640"/>
            <a:ext cx="574675" cy="511175"/>
          </a:xfrm>
          <a:prstGeom prst="rect">
            <a:avLst/>
          </a:prstGeom>
          <a:noFill/>
        </p:spPr>
        <p:txBody>
          <a:bodyPr wrap="square" lIns="0" tIns="0" rIns="0" bIns="0" rtlCol="0" anchor="ctr" anchorCtr="0">
            <a:normAutofit/>
          </a:bodyPr>
          <a:p>
            <a:pPr algn="ctr"/>
            <a:r>
              <a:rPr lang="en-US" altLang="zh-CN" b="1" dirty="0">
                <a:solidFill>
                  <a:srgbClr val="FFC000"/>
                </a:solidFill>
                <a:latin typeface="微软雅黑" panose="020B0503020204020204" charset="-122"/>
                <a:ea typeface="微软雅黑" panose="020B0503020204020204" charset="-122"/>
                <a:cs typeface="+mn-ea"/>
                <a:sym typeface="+mn-lt"/>
              </a:rPr>
              <a:t>01</a:t>
            </a:r>
            <a:endParaRPr lang="en-US" altLang="zh-CN" b="1" dirty="0">
              <a:solidFill>
                <a:srgbClr val="FFC000"/>
              </a:solidFill>
              <a:latin typeface="微软雅黑" panose="020B0503020204020204" charset="-122"/>
              <a:ea typeface="微软雅黑" panose="020B0503020204020204" charset="-122"/>
              <a:cs typeface="+mn-ea"/>
              <a:sym typeface="+mn-lt"/>
            </a:endParaRPr>
          </a:p>
        </p:txBody>
      </p:sp>
      <p:sp>
        <p:nvSpPr>
          <p:cNvPr id="20" name="文本框 21"/>
          <p:cNvSpPr>
            <a:spLocks noChangeArrowheads="1"/>
          </p:cNvSpPr>
          <p:nvPr/>
        </p:nvSpPr>
        <p:spPr bwMode="auto">
          <a:xfrm>
            <a:off x="6697345" y="2471420"/>
            <a:ext cx="2169160"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algn="l" defTabSz="1218565">
              <a:defRPr/>
            </a:pPr>
            <a:r>
              <a:rPr lang="zh-CN" altLang="en-US" sz="2000" b="1" spc="300" dirty="0">
                <a:solidFill>
                  <a:srgbClr val="295DAB"/>
                </a:solidFill>
                <a:uFillTx/>
                <a:latin typeface="微软雅黑" panose="020B0503020204020204" charset="-122"/>
                <a:ea typeface="微软雅黑" panose="020B0503020204020204" charset="-122"/>
                <a:cs typeface="微软雅黑" panose="020B0503020204020204" charset="-122"/>
                <a:sym typeface="Impact" panose="020B0806030902050204" pitchFamily="34" charset="0"/>
              </a:rPr>
              <a:t>体育舞蹈</a:t>
            </a:r>
            <a:r>
              <a:rPr lang="zh-CN" altLang="en-US" sz="2000" b="1" kern="0" spc="100" dirty="0">
                <a:solidFill>
                  <a:srgbClr val="295DAB"/>
                </a:solidFill>
                <a:uFillTx/>
                <a:latin typeface="微软雅黑" panose="020B0503020204020204" charset="-122"/>
                <a:ea typeface="微软雅黑" panose="020B0503020204020204" charset="-122"/>
                <a:cs typeface="+mn-ea"/>
                <a:sym typeface="+mn-lt"/>
              </a:rPr>
              <a:t>概述</a:t>
            </a:r>
            <a:endParaRPr lang="zh-CN" altLang="en-US" sz="2000" b="1" kern="0" spc="100" dirty="0">
              <a:solidFill>
                <a:srgbClr val="295DAB"/>
              </a:solidFill>
              <a:uFillTx/>
              <a:latin typeface="微软雅黑" panose="020B0503020204020204" charset="-122"/>
              <a:ea typeface="微软雅黑" panose="020B0503020204020204" charset="-122"/>
              <a:cs typeface="+mn-ea"/>
              <a:sym typeface="+mn-lt"/>
            </a:endParaRPr>
          </a:p>
        </p:txBody>
      </p:sp>
      <p:grpSp>
        <p:nvGrpSpPr>
          <p:cNvPr id="21" name="组合 20"/>
          <p:cNvGrpSpPr/>
          <p:nvPr/>
        </p:nvGrpSpPr>
        <p:grpSpPr>
          <a:xfrm flipH="1">
            <a:off x="5936615" y="3237230"/>
            <a:ext cx="4119245" cy="579755"/>
            <a:chOff x="1327946" y="3699322"/>
            <a:chExt cx="3761755" cy="517027"/>
          </a:xfrm>
          <a:solidFill>
            <a:srgbClr val="295DAB"/>
          </a:solidFill>
        </p:grpSpPr>
        <p:sp>
          <p:nvSpPr>
            <p:cNvPr id="22" name="椭圆 21"/>
            <p:cNvSpPr/>
            <p:nvPr/>
          </p:nvSpPr>
          <p:spPr>
            <a:xfrm>
              <a:off x="4572674" y="3699322"/>
              <a:ext cx="517027" cy="517027"/>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cxnSp>
          <p:nvCxnSpPr>
            <p:cNvPr id="23" name="直接连接符 22"/>
            <p:cNvCxnSpPr/>
            <p:nvPr/>
          </p:nvCxnSpPr>
          <p:spPr>
            <a:xfrm>
              <a:off x="1366792" y="4152377"/>
              <a:ext cx="3205882" cy="0"/>
            </a:xfrm>
            <a:prstGeom prst="line">
              <a:avLst/>
            </a:prstGeom>
            <a:grpFill/>
            <a:ln w="57150">
              <a:solidFill>
                <a:srgbClr val="295DAB"/>
              </a:solidFill>
            </a:ln>
          </p:spPr>
          <p:style>
            <a:lnRef idx="1">
              <a:schemeClr val="accent1"/>
            </a:lnRef>
            <a:fillRef idx="0">
              <a:schemeClr val="accent1"/>
            </a:fillRef>
            <a:effectRef idx="0">
              <a:schemeClr val="accent1"/>
            </a:effectRef>
            <a:fontRef idx="minor">
              <a:schemeClr val="tx1"/>
            </a:fontRef>
          </p:style>
        </p:cxnSp>
        <p:sp>
          <p:nvSpPr>
            <p:cNvPr id="24" name="椭圆 23"/>
            <p:cNvSpPr/>
            <p:nvPr/>
          </p:nvSpPr>
          <p:spPr>
            <a:xfrm>
              <a:off x="1327946" y="4103563"/>
              <a:ext cx="97629" cy="97629"/>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grpSp>
      <p:sp>
        <p:nvSpPr>
          <p:cNvPr id="25" name="MH_Number_1"/>
          <p:cNvSpPr txBox="1"/>
          <p:nvPr>
            <p:custDataLst>
              <p:tags r:id="rId3"/>
            </p:custDataLst>
          </p:nvPr>
        </p:nvSpPr>
        <p:spPr>
          <a:xfrm>
            <a:off x="5939790" y="3275965"/>
            <a:ext cx="574675" cy="511175"/>
          </a:xfrm>
          <a:prstGeom prst="rect">
            <a:avLst/>
          </a:prstGeom>
          <a:noFill/>
        </p:spPr>
        <p:txBody>
          <a:bodyPr wrap="square" lIns="0" tIns="0" rIns="0" bIns="0" rtlCol="0" anchor="ctr" anchorCtr="0">
            <a:normAutofit/>
          </a:bodyPr>
          <a:p>
            <a:pPr algn="ctr"/>
            <a:r>
              <a:rPr lang="en-US" b="1" dirty="0">
                <a:solidFill>
                  <a:srgbClr val="FFC000"/>
                </a:solidFill>
                <a:latin typeface="微软雅黑" panose="020B0503020204020204" charset="-122"/>
                <a:ea typeface="微软雅黑" panose="020B0503020204020204" charset="-122"/>
                <a:cs typeface="+mn-ea"/>
                <a:sym typeface="+mn-lt"/>
              </a:rPr>
              <a:t>02</a:t>
            </a:r>
            <a:endParaRPr lang="en-US" b="1" dirty="0">
              <a:solidFill>
                <a:srgbClr val="FFC000"/>
              </a:solidFill>
              <a:latin typeface="微软雅黑" panose="020B0503020204020204" charset="-122"/>
              <a:ea typeface="微软雅黑" panose="020B0503020204020204" charset="-122"/>
              <a:cs typeface="+mn-ea"/>
              <a:sym typeface="+mn-lt"/>
            </a:endParaRPr>
          </a:p>
        </p:txBody>
      </p:sp>
      <p:grpSp>
        <p:nvGrpSpPr>
          <p:cNvPr id="26" name="组合 25"/>
          <p:cNvGrpSpPr/>
          <p:nvPr/>
        </p:nvGrpSpPr>
        <p:grpSpPr>
          <a:xfrm flipH="1">
            <a:off x="5935980" y="4060825"/>
            <a:ext cx="4119245" cy="579755"/>
            <a:chOff x="1327946" y="3699322"/>
            <a:chExt cx="3761755" cy="517027"/>
          </a:xfrm>
          <a:solidFill>
            <a:srgbClr val="295DAB"/>
          </a:solidFill>
        </p:grpSpPr>
        <p:sp>
          <p:nvSpPr>
            <p:cNvPr id="27" name="椭圆 26"/>
            <p:cNvSpPr/>
            <p:nvPr/>
          </p:nvSpPr>
          <p:spPr>
            <a:xfrm>
              <a:off x="4572674" y="3699322"/>
              <a:ext cx="517027" cy="517027"/>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cxnSp>
          <p:nvCxnSpPr>
            <p:cNvPr id="30" name="直接连接符 29"/>
            <p:cNvCxnSpPr/>
            <p:nvPr/>
          </p:nvCxnSpPr>
          <p:spPr>
            <a:xfrm>
              <a:off x="1366792" y="4152377"/>
              <a:ext cx="3205882" cy="0"/>
            </a:xfrm>
            <a:prstGeom prst="line">
              <a:avLst/>
            </a:prstGeom>
            <a:grpFill/>
            <a:ln w="57150">
              <a:solidFill>
                <a:srgbClr val="295DAB"/>
              </a:solidFill>
            </a:ln>
          </p:spPr>
          <p:style>
            <a:lnRef idx="1">
              <a:schemeClr val="accent1"/>
            </a:lnRef>
            <a:fillRef idx="0">
              <a:schemeClr val="accent1"/>
            </a:fillRef>
            <a:effectRef idx="0">
              <a:schemeClr val="accent1"/>
            </a:effectRef>
            <a:fontRef idx="minor">
              <a:schemeClr val="tx1"/>
            </a:fontRef>
          </p:style>
        </p:cxnSp>
        <p:sp>
          <p:nvSpPr>
            <p:cNvPr id="34" name="椭圆 33"/>
            <p:cNvSpPr/>
            <p:nvPr/>
          </p:nvSpPr>
          <p:spPr>
            <a:xfrm>
              <a:off x="1327946" y="4103563"/>
              <a:ext cx="97629" cy="97629"/>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grpSp>
      <p:sp>
        <p:nvSpPr>
          <p:cNvPr id="37" name="MH_Number_1"/>
          <p:cNvSpPr txBox="1"/>
          <p:nvPr>
            <p:custDataLst>
              <p:tags r:id="rId4"/>
            </p:custDataLst>
          </p:nvPr>
        </p:nvSpPr>
        <p:spPr>
          <a:xfrm>
            <a:off x="5939155" y="4099560"/>
            <a:ext cx="574675" cy="511175"/>
          </a:xfrm>
          <a:prstGeom prst="rect">
            <a:avLst/>
          </a:prstGeom>
          <a:noFill/>
        </p:spPr>
        <p:txBody>
          <a:bodyPr wrap="square" lIns="0" tIns="0" rIns="0" bIns="0" rtlCol="0" anchor="ctr" anchorCtr="0">
            <a:normAutofit/>
          </a:bodyPr>
          <a:p>
            <a:pPr algn="ctr"/>
            <a:r>
              <a:rPr lang="en-US" altLang="zh-CN" b="1" dirty="0">
                <a:solidFill>
                  <a:srgbClr val="FFC000"/>
                </a:solidFill>
                <a:latin typeface="微软雅黑" panose="020B0503020204020204" charset="-122"/>
                <a:ea typeface="微软雅黑" panose="020B0503020204020204" charset="-122"/>
                <a:cs typeface="+mn-ea"/>
                <a:sym typeface="+mn-lt"/>
              </a:rPr>
              <a:t>03</a:t>
            </a:r>
            <a:endParaRPr lang="en-US" altLang="zh-CN" b="1" dirty="0">
              <a:solidFill>
                <a:srgbClr val="FFC000"/>
              </a:solidFill>
              <a:latin typeface="微软雅黑" panose="020B0503020204020204" charset="-122"/>
              <a:ea typeface="微软雅黑" panose="020B0503020204020204" charset="-122"/>
              <a:cs typeface="+mn-ea"/>
              <a:sym typeface="+mn-lt"/>
            </a:endParaRPr>
          </a:p>
        </p:txBody>
      </p:sp>
      <p:sp>
        <p:nvSpPr>
          <p:cNvPr id="39" name="文本框 21"/>
          <p:cNvSpPr>
            <a:spLocks noChangeArrowheads="1"/>
          </p:cNvSpPr>
          <p:nvPr/>
        </p:nvSpPr>
        <p:spPr bwMode="auto">
          <a:xfrm>
            <a:off x="6677025" y="3307080"/>
            <a:ext cx="4446905"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algn="l" defTabSz="1218565">
              <a:defRPr/>
            </a:pPr>
            <a:r>
              <a:rPr lang="zh-CN" altLang="en-US" sz="2000" b="1" kern="0" spc="-100" dirty="0">
                <a:solidFill>
                  <a:srgbClr val="295DAB"/>
                </a:solidFill>
                <a:uFillTx/>
                <a:latin typeface="微软雅黑" panose="020B0503020204020204" charset="-122"/>
                <a:ea typeface="微软雅黑" panose="020B0503020204020204" charset="-122"/>
                <a:cs typeface="微软雅黑" panose="020B0503020204020204" charset="-122"/>
                <a:sym typeface="Impact" panose="020B0806030902050204" pitchFamily="34" charset="0"/>
              </a:rPr>
              <a:t>体育舞蹈</a:t>
            </a:r>
            <a:r>
              <a:rPr lang="zh-CN" altLang="en-US" sz="2000" b="1" kern="0" spc="-100" dirty="0">
                <a:solidFill>
                  <a:srgbClr val="295DAB"/>
                </a:solidFill>
                <a:uFillTx/>
                <a:latin typeface="微软雅黑" panose="020B0503020204020204" charset="-122"/>
                <a:ea typeface="微软雅黑" panose="020B0503020204020204" charset="-122"/>
                <a:cs typeface="+mn-ea"/>
                <a:sym typeface="+mn-lt"/>
              </a:rPr>
              <a:t>基本技术教学理论与方法</a:t>
            </a:r>
            <a:endParaRPr lang="zh-CN" altLang="en-US" sz="2000" b="1" kern="0" spc="-100" dirty="0">
              <a:solidFill>
                <a:srgbClr val="295DAB"/>
              </a:solidFill>
              <a:uFillTx/>
              <a:latin typeface="微软雅黑" panose="020B0503020204020204" charset="-122"/>
              <a:ea typeface="微软雅黑" panose="020B0503020204020204" charset="-122"/>
              <a:cs typeface="+mn-ea"/>
              <a:sym typeface="+mn-lt"/>
            </a:endParaRPr>
          </a:p>
        </p:txBody>
      </p:sp>
      <p:sp>
        <p:nvSpPr>
          <p:cNvPr id="40" name="文本框 21"/>
          <p:cNvSpPr>
            <a:spLocks noChangeArrowheads="1"/>
          </p:cNvSpPr>
          <p:nvPr/>
        </p:nvSpPr>
        <p:spPr bwMode="auto">
          <a:xfrm>
            <a:off x="6697345" y="4145280"/>
            <a:ext cx="3695065"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algn="l" defTabSz="1218565">
              <a:defRPr/>
            </a:pPr>
            <a:r>
              <a:rPr lang="zh-CN" altLang="en-US" sz="2000" b="1" spc="300" dirty="0">
                <a:solidFill>
                  <a:srgbClr val="295DAB"/>
                </a:solidFill>
                <a:uFillTx/>
                <a:latin typeface="微软雅黑" panose="020B0503020204020204" charset="-122"/>
                <a:ea typeface="微软雅黑" panose="020B0503020204020204" charset="-122"/>
                <a:cs typeface="微软雅黑" panose="020B0503020204020204" charset="-122"/>
                <a:sym typeface="Impact" panose="020B0806030902050204" pitchFamily="34" charset="0"/>
              </a:rPr>
              <a:t>体育舞蹈竞赛规定</a:t>
            </a:r>
            <a:endParaRPr lang="zh-CN" altLang="en-US" sz="2000" kern="0" spc="100" dirty="0">
              <a:solidFill>
                <a:srgbClr val="295DAB"/>
              </a:solidFill>
              <a:uFillTx/>
              <a:latin typeface="微软雅黑" panose="020B0503020204020204" charset="-122"/>
              <a:ea typeface="微软雅黑" panose="020B0503020204020204" charset="-122"/>
              <a:cs typeface="+mn-ea"/>
              <a:sym typeface="+mn-lt"/>
            </a:endParaRPr>
          </a:p>
        </p:txBody>
      </p:sp>
      <p:grpSp>
        <p:nvGrpSpPr>
          <p:cNvPr id="41" name="组合 40"/>
          <p:cNvGrpSpPr/>
          <p:nvPr/>
        </p:nvGrpSpPr>
        <p:grpSpPr>
          <a:xfrm flipH="1">
            <a:off x="5939155" y="4846320"/>
            <a:ext cx="4119245" cy="579755"/>
            <a:chOff x="1327946" y="3699322"/>
            <a:chExt cx="3761755" cy="517027"/>
          </a:xfrm>
          <a:solidFill>
            <a:srgbClr val="295DAB"/>
          </a:solidFill>
        </p:grpSpPr>
        <p:sp>
          <p:nvSpPr>
            <p:cNvPr id="42" name="椭圆 41"/>
            <p:cNvSpPr/>
            <p:nvPr/>
          </p:nvSpPr>
          <p:spPr>
            <a:xfrm>
              <a:off x="4572674" y="3699322"/>
              <a:ext cx="517027" cy="517027"/>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cxnSp>
          <p:nvCxnSpPr>
            <p:cNvPr id="43" name="直接连接符 42"/>
            <p:cNvCxnSpPr/>
            <p:nvPr/>
          </p:nvCxnSpPr>
          <p:spPr>
            <a:xfrm>
              <a:off x="1366792" y="4152377"/>
              <a:ext cx="3205882" cy="0"/>
            </a:xfrm>
            <a:prstGeom prst="line">
              <a:avLst/>
            </a:prstGeom>
            <a:grpFill/>
            <a:ln w="57150">
              <a:solidFill>
                <a:srgbClr val="295DAB"/>
              </a:solidFill>
            </a:ln>
          </p:spPr>
          <p:style>
            <a:lnRef idx="1">
              <a:schemeClr val="accent1"/>
            </a:lnRef>
            <a:fillRef idx="0">
              <a:schemeClr val="accent1"/>
            </a:fillRef>
            <a:effectRef idx="0">
              <a:schemeClr val="accent1"/>
            </a:effectRef>
            <a:fontRef idx="minor">
              <a:schemeClr val="tx1"/>
            </a:fontRef>
          </p:style>
        </p:cxnSp>
        <p:sp>
          <p:nvSpPr>
            <p:cNvPr id="44" name="椭圆 43"/>
            <p:cNvSpPr/>
            <p:nvPr/>
          </p:nvSpPr>
          <p:spPr>
            <a:xfrm>
              <a:off x="1327946" y="4103563"/>
              <a:ext cx="97629" cy="97629"/>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grpSp>
      <p:sp>
        <p:nvSpPr>
          <p:cNvPr id="45" name="MH_Number_1"/>
          <p:cNvSpPr txBox="1"/>
          <p:nvPr>
            <p:custDataLst>
              <p:tags r:id="rId5"/>
            </p:custDataLst>
          </p:nvPr>
        </p:nvSpPr>
        <p:spPr>
          <a:xfrm>
            <a:off x="5942330" y="4885055"/>
            <a:ext cx="574675" cy="511175"/>
          </a:xfrm>
          <a:prstGeom prst="rect">
            <a:avLst/>
          </a:prstGeom>
          <a:noFill/>
        </p:spPr>
        <p:txBody>
          <a:bodyPr wrap="square" lIns="0" tIns="0" rIns="0" bIns="0" rtlCol="0" anchor="ctr" anchorCtr="0">
            <a:normAutofit/>
          </a:bodyPr>
          <a:p>
            <a:pPr algn="ctr"/>
            <a:r>
              <a:rPr lang="en-US" b="1" dirty="0">
                <a:solidFill>
                  <a:srgbClr val="FFC000"/>
                </a:solidFill>
                <a:latin typeface="微软雅黑" panose="020B0503020204020204" charset="-122"/>
                <a:ea typeface="微软雅黑" panose="020B0503020204020204" charset="-122"/>
                <a:cs typeface="+mn-ea"/>
                <a:sym typeface="+mn-lt"/>
              </a:rPr>
              <a:t>04</a:t>
            </a:r>
            <a:endParaRPr lang="en-US" b="1" dirty="0">
              <a:solidFill>
                <a:srgbClr val="FFC000"/>
              </a:solidFill>
              <a:latin typeface="微软雅黑" panose="020B0503020204020204" charset="-122"/>
              <a:ea typeface="微软雅黑" panose="020B0503020204020204" charset="-122"/>
              <a:cs typeface="+mn-ea"/>
              <a:sym typeface="+mn-lt"/>
            </a:endParaRPr>
          </a:p>
        </p:txBody>
      </p:sp>
      <p:sp>
        <p:nvSpPr>
          <p:cNvPr id="46" name="文本框 21"/>
          <p:cNvSpPr>
            <a:spLocks noChangeArrowheads="1"/>
          </p:cNvSpPr>
          <p:nvPr/>
        </p:nvSpPr>
        <p:spPr bwMode="auto">
          <a:xfrm>
            <a:off x="6699885" y="4879975"/>
            <a:ext cx="3312160"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algn="l" defTabSz="1218565">
              <a:defRPr/>
            </a:pPr>
            <a:r>
              <a:rPr lang="zh-CN" altLang="en-US" sz="2000" b="1" spc="300" dirty="0">
                <a:solidFill>
                  <a:srgbClr val="295DAB"/>
                </a:solidFill>
                <a:uFillTx/>
                <a:latin typeface="微软雅黑" panose="020B0503020204020204" charset="-122"/>
                <a:ea typeface="微软雅黑" panose="020B0503020204020204" charset="-122"/>
                <a:cs typeface="微软雅黑" panose="020B0503020204020204" charset="-122"/>
                <a:sym typeface="Impact" panose="020B0806030902050204" pitchFamily="34" charset="0"/>
              </a:rPr>
              <a:t>体育舞蹈常见运动损伤</a:t>
            </a:r>
            <a:endParaRPr lang="zh-CN" altLang="en-US" sz="2000" b="1" kern="0" spc="100" dirty="0">
              <a:solidFill>
                <a:srgbClr val="295DAB"/>
              </a:solidFill>
              <a:uFillTx/>
              <a:latin typeface="微软雅黑" panose="020B0503020204020204" charset="-122"/>
              <a:ea typeface="微软雅黑" panose="020B050302020402020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fill="hold"/>
                                        <p:tgtEl>
                                          <p:spTgt spid="20"/>
                                        </p:tgtEl>
                                        <p:attrNameLst>
                                          <p:attrName>ppt_x</p:attrName>
                                        </p:attrNameLst>
                                      </p:cBhvr>
                                      <p:tavLst>
                                        <p:tav tm="0">
                                          <p:val>
                                            <p:strVal val="0-#ppt_w/2"/>
                                          </p:val>
                                        </p:tav>
                                        <p:tav tm="100000">
                                          <p:val>
                                            <p:strVal val="#ppt_x"/>
                                          </p:val>
                                        </p:tav>
                                      </p:tavLst>
                                    </p:anim>
                                    <p:anim calcmode="lin" valueType="num">
                                      <p:cBhvr additive="base">
                                        <p:cTn id="12" dur="500" fill="hold"/>
                                        <p:tgtEl>
                                          <p:spTgt spid="20"/>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500"/>
                                        <p:tgtEl>
                                          <p:spTgt spid="25"/>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37"/>
                                        </p:tgtEl>
                                        <p:attrNameLst>
                                          <p:attrName>style.visibility</p:attrName>
                                        </p:attrNameLst>
                                      </p:cBhvr>
                                      <p:to>
                                        <p:strVal val="visible"/>
                                      </p:to>
                                    </p:set>
                                    <p:animEffect transition="in" filter="fade">
                                      <p:cBhvr>
                                        <p:cTn id="20" dur="500"/>
                                        <p:tgtEl>
                                          <p:spTgt spid="37"/>
                                        </p:tgtEl>
                                      </p:cBhvr>
                                    </p:animEffect>
                                  </p:childTnLst>
                                </p:cTn>
                              </p:par>
                            </p:childTnLst>
                          </p:cTn>
                        </p:par>
                        <p:par>
                          <p:cTn id="21" fill="hold">
                            <p:stCondLst>
                              <p:cond delay="2000"/>
                            </p:stCondLst>
                            <p:childTnLst>
                              <p:par>
                                <p:cTn id="22" presetID="2" presetClass="entr" presetSubtype="8" fill="hold" grpId="0"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additive="base">
                                        <p:cTn id="24" dur="500" fill="hold"/>
                                        <p:tgtEl>
                                          <p:spTgt spid="39"/>
                                        </p:tgtEl>
                                        <p:attrNameLst>
                                          <p:attrName>ppt_x</p:attrName>
                                        </p:attrNameLst>
                                      </p:cBhvr>
                                      <p:tavLst>
                                        <p:tav tm="0">
                                          <p:val>
                                            <p:strVal val="0-#ppt_w/2"/>
                                          </p:val>
                                        </p:tav>
                                        <p:tav tm="100000">
                                          <p:val>
                                            <p:strVal val="#ppt_x"/>
                                          </p:val>
                                        </p:tav>
                                      </p:tavLst>
                                    </p:anim>
                                    <p:anim calcmode="lin" valueType="num">
                                      <p:cBhvr additive="base">
                                        <p:cTn id="25" dur="500" fill="hold"/>
                                        <p:tgtEl>
                                          <p:spTgt spid="39"/>
                                        </p:tgtEl>
                                        <p:attrNameLst>
                                          <p:attrName>ppt_y</p:attrName>
                                        </p:attrNameLst>
                                      </p:cBhvr>
                                      <p:tavLst>
                                        <p:tav tm="0">
                                          <p:val>
                                            <p:strVal val="#ppt_y"/>
                                          </p:val>
                                        </p:tav>
                                        <p:tav tm="100000">
                                          <p:val>
                                            <p:strVal val="#ppt_y"/>
                                          </p:val>
                                        </p:tav>
                                      </p:tavLst>
                                    </p:anim>
                                  </p:childTnLst>
                                </p:cTn>
                              </p:par>
                            </p:childTnLst>
                          </p:cTn>
                        </p:par>
                        <p:par>
                          <p:cTn id="26" fill="hold">
                            <p:stCondLst>
                              <p:cond delay="2500"/>
                            </p:stCondLst>
                            <p:childTnLst>
                              <p:par>
                                <p:cTn id="27" presetID="2" presetClass="entr" presetSubtype="8" fill="hold" grpId="0" nodeType="afterEffect">
                                  <p:stCondLst>
                                    <p:cond delay="0"/>
                                  </p:stCondLst>
                                  <p:childTnLst>
                                    <p:set>
                                      <p:cBhvr>
                                        <p:cTn id="28" dur="1" fill="hold">
                                          <p:stCondLst>
                                            <p:cond delay="0"/>
                                          </p:stCondLst>
                                        </p:cTn>
                                        <p:tgtEl>
                                          <p:spTgt spid="40"/>
                                        </p:tgtEl>
                                        <p:attrNameLst>
                                          <p:attrName>style.visibility</p:attrName>
                                        </p:attrNameLst>
                                      </p:cBhvr>
                                      <p:to>
                                        <p:strVal val="visible"/>
                                      </p:to>
                                    </p:set>
                                    <p:anim calcmode="lin" valueType="num">
                                      <p:cBhvr additive="base">
                                        <p:cTn id="29" dur="500" fill="hold"/>
                                        <p:tgtEl>
                                          <p:spTgt spid="40"/>
                                        </p:tgtEl>
                                        <p:attrNameLst>
                                          <p:attrName>ppt_x</p:attrName>
                                        </p:attrNameLst>
                                      </p:cBhvr>
                                      <p:tavLst>
                                        <p:tav tm="0">
                                          <p:val>
                                            <p:strVal val="0-#ppt_w/2"/>
                                          </p:val>
                                        </p:tav>
                                        <p:tav tm="100000">
                                          <p:val>
                                            <p:strVal val="#ppt_x"/>
                                          </p:val>
                                        </p:tav>
                                      </p:tavLst>
                                    </p:anim>
                                    <p:anim calcmode="lin" valueType="num">
                                      <p:cBhvr additive="base">
                                        <p:cTn id="30" dur="500" fill="hold"/>
                                        <p:tgtEl>
                                          <p:spTgt spid="40"/>
                                        </p:tgtEl>
                                        <p:attrNameLst>
                                          <p:attrName>ppt_y</p:attrName>
                                        </p:attrNameLst>
                                      </p:cBhvr>
                                      <p:tavLst>
                                        <p:tav tm="0">
                                          <p:val>
                                            <p:strVal val="#ppt_y"/>
                                          </p:val>
                                        </p:tav>
                                        <p:tav tm="100000">
                                          <p:val>
                                            <p:strVal val="#ppt_y"/>
                                          </p:val>
                                        </p:tav>
                                      </p:tavLst>
                                    </p:anim>
                                  </p:childTnLst>
                                </p:cTn>
                              </p:par>
                            </p:childTnLst>
                          </p:cTn>
                        </p:par>
                        <p:par>
                          <p:cTn id="31" fill="hold">
                            <p:stCondLst>
                              <p:cond delay="3000"/>
                            </p:stCondLst>
                            <p:childTnLst>
                              <p:par>
                                <p:cTn id="32" presetID="10" presetClass="entr" presetSubtype="0" fill="hold" grpId="0" nodeType="afterEffect">
                                  <p:stCondLst>
                                    <p:cond delay="0"/>
                                  </p:stCondLst>
                                  <p:childTnLst>
                                    <p:set>
                                      <p:cBhvr>
                                        <p:cTn id="33" dur="1" fill="hold">
                                          <p:stCondLst>
                                            <p:cond delay="0"/>
                                          </p:stCondLst>
                                        </p:cTn>
                                        <p:tgtEl>
                                          <p:spTgt spid="45"/>
                                        </p:tgtEl>
                                        <p:attrNameLst>
                                          <p:attrName>style.visibility</p:attrName>
                                        </p:attrNameLst>
                                      </p:cBhvr>
                                      <p:to>
                                        <p:strVal val="visible"/>
                                      </p:to>
                                    </p:set>
                                    <p:animEffect transition="in" filter="fade">
                                      <p:cBhvr>
                                        <p:cTn id="34" dur="500"/>
                                        <p:tgtEl>
                                          <p:spTgt spid="45"/>
                                        </p:tgtEl>
                                      </p:cBhvr>
                                    </p:animEffect>
                                  </p:childTnLst>
                                </p:cTn>
                              </p:par>
                            </p:childTnLst>
                          </p:cTn>
                        </p:par>
                        <p:par>
                          <p:cTn id="35" fill="hold">
                            <p:stCondLst>
                              <p:cond delay="3500"/>
                            </p:stCondLst>
                            <p:childTnLst>
                              <p:par>
                                <p:cTn id="36" presetID="2" presetClass="entr" presetSubtype="8" fill="hold" grpId="0" nodeType="afterEffect">
                                  <p:stCondLst>
                                    <p:cond delay="0"/>
                                  </p:stCondLst>
                                  <p:childTnLst>
                                    <p:set>
                                      <p:cBhvr>
                                        <p:cTn id="37" dur="1" fill="hold">
                                          <p:stCondLst>
                                            <p:cond delay="0"/>
                                          </p:stCondLst>
                                        </p:cTn>
                                        <p:tgtEl>
                                          <p:spTgt spid="46"/>
                                        </p:tgtEl>
                                        <p:attrNameLst>
                                          <p:attrName>style.visibility</p:attrName>
                                        </p:attrNameLst>
                                      </p:cBhvr>
                                      <p:to>
                                        <p:strVal val="visible"/>
                                      </p:to>
                                    </p:set>
                                    <p:anim calcmode="lin" valueType="num">
                                      <p:cBhvr additive="base">
                                        <p:cTn id="38" dur="500" fill="hold"/>
                                        <p:tgtEl>
                                          <p:spTgt spid="46"/>
                                        </p:tgtEl>
                                        <p:attrNameLst>
                                          <p:attrName>ppt_x</p:attrName>
                                        </p:attrNameLst>
                                      </p:cBhvr>
                                      <p:tavLst>
                                        <p:tav tm="0">
                                          <p:val>
                                            <p:strVal val="0-#ppt_w/2"/>
                                          </p:val>
                                        </p:tav>
                                        <p:tav tm="100000">
                                          <p:val>
                                            <p:strVal val="#ppt_x"/>
                                          </p:val>
                                        </p:tav>
                                      </p:tavLst>
                                    </p:anim>
                                    <p:anim calcmode="lin" valueType="num">
                                      <p:cBhvr additive="base">
                                        <p:cTn id="39" dur="500" fill="hold"/>
                                        <p:tgtEl>
                                          <p:spTgt spid="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5" grpId="0"/>
      <p:bldP spid="37" grpId="0"/>
      <p:bldP spid="39" grpId="0"/>
      <p:bldP spid="40" grpId="0"/>
      <p:bldP spid="45" grpId="0"/>
      <p:bldP spid="4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4860925" cy="460375"/>
          </a:xfrm>
          <a:prstGeom prst="rect">
            <a:avLst/>
          </a:prstGeom>
          <a:noFill/>
        </p:spPr>
        <p:txBody>
          <a:bodyPr wrap="square" rtlCol="0" anchor="t">
            <a:spAutoFit/>
          </a:bodyPr>
          <a:p>
            <a:r>
              <a:rPr lang="zh-CN" altLang="en-US" sz="2400" b="1" spc="300" dirty="0">
                <a:solidFill>
                  <a:schemeClr val="bg1"/>
                </a:solidFill>
                <a:uFillTx/>
                <a:latin typeface="微软雅黑" panose="020B0503020204020204" charset="-122"/>
                <a:ea typeface="微软雅黑" panose="020B0503020204020204" charset="-122"/>
                <a:cs typeface="微软雅黑" panose="020B0503020204020204" charset="-122"/>
                <a:sym typeface="Impact" panose="020B0806030902050204" pitchFamily="34" charset="0"/>
              </a:rPr>
              <a:t>体育舞蹈</a:t>
            </a:r>
            <a:endParaRPr lang="zh-CN" altLang="en-US" sz="2400" b="1" spc="300" dirty="0">
              <a:solidFill>
                <a:schemeClr val="bg1"/>
              </a:solidFill>
              <a:uFillTx/>
              <a:latin typeface="微软雅黑" panose="020B0503020204020204" charset="-122"/>
              <a:ea typeface="微软雅黑" panose="020B0503020204020204" charset="-122"/>
              <a:cs typeface="微软雅黑" panose="020B0503020204020204" charset="-122"/>
              <a:sym typeface="Impact" panose="020B0806030902050204" pitchFamily="34" charset="0"/>
            </a:endParaRPr>
          </a:p>
        </p:txBody>
      </p:sp>
      <p:sp>
        <p:nvSpPr>
          <p:cNvPr id="5123" name="矩形 18"/>
          <p:cNvSpPr/>
          <p:nvPr/>
        </p:nvSpPr>
        <p:spPr>
          <a:xfrm>
            <a:off x="801370" y="2101215"/>
            <a:ext cx="6400800" cy="3046095"/>
          </a:xfrm>
          <a:prstGeom prst="rect">
            <a:avLst/>
          </a:prstGeom>
          <a:noFill/>
          <a:ln w="9525">
            <a:noFill/>
          </a:ln>
        </p:spPr>
        <p:txBody>
          <a:bodyPr wrap="square" anchor="t">
            <a:spAutoFit/>
          </a:bodyPr>
          <a:p>
            <a:pPr marL="285750" indent="-285750">
              <a:lnSpc>
                <a:spcPct val="150000"/>
              </a:lnSpc>
              <a:spcBef>
                <a:spcPts val="500"/>
              </a:spcBef>
              <a:buFont typeface="Wingdings" panose="05000000000000000000" pitchFamily="2" charset="2"/>
              <a:buChar char="n"/>
            </a:pPr>
            <a:r>
              <a:rPr lang="zh-CN" altLang="en-US" sz="1600" dirty="0">
                <a:solidFill>
                  <a:srgbClr val="545454"/>
                </a:solidFill>
                <a:latin typeface="微软雅黑" panose="020B0503020204020204" charset="-122"/>
                <a:ea typeface="微软雅黑" panose="020B0503020204020204" charset="-122"/>
                <a:sym typeface="微软雅黑" panose="020B0503020204020204" charset="-122"/>
              </a:rPr>
              <a:t>体育舞蹈，又称“国际标准交谊舞”，由交谊舞转化而来，是体育与艺术高度结合的一项体育项目，是一种男女为伴的步行式双人舞的竞赛项目。它是从国外传入我国的一项高雅的健身运动，通过双人表演来展现多姿多彩的舞姿。可以说，体育舞蹈是世界通用的“情感语言”。在学习过程中，除了掌握基本技能和跳法以外，还能从与舞伴的配合中体验到乐趣。大学生通过对这门课程的学习，能不断提高心理素质和与其他人交往的技巧。相信体育舞蹈一定会把你带入艺术的殿堂，了解美的真谛。</a:t>
            </a:r>
            <a:endParaRPr lang="zh-CN" altLang="en-US" sz="1600" dirty="0">
              <a:solidFill>
                <a:srgbClr val="545454"/>
              </a:solidFill>
              <a:latin typeface="微软雅黑" panose="020B0503020204020204" charset="-122"/>
              <a:ea typeface="微软雅黑" panose="020B0503020204020204" charset="-122"/>
              <a:sym typeface="微软雅黑" panose="020B0503020204020204" charset="-122"/>
            </a:endParaRPr>
          </a:p>
        </p:txBody>
      </p:sp>
      <p:pic>
        <p:nvPicPr>
          <p:cNvPr id="2" name="图片 1"/>
          <p:cNvPicPr>
            <a:picLocks noChangeAspect="1"/>
          </p:cNvPicPr>
          <p:nvPr/>
        </p:nvPicPr>
        <p:blipFill>
          <a:blip r:embed="rId2"/>
          <a:stretch>
            <a:fillRect/>
          </a:stretch>
        </p:blipFill>
        <p:spPr>
          <a:xfrm>
            <a:off x="7812405" y="1529715"/>
            <a:ext cx="3173730" cy="45827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000" fill="hold">
                                          <p:stCondLst>
                                            <p:cond delay="0"/>
                                          </p:stCondLst>
                                        </p:cTn>
                                        <p:tgtEl>
                                          <p:spTgt spid="5123"/>
                                        </p:tgtEl>
                                        <p:attrNameLst>
                                          <p:attrName>style.visibility</p:attrName>
                                        </p:attrNameLst>
                                      </p:cBhvr>
                                      <p:to>
                                        <p:strVal val="visible"/>
                                      </p:to>
                                    </p:set>
                                    <p:anim calcmode="lin" valueType="num">
                                      <p:cBhvr additive="base">
                                        <p:cTn id="7" dur="1000"/>
                                        <p:tgtEl>
                                          <p:spTgt spid="5123"/>
                                        </p:tgtEl>
                                        <p:attrNameLst>
                                          <p:attrName>ppt_y</p:attrName>
                                        </p:attrNameLst>
                                      </p:cBhvr>
                                      <p:tavLst>
                                        <p:tav tm="0">
                                          <p:val>
                                            <p:strVal val="#ppt_y-#ppt_h*1.125000"/>
                                          </p:val>
                                        </p:tav>
                                        <p:tav tm="100000">
                                          <p:val>
                                            <p:strVal val="#ppt_y"/>
                                          </p:val>
                                        </p:tav>
                                      </p:tavLst>
                                    </p:anim>
                                    <p:animEffect transition="in" filter="wipe(down)">
                                      <p:cBhvr>
                                        <p:cTn id="8" dur="1000"/>
                                        <p:tgtEl>
                                          <p:spTgt spid="5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866584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第一节 体育舞蹈概述</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3" name="任意多边形: 形状 22"/>
          <p:cNvSpPr/>
          <p:nvPr>
            <p:custDataLst>
              <p:tags r:id="rId2"/>
            </p:custDataLst>
          </p:nvPr>
        </p:nvSpPr>
        <p:spPr>
          <a:xfrm>
            <a:off x="0" y="1892300"/>
            <a:ext cx="8522970" cy="4965700"/>
          </a:xfrm>
          <a:custGeom>
            <a:avLst/>
            <a:gdLst>
              <a:gd name="connsiteX0" fmla="*/ 4148139 w 8523249"/>
              <a:gd name="connsiteY0" fmla="*/ 0 h 6858000"/>
              <a:gd name="connsiteX1" fmla="*/ 8523249 w 8523249"/>
              <a:gd name="connsiteY1" fmla="*/ 0 h 6858000"/>
              <a:gd name="connsiteX2" fmla="*/ 3938608 w 8523249"/>
              <a:gd name="connsiteY2" fmla="*/ 6858000 h 6858000"/>
              <a:gd name="connsiteX3" fmla="*/ 0 w 8523249"/>
              <a:gd name="connsiteY3" fmla="*/ 6858000 h 6858000"/>
              <a:gd name="connsiteX4" fmla="*/ 0 w 8523249"/>
              <a:gd name="connsiteY4" fmla="*/ 1776282 h 6858000"/>
              <a:gd name="connsiteX5" fmla="*/ 1187461 w 8523249"/>
              <a:gd name="connsiteY5" fmla="*/ 2 h 6858000"/>
              <a:gd name="connsiteX6" fmla="*/ 2130902 w 8523249"/>
              <a:gd name="connsiteY6" fmla="*/ 2 h 6858000"/>
              <a:gd name="connsiteX7" fmla="*/ 3910696 w 8523249"/>
              <a:gd name="connsiteY7" fmla="*/ 2 h 6858000"/>
              <a:gd name="connsiteX8" fmla="*/ 4148137 w 8523249"/>
              <a:gd name="connsiteY8" fmla="*/ 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23249" h="6858000">
                <a:moveTo>
                  <a:pt x="4148139" y="0"/>
                </a:moveTo>
                <a:lnTo>
                  <a:pt x="8523249" y="0"/>
                </a:lnTo>
                <a:lnTo>
                  <a:pt x="3938608" y="6858000"/>
                </a:lnTo>
                <a:lnTo>
                  <a:pt x="0" y="6858000"/>
                </a:lnTo>
                <a:lnTo>
                  <a:pt x="0" y="1776282"/>
                </a:lnTo>
                <a:lnTo>
                  <a:pt x="1187461" y="2"/>
                </a:lnTo>
                <a:lnTo>
                  <a:pt x="2130902" y="2"/>
                </a:lnTo>
                <a:lnTo>
                  <a:pt x="3910696" y="2"/>
                </a:lnTo>
                <a:lnTo>
                  <a:pt x="4148137" y="2"/>
                </a:lnTo>
                <a:close/>
              </a:path>
            </a:pathLst>
          </a:custGeom>
          <a:solidFill>
            <a:srgbClr val="F8CBAD"/>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p>
            <a:pPr algn="ctr"/>
            <a:endParaRPr kumimoji="1" lang="zh-CN" altLang="en-US" sz="1600" b="1">
              <a:solidFill>
                <a:srgbClr val="FFFFFF"/>
              </a:solidFill>
              <a:latin typeface="微软雅黑" panose="020B0503020204020204" charset="-122"/>
            </a:endParaRPr>
          </a:p>
        </p:txBody>
      </p:sp>
      <p:sp>
        <p:nvSpPr>
          <p:cNvPr id="20" name="平行四边形 19"/>
          <p:cNvSpPr/>
          <p:nvPr>
            <p:custDataLst>
              <p:tags r:id="rId3"/>
            </p:custDataLst>
          </p:nvPr>
        </p:nvSpPr>
        <p:spPr>
          <a:xfrm>
            <a:off x="4291330" y="1892935"/>
            <a:ext cx="4918075" cy="4959985"/>
          </a:xfrm>
          <a:prstGeom prst="parallelogram">
            <a:avLst>
              <a:gd name="adj" fmla="val 92377"/>
            </a:avLst>
          </a:prstGeom>
          <a:solidFill>
            <a:srgbClr val="F8CBAD"/>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4" name="矩形 3"/>
          <p:cNvSpPr/>
          <p:nvPr>
            <p:custDataLst>
              <p:tags r:id="rId4"/>
            </p:custDataLst>
          </p:nvPr>
        </p:nvSpPr>
        <p:spPr>
          <a:xfrm>
            <a:off x="635" y="1829435"/>
            <a:ext cx="12192000" cy="4250690"/>
          </a:xfrm>
          <a:prstGeom prst="rect">
            <a:avLst/>
          </a:prstGeom>
          <a:solidFill>
            <a:srgbClr val="FFFFFF"/>
          </a:solidFill>
          <a:ln>
            <a:noFill/>
          </a:ln>
          <a:effectLst>
            <a:outerShdw blurRad="76200" algn="ctr" rotWithShape="0">
              <a:srgbClr val="000000">
                <a:lumMod val="65000"/>
                <a:lumOff val="35000"/>
                <a:alpha val="40000"/>
              </a:srgbClr>
            </a:outerShdw>
          </a:effectLst>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3" name="矩形 18"/>
          <p:cNvSpPr/>
          <p:nvPr/>
        </p:nvSpPr>
        <p:spPr>
          <a:xfrm>
            <a:off x="729615" y="2001520"/>
            <a:ext cx="6228080" cy="3996055"/>
          </a:xfrm>
          <a:prstGeom prst="rect">
            <a:avLst/>
          </a:prstGeom>
          <a:noFill/>
          <a:ln w="9525">
            <a:noFill/>
          </a:ln>
        </p:spPr>
        <p:txBody>
          <a:bodyPr wrap="square" anchor="t">
            <a:spAutoFit/>
          </a:bodyPr>
          <a:p>
            <a:pPr marL="285750" indent="-285750" algn="just" fontAlgn="auto">
              <a:lnSpc>
                <a:spcPct val="130000"/>
              </a:lnSpc>
              <a:spcBef>
                <a:spcPts val="500"/>
              </a:spcBef>
              <a:spcAft>
                <a:spcPts val="600"/>
              </a:spcAft>
              <a:buFont typeface="Wingdings" panose="05000000000000000000" charset="0"/>
              <a:buChar char="n"/>
            </a:pPr>
            <a:r>
              <a:rPr lang="zh-CN" altLang="en-US" sz="1600" spc="100" dirty="0">
                <a:solidFill>
                  <a:srgbClr val="595959"/>
                </a:solidFill>
                <a:latin typeface="微软雅黑" panose="020B0503020204020204" charset="-122"/>
                <a:ea typeface="微软雅黑" panose="020B0503020204020204" charset="-122"/>
                <a:sym typeface="微软雅黑" panose="020B0503020204020204" charset="-122"/>
              </a:rPr>
              <a:t>11 ～ 12 世纪，欧洲一些国家将一些民间舞蹈加以提炼和规范，行成了流行在宫廷中的宫廷舞。</a:t>
            </a:r>
            <a:endParaRPr lang="zh-CN" altLang="en-US" sz="1600" spc="100" dirty="0">
              <a:solidFill>
                <a:srgbClr val="595959"/>
              </a:solidFill>
              <a:latin typeface="微软雅黑" panose="020B0503020204020204" charset="-122"/>
              <a:ea typeface="微软雅黑" panose="020B0503020204020204" charset="-122"/>
              <a:sym typeface="微软雅黑" panose="020B0503020204020204" charset="-122"/>
            </a:endParaRPr>
          </a:p>
          <a:p>
            <a:pPr marL="285750" indent="-285750" algn="just" fontAlgn="auto">
              <a:lnSpc>
                <a:spcPct val="130000"/>
              </a:lnSpc>
              <a:spcBef>
                <a:spcPts val="500"/>
              </a:spcBef>
              <a:spcAft>
                <a:spcPts val="600"/>
              </a:spcAft>
              <a:buFont typeface="Wingdings" panose="05000000000000000000" charset="0"/>
              <a:buChar char="n"/>
            </a:pPr>
            <a:r>
              <a:rPr lang="zh-CN" altLang="en-US" sz="1600" spc="100" dirty="0">
                <a:solidFill>
                  <a:srgbClr val="595959"/>
                </a:solidFill>
                <a:latin typeface="微软雅黑" panose="020B0503020204020204" charset="-122"/>
                <a:ea typeface="微软雅黑" panose="020B0503020204020204" charset="-122"/>
                <a:sym typeface="微软雅黑" panose="020B0503020204020204" charset="-122"/>
              </a:rPr>
              <a:t>1768 年，在巴黎出现了第一家舞厅。</a:t>
            </a:r>
            <a:endParaRPr lang="zh-CN" altLang="en-US" sz="1600" spc="100" dirty="0">
              <a:solidFill>
                <a:srgbClr val="595959"/>
              </a:solidFill>
              <a:latin typeface="微软雅黑" panose="020B0503020204020204" charset="-122"/>
              <a:ea typeface="微软雅黑" panose="020B0503020204020204" charset="-122"/>
              <a:sym typeface="微软雅黑" panose="020B0503020204020204" charset="-122"/>
            </a:endParaRPr>
          </a:p>
          <a:p>
            <a:pPr marL="285750" indent="-285750" algn="just" fontAlgn="auto">
              <a:lnSpc>
                <a:spcPct val="130000"/>
              </a:lnSpc>
              <a:spcBef>
                <a:spcPts val="500"/>
              </a:spcBef>
              <a:spcAft>
                <a:spcPts val="600"/>
              </a:spcAft>
              <a:buFont typeface="Wingdings" panose="05000000000000000000" charset="0"/>
              <a:buChar char="n"/>
            </a:pPr>
            <a:r>
              <a:rPr lang="zh-CN" altLang="en-US" sz="1600" spc="100" dirty="0">
                <a:solidFill>
                  <a:srgbClr val="595959"/>
                </a:solidFill>
                <a:latin typeface="微软雅黑" panose="020B0503020204020204" charset="-122"/>
                <a:ea typeface="微软雅黑" panose="020B0503020204020204" charset="-122"/>
                <a:sym typeface="微软雅黑" panose="020B0503020204020204" charset="-122"/>
              </a:rPr>
              <a:t>1950 年，英国主办了第一届世界性的大赛。</a:t>
            </a:r>
            <a:endParaRPr lang="zh-CN" altLang="en-US" sz="1600" spc="100" dirty="0">
              <a:solidFill>
                <a:srgbClr val="595959"/>
              </a:solidFill>
              <a:latin typeface="微软雅黑" panose="020B0503020204020204" charset="-122"/>
              <a:ea typeface="微软雅黑" panose="020B0503020204020204" charset="-122"/>
              <a:sym typeface="微软雅黑" panose="020B0503020204020204" charset="-122"/>
            </a:endParaRPr>
          </a:p>
          <a:p>
            <a:pPr marL="285750" indent="-285750" algn="just" fontAlgn="auto">
              <a:lnSpc>
                <a:spcPct val="130000"/>
              </a:lnSpc>
              <a:spcBef>
                <a:spcPts val="500"/>
              </a:spcBef>
              <a:spcAft>
                <a:spcPts val="600"/>
              </a:spcAft>
              <a:buFont typeface="Wingdings" panose="05000000000000000000" charset="0"/>
              <a:buChar char="n"/>
            </a:pPr>
            <a:r>
              <a:rPr lang="zh-CN" altLang="en-US" sz="1600" spc="100" dirty="0">
                <a:solidFill>
                  <a:srgbClr val="595959"/>
                </a:solidFill>
                <a:latin typeface="微软雅黑" panose="020B0503020204020204" charset="-122"/>
                <a:ea typeface="微软雅黑" panose="020B0503020204020204" charset="-122"/>
                <a:sym typeface="微软雅黑" panose="020B0503020204020204" charset="-122"/>
              </a:rPr>
              <a:t>于1997 年9月4 日正式成为国际奥林匹克委员会会员。</a:t>
            </a:r>
            <a:endParaRPr lang="zh-CN" altLang="en-US" sz="1600" spc="100" dirty="0">
              <a:solidFill>
                <a:srgbClr val="595959"/>
              </a:solidFill>
              <a:latin typeface="微软雅黑" panose="020B0503020204020204" charset="-122"/>
              <a:ea typeface="微软雅黑" panose="020B0503020204020204" charset="-122"/>
              <a:sym typeface="微软雅黑" panose="020B0503020204020204" charset="-122"/>
            </a:endParaRPr>
          </a:p>
          <a:p>
            <a:pPr marL="285750" indent="-285750" algn="just" fontAlgn="auto">
              <a:lnSpc>
                <a:spcPct val="130000"/>
              </a:lnSpc>
              <a:spcBef>
                <a:spcPts val="500"/>
              </a:spcBef>
              <a:spcAft>
                <a:spcPts val="600"/>
              </a:spcAft>
              <a:buFont typeface="Wingdings" panose="05000000000000000000" charset="0"/>
              <a:buChar char="n"/>
            </a:pPr>
            <a:r>
              <a:rPr lang="zh-CN" altLang="en-US" sz="1600" spc="100" dirty="0">
                <a:solidFill>
                  <a:srgbClr val="595959"/>
                </a:solidFill>
                <a:latin typeface="微软雅黑" panose="020B0503020204020204" charset="-122"/>
                <a:ea typeface="微软雅黑" panose="020B0503020204020204" charset="-122"/>
                <a:sym typeface="微软雅黑" panose="020B0503020204020204" charset="-122"/>
              </a:rPr>
              <a:t>2008 年成为正式比赛项目。国标舞虽和交谊舞相似，但对舞姿、舞步要求非常严格，一般是两个人一起跳。</a:t>
            </a:r>
            <a:endParaRPr lang="zh-CN" altLang="en-US" sz="1600" spc="100" dirty="0">
              <a:solidFill>
                <a:srgbClr val="595959"/>
              </a:solidFill>
              <a:latin typeface="微软雅黑" panose="020B0503020204020204" charset="-122"/>
              <a:ea typeface="微软雅黑" panose="020B0503020204020204" charset="-122"/>
              <a:sym typeface="微软雅黑" panose="020B0503020204020204" charset="-122"/>
            </a:endParaRPr>
          </a:p>
          <a:p>
            <a:pPr marL="285750" indent="-285750" algn="just" fontAlgn="auto">
              <a:lnSpc>
                <a:spcPct val="130000"/>
              </a:lnSpc>
              <a:spcBef>
                <a:spcPts val="500"/>
              </a:spcBef>
              <a:spcAft>
                <a:spcPts val="600"/>
              </a:spcAft>
              <a:buFont typeface="Wingdings" panose="05000000000000000000" charset="0"/>
              <a:buChar char="n"/>
            </a:pPr>
            <a:r>
              <a:rPr lang="zh-CN" altLang="en-US" sz="1600" spc="100" dirty="0">
                <a:solidFill>
                  <a:srgbClr val="595959"/>
                </a:solidFill>
                <a:latin typeface="微软雅黑" panose="020B0503020204020204" charset="-122"/>
                <a:ea typeface="微软雅黑" panose="020B0503020204020204" charset="-122"/>
                <a:sym typeface="微软雅黑" panose="020B0503020204020204" charset="-122"/>
              </a:rPr>
              <a:t>体育舞蹈是1924 年美国皇家交际舞专业教师协会在对当时的交谊舞进行了整理，将各种舞种的舞步、舞姿、跳法加以系统化和规范化后形成的。</a:t>
            </a:r>
            <a:endParaRPr lang="zh-CN" altLang="en-US" sz="1600" spc="100" dirty="0">
              <a:solidFill>
                <a:srgbClr val="595959"/>
              </a:solidFill>
              <a:latin typeface="微软雅黑" panose="020B0503020204020204" charset="-122"/>
              <a:ea typeface="微软雅黑" panose="020B0503020204020204" charset="-122"/>
              <a:sym typeface="微软雅黑" panose="020B0503020204020204" charset="-122"/>
            </a:endParaRPr>
          </a:p>
        </p:txBody>
      </p:sp>
      <p:sp>
        <p:nvSpPr>
          <p:cNvPr id="13" name="文本框 12"/>
          <p:cNvSpPr txBox="1"/>
          <p:nvPr/>
        </p:nvSpPr>
        <p:spPr>
          <a:xfrm>
            <a:off x="2668270" y="1049655"/>
            <a:ext cx="7316470" cy="398780"/>
          </a:xfrm>
          <a:prstGeom prst="rect">
            <a:avLst/>
          </a:prstGeom>
          <a:noFill/>
        </p:spPr>
        <p:txBody>
          <a:bodyPr wrap="square" rtlCol="0" anchor="t">
            <a:spAutoFit/>
          </a:bodyPr>
          <a:p>
            <a:pPr algn="ctr"/>
            <a:r>
              <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rPr>
              <a:t>一、体育舞蹈的起源与发展</a:t>
            </a:r>
            <a:endPar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endParaRPr>
          </a:p>
        </p:txBody>
      </p:sp>
      <p:pic>
        <p:nvPicPr>
          <p:cNvPr id="2" name="图片 1"/>
          <p:cNvPicPr>
            <a:picLocks noChangeAspect="1"/>
          </p:cNvPicPr>
          <p:nvPr/>
        </p:nvPicPr>
        <p:blipFill>
          <a:blip r:embed="rId5"/>
          <a:stretch>
            <a:fillRect/>
          </a:stretch>
        </p:blipFill>
        <p:spPr>
          <a:xfrm>
            <a:off x="7344410" y="2101215"/>
            <a:ext cx="4073525" cy="35020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000" fill="hold">
                                          <p:stCondLst>
                                            <p:cond delay="0"/>
                                          </p:stCondLst>
                                        </p:cTn>
                                        <p:tgtEl>
                                          <p:spTgt spid="3"/>
                                        </p:tgtEl>
                                        <p:attrNameLst>
                                          <p:attrName>style.visibility</p:attrName>
                                        </p:attrNameLst>
                                      </p:cBhvr>
                                      <p:to>
                                        <p:strVal val="visible"/>
                                      </p:to>
                                    </p:set>
                                    <p:animEffect transition="in" filter="randombar(horizontal)">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866584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第一节 体育舞蹈概述</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3" name="任意多边形: 形状 22"/>
          <p:cNvSpPr/>
          <p:nvPr>
            <p:custDataLst>
              <p:tags r:id="rId2"/>
            </p:custDataLst>
          </p:nvPr>
        </p:nvSpPr>
        <p:spPr>
          <a:xfrm>
            <a:off x="0" y="1892300"/>
            <a:ext cx="8522970" cy="4965700"/>
          </a:xfrm>
          <a:custGeom>
            <a:avLst/>
            <a:gdLst>
              <a:gd name="connsiteX0" fmla="*/ 4148139 w 8523249"/>
              <a:gd name="connsiteY0" fmla="*/ 0 h 6858000"/>
              <a:gd name="connsiteX1" fmla="*/ 8523249 w 8523249"/>
              <a:gd name="connsiteY1" fmla="*/ 0 h 6858000"/>
              <a:gd name="connsiteX2" fmla="*/ 3938608 w 8523249"/>
              <a:gd name="connsiteY2" fmla="*/ 6858000 h 6858000"/>
              <a:gd name="connsiteX3" fmla="*/ 0 w 8523249"/>
              <a:gd name="connsiteY3" fmla="*/ 6858000 h 6858000"/>
              <a:gd name="connsiteX4" fmla="*/ 0 w 8523249"/>
              <a:gd name="connsiteY4" fmla="*/ 1776282 h 6858000"/>
              <a:gd name="connsiteX5" fmla="*/ 1187461 w 8523249"/>
              <a:gd name="connsiteY5" fmla="*/ 2 h 6858000"/>
              <a:gd name="connsiteX6" fmla="*/ 2130902 w 8523249"/>
              <a:gd name="connsiteY6" fmla="*/ 2 h 6858000"/>
              <a:gd name="connsiteX7" fmla="*/ 3910696 w 8523249"/>
              <a:gd name="connsiteY7" fmla="*/ 2 h 6858000"/>
              <a:gd name="connsiteX8" fmla="*/ 4148137 w 8523249"/>
              <a:gd name="connsiteY8" fmla="*/ 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23249" h="6858000">
                <a:moveTo>
                  <a:pt x="4148139" y="0"/>
                </a:moveTo>
                <a:lnTo>
                  <a:pt x="8523249" y="0"/>
                </a:lnTo>
                <a:lnTo>
                  <a:pt x="3938608" y="6858000"/>
                </a:lnTo>
                <a:lnTo>
                  <a:pt x="0" y="6858000"/>
                </a:lnTo>
                <a:lnTo>
                  <a:pt x="0" y="1776282"/>
                </a:lnTo>
                <a:lnTo>
                  <a:pt x="1187461" y="2"/>
                </a:lnTo>
                <a:lnTo>
                  <a:pt x="2130902" y="2"/>
                </a:lnTo>
                <a:lnTo>
                  <a:pt x="3910696" y="2"/>
                </a:lnTo>
                <a:lnTo>
                  <a:pt x="4148137" y="2"/>
                </a:lnTo>
                <a:close/>
              </a:path>
            </a:pathLst>
          </a:custGeom>
          <a:solidFill>
            <a:srgbClr val="F8CBAD"/>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p>
            <a:pPr algn="ctr"/>
            <a:endParaRPr kumimoji="1" lang="zh-CN" altLang="en-US" sz="1600" b="1">
              <a:solidFill>
                <a:srgbClr val="FFFFFF"/>
              </a:solidFill>
              <a:latin typeface="微软雅黑" panose="020B0503020204020204" charset="-122"/>
            </a:endParaRPr>
          </a:p>
        </p:txBody>
      </p:sp>
      <p:sp>
        <p:nvSpPr>
          <p:cNvPr id="20" name="平行四边形 19"/>
          <p:cNvSpPr/>
          <p:nvPr>
            <p:custDataLst>
              <p:tags r:id="rId3"/>
            </p:custDataLst>
          </p:nvPr>
        </p:nvSpPr>
        <p:spPr>
          <a:xfrm>
            <a:off x="4291330" y="1892935"/>
            <a:ext cx="4918075" cy="4959985"/>
          </a:xfrm>
          <a:prstGeom prst="parallelogram">
            <a:avLst>
              <a:gd name="adj" fmla="val 92377"/>
            </a:avLst>
          </a:prstGeom>
          <a:solidFill>
            <a:srgbClr val="F8CBAD"/>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4" name="矩形 3"/>
          <p:cNvSpPr/>
          <p:nvPr>
            <p:custDataLst>
              <p:tags r:id="rId4"/>
            </p:custDataLst>
          </p:nvPr>
        </p:nvSpPr>
        <p:spPr>
          <a:xfrm>
            <a:off x="635" y="1829435"/>
            <a:ext cx="12192000" cy="4250690"/>
          </a:xfrm>
          <a:prstGeom prst="rect">
            <a:avLst/>
          </a:prstGeom>
          <a:solidFill>
            <a:srgbClr val="FFFFFF"/>
          </a:solidFill>
          <a:ln>
            <a:noFill/>
          </a:ln>
          <a:effectLst>
            <a:outerShdw blurRad="76200" algn="ctr" rotWithShape="0">
              <a:srgbClr val="000000">
                <a:lumMod val="65000"/>
                <a:lumOff val="35000"/>
                <a:alpha val="40000"/>
              </a:srgbClr>
            </a:outerShdw>
          </a:effectLst>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3" name="矩形 18"/>
          <p:cNvSpPr/>
          <p:nvPr/>
        </p:nvSpPr>
        <p:spPr>
          <a:xfrm>
            <a:off x="801370" y="2231390"/>
            <a:ext cx="6426835" cy="2817495"/>
          </a:xfrm>
          <a:prstGeom prst="rect">
            <a:avLst/>
          </a:prstGeom>
          <a:noFill/>
          <a:ln w="9525">
            <a:noFill/>
          </a:ln>
        </p:spPr>
        <p:txBody>
          <a:bodyPr wrap="square" anchor="t">
            <a:spAutoFit/>
          </a:bodyPr>
          <a:p>
            <a:pPr marL="285750" indent="-285750" algn="just" fontAlgn="auto">
              <a:lnSpc>
                <a:spcPct val="150000"/>
              </a:lnSpc>
              <a:spcBef>
                <a:spcPts val="500"/>
              </a:spcBef>
              <a:spcAft>
                <a:spcPts val="600"/>
              </a:spcAft>
              <a:buFont typeface="Wingdings" panose="05000000000000000000" charset="0"/>
              <a:buChar char="n"/>
            </a:pPr>
            <a:r>
              <a:rPr lang="zh-CN" altLang="en-US" sz="1600" spc="100" dirty="0">
                <a:solidFill>
                  <a:srgbClr val="595959"/>
                </a:solidFill>
                <a:latin typeface="微软雅黑" panose="020B0503020204020204" charset="-122"/>
                <a:ea typeface="微软雅黑" panose="020B0503020204020204" charset="-122"/>
                <a:sym typeface="微软雅黑" panose="020B0503020204020204" charset="-122"/>
              </a:rPr>
              <a:t>体育舞蹈按照体育舞蹈的风格个人赛和技术结构可分为两大类：摩登舞和拉丁舞。</a:t>
            </a:r>
            <a:endParaRPr lang="zh-CN" altLang="en-US" sz="1600" spc="100" dirty="0">
              <a:solidFill>
                <a:srgbClr val="595959"/>
              </a:solidFill>
              <a:latin typeface="微软雅黑" panose="020B0503020204020204" charset="-122"/>
              <a:ea typeface="微软雅黑" panose="020B0503020204020204" charset="-122"/>
              <a:sym typeface="微软雅黑" panose="020B0503020204020204" charset="-122"/>
            </a:endParaRPr>
          </a:p>
          <a:p>
            <a:pPr marL="285750" indent="-285750" algn="just" fontAlgn="auto">
              <a:lnSpc>
                <a:spcPct val="150000"/>
              </a:lnSpc>
              <a:spcBef>
                <a:spcPts val="500"/>
              </a:spcBef>
              <a:spcAft>
                <a:spcPts val="600"/>
              </a:spcAft>
              <a:buFont typeface="Wingdings" panose="05000000000000000000" charset="0"/>
              <a:buChar char="n"/>
            </a:pPr>
            <a:r>
              <a:rPr lang="zh-CN" altLang="en-US" sz="1600" b="1" spc="100" dirty="0">
                <a:solidFill>
                  <a:srgbClr val="595959"/>
                </a:solidFill>
                <a:latin typeface="微软雅黑" panose="020B0503020204020204" charset="-122"/>
                <a:ea typeface="微软雅黑" panose="020B0503020204020204" charset="-122"/>
                <a:sym typeface="微软雅黑" panose="020B0503020204020204" charset="-122"/>
              </a:rPr>
              <a:t>按照竞赛项目可分为两大类：</a:t>
            </a:r>
            <a:r>
              <a:rPr lang="zh-CN" altLang="en-US" sz="1600" spc="100" dirty="0">
                <a:solidFill>
                  <a:srgbClr val="595959"/>
                </a:solidFill>
                <a:latin typeface="微软雅黑" panose="020B0503020204020204" charset="-122"/>
                <a:ea typeface="微软雅黑" panose="020B0503020204020204" charset="-122"/>
                <a:sym typeface="微软雅黑" panose="020B0503020204020204" charset="-122"/>
              </a:rPr>
              <a:t>个人赛和团体赛。其中摩登舞包括华尔兹、维也纳华尔兹、探戈、狐步舞和快步舞，拉丁舞包括伦巴、恰恰、桑巴、牛仔舞和斗牛舞。每个舞种均有各自舞曲、舞步及风格。各舞种根据自身的乐曲和动作要求，组编成各自的成套动作。</a:t>
            </a:r>
            <a:endParaRPr lang="zh-CN" altLang="en-US" sz="1600" spc="100" dirty="0">
              <a:solidFill>
                <a:srgbClr val="595959"/>
              </a:solidFill>
              <a:latin typeface="微软雅黑" panose="020B0503020204020204" charset="-122"/>
              <a:ea typeface="微软雅黑" panose="020B0503020204020204" charset="-122"/>
              <a:sym typeface="微软雅黑" panose="020B0503020204020204" charset="-122"/>
            </a:endParaRPr>
          </a:p>
        </p:txBody>
      </p:sp>
      <p:sp>
        <p:nvSpPr>
          <p:cNvPr id="13" name="文本框 12"/>
          <p:cNvSpPr txBox="1"/>
          <p:nvPr/>
        </p:nvSpPr>
        <p:spPr>
          <a:xfrm>
            <a:off x="2668270" y="1049655"/>
            <a:ext cx="7316470" cy="398780"/>
          </a:xfrm>
          <a:prstGeom prst="rect">
            <a:avLst/>
          </a:prstGeom>
          <a:noFill/>
        </p:spPr>
        <p:txBody>
          <a:bodyPr wrap="square" rtlCol="0" anchor="t">
            <a:spAutoFit/>
          </a:bodyPr>
          <a:p>
            <a:pPr algn="ctr"/>
            <a:r>
              <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rPr>
              <a:t>二、体育舞蹈的分类</a:t>
            </a:r>
            <a:endPar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endParaRPr>
          </a:p>
        </p:txBody>
      </p:sp>
      <p:pic>
        <p:nvPicPr>
          <p:cNvPr id="5" name="图片 4"/>
          <p:cNvPicPr>
            <a:picLocks noChangeAspect="1"/>
          </p:cNvPicPr>
          <p:nvPr/>
        </p:nvPicPr>
        <p:blipFill>
          <a:blip r:embed="rId5"/>
          <a:stretch>
            <a:fillRect/>
          </a:stretch>
        </p:blipFill>
        <p:spPr>
          <a:xfrm>
            <a:off x="7384415" y="2231390"/>
            <a:ext cx="4059555" cy="32226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000" fill="hold">
                                          <p:stCondLst>
                                            <p:cond delay="0"/>
                                          </p:stCondLst>
                                        </p:cTn>
                                        <p:tgtEl>
                                          <p:spTgt spid="3"/>
                                        </p:tgtEl>
                                        <p:attrNameLst>
                                          <p:attrName>style.visibility</p:attrName>
                                        </p:attrNameLst>
                                      </p:cBhvr>
                                      <p:to>
                                        <p:strVal val="visible"/>
                                      </p:to>
                                    </p:set>
                                    <p:animEffect transition="in" filter="randombar(horizontal)">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6638290"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rPr>
              <a:t>第一节 体育舞蹈概述</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4081145" y="1083310"/>
            <a:ext cx="4180840" cy="398780"/>
          </a:xfrm>
          <a:prstGeom prst="rect">
            <a:avLst/>
          </a:prstGeom>
          <a:noFill/>
        </p:spPr>
        <p:txBody>
          <a:bodyPr wrap="square" rtlCol="0" anchor="t">
            <a:spAutoFit/>
          </a:bodyPr>
          <a:p>
            <a:pPr algn="ctr"/>
            <a:r>
              <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rPr>
              <a:t>三、舞程线、角度与方位、赛场</a:t>
            </a:r>
            <a:endPar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endParaRPr>
          </a:p>
        </p:txBody>
      </p:sp>
      <p:grpSp>
        <p:nvGrpSpPr>
          <p:cNvPr id="5" name="组合 4"/>
          <p:cNvGrpSpPr/>
          <p:nvPr/>
        </p:nvGrpSpPr>
        <p:grpSpPr>
          <a:xfrm>
            <a:off x="693420" y="1783080"/>
            <a:ext cx="10800080" cy="4481830"/>
            <a:chOff x="1092" y="2808"/>
            <a:chExt cx="17008" cy="7058"/>
          </a:xfrm>
        </p:grpSpPr>
        <p:grpSp>
          <p:nvGrpSpPr>
            <p:cNvPr id="3" name="组合 2"/>
            <p:cNvGrpSpPr/>
            <p:nvPr/>
          </p:nvGrpSpPr>
          <p:grpSpPr>
            <a:xfrm>
              <a:off x="1092" y="2808"/>
              <a:ext cx="17008" cy="7059"/>
              <a:chOff x="927" y="3131"/>
              <a:chExt cx="11340" cy="5447"/>
            </a:xfrm>
          </p:grpSpPr>
          <p:sp>
            <p:nvSpPr>
              <p:cNvPr id="6147" name="矩形 13"/>
              <p:cNvSpPr/>
              <p:nvPr/>
            </p:nvSpPr>
            <p:spPr>
              <a:xfrm>
                <a:off x="944" y="3837"/>
                <a:ext cx="11309" cy="4741"/>
              </a:xfrm>
              <a:prstGeom prst="rect">
                <a:avLst/>
              </a:prstGeom>
              <a:solidFill>
                <a:schemeClr val="bg1"/>
              </a:solidFill>
              <a:ln w="12700" cap="flat" cmpd="sng">
                <a:solidFill>
                  <a:schemeClr val="accent2"/>
                </a:solidFill>
                <a:prstDash val="solid"/>
                <a:bevel/>
                <a:headEnd type="none" w="med" len="med"/>
                <a:tailEnd type="none" w="med" len="med"/>
              </a:ln>
            </p:spPr>
            <p:txBody>
              <a:bodyPr anchor="ctr"/>
              <a:p>
                <a:pPr algn="ctr"/>
                <a:endParaRPr lang="zh-CN" altLang="zh-CN" dirty="0">
                  <a:solidFill>
                    <a:srgbClr val="FFFFFF"/>
                  </a:solidFill>
                  <a:latin typeface="宋体" panose="02010600030101010101" pitchFamily="2" charset="-122"/>
                  <a:sym typeface="宋体" panose="02010600030101010101" pitchFamily="2" charset="-122"/>
                </a:endParaRPr>
              </a:p>
            </p:txBody>
          </p:sp>
          <p:sp>
            <p:nvSpPr>
              <p:cNvPr id="6149" name="任意多边形 20"/>
              <p:cNvSpPr/>
              <p:nvPr/>
            </p:nvSpPr>
            <p:spPr>
              <a:xfrm>
                <a:off x="927" y="3131"/>
                <a:ext cx="11340" cy="1019"/>
              </a:xfrm>
              <a:custGeom>
                <a:avLst/>
                <a:gdLst>
                  <a:gd name="txL" fmla="*/ 0 w 7200000"/>
                  <a:gd name="txT" fmla="*/ 0 h 735989"/>
                  <a:gd name="txR" fmla="*/ 7200000 w 7200000"/>
                  <a:gd name="txB" fmla="*/ 735989 h 735989"/>
                </a:gdLst>
                <a:ahLst/>
                <a:cxnLst>
                  <a:cxn ang="0">
                    <a:pos x="0" y="0"/>
                  </a:cxn>
                  <a:cxn ang="0">
                    <a:pos x="7213502" y="0"/>
                  </a:cxn>
                  <a:cxn ang="0">
                    <a:pos x="7213502" y="560386"/>
                  </a:cxn>
                  <a:cxn ang="0">
                    <a:pos x="6891457" y="560386"/>
                  </a:cxn>
                  <a:cxn ang="0">
                    <a:pos x="6738254" y="745210"/>
                  </a:cxn>
                  <a:cxn ang="0">
                    <a:pos x="6738254" y="560386"/>
                  </a:cxn>
                  <a:cxn ang="0">
                    <a:pos x="0" y="560386"/>
                  </a:cxn>
                </a:cxnLst>
                <a:rect l="txL" t="txT" r="txR" b="txB"/>
                <a:pathLst>
                  <a:path w="7200000" h="735989">
                    <a:moveTo>
                      <a:pt x="0" y="0"/>
                    </a:moveTo>
                    <a:lnTo>
                      <a:pt x="7200000" y="0"/>
                    </a:lnTo>
                    <a:lnTo>
                      <a:pt x="7200000" y="553452"/>
                    </a:lnTo>
                    <a:lnTo>
                      <a:pt x="6878559" y="553452"/>
                    </a:lnTo>
                    <a:lnTo>
                      <a:pt x="6725655" y="735989"/>
                    </a:lnTo>
                    <a:lnTo>
                      <a:pt x="6725655" y="553452"/>
                    </a:lnTo>
                    <a:lnTo>
                      <a:pt x="0" y="553452"/>
                    </a:lnTo>
                    <a:close/>
                  </a:path>
                </a:pathLst>
              </a:custGeom>
              <a:solidFill>
                <a:schemeClr val="accent2">
                  <a:lumMod val="20000"/>
                  <a:lumOff val="80000"/>
                </a:schemeClr>
              </a:solidFill>
              <a:ln w="12700">
                <a:noFill/>
              </a:ln>
            </p:spPr>
            <p:txBody>
              <a:bodyPr/>
              <a:p>
                <a:endParaRPr lang="zh-CN" altLang="en-US"/>
              </a:p>
            </p:txBody>
          </p:sp>
          <p:sp>
            <p:nvSpPr>
              <p:cNvPr id="9225" name="矩形 21"/>
              <p:cNvSpPr/>
              <p:nvPr/>
            </p:nvSpPr>
            <p:spPr>
              <a:xfrm>
                <a:off x="1297" y="3229"/>
                <a:ext cx="10726" cy="469"/>
              </a:xfrm>
              <a:prstGeom prst="rect">
                <a:avLst/>
              </a:prstGeom>
              <a:noFill/>
              <a:ln w="9525">
                <a:noFill/>
              </a:ln>
            </p:spPr>
            <p:txBody>
              <a:bodyPr wrap="square">
                <a:spAutoFit/>
              </a:bodyPr>
              <a:p>
                <a:pPr indent="0">
                  <a:lnSpc>
                    <a:spcPct val="120000"/>
                  </a:lnSpc>
                  <a:spcBef>
                    <a:spcPts val="600"/>
                  </a:spcBef>
                  <a:spcAft>
                    <a:spcPts val="600"/>
                  </a:spcAft>
                  <a:buFont typeface="Wingdings" panose="05000000000000000000" pitchFamily="2" charset="2"/>
                  <a:buNone/>
                </a:pPr>
                <a:r>
                  <a:rPr lang="zh-CN" altLang="en-US" sz="1600" b="1" spc="100" dirty="0">
                    <a:solidFill>
                      <a:srgbClr val="595959"/>
                    </a:solidFill>
                    <a:uFillTx/>
                    <a:latin typeface="微软雅黑" panose="020B0503020204020204" charset="-122"/>
                    <a:ea typeface="微软雅黑" panose="020B0503020204020204" charset="-122"/>
                    <a:sym typeface="微软雅黑" panose="020B0503020204020204" charset="-122"/>
                  </a:rPr>
                  <a:t>（一）舞程线</a:t>
                </a:r>
                <a:endParaRPr lang="zh-CN" altLang="en-US" sz="1600" b="1" spc="100" dirty="0">
                  <a:solidFill>
                    <a:srgbClr val="595959"/>
                  </a:solidFill>
                  <a:uFillTx/>
                  <a:latin typeface="微软雅黑" panose="020B0503020204020204" charset="-122"/>
                  <a:ea typeface="微软雅黑" panose="020B0503020204020204" charset="-122"/>
                  <a:sym typeface="微软雅黑" panose="020B0503020204020204" charset="-122"/>
                </a:endParaRPr>
              </a:p>
            </p:txBody>
          </p:sp>
          <p:sp>
            <p:nvSpPr>
              <p:cNvPr id="6153" name="矩形 10"/>
              <p:cNvSpPr/>
              <p:nvPr/>
            </p:nvSpPr>
            <p:spPr>
              <a:xfrm>
                <a:off x="1297" y="4280"/>
                <a:ext cx="10518" cy="1366"/>
              </a:xfrm>
              <a:prstGeom prst="rect">
                <a:avLst/>
              </a:prstGeom>
              <a:noFill/>
              <a:ln w="9525">
                <a:noFill/>
              </a:ln>
            </p:spPr>
            <p:txBody>
              <a:bodyPr wrap="square">
                <a:spAutoFit/>
              </a:bodyPr>
              <a:p>
                <a:pPr marL="590550" indent="-285750" algn="just" fontAlgn="auto">
                  <a:lnSpc>
                    <a:spcPct val="140000"/>
                  </a:lnSpc>
                  <a:spcBef>
                    <a:spcPts val="1000"/>
                  </a:spcBef>
                  <a:buFont typeface="Wingdings" panose="05000000000000000000" charset="0"/>
                  <a:buChar char="n"/>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在跳舞时，为了有序进行，防止碰撞，必须按照规定的路线进行，特别是在舞步连续行进和旋转时就更为重要。因此，国际标准交际舞中规定，舞者必须按逆时针方向的路线行进。这条路线就是舞程线。</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grpSp>
        <p:pic>
          <p:nvPicPr>
            <p:cNvPr id="2" name="图片 1"/>
            <p:cNvPicPr>
              <a:picLocks noChangeAspect="1"/>
            </p:cNvPicPr>
            <p:nvPr/>
          </p:nvPicPr>
          <p:blipFill>
            <a:blip r:embed="rId2"/>
            <a:stretch>
              <a:fillRect/>
            </a:stretch>
          </p:blipFill>
          <p:spPr>
            <a:xfrm>
              <a:off x="7198" y="5939"/>
              <a:ext cx="5320" cy="3753"/>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0"/>
                                  </p:stCondLst>
                                  <p:childTnLst>
                                    <p:set>
                                      <p:cBhvr>
                                        <p:cTn id="6" dur="1000" fill="hold">
                                          <p:stCondLst>
                                            <p:cond delay="0"/>
                                          </p:stCondLst>
                                        </p:cTn>
                                        <p:tgtEl>
                                          <p:spTgt spid="5"/>
                                        </p:tgtEl>
                                        <p:attrNameLst>
                                          <p:attrName>style.visibility</p:attrName>
                                        </p:attrNameLst>
                                      </p:cBhvr>
                                      <p:to>
                                        <p:strVal val="visible"/>
                                      </p:to>
                                    </p:set>
                                    <p:animEffect transition="in" filter="strips(downRight)">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6638290"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rPr>
              <a:t>第二节 毽球基本技术教学理论与方法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grpSp>
        <p:nvGrpSpPr>
          <p:cNvPr id="7" name="组合 6"/>
          <p:cNvGrpSpPr/>
          <p:nvPr/>
        </p:nvGrpSpPr>
        <p:grpSpPr>
          <a:xfrm>
            <a:off x="695960" y="1241425"/>
            <a:ext cx="10800080" cy="5035550"/>
            <a:chOff x="1096" y="1955"/>
            <a:chExt cx="17008" cy="7930"/>
          </a:xfrm>
        </p:grpSpPr>
        <p:grpSp>
          <p:nvGrpSpPr>
            <p:cNvPr id="12" name="组合 11"/>
            <p:cNvGrpSpPr/>
            <p:nvPr/>
          </p:nvGrpSpPr>
          <p:grpSpPr>
            <a:xfrm>
              <a:off x="1096" y="1955"/>
              <a:ext cx="17008" cy="7930"/>
              <a:chOff x="1326" y="2812"/>
              <a:chExt cx="10701" cy="4408"/>
            </a:xfrm>
          </p:grpSpPr>
          <p:sp>
            <p:nvSpPr>
              <p:cNvPr id="11" name="矩形 13"/>
              <p:cNvSpPr/>
              <p:nvPr/>
            </p:nvSpPr>
            <p:spPr>
              <a:xfrm>
                <a:off x="1364" y="3330"/>
                <a:ext cx="10623" cy="3890"/>
              </a:xfrm>
              <a:prstGeom prst="rect">
                <a:avLst/>
              </a:prstGeom>
              <a:noFill/>
              <a:ln w="12700" cap="flat" cmpd="sng">
                <a:solidFill>
                  <a:schemeClr val="accent2"/>
                </a:solidFill>
                <a:prstDash val="solid"/>
                <a:bevel/>
                <a:headEnd type="none" w="med" len="med"/>
                <a:tailEnd type="none" w="med" len="med"/>
              </a:ln>
              <a:extLst>
                <a:ext uri="{909E8E84-426E-40DD-AFC4-6F175D3DCCD1}">
                  <a14:hiddenFill xmlns:a14="http://schemas.microsoft.com/office/drawing/2010/main">
                    <a:solidFill>
                      <a:schemeClr val="bg1"/>
                    </a:solidFill>
                  </a14:hiddenFill>
                </a:ext>
              </a:extLst>
            </p:spPr>
            <p:txBody>
              <a:bodyPr anchor="ctr"/>
              <a:p>
                <a:pPr algn="ctr"/>
                <a:endParaRPr lang="zh-CN" altLang="zh-CN" dirty="0">
                  <a:solidFill>
                    <a:srgbClr val="FFFFFF"/>
                  </a:solidFill>
                  <a:latin typeface="宋体" panose="02010600030101010101" pitchFamily="2" charset="-122"/>
                  <a:sym typeface="宋体" panose="02010600030101010101" pitchFamily="2" charset="-122"/>
                </a:endParaRPr>
              </a:p>
            </p:txBody>
          </p:sp>
          <p:grpSp>
            <p:nvGrpSpPr>
              <p:cNvPr id="3" name="组合 2"/>
              <p:cNvGrpSpPr/>
              <p:nvPr/>
            </p:nvGrpSpPr>
            <p:grpSpPr>
              <a:xfrm>
                <a:off x="1326" y="2812"/>
                <a:ext cx="10701" cy="2346"/>
                <a:chOff x="970" y="3070"/>
                <a:chExt cx="10888" cy="2346"/>
              </a:xfrm>
            </p:grpSpPr>
            <p:sp>
              <p:nvSpPr>
                <p:cNvPr id="6149" name="任意多边形 20"/>
                <p:cNvSpPr/>
                <p:nvPr/>
              </p:nvSpPr>
              <p:spPr>
                <a:xfrm>
                  <a:off x="970" y="3070"/>
                  <a:ext cx="10888" cy="748"/>
                </a:xfrm>
                <a:custGeom>
                  <a:avLst/>
                  <a:gdLst>
                    <a:gd name="txL" fmla="*/ 0 w 7200000"/>
                    <a:gd name="txT" fmla="*/ 0 h 735989"/>
                    <a:gd name="txR" fmla="*/ 7200000 w 7200000"/>
                    <a:gd name="txB" fmla="*/ 735989 h 735989"/>
                  </a:gdLst>
                  <a:ahLst/>
                  <a:cxnLst>
                    <a:cxn ang="0">
                      <a:pos x="0" y="0"/>
                    </a:cxn>
                    <a:cxn ang="0">
                      <a:pos x="7213502" y="0"/>
                    </a:cxn>
                    <a:cxn ang="0">
                      <a:pos x="7213502" y="560386"/>
                    </a:cxn>
                    <a:cxn ang="0">
                      <a:pos x="6891457" y="560386"/>
                    </a:cxn>
                    <a:cxn ang="0">
                      <a:pos x="6738254" y="745210"/>
                    </a:cxn>
                    <a:cxn ang="0">
                      <a:pos x="6738254" y="560386"/>
                    </a:cxn>
                    <a:cxn ang="0">
                      <a:pos x="0" y="560386"/>
                    </a:cxn>
                  </a:cxnLst>
                  <a:rect l="txL" t="txT" r="txR" b="txB"/>
                  <a:pathLst>
                    <a:path w="7200000" h="735989">
                      <a:moveTo>
                        <a:pt x="0" y="0"/>
                      </a:moveTo>
                      <a:lnTo>
                        <a:pt x="7200000" y="0"/>
                      </a:lnTo>
                      <a:lnTo>
                        <a:pt x="7200000" y="553452"/>
                      </a:lnTo>
                      <a:lnTo>
                        <a:pt x="6878559" y="553452"/>
                      </a:lnTo>
                      <a:lnTo>
                        <a:pt x="6725655" y="735989"/>
                      </a:lnTo>
                      <a:lnTo>
                        <a:pt x="6725655" y="553452"/>
                      </a:lnTo>
                      <a:lnTo>
                        <a:pt x="0" y="553452"/>
                      </a:lnTo>
                      <a:close/>
                    </a:path>
                  </a:pathLst>
                </a:custGeom>
                <a:solidFill>
                  <a:schemeClr val="accent2">
                    <a:lumMod val="20000"/>
                    <a:lumOff val="80000"/>
                  </a:schemeClr>
                </a:solidFill>
                <a:ln w="12700">
                  <a:noFill/>
                </a:ln>
              </p:spPr>
              <p:txBody>
                <a:bodyPr/>
                <a:p>
                  <a:endParaRPr lang="zh-CN" altLang="en-US"/>
                </a:p>
              </p:txBody>
            </p:sp>
            <p:sp>
              <p:nvSpPr>
                <p:cNvPr id="9225" name="矩形 21"/>
                <p:cNvSpPr/>
                <p:nvPr/>
              </p:nvSpPr>
              <p:spPr>
                <a:xfrm>
                  <a:off x="1297" y="3229"/>
                  <a:ext cx="7671" cy="338"/>
                </a:xfrm>
                <a:prstGeom prst="rect">
                  <a:avLst/>
                </a:prstGeom>
                <a:noFill/>
                <a:ln w="9525">
                  <a:noFill/>
                </a:ln>
              </p:spPr>
              <p:txBody>
                <a:bodyPr wrap="square">
                  <a:spAutoFit/>
                </a:bodyPr>
                <a:p>
                  <a:pPr indent="0">
                    <a:lnSpc>
                      <a:spcPct val="120000"/>
                    </a:lnSpc>
                    <a:spcBef>
                      <a:spcPts val="600"/>
                    </a:spcBef>
                    <a:spcAft>
                      <a:spcPts val="600"/>
                    </a:spcAft>
                    <a:buFont typeface="Wingdings" panose="05000000000000000000" pitchFamily="2" charset="2"/>
                    <a:buNone/>
                  </a:pPr>
                  <a:r>
                    <a:rPr lang="zh-CN" altLang="en-US" sz="1600" b="1" spc="100" dirty="0">
                      <a:solidFill>
                        <a:srgbClr val="595959"/>
                      </a:solidFill>
                      <a:uFillTx/>
                      <a:latin typeface="微软雅黑" panose="020B0503020204020204" charset="-122"/>
                      <a:ea typeface="微软雅黑" panose="020B0503020204020204" charset="-122"/>
                      <a:sym typeface="微软雅黑" panose="020B0503020204020204" charset="-122"/>
                    </a:rPr>
                    <a:t>（二）角度与方位</a:t>
                  </a:r>
                  <a:endParaRPr lang="zh-CN" altLang="en-US" sz="1600" b="1" spc="100" dirty="0">
                    <a:solidFill>
                      <a:srgbClr val="595959"/>
                    </a:solidFill>
                    <a:uFillTx/>
                    <a:latin typeface="微软雅黑" panose="020B0503020204020204" charset="-122"/>
                    <a:ea typeface="微软雅黑" panose="020B0503020204020204" charset="-122"/>
                    <a:sym typeface="微软雅黑" panose="020B0503020204020204" charset="-122"/>
                  </a:endParaRPr>
                </a:p>
              </p:txBody>
            </p:sp>
            <p:sp>
              <p:nvSpPr>
                <p:cNvPr id="6153" name="矩形 10"/>
                <p:cNvSpPr/>
                <p:nvPr/>
              </p:nvSpPr>
              <p:spPr>
                <a:xfrm>
                  <a:off x="1622" y="3906"/>
                  <a:ext cx="9581" cy="1510"/>
                </a:xfrm>
                <a:prstGeom prst="rect">
                  <a:avLst/>
                </a:prstGeom>
                <a:noFill/>
                <a:ln w="9525">
                  <a:noFill/>
                </a:ln>
              </p:spPr>
              <p:txBody>
                <a:bodyPr wrap="square">
                  <a:spAutoFit/>
                </a:bodyPr>
                <a:p>
                  <a:pPr marL="284480" indent="-285750" algn="just" fontAlgn="auto">
                    <a:lnSpc>
                      <a:spcPct val="140000"/>
                    </a:lnSpc>
                    <a:spcBef>
                      <a:spcPts val="1000"/>
                    </a:spcBef>
                    <a:buFont typeface="Wingdings" panose="05000000000000000000" charset="0"/>
                    <a:buChar char="n"/>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每个舞步开始、结束时所站立的方向，运步、旋转过程中的方位、角度都有一定的要求与规定。</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284480" indent="-285750" algn="just" fontAlgn="auto">
                    <a:lnSpc>
                      <a:spcPct val="140000"/>
                    </a:lnSpc>
                    <a:spcBef>
                      <a:spcPts val="1000"/>
                    </a:spcBef>
                    <a:buFont typeface="Wingdings" panose="05000000000000000000" charset="0"/>
                    <a:buChar char="n"/>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1. 旋转角度的认定。</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284480" indent="-285750" algn="just" fontAlgn="auto">
                    <a:lnSpc>
                      <a:spcPct val="140000"/>
                    </a:lnSpc>
                    <a:spcBef>
                      <a:spcPts val="1000"/>
                    </a:spcBef>
                    <a:buFont typeface="Wingdings" panose="05000000000000000000" charset="0"/>
                    <a:buChar char="n"/>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2. 方位。国际体育舞蹈中规定了8 条线</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grpSp>
        </p:grpSp>
        <p:pic>
          <p:nvPicPr>
            <p:cNvPr id="2" name="图片 1"/>
            <p:cNvPicPr>
              <a:picLocks noChangeAspect="1"/>
            </p:cNvPicPr>
            <p:nvPr/>
          </p:nvPicPr>
          <p:blipFill>
            <a:blip r:embed="rId2"/>
            <a:stretch>
              <a:fillRect/>
            </a:stretch>
          </p:blipFill>
          <p:spPr>
            <a:xfrm>
              <a:off x="2614" y="6497"/>
              <a:ext cx="4398" cy="2971"/>
            </a:xfrm>
            <a:prstGeom prst="rect">
              <a:avLst/>
            </a:prstGeom>
          </p:spPr>
        </p:pic>
        <p:pic>
          <p:nvPicPr>
            <p:cNvPr id="4" name="图片 3"/>
            <p:cNvPicPr>
              <a:picLocks noChangeAspect="1"/>
            </p:cNvPicPr>
            <p:nvPr/>
          </p:nvPicPr>
          <p:blipFill>
            <a:blip r:embed="rId3"/>
            <a:stretch>
              <a:fillRect/>
            </a:stretch>
          </p:blipFill>
          <p:spPr>
            <a:xfrm>
              <a:off x="7501" y="6497"/>
              <a:ext cx="4215" cy="2898"/>
            </a:xfrm>
            <a:prstGeom prst="rect">
              <a:avLst/>
            </a:prstGeom>
          </p:spPr>
        </p:pic>
        <p:pic>
          <p:nvPicPr>
            <p:cNvPr id="5" name="图片 4"/>
            <p:cNvPicPr>
              <a:picLocks noChangeAspect="1"/>
            </p:cNvPicPr>
            <p:nvPr/>
          </p:nvPicPr>
          <p:blipFill>
            <a:blip r:embed="rId4"/>
            <a:stretch>
              <a:fillRect/>
            </a:stretch>
          </p:blipFill>
          <p:spPr>
            <a:xfrm>
              <a:off x="12129" y="6435"/>
              <a:ext cx="4217" cy="310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0"/>
                                  </p:stCondLst>
                                  <p:childTnLst>
                                    <p:set>
                                      <p:cBhvr>
                                        <p:cTn id="6" dur="1000" fill="hold">
                                          <p:stCondLst>
                                            <p:cond delay="0"/>
                                          </p:stCondLst>
                                        </p:cTn>
                                        <p:tgtEl>
                                          <p:spTgt spid="7"/>
                                        </p:tgtEl>
                                        <p:attrNameLst>
                                          <p:attrName>style.visibility</p:attrName>
                                        </p:attrNameLst>
                                      </p:cBhvr>
                                      <p:to>
                                        <p:strVal val="visible"/>
                                      </p:to>
                                    </p:set>
                                    <p:animEffect transition="in" filter="strips(downRight)">
                                      <p:cBhvr>
                                        <p:cTn id="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6638290"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rPr>
              <a:t>第一节 体育舞蹈概述</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grpSp>
        <p:nvGrpSpPr>
          <p:cNvPr id="2" name="组合 1"/>
          <p:cNvGrpSpPr/>
          <p:nvPr/>
        </p:nvGrpSpPr>
        <p:grpSpPr>
          <a:xfrm>
            <a:off x="694690" y="1447800"/>
            <a:ext cx="10800080" cy="4481830"/>
            <a:chOff x="1094" y="2280"/>
            <a:chExt cx="17008" cy="7058"/>
          </a:xfrm>
        </p:grpSpPr>
        <p:grpSp>
          <p:nvGrpSpPr>
            <p:cNvPr id="3" name="组合 2"/>
            <p:cNvGrpSpPr/>
            <p:nvPr/>
          </p:nvGrpSpPr>
          <p:grpSpPr>
            <a:xfrm>
              <a:off x="1094" y="2280"/>
              <a:ext cx="17008" cy="7059"/>
              <a:chOff x="927" y="3131"/>
              <a:chExt cx="11340" cy="5447"/>
            </a:xfrm>
          </p:grpSpPr>
          <p:sp>
            <p:nvSpPr>
              <p:cNvPr id="6147" name="矩形 13"/>
              <p:cNvSpPr/>
              <p:nvPr/>
            </p:nvSpPr>
            <p:spPr>
              <a:xfrm>
                <a:off x="944" y="3837"/>
                <a:ext cx="11309" cy="4741"/>
              </a:xfrm>
              <a:prstGeom prst="rect">
                <a:avLst/>
              </a:prstGeom>
              <a:solidFill>
                <a:schemeClr val="bg1"/>
              </a:solidFill>
              <a:ln w="12700" cap="flat" cmpd="sng">
                <a:solidFill>
                  <a:schemeClr val="accent2"/>
                </a:solidFill>
                <a:prstDash val="solid"/>
                <a:bevel/>
                <a:headEnd type="none" w="med" len="med"/>
                <a:tailEnd type="none" w="med" len="med"/>
              </a:ln>
            </p:spPr>
            <p:txBody>
              <a:bodyPr anchor="ctr"/>
              <a:p>
                <a:pPr algn="ctr"/>
                <a:endParaRPr lang="zh-CN" altLang="zh-CN" dirty="0">
                  <a:solidFill>
                    <a:srgbClr val="FFFFFF"/>
                  </a:solidFill>
                  <a:latin typeface="宋体" panose="02010600030101010101" pitchFamily="2" charset="-122"/>
                  <a:sym typeface="宋体" panose="02010600030101010101" pitchFamily="2" charset="-122"/>
                </a:endParaRPr>
              </a:p>
            </p:txBody>
          </p:sp>
          <p:sp>
            <p:nvSpPr>
              <p:cNvPr id="6149" name="任意多边形 20"/>
              <p:cNvSpPr/>
              <p:nvPr/>
            </p:nvSpPr>
            <p:spPr>
              <a:xfrm>
                <a:off x="927" y="3131"/>
                <a:ext cx="11340" cy="1019"/>
              </a:xfrm>
              <a:custGeom>
                <a:avLst/>
                <a:gdLst>
                  <a:gd name="txL" fmla="*/ 0 w 7200000"/>
                  <a:gd name="txT" fmla="*/ 0 h 735989"/>
                  <a:gd name="txR" fmla="*/ 7200000 w 7200000"/>
                  <a:gd name="txB" fmla="*/ 735989 h 735989"/>
                </a:gdLst>
                <a:ahLst/>
                <a:cxnLst>
                  <a:cxn ang="0">
                    <a:pos x="0" y="0"/>
                  </a:cxn>
                  <a:cxn ang="0">
                    <a:pos x="7213502" y="0"/>
                  </a:cxn>
                  <a:cxn ang="0">
                    <a:pos x="7213502" y="560386"/>
                  </a:cxn>
                  <a:cxn ang="0">
                    <a:pos x="6891457" y="560386"/>
                  </a:cxn>
                  <a:cxn ang="0">
                    <a:pos x="6738254" y="745210"/>
                  </a:cxn>
                  <a:cxn ang="0">
                    <a:pos x="6738254" y="560386"/>
                  </a:cxn>
                  <a:cxn ang="0">
                    <a:pos x="0" y="560386"/>
                  </a:cxn>
                </a:cxnLst>
                <a:rect l="txL" t="txT" r="txR" b="txB"/>
                <a:pathLst>
                  <a:path w="7200000" h="735989">
                    <a:moveTo>
                      <a:pt x="0" y="0"/>
                    </a:moveTo>
                    <a:lnTo>
                      <a:pt x="7200000" y="0"/>
                    </a:lnTo>
                    <a:lnTo>
                      <a:pt x="7200000" y="553452"/>
                    </a:lnTo>
                    <a:lnTo>
                      <a:pt x="6878559" y="553452"/>
                    </a:lnTo>
                    <a:lnTo>
                      <a:pt x="6725655" y="735989"/>
                    </a:lnTo>
                    <a:lnTo>
                      <a:pt x="6725655" y="553452"/>
                    </a:lnTo>
                    <a:lnTo>
                      <a:pt x="0" y="553452"/>
                    </a:lnTo>
                    <a:close/>
                  </a:path>
                </a:pathLst>
              </a:custGeom>
              <a:solidFill>
                <a:schemeClr val="accent2">
                  <a:lumMod val="20000"/>
                  <a:lumOff val="80000"/>
                </a:schemeClr>
              </a:solidFill>
              <a:ln w="12700">
                <a:noFill/>
              </a:ln>
            </p:spPr>
            <p:txBody>
              <a:bodyPr/>
              <a:p>
                <a:endParaRPr lang="zh-CN" altLang="en-US"/>
              </a:p>
            </p:txBody>
          </p:sp>
          <p:sp>
            <p:nvSpPr>
              <p:cNvPr id="9225" name="矩形 21"/>
              <p:cNvSpPr/>
              <p:nvPr/>
            </p:nvSpPr>
            <p:spPr>
              <a:xfrm>
                <a:off x="1297" y="3229"/>
                <a:ext cx="10726" cy="469"/>
              </a:xfrm>
              <a:prstGeom prst="rect">
                <a:avLst/>
              </a:prstGeom>
              <a:noFill/>
              <a:ln w="9525">
                <a:noFill/>
              </a:ln>
            </p:spPr>
            <p:txBody>
              <a:bodyPr wrap="square">
                <a:spAutoFit/>
              </a:bodyPr>
              <a:p>
                <a:pPr indent="0">
                  <a:lnSpc>
                    <a:spcPct val="120000"/>
                  </a:lnSpc>
                  <a:spcBef>
                    <a:spcPts val="600"/>
                  </a:spcBef>
                  <a:spcAft>
                    <a:spcPts val="600"/>
                  </a:spcAft>
                  <a:buFont typeface="Wingdings" panose="05000000000000000000" pitchFamily="2" charset="2"/>
                  <a:buNone/>
                </a:pPr>
                <a:r>
                  <a:rPr lang="zh-CN" altLang="en-US" sz="1600" b="1" spc="100" dirty="0">
                    <a:solidFill>
                      <a:srgbClr val="595959"/>
                    </a:solidFill>
                    <a:uFillTx/>
                    <a:latin typeface="微软雅黑" panose="020B0503020204020204" charset="-122"/>
                    <a:ea typeface="微软雅黑" panose="020B0503020204020204" charset="-122"/>
                    <a:sym typeface="微软雅黑" panose="020B0503020204020204" charset="-122"/>
                  </a:rPr>
                  <a:t>（三）赛场</a:t>
                </a:r>
                <a:endParaRPr lang="zh-CN" altLang="en-US" sz="1600" b="1" spc="100" dirty="0">
                  <a:solidFill>
                    <a:srgbClr val="595959"/>
                  </a:solidFill>
                  <a:uFillTx/>
                  <a:latin typeface="微软雅黑" panose="020B0503020204020204" charset="-122"/>
                  <a:ea typeface="微软雅黑" panose="020B0503020204020204" charset="-122"/>
                  <a:sym typeface="微软雅黑" panose="020B0503020204020204" charset="-122"/>
                </a:endParaRPr>
              </a:p>
            </p:txBody>
          </p:sp>
          <p:sp>
            <p:nvSpPr>
              <p:cNvPr id="6153" name="矩形 10"/>
              <p:cNvSpPr/>
              <p:nvPr/>
            </p:nvSpPr>
            <p:spPr>
              <a:xfrm>
                <a:off x="1297" y="4150"/>
                <a:ext cx="10518" cy="1366"/>
              </a:xfrm>
              <a:prstGeom prst="rect">
                <a:avLst/>
              </a:prstGeom>
              <a:noFill/>
              <a:ln w="9525">
                <a:noFill/>
              </a:ln>
            </p:spPr>
            <p:txBody>
              <a:bodyPr wrap="square">
                <a:spAutoFit/>
              </a:bodyPr>
              <a:p>
                <a:pPr marL="590550" indent="-285750" algn="just" fontAlgn="auto">
                  <a:lnSpc>
                    <a:spcPct val="140000"/>
                  </a:lnSpc>
                  <a:spcBef>
                    <a:spcPts val="1000"/>
                  </a:spcBef>
                  <a:buFont typeface="Wingdings" panose="05000000000000000000" charset="0"/>
                  <a:buChar char="n"/>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进行国际体育比赛的场地是具有一定规格的，一般赛场地面应平整光滑，场地的面积为15 米×23 米。赛场长的两边线叫A 线，短的两边线叫B 线。比赛选手所编的套路，应按两条线的长短不同，安排适当的动作，不断沿两条线按舞程线方向循序而进。</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grpSp>
        <p:pic>
          <p:nvPicPr>
            <p:cNvPr id="5" name="图片 4"/>
            <p:cNvPicPr>
              <a:picLocks noChangeAspect="1"/>
            </p:cNvPicPr>
            <p:nvPr/>
          </p:nvPicPr>
          <p:blipFill>
            <a:blip r:embed="rId2"/>
            <a:stretch>
              <a:fillRect/>
            </a:stretch>
          </p:blipFill>
          <p:spPr>
            <a:xfrm>
              <a:off x="6903" y="5498"/>
              <a:ext cx="5546" cy="3793"/>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0"/>
                                  </p:stCondLst>
                                  <p:childTnLst>
                                    <p:set>
                                      <p:cBhvr>
                                        <p:cTn id="6" dur="1000" fill="hold">
                                          <p:stCondLst>
                                            <p:cond delay="0"/>
                                          </p:stCondLst>
                                        </p:cTn>
                                        <p:tgtEl>
                                          <p:spTgt spid="2"/>
                                        </p:tgtEl>
                                        <p:attrNameLst>
                                          <p:attrName>style.visibility</p:attrName>
                                        </p:attrNameLst>
                                      </p:cBhvr>
                                      <p:to>
                                        <p:strVal val="visible"/>
                                      </p:to>
                                    </p:set>
                                    <p:animEffect transition="in" filter="strips(downRight)">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SLIDE_MODEL_TYPE" val="cover"/>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6656_1*i*3"/>
  <p:tag name="KSO_WM_TEMPLATE_CATEGORY" val="diagram"/>
  <p:tag name="KSO_WM_TEMPLATE_INDEX" val="20196656"/>
  <p:tag name="KSO_WM_UNIT_LAYERLEVEL" val="1"/>
  <p:tag name="KSO_WM_TAG_VERSION" val="1.0"/>
  <p:tag name="KSO_WM_BEAUTIFY_FLAG" val="#wm#"/>
  <p:tag name="KSO_WM_UNIT_TYPE" val="i"/>
  <p:tag name="KSO_WM_UNIT_INDEX" val="3"/>
  <p:tag name="KSO_WM_UNIT_ADJUSTLAYOUT_ID" val="20"/>
  <p:tag name="KSO_WM_UNIT_COLOR_SCHEME_SHAPE_ID" val="20"/>
  <p:tag name="KSO_WM_UNIT_COLOR_SCHEME_PARENT_PAGE" val="0_1"/>
  <p:tag name="KSO_WM_UNIT_FOIL_COLOR"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6656_1*i*4"/>
  <p:tag name="KSO_WM_TEMPLATE_CATEGORY" val="diagram"/>
  <p:tag name="KSO_WM_TEMPLATE_INDEX" val="20196656"/>
  <p:tag name="KSO_WM_UNIT_LAYERLEVEL" val="1"/>
  <p:tag name="KSO_WM_TAG_VERSION" val="1.0"/>
  <p:tag name="KSO_WM_BEAUTIFY_FLAG" val="#wm#"/>
  <p:tag name="KSO_WM_UNIT_TYPE" val="i"/>
  <p:tag name="KSO_WM_UNIT_INDEX" val="4"/>
  <p:tag name="KSO_WM_UNIT_ADJUSTLAYOUT_ID" val="6"/>
  <p:tag name="KSO_WM_UNIT_COLOR_SCHEME_SHAPE_ID" val="6"/>
  <p:tag name="KSO_WM_UNIT_COLOR_SCHEME_PARENT_PAGE" val="0_1"/>
</p:tagLst>
</file>

<file path=ppt/tags/tag12.xml><?xml version="1.0" encoding="utf-8"?>
<p:tagLst xmlns:p="http://schemas.openxmlformats.org/presentationml/2006/main">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13;单击此处添加文本具体内容，简明扼要的阐述您的观点。根据需要可酌情增减文字，以便观者准确的理解您传达的思想。单击此处添加文本具体内容，简明扼要的阐述您的观点。&#13;单击此处添加文本具体内容，简明扼要的阐述您的观点。&#13;单击此处添加文本具体内容，简明扼要的阐述您的观点。&#13;单击此处添加文本具体内容，简明扼要的阐述您的观点。&#13;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13;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13;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13;单击此处添加文本具体内容。"/>
  <p:tag name="KSO_WM_UNIT_NOCLEAR" val="0"/>
  <p:tag name="KSO_WM_UNIT_VALUE" val="1488"/>
  <p:tag name="KSO_WM_UNIT_HIGHLIGHT" val="0"/>
  <p:tag name="KSO_WM_UNIT_COMPATIBLE" val="0"/>
  <p:tag name="KSO_WM_UNIT_DIAGRAM_ISNUMVISUAL" val="0"/>
  <p:tag name="KSO_WM_UNIT_DIAGRAM_ISREFERUNIT" val="0"/>
  <p:tag name="KSO_WM_UNIT_TYPE" val="f"/>
  <p:tag name="KSO_WM_UNIT_INDEX" val="1"/>
  <p:tag name="KSO_WM_UNIT_ID" val="diagram20200770_1*f*1"/>
  <p:tag name="KSO_WM_TEMPLATE_CATEGORY" val="diagram"/>
  <p:tag name="KSO_WM_TEMPLATE_INDEX" val="20200770"/>
  <p:tag name="KSO_WM_UNIT_LAYERLEVEL" val="1"/>
  <p:tag name="KSO_WM_TAG_VERSION" val="1.0"/>
  <p:tag name="KSO_WM_BEAUTIFY_FLAG" val="#wm#"/>
</p:tagLst>
</file>

<file path=ppt/tags/tag13.xml><?xml version="1.0" encoding="utf-8"?>
<p:tagLst xmlns:p="http://schemas.openxmlformats.org/presentationml/2006/main">
  <p:tag name="KSO_WM_SLIDE_ID" val="diagram20200770_1"/>
  <p:tag name="KSO_WM_TEMPLATE_SUBCATEGORY" val="0"/>
  <p:tag name="KSO_WM_SLIDE_TYPE" val="text"/>
  <p:tag name="KSO_WM_SLIDE_SUBTYPE" val="picTxt"/>
  <p:tag name="KSO_WM_SLIDE_ITEM_CNT" val="0"/>
  <p:tag name="KSO_WM_SLIDE_INDEX" val="1"/>
  <p:tag name="KSO_WM_SLIDE_SIZE" val="959*540"/>
  <p:tag name="KSO_WM_SLIDE_POSITION" val="0*0"/>
  <p:tag name="KSO_WM_TAG_VERSION" val="1.0"/>
  <p:tag name="KSO_WM_BEAUTIFY_FLAG" val="#wm#"/>
  <p:tag name="KSO_WM_TEMPLATE_CATEGORY" val="diagram"/>
  <p:tag name="KSO_WM_TEMPLATE_INDEX" val="20200770"/>
  <p:tag name="KSO_WM_SLIDE_LAYOUT" val="a_d_f"/>
  <p:tag name="KSO_WM_SLIDE_LAYOUT_CNT" val="1_1_1"/>
</p:tagLst>
</file>

<file path=ppt/tags/tag14.xml><?xml version="1.0" encoding="utf-8"?>
<p:tagLst xmlns:p="http://schemas.openxmlformats.org/presentationml/2006/main">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13;单击此处添加文本具体内容，简明扼要的阐述您的观点。根据需要可酌情增减文字，以便观者准确的理解您传达的思想。单击此处添加文本具体内容，简明扼要的阐述您的观点。&#13;单击此处添加文本具体内容，简明扼要的阐述您的观点。&#13;单击此处添加文本具体内容，简明扼要的阐述您的观点。&#13;单击此处添加文本具体内容，简明扼要的阐述您的观点。&#13;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13;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13;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13;单击此处添加文本具体内容。"/>
  <p:tag name="KSO_WM_UNIT_NOCLEAR" val="0"/>
  <p:tag name="KSO_WM_UNIT_VALUE" val="1488"/>
  <p:tag name="KSO_WM_UNIT_HIGHLIGHT" val="0"/>
  <p:tag name="KSO_WM_UNIT_COMPATIBLE" val="0"/>
  <p:tag name="KSO_WM_UNIT_DIAGRAM_ISNUMVISUAL" val="0"/>
  <p:tag name="KSO_WM_UNIT_DIAGRAM_ISREFERUNIT" val="0"/>
  <p:tag name="KSO_WM_UNIT_TYPE" val="f"/>
  <p:tag name="KSO_WM_UNIT_INDEX" val="1"/>
  <p:tag name="KSO_WM_UNIT_ID" val="diagram20200770_1*f*1"/>
  <p:tag name="KSO_WM_TEMPLATE_CATEGORY" val="diagram"/>
  <p:tag name="KSO_WM_TEMPLATE_INDEX" val="20200770"/>
  <p:tag name="KSO_WM_UNIT_LAYERLEVEL" val="1"/>
  <p:tag name="KSO_WM_TAG_VERSION" val="1.0"/>
  <p:tag name="KSO_WM_BEAUTIFY_FLAG" val="#wm#"/>
</p:tagLst>
</file>

<file path=ppt/tags/tag15.xml><?xml version="1.0" encoding="utf-8"?>
<p:tagLst xmlns:p="http://schemas.openxmlformats.org/presentationml/2006/main">
  <p:tag name="KSO_WM_SLIDE_ID" val="diagram20200770_1"/>
  <p:tag name="KSO_WM_TEMPLATE_SUBCATEGORY" val="0"/>
  <p:tag name="KSO_WM_SLIDE_TYPE" val="text"/>
  <p:tag name="KSO_WM_SLIDE_SUBTYPE" val="picTxt"/>
  <p:tag name="KSO_WM_SLIDE_ITEM_CNT" val="0"/>
  <p:tag name="KSO_WM_SLIDE_INDEX" val="1"/>
  <p:tag name="KSO_WM_SLIDE_SIZE" val="959*540"/>
  <p:tag name="KSO_WM_SLIDE_POSITION" val="0*0"/>
  <p:tag name="KSO_WM_TAG_VERSION" val="1.0"/>
  <p:tag name="KSO_WM_BEAUTIFY_FLAG" val="#wm#"/>
  <p:tag name="KSO_WM_TEMPLATE_CATEGORY" val="diagram"/>
  <p:tag name="KSO_WM_TEMPLATE_INDEX" val="20200770"/>
  <p:tag name="KSO_WM_SLIDE_LAYOUT" val="a_d_f"/>
  <p:tag name="KSO_WM_SLIDE_LAYOUT_CNT" val="1_1_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6656_1*i*2"/>
  <p:tag name="KSO_WM_TEMPLATE_CATEGORY" val="diagram"/>
  <p:tag name="KSO_WM_TEMPLATE_INDEX" val="20196656"/>
  <p:tag name="KSO_WM_UNIT_LAYERLEVEL" val="1"/>
  <p:tag name="KSO_WM_TAG_VERSION" val="1.0"/>
  <p:tag name="KSO_WM_BEAUTIFY_FLAG" val="#wm#"/>
  <p:tag name="KSO_WM_UNIT_TYPE" val="i"/>
  <p:tag name="KSO_WM_UNIT_INDEX" val="2"/>
  <p:tag name="KSO_WM_UNIT_ADJUSTLAYOUT_ID" val="23"/>
  <p:tag name="KSO_WM_UNIT_COLOR_SCHEME_SHAPE_ID" val="23"/>
  <p:tag name="KSO_WM_UNIT_COLOR_SCHEME_PARENT_PAGE" val="0_1"/>
  <p:tag name="KSO_WM_UNIT_FOIL_COLOR"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6656_1*i*3"/>
  <p:tag name="KSO_WM_TEMPLATE_CATEGORY" val="diagram"/>
  <p:tag name="KSO_WM_TEMPLATE_INDEX" val="20196656"/>
  <p:tag name="KSO_WM_UNIT_LAYERLEVEL" val="1"/>
  <p:tag name="KSO_WM_TAG_VERSION" val="1.0"/>
  <p:tag name="KSO_WM_BEAUTIFY_FLAG" val="#wm#"/>
  <p:tag name="KSO_WM_UNIT_TYPE" val="i"/>
  <p:tag name="KSO_WM_UNIT_INDEX" val="3"/>
  <p:tag name="KSO_WM_UNIT_ADJUSTLAYOUT_ID" val="20"/>
  <p:tag name="KSO_WM_UNIT_COLOR_SCHEME_SHAPE_ID" val="20"/>
  <p:tag name="KSO_WM_UNIT_COLOR_SCHEME_PARENT_PAGE" val="0_1"/>
  <p:tag name="KSO_WM_UNIT_FOIL_COLOR"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6656_1*i*4"/>
  <p:tag name="KSO_WM_TEMPLATE_CATEGORY" val="diagram"/>
  <p:tag name="KSO_WM_TEMPLATE_INDEX" val="20196656"/>
  <p:tag name="KSO_WM_UNIT_LAYERLEVEL" val="1"/>
  <p:tag name="KSO_WM_TAG_VERSION" val="1.0"/>
  <p:tag name="KSO_WM_BEAUTIFY_FLAG" val="#wm#"/>
  <p:tag name="KSO_WM_UNIT_TYPE" val="i"/>
  <p:tag name="KSO_WM_UNIT_INDEX" val="4"/>
  <p:tag name="KSO_WM_UNIT_ADJUSTLAYOUT_ID" val="6"/>
  <p:tag name="KSO_WM_UNIT_COLOR_SCHEME_SHAPE_ID" val="6"/>
  <p:tag name="KSO_WM_UNIT_COLOR_SCHEME_PARENT_PAGE" val="0_1"/>
</p:tagLst>
</file>

<file path=ppt/tags/tag19.xml><?xml version="1.0" encoding="utf-8"?>
<p:tagLst xmlns:p="http://schemas.openxmlformats.org/presentationml/2006/main">
  <p:tag name="KSO_WM_UNIT_PRESET_TEXT" val="点击此处添加正文，文字是您思想的提炼，请尽量言简意赅的阐述您的观。&#13;您的正文已经经字字珠玑，但信息却错综复杂，需要用更多的文字来表述。&#13;为了最终演示发布的良好效果，请您尽量提炼思想的精髓，否则容易造成观者的阅读压力。&#13;更多时候我们只需播下一颗种子，自然有微风吹拂。"/>
  <p:tag name="KSO_WM_UNIT_TEXT_PART_ID" val="2-e"/>
  <p:tag name="KSO_WM_UNIT_TEXT_PART_SIZE" val="339.52*434.5"/>
  <p:tag name="KSO_WM_UNIT_VALUE" val="338"/>
  <p:tag name="KSO_WM_UNIT_HIGHLIGHT" val="0"/>
  <p:tag name="KSO_WM_UNIT_COMPATIBLE" val="0"/>
  <p:tag name="KSO_WM_UNIT_DIAGRAM_ISNUMVISUAL" val="0"/>
  <p:tag name="KSO_WM_UNIT_DIAGRAM_ISREFERUNIT" val="0"/>
  <p:tag name="KSO_WM_UNIT_TYPE" val="f"/>
  <p:tag name="KSO_WM_UNIT_INDEX" val="1"/>
  <p:tag name="KSO_WM_UNIT_ID" val="diagram20196666_1*f*1"/>
  <p:tag name="KSO_WM_TEMPLATE_CATEGORY" val="diagram"/>
  <p:tag name="KSO_WM_TEMPLATE_INDEX" val="20196666"/>
  <p:tag name="KSO_WM_UNIT_LAYERLEVEL" val="1"/>
  <p:tag name="KSO_WM_TAG_VERSION" val="1.0"/>
  <p:tag name="KSO_WM_BEAUTIFY_FLAG" val="#wm#"/>
  <p:tag name="KSO_WM_UNIT_NOCLEAR" val="1"/>
  <p:tag name="KSO_WM_UNIT_ADJUSTLAYOUT_ID" val="20"/>
  <p:tag name="KSO_WM_UNIT_TEXT_PART_ID_V2" val="d-2-1"/>
</p:tagLst>
</file>

<file path=ppt/tags/tag2.xml><?xml version="1.0" encoding="utf-8"?>
<p:tagLst xmlns:p="http://schemas.openxmlformats.org/presentationml/2006/main">
  <p:tag name="MH" val="20170917174828"/>
  <p:tag name="MH_LIBRARY" val="CONTENTS"/>
  <p:tag name="MH_TYPE" val="NUMBER"/>
  <p:tag name="ID" val="626771"/>
  <p:tag name="MH_ORDER" val="1"/>
</p:tagLst>
</file>

<file path=ppt/tags/tag20.xml><?xml version="1.0" encoding="utf-8"?>
<p:tagLst xmlns:p="http://schemas.openxmlformats.org/presentationml/2006/main">
  <p:tag name="KSO_WM_SLIDE_ID" val="diagram20196666_1"/>
  <p:tag name="KSO_WM_TEMPLATE_SUBCATEGORY" val="0"/>
  <p:tag name="KSO_WM_SLIDE_TYPE" val="text"/>
  <p:tag name="KSO_WM_SLIDE_SUBTYPE" val="pureTxt"/>
  <p:tag name="KSO_WM_SLIDE_ITEM_CNT" val="0"/>
  <p:tag name="KSO_WM_SLIDE_INDEX" val="1"/>
  <p:tag name="KSO_WM_SLIDE_SIZE" val="959*540"/>
  <p:tag name="KSO_WM_SLIDE_POSITION" val="0*0"/>
  <p:tag name="KSO_WM_TAG_VERSION" val="1.0"/>
  <p:tag name="KSO_WM_BEAUTIFY_FLAG" val="#wm#"/>
  <p:tag name="KSO_WM_TEMPLATE_CATEGORY" val="diagram"/>
  <p:tag name="KSO_WM_TEMPLATE_INDEX" val="20196666"/>
  <p:tag name="KSO_WM_SLIDE_LAYOUT" val="a_d_f"/>
  <p:tag name="KSO_WM_SLIDE_LAYOUT_CNT" val="1_1_1"/>
  <p:tag name="KSO_WM_SLIDE_CONSTRAINT" val="%7b%22slideConstraint%22%3a%7b%22seriesAreas%22%3a%5b%5d%2c%22singleAreas%22%3a%5b%7b%22shapes%22%3a%5b16%5d%2c%22serialConstraintIndex%22%3a-1%2c%22areatextmark%22%3a0%2c%22pictureprocessmark%22%3a0%7d%5d%7d%7d"/>
</p:tagLst>
</file>

<file path=ppt/tags/tag21.xml><?xml version="1.0" encoding="utf-8"?>
<p:tagLst xmlns:p="http://schemas.openxmlformats.org/presentationml/2006/main">
  <p:tag name="KSO_WM_UNIT_PRESET_TEXT" val="点击此处添加正文，文字是您思想的提炼，请尽量言简意赅的阐述您的观。&#13;您的正文已经经字字珠玑，但信息却错综复杂，需要用更多的文字来表述。&#13;为了最终演示发布的良好效果，请您尽量提炼思想的精髓，否则容易造成观者的阅读压力。&#13;更多时候我们只需播下一颗种子，自然有微风吹拂。"/>
  <p:tag name="KSO_WM_UNIT_TEXT_PART_ID" val="2-e"/>
  <p:tag name="KSO_WM_UNIT_TEXT_PART_SIZE" val="339.52*434.5"/>
  <p:tag name="KSO_WM_UNIT_VALUE" val="338"/>
  <p:tag name="KSO_WM_UNIT_HIGHLIGHT" val="0"/>
  <p:tag name="KSO_WM_UNIT_COMPATIBLE" val="0"/>
  <p:tag name="KSO_WM_UNIT_DIAGRAM_ISNUMVISUAL" val="0"/>
  <p:tag name="KSO_WM_UNIT_DIAGRAM_ISREFERUNIT" val="0"/>
  <p:tag name="KSO_WM_UNIT_TYPE" val="f"/>
  <p:tag name="KSO_WM_UNIT_INDEX" val="1"/>
  <p:tag name="KSO_WM_UNIT_ID" val="diagram20196666_1*f*1"/>
  <p:tag name="KSO_WM_TEMPLATE_CATEGORY" val="diagram"/>
  <p:tag name="KSO_WM_TEMPLATE_INDEX" val="20196666"/>
  <p:tag name="KSO_WM_UNIT_LAYERLEVEL" val="1"/>
  <p:tag name="KSO_WM_TAG_VERSION" val="1.0"/>
  <p:tag name="KSO_WM_BEAUTIFY_FLAG" val="#wm#"/>
  <p:tag name="KSO_WM_UNIT_NOCLEAR" val="1"/>
  <p:tag name="KSO_WM_UNIT_ADJUSTLAYOUT_ID" val="20"/>
  <p:tag name="KSO_WM_UNIT_TEXT_PART_ID_V2" val="d-2-1"/>
</p:tagLst>
</file>

<file path=ppt/tags/tag22.xml><?xml version="1.0" encoding="utf-8"?>
<p:tagLst xmlns:p="http://schemas.openxmlformats.org/presentationml/2006/main">
  <p:tag name="KSO_WM_SLIDE_ID" val="diagram20196666_1"/>
  <p:tag name="KSO_WM_TEMPLATE_SUBCATEGORY" val="0"/>
  <p:tag name="KSO_WM_SLIDE_TYPE" val="text"/>
  <p:tag name="KSO_WM_SLIDE_SUBTYPE" val="pureTxt"/>
  <p:tag name="KSO_WM_SLIDE_ITEM_CNT" val="0"/>
  <p:tag name="KSO_WM_SLIDE_INDEX" val="1"/>
  <p:tag name="KSO_WM_SLIDE_SIZE" val="959*540"/>
  <p:tag name="KSO_WM_SLIDE_POSITION" val="0*0"/>
  <p:tag name="KSO_WM_TAG_VERSION" val="1.0"/>
  <p:tag name="KSO_WM_BEAUTIFY_FLAG" val="#wm#"/>
  <p:tag name="KSO_WM_TEMPLATE_CATEGORY" val="diagram"/>
  <p:tag name="KSO_WM_TEMPLATE_INDEX" val="20196666"/>
  <p:tag name="KSO_WM_SLIDE_LAYOUT" val="a_d_f"/>
  <p:tag name="KSO_WM_SLIDE_LAYOUT_CNT" val="1_1_1"/>
  <p:tag name="KSO_WM_SLIDE_CONSTRAINT" val="%7b%22slideConstraint%22%3a%7b%22seriesAreas%22%3a%5b%5d%2c%22singleAreas%22%3a%5b%7b%22shapes%22%3a%5b16%5d%2c%22serialConstraintIndex%22%3a-1%2c%22areatextmark%22%3a0%2c%22pictureprocessmark%22%3a0%7d%5d%7d%7d"/>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3889_1*i*2"/>
  <p:tag name="KSO_WM_TEMPLATE_CATEGORY" val="diagram"/>
  <p:tag name="KSO_WM_TEMPLATE_INDEX" val="20193889"/>
  <p:tag name="KSO_WM_UNIT_LAYERLEVEL" val="1"/>
  <p:tag name="KSO_WM_TAG_VERSION" val="1.0"/>
  <p:tag name="KSO_WM_BEAUTIFY_FLAG" val="#wm#"/>
  <p:tag name="KSO_WM_UNIT_ADJUSTLAYOUT_ID" val="32"/>
  <p:tag name="KSO_WM_UNIT_COLOR_SCHEME_SHAPE_ID" val="32"/>
  <p:tag name="KSO_WM_UNIT_COLOR_SCHEME_PARENT_PAGE" val="0_1"/>
  <p:tag name="KSO_WM_UNIT_DECOLORIZATION"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3889_1*i*3"/>
  <p:tag name="KSO_WM_TEMPLATE_CATEGORY" val="diagram"/>
  <p:tag name="KSO_WM_TEMPLATE_INDEX" val="20193889"/>
  <p:tag name="KSO_WM_UNIT_LAYERLEVEL" val="1"/>
  <p:tag name="KSO_WM_TAG_VERSION" val="1.0"/>
  <p:tag name="KSO_WM_BEAUTIFY_FLAG" val="#wm#"/>
  <p:tag name="KSO_WM_UNIT_ADJUSTLAYOUT_ID" val="33"/>
  <p:tag name="KSO_WM_UNIT_COLOR_SCHEME_SHAPE_ID" val="33"/>
  <p:tag name="KSO_WM_UNIT_COLOR_SCHEME_PARENT_PAGE" val="0_1"/>
  <p:tag name="KSO_WM_UNIT_DECOLORIZATION"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3889_1*i*5"/>
  <p:tag name="KSO_WM_TEMPLATE_CATEGORY" val="diagram"/>
  <p:tag name="KSO_WM_TEMPLATE_INDEX" val="20193889"/>
  <p:tag name="KSO_WM_UNIT_LAYERLEVEL" val="1"/>
  <p:tag name="KSO_WM_TAG_VERSION" val="1.0"/>
  <p:tag name="KSO_WM_BEAUTIFY_FLAG" val="#wm#"/>
  <p:tag name="KSO_WM_UNIT_ADJUSTLAYOUT_ID" val="19"/>
  <p:tag name="KSO_WM_UNIT_COLOR_SCHEME_SHAPE_ID" val="19"/>
  <p:tag name="KSO_WM_UNIT_COLOR_SCHEME_PARENT_PAGE" val="0_1"/>
  <p:tag name="KSO_WM_UNIT_DECOLORIZATION" val="1"/>
</p:tagLst>
</file>

<file path=ppt/tags/tag26.xml><?xml version="1.0" encoding="utf-8"?>
<p:tagLst xmlns:p="http://schemas.openxmlformats.org/presentationml/2006/main">
  <p:tag name="KSO_WM_TAG_VERSION" val="1.0"/>
  <p:tag name="KSO_WM_TEMPLATE_CATEGORY" val="diagram"/>
  <p:tag name="KSO_WM_TEMPLATE_INDEX" val="20187818"/>
  <p:tag name="KSO_WM_UNIT_TYPE" val="l_h_i"/>
  <p:tag name="KSO_WM_UNIT_INDEX" val="1_3_2"/>
  <p:tag name="KSO_WM_UNIT_ID" val="diagram20187818_6*l_h_i*1_3_2"/>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FILL_FORE_SCHEMECOLOR_INDEX" val="5"/>
  <p:tag name="KSO_WM_UNIT_FILL_TYPE" val="1"/>
  <p:tag name="KSO_WM_UNIT_LINE_FORE_SCHEMECOLOR_INDEX" val="5"/>
  <p:tag name="KSO_WM_UNIT_LINE_FILL_TYPE" val="2"/>
  <p:tag name="KSO_WM_UNIT_USESOURCEFORMAT_APPLY" val="1"/>
  <p:tag name="KSO_WM_UNIT_DIAGRAM_SCHEMECOLOR_ID" val="0"/>
</p:tagLst>
</file>

<file path=ppt/tags/tag27.xml><?xml version="1.0" encoding="utf-8"?>
<p:tagLst xmlns:p="http://schemas.openxmlformats.org/presentationml/2006/main">
  <p:tag name="KSO_WM_TAG_VERSION" val="1.0"/>
  <p:tag name="KSO_WM_TEMPLATE_CATEGORY" val="diagram"/>
  <p:tag name="KSO_WM_TEMPLATE_INDEX" val="20187818"/>
  <p:tag name="KSO_WM_UNIT_ID" val="diagram20187818_6*l_i*1_7"/>
  <p:tag name="KSO_WM_UNIT_LAYERLEVEL" val="1_1"/>
  <p:tag name="KSO_WM_BEAUTIFY_FLAG" val="#wm#"/>
  <p:tag name="KSO_WM_UNIT_HIGHLIGHT" val="0"/>
  <p:tag name="KSO_WM_UNIT_COMPATIBLE" val="0"/>
  <p:tag name="KSO_WM_DIAGRAM_GROUP_CODE" val="l1-1"/>
  <p:tag name="KSO_WM_UNIT_TYPE" val="l_i"/>
  <p:tag name="KSO_WM_UNIT_INDEX" val="1_7"/>
  <p:tag name="KSO_WM_UNIT_DIAGRAM_ISNUMVISUAL" val="0"/>
  <p:tag name="KSO_WM_UNIT_DIAGRAM_ISREFERUNIT" val="0"/>
  <p:tag name="KSO_WM_UNIT_FILL_FORE_SCHEMECOLOR_INDEX" val="10"/>
  <p:tag name="KSO_WM_UNIT_FILL_TYPE" val="1"/>
  <p:tag name="KSO_WM_UNIT_TEXT_FILL_FORE_SCHEMECOLOR_INDEX" val="2"/>
  <p:tag name="KSO_WM_UNIT_TEXT_FILL_TYPE" val="1"/>
  <p:tag name="KSO_WM_UNIT_USESOURCEFORMAT_APPLY" val="1"/>
  <p:tag name="KSO_WM_UNIT_DIAGRAM_SCHEMECOLOR_ID" val="0"/>
</p:tagLst>
</file>

<file path=ppt/tags/tag28.xml><?xml version="1.0" encoding="utf-8"?>
<p:tagLst xmlns:p="http://schemas.openxmlformats.org/presentationml/2006/main">
  <p:tag name="KSO_WM_TAG_VERSION" val="1.0"/>
  <p:tag name="KSO_WM_TEMPLATE_CATEGORY" val="diagram"/>
  <p:tag name="KSO_WM_TEMPLATE_INDEX" val="20187818"/>
  <p:tag name="KSO_WM_UNIT_ID" val="diagram20187818_6*l_i*1_8"/>
  <p:tag name="KSO_WM_UNIT_LAYERLEVEL" val="1_1"/>
  <p:tag name="KSO_WM_BEAUTIFY_FLAG" val="#wm#"/>
  <p:tag name="KSO_WM_UNIT_HIGHLIGHT" val="0"/>
  <p:tag name="KSO_WM_UNIT_COMPATIBLE" val="0"/>
  <p:tag name="KSO_WM_DIAGRAM_GROUP_CODE" val="l1-1"/>
  <p:tag name="KSO_WM_UNIT_TYPE" val="l_i"/>
  <p:tag name="KSO_WM_UNIT_INDEX" val="1_8"/>
  <p:tag name="KSO_WM_UNIT_DIAGRAM_ISNUMVISUAL" val="0"/>
  <p:tag name="KSO_WM_UNIT_DIAGRAM_ISREFERUNIT" val="0"/>
  <p:tag name="KSO_WM_UNIT_FILL_FORE_SCHEMECOLOR_INDEX" val="10"/>
  <p:tag name="KSO_WM_UNIT_FILL_TYPE" val="1"/>
  <p:tag name="KSO_WM_UNIT_TEXT_FILL_FORE_SCHEMECOLOR_INDEX" val="2"/>
  <p:tag name="KSO_WM_UNIT_TEXT_FILL_TYPE" val="1"/>
  <p:tag name="KSO_WM_UNIT_USESOURCEFORMAT_APPLY" val="1"/>
  <p:tag name="KSO_WM_UNIT_DIAGRAM_SCHEMECOLOR_ID" val="0"/>
</p:tagLst>
</file>

<file path=ppt/tags/tag29.xml><?xml version="1.0" encoding="utf-8"?>
<p:tagLst xmlns:p="http://schemas.openxmlformats.org/presentationml/2006/main">
  <p:tag name="KSO_WM_TAG_VERSION" val="1.0"/>
  <p:tag name="KSO_WM_TEMPLATE_CATEGORY" val="diagram"/>
  <p:tag name="KSO_WM_TEMPLATE_INDEX" val="20187818"/>
  <p:tag name="KSO_WM_UNIT_ID" val="diagram20187818_6*l_i*1_19"/>
  <p:tag name="KSO_WM_UNIT_LAYERLEVEL" val="1_1"/>
  <p:tag name="KSO_WM_BEAUTIFY_FLAG" val="#wm#"/>
  <p:tag name="KSO_WM_UNIT_HIGHLIGHT" val="0"/>
  <p:tag name="KSO_WM_UNIT_COMPATIBLE" val="0"/>
  <p:tag name="KSO_WM_DIAGRAM_GROUP_CODE" val="l1-1"/>
  <p:tag name="KSO_WM_UNIT_TYPE" val="l_i"/>
  <p:tag name="KSO_WM_UNIT_INDEX" val="1_19"/>
  <p:tag name="KSO_WM_UNIT_DIAGRAM_ISNUMVISUAL" val="0"/>
  <p:tag name="KSO_WM_UNIT_DIAGRAM_ISREFERUNIT" val="0"/>
  <p:tag name="KSO_WM_UNIT_FILL_FORE_SCHEMECOLOR_INDEX" val="10"/>
  <p:tag name="KSO_WM_UNIT_FILL_TYPE" val="1"/>
  <p:tag name="KSO_WM_UNIT_TEXT_FILL_FORE_SCHEMECOLOR_INDEX" val="2"/>
  <p:tag name="KSO_WM_UNIT_TEXT_FILL_TYPE" val="1"/>
  <p:tag name="KSO_WM_UNIT_USESOURCEFORMAT_APPLY" val="1"/>
  <p:tag name="KSO_WM_UNIT_DIAGRAM_SCHEMECOLOR_ID" val="0"/>
</p:tagLst>
</file>

<file path=ppt/tags/tag3.xml><?xml version="1.0" encoding="utf-8"?>
<p:tagLst xmlns:p="http://schemas.openxmlformats.org/presentationml/2006/main">
  <p:tag name="MH" val="20170917174828"/>
  <p:tag name="MH_LIBRARY" val="CONTENTS"/>
  <p:tag name="MH_TYPE" val="NUMBER"/>
  <p:tag name="ID" val="626771"/>
  <p:tag name="MH_ORDER" val="1"/>
</p:tagLst>
</file>

<file path=ppt/tags/tag30.xml><?xml version="1.0" encoding="utf-8"?>
<p:tagLst xmlns:p="http://schemas.openxmlformats.org/presentationml/2006/main">
  <p:tag name="KSO_WM_TAG_VERSION" val="1.0"/>
  <p:tag name="KSO_WM_TEMPLATE_CATEGORY" val="diagram"/>
  <p:tag name="KSO_WM_TEMPLATE_INDEX" val="20187818"/>
  <p:tag name="KSO_WM_UNIT_ID" val="diagram20187818_6*l_i*1_10"/>
  <p:tag name="KSO_WM_UNIT_LAYERLEVEL" val="1_1"/>
  <p:tag name="KSO_WM_BEAUTIFY_FLAG" val="#wm#"/>
  <p:tag name="KSO_WM_UNIT_HIGHLIGHT" val="0"/>
  <p:tag name="KSO_WM_UNIT_COMPATIBLE" val="0"/>
  <p:tag name="KSO_WM_DIAGRAM_GROUP_CODE" val="l1-1"/>
  <p:tag name="KSO_WM_UNIT_TYPE" val="l_i"/>
  <p:tag name="KSO_WM_UNIT_INDEX" val="1_10"/>
  <p:tag name="KSO_WM_UNIT_DIAGRAM_ISNUMVISUAL" val="0"/>
  <p:tag name="KSO_WM_UNIT_DIAGRAM_ISREFERUNIT" val="0"/>
  <p:tag name="KSO_WM_UNIT_FILL_FORE_SCHEMECOLOR_INDEX" val="10"/>
  <p:tag name="KSO_WM_UNIT_FILL_TYPE" val="1"/>
  <p:tag name="KSO_WM_UNIT_TEXT_FILL_FORE_SCHEMECOLOR_INDEX" val="2"/>
  <p:tag name="KSO_WM_UNIT_TEXT_FILL_TYPE" val="1"/>
  <p:tag name="KSO_WM_UNIT_USESOURCEFORMAT_APPLY" val="1"/>
  <p:tag name="KSO_WM_UNIT_DIAGRAM_SCHEMECOLOR_ID" val="0"/>
</p:tagLst>
</file>

<file path=ppt/tags/tag31.xml><?xml version="1.0" encoding="utf-8"?>
<p:tagLst xmlns:p="http://schemas.openxmlformats.org/presentationml/2006/main">
  <p:tag name="KSO_WM_TAG_VERSION" val="1.0"/>
  <p:tag name="KSO_WM_TEMPLATE_CATEGORY" val="diagram"/>
  <p:tag name="KSO_WM_TEMPLATE_INDEX" val="20187818"/>
  <p:tag name="KSO_WM_UNIT_ID" val="diagram20187818_6*l_i*1_11"/>
  <p:tag name="KSO_WM_UNIT_LAYERLEVEL" val="1_1"/>
  <p:tag name="KSO_WM_BEAUTIFY_FLAG" val="#wm#"/>
  <p:tag name="KSO_WM_UNIT_HIGHLIGHT" val="0"/>
  <p:tag name="KSO_WM_UNIT_COMPATIBLE" val="0"/>
  <p:tag name="KSO_WM_DIAGRAM_GROUP_CODE" val="l1-1"/>
  <p:tag name="KSO_WM_UNIT_TYPE" val="l_i"/>
  <p:tag name="KSO_WM_UNIT_INDEX" val="1_11"/>
  <p:tag name="KSO_WM_UNIT_DIAGRAM_ISNUMVISUAL" val="0"/>
  <p:tag name="KSO_WM_UNIT_DIAGRAM_ISREFERUNIT" val="0"/>
  <p:tag name="KSO_WM_UNIT_FILL_FORE_SCHEMECOLOR_INDEX" val="10"/>
  <p:tag name="KSO_WM_UNIT_FILL_TYPE" val="1"/>
  <p:tag name="KSO_WM_UNIT_TEXT_FILL_FORE_SCHEMECOLOR_INDEX" val="2"/>
  <p:tag name="KSO_WM_UNIT_TEXT_FILL_TYPE" val="1"/>
  <p:tag name="KSO_WM_UNIT_USESOURCEFORMAT_APPLY" val="1"/>
  <p:tag name="KSO_WM_UNIT_DIAGRAM_SCHEMECOLOR_ID" val="0"/>
</p:tagLst>
</file>

<file path=ppt/tags/tag32.xml><?xml version="1.0" encoding="utf-8"?>
<p:tagLst xmlns:p="http://schemas.openxmlformats.org/presentationml/2006/main">
  <p:tag name="KSO_WM_TAG_VERSION" val="1.0"/>
  <p:tag name="KSO_WM_TEMPLATE_CATEGORY" val="diagram"/>
  <p:tag name="KSO_WM_TEMPLATE_INDEX" val="20187818"/>
  <p:tag name="KSO_WM_UNIT_ID" val="diagram20187818_6*l_i*1_12"/>
  <p:tag name="KSO_WM_UNIT_LAYERLEVEL" val="1_1"/>
  <p:tag name="KSO_WM_BEAUTIFY_FLAG" val="#wm#"/>
  <p:tag name="KSO_WM_UNIT_HIGHLIGHT" val="0"/>
  <p:tag name="KSO_WM_UNIT_COMPATIBLE" val="0"/>
  <p:tag name="KSO_WM_DIAGRAM_GROUP_CODE" val="l1-1"/>
  <p:tag name="KSO_WM_UNIT_TYPE" val="l_i"/>
  <p:tag name="KSO_WM_UNIT_INDEX" val="1_12"/>
  <p:tag name="KSO_WM_UNIT_DIAGRAM_ISNUMVISUAL" val="0"/>
  <p:tag name="KSO_WM_UNIT_DIAGRAM_ISREFERUNIT" val="0"/>
  <p:tag name="KSO_WM_UNIT_LINE_FORE_SCHEMECOLOR_INDEX" val="10"/>
  <p:tag name="KSO_WM_UNIT_LINE_FILL_TYPE" val="2"/>
  <p:tag name="KSO_WM_UNIT_USESOURCEFORMAT_APPLY" val="1"/>
  <p:tag name="KSO_WM_UNIT_DIAGRAM_SCHEMECOLOR_ID" val="0"/>
</p:tagLst>
</file>

<file path=ppt/tags/tag33.xml><?xml version="1.0" encoding="utf-8"?>
<p:tagLst xmlns:p="http://schemas.openxmlformats.org/presentationml/2006/main">
  <p:tag name="KSO_WM_TAG_VERSION" val="1.0"/>
  <p:tag name="KSO_WM_TEMPLATE_CATEGORY" val="diagram"/>
  <p:tag name="KSO_WM_TEMPLATE_INDEX" val="20187818"/>
  <p:tag name="KSO_WM_UNIT_ID" val="diagram20187818_6*l_i*1_13"/>
  <p:tag name="KSO_WM_UNIT_LAYERLEVEL" val="1_1"/>
  <p:tag name="KSO_WM_BEAUTIFY_FLAG" val="#wm#"/>
  <p:tag name="KSO_WM_UNIT_HIGHLIGHT" val="0"/>
  <p:tag name="KSO_WM_UNIT_COMPATIBLE" val="0"/>
  <p:tag name="KSO_WM_DIAGRAM_GROUP_CODE" val="l1-1"/>
  <p:tag name="KSO_WM_UNIT_TYPE" val="l_i"/>
  <p:tag name="KSO_WM_UNIT_INDEX" val="1_13"/>
  <p:tag name="KSO_WM_UNIT_DIAGRAM_ISNUMVISUAL" val="0"/>
  <p:tag name="KSO_WM_UNIT_DIAGRAM_ISREFERUNIT" val="0"/>
  <p:tag name="KSO_WM_UNIT_LINE_FORE_SCHEMECOLOR_INDEX" val="10"/>
  <p:tag name="KSO_WM_UNIT_LINE_FILL_TYPE" val="2"/>
  <p:tag name="KSO_WM_UNIT_USESOURCEFORMAT_APPLY" val="1"/>
  <p:tag name="KSO_WM_UNIT_DIAGRAM_SCHEMECOLOR_ID" val="0"/>
</p:tagLst>
</file>

<file path=ppt/tags/tag34.xml><?xml version="1.0" encoding="utf-8"?>
<p:tagLst xmlns:p="http://schemas.openxmlformats.org/presentationml/2006/main">
  <p:tag name="KSO_WM_TAG_VERSION" val="1.0"/>
  <p:tag name="KSO_WM_TEMPLATE_CATEGORY" val="diagram"/>
  <p:tag name="KSO_WM_TEMPLATE_INDEX" val="20187818"/>
  <p:tag name="KSO_WM_UNIT_ID" val="diagram20187818_6*l_i*1_14"/>
  <p:tag name="KSO_WM_UNIT_LAYERLEVEL" val="1_1"/>
  <p:tag name="KSO_WM_BEAUTIFY_FLAG" val="#wm#"/>
  <p:tag name="KSO_WM_UNIT_HIGHLIGHT" val="0"/>
  <p:tag name="KSO_WM_UNIT_COMPATIBLE" val="0"/>
  <p:tag name="KSO_WM_DIAGRAM_GROUP_CODE" val="l1-1"/>
  <p:tag name="KSO_WM_UNIT_TYPE" val="l_i"/>
  <p:tag name="KSO_WM_UNIT_INDEX" val="1_14"/>
  <p:tag name="KSO_WM_UNIT_DIAGRAM_ISNUMVISUAL" val="0"/>
  <p:tag name="KSO_WM_UNIT_DIAGRAM_ISREFERUNIT" val="0"/>
  <p:tag name="KSO_WM_UNIT_FILL_FORE_SCHEMECOLOR_INDEX" val="10"/>
  <p:tag name="KSO_WM_UNIT_FILL_TYPE" val="1"/>
  <p:tag name="KSO_WM_UNIT_TEXT_FILL_FORE_SCHEMECOLOR_INDEX" val="2"/>
  <p:tag name="KSO_WM_UNIT_TEXT_FILL_TYPE" val="1"/>
  <p:tag name="KSO_WM_UNIT_USESOURCEFORMAT_APPLY" val="1"/>
  <p:tag name="KSO_WM_UNIT_DIAGRAM_SCHEMECOLOR_ID" val="0"/>
</p:tagLst>
</file>

<file path=ppt/tags/tag35.xml><?xml version="1.0" encoding="utf-8"?>
<p:tagLst xmlns:p="http://schemas.openxmlformats.org/presentationml/2006/main">
  <p:tag name="KSO_WM_TAG_VERSION" val="1.0"/>
  <p:tag name="KSO_WM_TEMPLATE_CATEGORY" val="diagram"/>
  <p:tag name="KSO_WM_TEMPLATE_INDEX" val="20187818"/>
  <p:tag name="KSO_WM_UNIT_ID" val="diagram20187818_6*l_i*1_15"/>
  <p:tag name="KSO_WM_UNIT_LAYERLEVEL" val="1_1"/>
  <p:tag name="KSO_WM_BEAUTIFY_FLAG" val="#wm#"/>
  <p:tag name="KSO_WM_UNIT_HIGHLIGHT" val="0"/>
  <p:tag name="KSO_WM_UNIT_COMPATIBLE" val="0"/>
  <p:tag name="KSO_WM_DIAGRAM_GROUP_CODE" val="l1-1"/>
  <p:tag name="KSO_WM_UNIT_TYPE" val="l_i"/>
  <p:tag name="KSO_WM_UNIT_INDEX" val="1_15"/>
  <p:tag name="KSO_WM_UNIT_DIAGRAM_ISNUMVISUAL" val="0"/>
  <p:tag name="KSO_WM_UNIT_DIAGRAM_ISREFERUNIT" val="0"/>
  <p:tag name="KSO_WM_UNIT_FILL_FORE_SCHEMECOLOR_INDEX" val="10"/>
  <p:tag name="KSO_WM_UNIT_FILL_TYPE" val="1"/>
  <p:tag name="KSO_WM_UNIT_TEXT_FILL_FORE_SCHEMECOLOR_INDEX" val="2"/>
  <p:tag name="KSO_WM_UNIT_TEXT_FILL_TYPE" val="1"/>
  <p:tag name="KSO_WM_UNIT_USESOURCEFORMAT_APPLY" val="1"/>
  <p:tag name="KSO_WM_UNIT_DIAGRAM_SCHEMECOLOR_ID" val="0"/>
</p:tagLst>
</file>

<file path=ppt/tags/tag36.xml><?xml version="1.0" encoding="utf-8"?>
<p:tagLst xmlns:p="http://schemas.openxmlformats.org/presentationml/2006/main">
  <p:tag name="KSO_WM_TAG_VERSION" val="1.0"/>
  <p:tag name="KSO_WM_TEMPLATE_CATEGORY" val="diagram"/>
  <p:tag name="KSO_WM_TEMPLATE_INDEX" val="20187818"/>
  <p:tag name="KSO_WM_UNIT_ID" val="diagram20187818_6*l_i*1_9"/>
  <p:tag name="KSO_WM_UNIT_LAYERLEVEL" val="1_1"/>
  <p:tag name="KSO_WM_BEAUTIFY_FLAG" val="#wm#"/>
  <p:tag name="KSO_WM_UNIT_HIGHLIGHT" val="0"/>
  <p:tag name="KSO_WM_UNIT_COMPATIBLE" val="0"/>
  <p:tag name="KSO_WM_DIAGRAM_GROUP_CODE" val="l1-1"/>
  <p:tag name="KSO_WM_UNIT_TYPE" val="l_i"/>
  <p:tag name="KSO_WM_UNIT_INDEX" val="1_9"/>
  <p:tag name="KSO_WM_UNIT_DIAGRAM_ISNUMVISUAL" val="0"/>
  <p:tag name="KSO_WM_UNIT_DIAGRAM_ISREFERUNIT" val="0"/>
  <p:tag name="KSO_WM_UNIT_FILL_FORE_SCHEMECOLOR_INDEX" val="10"/>
  <p:tag name="KSO_WM_UNIT_FILL_TYPE" val="1"/>
  <p:tag name="KSO_WM_UNIT_TEXT_FILL_FORE_SCHEMECOLOR_INDEX" val="2"/>
  <p:tag name="KSO_WM_UNIT_TEXT_FILL_TYPE" val="1"/>
  <p:tag name="KSO_WM_UNIT_USESOURCEFORMAT_APPLY" val="1"/>
  <p:tag name="KSO_WM_UNIT_DIAGRAM_SCHEMECOLOR_ID" val="0"/>
</p:tagLst>
</file>

<file path=ppt/tags/tag37.xml><?xml version="1.0" encoding="utf-8"?>
<p:tagLst xmlns:p="http://schemas.openxmlformats.org/presentationml/2006/main">
  <p:tag name="KSO_WM_TAG_VERSION" val="1.0"/>
  <p:tag name="KSO_WM_TEMPLATE_CATEGORY" val="diagram"/>
  <p:tag name="KSO_WM_TEMPLATE_INDEX" val="20187818"/>
  <p:tag name="KSO_WM_UNIT_ID" val="diagram20187818_6*l_i*1_16"/>
  <p:tag name="KSO_WM_UNIT_LAYERLEVEL" val="1_1"/>
  <p:tag name="KSO_WM_BEAUTIFY_FLAG" val="#wm#"/>
  <p:tag name="KSO_WM_UNIT_HIGHLIGHT" val="0"/>
  <p:tag name="KSO_WM_UNIT_COMPATIBLE" val="0"/>
  <p:tag name="KSO_WM_DIAGRAM_GROUP_CODE" val="l1-1"/>
  <p:tag name="KSO_WM_UNIT_TYPE" val="l_i"/>
  <p:tag name="KSO_WM_UNIT_INDEX" val="1_16"/>
  <p:tag name="KSO_WM_UNIT_DIAGRAM_ISNUMVISUAL" val="0"/>
  <p:tag name="KSO_WM_UNIT_DIAGRAM_ISREFERUNIT" val="0"/>
  <p:tag name="KSO_WM_UNIT_FILL_FORE_SCHEMECOLOR_INDEX" val="13"/>
  <p:tag name="KSO_WM_UNIT_FILL_TYPE" val="1"/>
  <p:tag name="KSO_WM_UNIT_TEXT_FILL_FORE_SCHEMECOLOR_INDEX" val="2"/>
  <p:tag name="KSO_WM_UNIT_TEXT_FILL_TYPE" val="1"/>
  <p:tag name="KSO_WM_UNIT_USESOURCEFORMAT_APPLY" val="1"/>
  <p:tag name="KSO_WM_UNIT_DIAGRAM_SCHEMECOLOR_ID" val="0"/>
</p:tagLst>
</file>

<file path=ppt/tags/tag38.xml><?xml version="1.0" encoding="utf-8"?>
<p:tagLst xmlns:p="http://schemas.openxmlformats.org/presentationml/2006/main">
  <p:tag name="KSO_WM_TAG_VERSION" val="1.0"/>
  <p:tag name="KSO_WM_TEMPLATE_CATEGORY" val="diagram"/>
  <p:tag name="KSO_WM_TEMPLATE_INDEX" val="20187818"/>
  <p:tag name="KSO_WM_UNIT_ID" val="diagram20187818_6*l_i*1_17"/>
  <p:tag name="KSO_WM_UNIT_LAYERLEVEL" val="1_1"/>
  <p:tag name="KSO_WM_BEAUTIFY_FLAG" val="#wm#"/>
  <p:tag name="KSO_WM_UNIT_HIGHLIGHT" val="0"/>
  <p:tag name="KSO_WM_UNIT_COMPATIBLE" val="0"/>
  <p:tag name="KSO_WM_DIAGRAM_GROUP_CODE" val="l1-1"/>
  <p:tag name="KSO_WM_UNIT_TYPE" val="l_i"/>
  <p:tag name="KSO_WM_UNIT_INDEX" val="1_17"/>
  <p:tag name="KSO_WM_UNIT_DIAGRAM_ISNUMVISUAL" val="0"/>
  <p:tag name="KSO_WM_UNIT_DIAGRAM_ISREFERUNIT" val="0"/>
  <p:tag name="KSO_WM_UNIT_FILL_FORE_SCHEMECOLOR_INDEX" val="10"/>
  <p:tag name="KSO_WM_UNIT_FILL_TYPE" val="1"/>
  <p:tag name="KSO_WM_UNIT_TEXT_FILL_FORE_SCHEMECOLOR_INDEX" val="13"/>
  <p:tag name="KSO_WM_UNIT_TEXT_FILL_TYPE" val="1"/>
  <p:tag name="KSO_WM_UNIT_USESOURCEFORMAT_APPLY" val="1"/>
  <p:tag name="KSO_WM_UNIT_DIAGRAM_SCHEMECOLOR_ID" val="0"/>
</p:tagLst>
</file>

<file path=ppt/tags/tag39.xml><?xml version="1.0" encoding="utf-8"?>
<p:tagLst xmlns:p="http://schemas.openxmlformats.org/presentationml/2006/main">
  <p:tag name="KSO_WM_TAG_VERSION" val="1.0"/>
  <p:tag name="KSO_WM_TEMPLATE_CATEGORY" val="diagram"/>
  <p:tag name="KSO_WM_TEMPLATE_INDEX" val="20187818"/>
  <p:tag name="KSO_WM_UNIT_ID" val="diagram20187818_6*l_i*1_18"/>
  <p:tag name="KSO_WM_UNIT_LAYERLEVEL" val="1_1"/>
  <p:tag name="KSO_WM_BEAUTIFY_FLAG" val="#wm#"/>
  <p:tag name="KSO_WM_UNIT_HIGHLIGHT" val="0"/>
  <p:tag name="KSO_WM_UNIT_COMPATIBLE" val="0"/>
  <p:tag name="KSO_WM_DIAGRAM_GROUP_CODE" val="l1-1"/>
  <p:tag name="KSO_WM_UNIT_TYPE" val="l_i"/>
  <p:tag name="KSO_WM_UNIT_INDEX" val="1_18"/>
  <p:tag name="KSO_WM_UNIT_DIAGRAM_ISNUMVISUAL" val="0"/>
  <p:tag name="KSO_WM_UNIT_DIAGRAM_ISREFERUNIT" val="0"/>
  <p:tag name="KSO_WM_UNIT_FILL_FORE_SCHEMECOLOR_INDEX" val="10"/>
  <p:tag name="KSO_WM_UNIT_FILL_TYPE" val="1"/>
  <p:tag name="KSO_WM_UNIT_TEXT_FILL_FORE_SCHEMECOLOR_INDEX" val="13"/>
  <p:tag name="KSO_WM_UNIT_TEXT_FILL_TYPE" val="1"/>
  <p:tag name="KSO_WM_UNIT_USESOURCEFORMAT_APPLY" val="1"/>
  <p:tag name="KSO_WM_UNIT_DIAGRAM_SCHEMECOLOR_ID" val="0"/>
</p:tagLst>
</file>

<file path=ppt/tags/tag4.xml><?xml version="1.0" encoding="utf-8"?>
<p:tagLst xmlns:p="http://schemas.openxmlformats.org/presentationml/2006/main">
  <p:tag name="MH" val="20170917174828"/>
  <p:tag name="MH_LIBRARY" val="CONTENTS"/>
  <p:tag name="MH_TYPE" val="NUMBER"/>
  <p:tag name="ID" val="626771"/>
  <p:tag name="MH_ORDER" val="1"/>
</p:tagLst>
</file>

<file path=ppt/tags/tag40.xml><?xml version="1.0" encoding="utf-8"?>
<p:tagLst xmlns:p="http://schemas.openxmlformats.org/presentationml/2006/main">
  <p:tag name="KSO_WM_TAG_VERSION" val="1.0"/>
  <p:tag name="KSO_WM_TEMPLATE_CATEGORY" val="diagram"/>
  <p:tag name="KSO_WM_TEMPLATE_INDEX" val="20187818"/>
  <p:tag name="KSO_WM_UNIT_ID" val="diagram20187818_6*l_i*1_1"/>
  <p:tag name="KSO_WM_UNIT_LAYERLEVEL" val="1_1"/>
  <p:tag name="KSO_WM_BEAUTIFY_FLAG" val="#wm#"/>
  <p:tag name="KSO_WM_UNIT_HIGHLIGHT" val="0"/>
  <p:tag name="KSO_WM_UNIT_COMPATIBLE" val="0"/>
  <p:tag name="KSO_WM_DIAGRAM_GROUP_CODE" val="l1-1"/>
  <p:tag name="KSO_WM_UNIT_TYPE" val="l_i"/>
  <p:tag name="KSO_WM_UNIT_INDEX" val="1_1"/>
  <p:tag name="KSO_WM_UNIT_DIAGRAM_ISNUMVISUAL" val="0"/>
  <p:tag name="KSO_WM_UNIT_DIAGRAM_ISREFERUNIT" val="0"/>
  <p:tag name="KSO_WM_UNIT_FILL_FORE_SCHEMECOLOR_INDEX" val="10"/>
  <p:tag name="KSO_WM_UNIT_FILL_TYPE" val="1"/>
  <p:tag name="KSO_WM_UNIT_TEXT_FILL_FORE_SCHEMECOLOR_INDEX" val="13"/>
  <p:tag name="KSO_WM_UNIT_TEXT_FILL_TYPE" val="1"/>
  <p:tag name="KSO_WM_UNIT_USESOURCEFORMAT_APPLY" val="1"/>
  <p:tag name="KSO_WM_UNIT_DIAGRAM_SCHEMECOLOR_ID" val="0"/>
</p:tagLst>
</file>

<file path=ppt/tags/tag41.xml><?xml version="1.0" encoding="utf-8"?>
<p:tagLst xmlns:p="http://schemas.openxmlformats.org/presentationml/2006/main">
  <p:tag name="KSO_WM_TAG_VERSION" val="1.0"/>
  <p:tag name="KSO_WM_TEMPLATE_CATEGORY" val="diagram"/>
  <p:tag name="KSO_WM_TEMPLATE_INDEX" val="20187818"/>
  <p:tag name="KSO_WM_UNIT_ID" val="diagram20187818_6*l_h_i*1_2_3"/>
  <p:tag name="KSO_WM_UNIT_LAYERLEVEL" val="1_1_1"/>
  <p:tag name="KSO_WM_BEAUTIFY_FLAG" val="#wm#"/>
  <p:tag name="KSO_WM_UNIT_HIGHLIGHT" val="0"/>
  <p:tag name="KSO_WM_UNIT_COMPATIBLE" val="0"/>
  <p:tag name="KSO_WM_DIAGRAM_GROUP_CODE" val="l1-1"/>
  <p:tag name="KSO_WM_UNIT_TYPE" val="l_h_i"/>
  <p:tag name="KSO_WM_UNIT_INDEX" val="1_2_3"/>
  <p:tag name="KSO_WM_UNIT_DIAGRAM_ISNUMVISUAL" val="0"/>
  <p:tag name="KSO_WM_UNIT_DIAGRAM_ISREFERUNIT" val="0"/>
  <p:tag name="KSO_WM_UNIT_FILL_FORE_SCHEMECOLOR_INDEX" val="10"/>
  <p:tag name="KSO_WM_UNIT_FILL_TYPE" val="1"/>
  <p:tag name="KSO_WM_UNIT_TEXT_FILL_FORE_SCHEMECOLOR_INDEX" val="2"/>
  <p:tag name="KSO_WM_UNIT_TEXT_FILL_TYPE" val="1"/>
  <p:tag name="KSO_WM_UNIT_USESOURCEFORMAT_APPLY" val="1"/>
  <p:tag name="KSO_WM_UNIT_DIAGRAM_SCHEMECOLOR_ID" val="0"/>
</p:tagLst>
</file>

<file path=ppt/tags/tag42.xml><?xml version="1.0" encoding="utf-8"?>
<p:tagLst xmlns:p="http://schemas.openxmlformats.org/presentationml/2006/main">
  <p:tag name="KSO_WM_TAG_VERSION" val="1.0"/>
  <p:tag name="KSO_WM_TEMPLATE_CATEGORY" val="diagram"/>
  <p:tag name="KSO_WM_TEMPLATE_INDEX" val="20187818"/>
  <p:tag name="KSO_WM_UNIT_ID" val="diagram20187818_6*l_i*1_2"/>
  <p:tag name="KSO_WM_UNIT_LAYERLEVEL" val="1_1"/>
  <p:tag name="KSO_WM_BEAUTIFY_FLAG" val="#wm#"/>
  <p:tag name="KSO_WM_UNIT_HIGHLIGHT" val="0"/>
  <p:tag name="KSO_WM_UNIT_COMPATIBLE" val="0"/>
  <p:tag name="KSO_WM_DIAGRAM_GROUP_CODE" val="l1-1"/>
  <p:tag name="KSO_WM_UNIT_TYPE" val="l_i"/>
  <p:tag name="KSO_WM_UNIT_INDEX" val="1_2"/>
  <p:tag name="KSO_WM_UNIT_DIAGRAM_ISNUMVISUAL" val="0"/>
  <p:tag name="KSO_WM_UNIT_DIAGRAM_ISREFERUNIT" val="0"/>
  <p:tag name="KSO_WM_UNIT_FILL_FORE_SCHEMECOLOR_INDEX" val="10"/>
  <p:tag name="KSO_WM_UNIT_FILL_TYPE" val="1"/>
  <p:tag name="KSO_WM_UNIT_TEXT_FILL_FORE_SCHEMECOLOR_INDEX" val="2"/>
  <p:tag name="KSO_WM_UNIT_TEXT_FILL_TYPE" val="1"/>
  <p:tag name="KSO_WM_UNIT_USESOURCEFORMAT_APPLY" val="1"/>
  <p:tag name="KSO_WM_UNIT_DIAGRAM_SCHEMECOLOR_ID" val="0"/>
</p:tagLst>
</file>

<file path=ppt/tags/tag43.xml><?xml version="1.0" encoding="utf-8"?>
<p:tagLst xmlns:p="http://schemas.openxmlformats.org/presentationml/2006/main">
  <p:tag name="KSO_WM_TAG_VERSION" val="1.0"/>
  <p:tag name="KSO_WM_TEMPLATE_CATEGORY" val="diagram"/>
  <p:tag name="KSO_WM_TEMPLATE_INDEX" val="20187818"/>
  <p:tag name="KSO_WM_UNIT_ID" val="diagram20187818_6*l_i*1_3"/>
  <p:tag name="KSO_WM_UNIT_LAYERLEVEL" val="1_1"/>
  <p:tag name="KSO_WM_BEAUTIFY_FLAG" val="#wm#"/>
  <p:tag name="KSO_WM_UNIT_HIGHLIGHT" val="0"/>
  <p:tag name="KSO_WM_UNIT_COMPATIBLE" val="0"/>
  <p:tag name="KSO_WM_DIAGRAM_GROUP_CODE" val="l1-1"/>
  <p:tag name="KSO_WM_UNIT_TYPE" val="l_i"/>
  <p:tag name="KSO_WM_UNIT_INDEX" val="1_3"/>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 name="KSO_WM_UNIT_USESOURCEFORMAT_APPLY" val="1"/>
  <p:tag name="KSO_WM_UNIT_DIAGRAM_SCHEMECOLOR_ID" val="0"/>
</p:tagLst>
</file>

<file path=ppt/tags/tag44.xml><?xml version="1.0" encoding="utf-8"?>
<p:tagLst xmlns:p="http://schemas.openxmlformats.org/presentationml/2006/main">
  <p:tag name="KSO_WM_TAG_VERSION" val="1.0"/>
  <p:tag name="KSO_WM_TEMPLATE_CATEGORY" val="diagram"/>
  <p:tag name="KSO_WM_TEMPLATE_INDEX" val="20187818"/>
  <p:tag name="KSO_WM_UNIT_ID" val="diagram20187818_6*l_i*1_4"/>
  <p:tag name="KSO_WM_UNIT_LAYERLEVEL" val="1_1"/>
  <p:tag name="KSO_WM_BEAUTIFY_FLAG" val="#wm#"/>
  <p:tag name="KSO_WM_UNIT_HIGHLIGHT" val="0"/>
  <p:tag name="KSO_WM_UNIT_COMPATIBLE" val="0"/>
  <p:tag name="KSO_WM_DIAGRAM_GROUP_CODE" val="l1-1"/>
  <p:tag name="KSO_WM_UNIT_TYPE" val="l_i"/>
  <p:tag name="KSO_WM_UNIT_INDEX" val="1_4"/>
  <p:tag name="KSO_WM_UNIT_DIAGRAM_ISNUMVISUAL" val="0"/>
  <p:tag name="KSO_WM_UNIT_DIAGRAM_ISREFERUNIT" val="0"/>
  <p:tag name="KSO_WM_UNIT_FILL_FORE_SCHEMECOLOR_INDEX" val="10"/>
  <p:tag name="KSO_WM_UNIT_FILL_TYPE" val="1"/>
  <p:tag name="KSO_WM_UNIT_TEXT_FILL_FORE_SCHEMECOLOR_INDEX" val="2"/>
  <p:tag name="KSO_WM_UNIT_TEXT_FILL_TYPE" val="1"/>
  <p:tag name="KSO_WM_UNIT_USESOURCEFORMAT_APPLY" val="1"/>
  <p:tag name="KSO_WM_UNIT_DIAGRAM_SCHEMECOLOR_ID" val="0"/>
</p:tagLst>
</file>

<file path=ppt/tags/tag45.xml><?xml version="1.0" encoding="utf-8"?>
<p:tagLst xmlns:p="http://schemas.openxmlformats.org/presentationml/2006/main">
  <p:tag name="KSO_WM_TAG_VERSION" val="1.0"/>
  <p:tag name="KSO_WM_TEMPLATE_CATEGORY" val="diagram"/>
  <p:tag name="KSO_WM_TEMPLATE_INDEX" val="20187818"/>
  <p:tag name="KSO_WM_UNIT_ID" val="diagram20187818_6*l_i*1_5"/>
  <p:tag name="KSO_WM_UNIT_LAYERLEVEL" val="1_1"/>
  <p:tag name="KSO_WM_BEAUTIFY_FLAG" val="#wm#"/>
  <p:tag name="KSO_WM_UNIT_HIGHLIGHT" val="0"/>
  <p:tag name="KSO_WM_UNIT_COMPATIBLE" val="0"/>
  <p:tag name="KSO_WM_DIAGRAM_GROUP_CODE" val="l1-1"/>
  <p:tag name="KSO_WM_UNIT_TYPE" val="l_i"/>
  <p:tag name="KSO_WM_UNIT_INDEX" val="1_5"/>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 name="KSO_WM_UNIT_USESOURCEFORMAT_APPLY" val="1"/>
  <p:tag name="KSO_WM_UNIT_DIAGRAM_SCHEMECOLOR_ID" val="0"/>
</p:tagLst>
</file>

<file path=ppt/tags/tag46.xml><?xml version="1.0" encoding="utf-8"?>
<p:tagLst xmlns:p="http://schemas.openxmlformats.org/presentationml/2006/main">
  <p:tag name="KSO_WM_TAG_VERSION" val="1.0"/>
  <p:tag name="KSO_WM_TEMPLATE_CATEGORY" val="diagram"/>
  <p:tag name="KSO_WM_TEMPLATE_INDEX" val="20187818"/>
  <p:tag name="KSO_WM_UNIT_ID" val="diagram20187818_6*l_i*1_6"/>
  <p:tag name="KSO_WM_UNIT_LAYERLEVEL" val="1_1"/>
  <p:tag name="KSO_WM_BEAUTIFY_FLAG" val="#wm#"/>
  <p:tag name="KSO_WM_UNIT_HIGHLIGHT" val="0"/>
  <p:tag name="KSO_WM_UNIT_COMPATIBLE" val="0"/>
  <p:tag name="KSO_WM_DIAGRAM_GROUP_CODE" val="l1-1"/>
  <p:tag name="KSO_WM_UNIT_TYPE" val="l_i"/>
  <p:tag name="KSO_WM_UNIT_INDEX" val="1_6"/>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47.xml><?xml version="1.0" encoding="utf-8"?>
<p:tagLst xmlns:p="http://schemas.openxmlformats.org/presentationml/2006/main">
  <p:tag name="KSO_WM_TAG_VERSION" val="1.0"/>
  <p:tag name="KSO_WM_TEMPLATE_CATEGORY" val="diagram"/>
  <p:tag name="KSO_WM_TEMPLATE_INDEX" val="20187818"/>
  <p:tag name="KSO_WM_UNIT_ID" val="diagram20187818_6*l_h_i*1_4_3"/>
  <p:tag name="KSO_WM_UNIT_LAYERLEVEL" val="1_1_1"/>
  <p:tag name="KSO_WM_BEAUTIFY_FLAG" val="#wm#"/>
  <p:tag name="KSO_WM_UNIT_HIGHLIGHT" val="0"/>
  <p:tag name="KSO_WM_UNIT_COMPATIBLE" val="0"/>
  <p:tag name="KSO_WM_DIAGRAM_GROUP_CODE" val="l1-1"/>
  <p:tag name="KSO_WM_UNIT_TYPE" val="l_h_i"/>
  <p:tag name="KSO_WM_UNIT_INDEX" val="1_4_3"/>
  <p:tag name="KSO_WM_UNIT_DIAGRAM_ISNUMVISUAL" val="0"/>
  <p:tag name="KSO_WM_UNIT_DIAGRAM_ISREFERUNIT" val="0"/>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0"/>
</p:tagLst>
</file>

<file path=ppt/tags/tag48.xml><?xml version="1.0" encoding="utf-8"?>
<p:tagLst xmlns:p="http://schemas.openxmlformats.org/presentationml/2006/main">
  <p:tag name="KSO_WM_TAG_VERSION" val="1.0"/>
  <p:tag name="KSO_WM_TEMPLATE_CATEGORY" val="diagram"/>
  <p:tag name="KSO_WM_TEMPLATE_INDEX" val="20187818"/>
  <p:tag name="KSO_WM_UNIT_ID" val="diagram20187818_6*l_h_i*1_6_3"/>
  <p:tag name="KSO_WM_UNIT_LAYERLEVEL" val="1_1_1"/>
  <p:tag name="KSO_WM_BEAUTIFY_FLAG" val="#wm#"/>
  <p:tag name="KSO_WM_UNIT_HIGHLIGHT" val="0"/>
  <p:tag name="KSO_WM_UNIT_COMPATIBLE" val="0"/>
  <p:tag name="KSO_WM_DIAGRAM_GROUP_CODE" val="l1-1"/>
  <p:tag name="KSO_WM_UNIT_TYPE" val="l_h_i"/>
  <p:tag name="KSO_WM_UNIT_INDEX" val="1_6_3"/>
  <p:tag name="KSO_WM_UNIT_DIAGRAM_ISNUMVISUAL" val="0"/>
  <p:tag name="KSO_WM_UNIT_DIAGRAM_ISREFERUNIT" val="0"/>
  <p:tag name="KSO_WM_UNIT_FILL_FORE_SCHEMECOLOR_INDEX" val="9"/>
  <p:tag name="KSO_WM_UNIT_FILL_TYPE" val="1"/>
  <p:tag name="KSO_WM_UNIT_TEXT_FILL_FORE_SCHEMECOLOR_INDEX" val="2"/>
  <p:tag name="KSO_WM_UNIT_TEXT_FILL_TYPE" val="1"/>
  <p:tag name="KSO_WM_UNIT_USESOURCEFORMAT_APPLY" val="1"/>
  <p:tag name="KSO_WM_UNIT_DIAGRAM_SCHEMECOLOR_ID" val="0"/>
</p:tagLst>
</file>

<file path=ppt/tags/tag49.xml><?xml version="1.0" encoding="utf-8"?>
<p:tagLst xmlns:p="http://schemas.openxmlformats.org/presentationml/2006/main">
  <p:tag name="KSO_WM_TAG_VERSION" val="1.0"/>
  <p:tag name="KSO_WM_TEMPLATE_CATEGORY" val="diagram"/>
  <p:tag name="KSO_WM_TEMPLATE_INDEX" val="20187818"/>
  <p:tag name="KSO_WM_UNIT_ID" val="diagram20187818_6*l_h_i*1_1_3"/>
  <p:tag name="KSO_WM_UNIT_LAYERLEVEL" val="1_1_1"/>
  <p:tag name="KSO_WM_BEAUTIFY_FLAG" val="#wm#"/>
  <p:tag name="KSO_WM_UNIT_HIGHLIGHT" val="0"/>
  <p:tag name="KSO_WM_UNIT_COMPATIBLE" val="0"/>
  <p:tag name="KSO_WM_DIAGRAM_GROUP_CODE" val="l1-1"/>
  <p:tag name="KSO_WM_UNIT_TYPE" val="l_h_i"/>
  <p:tag name="KSO_WM_UNIT_INDEX" val="1_1_3"/>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 name="KSO_WM_UNIT_USESOURCEFORMAT_APPLY" val="1"/>
  <p:tag name="KSO_WM_UNIT_DIAGRAM_SCHEMECOLOR_ID" val="0"/>
</p:tagLst>
</file>

<file path=ppt/tags/tag5.xml><?xml version="1.0" encoding="utf-8"?>
<p:tagLst xmlns:p="http://schemas.openxmlformats.org/presentationml/2006/main">
  <p:tag name="MH" val="20170917174828"/>
  <p:tag name="MH_LIBRARY" val="CONTENTS"/>
  <p:tag name="MH_TYPE" val="NUMBER"/>
  <p:tag name="ID" val="626771"/>
  <p:tag name="MH_ORDER" val="1"/>
</p:tagLst>
</file>

<file path=ppt/tags/tag50.xml><?xml version="1.0" encoding="utf-8"?>
<p:tagLst xmlns:p="http://schemas.openxmlformats.org/presentationml/2006/main">
  <p:tag name="KSO_WM_TAG_VERSION" val="1.0"/>
  <p:tag name="KSO_WM_TEMPLATE_CATEGORY" val="diagram"/>
  <p:tag name="KSO_WM_TEMPLATE_INDEX" val="20187818"/>
  <p:tag name="KSO_WM_UNIT_ID" val="diagram20187818_6*l_h_i*1_3_1"/>
  <p:tag name="KSO_WM_UNIT_LAYERLEVEL" val="1_1_1"/>
  <p:tag name="KSO_WM_BEAUTIFY_FLAG" val="#wm#"/>
  <p:tag name="KSO_WM_UNIT_HIGHLIGHT" val="0"/>
  <p:tag name="KSO_WM_UNIT_COMPATIBLE" val="0"/>
  <p:tag name="KSO_WM_DIAGRAM_GROUP_CODE" val="l1-1"/>
  <p:tag name="KSO_WM_UNIT_TYPE" val="l_h_i"/>
  <p:tag name="KSO_WM_UNIT_INDEX" val="1_3_1"/>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Lst>
</file>

<file path=ppt/tags/tag51.xml><?xml version="1.0" encoding="utf-8"?>
<p:tagLst xmlns:p="http://schemas.openxmlformats.org/presentationml/2006/main">
  <p:tag name="KSO_WM_TAG_VERSION" val="1.0"/>
  <p:tag name="KSO_WM_TEMPLATE_CATEGORY" val="diagram"/>
  <p:tag name="KSO_WM_TEMPLATE_INDEX" val="20187818"/>
  <p:tag name="KSO_WM_UNIT_ID" val="diagram20187818_6*l_h_i*1_2_1"/>
  <p:tag name="KSO_WM_UNIT_LAYERLEVEL" val="1_1_1"/>
  <p:tag name="KSO_WM_BEAUTIFY_FLAG" val="#wm#"/>
  <p:tag name="KSO_WM_UNIT_HIGHLIGHT" val="0"/>
  <p:tag name="KSO_WM_UNIT_COMPATIBLE" val="0"/>
  <p:tag name="KSO_WM_DIAGRAM_GROUP_CODE" val="l1-1"/>
  <p:tag name="KSO_WM_UNIT_TYPE" val="l_h_i"/>
  <p:tag name="KSO_WM_UNIT_INDEX" val="1_2_1"/>
  <p:tag name="KSO_WM_UNIT_DIAGRAM_ISNUMVISUAL" val="0"/>
  <p:tag name="KSO_WM_UNIT_DIAGRAM_ISREFERUNIT" val="0"/>
  <p:tag name="KSO_WM_UNIT_FILL_FORE_SCHEMECOLOR_INDEX" val="10"/>
  <p:tag name="KSO_WM_UNIT_FILL_TYPE" val="1"/>
  <p:tag name="KSO_WM_UNIT_LINE_FORE_SCHEMECOLOR_INDEX" val="10"/>
  <p:tag name="KSO_WM_UNIT_LINE_FILL_TYPE" val="2"/>
  <p:tag name="KSO_WM_UNIT_TEXT_FILL_FORE_SCHEMECOLOR_INDEX" val="2"/>
  <p:tag name="KSO_WM_UNIT_TEXT_FILL_TYPE" val="1"/>
  <p:tag name="KSO_WM_UNIT_USESOURCEFORMAT_APPLY" val="1"/>
  <p:tag name="KSO_WM_UNIT_DIAGRAM_SCHEMECOLOR_ID" val="0"/>
</p:tagLst>
</file>

<file path=ppt/tags/tag52.xml><?xml version="1.0" encoding="utf-8"?>
<p:tagLst xmlns:p="http://schemas.openxmlformats.org/presentationml/2006/main">
  <p:tag name="KSO_WM_TAG_VERSION" val="1.0"/>
  <p:tag name="KSO_WM_TEMPLATE_CATEGORY" val="diagram"/>
  <p:tag name="KSO_WM_TEMPLATE_INDEX" val="20187818"/>
  <p:tag name="KSO_WM_UNIT_ID" val="diagram20187818_6*l_h_a*1_2_1"/>
  <p:tag name="KSO_WM_UNIT_LAYERLEVEL" val="1_1_1"/>
  <p:tag name="KSO_WM_UNIT_VALUE" val="6"/>
  <p:tag name="KSO_WM_UNIT_HIGHLIGHT" val="0"/>
  <p:tag name="KSO_WM_UNIT_COMPATIBLE" val="0"/>
  <p:tag name="KSO_WM_BEAUTIFY_FLAG" val="#wm#"/>
  <p:tag name="KSO_WM_UNIT_ISCONTENTSTITLE" val="0"/>
  <p:tag name="KSO_WM_DIAGRAM_GROUP_CODE" val="l1-1"/>
  <p:tag name="KSO_WM_UNIT_TYPE" val="l_h_a"/>
  <p:tag name="KSO_WM_UNIT_INDEX" val="1_2_1"/>
  <p:tag name="KSO_WM_UNIT_PRESET_TEXT" val="单击此处添加标题"/>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0"/>
</p:tagLst>
</file>

<file path=ppt/tags/tag53.xml><?xml version="1.0" encoding="utf-8"?>
<p:tagLst xmlns:p="http://schemas.openxmlformats.org/presentationml/2006/main">
  <p:tag name="KSO_WM_TAG_VERSION" val="1.0"/>
  <p:tag name="KSO_WM_TEMPLATE_CATEGORY" val="diagram"/>
  <p:tag name="KSO_WM_TEMPLATE_INDEX" val="20187818"/>
  <p:tag name="KSO_WM_UNIT_ID" val="diagram20187818_6*l_h_i*1_2_2"/>
  <p:tag name="KSO_WM_UNIT_LAYERLEVEL" val="1_1_1"/>
  <p:tag name="KSO_WM_BEAUTIFY_FLAG" val="#wm#"/>
  <p:tag name="KSO_WM_UNIT_HIGHLIGHT" val="0"/>
  <p:tag name="KSO_WM_UNIT_COMPATIBLE" val="0"/>
  <p:tag name="KSO_WM_DIAGRAM_GROUP_CODE" val="l1-1"/>
  <p:tag name="KSO_WM_UNIT_TYPE" val="l_h_i"/>
  <p:tag name="KSO_WM_UNIT_INDEX" val="1_2_2"/>
  <p:tag name="KSO_WM_UNIT_DIAGRAM_ISNUMVISUAL" val="0"/>
  <p:tag name="KSO_WM_UNIT_DIAGRAM_ISREFERUNIT" val="0"/>
  <p:tag name="KSO_WM_UNIT_FILL_FORE_SCHEMECOLOR_INDEX" val="5"/>
  <p:tag name="KSO_WM_UNIT_FILL_TYPE" val="1"/>
  <p:tag name="KSO_WM_UNIT_LINE_FORE_SCHEMECOLOR_INDEX" val="10"/>
  <p:tag name="KSO_WM_UNIT_LINE_FILL_TYPE" val="2"/>
  <p:tag name="KSO_WM_UNIT_USESOURCEFORMAT_APPLY" val="1"/>
  <p:tag name="KSO_WM_UNIT_DIAGRAM_SCHEMECOLOR_ID" val="0"/>
</p:tagLst>
</file>

<file path=ppt/tags/tag54.xml><?xml version="1.0" encoding="utf-8"?>
<p:tagLst xmlns:p="http://schemas.openxmlformats.org/presentationml/2006/main">
  <p:tag name="KSO_WM_TAG_VERSION" val="1.0"/>
  <p:tag name="KSO_WM_TEMPLATE_CATEGORY" val="diagram"/>
  <p:tag name="KSO_WM_TEMPLATE_INDEX" val="20187818"/>
  <p:tag name="KSO_WM_UNIT_ID" val="diagram20187818_6*l_h_a*1_6_1"/>
  <p:tag name="KSO_WM_UNIT_LAYERLEVEL" val="1_1_1"/>
  <p:tag name="KSO_WM_UNIT_VALUE" val="6"/>
  <p:tag name="KSO_WM_UNIT_HIGHLIGHT" val="0"/>
  <p:tag name="KSO_WM_UNIT_COMPATIBLE" val="0"/>
  <p:tag name="KSO_WM_BEAUTIFY_FLAG" val="#wm#"/>
  <p:tag name="KSO_WM_UNIT_ISCONTENTSTITLE" val="0"/>
  <p:tag name="KSO_WM_DIAGRAM_GROUP_CODE" val="l1-1"/>
  <p:tag name="KSO_WM_UNIT_TYPE" val="l_h_a"/>
  <p:tag name="KSO_WM_UNIT_INDEX" val="1_6_1"/>
  <p:tag name="KSO_WM_UNIT_PRESET_TEXT" val="单击此处添加标题"/>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0"/>
</p:tagLst>
</file>

<file path=ppt/tags/tag55.xml><?xml version="1.0" encoding="utf-8"?>
<p:tagLst xmlns:p="http://schemas.openxmlformats.org/presentationml/2006/main">
  <p:tag name="KSO_WM_TAG_VERSION" val="1.0"/>
  <p:tag name="KSO_WM_TEMPLATE_CATEGORY" val="diagram"/>
  <p:tag name="KSO_WM_TEMPLATE_INDEX" val="20187818"/>
  <p:tag name="KSO_WM_UNIT_ID" val="diagram20187818_6*l_h_i*1_1_1"/>
  <p:tag name="KSO_WM_UNIT_LAYERLEVEL" val="1_1_1"/>
  <p:tag name="KSO_WM_BEAUTIFY_FLAG" val="#wm#"/>
  <p:tag name="KSO_WM_UNIT_HIGHLIGHT" val="0"/>
  <p:tag name="KSO_WM_UNIT_COMPATIBLE" val="0"/>
  <p:tag name="KSO_WM_DIAGRAM_GROUP_CODE" val="l1-1"/>
  <p:tag name="KSO_WM_UNIT_TYPE" val="l_h_i"/>
  <p:tag name="KSO_WM_UNIT_INDEX" val="1_1_1"/>
  <p:tag name="KSO_WM_UNIT_DIAGRAM_ISNUMVISUAL" val="0"/>
  <p:tag name="KSO_WM_UNIT_DIAGRAM_ISREFERUNIT" val="0"/>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 name="KSO_WM_UNIT_DIAGRAM_SCHEMECOLOR_ID" val="0"/>
</p:tagLst>
</file>

<file path=ppt/tags/tag56.xml><?xml version="1.0" encoding="utf-8"?>
<p:tagLst xmlns:p="http://schemas.openxmlformats.org/presentationml/2006/main">
  <p:tag name="KSO_WM_TAG_VERSION" val="1.0"/>
  <p:tag name="KSO_WM_TEMPLATE_CATEGORY" val="diagram"/>
  <p:tag name="KSO_WM_TEMPLATE_INDEX" val="20187818"/>
  <p:tag name="KSO_WM_UNIT_ID" val="diagram20187818_6*l_h_i*1_4_1"/>
  <p:tag name="KSO_WM_UNIT_LAYERLEVEL" val="1_1_1"/>
  <p:tag name="KSO_WM_BEAUTIFY_FLAG" val="#wm#"/>
  <p:tag name="KSO_WM_UNIT_HIGHLIGHT" val="0"/>
  <p:tag name="KSO_WM_UNIT_COMPATIBLE" val="0"/>
  <p:tag name="KSO_WM_DIAGRAM_GROUP_CODE" val="l1-1"/>
  <p:tag name="KSO_WM_UNIT_TYPE" val="l_h_i"/>
  <p:tag name="KSO_WM_UNIT_INDEX" val="1_4_1"/>
  <p:tag name="KSO_WM_UNIT_DIAGRAM_ISNUMVISUAL" val="0"/>
  <p:tag name="KSO_WM_UNIT_DIAGRAM_ISREFERUNIT" val="0"/>
  <p:tag name="KSO_WM_UNIT_FILL_FORE_SCHEMECOLOR_INDEX" val="7"/>
  <p:tag name="KSO_WM_UNIT_FILL_TYPE" val="1"/>
  <p:tag name="KSO_WM_UNIT_LINE_FORE_SCHEMECOLOR_INDEX" val="7"/>
  <p:tag name="KSO_WM_UNIT_LINE_FILL_TYPE" val="2"/>
  <p:tag name="KSO_WM_UNIT_TEXT_FILL_FORE_SCHEMECOLOR_INDEX" val="2"/>
  <p:tag name="KSO_WM_UNIT_TEXT_FILL_TYPE" val="1"/>
  <p:tag name="KSO_WM_UNIT_USESOURCEFORMAT_APPLY" val="1"/>
  <p:tag name="KSO_WM_UNIT_DIAGRAM_SCHEMECOLOR_ID" val="0"/>
</p:tagLst>
</file>

<file path=ppt/tags/tag57.xml><?xml version="1.0" encoding="utf-8"?>
<p:tagLst xmlns:p="http://schemas.openxmlformats.org/presentationml/2006/main">
  <p:tag name="KSO_WM_TAG_VERSION" val="1.0"/>
  <p:tag name="KSO_WM_TEMPLATE_CATEGORY" val="diagram"/>
  <p:tag name="KSO_WM_TEMPLATE_INDEX" val="20187818"/>
  <p:tag name="KSO_WM_UNIT_TYPE" val="l_h_i"/>
  <p:tag name="KSO_WM_UNIT_INDEX" val="1_1_2"/>
  <p:tag name="KSO_WM_UNIT_ID" val="diagram20187818_6*l_h_i*1_1_2"/>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FILL_FORE_SCHEMECOLOR_INDEX" val="6"/>
  <p:tag name="KSO_WM_UNIT_FILL_TYPE" val="1"/>
  <p:tag name="KSO_WM_UNIT_LINE_FORE_SCHEMECOLOR_INDEX" val="6"/>
  <p:tag name="KSO_WM_UNIT_LINE_FILL_TYPE" val="2"/>
  <p:tag name="KSO_WM_UNIT_USESOURCEFORMAT_APPLY" val="1"/>
  <p:tag name="KSO_WM_UNIT_DIAGRAM_SCHEMECOLOR_ID" val="0"/>
</p:tagLst>
</file>

<file path=ppt/tags/tag58.xml><?xml version="1.0" encoding="utf-8"?>
<p:tagLst xmlns:p="http://schemas.openxmlformats.org/presentationml/2006/main">
  <p:tag name="KSO_WM_TAG_VERSION" val="1.0"/>
  <p:tag name="KSO_WM_TEMPLATE_CATEGORY" val="diagram"/>
  <p:tag name="KSO_WM_TEMPLATE_INDEX" val="20187818"/>
  <p:tag name="KSO_WM_UNIT_TYPE" val="l_h_a"/>
  <p:tag name="KSO_WM_UNIT_INDEX" val="1_1_1"/>
  <p:tag name="KSO_WM_UNIT_ID" val="diagram20187818_6*l_h_a*1_1_1"/>
  <p:tag name="KSO_WM_UNIT_LAYERLEVEL" val="1_1_1"/>
  <p:tag name="KSO_WM_UNIT_VALUE" val="6"/>
  <p:tag name="KSO_WM_UNIT_HIGHLIGHT" val="0"/>
  <p:tag name="KSO_WM_UNIT_COMPATIBLE" val="0"/>
  <p:tag name="KSO_WM_BEAUTIFY_FLAG" val="#wm#"/>
  <p:tag name="KSO_WM_UNIT_PRESET_TEXT" val="单击此处添加标题"/>
  <p:tag name="KSO_WM_UNIT_ISCONTENTSTIT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0"/>
</p:tagLst>
</file>

<file path=ppt/tags/tag59.xml><?xml version="1.0" encoding="utf-8"?>
<p:tagLst xmlns:p="http://schemas.openxmlformats.org/presentationml/2006/main">
  <p:tag name="KSO_WM_TAG_VERSION" val="1.0"/>
  <p:tag name="KSO_WM_TEMPLATE_CATEGORY" val="diagram"/>
  <p:tag name="KSO_WM_TEMPLATE_INDEX" val="20187818"/>
  <p:tag name="KSO_WM_UNIT_TYPE" val="l_h_i"/>
  <p:tag name="KSO_WM_UNIT_INDEX" val="1_4_2"/>
  <p:tag name="KSO_WM_UNIT_ID" val="diagram20187818_6*l_h_i*1_4_2"/>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FILL_FORE_SCHEMECOLOR_INDEX" val="7"/>
  <p:tag name="KSO_WM_UNIT_FILL_TYPE" val="1"/>
  <p:tag name="KSO_WM_UNIT_LINE_FORE_SCHEMECOLOR_INDEX" val="7"/>
  <p:tag name="KSO_WM_UNIT_LINE_FILL_TYPE" val="2"/>
  <p:tag name="KSO_WM_UNIT_USESOURCEFORMAT_APPLY" val="1"/>
  <p:tag name="KSO_WM_UNIT_DIAGRAM_SCHEMECOLOR_ID" val="0"/>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6656_1*i*2"/>
  <p:tag name="KSO_WM_TEMPLATE_CATEGORY" val="diagram"/>
  <p:tag name="KSO_WM_TEMPLATE_INDEX" val="20196656"/>
  <p:tag name="KSO_WM_UNIT_LAYERLEVEL" val="1"/>
  <p:tag name="KSO_WM_TAG_VERSION" val="1.0"/>
  <p:tag name="KSO_WM_BEAUTIFY_FLAG" val="#wm#"/>
  <p:tag name="KSO_WM_UNIT_TYPE" val="i"/>
  <p:tag name="KSO_WM_UNIT_INDEX" val="2"/>
  <p:tag name="KSO_WM_UNIT_ADJUSTLAYOUT_ID" val="23"/>
  <p:tag name="KSO_WM_UNIT_COLOR_SCHEME_SHAPE_ID" val="23"/>
  <p:tag name="KSO_WM_UNIT_COLOR_SCHEME_PARENT_PAGE" val="0_1"/>
  <p:tag name="KSO_WM_UNIT_FOIL_COLOR" val="1"/>
</p:tagLst>
</file>

<file path=ppt/tags/tag60.xml><?xml version="1.0" encoding="utf-8"?>
<p:tagLst xmlns:p="http://schemas.openxmlformats.org/presentationml/2006/main">
  <p:tag name="KSO_WM_TAG_VERSION" val="1.0"/>
  <p:tag name="KSO_WM_TEMPLATE_CATEGORY" val="diagram"/>
  <p:tag name="KSO_WM_TEMPLATE_INDEX" val="20187818"/>
  <p:tag name="KSO_WM_UNIT_TYPE" val="l_h_a"/>
  <p:tag name="KSO_WM_UNIT_INDEX" val="1_4_1"/>
  <p:tag name="KSO_WM_UNIT_ID" val="diagram20187818_6*l_h_a*1_4_1"/>
  <p:tag name="KSO_WM_UNIT_LAYERLEVEL" val="1_1_1"/>
  <p:tag name="KSO_WM_UNIT_VALUE" val="6"/>
  <p:tag name="KSO_WM_UNIT_HIGHLIGHT" val="0"/>
  <p:tag name="KSO_WM_UNIT_COMPATIBLE" val="0"/>
  <p:tag name="KSO_WM_BEAUTIFY_FLAG" val="#wm#"/>
  <p:tag name="KSO_WM_UNIT_PRESET_TEXT" val="单击此处添加标题"/>
  <p:tag name="KSO_WM_UNIT_ISCONTENTSTIT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0"/>
</p:tagLst>
</file>

<file path=ppt/tags/tag61.xml><?xml version="1.0" encoding="utf-8"?>
<p:tagLst xmlns:p="http://schemas.openxmlformats.org/presentationml/2006/main">
  <p:tag name="KSO_WM_TAG_VERSION" val="1.0"/>
  <p:tag name="KSO_WM_TEMPLATE_CATEGORY" val="diagram"/>
  <p:tag name="KSO_WM_TEMPLATE_INDEX" val="20187818"/>
  <p:tag name="KSO_WM_UNIT_ID" val="diagram20187818_6*l_h_i*1_5_2"/>
  <p:tag name="KSO_WM_UNIT_LAYERLEVEL" val="1_1_1"/>
  <p:tag name="KSO_WM_BEAUTIFY_FLAG" val="#wm#"/>
  <p:tag name="KSO_WM_UNIT_HIGHLIGHT" val="0"/>
  <p:tag name="KSO_WM_UNIT_COMPATIBLE" val="0"/>
  <p:tag name="KSO_WM_DIAGRAM_GROUP_CODE" val="l1-1"/>
  <p:tag name="KSO_WM_UNIT_TYPE" val="l_h_i"/>
  <p:tag name="KSO_WM_UNIT_INDEX" val="1_5_2"/>
  <p:tag name="KSO_WM_UNIT_DIAGRAM_ISNUMVISUAL" val="0"/>
  <p:tag name="KSO_WM_UNIT_DIAGRAM_ISREFERUNIT" val="0"/>
  <p:tag name="KSO_WM_UNIT_FILL_FORE_SCHEMECOLOR_INDEX" val="8"/>
  <p:tag name="KSO_WM_UNIT_FILL_TYPE" val="1"/>
  <p:tag name="KSO_WM_UNIT_TEXT_FILL_FORE_SCHEMECOLOR_INDEX" val="2"/>
  <p:tag name="KSO_WM_UNIT_TEXT_FILL_TYPE" val="1"/>
  <p:tag name="KSO_WM_UNIT_USESOURCEFORMAT_APPLY" val="1"/>
  <p:tag name="KSO_WM_UNIT_DIAGRAM_SCHEMECOLOR_ID" val="0"/>
</p:tagLst>
</file>

<file path=ppt/tags/tag62.xml><?xml version="1.0" encoding="utf-8"?>
<p:tagLst xmlns:p="http://schemas.openxmlformats.org/presentationml/2006/main">
  <p:tag name="KSO_WM_TAG_VERSION" val="1.0"/>
  <p:tag name="KSO_WM_TEMPLATE_CATEGORY" val="diagram"/>
  <p:tag name="KSO_WM_TEMPLATE_INDEX" val="20187818"/>
  <p:tag name="KSO_WM_UNIT_TYPE" val="l_h_a"/>
  <p:tag name="KSO_WM_UNIT_INDEX" val="1_3_1"/>
  <p:tag name="KSO_WM_UNIT_ID" val="diagram20187818_6*l_h_a*1_3_1"/>
  <p:tag name="KSO_WM_UNIT_LAYERLEVEL" val="1_1_1"/>
  <p:tag name="KSO_WM_UNIT_VALUE" val="6"/>
  <p:tag name="KSO_WM_UNIT_HIGHLIGHT" val="0"/>
  <p:tag name="KSO_WM_UNIT_COMPATIBLE" val="0"/>
  <p:tag name="KSO_WM_BEAUTIFY_FLAG" val="#wm#"/>
  <p:tag name="KSO_WM_UNIT_PRESET_TEXT" val="单击此处添加标题"/>
  <p:tag name="KSO_WM_UNIT_ISCONTENTSTIT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0"/>
</p:tagLst>
</file>

<file path=ppt/tags/tag63.xml><?xml version="1.0" encoding="utf-8"?>
<p:tagLst xmlns:p="http://schemas.openxmlformats.org/presentationml/2006/main">
  <p:tag name="KSO_WM_TAG_VERSION" val="1.0"/>
  <p:tag name="KSO_WM_TEMPLATE_CATEGORY" val="diagram"/>
  <p:tag name="KSO_WM_TEMPLATE_INDEX" val="20187818"/>
  <p:tag name="KSO_WM_UNIT_TYPE" val="l_h_i"/>
  <p:tag name="KSO_WM_UNIT_INDEX" val="1_3_3"/>
  <p:tag name="KSO_WM_UNIT_ID" val="diagram20187818_6*l_h_i*1_3_3"/>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0"/>
</p:tagLst>
</file>

<file path=ppt/tags/tag64.xml><?xml version="1.0" encoding="utf-8"?>
<p:tagLst xmlns:p="http://schemas.openxmlformats.org/presentationml/2006/main">
  <p:tag name="KSO_WM_TAG_VERSION" val="1.0"/>
  <p:tag name="KSO_WM_TEMPLATE_CATEGORY" val="diagram"/>
  <p:tag name="KSO_WM_TEMPLATE_INDEX" val="20187818"/>
  <p:tag name="KSO_WM_UNIT_TYPE" val="l_h_i"/>
  <p:tag name="KSO_WM_UNIT_INDEX" val="1_3_2"/>
  <p:tag name="KSO_WM_UNIT_ID" val="diagram20187818_6*l_h_i*1_3_2"/>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FILL_FORE_SCHEMECOLOR_INDEX" val="5"/>
  <p:tag name="KSO_WM_UNIT_FILL_TYPE" val="1"/>
  <p:tag name="KSO_WM_UNIT_LINE_FORE_SCHEMECOLOR_INDEX" val="5"/>
  <p:tag name="KSO_WM_UNIT_LINE_FILL_TYPE" val="2"/>
  <p:tag name="KSO_WM_UNIT_USESOURCEFORMAT_APPLY" val="1"/>
  <p:tag name="KSO_WM_UNIT_DIAGRAM_SCHEMECOLOR_ID" val="0"/>
</p:tagLst>
</file>

<file path=ppt/tags/tag65.xml><?xml version="1.0" encoding="utf-8"?>
<p:tagLst xmlns:p="http://schemas.openxmlformats.org/presentationml/2006/main">
  <p:tag name="KSO_WM_SLIDE_ID" val="diagram20196666_1"/>
  <p:tag name="KSO_WM_TEMPLATE_SUBCATEGORY" val="0"/>
  <p:tag name="KSO_WM_SLIDE_TYPE" val="text"/>
  <p:tag name="KSO_WM_SLIDE_SUBTYPE" val="pureTxt"/>
  <p:tag name="KSO_WM_SLIDE_ITEM_CNT" val="0"/>
  <p:tag name="KSO_WM_SLIDE_INDEX" val="1"/>
  <p:tag name="KSO_WM_SLIDE_SIZE" val="959*540"/>
  <p:tag name="KSO_WM_SLIDE_POSITION" val="0*0"/>
  <p:tag name="KSO_WM_TAG_VERSION" val="1.0"/>
  <p:tag name="KSO_WM_BEAUTIFY_FLAG" val="#wm#"/>
  <p:tag name="KSO_WM_TEMPLATE_CATEGORY" val="diagram"/>
  <p:tag name="KSO_WM_TEMPLATE_INDEX" val="20196666"/>
  <p:tag name="KSO_WM_SLIDE_LAYOUT" val="a_d_f"/>
  <p:tag name="KSO_WM_SLIDE_LAYOUT_CNT" val="1_1_1"/>
  <p:tag name="KSO_WM_SLIDE_CONSTRAINT" val="%7b%22slideConstraint%22%3a%7b%22seriesAreas%22%3a%5b%5d%2c%22singleAreas%22%3a%5b%7b%22shapes%22%3a%5b16%5d%2c%22serialConstraintIndex%22%3a-1%2c%22areatextmark%22%3a0%2c%22pictureprocessmark%22%3a0%7d%5d%7d%7d"/>
</p:tagLst>
</file>

<file path=ppt/tags/tag66.xml><?xml version="1.0" encoding="utf-8"?>
<p:tagLst xmlns:p="http://schemas.openxmlformats.org/presentationml/2006/main">
  <p:tag name="ISPRING_PRESENTATION_TITLE" val="6-0316-3运动体育竞技PPT模板"/>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6656_1*i*3"/>
  <p:tag name="KSO_WM_TEMPLATE_CATEGORY" val="diagram"/>
  <p:tag name="KSO_WM_TEMPLATE_INDEX" val="20196656"/>
  <p:tag name="KSO_WM_UNIT_LAYERLEVEL" val="1"/>
  <p:tag name="KSO_WM_TAG_VERSION" val="1.0"/>
  <p:tag name="KSO_WM_BEAUTIFY_FLAG" val="#wm#"/>
  <p:tag name="KSO_WM_UNIT_TYPE" val="i"/>
  <p:tag name="KSO_WM_UNIT_INDEX" val="3"/>
  <p:tag name="KSO_WM_UNIT_ADJUSTLAYOUT_ID" val="20"/>
  <p:tag name="KSO_WM_UNIT_COLOR_SCHEME_SHAPE_ID" val="20"/>
  <p:tag name="KSO_WM_UNIT_COLOR_SCHEME_PARENT_PAGE" val="0_1"/>
  <p:tag name="KSO_WM_UNIT_FOIL_COLOR"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6656_1*i*4"/>
  <p:tag name="KSO_WM_TEMPLATE_CATEGORY" val="diagram"/>
  <p:tag name="KSO_WM_TEMPLATE_INDEX" val="20196656"/>
  <p:tag name="KSO_WM_UNIT_LAYERLEVEL" val="1"/>
  <p:tag name="KSO_WM_TAG_VERSION" val="1.0"/>
  <p:tag name="KSO_WM_BEAUTIFY_FLAG" val="#wm#"/>
  <p:tag name="KSO_WM_UNIT_TYPE" val="i"/>
  <p:tag name="KSO_WM_UNIT_INDEX" val="4"/>
  <p:tag name="KSO_WM_UNIT_ADJUSTLAYOUT_ID" val="6"/>
  <p:tag name="KSO_WM_UNIT_COLOR_SCHEME_SHAPE_ID" val="6"/>
  <p:tag name="KSO_WM_UNIT_COLOR_SCHEME_PARENT_PAGE" val="0_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6656_1*i*2"/>
  <p:tag name="KSO_WM_TEMPLATE_CATEGORY" val="diagram"/>
  <p:tag name="KSO_WM_TEMPLATE_INDEX" val="20196656"/>
  <p:tag name="KSO_WM_UNIT_LAYERLEVEL" val="1"/>
  <p:tag name="KSO_WM_TAG_VERSION" val="1.0"/>
  <p:tag name="KSO_WM_BEAUTIFY_FLAG" val="#wm#"/>
  <p:tag name="KSO_WM_UNIT_TYPE" val="i"/>
  <p:tag name="KSO_WM_UNIT_INDEX" val="2"/>
  <p:tag name="KSO_WM_UNIT_ADJUSTLAYOUT_ID" val="23"/>
  <p:tag name="KSO_WM_UNIT_COLOR_SCHEME_SHAPE_ID" val="23"/>
  <p:tag name="KSO_WM_UNIT_COLOR_SCHEME_PARENT_PAGE" val="0_1"/>
  <p:tag name="KSO_WM_UNIT_FOIL_COLOR" val="1"/>
</p:tagLst>
</file>

<file path=ppt/theme/theme1.xml><?xml version="1.0" encoding="utf-8"?>
<a:theme xmlns:a="http://schemas.openxmlformats.org/drawingml/2006/main" name="AAAAAAAAAAA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ptf2q52n">
      <a:majorFont>
        <a:latin typeface="Source Han Serif SC"/>
        <a:ea typeface="Source Han Serif SC"/>
        <a:cs typeface=""/>
      </a:majorFont>
      <a:minorFont>
        <a:latin typeface="Source Han Serif SC"/>
        <a:ea typeface="Source Han Serif SC"/>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2267</Words>
  <Application>WPS 演示</Application>
  <PresentationFormat>宽屏</PresentationFormat>
  <Paragraphs>136</Paragraphs>
  <Slides>18</Slides>
  <Notes>24</Notes>
  <HiddenSlides>0</HiddenSlides>
  <MMClips>1</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18</vt:i4>
      </vt:variant>
    </vt:vector>
  </HeadingPairs>
  <TitlesOfParts>
    <vt:vector size="34" baseType="lpstr">
      <vt:lpstr>Arial</vt:lpstr>
      <vt:lpstr>宋体</vt:lpstr>
      <vt:lpstr>Wingdings</vt:lpstr>
      <vt:lpstr>Lato Regular</vt:lpstr>
      <vt:lpstr>Lato Hairline</vt:lpstr>
      <vt:lpstr>Lato Light</vt:lpstr>
      <vt:lpstr>Source Han Serif SC</vt:lpstr>
      <vt:lpstr>微软雅黑</vt:lpstr>
      <vt:lpstr>Impact</vt:lpstr>
      <vt:lpstr>Calibri</vt:lpstr>
      <vt:lpstr>Wingdings</vt:lpstr>
      <vt:lpstr>Arial Unicode MS</vt:lpstr>
      <vt:lpstr>等线</vt:lpstr>
      <vt:lpstr>Source Han Serif SC</vt:lpstr>
      <vt:lpstr>華康圓體 Std W5</vt:lpstr>
      <vt:lpstr>AAAAAAAAAAAA）</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6-0316-3运动体育竞技PPT模板</dc:title>
  <dc:creator>敬东 潘</dc:creator>
  <cp:lastModifiedBy>wxl</cp:lastModifiedBy>
  <cp:revision>40</cp:revision>
  <dcterms:created xsi:type="dcterms:W3CDTF">2019-03-14T05:34:00Z</dcterms:created>
  <dcterms:modified xsi:type="dcterms:W3CDTF">2019-08-19T00:55:37Z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2052-11.1.0.8894</vt:lpwstr>
  </property>
</Properties>
</file>