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54" r:id="rId7"/>
    <p:sldId id="8719" r:id="rId8"/>
    <p:sldId id="8802" r:id="rId9"/>
    <p:sldId id="8777" r:id="rId10"/>
    <p:sldId id="8782" r:id="rId11"/>
    <p:sldId id="8798" r:id="rId12"/>
    <p:sldId id="8797" r:id="rId13"/>
    <p:sldId id="8804" r:id="rId14"/>
    <p:sldId id="8805" r:id="rId15"/>
    <p:sldId id="8806" r:id="rId16"/>
    <p:sldId id="8808" r:id="rId17"/>
    <p:sldId id="8809" r:id="rId18"/>
    <p:sldId id="8701"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177.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tags" Target="../tags/tag49.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48.xml"/><Relationship Id="rId1" Type="http://schemas.openxmlformats.org/officeDocument/2006/relationships/tags" Target="../tags/tag4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ags" Target="../tags/tag52.xml"/><Relationship Id="rId4" Type="http://schemas.openxmlformats.org/officeDocument/2006/relationships/image" Target="../media/image13.png"/><Relationship Id="rId3" Type="http://schemas.openxmlformats.org/officeDocument/2006/relationships/image" Target="../media/image11.png"/><Relationship Id="rId2" Type="http://schemas.openxmlformats.org/officeDocument/2006/relationships/tags" Target="../tags/tag51.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54.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56.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3" Type="http://schemas.openxmlformats.org/officeDocument/2006/relationships/notesSlide" Target="../notesSlides/notesSlide13.xml"/><Relationship Id="rId62" Type="http://schemas.openxmlformats.org/officeDocument/2006/relationships/slideLayout" Target="../slideLayouts/slideLayout7.xml"/><Relationship Id="rId61" Type="http://schemas.openxmlformats.org/officeDocument/2006/relationships/tags" Target="../tags/tag116.xml"/><Relationship Id="rId60" Type="http://schemas.openxmlformats.org/officeDocument/2006/relationships/tags" Target="../tags/tag115.xml"/><Relationship Id="rId6" Type="http://schemas.openxmlformats.org/officeDocument/2006/relationships/tags" Target="../tags/tag62.xml"/><Relationship Id="rId59" Type="http://schemas.openxmlformats.org/officeDocument/2006/relationships/tags" Target="../tags/tag114.xml"/><Relationship Id="rId58" Type="http://schemas.openxmlformats.org/officeDocument/2006/relationships/tags" Target="../tags/tag113.xml"/><Relationship Id="rId57" Type="http://schemas.openxmlformats.org/officeDocument/2006/relationships/tags" Target="../tags/tag112.xml"/><Relationship Id="rId56" Type="http://schemas.openxmlformats.org/officeDocument/2006/relationships/tags" Target="../tags/tag111.xml"/><Relationship Id="rId55" Type="http://schemas.openxmlformats.org/officeDocument/2006/relationships/tags" Target="../tags/tag110.xml"/><Relationship Id="rId54" Type="http://schemas.openxmlformats.org/officeDocument/2006/relationships/tags" Target="../tags/tag109.xml"/><Relationship Id="rId53" Type="http://schemas.openxmlformats.org/officeDocument/2006/relationships/tags" Target="../tags/tag108.xml"/><Relationship Id="rId52" Type="http://schemas.openxmlformats.org/officeDocument/2006/relationships/tags" Target="../tags/tag107.xml"/><Relationship Id="rId51" Type="http://schemas.openxmlformats.org/officeDocument/2006/relationships/tags" Target="../tags/tag106.xml"/><Relationship Id="rId50" Type="http://schemas.openxmlformats.org/officeDocument/2006/relationships/tags" Target="../tags/tag105.xml"/><Relationship Id="rId5" Type="http://schemas.openxmlformats.org/officeDocument/2006/relationships/tags" Target="../tags/tag61.xml"/><Relationship Id="rId49" Type="http://schemas.openxmlformats.org/officeDocument/2006/relationships/tags" Target="../tags/tag104.xml"/><Relationship Id="rId48" Type="http://schemas.openxmlformats.org/officeDocument/2006/relationships/tags" Target="../tags/tag103.xml"/><Relationship Id="rId47" Type="http://schemas.openxmlformats.org/officeDocument/2006/relationships/tags" Target="../tags/tag102.xml"/><Relationship Id="rId46" Type="http://schemas.openxmlformats.org/officeDocument/2006/relationships/tags" Target="../tags/tag101.xml"/><Relationship Id="rId45" Type="http://schemas.openxmlformats.org/officeDocument/2006/relationships/tags" Target="../tags/tag100.xml"/><Relationship Id="rId44" Type="http://schemas.openxmlformats.org/officeDocument/2006/relationships/tags" Target="../tags/tag99.xml"/><Relationship Id="rId43" Type="http://schemas.openxmlformats.org/officeDocument/2006/relationships/tags" Target="../tags/tag98.xml"/><Relationship Id="rId42" Type="http://schemas.openxmlformats.org/officeDocument/2006/relationships/tags" Target="../tags/tag97.xml"/><Relationship Id="rId41" Type="http://schemas.openxmlformats.org/officeDocument/2006/relationships/tags" Target="../tags/tag96.xml"/><Relationship Id="rId40" Type="http://schemas.openxmlformats.org/officeDocument/2006/relationships/tags" Target="../tags/tag95.xml"/><Relationship Id="rId4" Type="http://schemas.openxmlformats.org/officeDocument/2006/relationships/tags" Target="../tags/tag60.xml"/><Relationship Id="rId39" Type="http://schemas.openxmlformats.org/officeDocument/2006/relationships/tags" Target="../tags/tag94.xml"/><Relationship Id="rId38" Type="http://schemas.openxmlformats.org/officeDocument/2006/relationships/tags" Target="../tags/tag93.xml"/><Relationship Id="rId37" Type="http://schemas.openxmlformats.org/officeDocument/2006/relationships/tags" Target="../tags/tag92.xml"/><Relationship Id="rId36" Type="http://schemas.openxmlformats.org/officeDocument/2006/relationships/tags" Target="../tags/tag91.xml"/><Relationship Id="rId35" Type="http://schemas.openxmlformats.org/officeDocument/2006/relationships/tags" Target="../tags/tag90.xml"/><Relationship Id="rId34" Type="http://schemas.openxmlformats.org/officeDocument/2006/relationships/tags" Target="../tags/tag89.xml"/><Relationship Id="rId33" Type="http://schemas.openxmlformats.org/officeDocument/2006/relationships/tags" Target="../tags/tag88.xml"/><Relationship Id="rId32" Type="http://schemas.openxmlformats.org/officeDocument/2006/relationships/tags" Target="../tags/tag87.xml"/><Relationship Id="rId31" Type="http://schemas.openxmlformats.org/officeDocument/2006/relationships/tags" Target="../tags/tag86.xml"/><Relationship Id="rId30" Type="http://schemas.openxmlformats.org/officeDocument/2006/relationships/tags" Target="../tags/tag85.xml"/><Relationship Id="rId3" Type="http://schemas.openxmlformats.org/officeDocument/2006/relationships/tags" Target="../tags/tag59.xml"/><Relationship Id="rId29" Type="http://schemas.openxmlformats.org/officeDocument/2006/relationships/tags" Target="../tags/tag84.xml"/><Relationship Id="rId28" Type="http://schemas.openxmlformats.org/officeDocument/2006/relationships/tags" Target="../tags/tag83.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image" Target="../media/image18.png"/><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3" Type="http://schemas.openxmlformats.org/officeDocument/2006/relationships/notesSlide" Target="../notesSlides/notesSlide14.xml"/><Relationship Id="rId62" Type="http://schemas.openxmlformats.org/officeDocument/2006/relationships/slideLayout" Target="../slideLayouts/slideLayout7.xml"/><Relationship Id="rId61" Type="http://schemas.openxmlformats.org/officeDocument/2006/relationships/tags" Target="../tags/tag176.xml"/><Relationship Id="rId60" Type="http://schemas.openxmlformats.org/officeDocument/2006/relationships/tags" Target="../tags/tag175.xml"/><Relationship Id="rId6" Type="http://schemas.openxmlformats.org/officeDocument/2006/relationships/tags" Target="../tags/tag122.xml"/><Relationship Id="rId59" Type="http://schemas.openxmlformats.org/officeDocument/2006/relationships/tags" Target="../tags/tag174.xml"/><Relationship Id="rId58" Type="http://schemas.openxmlformats.org/officeDocument/2006/relationships/tags" Target="../tags/tag173.xml"/><Relationship Id="rId57" Type="http://schemas.openxmlformats.org/officeDocument/2006/relationships/tags" Target="../tags/tag172.xml"/><Relationship Id="rId56" Type="http://schemas.openxmlformats.org/officeDocument/2006/relationships/tags" Target="../tags/tag171.xml"/><Relationship Id="rId55" Type="http://schemas.openxmlformats.org/officeDocument/2006/relationships/tags" Target="../tags/tag170.xml"/><Relationship Id="rId54" Type="http://schemas.openxmlformats.org/officeDocument/2006/relationships/tags" Target="../tags/tag169.xml"/><Relationship Id="rId53" Type="http://schemas.openxmlformats.org/officeDocument/2006/relationships/tags" Target="../tags/tag168.xml"/><Relationship Id="rId52" Type="http://schemas.openxmlformats.org/officeDocument/2006/relationships/tags" Target="../tags/tag167.xml"/><Relationship Id="rId51" Type="http://schemas.openxmlformats.org/officeDocument/2006/relationships/tags" Target="../tags/tag166.xml"/><Relationship Id="rId50" Type="http://schemas.openxmlformats.org/officeDocument/2006/relationships/tags" Target="../tags/tag165.xml"/><Relationship Id="rId5" Type="http://schemas.openxmlformats.org/officeDocument/2006/relationships/tags" Target="../tags/tag121.xml"/><Relationship Id="rId49" Type="http://schemas.openxmlformats.org/officeDocument/2006/relationships/tags" Target="../tags/tag164.xml"/><Relationship Id="rId48" Type="http://schemas.openxmlformats.org/officeDocument/2006/relationships/tags" Target="../tags/tag163.xml"/><Relationship Id="rId47" Type="http://schemas.openxmlformats.org/officeDocument/2006/relationships/tags" Target="../tags/tag162.xml"/><Relationship Id="rId46" Type="http://schemas.openxmlformats.org/officeDocument/2006/relationships/tags" Target="../tags/tag161.xml"/><Relationship Id="rId45" Type="http://schemas.openxmlformats.org/officeDocument/2006/relationships/tags" Target="../tags/tag160.xml"/><Relationship Id="rId44" Type="http://schemas.openxmlformats.org/officeDocument/2006/relationships/tags" Target="../tags/tag159.xml"/><Relationship Id="rId43" Type="http://schemas.openxmlformats.org/officeDocument/2006/relationships/tags" Target="../tags/tag158.xml"/><Relationship Id="rId42" Type="http://schemas.openxmlformats.org/officeDocument/2006/relationships/tags" Target="../tags/tag157.xml"/><Relationship Id="rId41" Type="http://schemas.openxmlformats.org/officeDocument/2006/relationships/tags" Target="../tags/tag156.xml"/><Relationship Id="rId40" Type="http://schemas.openxmlformats.org/officeDocument/2006/relationships/tags" Target="../tags/tag155.xml"/><Relationship Id="rId4" Type="http://schemas.openxmlformats.org/officeDocument/2006/relationships/tags" Target="../tags/tag120.xml"/><Relationship Id="rId39" Type="http://schemas.openxmlformats.org/officeDocument/2006/relationships/tags" Target="../tags/tag154.xml"/><Relationship Id="rId38" Type="http://schemas.openxmlformats.org/officeDocument/2006/relationships/tags" Target="../tags/tag153.xml"/><Relationship Id="rId37" Type="http://schemas.openxmlformats.org/officeDocument/2006/relationships/tags" Target="../tags/tag152.xml"/><Relationship Id="rId36" Type="http://schemas.openxmlformats.org/officeDocument/2006/relationships/tags" Target="../tags/tag151.xml"/><Relationship Id="rId35" Type="http://schemas.openxmlformats.org/officeDocument/2006/relationships/tags" Target="../tags/tag150.xml"/><Relationship Id="rId34" Type="http://schemas.openxmlformats.org/officeDocument/2006/relationships/tags" Target="../tags/tag149.xml"/><Relationship Id="rId33" Type="http://schemas.openxmlformats.org/officeDocument/2006/relationships/tags" Target="../tags/tag148.xml"/><Relationship Id="rId32" Type="http://schemas.openxmlformats.org/officeDocument/2006/relationships/tags" Target="../tags/tag147.xml"/><Relationship Id="rId31" Type="http://schemas.openxmlformats.org/officeDocument/2006/relationships/tags" Target="../tags/tag146.xml"/><Relationship Id="rId30" Type="http://schemas.openxmlformats.org/officeDocument/2006/relationships/tags" Target="../tags/tag145.xml"/><Relationship Id="rId3" Type="http://schemas.openxmlformats.org/officeDocument/2006/relationships/tags" Target="../tags/tag119.xml"/><Relationship Id="rId29" Type="http://schemas.openxmlformats.org/officeDocument/2006/relationships/tags" Target="../tags/tag144.xml"/><Relationship Id="rId28" Type="http://schemas.openxmlformats.org/officeDocument/2006/relationships/tags" Target="../tags/tag143.xml"/><Relationship Id="rId27" Type="http://schemas.openxmlformats.org/officeDocument/2006/relationships/tags" Target="../tags/tag142.xml"/><Relationship Id="rId26" Type="http://schemas.openxmlformats.org/officeDocument/2006/relationships/tags" Target="../tags/tag141.xml"/><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image" Target="../media/image18.png"/><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0" Type="http://schemas.openxmlformats.org/officeDocument/2006/relationships/notesSlide" Target="../notesSlides/notesSlide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4" Type="http://schemas.openxmlformats.org/officeDocument/2006/relationships/notesSlide" Target="../notesSlides/notesSlide5.xml"/><Relationship Id="rId13" Type="http://schemas.openxmlformats.org/officeDocument/2006/relationships/slideLayout" Target="../slideLayouts/slideLayout7.xml"/><Relationship Id="rId12" Type="http://schemas.openxmlformats.org/officeDocument/2006/relationships/image" Target="../media/image8.png"/><Relationship Id="rId11" Type="http://schemas.openxmlformats.org/officeDocument/2006/relationships/image" Target="../media/image7.png"/><Relationship Id="rId10" Type="http://schemas.openxmlformats.org/officeDocument/2006/relationships/tags" Target="../tags/tag18.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3" Type="http://schemas.openxmlformats.org/officeDocument/2006/relationships/notesSlide" Target="../notesSlides/notesSlide6.xml"/><Relationship Id="rId12" Type="http://schemas.openxmlformats.org/officeDocument/2006/relationships/slideLayout" Target="../slideLayouts/slideLayout7.xml"/><Relationship Id="rId11" Type="http://schemas.openxmlformats.org/officeDocument/2006/relationships/image" Target="../media/image9.png"/><Relationship Id="rId10" Type="http://schemas.openxmlformats.org/officeDocument/2006/relationships/tags" Target="../tags/tag2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8" Type="http://schemas.openxmlformats.org/officeDocument/2006/relationships/notesSlide" Target="../notesSlides/notesSlide8.xml"/><Relationship Id="rId17" Type="http://schemas.openxmlformats.org/officeDocument/2006/relationships/slideLayout" Target="../slideLayouts/slideLayout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393669" y="2435770"/>
            <a:ext cx="3555339" cy="2682240"/>
            <a:chOff x="449" y="2968"/>
            <a:chExt cx="14554" cy="2793"/>
          </a:xfrm>
        </p:grpSpPr>
        <p:sp>
          <p:nvSpPr>
            <p:cNvPr id="14" name="Rectangle 5"/>
            <p:cNvSpPr>
              <a:spLocks noChangeArrowheads="1"/>
            </p:cNvSpPr>
            <p:nvPr>
              <p:custDataLst>
                <p:tags r:id="rId1"/>
              </p:custDataLst>
            </p:nvPr>
          </p:nvSpPr>
          <p:spPr bwMode="auto">
            <a:xfrm>
              <a:off x="449" y="2968"/>
              <a:ext cx="14554" cy="2793"/>
            </a:xfrm>
            <a:prstGeom prst="rect">
              <a:avLst/>
            </a:prstGeom>
            <a:solidFill>
              <a:schemeClr val="accent2">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zh-CN" sz="1800"/>
            </a:p>
          </p:txBody>
        </p:sp>
        <p:sp>
          <p:nvSpPr>
            <p:cNvPr id="19" name="Text Box 7"/>
            <p:cNvSpPr txBox="1">
              <a:spLocks noChangeArrowheads="1"/>
            </p:cNvSpPr>
            <p:nvPr>
              <p:custDataLst>
                <p:tags r:id="rId2"/>
              </p:custDataLst>
            </p:nvPr>
          </p:nvSpPr>
          <p:spPr bwMode="auto">
            <a:xfrm>
              <a:off x="919" y="3267"/>
              <a:ext cx="13322" cy="23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lvl="0" indent="0" algn="just" eaLnBrk="1" fontAlgn="ctr" hangingPunct="1">
                <a:lnSpc>
                  <a:spcPct val="140000"/>
                </a:lnSpc>
                <a:spcBef>
                  <a:spcPts val="10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（一）个人装备</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10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个人装备主要包括安全带、下降器、安全铁锁、绳套、安全头盔、攀岩鞋、镁粉和粉袋等。</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攀岩的装备及结绳技术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03090" y="1022350"/>
            <a:ext cx="393001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一、攀岩运动装备</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3"/>
          <a:stretch>
            <a:fillRect/>
          </a:stretch>
        </p:blipFill>
        <p:spPr>
          <a:xfrm>
            <a:off x="615315" y="2463800"/>
            <a:ext cx="3553460" cy="2626360"/>
          </a:xfrm>
          <a:prstGeom prst="rect">
            <a:avLst/>
          </a:prstGeom>
          <a:ln>
            <a:solidFill>
              <a:srgbClr val="295DAB"/>
            </a:solidFill>
          </a:ln>
        </p:spPr>
      </p:pic>
      <p:pic>
        <p:nvPicPr>
          <p:cNvPr id="6" name="图片 5"/>
          <p:cNvPicPr>
            <a:picLocks noChangeAspect="1"/>
          </p:cNvPicPr>
          <p:nvPr/>
        </p:nvPicPr>
        <p:blipFill>
          <a:blip r:embed="rId4"/>
          <a:stretch>
            <a:fillRect/>
          </a:stretch>
        </p:blipFill>
        <p:spPr>
          <a:xfrm>
            <a:off x="8160385" y="2446020"/>
            <a:ext cx="3305175" cy="2682240"/>
          </a:xfrm>
          <a:prstGeom prst="rect">
            <a:avLst/>
          </a:prstGeom>
          <a:ln>
            <a:solidFill>
              <a:srgbClr val="295DAB"/>
            </a:solid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352629" y="2435770"/>
            <a:ext cx="3555339" cy="2682240"/>
            <a:chOff x="281" y="2968"/>
            <a:chExt cx="14554" cy="2793"/>
          </a:xfrm>
        </p:grpSpPr>
        <p:sp>
          <p:nvSpPr>
            <p:cNvPr id="14" name="Rectangle 5"/>
            <p:cNvSpPr>
              <a:spLocks noChangeArrowheads="1"/>
            </p:cNvSpPr>
            <p:nvPr>
              <p:custDataLst>
                <p:tags r:id="rId1"/>
              </p:custDataLst>
            </p:nvPr>
          </p:nvSpPr>
          <p:spPr bwMode="auto">
            <a:xfrm>
              <a:off x="281" y="2968"/>
              <a:ext cx="14554" cy="2793"/>
            </a:xfrm>
            <a:prstGeom prst="rect">
              <a:avLst/>
            </a:prstGeom>
            <a:solidFill>
              <a:schemeClr val="accent2">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eaLnBrk="1" hangingPunct="1">
                <a:spcBef>
                  <a:spcPct val="0"/>
                </a:spcBef>
                <a:buFontTx/>
                <a:buNone/>
              </a:pPr>
              <a:endParaRPr lang="zh-CN" altLang="zh-CN" sz="1800"/>
            </a:p>
          </p:txBody>
        </p:sp>
        <p:sp>
          <p:nvSpPr>
            <p:cNvPr id="19" name="Text Box 7"/>
            <p:cNvSpPr txBox="1">
              <a:spLocks noChangeArrowheads="1"/>
            </p:cNvSpPr>
            <p:nvPr>
              <p:custDataLst>
                <p:tags r:id="rId2"/>
              </p:custDataLst>
            </p:nvPr>
          </p:nvSpPr>
          <p:spPr bwMode="auto">
            <a:xfrm>
              <a:off x="918" y="3267"/>
              <a:ext cx="12425" cy="23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lvl="0" indent="0" algn="just" eaLnBrk="1" fontAlgn="ctr" hangingPunct="1">
                <a:lnSpc>
                  <a:spcPct val="140000"/>
                </a:lnSpc>
                <a:spcBef>
                  <a:spcPts val="1000"/>
                </a:spcBef>
                <a:spcAft>
                  <a:spcPts val="0"/>
                </a:spcAft>
                <a:buSzPct val="100000"/>
                <a:buFont typeface="Wingdings" panose="05000000000000000000" charset="0"/>
                <a:buNone/>
              </a:pPr>
              <a:r>
                <a:rPr lang="zh-CN" altLang="en-US" sz="1600" b="1" spc="200">
                  <a:solidFill>
                    <a:schemeClr val="tx1">
                      <a:lumMod val="65000"/>
                      <a:lumOff val="35000"/>
                    </a:schemeClr>
                  </a:solidFill>
                  <a:uFillTx/>
                  <a:latin typeface="微软雅黑" panose="020B0503020204020204" charset="-122"/>
                  <a:ea typeface="微软雅黑" panose="020B0503020204020204" charset="-122"/>
                  <a:sym typeface="+mn-ea"/>
                </a:rPr>
                <a:t>（二）攀登装备</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10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攀登装备主要包括绳子、岩石锥、岩石锤、岩石楔，有时还要准备悬挂式帐篷。</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攀岩的装备及结绳技术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3"/>
          <a:stretch>
            <a:fillRect/>
          </a:stretch>
        </p:blipFill>
        <p:spPr>
          <a:xfrm>
            <a:off x="615315" y="2463800"/>
            <a:ext cx="3553460" cy="2626360"/>
          </a:xfrm>
          <a:prstGeom prst="rect">
            <a:avLst/>
          </a:prstGeom>
          <a:ln>
            <a:solidFill>
              <a:srgbClr val="295DAB"/>
            </a:solidFill>
          </a:ln>
        </p:spPr>
      </p:pic>
      <p:pic>
        <p:nvPicPr>
          <p:cNvPr id="7" name="图片 6"/>
          <p:cNvPicPr>
            <a:picLocks noChangeAspect="1"/>
          </p:cNvPicPr>
          <p:nvPr/>
        </p:nvPicPr>
        <p:blipFill>
          <a:blip r:embed="rId4"/>
          <a:stretch>
            <a:fillRect/>
          </a:stretch>
        </p:blipFill>
        <p:spPr>
          <a:xfrm>
            <a:off x="8094345" y="2463800"/>
            <a:ext cx="3405505" cy="26263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攀岩的装备及结绳技术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131310" y="1024255"/>
            <a:ext cx="393001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二、攀岩结绳技术</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nvGrpSpPr>
          <p:cNvPr id="8" name="组合 7"/>
          <p:cNvGrpSpPr/>
          <p:nvPr/>
        </p:nvGrpSpPr>
        <p:grpSpPr>
          <a:xfrm>
            <a:off x="695960" y="1638300"/>
            <a:ext cx="10800080" cy="4689475"/>
            <a:chOff x="1096" y="2580"/>
            <a:chExt cx="17008" cy="7385"/>
          </a:xfrm>
        </p:grpSpPr>
        <p:sp>
          <p:nvSpPr>
            <p:cNvPr id="19" name="Text Box 7"/>
            <p:cNvSpPr txBox="1">
              <a:spLocks noChangeArrowheads="1"/>
            </p:cNvSpPr>
            <p:nvPr>
              <p:custDataLst>
                <p:tags r:id="rId1"/>
              </p:custDataLst>
            </p:nvPr>
          </p:nvSpPr>
          <p:spPr bwMode="auto">
            <a:xfrm>
              <a:off x="1096" y="2580"/>
              <a:ext cx="17008" cy="7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lvl="0" indent="0"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（一）在安全吊带上系上绳索</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绑在安全吊带上的登山绳可以使用双重8 字结、称人结或变形称人结的其中之一来完成即可。</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 8  字结：</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在绳索中间部分打个8 字结，然后绕过腰部，将绳头从反方向逆着穿过结目。打法简单、易记。（图23-3-8）</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用途：</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可作为一条绳上的一个临时或简单中止制动点。</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特征：</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即使两端拉得很紧，依然可以轻松解开。</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  称人结：</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结目接紧后，再打一个半扣结固定。正统的打法是在绳索的中间打一个绳环，将绳头穿过绳环的中间，绕过主绳，再次穿过绳环，将打结处拉紧便完成。（图23-3-9）</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10963" y="4883"/>
              <a:ext cx="3630" cy="1425"/>
            </a:xfrm>
            <a:prstGeom prst="rect">
              <a:avLst/>
            </a:prstGeom>
          </p:spPr>
        </p:pic>
        <p:pic>
          <p:nvPicPr>
            <p:cNvPr id="7" name="图片 6"/>
            <p:cNvPicPr>
              <a:picLocks noChangeAspect="1"/>
            </p:cNvPicPr>
            <p:nvPr/>
          </p:nvPicPr>
          <p:blipFill>
            <a:blip r:embed="rId3"/>
            <a:stretch>
              <a:fillRect/>
            </a:stretch>
          </p:blipFill>
          <p:spPr>
            <a:xfrm>
              <a:off x="4470" y="7881"/>
              <a:ext cx="11085" cy="2085"/>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攀岩的装备及结绳技术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695960" y="1045845"/>
            <a:ext cx="10800080" cy="5121910"/>
            <a:chOff x="1096" y="1647"/>
            <a:chExt cx="17008" cy="8066"/>
          </a:xfrm>
        </p:grpSpPr>
        <p:sp>
          <p:nvSpPr>
            <p:cNvPr id="19" name="Text Box 7"/>
            <p:cNvSpPr txBox="1">
              <a:spLocks noChangeArrowheads="1"/>
            </p:cNvSpPr>
            <p:nvPr>
              <p:custDataLst>
                <p:tags r:id="rId1"/>
              </p:custDataLst>
            </p:nvPr>
          </p:nvSpPr>
          <p:spPr bwMode="auto">
            <a:xfrm>
              <a:off x="1096" y="1647"/>
              <a:ext cx="17008" cy="5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marL="360045"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3.  变形称人结：</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先打称人结，之后将绳头再绕一圈穿过绳圈内，拉紧完成，即在称人结加上一个单结。称人结经过长时间吊挂在岩壁上仍有松开的可能，这是一个称人结的变形：先打一个双称人结后，再加上两圈，就免除了松开的可能。</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4.  意大利半结：</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这个结可以用来做确保，尤其是当遗失确保装备或没带装备时。最好不要用意大利半结来下降，否则绳子很容易纠结。意大利半结加上一条绳圈和一个大嘴巴有锁钩环，就等于是一个简易的吊带与下降器，是一个登山者每次爬山最好的必备器材。（图23-3-11）</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0" indent="-360045"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5.  止索结：</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止索结其实就是半个渔人结，它常打在绳子的末端以防绳队攀登时下降发生意外，止索结一般都会卡在下降器中，8 字环除外。（图23-3-12）</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10296" y="6369"/>
              <a:ext cx="6645" cy="3345"/>
            </a:xfrm>
            <a:prstGeom prst="rect">
              <a:avLst/>
            </a:prstGeom>
          </p:spPr>
        </p:pic>
        <p:pic>
          <p:nvPicPr>
            <p:cNvPr id="4" name="图片 3"/>
            <p:cNvPicPr>
              <a:picLocks noChangeAspect="1"/>
            </p:cNvPicPr>
            <p:nvPr/>
          </p:nvPicPr>
          <p:blipFill>
            <a:blip r:embed="rId3"/>
            <a:stretch>
              <a:fillRect/>
            </a:stretch>
          </p:blipFill>
          <p:spPr>
            <a:xfrm>
              <a:off x="2687" y="6662"/>
              <a:ext cx="6975" cy="2760"/>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7"/>
          <p:cNvSpPr txBox="1">
            <a:spLocks noChangeArrowheads="1"/>
          </p:cNvSpPr>
          <p:nvPr>
            <p:custDataLst>
              <p:tags r:id="rId1"/>
            </p:custDataLst>
          </p:nvPr>
        </p:nvSpPr>
        <p:spPr bwMode="auto">
          <a:xfrm>
            <a:off x="685165" y="1612265"/>
            <a:ext cx="6535420" cy="4594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lvl="0" indent="0"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（二）制作绳圈</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将一条绳子的两头绑在一起即成了绳圈，其又分为绳圈与带圈两种。绳圈制作简单，自己动手就可以将身边的绳子或带子做成各种大小不同的绳圈与带圈。自己制作时，可以使用水结做成带圈，而绳圈则运用渔人结来做成。</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lvl="0" indent="0" algn="just" fontAlgn="ctr">
              <a:lnSpc>
                <a:spcPct val="14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（三）采取确保措施</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40000"/>
              </a:lnSpc>
              <a:spcBef>
                <a:spcPts val="5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攀登者不慎坠落时，牵制并使其不再继续下落的技术称为确保措施，这是避免自己从岩上滑落的自救措施。由领队所设让坠落距离达到最低程度的连线确保等，每一个都是颇有特色的确保方法。</a:t>
            </a:r>
            <a:r>
              <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确保仅需要利用双套结和套结两种绳结，不过它要求的是有组织性的登山绳操作技巧，所以必须真正学会。</a:t>
            </a:r>
            <a:endParaRPr lang="zh-CN" altLang="en-US" sz="16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攀岩的装备及结绳技术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38" name="组合 37"/>
          <p:cNvGrpSpPr/>
          <p:nvPr>
            <p:custDataLst>
              <p:tags r:id="rId2"/>
            </p:custDataLst>
          </p:nvPr>
        </p:nvGrpSpPr>
        <p:grpSpPr>
          <a:xfrm>
            <a:off x="7352030" y="1691005"/>
            <a:ext cx="4171950" cy="4408805"/>
            <a:chOff x="11578" y="2663"/>
            <a:chExt cx="6538" cy="6895"/>
          </a:xfrm>
        </p:grpSpPr>
        <p:sp>
          <p:nvSpPr>
            <p:cNvPr id="39" name="PA-任意多边形 5"/>
            <p:cNvSpPr/>
            <p:nvPr>
              <p:custDataLst>
                <p:tags r:id="rId3"/>
              </p:custDataLst>
            </p:nvPr>
          </p:nvSpPr>
          <p:spPr bwMode="auto">
            <a:xfrm>
              <a:off x="11805" y="3287"/>
              <a:ext cx="1340" cy="1340"/>
            </a:xfrm>
            <a:custGeom>
              <a:avLst/>
              <a:gdLst>
                <a:gd name="T0" fmla="*/ 1042 w 1122"/>
                <a:gd name="T1" fmla="*/ 1123 h 1123"/>
                <a:gd name="T2" fmla="*/ 80 w 1122"/>
                <a:gd name="T3" fmla="*/ 1123 h 1123"/>
                <a:gd name="T4" fmla="*/ 0 w 1122"/>
                <a:gd name="T5" fmla="*/ 1043 h 1123"/>
                <a:gd name="T6" fmla="*/ 0 w 1122"/>
                <a:gd name="T7" fmla="*/ 80 h 1123"/>
                <a:gd name="T8" fmla="*/ 80 w 1122"/>
                <a:gd name="T9" fmla="*/ 0 h 1123"/>
                <a:gd name="T10" fmla="*/ 1042 w 1122"/>
                <a:gd name="T11" fmla="*/ 0 h 1123"/>
                <a:gd name="T12" fmla="*/ 1122 w 1122"/>
                <a:gd name="T13" fmla="*/ 80 h 1123"/>
                <a:gd name="T14" fmla="*/ 1122 w 1122"/>
                <a:gd name="T15" fmla="*/ 1043 h 1123"/>
                <a:gd name="T16" fmla="*/ 1042 w 1122"/>
                <a:gd name="T17"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2" h="1123">
                  <a:moveTo>
                    <a:pt x="1042" y="1123"/>
                  </a:moveTo>
                  <a:cubicBezTo>
                    <a:pt x="80" y="1123"/>
                    <a:pt x="80" y="1123"/>
                    <a:pt x="80" y="1123"/>
                  </a:cubicBezTo>
                  <a:cubicBezTo>
                    <a:pt x="36" y="1123"/>
                    <a:pt x="0" y="1087"/>
                    <a:pt x="0" y="1043"/>
                  </a:cubicBezTo>
                  <a:cubicBezTo>
                    <a:pt x="0" y="80"/>
                    <a:pt x="0" y="80"/>
                    <a:pt x="0" y="80"/>
                  </a:cubicBezTo>
                  <a:cubicBezTo>
                    <a:pt x="0" y="36"/>
                    <a:pt x="36" y="0"/>
                    <a:pt x="80" y="0"/>
                  </a:cubicBezTo>
                  <a:cubicBezTo>
                    <a:pt x="1042" y="0"/>
                    <a:pt x="1042" y="0"/>
                    <a:pt x="1042" y="0"/>
                  </a:cubicBezTo>
                  <a:cubicBezTo>
                    <a:pt x="1086" y="0"/>
                    <a:pt x="1122" y="36"/>
                    <a:pt x="1122" y="80"/>
                  </a:cubicBezTo>
                  <a:cubicBezTo>
                    <a:pt x="1122" y="1043"/>
                    <a:pt x="1122" y="1043"/>
                    <a:pt x="1122" y="1043"/>
                  </a:cubicBezTo>
                  <a:cubicBezTo>
                    <a:pt x="1122" y="1087"/>
                    <a:pt x="1086" y="1123"/>
                    <a:pt x="1042" y="112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PA-任意多边形 6"/>
            <p:cNvSpPr/>
            <p:nvPr>
              <p:custDataLst>
                <p:tags r:id="rId4"/>
              </p:custDataLst>
            </p:nvPr>
          </p:nvSpPr>
          <p:spPr bwMode="auto">
            <a:xfrm>
              <a:off x="12391" y="5954"/>
              <a:ext cx="2048" cy="2045"/>
            </a:xfrm>
            <a:custGeom>
              <a:avLst/>
              <a:gdLst>
                <a:gd name="T0" fmla="*/ 1635 w 1715"/>
                <a:gd name="T1" fmla="*/ 1715 h 1715"/>
                <a:gd name="T2" fmla="*/ 80 w 1715"/>
                <a:gd name="T3" fmla="*/ 1715 h 1715"/>
                <a:gd name="T4" fmla="*/ 0 w 1715"/>
                <a:gd name="T5" fmla="*/ 1635 h 1715"/>
                <a:gd name="T6" fmla="*/ 0 w 1715"/>
                <a:gd name="T7" fmla="*/ 80 h 1715"/>
                <a:gd name="T8" fmla="*/ 80 w 1715"/>
                <a:gd name="T9" fmla="*/ 0 h 1715"/>
                <a:gd name="T10" fmla="*/ 1635 w 1715"/>
                <a:gd name="T11" fmla="*/ 0 h 1715"/>
                <a:gd name="T12" fmla="*/ 1715 w 1715"/>
                <a:gd name="T13" fmla="*/ 80 h 1715"/>
                <a:gd name="T14" fmla="*/ 1715 w 1715"/>
                <a:gd name="T15" fmla="*/ 1635 h 1715"/>
                <a:gd name="T16" fmla="*/ 1635 w 1715"/>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5" h="1715">
                  <a:moveTo>
                    <a:pt x="1635" y="1715"/>
                  </a:moveTo>
                  <a:cubicBezTo>
                    <a:pt x="80" y="1715"/>
                    <a:pt x="80" y="1715"/>
                    <a:pt x="80" y="1715"/>
                  </a:cubicBezTo>
                  <a:cubicBezTo>
                    <a:pt x="36" y="1715"/>
                    <a:pt x="0" y="1679"/>
                    <a:pt x="0" y="1635"/>
                  </a:cubicBezTo>
                  <a:cubicBezTo>
                    <a:pt x="0" y="80"/>
                    <a:pt x="0" y="80"/>
                    <a:pt x="0" y="80"/>
                  </a:cubicBezTo>
                  <a:cubicBezTo>
                    <a:pt x="0" y="36"/>
                    <a:pt x="36" y="0"/>
                    <a:pt x="80" y="0"/>
                  </a:cubicBezTo>
                  <a:cubicBezTo>
                    <a:pt x="1635" y="0"/>
                    <a:pt x="1635" y="0"/>
                    <a:pt x="1635" y="0"/>
                  </a:cubicBezTo>
                  <a:cubicBezTo>
                    <a:pt x="1679" y="0"/>
                    <a:pt x="1715" y="36"/>
                    <a:pt x="1715" y="80"/>
                  </a:cubicBezTo>
                  <a:cubicBezTo>
                    <a:pt x="1715" y="1635"/>
                    <a:pt x="1715" y="1635"/>
                    <a:pt x="1715" y="1635"/>
                  </a:cubicBezTo>
                  <a:cubicBezTo>
                    <a:pt x="1715" y="1679"/>
                    <a:pt x="1679" y="1715"/>
                    <a:pt x="1635" y="171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PA-任意多边形 7"/>
            <p:cNvSpPr/>
            <p:nvPr>
              <p:custDataLst>
                <p:tags r:id="rId5"/>
              </p:custDataLst>
            </p:nvPr>
          </p:nvSpPr>
          <p:spPr bwMode="auto">
            <a:xfrm>
              <a:off x="13512" y="3542"/>
              <a:ext cx="923" cy="921"/>
            </a:xfrm>
            <a:custGeom>
              <a:avLst/>
              <a:gdLst>
                <a:gd name="T0" fmla="*/ 693 w 773"/>
                <a:gd name="T1" fmla="*/ 773 h 773"/>
                <a:gd name="T2" fmla="*/ 80 w 773"/>
                <a:gd name="T3" fmla="*/ 773 h 773"/>
                <a:gd name="T4" fmla="*/ 0 w 773"/>
                <a:gd name="T5" fmla="*/ 693 h 773"/>
                <a:gd name="T6" fmla="*/ 0 w 773"/>
                <a:gd name="T7" fmla="*/ 80 h 773"/>
                <a:gd name="T8" fmla="*/ 80 w 773"/>
                <a:gd name="T9" fmla="*/ 0 h 773"/>
                <a:gd name="T10" fmla="*/ 693 w 773"/>
                <a:gd name="T11" fmla="*/ 0 h 773"/>
                <a:gd name="T12" fmla="*/ 773 w 773"/>
                <a:gd name="T13" fmla="*/ 80 h 773"/>
                <a:gd name="T14" fmla="*/ 773 w 773"/>
                <a:gd name="T15" fmla="*/ 693 h 773"/>
                <a:gd name="T16" fmla="*/ 693 w 773"/>
                <a:gd name="T17" fmla="*/ 77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773">
                  <a:moveTo>
                    <a:pt x="693" y="773"/>
                  </a:moveTo>
                  <a:cubicBezTo>
                    <a:pt x="80" y="773"/>
                    <a:pt x="80" y="773"/>
                    <a:pt x="80" y="773"/>
                  </a:cubicBezTo>
                  <a:cubicBezTo>
                    <a:pt x="36" y="773"/>
                    <a:pt x="0" y="737"/>
                    <a:pt x="0" y="693"/>
                  </a:cubicBezTo>
                  <a:cubicBezTo>
                    <a:pt x="0" y="80"/>
                    <a:pt x="0" y="80"/>
                    <a:pt x="0" y="80"/>
                  </a:cubicBezTo>
                  <a:cubicBezTo>
                    <a:pt x="0" y="36"/>
                    <a:pt x="36" y="0"/>
                    <a:pt x="80" y="0"/>
                  </a:cubicBezTo>
                  <a:cubicBezTo>
                    <a:pt x="693" y="0"/>
                    <a:pt x="693" y="0"/>
                    <a:pt x="693" y="0"/>
                  </a:cubicBezTo>
                  <a:cubicBezTo>
                    <a:pt x="737" y="0"/>
                    <a:pt x="773" y="36"/>
                    <a:pt x="773" y="80"/>
                  </a:cubicBezTo>
                  <a:cubicBezTo>
                    <a:pt x="773" y="693"/>
                    <a:pt x="773" y="693"/>
                    <a:pt x="773" y="693"/>
                  </a:cubicBezTo>
                  <a:cubicBezTo>
                    <a:pt x="773" y="737"/>
                    <a:pt x="737" y="773"/>
                    <a:pt x="693" y="77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PA-任意多边形 8"/>
            <p:cNvSpPr/>
            <p:nvPr>
              <p:custDataLst>
                <p:tags r:id="rId6"/>
              </p:custDataLst>
            </p:nvPr>
          </p:nvSpPr>
          <p:spPr bwMode="auto">
            <a:xfrm>
              <a:off x="14881" y="3661"/>
              <a:ext cx="921" cy="920"/>
            </a:xfrm>
            <a:custGeom>
              <a:avLst/>
              <a:gdLst>
                <a:gd name="T0" fmla="*/ 692 w 772"/>
                <a:gd name="T1" fmla="*/ 772 h 772"/>
                <a:gd name="T2" fmla="*/ 80 w 772"/>
                <a:gd name="T3" fmla="*/ 772 h 772"/>
                <a:gd name="T4" fmla="*/ 0 w 772"/>
                <a:gd name="T5" fmla="*/ 692 h 772"/>
                <a:gd name="T6" fmla="*/ 0 w 772"/>
                <a:gd name="T7" fmla="*/ 80 h 772"/>
                <a:gd name="T8" fmla="*/ 80 w 772"/>
                <a:gd name="T9" fmla="*/ 0 h 772"/>
                <a:gd name="T10" fmla="*/ 692 w 772"/>
                <a:gd name="T11" fmla="*/ 0 h 772"/>
                <a:gd name="T12" fmla="*/ 772 w 772"/>
                <a:gd name="T13" fmla="*/ 80 h 772"/>
                <a:gd name="T14" fmla="*/ 772 w 772"/>
                <a:gd name="T15" fmla="*/ 692 h 772"/>
                <a:gd name="T16" fmla="*/ 692 w 772"/>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772">
                  <a:moveTo>
                    <a:pt x="692" y="772"/>
                  </a:moveTo>
                  <a:cubicBezTo>
                    <a:pt x="80" y="772"/>
                    <a:pt x="80" y="772"/>
                    <a:pt x="80" y="772"/>
                  </a:cubicBezTo>
                  <a:cubicBezTo>
                    <a:pt x="36" y="772"/>
                    <a:pt x="0" y="736"/>
                    <a:pt x="0" y="692"/>
                  </a:cubicBezTo>
                  <a:cubicBezTo>
                    <a:pt x="0" y="80"/>
                    <a:pt x="0" y="80"/>
                    <a:pt x="0" y="80"/>
                  </a:cubicBezTo>
                  <a:cubicBezTo>
                    <a:pt x="0" y="36"/>
                    <a:pt x="36" y="0"/>
                    <a:pt x="80" y="0"/>
                  </a:cubicBezTo>
                  <a:cubicBezTo>
                    <a:pt x="692" y="0"/>
                    <a:pt x="692" y="0"/>
                    <a:pt x="692" y="0"/>
                  </a:cubicBezTo>
                  <a:cubicBezTo>
                    <a:pt x="736" y="0"/>
                    <a:pt x="772" y="36"/>
                    <a:pt x="772" y="80"/>
                  </a:cubicBezTo>
                  <a:cubicBezTo>
                    <a:pt x="772" y="692"/>
                    <a:pt x="772" y="692"/>
                    <a:pt x="772" y="692"/>
                  </a:cubicBezTo>
                  <a:cubicBezTo>
                    <a:pt x="772" y="736"/>
                    <a:pt x="736" y="772"/>
                    <a:pt x="692" y="77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PA-任意多边形 9"/>
            <p:cNvSpPr/>
            <p:nvPr>
              <p:custDataLst>
                <p:tags r:id="rId7"/>
              </p:custDataLst>
            </p:nvPr>
          </p:nvSpPr>
          <p:spPr bwMode="auto">
            <a:xfrm>
              <a:off x="14513" y="6072"/>
              <a:ext cx="1126" cy="1124"/>
            </a:xfrm>
            <a:custGeom>
              <a:avLst/>
              <a:gdLst>
                <a:gd name="T0" fmla="*/ 863 w 943"/>
                <a:gd name="T1" fmla="*/ 943 h 943"/>
                <a:gd name="T2" fmla="*/ 80 w 943"/>
                <a:gd name="T3" fmla="*/ 943 h 943"/>
                <a:gd name="T4" fmla="*/ 0 w 943"/>
                <a:gd name="T5" fmla="*/ 863 h 943"/>
                <a:gd name="T6" fmla="*/ 0 w 943"/>
                <a:gd name="T7" fmla="*/ 80 h 943"/>
                <a:gd name="T8" fmla="*/ 80 w 943"/>
                <a:gd name="T9" fmla="*/ 0 h 943"/>
                <a:gd name="T10" fmla="*/ 863 w 943"/>
                <a:gd name="T11" fmla="*/ 0 h 943"/>
                <a:gd name="T12" fmla="*/ 943 w 943"/>
                <a:gd name="T13" fmla="*/ 80 h 943"/>
                <a:gd name="T14" fmla="*/ 943 w 943"/>
                <a:gd name="T15" fmla="*/ 863 h 943"/>
                <a:gd name="T16" fmla="*/ 863 w 943"/>
                <a:gd name="T17" fmla="*/ 94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943">
                  <a:moveTo>
                    <a:pt x="863" y="943"/>
                  </a:moveTo>
                  <a:cubicBezTo>
                    <a:pt x="80" y="943"/>
                    <a:pt x="80" y="943"/>
                    <a:pt x="80" y="943"/>
                  </a:cubicBezTo>
                  <a:cubicBezTo>
                    <a:pt x="36" y="943"/>
                    <a:pt x="0" y="907"/>
                    <a:pt x="0" y="863"/>
                  </a:cubicBezTo>
                  <a:cubicBezTo>
                    <a:pt x="0" y="80"/>
                    <a:pt x="0" y="80"/>
                    <a:pt x="0" y="80"/>
                  </a:cubicBezTo>
                  <a:cubicBezTo>
                    <a:pt x="0" y="36"/>
                    <a:pt x="36" y="0"/>
                    <a:pt x="80" y="0"/>
                  </a:cubicBezTo>
                  <a:cubicBezTo>
                    <a:pt x="863" y="0"/>
                    <a:pt x="863" y="0"/>
                    <a:pt x="863" y="0"/>
                  </a:cubicBezTo>
                  <a:cubicBezTo>
                    <a:pt x="907" y="0"/>
                    <a:pt x="943" y="36"/>
                    <a:pt x="943" y="80"/>
                  </a:cubicBezTo>
                  <a:cubicBezTo>
                    <a:pt x="943" y="863"/>
                    <a:pt x="943" y="863"/>
                    <a:pt x="943" y="863"/>
                  </a:cubicBezTo>
                  <a:cubicBezTo>
                    <a:pt x="943" y="907"/>
                    <a:pt x="907" y="943"/>
                    <a:pt x="863" y="94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PA-任意多边形 10"/>
            <p:cNvSpPr/>
            <p:nvPr>
              <p:custDataLst>
                <p:tags r:id="rId8"/>
              </p:custDataLst>
            </p:nvPr>
          </p:nvSpPr>
          <p:spPr bwMode="auto">
            <a:xfrm>
              <a:off x="13189" y="8073"/>
              <a:ext cx="1273" cy="1271"/>
            </a:xfrm>
            <a:custGeom>
              <a:avLst/>
              <a:gdLst>
                <a:gd name="T0" fmla="*/ 986 w 1066"/>
                <a:gd name="T1" fmla="*/ 1066 h 1066"/>
                <a:gd name="T2" fmla="*/ 80 w 1066"/>
                <a:gd name="T3" fmla="*/ 1066 h 1066"/>
                <a:gd name="T4" fmla="*/ 0 w 1066"/>
                <a:gd name="T5" fmla="*/ 986 h 1066"/>
                <a:gd name="T6" fmla="*/ 0 w 1066"/>
                <a:gd name="T7" fmla="*/ 80 h 1066"/>
                <a:gd name="T8" fmla="*/ 80 w 1066"/>
                <a:gd name="T9" fmla="*/ 0 h 1066"/>
                <a:gd name="T10" fmla="*/ 986 w 1066"/>
                <a:gd name="T11" fmla="*/ 0 h 1066"/>
                <a:gd name="T12" fmla="*/ 1066 w 1066"/>
                <a:gd name="T13" fmla="*/ 80 h 1066"/>
                <a:gd name="T14" fmla="*/ 1066 w 1066"/>
                <a:gd name="T15" fmla="*/ 986 h 1066"/>
                <a:gd name="T16" fmla="*/ 986 w 1066"/>
                <a:gd name="T17"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6" h="1066">
                  <a:moveTo>
                    <a:pt x="986" y="1066"/>
                  </a:moveTo>
                  <a:cubicBezTo>
                    <a:pt x="80" y="1066"/>
                    <a:pt x="80" y="1066"/>
                    <a:pt x="80" y="1066"/>
                  </a:cubicBezTo>
                  <a:cubicBezTo>
                    <a:pt x="36" y="1066"/>
                    <a:pt x="0" y="1030"/>
                    <a:pt x="0" y="986"/>
                  </a:cubicBezTo>
                  <a:cubicBezTo>
                    <a:pt x="0" y="80"/>
                    <a:pt x="0" y="80"/>
                    <a:pt x="0" y="80"/>
                  </a:cubicBezTo>
                  <a:cubicBezTo>
                    <a:pt x="0" y="36"/>
                    <a:pt x="36" y="0"/>
                    <a:pt x="80" y="0"/>
                  </a:cubicBezTo>
                  <a:cubicBezTo>
                    <a:pt x="986" y="0"/>
                    <a:pt x="986" y="0"/>
                    <a:pt x="986" y="0"/>
                  </a:cubicBezTo>
                  <a:cubicBezTo>
                    <a:pt x="1030" y="0"/>
                    <a:pt x="1066" y="36"/>
                    <a:pt x="1066" y="80"/>
                  </a:cubicBezTo>
                  <a:cubicBezTo>
                    <a:pt x="1066" y="986"/>
                    <a:pt x="1066" y="986"/>
                    <a:pt x="1066" y="986"/>
                  </a:cubicBezTo>
                  <a:cubicBezTo>
                    <a:pt x="1066" y="1030"/>
                    <a:pt x="1030" y="1066"/>
                    <a:pt x="986" y="106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5" name="PA-任意多边形 11"/>
            <p:cNvSpPr/>
            <p:nvPr>
              <p:custDataLst>
                <p:tags r:id="rId9"/>
              </p:custDataLst>
            </p:nvPr>
          </p:nvSpPr>
          <p:spPr bwMode="auto">
            <a:xfrm>
              <a:off x="15327" y="7479"/>
              <a:ext cx="1640" cy="1639"/>
            </a:xfrm>
            <a:custGeom>
              <a:avLst/>
              <a:gdLst>
                <a:gd name="T0" fmla="*/ 1294 w 1374"/>
                <a:gd name="T1" fmla="*/ 1374 h 1374"/>
                <a:gd name="T2" fmla="*/ 80 w 1374"/>
                <a:gd name="T3" fmla="*/ 1374 h 1374"/>
                <a:gd name="T4" fmla="*/ 0 w 1374"/>
                <a:gd name="T5" fmla="*/ 1294 h 1374"/>
                <a:gd name="T6" fmla="*/ 0 w 1374"/>
                <a:gd name="T7" fmla="*/ 80 h 1374"/>
                <a:gd name="T8" fmla="*/ 80 w 1374"/>
                <a:gd name="T9" fmla="*/ 0 h 1374"/>
                <a:gd name="T10" fmla="*/ 1294 w 1374"/>
                <a:gd name="T11" fmla="*/ 0 h 1374"/>
                <a:gd name="T12" fmla="*/ 1374 w 1374"/>
                <a:gd name="T13" fmla="*/ 80 h 1374"/>
                <a:gd name="T14" fmla="*/ 1374 w 1374"/>
                <a:gd name="T15" fmla="*/ 1294 h 1374"/>
                <a:gd name="T16" fmla="*/ 1294 w 1374"/>
                <a:gd name="T17" fmla="*/ 137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4" h="1374">
                  <a:moveTo>
                    <a:pt x="1294" y="1374"/>
                  </a:moveTo>
                  <a:cubicBezTo>
                    <a:pt x="80" y="1374"/>
                    <a:pt x="80" y="1374"/>
                    <a:pt x="80" y="1374"/>
                  </a:cubicBezTo>
                  <a:cubicBezTo>
                    <a:pt x="36" y="1374"/>
                    <a:pt x="0" y="1338"/>
                    <a:pt x="0" y="1294"/>
                  </a:cubicBezTo>
                  <a:cubicBezTo>
                    <a:pt x="0" y="80"/>
                    <a:pt x="0" y="80"/>
                    <a:pt x="0" y="80"/>
                  </a:cubicBezTo>
                  <a:cubicBezTo>
                    <a:pt x="0" y="36"/>
                    <a:pt x="36" y="0"/>
                    <a:pt x="80" y="0"/>
                  </a:cubicBezTo>
                  <a:cubicBezTo>
                    <a:pt x="1294" y="0"/>
                    <a:pt x="1294" y="0"/>
                    <a:pt x="1294" y="0"/>
                  </a:cubicBezTo>
                  <a:cubicBezTo>
                    <a:pt x="1338" y="0"/>
                    <a:pt x="1374" y="36"/>
                    <a:pt x="1374" y="80"/>
                  </a:cubicBezTo>
                  <a:cubicBezTo>
                    <a:pt x="1374" y="1294"/>
                    <a:pt x="1374" y="1294"/>
                    <a:pt x="1374" y="1294"/>
                  </a:cubicBezTo>
                  <a:cubicBezTo>
                    <a:pt x="1374" y="1338"/>
                    <a:pt x="1338" y="1374"/>
                    <a:pt x="1294" y="137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6" name="PA-任意多边形 12"/>
            <p:cNvSpPr/>
            <p:nvPr>
              <p:custDataLst>
                <p:tags r:id="rId10"/>
              </p:custDataLst>
            </p:nvPr>
          </p:nvSpPr>
          <p:spPr bwMode="auto">
            <a:xfrm>
              <a:off x="17210" y="3140"/>
              <a:ext cx="713" cy="713"/>
            </a:xfrm>
            <a:custGeom>
              <a:avLst/>
              <a:gdLst>
                <a:gd name="T0" fmla="*/ 517 w 597"/>
                <a:gd name="T1" fmla="*/ 597 h 597"/>
                <a:gd name="T2" fmla="*/ 80 w 597"/>
                <a:gd name="T3" fmla="*/ 597 h 597"/>
                <a:gd name="T4" fmla="*/ 0 w 597"/>
                <a:gd name="T5" fmla="*/ 517 h 597"/>
                <a:gd name="T6" fmla="*/ 0 w 597"/>
                <a:gd name="T7" fmla="*/ 80 h 597"/>
                <a:gd name="T8" fmla="*/ 80 w 597"/>
                <a:gd name="T9" fmla="*/ 0 h 597"/>
                <a:gd name="T10" fmla="*/ 517 w 597"/>
                <a:gd name="T11" fmla="*/ 0 h 597"/>
                <a:gd name="T12" fmla="*/ 597 w 597"/>
                <a:gd name="T13" fmla="*/ 80 h 597"/>
                <a:gd name="T14" fmla="*/ 597 w 597"/>
                <a:gd name="T15" fmla="*/ 517 h 597"/>
                <a:gd name="T16" fmla="*/ 517 w 597"/>
                <a:gd name="T1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7">
                  <a:moveTo>
                    <a:pt x="517" y="597"/>
                  </a:moveTo>
                  <a:cubicBezTo>
                    <a:pt x="80" y="597"/>
                    <a:pt x="80" y="597"/>
                    <a:pt x="80" y="597"/>
                  </a:cubicBezTo>
                  <a:cubicBezTo>
                    <a:pt x="36" y="597"/>
                    <a:pt x="0" y="561"/>
                    <a:pt x="0" y="517"/>
                  </a:cubicBezTo>
                  <a:cubicBezTo>
                    <a:pt x="0" y="80"/>
                    <a:pt x="0" y="80"/>
                    <a:pt x="0" y="80"/>
                  </a:cubicBezTo>
                  <a:cubicBezTo>
                    <a:pt x="0" y="36"/>
                    <a:pt x="36" y="0"/>
                    <a:pt x="80" y="0"/>
                  </a:cubicBezTo>
                  <a:cubicBezTo>
                    <a:pt x="517" y="0"/>
                    <a:pt x="517" y="0"/>
                    <a:pt x="517" y="0"/>
                  </a:cubicBezTo>
                  <a:cubicBezTo>
                    <a:pt x="561" y="0"/>
                    <a:pt x="597" y="36"/>
                    <a:pt x="597" y="80"/>
                  </a:cubicBezTo>
                  <a:cubicBezTo>
                    <a:pt x="597" y="517"/>
                    <a:pt x="597" y="517"/>
                    <a:pt x="597" y="517"/>
                  </a:cubicBezTo>
                  <a:cubicBezTo>
                    <a:pt x="597" y="561"/>
                    <a:pt x="561" y="597"/>
                    <a:pt x="517" y="5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7" name="PA-任意多边形 13"/>
            <p:cNvSpPr/>
            <p:nvPr>
              <p:custDataLst>
                <p:tags r:id="rId11"/>
              </p:custDataLst>
            </p:nvPr>
          </p:nvSpPr>
          <p:spPr bwMode="auto">
            <a:xfrm>
              <a:off x="15915" y="5254"/>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PA-任意多边形 14"/>
            <p:cNvSpPr/>
            <p:nvPr>
              <p:custDataLst>
                <p:tags r:id="rId12"/>
              </p:custDataLst>
            </p:nvPr>
          </p:nvSpPr>
          <p:spPr bwMode="auto">
            <a:xfrm>
              <a:off x="12313" y="5134"/>
              <a:ext cx="729" cy="731"/>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PA-任意多边形 15"/>
            <p:cNvSpPr/>
            <p:nvPr>
              <p:custDataLst>
                <p:tags r:id="rId13"/>
              </p:custDataLst>
            </p:nvPr>
          </p:nvSpPr>
          <p:spPr bwMode="auto">
            <a:xfrm>
              <a:off x="11578" y="5954"/>
              <a:ext cx="729" cy="729"/>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PA-任意多边形 16"/>
            <p:cNvSpPr/>
            <p:nvPr>
              <p:custDataLst>
                <p:tags r:id="rId14"/>
              </p:custDataLst>
            </p:nvPr>
          </p:nvSpPr>
          <p:spPr bwMode="auto">
            <a:xfrm>
              <a:off x="14513" y="7287"/>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1" name="PA-任意多边形 17"/>
            <p:cNvSpPr/>
            <p:nvPr>
              <p:custDataLst>
                <p:tags r:id="rId15"/>
              </p:custDataLst>
            </p:nvPr>
          </p:nvSpPr>
          <p:spPr bwMode="auto">
            <a:xfrm>
              <a:off x="17030" y="7484"/>
              <a:ext cx="729" cy="731"/>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2" name="PA-任意多边形 18"/>
            <p:cNvSpPr/>
            <p:nvPr>
              <p:custDataLst>
                <p:tags r:id="rId16"/>
              </p:custDataLst>
            </p:nvPr>
          </p:nvSpPr>
          <p:spPr bwMode="auto">
            <a:xfrm>
              <a:off x="12391" y="8073"/>
              <a:ext cx="731" cy="728"/>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3" name="PA-任意多边形 19"/>
            <p:cNvSpPr/>
            <p:nvPr>
              <p:custDataLst>
                <p:tags r:id="rId17"/>
              </p:custDataLst>
            </p:nvPr>
          </p:nvSpPr>
          <p:spPr bwMode="auto">
            <a:xfrm>
              <a:off x="11662" y="8829"/>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4" name="PA-任意多边形 20"/>
            <p:cNvSpPr/>
            <p:nvPr>
              <p:custDataLst>
                <p:tags r:id="rId18"/>
              </p:custDataLst>
            </p:nvPr>
          </p:nvSpPr>
          <p:spPr bwMode="auto">
            <a:xfrm>
              <a:off x="15911" y="3853"/>
              <a:ext cx="1323" cy="1323"/>
            </a:xfrm>
            <a:custGeom>
              <a:avLst/>
              <a:gdLst>
                <a:gd name="T0" fmla="*/ 1029 w 1109"/>
                <a:gd name="T1" fmla="*/ 1109 h 1109"/>
                <a:gd name="T2" fmla="*/ 80 w 1109"/>
                <a:gd name="T3" fmla="*/ 1109 h 1109"/>
                <a:gd name="T4" fmla="*/ 0 w 1109"/>
                <a:gd name="T5" fmla="*/ 1029 h 1109"/>
                <a:gd name="T6" fmla="*/ 0 w 1109"/>
                <a:gd name="T7" fmla="*/ 80 h 1109"/>
                <a:gd name="T8" fmla="*/ 80 w 1109"/>
                <a:gd name="T9" fmla="*/ 0 h 1109"/>
                <a:gd name="T10" fmla="*/ 1029 w 1109"/>
                <a:gd name="T11" fmla="*/ 0 h 1109"/>
                <a:gd name="T12" fmla="*/ 1109 w 1109"/>
                <a:gd name="T13" fmla="*/ 80 h 1109"/>
                <a:gd name="T14" fmla="*/ 1109 w 1109"/>
                <a:gd name="T15" fmla="*/ 1029 h 1109"/>
                <a:gd name="T16" fmla="*/ 1029 w 1109"/>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9">
                  <a:moveTo>
                    <a:pt x="1029" y="1109"/>
                  </a:moveTo>
                  <a:cubicBezTo>
                    <a:pt x="80" y="1109"/>
                    <a:pt x="80" y="1109"/>
                    <a:pt x="80" y="1109"/>
                  </a:cubicBezTo>
                  <a:cubicBezTo>
                    <a:pt x="36" y="1109"/>
                    <a:pt x="0" y="1073"/>
                    <a:pt x="0" y="1029"/>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9"/>
                    <a:pt x="1109" y="1029"/>
                    <a:pt x="1109" y="1029"/>
                  </a:cubicBezTo>
                  <a:cubicBezTo>
                    <a:pt x="1109" y="1073"/>
                    <a:pt x="1073" y="1109"/>
                    <a:pt x="1029"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5" name="PA-任意多边形 21"/>
            <p:cNvSpPr/>
            <p:nvPr>
              <p:custDataLst>
                <p:tags r:id="rId19"/>
              </p:custDataLst>
            </p:nvPr>
          </p:nvSpPr>
          <p:spPr bwMode="auto">
            <a:xfrm>
              <a:off x="14513" y="4665"/>
              <a:ext cx="1323" cy="1323"/>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6" name="PA-任意多边形 22"/>
            <p:cNvSpPr/>
            <p:nvPr>
              <p:custDataLst>
                <p:tags r:id="rId20"/>
              </p:custDataLst>
            </p:nvPr>
          </p:nvSpPr>
          <p:spPr bwMode="auto">
            <a:xfrm>
              <a:off x="15723" y="6072"/>
              <a:ext cx="1323" cy="1323"/>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8" name="PA-任意多边形 23"/>
            <p:cNvSpPr/>
            <p:nvPr>
              <p:custDataLst>
                <p:tags r:id="rId21"/>
              </p:custDataLst>
            </p:nvPr>
          </p:nvSpPr>
          <p:spPr bwMode="auto">
            <a:xfrm>
              <a:off x="13122" y="4547"/>
              <a:ext cx="1323" cy="1323"/>
            </a:xfrm>
            <a:custGeom>
              <a:avLst/>
              <a:gdLst>
                <a:gd name="T0" fmla="*/ 1029 w 1109"/>
                <a:gd name="T1" fmla="*/ 1108 h 1108"/>
                <a:gd name="T2" fmla="*/ 80 w 1109"/>
                <a:gd name="T3" fmla="*/ 1108 h 1108"/>
                <a:gd name="T4" fmla="*/ 0 w 1109"/>
                <a:gd name="T5" fmla="*/ 1028 h 1108"/>
                <a:gd name="T6" fmla="*/ 0 w 1109"/>
                <a:gd name="T7" fmla="*/ 80 h 1108"/>
                <a:gd name="T8" fmla="*/ 80 w 1109"/>
                <a:gd name="T9" fmla="*/ 0 h 1108"/>
                <a:gd name="T10" fmla="*/ 1029 w 1109"/>
                <a:gd name="T11" fmla="*/ 0 h 1108"/>
                <a:gd name="T12" fmla="*/ 1109 w 1109"/>
                <a:gd name="T13" fmla="*/ 80 h 1108"/>
                <a:gd name="T14" fmla="*/ 1109 w 1109"/>
                <a:gd name="T15" fmla="*/ 1028 h 1108"/>
                <a:gd name="T16" fmla="*/ 1029 w 1109"/>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8">
                  <a:moveTo>
                    <a:pt x="1029" y="1108"/>
                  </a:moveTo>
                  <a:cubicBezTo>
                    <a:pt x="80" y="1108"/>
                    <a:pt x="80" y="1108"/>
                    <a:pt x="80" y="1108"/>
                  </a:cubicBezTo>
                  <a:cubicBezTo>
                    <a:pt x="36" y="1108"/>
                    <a:pt x="0" y="1072"/>
                    <a:pt x="0" y="1028"/>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8"/>
                    <a:pt x="1109" y="1028"/>
                    <a:pt x="1109" y="1028"/>
                  </a:cubicBezTo>
                  <a:cubicBezTo>
                    <a:pt x="1109" y="1072"/>
                    <a:pt x="1073" y="1108"/>
                    <a:pt x="1029" y="110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9" name="PA-圆角矩形 1541"/>
            <p:cNvSpPr/>
            <p:nvPr>
              <p:custDataLst>
                <p:tags r:id="rId22"/>
              </p:custDataLst>
            </p:nvPr>
          </p:nvSpPr>
          <p:spPr>
            <a:xfrm>
              <a:off x="11888" y="3092"/>
              <a:ext cx="1341" cy="1341"/>
            </a:xfrm>
            <a:prstGeom prst="roundRect">
              <a:avLst>
                <a:gd name="adj" fmla="val 7125"/>
              </a:avLst>
            </a:prstGeom>
            <a:blipFill dpi="0" rotWithShape="0">
              <a:blip r:embed="rId23" cstate="screen"/>
              <a:srcRect/>
              <a:tile tx="-143764.976132976" ty="-101564.87750501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PA-圆角矩形 1542"/>
            <p:cNvSpPr/>
            <p:nvPr>
              <p:custDataLst>
                <p:tags r:id="rId24"/>
              </p:custDataLst>
            </p:nvPr>
          </p:nvSpPr>
          <p:spPr>
            <a:xfrm>
              <a:off x="12477" y="5761"/>
              <a:ext cx="2047" cy="2047"/>
            </a:xfrm>
            <a:prstGeom prst="roundRect">
              <a:avLst>
                <a:gd name="adj" fmla="val 4665"/>
              </a:avLst>
            </a:prstGeom>
            <a:blipFill dpi="0" rotWithShape="0">
              <a:blip r:embed="rId23" cstate="screen"/>
              <a:srcRect/>
              <a:tile tx="-517391.53219708" ty="-1796692.2929476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PA-圆角矩形 1543"/>
            <p:cNvSpPr/>
            <p:nvPr>
              <p:custDataLst>
                <p:tags r:id="rId25"/>
              </p:custDataLst>
            </p:nvPr>
          </p:nvSpPr>
          <p:spPr>
            <a:xfrm>
              <a:off x="13596" y="3346"/>
              <a:ext cx="922" cy="922"/>
            </a:xfrm>
            <a:prstGeom prst="roundRect">
              <a:avLst>
                <a:gd name="adj" fmla="val 10359"/>
              </a:avLst>
            </a:prstGeom>
            <a:blipFill dpi="0" rotWithShape="0">
              <a:blip r:embed="rId23" cstate="screen"/>
              <a:srcRect/>
              <a:tile tx="-1228094.2203625" ty="-263198.98697859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PA-圆角矩形 1544"/>
            <p:cNvSpPr/>
            <p:nvPr>
              <p:custDataLst>
                <p:tags r:id="rId26"/>
              </p:custDataLst>
            </p:nvPr>
          </p:nvSpPr>
          <p:spPr>
            <a:xfrm>
              <a:off x="14965" y="3465"/>
              <a:ext cx="922" cy="922"/>
            </a:xfrm>
            <a:prstGeom prst="roundRect">
              <a:avLst>
                <a:gd name="adj" fmla="val 10359"/>
              </a:avLst>
            </a:prstGeom>
            <a:blipFill dpi="0" rotWithShape="0">
              <a:blip r:embed="rId23" cstate="screen"/>
              <a:srcRect/>
              <a:tile tx="-2097182.07903335" ty="-338736.52363819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PA-圆角矩形 1545"/>
            <p:cNvSpPr/>
            <p:nvPr>
              <p:custDataLst>
                <p:tags r:id="rId27"/>
              </p:custDataLst>
            </p:nvPr>
          </p:nvSpPr>
          <p:spPr>
            <a:xfrm>
              <a:off x="14597" y="5880"/>
              <a:ext cx="1126" cy="1126"/>
            </a:xfrm>
            <a:prstGeom prst="roundRect">
              <a:avLst>
                <a:gd name="adj" fmla="val 8485"/>
              </a:avLst>
            </a:prstGeom>
            <a:blipFill dpi="0" rotWithShape="0">
              <a:blip r:embed="rId23" cstate="screen"/>
              <a:srcRect/>
              <a:tile tx="-1863665.48149328" ty="-1871823.71998227"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PA-圆角矩形 1546"/>
            <p:cNvSpPr/>
            <p:nvPr>
              <p:custDataLst>
                <p:tags r:id="rId28"/>
              </p:custDataLst>
            </p:nvPr>
          </p:nvSpPr>
          <p:spPr>
            <a:xfrm>
              <a:off x="13274" y="7882"/>
              <a:ext cx="1272" cy="1272"/>
            </a:xfrm>
            <a:prstGeom prst="roundRect">
              <a:avLst>
                <a:gd name="adj" fmla="val 7505"/>
              </a:avLst>
            </a:prstGeom>
            <a:blipFill dpi="0" rotWithShape="0">
              <a:blip r:embed="rId23" cstate="screen"/>
              <a:srcRect/>
              <a:tile tx="-1023411.99489491" ty="-3142966.3661805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PA-圆角矩形 1547"/>
            <p:cNvSpPr/>
            <p:nvPr>
              <p:custDataLst>
                <p:tags r:id="rId29"/>
              </p:custDataLst>
            </p:nvPr>
          </p:nvSpPr>
          <p:spPr>
            <a:xfrm>
              <a:off x="15411" y="7288"/>
              <a:ext cx="1640" cy="1640"/>
            </a:xfrm>
            <a:prstGeom prst="roundRect">
              <a:avLst>
                <a:gd name="adj" fmla="val 5823"/>
              </a:avLst>
            </a:prstGeom>
            <a:blipFill dpi="0" rotWithShape="0">
              <a:blip r:embed="rId23" cstate="screen"/>
              <a:srcRect/>
              <a:tile tx="-2380650.87308121" ty="-2766090.6852432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PA-圆角矩形 1548"/>
            <p:cNvSpPr/>
            <p:nvPr>
              <p:custDataLst>
                <p:tags r:id="rId30"/>
              </p:custDataLst>
            </p:nvPr>
          </p:nvSpPr>
          <p:spPr>
            <a:xfrm>
              <a:off x="17295" y="2945"/>
              <a:ext cx="712" cy="712"/>
            </a:xfrm>
            <a:prstGeom prst="roundRect">
              <a:avLst>
                <a:gd name="adj" fmla="val 13401"/>
              </a:avLst>
            </a:prstGeom>
            <a:blipFill dpi="0" rotWithShape="0">
              <a:blip r:embed="rId23" cstate="screen"/>
              <a:srcRect/>
              <a:tile tx="-3576661.96830815" ty="-8158.23848899035"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PA-圆角矩形 1549"/>
            <p:cNvSpPr/>
            <p:nvPr>
              <p:custDataLst>
                <p:tags r:id="rId31"/>
              </p:custDataLst>
            </p:nvPr>
          </p:nvSpPr>
          <p:spPr>
            <a:xfrm>
              <a:off x="15999" y="5060"/>
              <a:ext cx="730" cy="730"/>
            </a:xfrm>
            <a:prstGeom prst="roundRect">
              <a:avLst>
                <a:gd name="adj" fmla="val 13090"/>
              </a:avLst>
            </a:prstGeom>
            <a:blipFill dpi="0" rotWithShape="0">
              <a:blip r:embed="rId23" cstate="screen"/>
              <a:srcRect/>
              <a:tile tx="-2754277.42914531" ty="-1351183.31078541"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PA-圆角矩形 1550"/>
            <p:cNvSpPr/>
            <p:nvPr>
              <p:custDataLst>
                <p:tags r:id="rId32"/>
              </p:custDataLst>
            </p:nvPr>
          </p:nvSpPr>
          <p:spPr>
            <a:xfrm>
              <a:off x="12397" y="4941"/>
              <a:ext cx="730" cy="730"/>
            </a:xfrm>
            <a:prstGeom prst="roundRect">
              <a:avLst>
                <a:gd name="adj" fmla="val 13090"/>
              </a:avLst>
            </a:prstGeom>
            <a:blipFill dpi="0" rotWithShape="0">
              <a:blip r:embed="rId23" cstate="screen"/>
              <a:srcRect/>
              <a:tile tx="-467033.319016843" ty="-1275645.74314163"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PA-圆角矩形 1551"/>
            <p:cNvSpPr/>
            <p:nvPr>
              <p:custDataLst>
                <p:tags r:id="rId33"/>
              </p:custDataLst>
            </p:nvPr>
          </p:nvSpPr>
          <p:spPr>
            <a:xfrm>
              <a:off x="11662" y="5761"/>
              <a:ext cx="730" cy="730"/>
            </a:xfrm>
            <a:prstGeom prst="roundRect">
              <a:avLst>
                <a:gd name="adj" fmla="val 13090"/>
              </a:avLst>
            </a:prstGeom>
            <a:blipFill dpi="0" rotWithShape="0">
              <a:blip r:embed="rId23" cstate="screen"/>
              <a:srcRect/>
              <a:tile tx="0" ty="-1796692.2929476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PA-圆角矩形 1552"/>
            <p:cNvSpPr/>
            <p:nvPr>
              <p:custDataLst>
                <p:tags r:id="rId34"/>
              </p:custDataLst>
            </p:nvPr>
          </p:nvSpPr>
          <p:spPr>
            <a:xfrm>
              <a:off x="14597" y="7096"/>
              <a:ext cx="730" cy="730"/>
            </a:xfrm>
            <a:prstGeom prst="roundRect">
              <a:avLst>
                <a:gd name="adj" fmla="val 13090"/>
              </a:avLst>
            </a:prstGeom>
            <a:blipFill dpi="0" rotWithShape="0">
              <a:blip r:embed="rId23" cstate="screen"/>
              <a:srcRect/>
              <a:tile tx="-1863665.48149328" ty="-2643849.9220281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PA-圆角矩形 1553"/>
            <p:cNvSpPr/>
            <p:nvPr>
              <p:custDataLst>
                <p:tags r:id="rId35"/>
              </p:custDataLst>
            </p:nvPr>
          </p:nvSpPr>
          <p:spPr>
            <a:xfrm>
              <a:off x="17114" y="7294"/>
              <a:ext cx="730" cy="730"/>
            </a:xfrm>
            <a:prstGeom prst="roundRect">
              <a:avLst>
                <a:gd name="adj" fmla="val 13090"/>
              </a:avLst>
            </a:prstGeom>
            <a:blipFill dpi="0" rotWithShape="0">
              <a:blip r:embed="rId23" cstate="screen"/>
              <a:srcRect/>
              <a:tile tx="-3461731.48818437" ty="-2769745.82678889"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PA-圆角矩形 1554"/>
            <p:cNvSpPr/>
            <p:nvPr>
              <p:custDataLst>
                <p:tags r:id="rId36"/>
              </p:custDataLst>
            </p:nvPr>
          </p:nvSpPr>
          <p:spPr>
            <a:xfrm>
              <a:off x="12477" y="7882"/>
              <a:ext cx="730" cy="730"/>
            </a:xfrm>
            <a:prstGeom prst="roundRect">
              <a:avLst>
                <a:gd name="adj" fmla="val 13090"/>
              </a:avLst>
            </a:prstGeom>
            <a:blipFill dpi="0" rotWithShape="0">
              <a:blip r:embed="rId23" cstate="screen"/>
              <a:srcRect/>
              <a:tile tx="-517391.53219708" ty="-3142966.3661805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PA-圆角矩形 1555"/>
            <p:cNvSpPr/>
            <p:nvPr>
              <p:custDataLst>
                <p:tags r:id="rId37"/>
              </p:custDataLst>
            </p:nvPr>
          </p:nvSpPr>
          <p:spPr>
            <a:xfrm>
              <a:off x="11747" y="8639"/>
              <a:ext cx="730" cy="730"/>
            </a:xfrm>
            <a:prstGeom prst="roundRect">
              <a:avLst>
                <a:gd name="adj" fmla="val 13090"/>
              </a:avLst>
            </a:prstGeom>
            <a:blipFill dpi="0" rotWithShape="0">
              <a:blip r:embed="rId23" cstate="screen"/>
              <a:srcRect/>
              <a:tile tx="-54013.4786625991" ty="-3624213.61502399"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PA-圆角矩形 1556"/>
            <p:cNvSpPr/>
            <p:nvPr>
              <p:custDataLst>
                <p:tags r:id="rId38"/>
              </p:custDataLst>
            </p:nvPr>
          </p:nvSpPr>
          <p:spPr>
            <a:xfrm>
              <a:off x="15994" y="3657"/>
              <a:ext cx="1323" cy="1323"/>
            </a:xfrm>
            <a:prstGeom prst="roundRect">
              <a:avLst>
                <a:gd name="adj" fmla="val 7216"/>
              </a:avLst>
            </a:prstGeom>
            <a:blipFill dpi="0" rotWithShape="0">
              <a:blip r:embed="rId23" cstate="screen"/>
              <a:srcRect/>
              <a:tile tx="-2750622.28759966" ty="-460571.239196661"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PA-圆角矩形 1557"/>
            <p:cNvSpPr/>
            <p:nvPr>
              <p:custDataLst>
                <p:tags r:id="rId39"/>
              </p:custDataLst>
            </p:nvPr>
          </p:nvSpPr>
          <p:spPr>
            <a:xfrm>
              <a:off x="14597" y="4472"/>
              <a:ext cx="1323" cy="1323"/>
            </a:xfrm>
            <a:prstGeom prst="roundRect">
              <a:avLst>
                <a:gd name="adj" fmla="val 7216"/>
              </a:avLst>
            </a:prstGeom>
            <a:blipFill dpi="0" rotWithShape="0">
              <a:blip r:embed="rId23" cstate="screen"/>
              <a:srcRect/>
              <a:tile tx="-1863665.48149328" ty="-977962.771393741"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PA-圆角矩形 1558"/>
            <p:cNvSpPr/>
            <p:nvPr>
              <p:custDataLst>
                <p:tags r:id="rId40"/>
              </p:custDataLst>
            </p:nvPr>
          </p:nvSpPr>
          <p:spPr>
            <a:xfrm>
              <a:off x="15807" y="5880"/>
              <a:ext cx="1323" cy="1323"/>
            </a:xfrm>
            <a:prstGeom prst="roundRect">
              <a:avLst>
                <a:gd name="adj" fmla="val 7216"/>
              </a:avLst>
            </a:prstGeom>
            <a:blipFill dpi="0" rotWithShape="0">
              <a:blip r:embed="rId23" cstate="screen"/>
              <a:srcRect/>
              <a:tile tx="-2632036.66593023" ty="-1871823.71998227"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PA-圆角矩形 1559"/>
            <p:cNvSpPr/>
            <p:nvPr>
              <p:custDataLst>
                <p:tags r:id="rId41"/>
              </p:custDataLst>
            </p:nvPr>
          </p:nvSpPr>
          <p:spPr>
            <a:xfrm>
              <a:off x="13206" y="4353"/>
              <a:ext cx="1323" cy="1323"/>
            </a:xfrm>
            <a:prstGeom prst="roundRect">
              <a:avLst>
                <a:gd name="adj" fmla="val 7216"/>
              </a:avLst>
            </a:prstGeom>
            <a:blipFill dpi="0" rotWithShape="0">
              <a:blip r:embed="rId23" cstate="screen"/>
              <a:srcRect/>
              <a:tile tx="-980363.569059121" ty="-902425.327686673"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PA-任意多边形 24"/>
            <p:cNvSpPr/>
            <p:nvPr>
              <p:custDataLst>
                <p:tags r:id="rId42"/>
              </p:custDataLst>
            </p:nvPr>
          </p:nvSpPr>
          <p:spPr bwMode="auto">
            <a:xfrm>
              <a:off x="11997" y="2811"/>
              <a:ext cx="1340" cy="1339"/>
            </a:xfrm>
            <a:custGeom>
              <a:avLst/>
              <a:gdLst>
                <a:gd name="T0" fmla="*/ 1043 w 1123"/>
                <a:gd name="T1" fmla="*/ 1123 h 1123"/>
                <a:gd name="T2" fmla="*/ 80 w 1123"/>
                <a:gd name="T3" fmla="*/ 1123 h 1123"/>
                <a:gd name="T4" fmla="*/ 0 w 1123"/>
                <a:gd name="T5" fmla="*/ 1043 h 1123"/>
                <a:gd name="T6" fmla="*/ 0 w 1123"/>
                <a:gd name="T7" fmla="*/ 80 h 1123"/>
                <a:gd name="T8" fmla="*/ 80 w 1123"/>
                <a:gd name="T9" fmla="*/ 0 h 1123"/>
                <a:gd name="T10" fmla="*/ 1043 w 1123"/>
                <a:gd name="T11" fmla="*/ 0 h 1123"/>
                <a:gd name="T12" fmla="*/ 1123 w 1123"/>
                <a:gd name="T13" fmla="*/ 80 h 1123"/>
                <a:gd name="T14" fmla="*/ 1123 w 1123"/>
                <a:gd name="T15" fmla="*/ 1043 h 1123"/>
                <a:gd name="T16" fmla="*/ 1043 w 1123"/>
                <a:gd name="T17"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3" h="1123">
                  <a:moveTo>
                    <a:pt x="1043" y="1123"/>
                  </a:moveTo>
                  <a:cubicBezTo>
                    <a:pt x="80" y="1123"/>
                    <a:pt x="80" y="1123"/>
                    <a:pt x="80" y="1123"/>
                  </a:cubicBezTo>
                  <a:cubicBezTo>
                    <a:pt x="36" y="1123"/>
                    <a:pt x="0" y="1087"/>
                    <a:pt x="0" y="1043"/>
                  </a:cubicBezTo>
                  <a:cubicBezTo>
                    <a:pt x="0" y="80"/>
                    <a:pt x="0" y="80"/>
                    <a:pt x="0" y="80"/>
                  </a:cubicBezTo>
                  <a:cubicBezTo>
                    <a:pt x="0" y="36"/>
                    <a:pt x="36" y="0"/>
                    <a:pt x="80" y="0"/>
                  </a:cubicBezTo>
                  <a:cubicBezTo>
                    <a:pt x="1043" y="0"/>
                    <a:pt x="1043" y="0"/>
                    <a:pt x="1043" y="0"/>
                  </a:cubicBezTo>
                  <a:cubicBezTo>
                    <a:pt x="1087" y="0"/>
                    <a:pt x="1123" y="36"/>
                    <a:pt x="1123" y="80"/>
                  </a:cubicBezTo>
                  <a:cubicBezTo>
                    <a:pt x="1123" y="1043"/>
                    <a:pt x="1123" y="1043"/>
                    <a:pt x="1123" y="1043"/>
                  </a:cubicBezTo>
                  <a:cubicBezTo>
                    <a:pt x="1123" y="1087"/>
                    <a:pt x="1087" y="1123"/>
                    <a:pt x="1043" y="1123"/>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79" name="PA-任意多边形 25"/>
            <p:cNvSpPr/>
            <p:nvPr>
              <p:custDataLst>
                <p:tags r:id="rId43"/>
              </p:custDataLst>
            </p:nvPr>
          </p:nvSpPr>
          <p:spPr bwMode="auto">
            <a:xfrm>
              <a:off x="12586" y="5476"/>
              <a:ext cx="2047" cy="2045"/>
            </a:xfrm>
            <a:custGeom>
              <a:avLst/>
              <a:gdLst>
                <a:gd name="T0" fmla="*/ 1635 w 1715"/>
                <a:gd name="T1" fmla="*/ 1715 h 1715"/>
                <a:gd name="T2" fmla="*/ 80 w 1715"/>
                <a:gd name="T3" fmla="*/ 1715 h 1715"/>
                <a:gd name="T4" fmla="*/ 0 w 1715"/>
                <a:gd name="T5" fmla="*/ 1635 h 1715"/>
                <a:gd name="T6" fmla="*/ 0 w 1715"/>
                <a:gd name="T7" fmla="*/ 80 h 1715"/>
                <a:gd name="T8" fmla="*/ 80 w 1715"/>
                <a:gd name="T9" fmla="*/ 0 h 1715"/>
                <a:gd name="T10" fmla="*/ 1635 w 1715"/>
                <a:gd name="T11" fmla="*/ 0 h 1715"/>
                <a:gd name="T12" fmla="*/ 1715 w 1715"/>
                <a:gd name="T13" fmla="*/ 80 h 1715"/>
                <a:gd name="T14" fmla="*/ 1715 w 1715"/>
                <a:gd name="T15" fmla="*/ 1635 h 1715"/>
                <a:gd name="T16" fmla="*/ 1635 w 1715"/>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5" h="1715">
                  <a:moveTo>
                    <a:pt x="1635" y="1715"/>
                  </a:moveTo>
                  <a:cubicBezTo>
                    <a:pt x="80" y="1715"/>
                    <a:pt x="80" y="1715"/>
                    <a:pt x="80" y="1715"/>
                  </a:cubicBezTo>
                  <a:cubicBezTo>
                    <a:pt x="36" y="1715"/>
                    <a:pt x="0" y="1679"/>
                    <a:pt x="0" y="1635"/>
                  </a:cubicBezTo>
                  <a:cubicBezTo>
                    <a:pt x="0" y="80"/>
                    <a:pt x="0" y="80"/>
                    <a:pt x="0" y="80"/>
                  </a:cubicBezTo>
                  <a:cubicBezTo>
                    <a:pt x="0" y="36"/>
                    <a:pt x="36" y="0"/>
                    <a:pt x="80" y="0"/>
                  </a:cubicBezTo>
                  <a:cubicBezTo>
                    <a:pt x="1635" y="0"/>
                    <a:pt x="1635" y="0"/>
                    <a:pt x="1635" y="0"/>
                  </a:cubicBezTo>
                  <a:cubicBezTo>
                    <a:pt x="1679" y="0"/>
                    <a:pt x="1715" y="36"/>
                    <a:pt x="1715" y="80"/>
                  </a:cubicBezTo>
                  <a:cubicBezTo>
                    <a:pt x="1715" y="1635"/>
                    <a:pt x="1715" y="1635"/>
                    <a:pt x="1715" y="1635"/>
                  </a:cubicBezTo>
                  <a:cubicBezTo>
                    <a:pt x="1715" y="1679"/>
                    <a:pt x="1679" y="1715"/>
                    <a:pt x="1635" y="1715"/>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0" name="PA-任意多边形 26"/>
            <p:cNvSpPr/>
            <p:nvPr>
              <p:custDataLst>
                <p:tags r:id="rId44"/>
              </p:custDataLst>
            </p:nvPr>
          </p:nvSpPr>
          <p:spPr bwMode="auto">
            <a:xfrm>
              <a:off x="13705" y="3065"/>
              <a:ext cx="923" cy="920"/>
            </a:xfrm>
            <a:custGeom>
              <a:avLst/>
              <a:gdLst>
                <a:gd name="T0" fmla="*/ 692 w 772"/>
                <a:gd name="T1" fmla="*/ 772 h 772"/>
                <a:gd name="T2" fmla="*/ 80 w 772"/>
                <a:gd name="T3" fmla="*/ 772 h 772"/>
                <a:gd name="T4" fmla="*/ 0 w 772"/>
                <a:gd name="T5" fmla="*/ 692 h 772"/>
                <a:gd name="T6" fmla="*/ 0 w 772"/>
                <a:gd name="T7" fmla="*/ 80 h 772"/>
                <a:gd name="T8" fmla="*/ 80 w 772"/>
                <a:gd name="T9" fmla="*/ 0 h 772"/>
                <a:gd name="T10" fmla="*/ 692 w 772"/>
                <a:gd name="T11" fmla="*/ 0 h 772"/>
                <a:gd name="T12" fmla="*/ 772 w 772"/>
                <a:gd name="T13" fmla="*/ 80 h 772"/>
                <a:gd name="T14" fmla="*/ 772 w 772"/>
                <a:gd name="T15" fmla="*/ 692 h 772"/>
                <a:gd name="T16" fmla="*/ 692 w 772"/>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772">
                  <a:moveTo>
                    <a:pt x="692" y="772"/>
                  </a:moveTo>
                  <a:cubicBezTo>
                    <a:pt x="80" y="772"/>
                    <a:pt x="80" y="772"/>
                    <a:pt x="80" y="772"/>
                  </a:cubicBezTo>
                  <a:cubicBezTo>
                    <a:pt x="36" y="772"/>
                    <a:pt x="0" y="736"/>
                    <a:pt x="0" y="692"/>
                  </a:cubicBezTo>
                  <a:cubicBezTo>
                    <a:pt x="0" y="80"/>
                    <a:pt x="0" y="80"/>
                    <a:pt x="0" y="80"/>
                  </a:cubicBezTo>
                  <a:cubicBezTo>
                    <a:pt x="0" y="36"/>
                    <a:pt x="36" y="0"/>
                    <a:pt x="80" y="0"/>
                  </a:cubicBezTo>
                  <a:cubicBezTo>
                    <a:pt x="692" y="0"/>
                    <a:pt x="692" y="0"/>
                    <a:pt x="692" y="0"/>
                  </a:cubicBezTo>
                  <a:cubicBezTo>
                    <a:pt x="736" y="0"/>
                    <a:pt x="772" y="36"/>
                    <a:pt x="772" y="80"/>
                  </a:cubicBezTo>
                  <a:cubicBezTo>
                    <a:pt x="772" y="692"/>
                    <a:pt x="772" y="692"/>
                    <a:pt x="772" y="692"/>
                  </a:cubicBezTo>
                  <a:cubicBezTo>
                    <a:pt x="772" y="736"/>
                    <a:pt x="736" y="772"/>
                    <a:pt x="692" y="77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1" name="PA-任意多边形 27"/>
            <p:cNvSpPr/>
            <p:nvPr>
              <p:custDataLst>
                <p:tags r:id="rId45"/>
              </p:custDataLst>
            </p:nvPr>
          </p:nvSpPr>
          <p:spPr bwMode="auto">
            <a:xfrm>
              <a:off x="15073" y="3183"/>
              <a:ext cx="923" cy="921"/>
            </a:xfrm>
            <a:custGeom>
              <a:avLst/>
              <a:gdLst>
                <a:gd name="T0" fmla="*/ 693 w 773"/>
                <a:gd name="T1" fmla="*/ 772 h 772"/>
                <a:gd name="T2" fmla="*/ 80 w 773"/>
                <a:gd name="T3" fmla="*/ 772 h 772"/>
                <a:gd name="T4" fmla="*/ 0 w 773"/>
                <a:gd name="T5" fmla="*/ 692 h 772"/>
                <a:gd name="T6" fmla="*/ 0 w 773"/>
                <a:gd name="T7" fmla="*/ 80 h 772"/>
                <a:gd name="T8" fmla="*/ 80 w 773"/>
                <a:gd name="T9" fmla="*/ 0 h 772"/>
                <a:gd name="T10" fmla="*/ 693 w 773"/>
                <a:gd name="T11" fmla="*/ 0 h 772"/>
                <a:gd name="T12" fmla="*/ 773 w 773"/>
                <a:gd name="T13" fmla="*/ 80 h 772"/>
                <a:gd name="T14" fmla="*/ 773 w 773"/>
                <a:gd name="T15" fmla="*/ 692 h 772"/>
                <a:gd name="T16" fmla="*/ 693 w 773"/>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772">
                  <a:moveTo>
                    <a:pt x="693" y="772"/>
                  </a:moveTo>
                  <a:cubicBezTo>
                    <a:pt x="80" y="772"/>
                    <a:pt x="80" y="772"/>
                    <a:pt x="80" y="772"/>
                  </a:cubicBezTo>
                  <a:cubicBezTo>
                    <a:pt x="36" y="772"/>
                    <a:pt x="0" y="736"/>
                    <a:pt x="0" y="692"/>
                  </a:cubicBezTo>
                  <a:cubicBezTo>
                    <a:pt x="0" y="80"/>
                    <a:pt x="0" y="80"/>
                    <a:pt x="0" y="80"/>
                  </a:cubicBezTo>
                  <a:cubicBezTo>
                    <a:pt x="0" y="36"/>
                    <a:pt x="36" y="0"/>
                    <a:pt x="80" y="0"/>
                  </a:cubicBezTo>
                  <a:cubicBezTo>
                    <a:pt x="693" y="0"/>
                    <a:pt x="693" y="0"/>
                    <a:pt x="693" y="0"/>
                  </a:cubicBezTo>
                  <a:cubicBezTo>
                    <a:pt x="737" y="0"/>
                    <a:pt x="773" y="36"/>
                    <a:pt x="773" y="80"/>
                  </a:cubicBezTo>
                  <a:cubicBezTo>
                    <a:pt x="773" y="692"/>
                    <a:pt x="773" y="692"/>
                    <a:pt x="773" y="692"/>
                  </a:cubicBezTo>
                  <a:cubicBezTo>
                    <a:pt x="773" y="736"/>
                    <a:pt x="737" y="772"/>
                    <a:pt x="693" y="77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2" name="PA-任意多边形 28"/>
            <p:cNvSpPr/>
            <p:nvPr>
              <p:custDataLst>
                <p:tags r:id="rId46"/>
              </p:custDataLst>
            </p:nvPr>
          </p:nvSpPr>
          <p:spPr bwMode="auto">
            <a:xfrm>
              <a:off x="14706" y="5596"/>
              <a:ext cx="1126" cy="1122"/>
            </a:xfrm>
            <a:custGeom>
              <a:avLst/>
              <a:gdLst>
                <a:gd name="T0" fmla="*/ 863 w 943"/>
                <a:gd name="T1" fmla="*/ 942 h 942"/>
                <a:gd name="T2" fmla="*/ 80 w 943"/>
                <a:gd name="T3" fmla="*/ 942 h 942"/>
                <a:gd name="T4" fmla="*/ 0 w 943"/>
                <a:gd name="T5" fmla="*/ 862 h 942"/>
                <a:gd name="T6" fmla="*/ 0 w 943"/>
                <a:gd name="T7" fmla="*/ 80 h 942"/>
                <a:gd name="T8" fmla="*/ 80 w 943"/>
                <a:gd name="T9" fmla="*/ 0 h 942"/>
                <a:gd name="T10" fmla="*/ 863 w 943"/>
                <a:gd name="T11" fmla="*/ 0 h 942"/>
                <a:gd name="T12" fmla="*/ 943 w 943"/>
                <a:gd name="T13" fmla="*/ 80 h 942"/>
                <a:gd name="T14" fmla="*/ 943 w 943"/>
                <a:gd name="T15" fmla="*/ 862 h 942"/>
                <a:gd name="T16" fmla="*/ 863 w 943"/>
                <a:gd name="T17" fmla="*/ 942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942">
                  <a:moveTo>
                    <a:pt x="863" y="942"/>
                  </a:moveTo>
                  <a:cubicBezTo>
                    <a:pt x="80" y="942"/>
                    <a:pt x="80" y="942"/>
                    <a:pt x="80" y="942"/>
                  </a:cubicBezTo>
                  <a:cubicBezTo>
                    <a:pt x="36" y="942"/>
                    <a:pt x="0" y="906"/>
                    <a:pt x="0" y="862"/>
                  </a:cubicBezTo>
                  <a:cubicBezTo>
                    <a:pt x="0" y="80"/>
                    <a:pt x="0" y="80"/>
                    <a:pt x="0" y="80"/>
                  </a:cubicBezTo>
                  <a:cubicBezTo>
                    <a:pt x="0" y="36"/>
                    <a:pt x="36" y="0"/>
                    <a:pt x="80" y="0"/>
                  </a:cubicBezTo>
                  <a:cubicBezTo>
                    <a:pt x="863" y="0"/>
                    <a:pt x="863" y="0"/>
                    <a:pt x="863" y="0"/>
                  </a:cubicBezTo>
                  <a:cubicBezTo>
                    <a:pt x="907" y="0"/>
                    <a:pt x="943" y="36"/>
                    <a:pt x="943" y="80"/>
                  </a:cubicBezTo>
                  <a:cubicBezTo>
                    <a:pt x="943" y="862"/>
                    <a:pt x="943" y="862"/>
                    <a:pt x="943" y="862"/>
                  </a:cubicBezTo>
                  <a:cubicBezTo>
                    <a:pt x="943" y="906"/>
                    <a:pt x="907" y="942"/>
                    <a:pt x="863" y="94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4" name="PA-任意多边形 29"/>
            <p:cNvSpPr/>
            <p:nvPr>
              <p:custDataLst>
                <p:tags r:id="rId47"/>
              </p:custDataLst>
            </p:nvPr>
          </p:nvSpPr>
          <p:spPr bwMode="auto">
            <a:xfrm>
              <a:off x="13383" y="7596"/>
              <a:ext cx="1273" cy="1270"/>
            </a:xfrm>
            <a:custGeom>
              <a:avLst/>
              <a:gdLst>
                <a:gd name="T0" fmla="*/ 986 w 1066"/>
                <a:gd name="T1" fmla="*/ 1066 h 1066"/>
                <a:gd name="T2" fmla="*/ 80 w 1066"/>
                <a:gd name="T3" fmla="*/ 1066 h 1066"/>
                <a:gd name="T4" fmla="*/ 0 w 1066"/>
                <a:gd name="T5" fmla="*/ 986 h 1066"/>
                <a:gd name="T6" fmla="*/ 0 w 1066"/>
                <a:gd name="T7" fmla="*/ 80 h 1066"/>
                <a:gd name="T8" fmla="*/ 80 w 1066"/>
                <a:gd name="T9" fmla="*/ 0 h 1066"/>
                <a:gd name="T10" fmla="*/ 986 w 1066"/>
                <a:gd name="T11" fmla="*/ 0 h 1066"/>
                <a:gd name="T12" fmla="*/ 1066 w 1066"/>
                <a:gd name="T13" fmla="*/ 80 h 1066"/>
                <a:gd name="T14" fmla="*/ 1066 w 1066"/>
                <a:gd name="T15" fmla="*/ 986 h 1066"/>
                <a:gd name="T16" fmla="*/ 986 w 1066"/>
                <a:gd name="T17"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6" h="1066">
                  <a:moveTo>
                    <a:pt x="986" y="1066"/>
                  </a:moveTo>
                  <a:cubicBezTo>
                    <a:pt x="80" y="1066"/>
                    <a:pt x="80" y="1066"/>
                    <a:pt x="80" y="1066"/>
                  </a:cubicBezTo>
                  <a:cubicBezTo>
                    <a:pt x="36" y="1066"/>
                    <a:pt x="0" y="1030"/>
                    <a:pt x="0" y="986"/>
                  </a:cubicBezTo>
                  <a:cubicBezTo>
                    <a:pt x="0" y="80"/>
                    <a:pt x="0" y="80"/>
                    <a:pt x="0" y="80"/>
                  </a:cubicBezTo>
                  <a:cubicBezTo>
                    <a:pt x="0" y="36"/>
                    <a:pt x="36" y="0"/>
                    <a:pt x="80" y="0"/>
                  </a:cubicBezTo>
                  <a:cubicBezTo>
                    <a:pt x="986" y="0"/>
                    <a:pt x="986" y="0"/>
                    <a:pt x="986" y="0"/>
                  </a:cubicBezTo>
                  <a:cubicBezTo>
                    <a:pt x="1030" y="0"/>
                    <a:pt x="1066" y="36"/>
                    <a:pt x="1066" y="80"/>
                  </a:cubicBezTo>
                  <a:cubicBezTo>
                    <a:pt x="1066" y="986"/>
                    <a:pt x="1066" y="986"/>
                    <a:pt x="1066" y="986"/>
                  </a:cubicBezTo>
                  <a:cubicBezTo>
                    <a:pt x="1066" y="1030"/>
                    <a:pt x="1030" y="1066"/>
                    <a:pt x="986" y="1066"/>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5" name="PA-任意多边形 30"/>
            <p:cNvSpPr/>
            <p:nvPr>
              <p:custDataLst>
                <p:tags r:id="rId48"/>
              </p:custDataLst>
            </p:nvPr>
          </p:nvSpPr>
          <p:spPr bwMode="auto">
            <a:xfrm>
              <a:off x="15521" y="7002"/>
              <a:ext cx="1639" cy="1639"/>
            </a:xfrm>
            <a:custGeom>
              <a:avLst/>
              <a:gdLst>
                <a:gd name="T0" fmla="*/ 1293 w 1373"/>
                <a:gd name="T1" fmla="*/ 1374 h 1374"/>
                <a:gd name="T2" fmla="*/ 80 w 1373"/>
                <a:gd name="T3" fmla="*/ 1374 h 1374"/>
                <a:gd name="T4" fmla="*/ 0 w 1373"/>
                <a:gd name="T5" fmla="*/ 1294 h 1374"/>
                <a:gd name="T6" fmla="*/ 0 w 1373"/>
                <a:gd name="T7" fmla="*/ 80 h 1374"/>
                <a:gd name="T8" fmla="*/ 80 w 1373"/>
                <a:gd name="T9" fmla="*/ 0 h 1374"/>
                <a:gd name="T10" fmla="*/ 1293 w 1373"/>
                <a:gd name="T11" fmla="*/ 0 h 1374"/>
                <a:gd name="T12" fmla="*/ 1373 w 1373"/>
                <a:gd name="T13" fmla="*/ 80 h 1374"/>
                <a:gd name="T14" fmla="*/ 1373 w 1373"/>
                <a:gd name="T15" fmla="*/ 1294 h 1374"/>
                <a:gd name="T16" fmla="*/ 1293 w 1373"/>
                <a:gd name="T17" fmla="*/ 137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3" h="1374">
                  <a:moveTo>
                    <a:pt x="1293" y="1374"/>
                  </a:moveTo>
                  <a:cubicBezTo>
                    <a:pt x="80" y="1374"/>
                    <a:pt x="80" y="1374"/>
                    <a:pt x="80" y="1374"/>
                  </a:cubicBezTo>
                  <a:cubicBezTo>
                    <a:pt x="36" y="1374"/>
                    <a:pt x="0" y="1338"/>
                    <a:pt x="0" y="1294"/>
                  </a:cubicBezTo>
                  <a:cubicBezTo>
                    <a:pt x="0" y="80"/>
                    <a:pt x="0" y="80"/>
                    <a:pt x="0" y="80"/>
                  </a:cubicBezTo>
                  <a:cubicBezTo>
                    <a:pt x="0" y="36"/>
                    <a:pt x="36" y="0"/>
                    <a:pt x="80" y="0"/>
                  </a:cubicBezTo>
                  <a:cubicBezTo>
                    <a:pt x="1293" y="0"/>
                    <a:pt x="1293" y="0"/>
                    <a:pt x="1293" y="0"/>
                  </a:cubicBezTo>
                  <a:cubicBezTo>
                    <a:pt x="1337" y="0"/>
                    <a:pt x="1373" y="36"/>
                    <a:pt x="1373" y="80"/>
                  </a:cubicBezTo>
                  <a:cubicBezTo>
                    <a:pt x="1373" y="1294"/>
                    <a:pt x="1373" y="1294"/>
                    <a:pt x="1373" y="1294"/>
                  </a:cubicBezTo>
                  <a:cubicBezTo>
                    <a:pt x="1373" y="1338"/>
                    <a:pt x="1337" y="1374"/>
                    <a:pt x="1293" y="1374"/>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6" name="PA-任意多边形 31"/>
            <p:cNvSpPr/>
            <p:nvPr>
              <p:custDataLst>
                <p:tags r:id="rId49"/>
              </p:custDataLst>
            </p:nvPr>
          </p:nvSpPr>
          <p:spPr bwMode="auto">
            <a:xfrm>
              <a:off x="17403" y="2663"/>
              <a:ext cx="713" cy="712"/>
            </a:xfrm>
            <a:custGeom>
              <a:avLst/>
              <a:gdLst>
                <a:gd name="T0" fmla="*/ 517 w 597"/>
                <a:gd name="T1" fmla="*/ 597 h 597"/>
                <a:gd name="T2" fmla="*/ 80 w 597"/>
                <a:gd name="T3" fmla="*/ 597 h 597"/>
                <a:gd name="T4" fmla="*/ 0 w 597"/>
                <a:gd name="T5" fmla="*/ 517 h 597"/>
                <a:gd name="T6" fmla="*/ 0 w 597"/>
                <a:gd name="T7" fmla="*/ 80 h 597"/>
                <a:gd name="T8" fmla="*/ 80 w 597"/>
                <a:gd name="T9" fmla="*/ 0 h 597"/>
                <a:gd name="T10" fmla="*/ 517 w 597"/>
                <a:gd name="T11" fmla="*/ 0 h 597"/>
                <a:gd name="T12" fmla="*/ 597 w 597"/>
                <a:gd name="T13" fmla="*/ 80 h 597"/>
                <a:gd name="T14" fmla="*/ 597 w 597"/>
                <a:gd name="T15" fmla="*/ 517 h 597"/>
                <a:gd name="T16" fmla="*/ 517 w 597"/>
                <a:gd name="T1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7">
                  <a:moveTo>
                    <a:pt x="517" y="597"/>
                  </a:moveTo>
                  <a:cubicBezTo>
                    <a:pt x="80" y="597"/>
                    <a:pt x="80" y="597"/>
                    <a:pt x="80" y="597"/>
                  </a:cubicBezTo>
                  <a:cubicBezTo>
                    <a:pt x="36" y="597"/>
                    <a:pt x="0" y="561"/>
                    <a:pt x="0" y="517"/>
                  </a:cubicBezTo>
                  <a:cubicBezTo>
                    <a:pt x="0" y="80"/>
                    <a:pt x="0" y="80"/>
                    <a:pt x="0" y="80"/>
                  </a:cubicBezTo>
                  <a:cubicBezTo>
                    <a:pt x="0" y="36"/>
                    <a:pt x="36" y="0"/>
                    <a:pt x="80" y="0"/>
                  </a:cubicBezTo>
                  <a:cubicBezTo>
                    <a:pt x="517" y="0"/>
                    <a:pt x="517" y="0"/>
                    <a:pt x="517" y="0"/>
                  </a:cubicBezTo>
                  <a:cubicBezTo>
                    <a:pt x="561" y="0"/>
                    <a:pt x="597" y="36"/>
                    <a:pt x="597" y="80"/>
                  </a:cubicBezTo>
                  <a:cubicBezTo>
                    <a:pt x="597" y="517"/>
                    <a:pt x="597" y="517"/>
                    <a:pt x="597" y="517"/>
                  </a:cubicBezTo>
                  <a:cubicBezTo>
                    <a:pt x="597" y="561"/>
                    <a:pt x="561" y="597"/>
                    <a:pt x="517" y="597"/>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7" name="PA-任意多边形 32"/>
            <p:cNvSpPr/>
            <p:nvPr>
              <p:custDataLst>
                <p:tags r:id="rId50"/>
              </p:custDataLst>
            </p:nvPr>
          </p:nvSpPr>
          <p:spPr bwMode="auto">
            <a:xfrm>
              <a:off x="16108" y="4777"/>
              <a:ext cx="729" cy="728"/>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8" name="PA-任意多边形 33"/>
            <p:cNvSpPr/>
            <p:nvPr>
              <p:custDataLst>
                <p:tags r:id="rId51"/>
              </p:custDataLst>
            </p:nvPr>
          </p:nvSpPr>
          <p:spPr bwMode="auto">
            <a:xfrm>
              <a:off x="12506" y="4658"/>
              <a:ext cx="731" cy="729"/>
            </a:xfrm>
            <a:custGeom>
              <a:avLst/>
              <a:gdLst>
                <a:gd name="T0" fmla="*/ 532 w 612"/>
                <a:gd name="T1" fmla="*/ 611 h 611"/>
                <a:gd name="T2" fmla="*/ 80 w 612"/>
                <a:gd name="T3" fmla="*/ 611 h 611"/>
                <a:gd name="T4" fmla="*/ 0 w 612"/>
                <a:gd name="T5" fmla="*/ 531 h 611"/>
                <a:gd name="T6" fmla="*/ 0 w 612"/>
                <a:gd name="T7" fmla="*/ 80 h 611"/>
                <a:gd name="T8" fmla="*/ 80 w 612"/>
                <a:gd name="T9" fmla="*/ 0 h 611"/>
                <a:gd name="T10" fmla="*/ 532 w 612"/>
                <a:gd name="T11" fmla="*/ 0 h 611"/>
                <a:gd name="T12" fmla="*/ 612 w 612"/>
                <a:gd name="T13" fmla="*/ 80 h 611"/>
                <a:gd name="T14" fmla="*/ 612 w 612"/>
                <a:gd name="T15" fmla="*/ 531 h 611"/>
                <a:gd name="T16" fmla="*/ 532 w 612"/>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532" y="611"/>
                  </a:moveTo>
                  <a:cubicBezTo>
                    <a:pt x="80" y="611"/>
                    <a:pt x="80" y="611"/>
                    <a:pt x="80" y="611"/>
                  </a:cubicBezTo>
                  <a:cubicBezTo>
                    <a:pt x="36" y="611"/>
                    <a:pt x="0" y="575"/>
                    <a:pt x="0" y="531"/>
                  </a:cubicBezTo>
                  <a:cubicBezTo>
                    <a:pt x="0" y="80"/>
                    <a:pt x="0" y="80"/>
                    <a:pt x="0" y="80"/>
                  </a:cubicBezTo>
                  <a:cubicBezTo>
                    <a:pt x="0" y="36"/>
                    <a:pt x="36" y="0"/>
                    <a:pt x="80" y="0"/>
                  </a:cubicBezTo>
                  <a:cubicBezTo>
                    <a:pt x="532" y="0"/>
                    <a:pt x="532" y="0"/>
                    <a:pt x="532" y="0"/>
                  </a:cubicBezTo>
                  <a:cubicBezTo>
                    <a:pt x="576" y="0"/>
                    <a:pt x="612" y="36"/>
                    <a:pt x="612" y="80"/>
                  </a:cubicBezTo>
                  <a:cubicBezTo>
                    <a:pt x="612" y="531"/>
                    <a:pt x="612" y="531"/>
                    <a:pt x="612" y="531"/>
                  </a:cubicBezTo>
                  <a:cubicBezTo>
                    <a:pt x="612" y="575"/>
                    <a:pt x="576" y="611"/>
                    <a:pt x="532"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9" name="PA-任意多边形 34"/>
            <p:cNvSpPr/>
            <p:nvPr>
              <p:custDataLst>
                <p:tags r:id="rId52"/>
              </p:custDataLst>
            </p:nvPr>
          </p:nvSpPr>
          <p:spPr bwMode="auto">
            <a:xfrm>
              <a:off x="11770" y="5476"/>
              <a:ext cx="731" cy="729"/>
            </a:xfrm>
            <a:custGeom>
              <a:avLst/>
              <a:gdLst>
                <a:gd name="T0" fmla="*/ 532 w 612"/>
                <a:gd name="T1" fmla="*/ 611 h 611"/>
                <a:gd name="T2" fmla="*/ 80 w 612"/>
                <a:gd name="T3" fmla="*/ 611 h 611"/>
                <a:gd name="T4" fmla="*/ 0 w 612"/>
                <a:gd name="T5" fmla="*/ 531 h 611"/>
                <a:gd name="T6" fmla="*/ 0 w 612"/>
                <a:gd name="T7" fmla="*/ 80 h 611"/>
                <a:gd name="T8" fmla="*/ 80 w 612"/>
                <a:gd name="T9" fmla="*/ 0 h 611"/>
                <a:gd name="T10" fmla="*/ 532 w 612"/>
                <a:gd name="T11" fmla="*/ 0 h 611"/>
                <a:gd name="T12" fmla="*/ 612 w 612"/>
                <a:gd name="T13" fmla="*/ 80 h 611"/>
                <a:gd name="T14" fmla="*/ 612 w 612"/>
                <a:gd name="T15" fmla="*/ 531 h 611"/>
                <a:gd name="T16" fmla="*/ 532 w 612"/>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532" y="611"/>
                  </a:moveTo>
                  <a:cubicBezTo>
                    <a:pt x="80" y="611"/>
                    <a:pt x="80" y="611"/>
                    <a:pt x="80" y="611"/>
                  </a:cubicBezTo>
                  <a:cubicBezTo>
                    <a:pt x="36" y="611"/>
                    <a:pt x="0" y="575"/>
                    <a:pt x="0" y="531"/>
                  </a:cubicBezTo>
                  <a:cubicBezTo>
                    <a:pt x="0" y="80"/>
                    <a:pt x="0" y="80"/>
                    <a:pt x="0" y="80"/>
                  </a:cubicBezTo>
                  <a:cubicBezTo>
                    <a:pt x="0" y="36"/>
                    <a:pt x="36" y="0"/>
                    <a:pt x="80" y="0"/>
                  </a:cubicBezTo>
                  <a:cubicBezTo>
                    <a:pt x="532" y="0"/>
                    <a:pt x="532" y="0"/>
                    <a:pt x="532" y="0"/>
                  </a:cubicBezTo>
                  <a:cubicBezTo>
                    <a:pt x="576" y="0"/>
                    <a:pt x="612" y="36"/>
                    <a:pt x="612" y="80"/>
                  </a:cubicBezTo>
                  <a:cubicBezTo>
                    <a:pt x="612" y="531"/>
                    <a:pt x="612" y="531"/>
                    <a:pt x="612" y="531"/>
                  </a:cubicBezTo>
                  <a:cubicBezTo>
                    <a:pt x="612" y="575"/>
                    <a:pt x="576" y="611"/>
                    <a:pt x="532"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0" name="PA-任意多边形 35"/>
            <p:cNvSpPr/>
            <p:nvPr>
              <p:custDataLst>
                <p:tags r:id="rId53"/>
              </p:custDataLst>
            </p:nvPr>
          </p:nvSpPr>
          <p:spPr bwMode="auto">
            <a:xfrm>
              <a:off x="14706" y="6810"/>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1" name="PA-任意多边形 36"/>
            <p:cNvSpPr/>
            <p:nvPr>
              <p:custDataLst>
                <p:tags r:id="rId54"/>
              </p:custDataLst>
            </p:nvPr>
          </p:nvSpPr>
          <p:spPr bwMode="auto">
            <a:xfrm>
              <a:off x="17222" y="7008"/>
              <a:ext cx="731"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2" name="PA-任意多边形 37"/>
            <p:cNvSpPr/>
            <p:nvPr>
              <p:custDataLst>
                <p:tags r:id="rId55"/>
              </p:custDataLst>
            </p:nvPr>
          </p:nvSpPr>
          <p:spPr bwMode="auto">
            <a:xfrm>
              <a:off x="12586" y="7596"/>
              <a:ext cx="729" cy="728"/>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3" name="PA-任意多边形 38"/>
            <p:cNvSpPr/>
            <p:nvPr>
              <p:custDataLst>
                <p:tags r:id="rId56"/>
              </p:custDataLst>
            </p:nvPr>
          </p:nvSpPr>
          <p:spPr bwMode="auto">
            <a:xfrm>
              <a:off x="11856" y="8352"/>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4" name="PA-任意多边形 39"/>
            <p:cNvSpPr/>
            <p:nvPr>
              <p:custDataLst>
                <p:tags r:id="rId57"/>
              </p:custDataLst>
            </p:nvPr>
          </p:nvSpPr>
          <p:spPr bwMode="auto">
            <a:xfrm>
              <a:off x="16103" y="3375"/>
              <a:ext cx="1323" cy="1323"/>
            </a:xfrm>
            <a:custGeom>
              <a:avLst/>
              <a:gdLst>
                <a:gd name="T0" fmla="*/ 1028 w 1108"/>
                <a:gd name="T1" fmla="*/ 1108 h 1108"/>
                <a:gd name="T2" fmla="*/ 80 w 1108"/>
                <a:gd name="T3" fmla="*/ 1108 h 1108"/>
                <a:gd name="T4" fmla="*/ 0 w 1108"/>
                <a:gd name="T5" fmla="*/ 1028 h 1108"/>
                <a:gd name="T6" fmla="*/ 0 w 1108"/>
                <a:gd name="T7" fmla="*/ 80 h 1108"/>
                <a:gd name="T8" fmla="*/ 80 w 1108"/>
                <a:gd name="T9" fmla="*/ 0 h 1108"/>
                <a:gd name="T10" fmla="*/ 1028 w 1108"/>
                <a:gd name="T11" fmla="*/ 0 h 1108"/>
                <a:gd name="T12" fmla="*/ 1108 w 1108"/>
                <a:gd name="T13" fmla="*/ 80 h 1108"/>
                <a:gd name="T14" fmla="*/ 1108 w 1108"/>
                <a:gd name="T15" fmla="*/ 1028 h 1108"/>
                <a:gd name="T16" fmla="*/ 1028 w 1108"/>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8">
                  <a:moveTo>
                    <a:pt x="1028" y="1108"/>
                  </a:moveTo>
                  <a:cubicBezTo>
                    <a:pt x="80" y="1108"/>
                    <a:pt x="80" y="1108"/>
                    <a:pt x="80" y="1108"/>
                  </a:cubicBezTo>
                  <a:cubicBezTo>
                    <a:pt x="36" y="1108"/>
                    <a:pt x="0" y="1072"/>
                    <a:pt x="0" y="1028"/>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8"/>
                    <a:pt x="1108" y="1028"/>
                    <a:pt x="1108" y="1028"/>
                  </a:cubicBezTo>
                  <a:cubicBezTo>
                    <a:pt x="1108" y="1072"/>
                    <a:pt x="1072" y="1108"/>
                    <a:pt x="1028" y="1108"/>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5" name="PA-任意多边形 40"/>
            <p:cNvSpPr/>
            <p:nvPr>
              <p:custDataLst>
                <p:tags r:id="rId58"/>
              </p:custDataLst>
            </p:nvPr>
          </p:nvSpPr>
          <p:spPr bwMode="auto">
            <a:xfrm>
              <a:off x="14706" y="4189"/>
              <a:ext cx="1324" cy="1323"/>
            </a:xfrm>
            <a:custGeom>
              <a:avLst/>
              <a:gdLst>
                <a:gd name="T0" fmla="*/ 1029 w 1109"/>
                <a:gd name="T1" fmla="*/ 1109 h 1109"/>
                <a:gd name="T2" fmla="*/ 80 w 1109"/>
                <a:gd name="T3" fmla="*/ 1109 h 1109"/>
                <a:gd name="T4" fmla="*/ 0 w 1109"/>
                <a:gd name="T5" fmla="*/ 1029 h 1109"/>
                <a:gd name="T6" fmla="*/ 0 w 1109"/>
                <a:gd name="T7" fmla="*/ 80 h 1109"/>
                <a:gd name="T8" fmla="*/ 80 w 1109"/>
                <a:gd name="T9" fmla="*/ 0 h 1109"/>
                <a:gd name="T10" fmla="*/ 1029 w 1109"/>
                <a:gd name="T11" fmla="*/ 0 h 1109"/>
                <a:gd name="T12" fmla="*/ 1109 w 1109"/>
                <a:gd name="T13" fmla="*/ 80 h 1109"/>
                <a:gd name="T14" fmla="*/ 1109 w 1109"/>
                <a:gd name="T15" fmla="*/ 1029 h 1109"/>
                <a:gd name="T16" fmla="*/ 1029 w 1109"/>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9">
                  <a:moveTo>
                    <a:pt x="1029" y="1109"/>
                  </a:moveTo>
                  <a:cubicBezTo>
                    <a:pt x="80" y="1109"/>
                    <a:pt x="80" y="1109"/>
                    <a:pt x="80" y="1109"/>
                  </a:cubicBezTo>
                  <a:cubicBezTo>
                    <a:pt x="36" y="1109"/>
                    <a:pt x="0" y="1073"/>
                    <a:pt x="0" y="1029"/>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9"/>
                    <a:pt x="1109" y="1029"/>
                    <a:pt x="1109" y="1029"/>
                  </a:cubicBezTo>
                  <a:cubicBezTo>
                    <a:pt x="1109" y="1073"/>
                    <a:pt x="1073" y="1109"/>
                    <a:pt x="1029" y="1109"/>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6" name="PA-任意多边形 41"/>
            <p:cNvSpPr/>
            <p:nvPr>
              <p:custDataLst>
                <p:tags r:id="rId59"/>
              </p:custDataLst>
            </p:nvPr>
          </p:nvSpPr>
          <p:spPr bwMode="auto">
            <a:xfrm>
              <a:off x="15916" y="5596"/>
              <a:ext cx="1324" cy="1321"/>
            </a:xfrm>
            <a:custGeom>
              <a:avLst/>
              <a:gdLst>
                <a:gd name="T0" fmla="*/ 1029 w 1109"/>
                <a:gd name="T1" fmla="*/ 1108 h 1108"/>
                <a:gd name="T2" fmla="*/ 80 w 1109"/>
                <a:gd name="T3" fmla="*/ 1108 h 1108"/>
                <a:gd name="T4" fmla="*/ 0 w 1109"/>
                <a:gd name="T5" fmla="*/ 1028 h 1108"/>
                <a:gd name="T6" fmla="*/ 0 w 1109"/>
                <a:gd name="T7" fmla="*/ 80 h 1108"/>
                <a:gd name="T8" fmla="*/ 80 w 1109"/>
                <a:gd name="T9" fmla="*/ 0 h 1108"/>
                <a:gd name="T10" fmla="*/ 1029 w 1109"/>
                <a:gd name="T11" fmla="*/ 0 h 1108"/>
                <a:gd name="T12" fmla="*/ 1109 w 1109"/>
                <a:gd name="T13" fmla="*/ 80 h 1108"/>
                <a:gd name="T14" fmla="*/ 1109 w 1109"/>
                <a:gd name="T15" fmla="*/ 1028 h 1108"/>
                <a:gd name="T16" fmla="*/ 1029 w 1109"/>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8">
                  <a:moveTo>
                    <a:pt x="1029" y="1108"/>
                  </a:moveTo>
                  <a:cubicBezTo>
                    <a:pt x="80" y="1108"/>
                    <a:pt x="80" y="1108"/>
                    <a:pt x="80" y="1108"/>
                  </a:cubicBezTo>
                  <a:cubicBezTo>
                    <a:pt x="36" y="1108"/>
                    <a:pt x="0" y="1072"/>
                    <a:pt x="0" y="1028"/>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8"/>
                    <a:pt x="1109" y="1028"/>
                    <a:pt x="1109" y="1028"/>
                  </a:cubicBezTo>
                  <a:cubicBezTo>
                    <a:pt x="1109" y="1072"/>
                    <a:pt x="1073" y="1108"/>
                    <a:pt x="1029" y="1108"/>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7" name="PA-任意多边形 42"/>
            <p:cNvSpPr/>
            <p:nvPr>
              <p:custDataLst>
                <p:tags r:id="rId60"/>
              </p:custDataLst>
            </p:nvPr>
          </p:nvSpPr>
          <p:spPr bwMode="auto">
            <a:xfrm>
              <a:off x="13315" y="4069"/>
              <a:ext cx="1323" cy="1323"/>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grpSp>
    </p:spTree>
    <p:custDataLst>
      <p:tags r:id="rId61"/>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box(in)">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7"/>
          <p:cNvSpPr txBox="1">
            <a:spLocks noChangeArrowheads="1"/>
          </p:cNvSpPr>
          <p:nvPr>
            <p:custDataLst>
              <p:tags r:id="rId1"/>
            </p:custDataLst>
          </p:nvPr>
        </p:nvSpPr>
        <p:spPr bwMode="auto">
          <a:xfrm>
            <a:off x="685165" y="1734185"/>
            <a:ext cx="6535420" cy="41827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lstStyle>
            <a:lvl1pPr>
              <a:spcBef>
                <a:spcPct val="20000"/>
              </a:spcBef>
              <a:buChar char="•"/>
              <a:defRPr sz="3200">
                <a:solidFill>
                  <a:srgbClr val="000000"/>
                </a:solidFill>
                <a:latin typeface="Arial" panose="020B0604020202020204" pitchFamily="34" charset="0"/>
                <a:ea typeface="黑体" panose="02010609060101010101" pitchFamily="49" charset="-122"/>
              </a:defRPr>
            </a:lvl1pPr>
            <a:lvl2pPr marL="742950" indent="-285750">
              <a:spcBef>
                <a:spcPct val="20000"/>
              </a:spcBef>
              <a:buChar char="–"/>
              <a:defRPr sz="2800">
                <a:solidFill>
                  <a:srgbClr val="000000"/>
                </a:solidFill>
                <a:latin typeface="Arial" panose="020B0604020202020204" pitchFamily="34" charset="0"/>
                <a:ea typeface="黑体" panose="02010609060101010101" pitchFamily="49" charset="-122"/>
              </a:defRPr>
            </a:lvl2pPr>
            <a:lvl3pPr marL="1143000" indent="-228600">
              <a:spcBef>
                <a:spcPct val="20000"/>
              </a:spcBef>
              <a:buChar char="•"/>
              <a:defRPr sz="2400">
                <a:solidFill>
                  <a:srgbClr val="000000"/>
                </a:solidFill>
                <a:latin typeface="Arial" panose="020B0604020202020204" pitchFamily="34" charset="0"/>
                <a:ea typeface="黑体" panose="02010609060101010101" pitchFamily="49" charset="-122"/>
              </a:defRPr>
            </a:lvl3pPr>
            <a:lvl4pPr marL="1600200" indent="-228600">
              <a:spcBef>
                <a:spcPct val="20000"/>
              </a:spcBef>
              <a:buChar char="–"/>
              <a:defRPr sz="2000">
                <a:solidFill>
                  <a:srgbClr val="000000"/>
                </a:solidFill>
                <a:latin typeface="Arial" panose="020B0604020202020204" pitchFamily="34" charset="0"/>
                <a:ea typeface="黑体" panose="02010609060101010101" pitchFamily="49" charset="-122"/>
              </a:defRPr>
            </a:lvl4pPr>
            <a:lvl5pPr marL="2057400" indent="-228600">
              <a:spcBef>
                <a:spcPct val="20000"/>
              </a:spcBef>
              <a:buChar char="»"/>
              <a:defRPr sz="2000">
                <a:solidFill>
                  <a:srgbClr val="000000"/>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rgbClr val="000000"/>
                </a:solidFill>
                <a:latin typeface="Arial" panose="020B0604020202020204" pitchFamily="34" charset="0"/>
                <a:ea typeface="黑体" panose="02010609060101010101" pitchFamily="49" charset="-122"/>
              </a:defRPr>
            </a:lvl9pPr>
          </a:lstStyle>
          <a:p>
            <a:pPr lvl="0" indent="0" algn="just" fontAlgn="ctr">
              <a:lnSpc>
                <a:spcPct val="15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（四）悬直下降</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50000"/>
              </a:lnSpc>
              <a:spcBef>
                <a:spcPts val="5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沿着固定的登山绳下降到攀岩场的技巧称为悬直下降。以往所使用的方法叫作“绑肩”，是将登山绳缠绕肩膀产生制动的方式。然而最近大多以8 字环为主流，固定登山绳时只要将绳索直接套在下降地点的树干上即可。</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lvl="0" indent="0" algn="just" fontAlgn="ctr">
              <a:lnSpc>
                <a:spcPct val="150000"/>
              </a:lnSpc>
              <a:spcBef>
                <a:spcPts val="500"/>
              </a:spcBef>
              <a:spcAft>
                <a:spcPts val="0"/>
              </a:spcAft>
              <a:buSzPct val="100000"/>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（五）制止坠落与重新攀登</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720090" lvl="0" indent="-360045" algn="just" fontAlgn="ctr">
              <a:lnSpc>
                <a:spcPct val="150000"/>
              </a:lnSpc>
              <a:spcBef>
                <a:spcPts val="500"/>
              </a:spcBef>
              <a:spcAft>
                <a:spcPts val="0"/>
              </a:spcAft>
              <a:buSzPct val="100000"/>
              <a:buFont typeface="Wingdings" panose="05000000000000000000" charset="0"/>
              <a:buChar char="p"/>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在绳索尚未到达底下的情况下中途停止或重新攀登时，可以在绳索上打个绳梯结做成绳圈，然后将绳圈设定在安全吊带。普鲁士结一旦使力，结目就会变紧，固定在绳索上；不使力时，结目可以自由调整。</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第三节 攀岩的装备及结绳技术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38" name="组合 37"/>
          <p:cNvGrpSpPr/>
          <p:nvPr>
            <p:custDataLst>
              <p:tags r:id="rId2"/>
            </p:custDataLst>
          </p:nvPr>
        </p:nvGrpSpPr>
        <p:grpSpPr>
          <a:xfrm>
            <a:off x="7352030" y="1691005"/>
            <a:ext cx="4171950" cy="4408805"/>
            <a:chOff x="11578" y="2663"/>
            <a:chExt cx="6538" cy="6895"/>
          </a:xfrm>
        </p:grpSpPr>
        <p:sp>
          <p:nvSpPr>
            <p:cNvPr id="39" name="PA-任意多边形 5"/>
            <p:cNvSpPr/>
            <p:nvPr>
              <p:custDataLst>
                <p:tags r:id="rId3"/>
              </p:custDataLst>
            </p:nvPr>
          </p:nvSpPr>
          <p:spPr bwMode="auto">
            <a:xfrm>
              <a:off x="11805" y="3287"/>
              <a:ext cx="1340" cy="1340"/>
            </a:xfrm>
            <a:custGeom>
              <a:avLst/>
              <a:gdLst>
                <a:gd name="T0" fmla="*/ 1042 w 1122"/>
                <a:gd name="T1" fmla="*/ 1123 h 1123"/>
                <a:gd name="T2" fmla="*/ 80 w 1122"/>
                <a:gd name="T3" fmla="*/ 1123 h 1123"/>
                <a:gd name="T4" fmla="*/ 0 w 1122"/>
                <a:gd name="T5" fmla="*/ 1043 h 1123"/>
                <a:gd name="T6" fmla="*/ 0 w 1122"/>
                <a:gd name="T7" fmla="*/ 80 h 1123"/>
                <a:gd name="T8" fmla="*/ 80 w 1122"/>
                <a:gd name="T9" fmla="*/ 0 h 1123"/>
                <a:gd name="T10" fmla="*/ 1042 w 1122"/>
                <a:gd name="T11" fmla="*/ 0 h 1123"/>
                <a:gd name="T12" fmla="*/ 1122 w 1122"/>
                <a:gd name="T13" fmla="*/ 80 h 1123"/>
                <a:gd name="T14" fmla="*/ 1122 w 1122"/>
                <a:gd name="T15" fmla="*/ 1043 h 1123"/>
                <a:gd name="T16" fmla="*/ 1042 w 1122"/>
                <a:gd name="T17"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2" h="1123">
                  <a:moveTo>
                    <a:pt x="1042" y="1123"/>
                  </a:moveTo>
                  <a:cubicBezTo>
                    <a:pt x="80" y="1123"/>
                    <a:pt x="80" y="1123"/>
                    <a:pt x="80" y="1123"/>
                  </a:cubicBezTo>
                  <a:cubicBezTo>
                    <a:pt x="36" y="1123"/>
                    <a:pt x="0" y="1087"/>
                    <a:pt x="0" y="1043"/>
                  </a:cubicBezTo>
                  <a:cubicBezTo>
                    <a:pt x="0" y="80"/>
                    <a:pt x="0" y="80"/>
                    <a:pt x="0" y="80"/>
                  </a:cubicBezTo>
                  <a:cubicBezTo>
                    <a:pt x="0" y="36"/>
                    <a:pt x="36" y="0"/>
                    <a:pt x="80" y="0"/>
                  </a:cubicBezTo>
                  <a:cubicBezTo>
                    <a:pt x="1042" y="0"/>
                    <a:pt x="1042" y="0"/>
                    <a:pt x="1042" y="0"/>
                  </a:cubicBezTo>
                  <a:cubicBezTo>
                    <a:pt x="1086" y="0"/>
                    <a:pt x="1122" y="36"/>
                    <a:pt x="1122" y="80"/>
                  </a:cubicBezTo>
                  <a:cubicBezTo>
                    <a:pt x="1122" y="1043"/>
                    <a:pt x="1122" y="1043"/>
                    <a:pt x="1122" y="1043"/>
                  </a:cubicBezTo>
                  <a:cubicBezTo>
                    <a:pt x="1122" y="1087"/>
                    <a:pt x="1086" y="1123"/>
                    <a:pt x="1042" y="112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PA-任意多边形 6"/>
            <p:cNvSpPr/>
            <p:nvPr>
              <p:custDataLst>
                <p:tags r:id="rId4"/>
              </p:custDataLst>
            </p:nvPr>
          </p:nvSpPr>
          <p:spPr bwMode="auto">
            <a:xfrm>
              <a:off x="12391" y="5954"/>
              <a:ext cx="2048" cy="2045"/>
            </a:xfrm>
            <a:custGeom>
              <a:avLst/>
              <a:gdLst>
                <a:gd name="T0" fmla="*/ 1635 w 1715"/>
                <a:gd name="T1" fmla="*/ 1715 h 1715"/>
                <a:gd name="T2" fmla="*/ 80 w 1715"/>
                <a:gd name="T3" fmla="*/ 1715 h 1715"/>
                <a:gd name="T4" fmla="*/ 0 w 1715"/>
                <a:gd name="T5" fmla="*/ 1635 h 1715"/>
                <a:gd name="T6" fmla="*/ 0 w 1715"/>
                <a:gd name="T7" fmla="*/ 80 h 1715"/>
                <a:gd name="T8" fmla="*/ 80 w 1715"/>
                <a:gd name="T9" fmla="*/ 0 h 1715"/>
                <a:gd name="T10" fmla="*/ 1635 w 1715"/>
                <a:gd name="T11" fmla="*/ 0 h 1715"/>
                <a:gd name="T12" fmla="*/ 1715 w 1715"/>
                <a:gd name="T13" fmla="*/ 80 h 1715"/>
                <a:gd name="T14" fmla="*/ 1715 w 1715"/>
                <a:gd name="T15" fmla="*/ 1635 h 1715"/>
                <a:gd name="T16" fmla="*/ 1635 w 1715"/>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5" h="1715">
                  <a:moveTo>
                    <a:pt x="1635" y="1715"/>
                  </a:moveTo>
                  <a:cubicBezTo>
                    <a:pt x="80" y="1715"/>
                    <a:pt x="80" y="1715"/>
                    <a:pt x="80" y="1715"/>
                  </a:cubicBezTo>
                  <a:cubicBezTo>
                    <a:pt x="36" y="1715"/>
                    <a:pt x="0" y="1679"/>
                    <a:pt x="0" y="1635"/>
                  </a:cubicBezTo>
                  <a:cubicBezTo>
                    <a:pt x="0" y="80"/>
                    <a:pt x="0" y="80"/>
                    <a:pt x="0" y="80"/>
                  </a:cubicBezTo>
                  <a:cubicBezTo>
                    <a:pt x="0" y="36"/>
                    <a:pt x="36" y="0"/>
                    <a:pt x="80" y="0"/>
                  </a:cubicBezTo>
                  <a:cubicBezTo>
                    <a:pt x="1635" y="0"/>
                    <a:pt x="1635" y="0"/>
                    <a:pt x="1635" y="0"/>
                  </a:cubicBezTo>
                  <a:cubicBezTo>
                    <a:pt x="1679" y="0"/>
                    <a:pt x="1715" y="36"/>
                    <a:pt x="1715" y="80"/>
                  </a:cubicBezTo>
                  <a:cubicBezTo>
                    <a:pt x="1715" y="1635"/>
                    <a:pt x="1715" y="1635"/>
                    <a:pt x="1715" y="1635"/>
                  </a:cubicBezTo>
                  <a:cubicBezTo>
                    <a:pt x="1715" y="1679"/>
                    <a:pt x="1679" y="1715"/>
                    <a:pt x="1635" y="171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PA-任意多边形 7"/>
            <p:cNvSpPr/>
            <p:nvPr>
              <p:custDataLst>
                <p:tags r:id="rId5"/>
              </p:custDataLst>
            </p:nvPr>
          </p:nvSpPr>
          <p:spPr bwMode="auto">
            <a:xfrm>
              <a:off x="13512" y="3542"/>
              <a:ext cx="923" cy="921"/>
            </a:xfrm>
            <a:custGeom>
              <a:avLst/>
              <a:gdLst>
                <a:gd name="T0" fmla="*/ 693 w 773"/>
                <a:gd name="T1" fmla="*/ 773 h 773"/>
                <a:gd name="T2" fmla="*/ 80 w 773"/>
                <a:gd name="T3" fmla="*/ 773 h 773"/>
                <a:gd name="T4" fmla="*/ 0 w 773"/>
                <a:gd name="T5" fmla="*/ 693 h 773"/>
                <a:gd name="T6" fmla="*/ 0 w 773"/>
                <a:gd name="T7" fmla="*/ 80 h 773"/>
                <a:gd name="T8" fmla="*/ 80 w 773"/>
                <a:gd name="T9" fmla="*/ 0 h 773"/>
                <a:gd name="T10" fmla="*/ 693 w 773"/>
                <a:gd name="T11" fmla="*/ 0 h 773"/>
                <a:gd name="T12" fmla="*/ 773 w 773"/>
                <a:gd name="T13" fmla="*/ 80 h 773"/>
                <a:gd name="T14" fmla="*/ 773 w 773"/>
                <a:gd name="T15" fmla="*/ 693 h 773"/>
                <a:gd name="T16" fmla="*/ 693 w 773"/>
                <a:gd name="T17" fmla="*/ 77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773">
                  <a:moveTo>
                    <a:pt x="693" y="773"/>
                  </a:moveTo>
                  <a:cubicBezTo>
                    <a:pt x="80" y="773"/>
                    <a:pt x="80" y="773"/>
                    <a:pt x="80" y="773"/>
                  </a:cubicBezTo>
                  <a:cubicBezTo>
                    <a:pt x="36" y="773"/>
                    <a:pt x="0" y="737"/>
                    <a:pt x="0" y="693"/>
                  </a:cubicBezTo>
                  <a:cubicBezTo>
                    <a:pt x="0" y="80"/>
                    <a:pt x="0" y="80"/>
                    <a:pt x="0" y="80"/>
                  </a:cubicBezTo>
                  <a:cubicBezTo>
                    <a:pt x="0" y="36"/>
                    <a:pt x="36" y="0"/>
                    <a:pt x="80" y="0"/>
                  </a:cubicBezTo>
                  <a:cubicBezTo>
                    <a:pt x="693" y="0"/>
                    <a:pt x="693" y="0"/>
                    <a:pt x="693" y="0"/>
                  </a:cubicBezTo>
                  <a:cubicBezTo>
                    <a:pt x="737" y="0"/>
                    <a:pt x="773" y="36"/>
                    <a:pt x="773" y="80"/>
                  </a:cubicBezTo>
                  <a:cubicBezTo>
                    <a:pt x="773" y="693"/>
                    <a:pt x="773" y="693"/>
                    <a:pt x="773" y="693"/>
                  </a:cubicBezTo>
                  <a:cubicBezTo>
                    <a:pt x="773" y="737"/>
                    <a:pt x="737" y="773"/>
                    <a:pt x="693" y="77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PA-任意多边形 8"/>
            <p:cNvSpPr/>
            <p:nvPr>
              <p:custDataLst>
                <p:tags r:id="rId6"/>
              </p:custDataLst>
            </p:nvPr>
          </p:nvSpPr>
          <p:spPr bwMode="auto">
            <a:xfrm>
              <a:off x="14881" y="3661"/>
              <a:ext cx="921" cy="920"/>
            </a:xfrm>
            <a:custGeom>
              <a:avLst/>
              <a:gdLst>
                <a:gd name="T0" fmla="*/ 692 w 772"/>
                <a:gd name="T1" fmla="*/ 772 h 772"/>
                <a:gd name="T2" fmla="*/ 80 w 772"/>
                <a:gd name="T3" fmla="*/ 772 h 772"/>
                <a:gd name="T4" fmla="*/ 0 w 772"/>
                <a:gd name="T5" fmla="*/ 692 h 772"/>
                <a:gd name="T6" fmla="*/ 0 w 772"/>
                <a:gd name="T7" fmla="*/ 80 h 772"/>
                <a:gd name="T8" fmla="*/ 80 w 772"/>
                <a:gd name="T9" fmla="*/ 0 h 772"/>
                <a:gd name="T10" fmla="*/ 692 w 772"/>
                <a:gd name="T11" fmla="*/ 0 h 772"/>
                <a:gd name="T12" fmla="*/ 772 w 772"/>
                <a:gd name="T13" fmla="*/ 80 h 772"/>
                <a:gd name="T14" fmla="*/ 772 w 772"/>
                <a:gd name="T15" fmla="*/ 692 h 772"/>
                <a:gd name="T16" fmla="*/ 692 w 772"/>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772">
                  <a:moveTo>
                    <a:pt x="692" y="772"/>
                  </a:moveTo>
                  <a:cubicBezTo>
                    <a:pt x="80" y="772"/>
                    <a:pt x="80" y="772"/>
                    <a:pt x="80" y="772"/>
                  </a:cubicBezTo>
                  <a:cubicBezTo>
                    <a:pt x="36" y="772"/>
                    <a:pt x="0" y="736"/>
                    <a:pt x="0" y="692"/>
                  </a:cubicBezTo>
                  <a:cubicBezTo>
                    <a:pt x="0" y="80"/>
                    <a:pt x="0" y="80"/>
                    <a:pt x="0" y="80"/>
                  </a:cubicBezTo>
                  <a:cubicBezTo>
                    <a:pt x="0" y="36"/>
                    <a:pt x="36" y="0"/>
                    <a:pt x="80" y="0"/>
                  </a:cubicBezTo>
                  <a:cubicBezTo>
                    <a:pt x="692" y="0"/>
                    <a:pt x="692" y="0"/>
                    <a:pt x="692" y="0"/>
                  </a:cubicBezTo>
                  <a:cubicBezTo>
                    <a:pt x="736" y="0"/>
                    <a:pt x="772" y="36"/>
                    <a:pt x="772" y="80"/>
                  </a:cubicBezTo>
                  <a:cubicBezTo>
                    <a:pt x="772" y="692"/>
                    <a:pt x="772" y="692"/>
                    <a:pt x="772" y="692"/>
                  </a:cubicBezTo>
                  <a:cubicBezTo>
                    <a:pt x="772" y="736"/>
                    <a:pt x="736" y="772"/>
                    <a:pt x="692" y="77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PA-任意多边形 9"/>
            <p:cNvSpPr/>
            <p:nvPr>
              <p:custDataLst>
                <p:tags r:id="rId7"/>
              </p:custDataLst>
            </p:nvPr>
          </p:nvSpPr>
          <p:spPr bwMode="auto">
            <a:xfrm>
              <a:off x="14513" y="6072"/>
              <a:ext cx="1126" cy="1124"/>
            </a:xfrm>
            <a:custGeom>
              <a:avLst/>
              <a:gdLst>
                <a:gd name="T0" fmla="*/ 863 w 943"/>
                <a:gd name="T1" fmla="*/ 943 h 943"/>
                <a:gd name="T2" fmla="*/ 80 w 943"/>
                <a:gd name="T3" fmla="*/ 943 h 943"/>
                <a:gd name="T4" fmla="*/ 0 w 943"/>
                <a:gd name="T5" fmla="*/ 863 h 943"/>
                <a:gd name="T6" fmla="*/ 0 w 943"/>
                <a:gd name="T7" fmla="*/ 80 h 943"/>
                <a:gd name="T8" fmla="*/ 80 w 943"/>
                <a:gd name="T9" fmla="*/ 0 h 943"/>
                <a:gd name="T10" fmla="*/ 863 w 943"/>
                <a:gd name="T11" fmla="*/ 0 h 943"/>
                <a:gd name="T12" fmla="*/ 943 w 943"/>
                <a:gd name="T13" fmla="*/ 80 h 943"/>
                <a:gd name="T14" fmla="*/ 943 w 943"/>
                <a:gd name="T15" fmla="*/ 863 h 943"/>
                <a:gd name="T16" fmla="*/ 863 w 943"/>
                <a:gd name="T17" fmla="*/ 94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943">
                  <a:moveTo>
                    <a:pt x="863" y="943"/>
                  </a:moveTo>
                  <a:cubicBezTo>
                    <a:pt x="80" y="943"/>
                    <a:pt x="80" y="943"/>
                    <a:pt x="80" y="943"/>
                  </a:cubicBezTo>
                  <a:cubicBezTo>
                    <a:pt x="36" y="943"/>
                    <a:pt x="0" y="907"/>
                    <a:pt x="0" y="863"/>
                  </a:cubicBezTo>
                  <a:cubicBezTo>
                    <a:pt x="0" y="80"/>
                    <a:pt x="0" y="80"/>
                    <a:pt x="0" y="80"/>
                  </a:cubicBezTo>
                  <a:cubicBezTo>
                    <a:pt x="0" y="36"/>
                    <a:pt x="36" y="0"/>
                    <a:pt x="80" y="0"/>
                  </a:cubicBezTo>
                  <a:cubicBezTo>
                    <a:pt x="863" y="0"/>
                    <a:pt x="863" y="0"/>
                    <a:pt x="863" y="0"/>
                  </a:cubicBezTo>
                  <a:cubicBezTo>
                    <a:pt x="907" y="0"/>
                    <a:pt x="943" y="36"/>
                    <a:pt x="943" y="80"/>
                  </a:cubicBezTo>
                  <a:cubicBezTo>
                    <a:pt x="943" y="863"/>
                    <a:pt x="943" y="863"/>
                    <a:pt x="943" y="863"/>
                  </a:cubicBezTo>
                  <a:cubicBezTo>
                    <a:pt x="943" y="907"/>
                    <a:pt x="907" y="943"/>
                    <a:pt x="863" y="94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PA-任意多边形 10"/>
            <p:cNvSpPr/>
            <p:nvPr>
              <p:custDataLst>
                <p:tags r:id="rId8"/>
              </p:custDataLst>
            </p:nvPr>
          </p:nvSpPr>
          <p:spPr bwMode="auto">
            <a:xfrm>
              <a:off x="13189" y="8073"/>
              <a:ext cx="1273" cy="1271"/>
            </a:xfrm>
            <a:custGeom>
              <a:avLst/>
              <a:gdLst>
                <a:gd name="T0" fmla="*/ 986 w 1066"/>
                <a:gd name="T1" fmla="*/ 1066 h 1066"/>
                <a:gd name="T2" fmla="*/ 80 w 1066"/>
                <a:gd name="T3" fmla="*/ 1066 h 1066"/>
                <a:gd name="T4" fmla="*/ 0 w 1066"/>
                <a:gd name="T5" fmla="*/ 986 h 1066"/>
                <a:gd name="T6" fmla="*/ 0 w 1066"/>
                <a:gd name="T7" fmla="*/ 80 h 1066"/>
                <a:gd name="T8" fmla="*/ 80 w 1066"/>
                <a:gd name="T9" fmla="*/ 0 h 1066"/>
                <a:gd name="T10" fmla="*/ 986 w 1066"/>
                <a:gd name="T11" fmla="*/ 0 h 1066"/>
                <a:gd name="T12" fmla="*/ 1066 w 1066"/>
                <a:gd name="T13" fmla="*/ 80 h 1066"/>
                <a:gd name="T14" fmla="*/ 1066 w 1066"/>
                <a:gd name="T15" fmla="*/ 986 h 1066"/>
                <a:gd name="T16" fmla="*/ 986 w 1066"/>
                <a:gd name="T17"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6" h="1066">
                  <a:moveTo>
                    <a:pt x="986" y="1066"/>
                  </a:moveTo>
                  <a:cubicBezTo>
                    <a:pt x="80" y="1066"/>
                    <a:pt x="80" y="1066"/>
                    <a:pt x="80" y="1066"/>
                  </a:cubicBezTo>
                  <a:cubicBezTo>
                    <a:pt x="36" y="1066"/>
                    <a:pt x="0" y="1030"/>
                    <a:pt x="0" y="986"/>
                  </a:cubicBezTo>
                  <a:cubicBezTo>
                    <a:pt x="0" y="80"/>
                    <a:pt x="0" y="80"/>
                    <a:pt x="0" y="80"/>
                  </a:cubicBezTo>
                  <a:cubicBezTo>
                    <a:pt x="0" y="36"/>
                    <a:pt x="36" y="0"/>
                    <a:pt x="80" y="0"/>
                  </a:cubicBezTo>
                  <a:cubicBezTo>
                    <a:pt x="986" y="0"/>
                    <a:pt x="986" y="0"/>
                    <a:pt x="986" y="0"/>
                  </a:cubicBezTo>
                  <a:cubicBezTo>
                    <a:pt x="1030" y="0"/>
                    <a:pt x="1066" y="36"/>
                    <a:pt x="1066" y="80"/>
                  </a:cubicBezTo>
                  <a:cubicBezTo>
                    <a:pt x="1066" y="986"/>
                    <a:pt x="1066" y="986"/>
                    <a:pt x="1066" y="986"/>
                  </a:cubicBezTo>
                  <a:cubicBezTo>
                    <a:pt x="1066" y="1030"/>
                    <a:pt x="1030" y="1066"/>
                    <a:pt x="986" y="106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5" name="PA-任意多边形 11"/>
            <p:cNvSpPr/>
            <p:nvPr>
              <p:custDataLst>
                <p:tags r:id="rId9"/>
              </p:custDataLst>
            </p:nvPr>
          </p:nvSpPr>
          <p:spPr bwMode="auto">
            <a:xfrm>
              <a:off x="15327" y="7479"/>
              <a:ext cx="1640" cy="1639"/>
            </a:xfrm>
            <a:custGeom>
              <a:avLst/>
              <a:gdLst>
                <a:gd name="T0" fmla="*/ 1294 w 1374"/>
                <a:gd name="T1" fmla="*/ 1374 h 1374"/>
                <a:gd name="T2" fmla="*/ 80 w 1374"/>
                <a:gd name="T3" fmla="*/ 1374 h 1374"/>
                <a:gd name="T4" fmla="*/ 0 w 1374"/>
                <a:gd name="T5" fmla="*/ 1294 h 1374"/>
                <a:gd name="T6" fmla="*/ 0 w 1374"/>
                <a:gd name="T7" fmla="*/ 80 h 1374"/>
                <a:gd name="T8" fmla="*/ 80 w 1374"/>
                <a:gd name="T9" fmla="*/ 0 h 1374"/>
                <a:gd name="T10" fmla="*/ 1294 w 1374"/>
                <a:gd name="T11" fmla="*/ 0 h 1374"/>
                <a:gd name="T12" fmla="*/ 1374 w 1374"/>
                <a:gd name="T13" fmla="*/ 80 h 1374"/>
                <a:gd name="T14" fmla="*/ 1374 w 1374"/>
                <a:gd name="T15" fmla="*/ 1294 h 1374"/>
                <a:gd name="T16" fmla="*/ 1294 w 1374"/>
                <a:gd name="T17" fmla="*/ 137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4" h="1374">
                  <a:moveTo>
                    <a:pt x="1294" y="1374"/>
                  </a:moveTo>
                  <a:cubicBezTo>
                    <a:pt x="80" y="1374"/>
                    <a:pt x="80" y="1374"/>
                    <a:pt x="80" y="1374"/>
                  </a:cubicBezTo>
                  <a:cubicBezTo>
                    <a:pt x="36" y="1374"/>
                    <a:pt x="0" y="1338"/>
                    <a:pt x="0" y="1294"/>
                  </a:cubicBezTo>
                  <a:cubicBezTo>
                    <a:pt x="0" y="80"/>
                    <a:pt x="0" y="80"/>
                    <a:pt x="0" y="80"/>
                  </a:cubicBezTo>
                  <a:cubicBezTo>
                    <a:pt x="0" y="36"/>
                    <a:pt x="36" y="0"/>
                    <a:pt x="80" y="0"/>
                  </a:cubicBezTo>
                  <a:cubicBezTo>
                    <a:pt x="1294" y="0"/>
                    <a:pt x="1294" y="0"/>
                    <a:pt x="1294" y="0"/>
                  </a:cubicBezTo>
                  <a:cubicBezTo>
                    <a:pt x="1338" y="0"/>
                    <a:pt x="1374" y="36"/>
                    <a:pt x="1374" y="80"/>
                  </a:cubicBezTo>
                  <a:cubicBezTo>
                    <a:pt x="1374" y="1294"/>
                    <a:pt x="1374" y="1294"/>
                    <a:pt x="1374" y="1294"/>
                  </a:cubicBezTo>
                  <a:cubicBezTo>
                    <a:pt x="1374" y="1338"/>
                    <a:pt x="1338" y="1374"/>
                    <a:pt x="1294" y="137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6" name="PA-任意多边形 12"/>
            <p:cNvSpPr/>
            <p:nvPr>
              <p:custDataLst>
                <p:tags r:id="rId10"/>
              </p:custDataLst>
            </p:nvPr>
          </p:nvSpPr>
          <p:spPr bwMode="auto">
            <a:xfrm>
              <a:off x="17210" y="3140"/>
              <a:ext cx="713" cy="713"/>
            </a:xfrm>
            <a:custGeom>
              <a:avLst/>
              <a:gdLst>
                <a:gd name="T0" fmla="*/ 517 w 597"/>
                <a:gd name="T1" fmla="*/ 597 h 597"/>
                <a:gd name="T2" fmla="*/ 80 w 597"/>
                <a:gd name="T3" fmla="*/ 597 h 597"/>
                <a:gd name="T4" fmla="*/ 0 w 597"/>
                <a:gd name="T5" fmla="*/ 517 h 597"/>
                <a:gd name="T6" fmla="*/ 0 w 597"/>
                <a:gd name="T7" fmla="*/ 80 h 597"/>
                <a:gd name="T8" fmla="*/ 80 w 597"/>
                <a:gd name="T9" fmla="*/ 0 h 597"/>
                <a:gd name="T10" fmla="*/ 517 w 597"/>
                <a:gd name="T11" fmla="*/ 0 h 597"/>
                <a:gd name="T12" fmla="*/ 597 w 597"/>
                <a:gd name="T13" fmla="*/ 80 h 597"/>
                <a:gd name="T14" fmla="*/ 597 w 597"/>
                <a:gd name="T15" fmla="*/ 517 h 597"/>
                <a:gd name="T16" fmla="*/ 517 w 597"/>
                <a:gd name="T1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7">
                  <a:moveTo>
                    <a:pt x="517" y="597"/>
                  </a:moveTo>
                  <a:cubicBezTo>
                    <a:pt x="80" y="597"/>
                    <a:pt x="80" y="597"/>
                    <a:pt x="80" y="597"/>
                  </a:cubicBezTo>
                  <a:cubicBezTo>
                    <a:pt x="36" y="597"/>
                    <a:pt x="0" y="561"/>
                    <a:pt x="0" y="517"/>
                  </a:cubicBezTo>
                  <a:cubicBezTo>
                    <a:pt x="0" y="80"/>
                    <a:pt x="0" y="80"/>
                    <a:pt x="0" y="80"/>
                  </a:cubicBezTo>
                  <a:cubicBezTo>
                    <a:pt x="0" y="36"/>
                    <a:pt x="36" y="0"/>
                    <a:pt x="80" y="0"/>
                  </a:cubicBezTo>
                  <a:cubicBezTo>
                    <a:pt x="517" y="0"/>
                    <a:pt x="517" y="0"/>
                    <a:pt x="517" y="0"/>
                  </a:cubicBezTo>
                  <a:cubicBezTo>
                    <a:pt x="561" y="0"/>
                    <a:pt x="597" y="36"/>
                    <a:pt x="597" y="80"/>
                  </a:cubicBezTo>
                  <a:cubicBezTo>
                    <a:pt x="597" y="517"/>
                    <a:pt x="597" y="517"/>
                    <a:pt x="597" y="517"/>
                  </a:cubicBezTo>
                  <a:cubicBezTo>
                    <a:pt x="597" y="561"/>
                    <a:pt x="561" y="597"/>
                    <a:pt x="517" y="5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7" name="PA-任意多边形 13"/>
            <p:cNvSpPr/>
            <p:nvPr>
              <p:custDataLst>
                <p:tags r:id="rId11"/>
              </p:custDataLst>
            </p:nvPr>
          </p:nvSpPr>
          <p:spPr bwMode="auto">
            <a:xfrm>
              <a:off x="15915" y="5254"/>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PA-任意多边形 14"/>
            <p:cNvSpPr/>
            <p:nvPr>
              <p:custDataLst>
                <p:tags r:id="rId12"/>
              </p:custDataLst>
            </p:nvPr>
          </p:nvSpPr>
          <p:spPr bwMode="auto">
            <a:xfrm>
              <a:off x="12313" y="5134"/>
              <a:ext cx="729" cy="731"/>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PA-任意多边形 15"/>
            <p:cNvSpPr/>
            <p:nvPr>
              <p:custDataLst>
                <p:tags r:id="rId13"/>
              </p:custDataLst>
            </p:nvPr>
          </p:nvSpPr>
          <p:spPr bwMode="auto">
            <a:xfrm>
              <a:off x="11578" y="5954"/>
              <a:ext cx="729" cy="729"/>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PA-任意多边形 16"/>
            <p:cNvSpPr/>
            <p:nvPr>
              <p:custDataLst>
                <p:tags r:id="rId14"/>
              </p:custDataLst>
            </p:nvPr>
          </p:nvSpPr>
          <p:spPr bwMode="auto">
            <a:xfrm>
              <a:off x="14513" y="7287"/>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1" name="PA-任意多边形 17"/>
            <p:cNvSpPr/>
            <p:nvPr>
              <p:custDataLst>
                <p:tags r:id="rId15"/>
              </p:custDataLst>
            </p:nvPr>
          </p:nvSpPr>
          <p:spPr bwMode="auto">
            <a:xfrm>
              <a:off x="17030" y="7484"/>
              <a:ext cx="729" cy="731"/>
            </a:xfrm>
            <a:custGeom>
              <a:avLst/>
              <a:gdLst>
                <a:gd name="T0" fmla="*/ 531 w 611"/>
                <a:gd name="T1" fmla="*/ 612 h 612"/>
                <a:gd name="T2" fmla="*/ 80 w 611"/>
                <a:gd name="T3" fmla="*/ 612 h 612"/>
                <a:gd name="T4" fmla="*/ 0 w 611"/>
                <a:gd name="T5" fmla="*/ 532 h 612"/>
                <a:gd name="T6" fmla="*/ 0 w 611"/>
                <a:gd name="T7" fmla="*/ 80 h 612"/>
                <a:gd name="T8" fmla="*/ 80 w 611"/>
                <a:gd name="T9" fmla="*/ 0 h 612"/>
                <a:gd name="T10" fmla="*/ 531 w 611"/>
                <a:gd name="T11" fmla="*/ 0 h 612"/>
                <a:gd name="T12" fmla="*/ 611 w 611"/>
                <a:gd name="T13" fmla="*/ 80 h 612"/>
                <a:gd name="T14" fmla="*/ 611 w 611"/>
                <a:gd name="T15" fmla="*/ 532 h 612"/>
                <a:gd name="T16" fmla="*/ 531 w 611"/>
                <a:gd name="T17"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2">
                  <a:moveTo>
                    <a:pt x="531" y="612"/>
                  </a:moveTo>
                  <a:cubicBezTo>
                    <a:pt x="80" y="612"/>
                    <a:pt x="80" y="612"/>
                    <a:pt x="80" y="612"/>
                  </a:cubicBezTo>
                  <a:cubicBezTo>
                    <a:pt x="36" y="612"/>
                    <a:pt x="0" y="576"/>
                    <a:pt x="0" y="532"/>
                  </a:cubicBezTo>
                  <a:cubicBezTo>
                    <a:pt x="0" y="80"/>
                    <a:pt x="0" y="80"/>
                    <a:pt x="0" y="80"/>
                  </a:cubicBezTo>
                  <a:cubicBezTo>
                    <a:pt x="0" y="36"/>
                    <a:pt x="36" y="0"/>
                    <a:pt x="80" y="0"/>
                  </a:cubicBezTo>
                  <a:cubicBezTo>
                    <a:pt x="531" y="0"/>
                    <a:pt x="531" y="0"/>
                    <a:pt x="531" y="0"/>
                  </a:cubicBezTo>
                  <a:cubicBezTo>
                    <a:pt x="575" y="0"/>
                    <a:pt x="611" y="36"/>
                    <a:pt x="611" y="80"/>
                  </a:cubicBezTo>
                  <a:cubicBezTo>
                    <a:pt x="611" y="532"/>
                    <a:pt x="611" y="532"/>
                    <a:pt x="611" y="532"/>
                  </a:cubicBezTo>
                  <a:cubicBezTo>
                    <a:pt x="611" y="576"/>
                    <a:pt x="575" y="612"/>
                    <a:pt x="531" y="61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2" name="PA-任意多边形 18"/>
            <p:cNvSpPr/>
            <p:nvPr>
              <p:custDataLst>
                <p:tags r:id="rId16"/>
              </p:custDataLst>
            </p:nvPr>
          </p:nvSpPr>
          <p:spPr bwMode="auto">
            <a:xfrm>
              <a:off x="12391" y="8073"/>
              <a:ext cx="731" cy="728"/>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3" name="PA-任意多边形 19"/>
            <p:cNvSpPr/>
            <p:nvPr>
              <p:custDataLst>
                <p:tags r:id="rId17"/>
              </p:custDataLst>
            </p:nvPr>
          </p:nvSpPr>
          <p:spPr bwMode="auto">
            <a:xfrm>
              <a:off x="11662" y="8829"/>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4" name="PA-任意多边形 20"/>
            <p:cNvSpPr/>
            <p:nvPr>
              <p:custDataLst>
                <p:tags r:id="rId18"/>
              </p:custDataLst>
            </p:nvPr>
          </p:nvSpPr>
          <p:spPr bwMode="auto">
            <a:xfrm>
              <a:off x="15911" y="3853"/>
              <a:ext cx="1323" cy="1323"/>
            </a:xfrm>
            <a:custGeom>
              <a:avLst/>
              <a:gdLst>
                <a:gd name="T0" fmla="*/ 1029 w 1109"/>
                <a:gd name="T1" fmla="*/ 1109 h 1109"/>
                <a:gd name="T2" fmla="*/ 80 w 1109"/>
                <a:gd name="T3" fmla="*/ 1109 h 1109"/>
                <a:gd name="T4" fmla="*/ 0 w 1109"/>
                <a:gd name="T5" fmla="*/ 1029 h 1109"/>
                <a:gd name="T6" fmla="*/ 0 w 1109"/>
                <a:gd name="T7" fmla="*/ 80 h 1109"/>
                <a:gd name="T8" fmla="*/ 80 w 1109"/>
                <a:gd name="T9" fmla="*/ 0 h 1109"/>
                <a:gd name="T10" fmla="*/ 1029 w 1109"/>
                <a:gd name="T11" fmla="*/ 0 h 1109"/>
                <a:gd name="T12" fmla="*/ 1109 w 1109"/>
                <a:gd name="T13" fmla="*/ 80 h 1109"/>
                <a:gd name="T14" fmla="*/ 1109 w 1109"/>
                <a:gd name="T15" fmla="*/ 1029 h 1109"/>
                <a:gd name="T16" fmla="*/ 1029 w 1109"/>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9">
                  <a:moveTo>
                    <a:pt x="1029" y="1109"/>
                  </a:moveTo>
                  <a:cubicBezTo>
                    <a:pt x="80" y="1109"/>
                    <a:pt x="80" y="1109"/>
                    <a:pt x="80" y="1109"/>
                  </a:cubicBezTo>
                  <a:cubicBezTo>
                    <a:pt x="36" y="1109"/>
                    <a:pt x="0" y="1073"/>
                    <a:pt x="0" y="1029"/>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9"/>
                    <a:pt x="1109" y="1029"/>
                    <a:pt x="1109" y="1029"/>
                  </a:cubicBezTo>
                  <a:cubicBezTo>
                    <a:pt x="1109" y="1073"/>
                    <a:pt x="1073" y="1109"/>
                    <a:pt x="1029"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5" name="PA-任意多边形 21"/>
            <p:cNvSpPr/>
            <p:nvPr>
              <p:custDataLst>
                <p:tags r:id="rId19"/>
              </p:custDataLst>
            </p:nvPr>
          </p:nvSpPr>
          <p:spPr bwMode="auto">
            <a:xfrm>
              <a:off x="14513" y="4665"/>
              <a:ext cx="1323" cy="1323"/>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6" name="PA-任意多边形 22"/>
            <p:cNvSpPr/>
            <p:nvPr>
              <p:custDataLst>
                <p:tags r:id="rId20"/>
              </p:custDataLst>
            </p:nvPr>
          </p:nvSpPr>
          <p:spPr bwMode="auto">
            <a:xfrm>
              <a:off x="15723" y="6072"/>
              <a:ext cx="1323" cy="1323"/>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8" name="PA-任意多边形 23"/>
            <p:cNvSpPr/>
            <p:nvPr>
              <p:custDataLst>
                <p:tags r:id="rId21"/>
              </p:custDataLst>
            </p:nvPr>
          </p:nvSpPr>
          <p:spPr bwMode="auto">
            <a:xfrm>
              <a:off x="13122" y="4547"/>
              <a:ext cx="1323" cy="1323"/>
            </a:xfrm>
            <a:custGeom>
              <a:avLst/>
              <a:gdLst>
                <a:gd name="T0" fmla="*/ 1029 w 1109"/>
                <a:gd name="T1" fmla="*/ 1108 h 1108"/>
                <a:gd name="T2" fmla="*/ 80 w 1109"/>
                <a:gd name="T3" fmla="*/ 1108 h 1108"/>
                <a:gd name="T4" fmla="*/ 0 w 1109"/>
                <a:gd name="T5" fmla="*/ 1028 h 1108"/>
                <a:gd name="T6" fmla="*/ 0 w 1109"/>
                <a:gd name="T7" fmla="*/ 80 h 1108"/>
                <a:gd name="T8" fmla="*/ 80 w 1109"/>
                <a:gd name="T9" fmla="*/ 0 h 1108"/>
                <a:gd name="T10" fmla="*/ 1029 w 1109"/>
                <a:gd name="T11" fmla="*/ 0 h 1108"/>
                <a:gd name="T12" fmla="*/ 1109 w 1109"/>
                <a:gd name="T13" fmla="*/ 80 h 1108"/>
                <a:gd name="T14" fmla="*/ 1109 w 1109"/>
                <a:gd name="T15" fmla="*/ 1028 h 1108"/>
                <a:gd name="T16" fmla="*/ 1029 w 1109"/>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8">
                  <a:moveTo>
                    <a:pt x="1029" y="1108"/>
                  </a:moveTo>
                  <a:cubicBezTo>
                    <a:pt x="80" y="1108"/>
                    <a:pt x="80" y="1108"/>
                    <a:pt x="80" y="1108"/>
                  </a:cubicBezTo>
                  <a:cubicBezTo>
                    <a:pt x="36" y="1108"/>
                    <a:pt x="0" y="1072"/>
                    <a:pt x="0" y="1028"/>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8"/>
                    <a:pt x="1109" y="1028"/>
                    <a:pt x="1109" y="1028"/>
                  </a:cubicBezTo>
                  <a:cubicBezTo>
                    <a:pt x="1109" y="1072"/>
                    <a:pt x="1073" y="1108"/>
                    <a:pt x="1029" y="110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9" name="PA-圆角矩形 1541"/>
            <p:cNvSpPr/>
            <p:nvPr>
              <p:custDataLst>
                <p:tags r:id="rId22"/>
              </p:custDataLst>
            </p:nvPr>
          </p:nvSpPr>
          <p:spPr>
            <a:xfrm>
              <a:off x="11888" y="3092"/>
              <a:ext cx="1341" cy="1341"/>
            </a:xfrm>
            <a:prstGeom prst="roundRect">
              <a:avLst>
                <a:gd name="adj" fmla="val 7125"/>
              </a:avLst>
            </a:prstGeom>
            <a:blipFill dpi="0" rotWithShape="0">
              <a:blip r:embed="rId23" cstate="screen"/>
              <a:srcRect/>
              <a:tile tx="-143764.976132976" ty="-101564.87750501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PA-圆角矩形 1542"/>
            <p:cNvSpPr/>
            <p:nvPr>
              <p:custDataLst>
                <p:tags r:id="rId24"/>
              </p:custDataLst>
            </p:nvPr>
          </p:nvSpPr>
          <p:spPr>
            <a:xfrm>
              <a:off x="12477" y="5761"/>
              <a:ext cx="2047" cy="2047"/>
            </a:xfrm>
            <a:prstGeom prst="roundRect">
              <a:avLst>
                <a:gd name="adj" fmla="val 4665"/>
              </a:avLst>
            </a:prstGeom>
            <a:blipFill dpi="0" rotWithShape="0">
              <a:blip r:embed="rId23" cstate="screen"/>
              <a:srcRect/>
              <a:tile tx="-517391.53219708" ty="-1796692.2929476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PA-圆角矩形 1543"/>
            <p:cNvSpPr/>
            <p:nvPr>
              <p:custDataLst>
                <p:tags r:id="rId25"/>
              </p:custDataLst>
            </p:nvPr>
          </p:nvSpPr>
          <p:spPr>
            <a:xfrm>
              <a:off x="13596" y="3346"/>
              <a:ext cx="922" cy="922"/>
            </a:xfrm>
            <a:prstGeom prst="roundRect">
              <a:avLst>
                <a:gd name="adj" fmla="val 10359"/>
              </a:avLst>
            </a:prstGeom>
            <a:blipFill dpi="0" rotWithShape="0">
              <a:blip r:embed="rId23" cstate="screen"/>
              <a:srcRect/>
              <a:tile tx="-1228094.2203625" ty="-263198.98697859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PA-圆角矩形 1544"/>
            <p:cNvSpPr/>
            <p:nvPr>
              <p:custDataLst>
                <p:tags r:id="rId26"/>
              </p:custDataLst>
            </p:nvPr>
          </p:nvSpPr>
          <p:spPr>
            <a:xfrm>
              <a:off x="14965" y="3465"/>
              <a:ext cx="922" cy="922"/>
            </a:xfrm>
            <a:prstGeom prst="roundRect">
              <a:avLst>
                <a:gd name="adj" fmla="val 10359"/>
              </a:avLst>
            </a:prstGeom>
            <a:blipFill dpi="0" rotWithShape="0">
              <a:blip r:embed="rId23" cstate="screen"/>
              <a:srcRect/>
              <a:tile tx="-2097182.07903335" ty="-338736.52363819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PA-圆角矩形 1545"/>
            <p:cNvSpPr/>
            <p:nvPr>
              <p:custDataLst>
                <p:tags r:id="rId27"/>
              </p:custDataLst>
            </p:nvPr>
          </p:nvSpPr>
          <p:spPr>
            <a:xfrm>
              <a:off x="14597" y="5880"/>
              <a:ext cx="1126" cy="1126"/>
            </a:xfrm>
            <a:prstGeom prst="roundRect">
              <a:avLst>
                <a:gd name="adj" fmla="val 8485"/>
              </a:avLst>
            </a:prstGeom>
            <a:blipFill dpi="0" rotWithShape="0">
              <a:blip r:embed="rId23" cstate="screen"/>
              <a:srcRect/>
              <a:tile tx="-1863665.48149328" ty="-1871823.71998227"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PA-圆角矩形 1546"/>
            <p:cNvSpPr/>
            <p:nvPr>
              <p:custDataLst>
                <p:tags r:id="rId28"/>
              </p:custDataLst>
            </p:nvPr>
          </p:nvSpPr>
          <p:spPr>
            <a:xfrm>
              <a:off x="13274" y="7882"/>
              <a:ext cx="1272" cy="1272"/>
            </a:xfrm>
            <a:prstGeom prst="roundRect">
              <a:avLst>
                <a:gd name="adj" fmla="val 7505"/>
              </a:avLst>
            </a:prstGeom>
            <a:blipFill dpi="0" rotWithShape="0">
              <a:blip r:embed="rId23" cstate="screen"/>
              <a:srcRect/>
              <a:tile tx="-1023411.99489491" ty="-3142966.3661805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PA-圆角矩形 1547"/>
            <p:cNvSpPr/>
            <p:nvPr>
              <p:custDataLst>
                <p:tags r:id="rId29"/>
              </p:custDataLst>
            </p:nvPr>
          </p:nvSpPr>
          <p:spPr>
            <a:xfrm>
              <a:off x="15411" y="7288"/>
              <a:ext cx="1640" cy="1640"/>
            </a:xfrm>
            <a:prstGeom prst="roundRect">
              <a:avLst>
                <a:gd name="adj" fmla="val 5823"/>
              </a:avLst>
            </a:prstGeom>
            <a:blipFill dpi="0" rotWithShape="0">
              <a:blip r:embed="rId23" cstate="screen"/>
              <a:srcRect/>
              <a:tile tx="-2380650.87308121" ty="-2766090.6852432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PA-圆角矩形 1548"/>
            <p:cNvSpPr/>
            <p:nvPr>
              <p:custDataLst>
                <p:tags r:id="rId30"/>
              </p:custDataLst>
            </p:nvPr>
          </p:nvSpPr>
          <p:spPr>
            <a:xfrm>
              <a:off x="17295" y="2945"/>
              <a:ext cx="712" cy="712"/>
            </a:xfrm>
            <a:prstGeom prst="roundRect">
              <a:avLst>
                <a:gd name="adj" fmla="val 13401"/>
              </a:avLst>
            </a:prstGeom>
            <a:blipFill dpi="0" rotWithShape="0">
              <a:blip r:embed="rId23" cstate="screen"/>
              <a:srcRect/>
              <a:tile tx="-3576661.96830815" ty="-8158.23848899035"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PA-圆角矩形 1549"/>
            <p:cNvSpPr/>
            <p:nvPr>
              <p:custDataLst>
                <p:tags r:id="rId31"/>
              </p:custDataLst>
            </p:nvPr>
          </p:nvSpPr>
          <p:spPr>
            <a:xfrm>
              <a:off x="15999" y="5060"/>
              <a:ext cx="730" cy="730"/>
            </a:xfrm>
            <a:prstGeom prst="roundRect">
              <a:avLst>
                <a:gd name="adj" fmla="val 13090"/>
              </a:avLst>
            </a:prstGeom>
            <a:blipFill dpi="0" rotWithShape="0">
              <a:blip r:embed="rId23" cstate="screen"/>
              <a:srcRect/>
              <a:tile tx="-2754277.42914531" ty="-1351183.31078541"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PA-圆角矩形 1550"/>
            <p:cNvSpPr/>
            <p:nvPr>
              <p:custDataLst>
                <p:tags r:id="rId32"/>
              </p:custDataLst>
            </p:nvPr>
          </p:nvSpPr>
          <p:spPr>
            <a:xfrm>
              <a:off x="12397" y="4941"/>
              <a:ext cx="730" cy="730"/>
            </a:xfrm>
            <a:prstGeom prst="roundRect">
              <a:avLst>
                <a:gd name="adj" fmla="val 13090"/>
              </a:avLst>
            </a:prstGeom>
            <a:blipFill dpi="0" rotWithShape="0">
              <a:blip r:embed="rId23" cstate="screen"/>
              <a:srcRect/>
              <a:tile tx="-467033.319016843" ty="-1275645.74314163"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PA-圆角矩形 1551"/>
            <p:cNvSpPr/>
            <p:nvPr>
              <p:custDataLst>
                <p:tags r:id="rId33"/>
              </p:custDataLst>
            </p:nvPr>
          </p:nvSpPr>
          <p:spPr>
            <a:xfrm>
              <a:off x="11662" y="5761"/>
              <a:ext cx="730" cy="730"/>
            </a:xfrm>
            <a:prstGeom prst="roundRect">
              <a:avLst>
                <a:gd name="adj" fmla="val 13090"/>
              </a:avLst>
            </a:prstGeom>
            <a:blipFill dpi="0" rotWithShape="0">
              <a:blip r:embed="rId23" cstate="screen"/>
              <a:srcRect/>
              <a:tile tx="0" ty="-1796692.29294764"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PA-圆角矩形 1552"/>
            <p:cNvSpPr/>
            <p:nvPr>
              <p:custDataLst>
                <p:tags r:id="rId34"/>
              </p:custDataLst>
            </p:nvPr>
          </p:nvSpPr>
          <p:spPr>
            <a:xfrm>
              <a:off x="14597" y="7096"/>
              <a:ext cx="730" cy="730"/>
            </a:xfrm>
            <a:prstGeom prst="roundRect">
              <a:avLst>
                <a:gd name="adj" fmla="val 13090"/>
              </a:avLst>
            </a:prstGeom>
            <a:blipFill dpi="0" rotWithShape="0">
              <a:blip r:embed="rId23" cstate="screen"/>
              <a:srcRect/>
              <a:tile tx="-1863665.48149328" ty="-2643849.9220281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PA-圆角矩形 1553"/>
            <p:cNvSpPr/>
            <p:nvPr>
              <p:custDataLst>
                <p:tags r:id="rId35"/>
              </p:custDataLst>
            </p:nvPr>
          </p:nvSpPr>
          <p:spPr>
            <a:xfrm>
              <a:off x="17114" y="7294"/>
              <a:ext cx="730" cy="730"/>
            </a:xfrm>
            <a:prstGeom prst="roundRect">
              <a:avLst>
                <a:gd name="adj" fmla="val 13090"/>
              </a:avLst>
            </a:prstGeom>
            <a:blipFill dpi="0" rotWithShape="0">
              <a:blip r:embed="rId23" cstate="screen"/>
              <a:srcRect/>
              <a:tile tx="-3461731.48818437" ty="-2769745.82678889"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PA-圆角矩形 1554"/>
            <p:cNvSpPr/>
            <p:nvPr>
              <p:custDataLst>
                <p:tags r:id="rId36"/>
              </p:custDataLst>
            </p:nvPr>
          </p:nvSpPr>
          <p:spPr>
            <a:xfrm>
              <a:off x="12477" y="7882"/>
              <a:ext cx="730" cy="730"/>
            </a:xfrm>
            <a:prstGeom prst="roundRect">
              <a:avLst>
                <a:gd name="adj" fmla="val 13090"/>
              </a:avLst>
            </a:prstGeom>
            <a:blipFill dpi="0" rotWithShape="0">
              <a:blip r:embed="rId23" cstate="screen"/>
              <a:srcRect/>
              <a:tile tx="-517391.53219708" ty="-3142966.36618056"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PA-圆角矩形 1555"/>
            <p:cNvSpPr/>
            <p:nvPr>
              <p:custDataLst>
                <p:tags r:id="rId37"/>
              </p:custDataLst>
            </p:nvPr>
          </p:nvSpPr>
          <p:spPr>
            <a:xfrm>
              <a:off x="11747" y="8639"/>
              <a:ext cx="730" cy="730"/>
            </a:xfrm>
            <a:prstGeom prst="roundRect">
              <a:avLst>
                <a:gd name="adj" fmla="val 13090"/>
              </a:avLst>
            </a:prstGeom>
            <a:blipFill dpi="0" rotWithShape="0">
              <a:blip r:embed="rId23" cstate="screen"/>
              <a:srcRect/>
              <a:tile tx="-54013.4786625991" ty="-3624213.61502399"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PA-圆角矩形 1556"/>
            <p:cNvSpPr/>
            <p:nvPr>
              <p:custDataLst>
                <p:tags r:id="rId38"/>
              </p:custDataLst>
            </p:nvPr>
          </p:nvSpPr>
          <p:spPr>
            <a:xfrm>
              <a:off x="15994" y="3657"/>
              <a:ext cx="1323" cy="1323"/>
            </a:xfrm>
            <a:prstGeom prst="roundRect">
              <a:avLst>
                <a:gd name="adj" fmla="val 7216"/>
              </a:avLst>
            </a:prstGeom>
            <a:blipFill dpi="0" rotWithShape="0">
              <a:blip r:embed="rId23" cstate="screen"/>
              <a:srcRect/>
              <a:tile tx="-2750622.28759966" ty="-460571.239196661"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PA-圆角矩形 1557"/>
            <p:cNvSpPr/>
            <p:nvPr>
              <p:custDataLst>
                <p:tags r:id="rId39"/>
              </p:custDataLst>
            </p:nvPr>
          </p:nvSpPr>
          <p:spPr>
            <a:xfrm>
              <a:off x="14597" y="4472"/>
              <a:ext cx="1323" cy="1323"/>
            </a:xfrm>
            <a:prstGeom prst="roundRect">
              <a:avLst>
                <a:gd name="adj" fmla="val 7216"/>
              </a:avLst>
            </a:prstGeom>
            <a:blipFill dpi="0" rotWithShape="0">
              <a:blip r:embed="rId23" cstate="screen"/>
              <a:srcRect/>
              <a:tile tx="-1863665.48149328" ty="-977962.771393741"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PA-圆角矩形 1558"/>
            <p:cNvSpPr/>
            <p:nvPr>
              <p:custDataLst>
                <p:tags r:id="rId40"/>
              </p:custDataLst>
            </p:nvPr>
          </p:nvSpPr>
          <p:spPr>
            <a:xfrm>
              <a:off x="15807" y="5880"/>
              <a:ext cx="1323" cy="1323"/>
            </a:xfrm>
            <a:prstGeom prst="roundRect">
              <a:avLst>
                <a:gd name="adj" fmla="val 7216"/>
              </a:avLst>
            </a:prstGeom>
            <a:blipFill dpi="0" rotWithShape="0">
              <a:blip r:embed="rId23" cstate="screen"/>
              <a:srcRect/>
              <a:tile tx="-2632036.66593023" ty="-1871823.71998227"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PA-圆角矩形 1559"/>
            <p:cNvSpPr/>
            <p:nvPr>
              <p:custDataLst>
                <p:tags r:id="rId41"/>
              </p:custDataLst>
            </p:nvPr>
          </p:nvSpPr>
          <p:spPr>
            <a:xfrm>
              <a:off x="13206" y="4353"/>
              <a:ext cx="1323" cy="1323"/>
            </a:xfrm>
            <a:prstGeom prst="roundRect">
              <a:avLst>
                <a:gd name="adj" fmla="val 7216"/>
              </a:avLst>
            </a:prstGeom>
            <a:blipFill dpi="0" rotWithShape="0">
              <a:blip r:embed="rId23" cstate="screen"/>
              <a:srcRect/>
              <a:tile tx="-980363.569059121" ty="-902425.327686673" sx="100000" sy="100000"/>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PA-任意多边形 24"/>
            <p:cNvSpPr/>
            <p:nvPr>
              <p:custDataLst>
                <p:tags r:id="rId42"/>
              </p:custDataLst>
            </p:nvPr>
          </p:nvSpPr>
          <p:spPr bwMode="auto">
            <a:xfrm>
              <a:off x="11997" y="2811"/>
              <a:ext cx="1340" cy="1339"/>
            </a:xfrm>
            <a:custGeom>
              <a:avLst/>
              <a:gdLst>
                <a:gd name="T0" fmla="*/ 1043 w 1123"/>
                <a:gd name="T1" fmla="*/ 1123 h 1123"/>
                <a:gd name="T2" fmla="*/ 80 w 1123"/>
                <a:gd name="T3" fmla="*/ 1123 h 1123"/>
                <a:gd name="T4" fmla="*/ 0 w 1123"/>
                <a:gd name="T5" fmla="*/ 1043 h 1123"/>
                <a:gd name="T6" fmla="*/ 0 w 1123"/>
                <a:gd name="T7" fmla="*/ 80 h 1123"/>
                <a:gd name="T8" fmla="*/ 80 w 1123"/>
                <a:gd name="T9" fmla="*/ 0 h 1123"/>
                <a:gd name="T10" fmla="*/ 1043 w 1123"/>
                <a:gd name="T11" fmla="*/ 0 h 1123"/>
                <a:gd name="T12" fmla="*/ 1123 w 1123"/>
                <a:gd name="T13" fmla="*/ 80 h 1123"/>
                <a:gd name="T14" fmla="*/ 1123 w 1123"/>
                <a:gd name="T15" fmla="*/ 1043 h 1123"/>
                <a:gd name="T16" fmla="*/ 1043 w 1123"/>
                <a:gd name="T17"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3" h="1123">
                  <a:moveTo>
                    <a:pt x="1043" y="1123"/>
                  </a:moveTo>
                  <a:cubicBezTo>
                    <a:pt x="80" y="1123"/>
                    <a:pt x="80" y="1123"/>
                    <a:pt x="80" y="1123"/>
                  </a:cubicBezTo>
                  <a:cubicBezTo>
                    <a:pt x="36" y="1123"/>
                    <a:pt x="0" y="1087"/>
                    <a:pt x="0" y="1043"/>
                  </a:cubicBezTo>
                  <a:cubicBezTo>
                    <a:pt x="0" y="80"/>
                    <a:pt x="0" y="80"/>
                    <a:pt x="0" y="80"/>
                  </a:cubicBezTo>
                  <a:cubicBezTo>
                    <a:pt x="0" y="36"/>
                    <a:pt x="36" y="0"/>
                    <a:pt x="80" y="0"/>
                  </a:cubicBezTo>
                  <a:cubicBezTo>
                    <a:pt x="1043" y="0"/>
                    <a:pt x="1043" y="0"/>
                    <a:pt x="1043" y="0"/>
                  </a:cubicBezTo>
                  <a:cubicBezTo>
                    <a:pt x="1087" y="0"/>
                    <a:pt x="1123" y="36"/>
                    <a:pt x="1123" y="80"/>
                  </a:cubicBezTo>
                  <a:cubicBezTo>
                    <a:pt x="1123" y="1043"/>
                    <a:pt x="1123" y="1043"/>
                    <a:pt x="1123" y="1043"/>
                  </a:cubicBezTo>
                  <a:cubicBezTo>
                    <a:pt x="1123" y="1087"/>
                    <a:pt x="1087" y="1123"/>
                    <a:pt x="1043" y="1123"/>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79" name="PA-任意多边形 25"/>
            <p:cNvSpPr/>
            <p:nvPr>
              <p:custDataLst>
                <p:tags r:id="rId43"/>
              </p:custDataLst>
            </p:nvPr>
          </p:nvSpPr>
          <p:spPr bwMode="auto">
            <a:xfrm>
              <a:off x="12586" y="5476"/>
              <a:ext cx="2047" cy="2045"/>
            </a:xfrm>
            <a:custGeom>
              <a:avLst/>
              <a:gdLst>
                <a:gd name="T0" fmla="*/ 1635 w 1715"/>
                <a:gd name="T1" fmla="*/ 1715 h 1715"/>
                <a:gd name="T2" fmla="*/ 80 w 1715"/>
                <a:gd name="T3" fmla="*/ 1715 h 1715"/>
                <a:gd name="T4" fmla="*/ 0 w 1715"/>
                <a:gd name="T5" fmla="*/ 1635 h 1715"/>
                <a:gd name="T6" fmla="*/ 0 w 1715"/>
                <a:gd name="T7" fmla="*/ 80 h 1715"/>
                <a:gd name="T8" fmla="*/ 80 w 1715"/>
                <a:gd name="T9" fmla="*/ 0 h 1715"/>
                <a:gd name="T10" fmla="*/ 1635 w 1715"/>
                <a:gd name="T11" fmla="*/ 0 h 1715"/>
                <a:gd name="T12" fmla="*/ 1715 w 1715"/>
                <a:gd name="T13" fmla="*/ 80 h 1715"/>
                <a:gd name="T14" fmla="*/ 1715 w 1715"/>
                <a:gd name="T15" fmla="*/ 1635 h 1715"/>
                <a:gd name="T16" fmla="*/ 1635 w 1715"/>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5" h="1715">
                  <a:moveTo>
                    <a:pt x="1635" y="1715"/>
                  </a:moveTo>
                  <a:cubicBezTo>
                    <a:pt x="80" y="1715"/>
                    <a:pt x="80" y="1715"/>
                    <a:pt x="80" y="1715"/>
                  </a:cubicBezTo>
                  <a:cubicBezTo>
                    <a:pt x="36" y="1715"/>
                    <a:pt x="0" y="1679"/>
                    <a:pt x="0" y="1635"/>
                  </a:cubicBezTo>
                  <a:cubicBezTo>
                    <a:pt x="0" y="80"/>
                    <a:pt x="0" y="80"/>
                    <a:pt x="0" y="80"/>
                  </a:cubicBezTo>
                  <a:cubicBezTo>
                    <a:pt x="0" y="36"/>
                    <a:pt x="36" y="0"/>
                    <a:pt x="80" y="0"/>
                  </a:cubicBezTo>
                  <a:cubicBezTo>
                    <a:pt x="1635" y="0"/>
                    <a:pt x="1635" y="0"/>
                    <a:pt x="1635" y="0"/>
                  </a:cubicBezTo>
                  <a:cubicBezTo>
                    <a:pt x="1679" y="0"/>
                    <a:pt x="1715" y="36"/>
                    <a:pt x="1715" y="80"/>
                  </a:cubicBezTo>
                  <a:cubicBezTo>
                    <a:pt x="1715" y="1635"/>
                    <a:pt x="1715" y="1635"/>
                    <a:pt x="1715" y="1635"/>
                  </a:cubicBezTo>
                  <a:cubicBezTo>
                    <a:pt x="1715" y="1679"/>
                    <a:pt x="1679" y="1715"/>
                    <a:pt x="1635" y="1715"/>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0" name="PA-任意多边形 26"/>
            <p:cNvSpPr/>
            <p:nvPr>
              <p:custDataLst>
                <p:tags r:id="rId44"/>
              </p:custDataLst>
            </p:nvPr>
          </p:nvSpPr>
          <p:spPr bwMode="auto">
            <a:xfrm>
              <a:off x="13705" y="3065"/>
              <a:ext cx="923" cy="920"/>
            </a:xfrm>
            <a:custGeom>
              <a:avLst/>
              <a:gdLst>
                <a:gd name="T0" fmla="*/ 692 w 772"/>
                <a:gd name="T1" fmla="*/ 772 h 772"/>
                <a:gd name="T2" fmla="*/ 80 w 772"/>
                <a:gd name="T3" fmla="*/ 772 h 772"/>
                <a:gd name="T4" fmla="*/ 0 w 772"/>
                <a:gd name="T5" fmla="*/ 692 h 772"/>
                <a:gd name="T6" fmla="*/ 0 w 772"/>
                <a:gd name="T7" fmla="*/ 80 h 772"/>
                <a:gd name="T8" fmla="*/ 80 w 772"/>
                <a:gd name="T9" fmla="*/ 0 h 772"/>
                <a:gd name="T10" fmla="*/ 692 w 772"/>
                <a:gd name="T11" fmla="*/ 0 h 772"/>
                <a:gd name="T12" fmla="*/ 772 w 772"/>
                <a:gd name="T13" fmla="*/ 80 h 772"/>
                <a:gd name="T14" fmla="*/ 772 w 772"/>
                <a:gd name="T15" fmla="*/ 692 h 772"/>
                <a:gd name="T16" fmla="*/ 692 w 772"/>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772">
                  <a:moveTo>
                    <a:pt x="692" y="772"/>
                  </a:moveTo>
                  <a:cubicBezTo>
                    <a:pt x="80" y="772"/>
                    <a:pt x="80" y="772"/>
                    <a:pt x="80" y="772"/>
                  </a:cubicBezTo>
                  <a:cubicBezTo>
                    <a:pt x="36" y="772"/>
                    <a:pt x="0" y="736"/>
                    <a:pt x="0" y="692"/>
                  </a:cubicBezTo>
                  <a:cubicBezTo>
                    <a:pt x="0" y="80"/>
                    <a:pt x="0" y="80"/>
                    <a:pt x="0" y="80"/>
                  </a:cubicBezTo>
                  <a:cubicBezTo>
                    <a:pt x="0" y="36"/>
                    <a:pt x="36" y="0"/>
                    <a:pt x="80" y="0"/>
                  </a:cubicBezTo>
                  <a:cubicBezTo>
                    <a:pt x="692" y="0"/>
                    <a:pt x="692" y="0"/>
                    <a:pt x="692" y="0"/>
                  </a:cubicBezTo>
                  <a:cubicBezTo>
                    <a:pt x="736" y="0"/>
                    <a:pt x="772" y="36"/>
                    <a:pt x="772" y="80"/>
                  </a:cubicBezTo>
                  <a:cubicBezTo>
                    <a:pt x="772" y="692"/>
                    <a:pt x="772" y="692"/>
                    <a:pt x="772" y="692"/>
                  </a:cubicBezTo>
                  <a:cubicBezTo>
                    <a:pt x="772" y="736"/>
                    <a:pt x="736" y="772"/>
                    <a:pt x="692" y="77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1" name="PA-任意多边形 27"/>
            <p:cNvSpPr/>
            <p:nvPr>
              <p:custDataLst>
                <p:tags r:id="rId45"/>
              </p:custDataLst>
            </p:nvPr>
          </p:nvSpPr>
          <p:spPr bwMode="auto">
            <a:xfrm>
              <a:off x="15073" y="3183"/>
              <a:ext cx="923" cy="921"/>
            </a:xfrm>
            <a:custGeom>
              <a:avLst/>
              <a:gdLst>
                <a:gd name="T0" fmla="*/ 693 w 773"/>
                <a:gd name="T1" fmla="*/ 772 h 772"/>
                <a:gd name="T2" fmla="*/ 80 w 773"/>
                <a:gd name="T3" fmla="*/ 772 h 772"/>
                <a:gd name="T4" fmla="*/ 0 w 773"/>
                <a:gd name="T5" fmla="*/ 692 h 772"/>
                <a:gd name="T6" fmla="*/ 0 w 773"/>
                <a:gd name="T7" fmla="*/ 80 h 772"/>
                <a:gd name="T8" fmla="*/ 80 w 773"/>
                <a:gd name="T9" fmla="*/ 0 h 772"/>
                <a:gd name="T10" fmla="*/ 693 w 773"/>
                <a:gd name="T11" fmla="*/ 0 h 772"/>
                <a:gd name="T12" fmla="*/ 773 w 773"/>
                <a:gd name="T13" fmla="*/ 80 h 772"/>
                <a:gd name="T14" fmla="*/ 773 w 773"/>
                <a:gd name="T15" fmla="*/ 692 h 772"/>
                <a:gd name="T16" fmla="*/ 693 w 773"/>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772">
                  <a:moveTo>
                    <a:pt x="693" y="772"/>
                  </a:moveTo>
                  <a:cubicBezTo>
                    <a:pt x="80" y="772"/>
                    <a:pt x="80" y="772"/>
                    <a:pt x="80" y="772"/>
                  </a:cubicBezTo>
                  <a:cubicBezTo>
                    <a:pt x="36" y="772"/>
                    <a:pt x="0" y="736"/>
                    <a:pt x="0" y="692"/>
                  </a:cubicBezTo>
                  <a:cubicBezTo>
                    <a:pt x="0" y="80"/>
                    <a:pt x="0" y="80"/>
                    <a:pt x="0" y="80"/>
                  </a:cubicBezTo>
                  <a:cubicBezTo>
                    <a:pt x="0" y="36"/>
                    <a:pt x="36" y="0"/>
                    <a:pt x="80" y="0"/>
                  </a:cubicBezTo>
                  <a:cubicBezTo>
                    <a:pt x="693" y="0"/>
                    <a:pt x="693" y="0"/>
                    <a:pt x="693" y="0"/>
                  </a:cubicBezTo>
                  <a:cubicBezTo>
                    <a:pt x="737" y="0"/>
                    <a:pt x="773" y="36"/>
                    <a:pt x="773" y="80"/>
                  </a:cubicBezTo>
                  <a:cubicBezTo>
                    <a:pt x="773" y="692"/>
                    <a:pt x="773" y="692"/>
                    <a:pt x="773" y="692"/>
                  </a:cubicBezTo>
                  <a:cubicBezTo>
                    <a:pt x="773" y="736"/>
                    <a:pt x="737" y="772"/>
                    <a:pt x="693" y="77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2" name="PA-任意多边形 28"/>
            <p:cNvSpPr/>
            <p:nvPr>
              <p:custDataLst>
                <p:tags r:id="rId46"/>
              </p:custDataLst>
            </p:nvPr>
          </p:nvSpPr>
          <p:spPr bwMode="auto">
            <a:xfrm>
              <a:off x="14706" y="5596"/>
              <a:ext cx="1126" cy="1122"/>
            </a:xfrm>
            <a:custGeom>
              <a:avLst/>
              <a:gdLst>
                <a:gd name="T0" fmla="*/ 863 w 943"/>
                <a:gd name="T1" fmla="*/ 942 h 942"/>
                <a:gd name="T2" fmla="*/ 80 w 943"/>
                <a:gd name="T3" fmla="*/ 942 h 942"/>
                <a:gd name="T4" fmla="*/ 0 w 943"/>
                <a:gd name="T5" fmla="*/ 862 h 942"/>
                <a:gd name="T6" fmla="*/ 0 w 943"/>
                <a:gd name="T7" fmla="*/ 80 h 942"/>
                <a:gd name="T8" fmla="*/ 80 w 943"/>
                <a:gd name="T9" fmla="*/ 0 h 942"/>
                <a:gd name="T10" fmla="*/ 863 w 943"/>
                <a:gd name="T11" fmla="*/ 0 h 942"/>
                <a:gd name="T12" fmla="*/ 943 w 943"/>
                <a:gd name="T13" fmla="*/ 80 h 942"/>
                <a:gd name="T14" fmla="*/ 943 w 943"/>
                <a:gd name="T15" fmla="*/ 862 h 942"/>
                <a:gd name="T16" fmla="*/ 863 w 943"/>
                <a:gd name="T17" fmla="*/ 942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942">
                  <a:moveTo>
                    <a:pt x="863" y="942"/>
                  </a:moveTo>
                  <a:cubicBezTo>
                    <a:pt x="80" y="942"/>
                    <a:pt x="80" y="942"/>
                    <a:pt x="80" y="942"/>
                  </a:cubicBezTo>
                  <a:cubicBezTo>
                    <a:pt x="36" y="942"/>
                    <a:pt x="0" y="906"/>
                    <a:pt x="0" y="862"/>
                  </a:cubicBezTo>
                  <a:cubicBezTo>
                    <a:pt x="0" y="80"/>
                    <a:pt x="0" y="80"/>
                    <a:pt x="0" y="80"/>
                  </a:cubicBezTo>
                  <a:cubicBezTo>
                    <a:pt x="0" y="36"/>
                    <a:pt x="36" y="0"/>
                    <a:pt x="80" y="0"/>
                  </a:cubicBezTo>
                  <a:cubicBezTo>
                    <a:pt x="863" y="0"/>
                    <a:pt x="863" y="0"/>
                    <a:pt x="863" y="0"/>
                  </a:cubicBezTo>
                  <a:cubicBezTo>
                    <a:pt x="907" y="0"/>
                    <a:pt x="943" y="36"/>
                    <a:pt x="943" y="80"/>
                  </a:cubicBezTo>
                  <a:cubicBezTo>
                    <a:pt x="943" y="862"/>
                    <a:pt x="943" y="862"/>
                    <a:pt x="943" y="862"/>
                  </a:cubicBezTo>
                  <a:cubicBezTo>
                    <a:pt x="943" y="906"/>
                    <a:pt x="907" y="942"/>
                    <a:pt x="863" y="942"/>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4" name="PA-任意多边形 29"/>
            <p:cNvSpPr/>
            <p:nvPr>
              <p:custDataLst>
                <p:tags r:id="rId47"/>
              </p:custDataLst>
            </p:nvPr>
          </p:nvSpPr>
          <p:spPr bwMode="auto">
            <a:xfrm>
              <a:off x="13383" y="7596"/>
              <a:ext cx="1273" cy="1270"/>
            </a:xfrm>
            <a:custGeom>
              <a:avLst/>
              <a:gdLst>
                <a:gd name="T0" fmla="*/ 986 w 1066"/>
                <a:gd name="T1" fmla="*/ 1066 h 1066"/>
                <a:gd name="T2" fmla="*/ 80 w 1066"/>
                <a:gd name="T3" fmla="*/ 1066 h 1066"/>
                <a:gd name="T4" fmla="*/ 0 w 1066"/>
                <a:gd name="T5" fmla="*/ 986 h 1066"/>
                <a:gd name="T6" fmla="*/ 0 w 1066"/>
                <a:gd name="T7" fmla="*/ 80 h 1066"/>
                <a:gd name="T8" fmla="*/ 80 w 1066"/>
                <a:gd name="T9" fmla="*/ 0 h 1066"/>
                <a:gd name="T10" fmla="*/ 986 w 1066"/>
                <a:gd name="T11" fmla="*/ 0 h 1066"/>
                <a:gd name="T12" fmla="*/ 1066 w 1066"/>
                <a:gd name="T13" fmla="*/ 80 h 1066"/>
                <a:gd name="T14" fmla="*/ 1066 w 1066"/>
                <a:gd name="T15" fmla="*/ 986 h 1066"/>
                <a:gd name="T16" fmla="*/ 986 w 1066"/>
                <a:gd name="T17"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6" h="1066">
                  <a:moveTo>
                    <a:pt x="986" y="1066"/>
                  </a:moveTo>
                  <a:cubicBezTo>
                    <a:pt x="80" y="1066"/>
                    <a:pt x="80" y="1066"/>
                    <a:pt x="80" y="1066"/>
                  </a:cubicBezTo>
                  <a:cubicBezTo>
                    <a:pt x="36" y="1066"/>
                    <a:pt x="0" y="1030"/>
                    <a:pt x="0" y="986"/>
                  </a:cubicBezTo>
                  <a:cubicBezTo>
                    <a:pt x="0" y="80"/>
                    <a:pt x="0" y="80"/>
                    <a:pt x="0" y="80"/>
                  </a:cubicBezTo>
                  <a:cubicBezTo>
                    <a:pt x="0" y="36"/>
                    <a:pt x="36" y="0"/>
                    <a:pt x="80" y="0"/>
                  </a:cubicBezTo>
                  <a:cubicBezTo>
                    <a:pt x="986" y="0"/>
                    <a:pt x="986" y="0"/>
                    <a:pt x="986" y="0"/>
                  </a:cubicBezTo>
                  <a:cubicBezTo>
                    <a:pt x="1030" y="0"/>
                    <a:pt x="1066" y="36"/>
                    <a:pt x="1066" y="80"/>
                  </a:cubicBezTo>
                  <a:cubicBezTo>
                    <a:pt x="1066" y="986"/>
                    <a:pt x="1066" y="986"/>
                    <a:pt x="1066" y="986"/>
                  </a:cubicBezTo>
                  <a:cubicBezTo>
                    <a:pt x="1066" y="1030"/>
                    <a:pt x="1030" y="1066"/>
                    <a:pt x="986" y="1066"/>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5" name="PA-任意多边形 30"/>
            <p:cNvSpPr/>
            <p:nvPr>
              <p:custDataLst>
                <p:tags r:id="rId48"/>
              </p:custDataLst>
            </p:nvPr>
          </p:nvSpPr>
          <p:spPr bwMode="auto">
            <a:xfrm>
              <a:off x="15521" y="7002"/>
              <a:ext cx="1639" cy="1639"/>
            </a:xfrm>
            <a:custGeom>
              <a:avLst/>
              <a:gdLst>
                <a:gd name="T0" fmla="*/ 1293 w 1373"/>
                <a:gd name="T1" fmla="*/ 1374 h 1374"/>
                <a:gd name="T2" fmla="*/ 80 w 1373"/>
                <a:gd name="T3" fmla="*/ 1374 h 1374"/>
                <a:gd name="T4" fmla="*/ 0 w 1373"/>
                <a:gd name="T5" fmla="*/ 1294 h 1374"/>
                <a:gd name="T6" fmla="*/ 0 w 1373"/>
                <a:gd name="T7" fmla="*/ 80 h 1374"/>
                <a:gd name="T8" fmla="*/ 80 w 1373"/>
                <a:gd name="T9" fmla="*/ 0 h 1374"/>
                <a:gd name="T10" fmla="*/ 1293 w 1373"/>
                <a:gd name="T11" fmla="*/ 0 h 1374"/>
                <a:gd name="T12" fmla="*/ 1373 w 1373"/>
                <a:gd name="T13" fmla="*/ 80 h 1374"/>
                <a:gd name="T14" fmla="*/ 1373 w 1373"/>
                <a:gd name="T15" fmla="*/ 1294 h 1374"/>
                <a:gd name="T16" fmla="*/ 1293 w 1373"/>
                <a:gd name="T17" fmla="*/ 137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3" h="1374">
                  <a:moveTo>
                    <a:pt x="1293" y="1374"/>
                  </a:moveTo>
                  <a:cubicBezTo>
                    <a:pt x="80" y="1374"/>
                    <a:pt x="80" y="1374"/>
                    <a:pt x="80" y="1374"/>
                  </a:cubicBezTo>
                  <a:cubicBezTo>
                    <a:pt x="36" y="1374"/>
                    <a:pt x="0" y="1338"/>
                    <a:pt x="0" y="1294"/>
                  </a:cubicBezTo>
                  <a:cubicBezTo>
                    <a:pt x="0" y="80"/>
                    <a:pt x="0" y="80"/>
                    <a:pt x="0" y="80"/>
                  </a:cubicBezTo>
                  <a:cubicBezTo>
                    <a:pt x="0" y="36"/>
                    <a:pt x="36" y="0"/>
                    <a:pt x="80" y="0"/>
                  </a:cubicBezTo>
                  <a:cubicBezTo>
                    <a:pt x="1293" y="0"/>
                    <a:pt x="1293" y="0"/>
                    <a:pt x="1293" y="0"/>
                  </a:cubicBezTo>
                  <a:cubicBezTo>
                    <a:pt x="1337" y="0"/>
                    <a:pt x="1373" y="36"/>
                    <a:pt x="1373" y="80"/>
                  </a:cubicBezTo>
                  <a:cubicBezTo>
                    <a:pt x="1373" y="1294"/>
                    <a:pt x="1373" y="1294"/>
                    <a:pt x="1373" y="1294"/>
                  </a:cubicBezTo>
                  <a:cubicBezTo>
                    <a:pt x="1373" y="1338"/>
                    <a:pt x="1337" y="1374"/>
                    <a:pt x="1293" y="1374"/>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6" name="PA-任意多边形 31"/>
            <p:cNvSpPr/>
            <p:nvPr>
              <p:custDataLst>
                <p:tags r:id="rId49"/>
              </p:custDataLst>
            </p:nvPr>
          </p:nvSpPr>
          <p:spPr bwMode="auto">
            <a:xfrm>
              <a:off x="17403" y="2663"/>
              <a:ext cx="713" cy="712"/>
            </a:xfrm>
            <a:custGeom>
              <a:avLst/>
              <a:gdLst>
                <a:gd name="T0" fmla="*/ 517 w 597"/>
                <a:gd name="T1" fmla="*/ 597 h 597"/>
                <a:gd name="T2" fmla="*/ 80 w 597"/>
                <a:gd name="T3" fmla="*/ 597 h 597"/>
                <a:gd name="T4" fmla="*/ 0 w 597"/>
                <a:gd name="T5" fmla="*/ 517 h 597"/>
                <a:gd name="T6" fmla="*/ 0 w 597"/>
                <a:gd name="T7" fmla="*/ 80 h 597"/>
                <a:gd name="T8" fmla="*/ 80 w 597"/>
                <a:gd name="T9" fmla="*/ 0 h 597"/>
                <a:gd name="T10" fmla="*/ 517 w 597"/>
                <a:gd name="T11" fmla="*/ 0 h 597"/>
                <a:gd name="T12" fmla="*/ 597 w 597"/>
                <a:gd name="T13" fmla="*/ 80 h 597"/>
                <a:gd name="T14" fmla="*/ 597 w 597"/>
                <a:gd name="T15" fmla="*/ 517 h 597"/>
                <a:gd name="T16" fmla="*/ 517 w 597"/>
                <a:gd name="T1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7">
                  <a:moveTo>
                    <a:pt x="517" y="597"/>
                  </a:moveTo>
                  <a:cubicBezTo>
                    <a:pt x="80" y="597"/>
                    <a:pt x="80" y="597"/>
                    <a:pt x="80" y="597"/>
                  </a:cubicBezTo>
                  <a:cubicBezTo>
                    <a:pt x="36" y="597"/>
                    <a:pt x="0" y="561"/>
                    <a:pt x="0" y="517"/>
                  </a:cubicBezTo>
                  <a:cubicBezTo>
                    <a:pt x="0" y="80"/>
                    <a:pt x="0" y="80"/>
                    <a:pt x="0" y="80"/>
                  </a:cubicBezTo>
                  <a:cubicBezTo>
                    <a:pt x="0" y="36"/>
                    <a:pt x="36" y="0"/>
                    <a:pt x="80" y="0"/>
                  </a:cubicBezTo>
                  <a:cubicBezTo>
                    <a:pt x="517" y="0"/>
                    <a:pt x="517" y="0"/>
                    <a:pt x="517" y="0"/>
                  </a:cubicBezTo>
                  <a:cubicBezTo>
                    <a:pt x="561" y="0"/>
                    <a:pt x="597" y="36"/>
                    <a:pt x="597" y="80"/>
                  </a:cubicBezTo>
                  <a:cubicBezTo>
                    <a:pt x="597" y="517"/>
                    <a:pt x="597" y="517"/>
                    <a:pt x="597" y="517"/>
                  </a:cubicBezTo>
                  <a:cubicBezTo>
                    <a:pt x="597" y="561"/>
                    <a:pt x="561" y="597"/>
                    <a:pt x="517" y="597"/>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7" name="PA-任意多边形 32"/>
            <p:cNvSpPr/>
            <p:nvPr>
              <p:custDataLst>
                <p:tags r:id="rId50"/>
              </p:custDataLst>
            </p:nvPr>
          </p:nvSpPr>
          <p:spPr bwMode="auto">
            <a:xfrm>
              <a:off x="16108" y="4777"/>
              <a:ext cx="729" cy="728"/>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8" name="PA-任意多边形 33"/>
            <p:cNvSpPr/>
            <p:nvPr>
              <p:custDataLst>
                <p:tags r:id="rId51"/>
              </p:custDataLst>
            </p:nvPr>
          </p:nvSpPr>
          <p:spPr bwMode="auto">
            <a:xfrm>
              <a:off x="12506" y="4658"/>
              <a:ext cx="731" cy="729"/>
            </a:xfrm>
            <a:custGeom>
              <a:avLst/>
              <a:gdLst>
                <a:gd name="T0" fmla="*/ 532 w 612"/>
                <a:gd name="T1" fmla="*/ 611 h 611"/>
                <a:gd name="T2" fmla="*/ 80 w 612"/>
                <a:gd name="T3" fmla="*/ 611 h 611"/>
                <a:gd name="T4" fmla="*/ 0 w 612"/>
                <a:gd name="T5" fmla="*/ 531 h 611"/>
                <a:gd name="T6" fmla="*/ 0 w 612"/>
                <a:gd name="T7" fmla="*/ 80 h 611"/>
                <a:gd name="T8" fmla="*/ 80 w 612"/>
                <a:gd name="T9" fmla="*/ 0 h 611"/>
                <a:gd name="T10" fmla="*/ 532 w 612"/>
                <a:gd name="T11" fmla="*/ 0 h 611"/>
                <a:gd name="T12" fmla="*/ 612 w 612"/>
                <a:gd name="T13" fmla="*/ 80 h 611"/>
                <a:gd name="T14" fmla="*/ 612 w 612"/>
                <a:gd name="T15" fmla="*/ 531 h 611"/>
                <a:gd name="T16" fmla="*/ 532 w 612"/>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532" y="611"/>
                  </a:moveTo>
                  <a:cubicBezTo>
                    <a:pt x="80" y="611"/>
                    <a:pt x="80" y="611"/>
                    <a:pt x="80" y="611"/>
                  </a:cubicBezTo>
                  <a:cubicBezTo>
                    <a:pt x="36" y="611"/>
                    <a:pt x="0" y="575"/>
                    <a:pt x="0" y="531"/>
                  </a:cubicBezTo>
                  <a:cubicBezTo>
                    <a:pt x="0" y="80"/>
                    <a:pt x="0" y="80"/>
                    <a:pt x="0" y="80"/>
                  </a:cubicBezTo>
                  <a:cubicBezTo>
                    <a:pt x="0" y="36"/>
                    <a:pt x="36" y="0"/>
                    <a:pt x="80" y="0"/>
                  </a:cubicBezTo>
                  <a:cubicBezTo>
                    <a:pt x="532" y="0"/>
                    <a:pt x="532" y="0"/>
                    <a:pt x="532" y="0"/>
                  </a:cubicBezTo>
                  <a:cubicBezTo>
                    <a:pt x="576" y="0"/>
                    <a:pt x="612" y="36"/>
                    <a:pt x="612" y="80"/>
                  </a:cubicBezTo>
                  <a:cubicBezTo>
                    <a:pt x="612" y="531"/>
                    <a:pt x="612" y="531"/>
                    <a:pt x="612" y="531"/>
                  </a:cubicBezTo>
                  <a:cubicBezTo>
                    <a:pt x="612" y="575"/>
                    <a:pt x="576" y="611"/>
                    <a:pt x="532"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89" name="PA-任意多边形 34"/>
            <p:cNvSpPr/>
            <p:nvPr>
              <p:custDataLst>
                <p:tags r:id="rId52"/>
              </p:custDataLst>
            </p:nvPr>
          </p:nvSpPr>
          <p:spPr bwMode="auto">
            <a:xfrm>
              <a:off x="11770" y="5476"/>
              <a:ext cx="731" cy="729"/>
            </a:xfrm>
            <a:custGeom>
              <a:avLst/>
              <a:gdLst>
                <a:gd name="T0" fmla="*/ 532 w 612"/>
                <a:gd name="T1" fmla="*/ 611 h 611"/>
                <a:gd name="T2" fmla="*/ 80 w 612"/>
                <a:gd name="T3" fmla="*/ 611 h 611"/>
                <a:gd name="T4" fmla="*/ 0 w 612"/>
                <a:gd name="T5" fmla="*/ 531 h 611"/>
                <a:gd name="T6" fmla="*/ 0 w 612"/>
                <a:gd name="T7" fmla="*/ 80 h 611"/>
                <a:gd name="T8" fmla="*/ 80 w 612"/>
                <a:gd name="T9" fmla="*/ 0 h 611"/>
                <a:gd name="T10" fmla="*/ 532 w 612"/>
                <a:gd name="T11" fmla="*/ 0 h 611"/>
                <a:gd name="T12" fmla="*/ 612 w 612"/>
                <a:gd name="T13" fmla="*/ 80 h 611"/>
                <a:gd name="T14" fmla="*/ 612 w 612"/>
                <a:gd name="T15" fmla="*/ 531 h 611"/>
                <a:gd name="T16" fmla="*/ 532 w 612"/>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532" y="611"/>
                  </a:moveTo>
                  <a:cubicBezTo>
                    <a:pt x="80" y="611"/>
                    <a:pt x="80" y="611"/>
                    <a:pt x="80" y="611"/>
                  </a:cubicBezTo>
                  <a:cubicBezTo>
                    <a:pt x="36" y="611"/>
                    <a:pt x="0" y="575"/>
                    <a:pt x="0" y="531"/>
                  </a:cubicBezTo>
                  <a:cubicBezTo>
                    <a:pt x="0" y="80"/>
                    <a:pt x="0" y="80"/>
                    <a:pt x="0" y="80"/>
                  </a:cubicBezTo>
                  <a:cubicBezTo>
                    <a:pt x="0" y="36"/>
                    <a:pt x="36" y="0"/>
                    <a:pt x="80" y="0"/>
                  </a:cubicBezTo>
                  <a:cubicBezTo>
                    <a:pt x="532" y="0"/>
                    <a:pt x="532" y="0"/>
                    <a:pt x="532" y="0"/>
                  </a:cubicBezTo>
                  <a:cubicBezTo>
                    <a:pt x="576" y="0"/>
                    <a:pt x="612" y="36"/>
                    <a:pt x="612" y="80"/>
                  </a:cubicBezTo>
                  <a:cubicBezTo>
                    <a:pt x="612" y="531"/>
                    <a:pt x="612" y="531"/>
                    <a:pt x="612" y="531"/>
                  </a:cubicBezTo>
                  <a:cubicBezTo>
                    <a:pt x="612" y="575"/>
                    <a:pt x="576" y="611"/>
                    <a:pt x="532"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0" name="PA-任意多边形 35"/>
            <p:cNvSpPr/>
            <p:nvPr>
              <p:custDataLst>
                <p:tags r:id="rId53"/>
              </p:custDataLst>
            </p:nvPr>
          </p:nvSpPr>
          <p:spPr bwMode="auto">
            <a:xfrm>
              <a:off x="14706" y="6810"/>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1" name="PA-任意多边形 36"/>
            <p:cNvSpPr/>
            <p:nvPr>
              <p:custDataLst>
                <p:tags r:id="rId54"/>
              </p:custDataLst>
            </p:nvPr>
          </p:nvSpPr>
          <p:spPr bwMode="auto">
            <a:xfrm>
              <a:off x="17222" y="7008"/>
              <a:ext cx="731"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2" name="PA-任意多边形 37"/>
            <p:cNvSpPr/>
            <p:nvPr>
              <p:custDataLst>
                <p:tags r:id="rId55"/>
              </p:custDataLst>
            </p:nvPr>
          </p:nvSpPr>
          <p:spPr bwMode="auto">
            <a:xfrm>
              <a:off x="12586" y="7596"/>
              <a:ext cx="729" cy="728"/>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3" name="PA-任意多边形 38"/>
            <p:cNvSpPr/>
            <p:nvPr>
              <p:custDataLst>
                <p:tags r:id="rId56"/>
              </p:custDataLst>
            </p:nvPr>
          </p:nvSpPr>
          <p:spPr bwMode="auto">
            <a:xfrm>
              <a:off x="11856" y="8352"/>
              <a:ext cx="729" cy="729"/>
            </a:xfrm>
            <a:custGeom>
              <a:avLst/>
              <a:gdLst>
                <a:gd name="T0" fmla="*/ 531 w 611"/>
                <a:gd name="T1" fmla="*/ 611 h 611"/>
                <a:gd name="T2" fmla="*/ 80 w 611"/>
                <a:gd name="T3" fmla="*/ 611 h 611"/>
                <a:gd name="T4" fmla="*/ 0 w 611"/>
                <a:gd name="T5" fmla="*/ 531 h 611"/>
                <a:gd name="T6" fmla="*/ 0 w 611"/>
                <a:gd name="T7" fmla="*/ 80 h 611"/>
                <a:gd name="T8" fmla="*/ 80 w 611"/>
                <a:gd name="T9" fmla="*/ 0 h 611"/>
                <a:gd name="T10" fmla="*/ 531 w 611"/>
                <a:gd name="T11" fmla="*/ 0 h 611"/>
                <a:gd name="T12" fmla="*/ 611 w 611"/>
                <a:gd name="T13" fmla="*/ 80 h 611"/>
                <a:gd name="T14" fmla="*/ 611 w 611"/>
                <a:gd name="T15" fmla="*/ 531 h 611"/>
                <a:gd name="T16" fmla="*/ 531 w 611"/>
                <a:gd name="T17"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531" y="611"/>
                  </a:moveTo>
                  <a:cubicBezTo>
                    <a:pt x="80" y="611"/>
                    <a:pt x="80" y="611"/>
                    <a:pt x="80" y="611"/>
                  </a:cubicBezTo>
                  <a:cubicBezTo>
                    <a:pt x="36" y="611"/>
                    <a:pt x="0" y="575"/>
                    <a:pt x="0" y="531"/>
                  </a:cubicBezTo>
                  <a:cubicBezTo>
                    <a:pt x="0" y="80"/>
                    <a:pt x="0" y="80"/>
                    <a:pt x="0" y="80"/>
                  </a:cubicBezTo>
                  <a:cubicBezTo>
                    <a:pt x="0" y="36"/>
                    <a:pt x="36" y="0"/>
                    <a:pt x="80" y="0"/>
                  </a:cubicBezTo>
                  <a:cubicBezTo>
                    <a:pt x="531" y="0"/>
                    <a:pt x="531" y="0"/>
                    <a:pt x="531" y="0"/>
                  </a:cubicBezTo>
                  <a:cubicBezTo>
                    <a:pt x="575" y="0"/>
                    <a:pt x="611" y="36"/>
                    <a:pt x="611" y="80"/>
                  </a:cubicBezTo>
                  <a:cubicBezTo>
                    <a:pt x="611" y="531"/>
                    <a:pt x="611" y="531"/>
                    <a:pt x="611" y="531"/>
                  </a:cubicBezTo>
                  <a:cubicBezTo>
                    <a:pt x="611" y="575"/>
                    <a:pt x="575" y="611"/>
                    <a:pt x="531" y="611"/>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4" name="PA-任意多边形 39"/>
            <p:cNvSpPr/>
            <p:nvPr>
              <p:custDataLst>
                <p:tags r:id="rId57"/>
              </p:custDataLst>
            </p:nvPr>
          </p:nvSpPr>
          <p:spPr bwMode="auto">
            <a:xfrm>
              <a:off x="16103" y="3375"/>
              <a:ext cx="1323" cy="1323"/>
            </a:xfrm>
            <a:custGeom>
              <a:avLst/>
              <a:gdLst>
                <a:gd name="T0" fmla="*/ 1028 w 1108"/>
                <a:gd name="T1" fmla="*/ 1108 h 1108"/>
                <a:gd name="T2" fmla="*/ 80 w 1108"/>
                <a:gd name="T3" fmla="*/ 1108 h 1108"/>
                <a:gd name="T4" fmla="*/ 0 w 1108"/>
                <a:gd name="T5" fmla="*/ 1028 h 1108"/>
                <a:gd name="T6" fmla="*/ 0 w 1108"/>
                <a:gd name="T7" fmla="*/ 80 h 1108"/>
                <a:gd name="T8" fmla="*/ 80 w 1108"/>
                <a:gd name="T9" fmla="*/ 0 h 1108"/>
                <a:gd name="T10" fmla="*/ 1028 w 1108"/>
                <a:gd name="T11" fmla="*/ 0 h 1108"/>
                <a:gd name="T12" fmla="*/ 1108 w 1108"/>
                <a:gd name="T13" fmla="*/ 80 h 1108"/>
                <a:gd name="T14" fmla="*/ 1108 w 1108"/>
                <a:gd name="T15" fmla="*/ 1028 h 1108"/>
                <a:gd name="T16" fmla="*/ 1028 w 1108"/>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8">
                  <a:moveTo>
                    <a:pt x="1028" y="1108"/>
                  </a:moveTo>
                  <a:cubicBezTo>
                    <a:pt x="80" y="1108"/>
                    <a:pt x="80" y="1108"/>
                    <a:pt x="80" y="1108"/>
                  </a:cubicBezTo>
                  <a:cubicBezTo>
                    <a:pt x="36" y="1108"/>
                    <a:pt x="0" y="1072"/>
                    <a:pt x="0" y="1028"/>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8"/>
                    <a:pt x="1108" y="1028"/>
                    <a:pt x="1108" y="1028"/>
                  </a:cubicBezTo>
                  <a:cubicBezTo>
                    <a:pt x="1108" y="1072"/>
                    <a:pt x="1072" y="1108"/>
                    <a:pt x="1028" y="1108"/>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5" name="PA-任意多边形 40"/>
            <p:cNvSpPr/>
            <p:nvPr>
              <p:custDataLst>
                <p:tags r:id="rId58"/>
              </p:custDataLst>
            </p:nvPr>
          </p:nvSpPr>
          <p:spPr bwMode="auto">
            <a:xfrm>
              <a:off x="14706" y="4189"/>
              <a:ext cx="1324" cy="1323"/>
            </a:xfrm>
            <a:custGeom>
              <a:avLst/>
              <a:gdLst>
                <a:gd name="T0" fmla="*/ 1029 w 1109"/>
                <a:gd name="T1" fmla="*/ 1109 h 1109"/>
                <a:gd name="T2" fmla="*/ 80 w 1109"/>
                <a:gd name="T3" fmla="*/ 1109 h 1109"/>
                <a:gd name="T4" fmla="*/ 0 w 1109"/>
                <a:gd name="T5" fmla="*/ 1029 h 1109"/>
                <a:gd name="T6" fmla="*/ 0 w 1109"/>
                <a:gd name="T7" fmla="*/ 80 h 1109"/>
                <a:gd name="T8" fmla="*/ 80 w 1109"/>
                <a:gd name="T9" fmla="*/ 0 h 1109"/>
                <a:gd name="T10" fmla="*/ 1029 w 1109"/>
                <a:gd name="T11" fmla="*/ 0 h 1109"/>
                <a:gd name="T12" fmla="*/ 1109 w 1109"/>
                <a:gd name="T13" fmla="*/ 80 h 1109"/>
                <a:gd name="T14" fmla="*/ 1109 w 1109"/>
                <a:gd name="T15" fmla="*/ 1029 h 1109"/>
                <a:gd name="T16" fmla="*/ 1029 w 1109"/>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9">
                  <a:moveTo>
                    <a:pt x="1029" y="1109"/>
                  </a:moveTo>
                  <a:cubicBezTo>
                    <a:pt x="80" y="1109"/>
                    <a:pt x="80" y="1109"/>
                    <a:pt x="80" y="1109"/>
                  </a:cubicBezTo>
                  <a:cubicBezTo>
                    <a:pt x="36" y="1109"/>
                    <a:pt x="0" y="1073"/>
                    <a:pt x="0" y="1029"/>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9"/>
                    <a:pt x="1109" y="1029"/>
                    <a:pt x="1109" y="1029"/>
                  </a:cubicBezTo>
                  <a:cubicBezTo>
                    <a:pt x="1109" y="1073"/>
                    <a:pt x="1073" y="1109"/>
                    <a:pt x="1029" y="1109"/>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6" name="PA-任意多边形 41"/>
            <p:cNvSpPr/>
            <p:nvPr>
              <p:custDataLst>
                <p:tags r:id="rId59"/>
              </p:custDataLst>
            </p:nvPr>
          </p:nvSpPr>
          <p:spPr bwMode="auto">
            <a:xfrm>
              <a:off x="15916" y="5596"/>
              <a:ext cx="1324" cy="1321"/>
            </a:xfrm>
            <a:custGeom>
              <a:avLst/>
              <a:gdLst>
                <a:gd name="T0" fmla="*/ 1029 w 1109"/>
                <a:gd name="T1" fmla="*/ 1108 h 1108"/>
                <a:gd name="T2" fmla="*/ 80 w 1109"/>
                <a:gd name="T3" fmla="*/ 1108 h 1108"/>
                <a:gd name="T4" fmla="*/ 0 w 1109"/>
                <a:gd name="T5" fmla="*/ 1028 h 1108"/>
                <a:gd name="T6" fmla="*/ 0 w 1109"/>
                <a:gd name="T7" fmla="*/ 80 h 1108"/>
                <a:gd name="T8" fmla="*/ 80 w 1109"/>
                <a:gd name="T9" fmla="*/ 0 h 1108"/>
                <a:gd name="T10" fmla="*/ 1029 w 1109"/>
                <a:gd name="T11" fmla="*/ 0 h 1108"/>
                <a:gd name="T12" fmla="*/ 1109 w 1109"/>
                <a:gd name="T13" fmla="*/ 80 h 1108"/>
                <a:gd name="T14" fmla="*/ 1109 w 1109"/>
                <a:gd name="T15" fmla="*/ 1028 h 1108"/>
                <a:gd name="T16" fmla="*/ 1029 w 1109"/>
                <a:gd name="T17"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9" h="1108">
                  <a:moveTo>
                    <a:pt x="1029" y="1108"/>
                  </a:moveTo>
                  <a:cubicBezTo>
                    <a:pt x="80" y="1108"/>
                    <a:pt x="80" y="1108"/>
                    <a:pt x="80" y="1108"/>
                  </a:cubicBezTo>
                  <a:cubicBezTo>
                    <a:pt x="36" y="1108"/>
                    <a:pt x="0" y="1072"/>
                    <a:pt x="0" y="1028"/>
                  </a:cubicBezTo>
                  <a:cubicBezTo>
                    <a:pt x="0" y="80"/>
                    <a:pt x="0" y="80"/>
                    <a:pt x="0" y="80"/>
                  </a:cubicBezTo>
                  <a:cubicBezTo>
                    <a:pt x="0" y="36"/>
                    <a:pt x="36" y="0"/>
                    <a:pt x="80" y="0"/>
                  </a:cubicBezTo>
                  <a:cubicBezTo>
                    <a:pt x="1029" y="0"/>
                    <a:pt x="1029" y="0"/>
                    <a:pt x="1029" y="0"/>
                  </a:cubicBezTo>
                  <a:cubicBezTo>
                    <a:pt x="1073" y="0"/>
                    <a:pt x="1109" y="36"/>
                    <a:pt x="1109" y="80"/>
                  </a:cubicBezTo>
                  <a:cubicBezTo>
                    <a:pt x="1109" y="1028"/>
                    <a:pt x="1109" y="1028"/>
                    <a:pt x="1109" y="1028"/>
                  </a:cubicBezTo>
                  <a:cubicBezTo>
                    <a:pt x="1109" y="1072"/>
                    <a:pt x="1073" y="1108"/>
                    <a:pt x="1029" y="1108"/>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97" name="PA-任意多边形 42"/>
            <p:cNvSpPr/>
            <p:nvPr>
              <p:custDataLst>
                <p:tags r:id="rId60"/>
              </p:custDataLst>
            </p:nvPr>
          </p:nvSpPr>
          <p:spPr bwMode="auto">
            <a:xfrm>
              <a:off x="13315" y="4069"/>
              <a:ext cx="1323" cy="1323"/>
            </a:xfrm>
            <a:custGeom>
              <a:avLst/>
              <a:gdLst>
                <a:gd name="T0" fmla="*/ 1028 w 1108"/>
                <a:gd name="T1" fmla="*/ 1109 h 1109"/>
                <a:gd name="T2" fmla="*/ 80 w 1108"/>
                <a:gd name="T3" fmla="*/ 1109 h 1109"/>
                <a:gd name="T4" fmla="*/ 0 w 1108"/>
                <a:gd name="T5" fmla="*/ 1029 h 1109"/>
                <a:gd name="T6" fmla="*/ 0 w 1108"/>
                <a:gd name="T7" fmla="*/ 80 h 1109"/>
                <a:gd name="T8" fmla="*/ 80 w 1108"/>
                <a:gd name="T9" fmla="*/ 0 h 1109"/>
                <a:gd name="T10" fmla="*/ 1028 w 1108"/>
                <a:gd name="T11" fmla="*/ 0 h 1109"/>
                <a:gd name="T12" fmla="*/ 1108 w 1108"/>
                <a:gd name="T13" fmla="*/ 80 h 1109"/>
                <a:gd name="T14" fmla="*/ 1108 w 1108"/>
                <a:gd name="T15" fmla="*/ 1029 h 1109"/>
                <a:gd name="T16" fmla="*/ 1028 w 1108"/>
                <a:gd name="T17" fmla="*/ 1109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8" h="1109">
                  <a:moveTo>
                    <a:pt x="1028" y="1109"/>
                  </a:moveTo>
                  <a:cubicBezTo>
                    <a:pt x="80" y="1109"/>
                    <a:pt x="80" y="1109"/>
                    <a:pt x="80" y="1109"/>
                  </a:cubicBezTo>
                  <a:cubicBezTo>
                    <a:pt x="36" y="1109"/>
                    <a:pt x="0" y="1073"/>
                    <a:pt x="0" y="1029"/>
                  </a:cubicBezTo>
                  <a:cubicBezTo>
                    <a:pt x="0" y="80"/>
                    <a:pt x="0" y="80"/>
                    <a:pt x="0" y="80"/>
                  </a:cubicBezTo>
                  <a:cubicBezTo>
                    <a:pt x="0" y="36"/>
                    <a:pt x="36" y="0"/>
                    <a:pt x="80" y="0"/>
                  </a:cubicBezTo>
                  <a:cubicBezTo>
                    <a:pt x="1028" y="0"/>
                    <a:pt x="1028" y="0"/>
                    <a:pt x="1028" y="0"/>
                  </a:cubicBezTo>
                  <a:cubicBezTo>
                    <a:pt x="1072" y="0"/>
                    <a:pt x="1108" y="36"/>
                    <a:pt x="1108" y="80"/>
                  </a:cubicBezTo>
                  <a:cubicBezTo>
                    <a:pt x="1108" y="1029"/>
                    <a:pt x="1108" y="1029"/>
                    <a:pt x="1108" y="1029"/>
                  </a:cubicBezTo>
                  <a:cubicBezTo>
                    <a:pt x="1108" y="1073"/>
                    <a:pt x="1072" y="1109"/>
                    <a:pt x="1028" y="1109"/>
                  </a:cubicBezTo>
                  <a:close/>
                </a:path>
              </a:pathLst>
            </a:custGeom>
            <a:noFill/>
            <a:ln w="23813" cap="flat">
              <a:gradFill>
                <a:gsLst>
                  <a:gs pos="0">
                    <a:schemeClr val="accent2">
                      <a:lumMod val="60000"/>
                      <a:lumOff val="40000"/>
                    </a:schemeClr>
                  </a:gs>
                  <a:gs pos="100000">
                    <a:schemeClr val="accent1">
                      <a:lumMod val="60000"/>
                      <a:lumOff val="40000"/>
                    </a:schemeClr>
                  </a:gs>
                </a:gsLst>
                <a:lin ang="5400000" scaled="1"/>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grpSp>
    </p:spTree>
    <p:custDataLst>
      <p:tags r:id="rId61"/>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box(in)">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73" name="Picture 2" descr="F:\360云盘\02-个人资料\！PPT图片及版面资源\05-PPT精选插图\04-图标\西装小人.png"/>
          <p:cNvPicPr>
            <a:picLocks noChangeAspect="1"/>
          </p:cNvPicPr>
          <p:nvPr/>
        </p:nvPicPr>
        <p:blipFill>
          <a:blip r:embed="rId1"/>
          <a:stretch>
            <a:fillRect/>
          </a:stretch>
        </p:blipFill>
        <p:spPr>
          <a:xfrm>
            <a:off x="1730375" y="1560830"/>
            <a:ext cx="3585845" cy="5066665"/>
          </a:xfrm>
          <a:prstGeom prst="rect">
            <a:avLst/>
          </a:prstGeom>
          <a:noFill/>
          <a:ln w="9525">
            <a:noFill/>
          </a:ln>
        </p:spPr>
      </p:pic>
      <p:sp>
        <p:nvSpPr>
          <p:cNvPr id="3074" name="TextBox 14"/>
          <p:cNvSpPr txBox="1"/>
          <p:nvPr/>
        </p:nvSpPr>
        <p:spPr>
          <a:xfrm>
            <a:off x="7297420" y="2564130"/>
            <a:ext cx="675005" cy="3595370"/>
          </a:xfrm>
          <a:prstGeom prst="rect">
            <a:avLst/>
          </a:prstGeom>
          <a:noFill/>
          <a:ln w="9525">
            <a:noFill/>
          </a:ln>
        </p:spPr>
        <p:txBody>
          <a:bodyPr vert="eaVert" wrap="square" anchor="t">
            <a:spAutoFit/>
          </a:bodyPr>
          <a:p>
            <a:r>
              <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rPr>
              <a:t>新兴体育发展篇</a:t>
            </a:r>
            <a:endPar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6050742" y="261266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6034423" y="26410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717963" y="2556510"/>
            <a:ext cx="22275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攀岩运动的简述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589905" y="1461135"/>
            <a:ext cx="5164455"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a:t>
            </a:r>
            <a:r>
              <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23</a:t>
            </a:r>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章 </a:t>
            </a:r>
            <a:r>
              <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  攀岩</a:t>
            </a:r>
            <a:endPar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6048202" y="368644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6051568" y="37173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717665" y="3561715"/>
            <a:ext cx="317881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defTabSz="1218565">
              <a:defRPr/>
            </a:pPr>
            <a:r>
              <a:rPr lang="zh-CN" altLang="zh-CN" sz="2000" b="1" spc="300" dirty="0">
                <a:solidFill>
                  <a:srgbClr val="295DAB"/>
                </a:solidFill>
                <a:uFillTx/>
                <a:latin typeface="Impact" panose="020B0806030902050204" pitchFamily="34" charset="0"/>
                <a:ea typeface="微软雅黑" panose="020B0503020204020204" charset="-122"/>
                <a:cs typeface="+mn-ea"/>
                <a:sym typeface="Impact" panose="020B0806030902050204" pitchFamily="34" charset="0"/>
              </a:rPr>
              <a:t>攀岩的相关技术</a:t>
            </a:r>
            <a:endParaRPr lang="zh-CN" altLang="zh-CN" sz="2000" b="1" spc="300" dirty="0">
              <a:solidFill>
                <a:srgbClr val="295DAB"/>
              </a:solidFill>
              <a:uFillTx/>
              <a:latin typeface="Impact" panose="020B0806030902050204" pitchFamily="34" charset="0"/>
              <a:ea typeface="微软雅黑" panose="020B0503020204020204" charset="-122"/>
              <a:cs typeface="+mn-ea"/>
              <a:sym typeface="Impact" panose="020B0806030902050204" pitchFamily="34" charset="0"/>
            </a:endParaRPr>
          </a:p>
        </p:txBody>
      </p:sp>
      <p:grpSp>
        <p:nvGrpSpPr>
          <p:cNvPr id="2" name="组合 1"/>
          <p:cNvGrpSpPr/>
          <p:nvPr/>
        </p:nvGrpSpPr>
        <p:grpSpPr>
          <a:xfrm flipH="1">
            <a:off x="6086302" y="4720864"/>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4"/>
            </p:custDataLst>
          </p:nvPr>
        </p:nvSpPr>
        <p:spPr>
          <a:xfrm>
            <a:off x="6089668" y="4751780"/>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755765" y="4596130"/>
            <a:ext cx="317881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defTabSz="1218565">
              <a:defRPr/>
            </a:pPr>
            <a:r>
              <a:rPr lang="zh-CN" altLang="zh-CN" sz="2000" b="1" spc="300" dirty="0">
                <a:solidFill>
                  <a:srgbClr val="295DAB"/>
                </a:solidFill>
                <a:uFillTx/>
                <a:latin typeface="Impact" panose="020B0806030902050204" pitchFamily="34" charset="0"/>
                <a:ea typeface="微软雅黑" panose="020B0503020204020204" charset="-122"/>
                <a:cs typeface="+mn-ea"/>
                <a:sym typeface="Impact" panose="020B0806030902050204" pitchFamily="34" charset="0"/>
              </a:rPr>
              <a:t>攀岩的装备及结绳技术</a:t>
            </a:r>
            <a:endParaRPr lang="zh-CN" altLang="zh-CN" sz="2000" b="1" spc="300" dirty="0">
              <a:solidFill>
                <a:srgbClr val="295DAB"/>
              </a:solidFill>
              <a:uFillTx/>
              <a:latin typeface="Impact" panose="020B0806030902050204" pitchFamily="34" charset="0"/>
              <a:ea typeface="微软雅黑" panose="020B0503020204020204" charset="-122"/>
              <a:cs typeface="+mn-ea"/>
              <a:sym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 calcmode="lin" valueType="num">
                                      <p:cBhvr additive="base">
                                        <p:cTn id="20" dur="500" fill="hold"/>
                                        <p:tgtEl>
                                          <p:spTgt spid="63"/>
                                        </p:tgtEl>
                                        <p:attrNameLst>
                                          <p:attrName>ppt_x</p:attrName>
                                        </p:attrNameLst>
                                      </p:cBhvr>
                                      <p:tavLst>
                                        <p:tav tm="0">
                                          <p:val>
                                            <p:strVal val="0-#ppt_w/2"/>
                                          </p:val>
                                        </p:tav>
                                        <p:tav tm="100000">
                                          <p:val>
                                            <p:strVal val="#ppt_x"/>
                                          </p:val>
                                        </p:tav>
                                      </p:tavLst>
                                    </p:anim>
                                    <p:anim calcmode="lin" valueType="num">
                                      <p:cBhvr additive="base">
                                        <p:cTn id="21" dur="500" fill="hold"/>
                                        <p:tgtEl>
                                          <p:spTgt spid="6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63" grpId="0"/>
      <p:bldP spid="7"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攀岩运动的概述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rot="0">
            <a:off x="801370" y="1094105"/>
            <a:ext cx="7447915" cy="4216400"/>
            <a:chOff x="1262" y="1723"/>
            <a:chExt cx="11729" cy="6640"/>
          </a:xfrm>
        </p:grpSpPr>
        <p:sp>
          <p:nvSpPr>
            <p:cNvPr id="5123" name="矩形 18"/>
            <p:cNvSpPr/>
            <p:nvPr/>
          </p:nvSpPr>
          <p:spPr>
            <a:xfrm>
              <a:off x="1262" y="3566"/>
              <a:ext cx="8940" cy="4797"/>
            </a:xfrm>
            <a:prstGeom prst="rect">
              <a:avLst/>
            </a:prstGeom>
            <a:noFill/>
            <a:ln w="9525">
              <a:noFill/>
            </a:ln>
          </p:spPr>
          <p:txBody>
            <a:bodyPr wrap="square" anchor="t">
              <a:spAutoFit/>
            </a:bodyPr>
            <a:p>
              <a:pPr marL="285750" indent="-285750" algn="just">
                <a:lnSpc>
                  <a:spcPct val="150000"/>
                </a:lnSpc>
                <a:spcBef>
                  <a:spcPts val="500"/>
                </a:spcBef>
                <a:buFont typeface="Wingdings" panose="05000000000000000000" charset="0"/>
                <a:buChar char="u"/>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攀岩运动是从登山运动中衍生出来的竞技运动项目。20 世纪50 年代起源于苏联，在军队中作为一项军事训练项目而存在。1974 年被列入世界比赛项目。进入20 世纪80年代，以难度攀登的现代竞技攀登比赛开始兴起并引起人们广泛的兴趣，1985 年在意大利举行了第一次难度攀登比赛。攀岩运动是指运用熟练的攀登技术和各种技术装备，专门攀登由岩石组成的峭壁、海蚀崖突石或人工制作的岩壁的登山活动。攀登对象主要是岩石峭壁或人造岩墙。</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6209" y="1723"/>
              <a:ext cx="6782" cy="822"/>
            </a:xfrm>
            <a:prstGeom prst="rect">
              <a:avLst/>
            </a:prstGeom>
            <a:noFill/>
          </p:spPr>
          <p:txBody>
            <a:bodyPr wrap="square" rtlCol="0" anchor="t">
              <a:spAutoFit/>
            </a:bodyPr>
            <a:p>
              <a:pPr algn="ctr">
                <a:lnSpc>
                  <a:spcPct val="140000"/>
                </a:lnSpc>
              </a:pP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一、攀岩运动的概念</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grpSp>
      <p:pic>
        <p:nvPicPr>
          <p:cNvPr id="3" name="图片 2"/>
          <p:cNvPicPr>
            <a:picLocks noChangeAspect="1"/>
          </p:cNvPicPr>
          <p:nvPr/>
        </p:nvPicPr>
        <p:blipFill>
          <a:blip r:embed="rId2"/>
          <a:stretch>
            <a:fillRect/>
          </a:stretch>
        </p:blipFill>
        <p:spPr>
          <a:xfrm>
            <a:off x="6645910" y="2291715"/>
            <a:ext cx="2341245" cy="3133725"/>
          </a:xfrm>
          <a:prstGeom prst="rect">
            <a:avLst/>
          </a:prstGeom>
        </p:spPr>
      </p:pic>
      <p:pic>
        <p:nvPicPr>
          <p:cNvPr id="10" name="图片 9"/>
          <p:cNvPicPr>
            <a:picLocks noChangeAspect="1"/>
          </p:cNvPicPr>
          <p:nvPr/>
        </p:nvPicPr>
        <p:blipFill>
          <a:blip r:embed="rId3"/>
          <a:stretch>
            <a:fillRect/>
          </a:stretch>
        </p:blipFill>
        <p:spPr>
          <a:xfrm>
            <a:off x="9111615" y="2291715"/>
            <a:ext cx="2279650" cy="3133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p:tgtEl>
                                          <p:spTgt spid="8"/>
                                        </p:tgtEl>
                                        <p:attrNameLst>
                                          <p:attrName>ppt_y</p:attrName>
                                        </p:attrNameLst>
                                      </p:cBhvr>
                                      <p:tavLst>
                                        <p:tav tm="0">
                                          <p:val>
                                            <p:strVal val="#ppt_y-#ppt_h*1.125000"/>
                                          </p:val>
                                        </p:tav>
                                        <p:tav tm="100000">
                                          <p:val>
                                            <p:strVal val="#ppt_y"/>
                                          </p:val>
                                        </p:tav>
                                      </p:tavLst>
                                    </p:anim>
                                    <p:animEffect transition="in" filter="wipe(down)">
                                      <p:cBhvr>
                                        <p:cTn id="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32485" y="596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攀岩运动的概述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二、攀岩运动的分类</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14" name="矩形 13"/>
          <p:cNvSpPr/>
          <p:nvPr>
            <p:custDataLst>
              <p:tags r:id="rId2"/>
            </p:custDataLst>
          </p:nvPr>
        </p:nvSpPr>
        <p:spPr bwMode="auto">
          <a:xfrm>
            <a:off x="1205230" y="3067685"/>
            <a:ext cx="5908675" cy="2522220"/>
          </a:xfrm>
          <a:prstGeom prst="rect">
            <a:avLst/>
          </a:prstGeom>
          <a:noFill/>
          <a:ln w="28575">
            <a:solidFill>
              <a:schemeClr val="accent2"/>
            </a:solidFill>
            <a:miter lim="800000"/>
          </a:ln>
        </p:spPr>
        <p:txBody>
          <a:bodyPr anchor="ctr"/>
          <a:p>
            <a:pPr algn="ctr">
              <a:lnSpc>
                <a:spcPct val="130000"/>
              </a:lnSpc>
            </a:pPr>
          </a:p>
        </p:txBody>
      </p:sp>
      <p:grpSp>
        <p:nvGrpSpPr>
          <p:cNvPr id="7" name="组合 6"/>
          <p:cNvGrpSpPr/>
          <p:nvPr/>
        </p:nvGrpSpPr>
        <p:grpSpPr>
          <a:xfrm>
            <a:off x="1454785" y="3169920"/>
            <a:ext cx="5386705" cy="2179320"/>
            <a:chOff x="2291" y="4992"/>
            <a:chExt cx="8483" cy="3432"/>
          </a:xfrm>
        </p:grpSpPr>
        <p:sp>
          <p:nvSpPr>
            <p:cNvPr id="19" name="文本框 18"/>
            <p:cNvSpPr txBox="1"/>
            <p:nvPr>
              <p:custDataLst>
                <p:tags r:id="rId3"/>
              </p:custDataLst>
            </p:nvPr>
          </p:nvSpPr>
          <p:spPr>
            <a:xfrm>
              <a:off x="2291" y="4992"/>
              <a:ext cx="6009" cy="709"/>
            </a:xfrm>
            <a:prstGeom prst="rect">
              <a:avLst/>
            </a:prstGeom>
            <a:noFill/>
          </p:spPr>
          <p:txBody>
            <a:bodyPr wrap="square" lIns="90000" tIns="46800" rIns="90000" bIns="0" anchor="ctr" anchorCtr="0">
              <a:normAutofit/>
            </a:bodyPr>
            <a:p>
              <a:pPr>
                <a:lnSpc>
                  <a:spcPct val="120000"/>
                </a:lnSpc>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1. 自然岩壁攀登</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文本框 19"/>
            <p:cNvSpPr txBox="1"/>
            <p:nvPr>
              <p:custDataLst>
                <p:tags r:id="rId4"/>
              </p:custDataLst>
            </p:nvPr>
          </p:nvSpPr>
          <p:spPr>
            <a:xfrm>
              <a:off x="2336" y="5801"/>
              <a:ext cx="8439" cy="949"/>
            </a:xfrm>
            <a:prstGeom prst="rect">
              <a:avLst/>
            </a:prstGeom>
          </p:spPr>
          <p:txBody>
            <a:bodyPr vert="horz" wrap="square" lIns="90000" tIns="0" rIns="90000" bIns="46800" anchor="ctr" anchorCtr="0"/>
            <a:p>
              <a:pPr marL="360045" indent="0" algn="just" fontAlgn="auto">
                <a:lnSpc>
                  <a:spcPct val="120000"/>
                </a:lnSpc>
              </a:pPr>
              <a:r>
                <a:rPr lang="zh-CN" altLang="en-US" sz="1400" b="1" spc="150" dirty="0">
                  <a:solidFill>
                    <a:schemeClr val="tx1">
                      <a:lumMod val="75000"/>
                      <a:lumOff val="25000"/>
                    </a:schemeClr>
                  </a:solidFill>
                  <a:latin typeface="微软雅黑" panose="020B0503020204020204" charset="-122"/>
                  <a:ea typeface="微软雅黑" panose="020B0503020204020204" charset="-122"/>
                </a:rPr>
                <a:t>定义：</a:t>
              </a:r>
              <a:r>
                <a:rPr lang="zh-CN" altLang="en-US" sz="1400" spc="150" dirty="0">
                  <a:solidFill>
                    <a:schemeClr val="tx1">
                      <a:lumMod val="75000"/>
                      <a:lumOff val="25000"/>
                    </a:schemeClr>
                  </a:solidFill>
                  <a:latin typeface="微软雅黑" panose="020B0503020204020204" charset="-122"/>
                  <a:ea typeface="微软雅黑" panose="020B0503020204020204" charset="-122"/>
                </a:rPr>
                <a:t>在野外攀爬天然生成的岩壁；一般是开发和清理过的抱石路线。</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sp>
          <p:nvSpPr>
            <p:cNvPr id="22" name="文本框 21"/>
            <p:cNvSpPr txBox="1"/>
            <p:nvPr>
              <p:custDataLst>
                <p:tags r:id="rId5"/>
              </p:custDataLst>
            </p:nvPr>
          </p:nvSpPr>
          <p:spPr>
            <a:xfrm>
              <a:off x="2321" y="6679"/>
              <a:ext cx="6009" cy="709"/>
            </a:xfrm>
            <a:prstGeom prst="rect">
              <a:avLst/>
            </a:prstGeom>
            <a:noFill/>
          </p:spPr>
          <p:txBody>
            <a:bodyPr wrap="square" lIns="90000" tIns="46800" rIns="90000" bIns="0" anchor="ctr" anchorCtr="0">
              <a:normAutofit/>
            </a:bodyPr>
            <a:p>
              <a:pPr>
                <a:lnSpc>
                  <a:spcPct val="120000"/>
                </a:lnSpc>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2. 人工岩壁攀登 　</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3" name="文本框 22"/>
            <p:cNvSpPr txBox="1"/>
            <p:nvPr>
              <p:custDataLst>
                <p:tags r:id="rId6"/>
              </p:custDataLst>
            </p:nvPr>
          </p:nvSpPr>
          <p:spPr>
            <a:xfrm>
              <a:off x="2291" y="7528"/>
              <a:ext cx="8439" cy="896"/>
            </a:xfrm>
            <a:prstGeom prst="rect">
              <a:avLst/>
            </a:prstGeom>
          </p:spPr>
          <p:txBody>
            <a:bodyPr vert="horz" wrap="square" lIns="90000" tIns="0" rIns="90000" bIns="46800" anchor="ctr" anchorCtr="0"/>
            <a:p>
              <a:pPr marL="360045" algn="just" fontAlgn="auto">
                <a:lnSpc>
                  <a:spcPct val="120000"/>
                </a:lnSpc>
              </a:pPr>
              <a:r>
                <a:rPr lang="zh-CN" altLang="en-US" sz="1400" b="1" spc="150" dirty="0">
                  <a:solidFill>
                    <a:schemeClr val="tx1">
                      <a:lumMod val="75000"/>
                      <a:lumOff val="25000"/>
                    </a:schemeClr>
                  </a:solidFill>
                  <a:latin typeface="微软雅黑" panose="020B0503020204020204" charset="-122"/>
                  <a:ea typeface="微软雅黑" panose="020B0503020204020204" charset="-122"/>
                </a:rPr>
                <a:t>定义：</a:t>
              </a:r>
              <a:r>
                <a:rPr lang="zh-CN" altLang="en-US" sz="1400" spc="150" dirty="0">
                  <a:solidFill>
                    <a:schemeClr val="tx1">
                      <a:lumMod val="75000"/>
                      <a:lumOff val="25000"/>
                    </a:schemeClr>
                  </a:solidFill>
                  <a:latin typeface="微软雅黑" panose="020B0503020204020204" charset="-122"/>
                  <a:ea typeface="微软雅黑" panose="020B0503020204020204" charset="-122"/>
                </a:rPr>
                <a:t>在人工制造的攀岩墙上攀登，包括室内攀岩馆和室外人工岩壁。</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7"/>
          <a:stretch>
            <a:fillRect/>
          </a:stretch>
        </p:blipFill>
        <p:spPr>
          <a:xfrm>
            <a:off x="7789545" y="1942465"/>
            <a:ext cx="3437255" cy="2038985"/>
          </a:xfrm>
          <a:prstGeom prst="rect">
            <a:avLst/>
          </a:prstGeom>
        </p:spPr>
      </p:pic>
      <p:pic>
        <p:nvPicPr>
          <p:cNvPr id="3" name="图片 2"/>
          <p:cNvPicPr>
            <a:picLocks noChangeAspect="1"/>
          </p:cNvPicPr>
          <p:nvPr/>
        </p:nvPicPr>
        <p:blipFill>
          <a:blip r:embed="rId8"/>
          <a:stretch>
            <a:fillRect/>
          </a:stretch>
        </p:blipFill>
        <p:spPr>
          <a:xfrm>
            <a:off x="7789545" y="4074160"/>
            <a:ext cx="3467100" cy="2076450"/>
          </a:xfrm>
          <a:prstGeom prst="rect">
            <a:avLst/>
          </a:prstGeom>
        </p:spPr>
      </p:pic>
      <p:sp>
        <p:nvSpPr>
          <p:cNvPr id="5" name="文本框 4"/>
          <p:cNvSpPr txBox="1"/>
          <p:nvPr/>
        </p:nvSpPr>
        <p:spPr>
          <a:xfrm>
            <a:off x="1038225" y="2445385"/>
            <a:ext cx="2540000" cy="368300"/>
          </a:xfrm>
          <a:prstGeom prst="rect">
            <a:avLst/>
          </a:prstGeom>
          <a:noFill/>
        </p:spPr>
        <p:txBody>
          <a:bodyPr wrap="square" rtlCol="0" anchor="t">
            <a:spAutoFit/>
          </a:bodyPr>
          <a:p>
            <a:r>
              <a:rPr lang="zh-CN" altLang="en-US" b="1" spc="200">
                <a:solidFill>
                  <a:schemeClr val="tx1">
                    <a:lumMod val="75000"/>
                    <a:lumOff val="25000"/>
                  </a:schemeClr>
                </a:solidFill>
                <a:uFillTx/>
                <a:latin typeface="微软雅黑" panose="020B0503020204020204" charset="-122"/>
                <a:ea typeface="微软雅黑" panose="020B0503020204020204" charset="-122"/>
              </a:rPr>
              <a:t>（一）按地点分类</a:t>
            </a:r>
            <a:endParaRPr lang="zh-CN" altLang="en-US" b="1" spc="200">
              <a:solidFill>
                <a:schemeClr val="tx1">
                  <a:lumMod val="75000"/>
                  <a:lumOff val="25000"/>
                </a:schemeClr>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32485" y="596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攀岩运动的概述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2"/>
            </p:custDataLst>
          </p:nvPr>
        </p:nvSpPr>
        <p:spPr bwMode="auto">
          <a:xfrm>
            <a:off x="1205230" y="2167890"/>
            <a:ext cx="6180455" cy="3545205"/>
          </a:xfrm>
          <a:prstGeom prst="rect">
            <a:avLst/>
          </a:prstGeom>
          <a:noFill/>
          <a:ln w="28575">
            <a:solidFill>
              <a:schemeClr val="accent2"/>
            </a:solidFill>
            <a:miter lim="800000"/>
          </a:ln>
        </p:spPr>
        <p:txBody>
          <a:bodyPr anchor="ctr"/>
          <a:p>
            <a:pPr algn="ctr">
              <a:lnSpc>
                <a:spcPct val="130000"/>
              </a:lnSpc>
            </a:pPr>
          </a:p>
        </p:txBody>
      </p:sp>
      <p:grpSp>
        <p:nvGrpSpPr>
          <p:cNvPr id="11" name="组合 10"/>
          <p:cNvGrpSpPr/>
          <p:nvPr/>
        </p:nvGrpSpPr>
        <p:grpSpPr>
          <a:xfrm>
            <a:off x="1445260" y="2214880"/>
            <a:ext cx="5782310" cy="3542665"/>
            <a:chOff x="2276" y="3488"/>
            <a:chExt cx="9106" cy="5579"/>
          </a:xfrm>
        </p:grpSpPr>
        <p:sp>
          <p:nvSpPr>
            <p:cNvPr id="19" name="文本框 18"/>
            <p:cNvSpPr txBox="1"/>
            <p:nvPr>
              <p:custDataLst>
                <p:tags r:id="rId3"/>
              </p:custDataLst>
            </p:nvPr>
          </p:nvSpPr>
          <p:spPr>
            <a:xfrm>
              <a:off x="2291" y="3488"/>
              <a:ext cx="6009" cy="709"/>
            </a:xfrm>
            <a:prstGeom prst="rect">
              <a:avLst/>
            </a:prstGeom>
            <a:noFill/>
          </p:spPr>
          <p:txBody>
            <a:bodyPr wrap="square" lIns="90000" tIns="46800" rIns="90000" bIns="0" anchor="ctr" anchorCtr="0">
              <a:normAutofit/>
            </a:bodyPr>
            <a:p>
              <a:pPr>
                <a:lnSpc>
                  <a:spcPct val="120000"/>
                </a:lnSpc>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1. 自由攀登（亦称“徒手攀登”）</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文本框 19"/>
            <p:cNvSpPr txBox="1"/>
            <p:nvPr>
              <p:custDataLst>
                <p:tags r:id="rId4"/>
              </p:custDataLst>
            </p:nvPr>
          </p:nvSpPr>
          <p:spPr>
            <a:xfrm>
              <a:off x="2336" y="4137"/>
              <a:ext cx="9046" cy="949"/>
            </a:xfrm>
            <a:prstGeom prst="rect">
              <a:avLst/>
            </a:prstGeom>
          </p:spPr>
          <p:txBody>
            <a:bodyPr vert="horz" wrap="square" lIns="90000" tIns="0" rIns="90000" bIns="46800" anchor="ctr" anchorCtr="0"/>
            <a:p>
              <a:pPr marL="360045" algn="just" fontAlgn="auto">
                <a:lnSpc>
                  <a:spcPct val="120000"/>
                </a:lnSpc>
              </a:pPr>
              <a:r>
                <a:rPr lang="zh-CN" altLang="en-US" sz="1400" b="1" spc="150" dirty="0">
                  <a:solidFill>
                    <a:schemeClr val="tx1">
                      <a:lumMod val="75000"/>
                      <a:lumOff val="25000"/>
                    </a:schemeClr>
                  </a:solidFill>
                  <a:latin typeface="微软雅黑" panose="020B0503020204020204" charset="-122"/>
                  <a:ea typeface="微软雅黑" panose="020B0503020204020204" charset="-122"/>
                </a:rPr>
                <a:t>定义：</a:t>
              </a:r>
              <a:r>
                <a:rPr lang="zh-CN" altLang="en-US" sz="1400" spc="150" dirty="0">
                  <a:solidFill>
                    <a:schemeClr val="tx1">
                      <a:lumMod val="75000"/>
                      <a:lumOff val="25000"/>
                    </a:schemeClr>
                  </a:solidFill>
                  <a:latin typeface="微软雅黑" panose="020B0503020204020204" charset="-122"/>
                  <a:ea typeface="微软雅黑" panose="020B0503020204020204" charset="-122"/>
                </a:rPr>
                <a:t>器械（主绳、快挂、铁锁等）只作为保护的力量而靠自身力量攀爬。</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sp>
          <p:nvSpPr>
            <p:cNvPr id="22" name="文本框 21"/>
            <p:cNvSpPr txBox="1"/>
            <p:nvPr>
              <p:custDataLst>
                <p:tags r:id="rId5"/>
              </p:custDataLst>
            </p:nvPr>
          </p:nvSpPr>
          <p:spPr>
            <a:xfrm>
              <a:off x="2321" y="4951"/>
              <a:ext cx="6009" cy="709"/>
            </a:xfrm>
            <a:prstGeom prst="rect">
              <a:avLst/>
            </a:prstGeom>
            <a:noFill/>
          </p:spPr>
          <p:txBody>
            <a:bodyPr wrap="square" lIns="90000" tIns="46800" rIns="90000" bIns="0" anchor="ctr" anchorCtr="0">
              <a:normAutofit/>
            </a:bodyPr>
            <a:p>
              <a:pPr>
                <a:lnSpc>
                  <a:spcPct val="120000"/>
                </a:lnSpc>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2. 器械攀登 　</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3" name="文本框 22"/>
            <p:cNvSpPr txBox="1"/>
            <p:nvPr>
              <p:custDataLst>
                <p:tags r:id="rId6"/>
              </p:custDataLst>
            </p:nvPr>
          </p:nvSpPr>
          <p:spPr>
            <a:xfrm>
              <a:off x="2336" y="5489"/>
              <a:ext cx="9046" cy="896"/>
            </a:xfrm>
            <a:prstGeom prst="rect">
              <a:avLst/>
            </a:prstGeom>
          </p:spPr>
          <p:txBody>
            <a:bodyPr vert="horz" wrap="square" lIns="90000" tIns="0" rIns="90000" bIns="46800" anchor="ctr" anchorCtr="0"/>
            <a:p>
              <a:pPr marL="360045" algn="just" fontAlgn="auto">
                <a:lnSpc>
                  <a:spcPct val="120000"/>
                </a:lnSpc>
              </a:pPr>
              <a:r>
                <a:rPr lang="zh-CN" altLang="en-US" sz="1400" b="1" spc="150" dirty="0">
                  <a:solidFill>
                    <a:schemeClr val="tx1">
                      <a:lumMod val="75000"/>
                      <a:lumOff val="25000"/>
                    </a:schemeClr>
                  </a:solidFill>
                  <a:latin typeface="微软雅黑" panose="020B0503020204020204" charset="-122"/>
                  <a:ea typeface="微软雅黑" panose="020B0503020204020204" charset="-122"/>
                </a:rPr>
                <a:t>定义：</a:t>
              </a:r>
              <a:r>
                <a:rPr lang="zh-CN" altLang="en-US" sz="1400" spc="150" dirty="0">
                  <a:solidFill>
                    <a:schemeClr val="tx1">
                      <a:lumMod val="75000"/>
                      <a:lumOff val="25000"/>
                    </a:schemeClr>
                  </a:solidFill>
                  <a:latin typeface="微软雅黑" panose="020B0503020204020204" charset="-122"/>
                  <a:ea typeface="微软雅黑" panose="020B0503020204020204" charset="-122"/>
                </a:rPr>
                <a:t>借助器械的力量进行的攀登</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sp>
          <p:nvSpPr>
            <p:cNvPr id="7" name="文本框 6"/>
            <p:cNvSpPr txBox="1"/>
            <p:nvPr>
              <p:custDataLst>
                <p:tags r:id="rId7"/>
              </p:custDataLst>
            </p:nvPr>
          </p:nvSpPr>
          <p:spPr>
            <a:xfrm>
              <a:off x="2292" y="6049"/>
              <a:ext cx="6009" cy="709"/>
            </a:xfrm>
            <a:prstGeom prst="rect">
              <a:avLst/>
            </a:prstGeom>
            <a:noFill/>
          </p:spPr>
          <p:txBody>
            <a:bodyPr wrap="square" lIns="90000" tIns="46800" rIns="90000" bIns="0" anchor="ctr" anchorCtr="0">
              <a:normAutofit/>
            </a:bodyPr>
            <a:p>
              <a:pPr>
                <a:lnSpc>
                  <a:spcPct val="120000"/>
                </a:lnSpc>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3. 顶绳攀登 　</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8" name="文本框 7"/>
            <p:cNvSpPr txBox="1"/>
            <p:nvPr>
              <p:custDataLst>
                <p:tags r:id="rId8"/>
              </p:custDataLst>
            </p:nvPr>
          </p:nvSpPr>
          <p:spPr>
            <a:xfrm>
              <a:off x="2307" y="6699"/>
              <a:ext cx="9046" cy="896"/>
            </a:xfrm>
            <a:prstGeom prst="rect">
              <a:avLst/>
            </a:prstGeom>
          </p:spPr>
          <p:txBody>
            <a:bodyPr vert="horz" wrap="square" lIns="90000" tIns="0" rIns="90000" bIns="46800" anchor="ctr" anchorCtr="0"/>
            <a:p>
              <a:pPr marL="360045" algn="just" fontAlgn="auto">
                <a:lnSpc>
                  <a:spcPct val="120000"/>
                </a:lnSpc>
              </a:pPr>
              <a:r>
                <a:rPr lang="zh-CN" altLang="en-US" sz="1400" b="1" spc="150" dirty="0">
                  <a:solidFill>
                    <a:schemeClr val="tx1">
                      <a:lumMod val="75000"/>
                      <a:lumOff val="25000"/>
                    </a:schemeClr>
                  </a:solidFill>
                  <a:latin typeface="微软雅黑" panose="020B0503020204020204" charset="-122"/>
                  <a:ea typeface="微软雅黑" panose="020B0503020204020204" charset="-122"/>
                </a:rPr>
                <a:t>定义：</a:t>
              </a:r>
              <a:r>
                <a:rPr lang="zh-CN" altLang="en-US" sz="1400" spc="150" dirty="0">
                  <a:solidFill>
                    <a:schemeClr val="tx1">
                      <a:lumMod val="75000"/>
                      <a:lumOff val="25000"/>
                    </a:schemeClr>
                  </a:solidFill>
                  <a:latin typeface="微软雅黑" panose="020B0503020204020204" charset="-122"/>
                  <a:ea typeface="微软雅黑" panose="020B0503020204020204" charset="-122"/>
                </a:rPr>
                <a:t>在岩壁上端预先设置好保护点，主绳通过保护点进行保护，攀登者在攀登过程中不需进行器械操作。</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sp>
          <p:nvSpPr>
            <p:cNvPr id="9" name="文本框 8"/>
            <p:cNvSpPr txBox="1"/>
            <p:nvPr>
              <p:custDataLst>
                <p:tags r:id="rId9"/>
              </p:custDataLst>
            </p:nvPr>
          </p:nvSpPr>
          <p:spPr>
            <a:xfrm>
              <a:off x="2276" y="7435"/>
              <a:ext cx="6009" cy="709"/>
            </a:xfrm>
            <a:prstGeom prst="rect">
              <a:avLst/>
            </a:prstGeom>
            <a:noFill/>
          </p:spPr>
          <p:txBody>
            <a:bodyPr wrap="square" lIns="90000" tIns="46800" rIns="90000" bIns="0" anchor="ctr" anchorCtr="0">
              <a:normAutofit/>
            </a:bodyPr>
            <a:p>
              <a:pPr>
                <a:lnSpc>
                  <a:spcPct val="120000"/>
                </a:lnSpc>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4. 先锋攀登 　</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0" name="文本框 9"/>
            <p:cNvSpPr txBox="1"/>
            <p:nvPr>
              <p:custDataLst>
                <p:tags r:id="rId10"/>
              </p:custDataLst>
            </p:nvPr>
          </p:nvSpPr>
          <p:spPr>
            <a:xfrm>
              <a:off x="2291" y="7909"/>
              <a:ext cx="9046" cy="1159"/>
            </a:xfrm>
            <a:prstGeom prst="rect">
              <a:avLst/>
            </a:prstGeom>
          </p:spPr>
          <p:txBody>
            <a:bodyPr vert="horz" wrap="square" lIns="90000" tIns="0" rIns="90000" bIns="46800" anchor="ctr" anchorCtr="0"/>
            <a:p>
              <a:pPr marL="360045" algn="just" fontAlgn="auto">
                <a:lnSpc>
                  <a:spcPct val="120000"/>
                </a:lnSpc>
              </a:pPr>
              <a:r>
                <a:rPr lang="zh-CN" altLang="en-US" sz="1400" b="1" spc="150" dirty="0">
                  <a:solidFill>
                    <a:schemeClr val="tx1">
                      <a:lumMod val="75000"/>
                      <a:lumOff val="25000"/>
                    </a:schemeClr>
                  </a:solidFill>
                  <a:latin typeface="微软雅黑" panose="020B0503020204020204" charset="-122"/>
                  <a:ea typeface="微软雅黑" panose="020B0503020204020204" charset="-122"/>
                </a:rPr>
                <a:t>定义：</a:t>
              </a:r>
              <a:r>
                <a:rPr lang="zh-CN" altLang="en-US" sz="1400" spc="150" dirty="0">
                  <a:solidFill>
                    <a:schemeClr val="tx1">
                      <a:lumMod val="75000"/>
                      <a:lumOff val="25000"/>
                    </a:schemeClr>
                  </a:solidFill>
                  <a:latin typeface="微软雅黑" panose="020B0503020204020204" charset="-122"/>
                  <a:ea typeface="微软雅黑" panose="020B0503020204020204" charset="-122"/>
                </a:rPr>
                <a:t>路线预先打上数个膨胀钉和挂片，攀登过程中将快挂扣进挂片成为保护点，并且扣入主绳保护自己。</a:t>
              </a:r>
              <a:endParaRPr lang="zh-CN" altLang="en-US" sz="1400" spc="150" dirty="0">
                <a:solidFill>
                  <a:schemeClr val="tx1">
                    <a:lumMod val="75000"/>
                    <a:lumOff val="25000"/>
                  </a:schemeClr>
                </a:solidFill>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11"/>
          <a:stretch>
            <a:fillRect/>
          </a:stretch>
        </p:blipFill>
        <p:spPr>
          <a:xfrm>
            <a:off x="7789545" y="1871345"/>
            <a:ext cx="3437255" cy="2038985"/>
          </a:xfrm>
          <a:prstGeom prst="rect">
            <a:avLst/>
          </a:prstGeom>
        </p:spPr>
      </p:pic>
      <p:pic>
        <p:nvPicPr>
          <p:cNvPr id="3" name="图片 2"/>
          <p:cNvPicPr>
            <a:picLocks noChangeAspect="1"/>
          </p:cNvPicPr>
          <p:nvPr/>
        </p:nvPicPr>
        <p:blipFill>
          <a:blip r:embed="rId12"/>
          <a:stretch>
            <a:fillRect/>
          </a:stretch>
        </p:blipFill>
        <p:spPr>
          <a:xfrm>
            <a:off x="7789545" y="4003040"/>
            <a:ext cx="3467100" cy="2076450"/>
          </a:xfrm>
          <a:prstGeom prst="rect">
            <a:avLst/>
          </a:prstGeom>
        </p:spPr>
      </p:pic>
      <p:sp>
        <p:nvSpPr>
          <p:cNvPr id="5" name="文本框 4"/>
          <p:cNvSpPr txBox="1"/>
          <p:nvPr/>
        </p:nvSpPr>
        <p:spPr>
          <a:xfrm>
            <a:off x="1090295" y="1536700"/>
            <a:ext cx="3763645" cy="368300"/>
          </a:xfrm>
          <a:prstGeom prst="rect">
            <a:avLst/>
          </a:prstGeom>
          <a:noFill/>
        </p:spPr>
        <p:txBody>
          <a:bodyPr wrap="square" rtlCol="0" anchor="t">
            <a:spAutoFit/>
          </a:bodyPr>
          <a:p>
            <a:r>
              <a:rPr lang="zh-CN" altLang="en-US" b="1" spc="200">
                <a:solidFill>
                  <a:schemeClr val="tx1">
                    <a:lumMod val="75000"/>
                    <a:lumOff val="25000"/>
                  </a:schemeClr>
                </a:solidFill>
                <a:uFillTx/>
                <a:latin typeface="微软雅黑" panose="020B0503020204020204" charset="-122"/>
                <a:ea typeface="微软雅黑" panose="020B0503020204020204" charset="-122"/>
              </a:rPr>
              <a:t>（二）按攀登形式分类</a:t>
            </a:r>
            <a:endParaRPr lang="zh-CN" altLang="en-US" b="1" spc="200">
              <a:solidFill>
                <a:schemeClr val="tx1">
                  <a:lumMod val="75000"/>
                  <a:lumOff val="25000"/>
                </a:schemeClr>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32485" y="596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一节 攀岩运动的概述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27" name="组合 26"/>
          <p:cNvGrpSpPr/>
          <p:nvPr/>
        </p:nvGrpSpPr>
        <p:grpSpPr>
          <a:xfrm>
            <a:off x="1066165" y="2188845"/>
            <a:ext cx="5991860" cy="3604260"/>
            <a:chOff x="7825" y="4171"/>
            <a:chExt cx="9436" cy="5676"/>
          </a:xfrm>
        </p:grpSpPr>
        <p:sp>
          <p:nvSpPr>
            <p:cNvPr id="19" name="文本框 18"/>
            <p:cNvSpPr txBox="1"/>
            <p:nvPr>
              <p:custDataLst>
                <p:tags r:id="rId2"/>
              </p:custDataLst>
            </p:nvPr>
          </p:nvSpPr>
          <p:spPr>
            <a:xfrm>
              <a:off x="7825" y="4171"/>
              <a:ext cx="6702" cy="709"/>
            </a:xfrm>
            <a:prstGeom prst="rect">
              <a:avLst/>
            </a:prstGeom>
            <a:noFill/>
          </p:spPr>
          <p:txBody>
            <a:bodyPr wrap="square" lIns="90000" tIns="46800" rIns="90000" bIns="0" anchor="ctr" anchorCtr="0">
              <a:normAutofit/>
            </a:bodyPr>
            <a:p>
              <a:pPr>
                <a:lnSpc>
                  <a:spcPct val="120000"/>
                </a:lnSpc>
              </a:pPr>
              <a:r>
                <a:rPr lang="zh-CN" altLang="en-US" sz="1600" b="1" spc="300" dirty="0">
                  <a:latin typeface="微软雅黑" panose="020B0503020204020204" charset="-122"/>
                  <a:ea typeface="微软雅黑" panose="020B0503020204020204" charset="-122"/>
                  <a:cs typeface="+mn-ea"/>
                </a:rPr>
                <a:t>1. 难度攀岩 　</a:t>
              </a:r>
              <a:endParaRPr lang="zh-CN" altLang="en-US" sz="1600" b="1" spc="300" dirty="0">
                <a:latin typeface="微软雅黑" panose="020B0503020204020204" charset="-122"/>
                <a:ea typeface="微软雅黑" panose="020B0503020204020204" charset="-122"/>
                <a:cs typeface="+mn-ea"/>
              </a:endParaRPr>
            </a:p>
          </p:txBody>
        </p:sp>
        <p:sp>
          <p:nvSpPr>
            <p:cNvPr id="20" name="文本框 19"/>
            <p:cNvSpPr txBox="1"/>
            <p:nvPr>
              <p:custDataLst>
                <p:tags r:id="rId3"/>
              </p:custDataLst>
            </p:nvPr>
          </p:nvSpPr>
          <p:spPr>
            <a:xfrm>
              <a:off x="7873" y="4900"/>
              <a:ext cx="9364" cy="856"/>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难度攀岩是以攀岩路线的难度来区分选手成绩优劣的攀岩比赛。难度攀岩的比赛结果是以在规定时间里选手到达的岩壁高度来判定的。</a:t>
              </a:r>
              <a:endParaRPr lang="zh-CN" altLang="en-US" sz="1400" spc="150" dirty="0">
                <a:latin typeface="微软雅黑" panose="020B0503020204020204" charset="-122"/>
                <a:ea typeface="微软雅黑" panose="020B0503020204020204" charset="-122"/>
              </a:endParaRPr>
            </a:p>
          </p:txBody>
        </p:sp>
        <p:sp>
          <p:nvSpPr>
            <p:cNvPr id="22" name="文本框 21"/>
            <p:cNvSpPr txBox="1"/>
            <p:nvPr>
              <p:custDataLst>
                <p:tags r:id="rId4"/>
              </p:custDataLst>
            </p:nvPr>
          </p:nvSpPr>
          <p:spPr>
            <a:xfrm>
              <a:off x="7857" y="5522"/>
              <a:ext cx="6702" cy="709"/>
            </a:xfrm>
            <a:prstGeom prst="rect">
              <a:avLst/>
            </a:prstGeom>
            <a:noFill/>
          </p:spPr>
          <p:txBody>
            <a:bodyPr wrap="square" lIns="90000" tIns="46800" rIns="90000" bIns="0" anchor="ctr" anchorCtr="0">
              <a:normAutofit/>
            </a:bodyPr>
            <a:p>
              <a:pPr>
                <a:lnSpc>
                  <a:spcPct val="120000"/>
                </a:lnSpc>
              </a:pPr>
              <a:r>
                <a:rPr lang="zh-CN" altLang="en-US" sz="1600" b="1" spc="300" dirty="0">
                  <a:latin typeface="微软雅黑" panose="020B0503020204020204" charset="-122"/>
                  <a:ea typeface="微软雅黑" panose="020B0503020204020204" charset="-122"/>
                  <a:cs typeface="+mn-ea"/>
                </a:rPr>
                <a:t>2. 速度攀岩</a:t>
              </a:r>
              <a:endParaRPr lang="zh-CN" altLang="en-US" sz="1600" b="1" spc="300" dirty="0">
                <a:latin typeface="微软雅黑" panose="020B0503020204020204" charset="-122"/>
                <a:ea typeface="微软雅黑" panose="020B0503020204020204" charset="-122"/>
                <a:cs typeface="+mn-ea"/>
              </a:endParaRPr>
            </a:p>
          </p:txBody>
        </p:sp>
        <p:sp>
          <p:nvSpPr>
            <p:cNvPr id="23" name="文本框 22"/>
            <p:cNvSpPr txBox="1"/>
            <p:nvPr>
              <p:custDataLst>
                <p:tags r:id="rId5"/>
              </p:custDataLst>
            </p:nvPr>
          </p:nvSpPr>
          <p:spPr>
            <a:xfrm>
              <a:off x="7825" y="6211"/>
              <a:ext cx="9412" cy="894"/>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如同田径比赛里的百米比赛充满韵律感和跃动感，按照指定的路线，以时间区分优劣。 　</a:t>
              </a:r>
              <a:endParaRPr lang="zh-CN" altLang="en-US" sz="1400" spc="150" dirty="0">
                <a:latin typeface="微软雅黑" panose="020B0503020204020204" charset="-122"/>
                <a:ea typeface="微软雅黑" panose="020B0503020204020204" charset="-122"/>
              </a:endParaRPr>
            </a:p>
          </p:txBody>
        </p:sp>
        <p:sp>
          <p:nvSpPr>
            <p:cNvPr id="24" name="文本框 23"/>
            <p:cNvSpPr txBox="1"/>
            <p:nvPr>
              <p:custDataLst>
                <p:tags r:id="rId6"/>
              </p:custDataLst>
            </p:nvPr>
          </p:nvSpPr>
          <p:spPr>
            <a:xfrm>
              <a:off x="7825" y="7016"/>
              <a:ext cx="6702" cy="448"/>
            </a:xfrm>
            <a:prstGeom prst="rect">
              <a:avLst/>
            </a:prstGeom>
            <a:noFill/>
          </p:spPr>
          <p:txBody>
            <a:bodyPr wrap="square" lIns="90000" tIns="46800" rIns="90000" bIns="0" anchor="ctr" anchorCtr="0"/>
            <a:p>
              <a:pPr>
                <a:lnSpc>
                  <a:spcPct val="120000"/>
                </a:lnSpc>
              </a:pPr>
              <a:r>
                <a:rPr lang="zh-CN" altLang="en-US" sz="1600" b="1" spc="300" dirty="0">
                  <a:latin typeface="微软雅黑" panose="020B0503020204020204" charset="-122"/>
                  <a:ea typeface="微软雅黑" panose="020B0503020204020204" charset="-122"/>
                  <a:cs typeface="+mn-ea"/>
                </a:rPr>
                <a:t>3. 抱石比赛</a:t>
              </a:r>
              <a:endParaRPr lang="zh-CN" altLang="en-US" sz="1600" b="1" spc="300" dirty="0">
                <a:latin typeface="微软雅黑" panose="020B0503020204020204" charset="-122"/>
                <a:ea typeface="微软雅黑" panose="020B0503020204020204" charset="-122"/>
                <a:cs typeface="+mn-ea"/>
              </a:endParaRPr>
            </a:p>
          </p:txBody>
        </p:sp>
        <p:sp>
          <p:nvSpPr>
            <p:cNvPr id="25" name="文本框 24"/>
            <p:cNvSpPr txBox="1"/>
            <p:nvPr>
              <p:custDataLst>
                <p:tags r:id="rId7"/>
              </p:custDataLst>
            </p:nvPr>
          </p:nvSpPr>
          <p:spPr>
            <a:xfrm>
              <a:off x="7825" y="7512"/>
              <a:ext cx="9412" cy="999"/>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线路短小，难度较大，需要较好的爆发力和柔韧性。比赛设置结束点和得分点。</a:t>
              </a:r>
              <a:endParaRPr lang="zh-CN" altLang="en-US" sz="1400" spc="150" dirty="0">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7849" y="8352"/>
              <a:ext cx="6702" cy="448"/>
            </a:xfrm>
            <a:prstGeom prst="rect">
              <a:avLst/>
            </a:prstGeom>
            <a:noFill/>
          </p:spPr>
          <p:txBody>
            <a:bodyPr wrap="square" lIns="90000" tIns="46800" rIns="90000" bIns="0" anchor="ctr" anchorCtr="0"/>
            <a:p>
              <a:pPr>
                <a:lnSpc>
                  <a:spcPct val="120000"/>
                </a:lnSpc>
              </a:pPr>
              <a:r>
                <a:rPr lang="zh-CN" altLang="en-US" sz="1600" b="1" spc="300" dirty="0">
                  <a:latin typeface="微软雅黑" panose="020B0503020204020204" charset="-122"/>
                  <a:ea typeface="微软雅黑" panose="020B0503020204020204" charset="-122"/>
                  <a:cs typeface="+mn-ea"/>
                </a:rPr>
                <a:t>4. 自然岩壁</a:t>
              </a:r>
              <a:endParaRPr lang="zh-CN" altLang="en-US" sz="1600" b="1" spc="300" dirty="0">
                <a:latin typeface="微软雅黑" panose="020B0503020204020204" charset="-122"/>
                <a:ea typeface="微软雅黑" panose="020B0503020204020204" charset="-122"/>
                <a:cs typeface="+mn-ea"/>
              </a:endParaRPr>
            </a:p>
          </p:txBody>
        </p:sp>
        <p:sp>
          <p:nvSpPr>
            <p:cNvPr id="9" name="文本框 8"/>
            <p:cNvSpPr txBox="1"/>
            <p:nvPr>
              <p:custDataLst>
                <p:tags r:id="rId9"/>
              </p:custDataLst>
            </p:nvPr>
          </p:nvSpPr>
          <p:spPr>
            <a:xfrm>
              <a:off x="7849" y="8848"/>
              <a:ext cx="9412" cy="999"/>
            </a:xfrm>
            <a:prstGeom prst="rect">
              <a:avLst/>
            </a:prstGeom>
          </p:spPr>
          <p:txBody>
            <a:bodyPr vert="horz" wrap="square" lIns="90000" tIns="0" rIns="90000" bIns="46800" anchor="ctr" anchorCtr="0"/>
            <a:p>
              <a:pPr algn="just">
                <a:lnSpc>
                  <a:spcPct val="100000"/>
                </a:lnSpc>
              </a:pPr>
              <a:r>
                <a:rPr lang="zh-CN" altLang="en-US" sz="1400" spc="150" dirty="0">
                  <a:latin typeface="微软雅黑" panose="020B0503020204020204" charset="-122"/>
                  <a:ea typeface="微软雅黑" panose="020B0503020204020204" charset="-122"/>
                </a:rPr>
                <a:t>自然界的岩石峭壁是多种多样千变万化的，没有一定规律。从理论上讲，任何岩石峭壁都可作为攀岩场地进行攀登。</a:t>
              </a:r>
              <a:endParaRPr lang="zh-CN" altLang="en-US" sz="1400" spc="150" dirty="0">
                <a:latin typeface="微软雅黑" panose="020B0503020204020204" charset="-122"/>
                <a:ea typeface="微软雅黑" panose="020B0503020204020204" charset="-122"/>
              </a:endParaRPr>
            </a:p>
          </p:txBody>
        </p:sp>
      </p:grpSp>
      <p:sp>
        <p:nvSpPr>
          <p:cNvPr id="2" name="矩形 1"/>
          <p:cNvSpPr/>
          <p:nvPr>
            <p:custDataLst>
              <p:tags r:id="rId10"/>
            </p:custDataLst>
          </p:nvPr>
        </p:nvSpPr>
        <p:spPr bwMode="auto">
          <a:xfrm>
            <a:off x="903605" y="2167890"/>
            <a:ext cx="6319520" cy="3625850"/>
          </a:xfrm>
          <a:prstGeom prst="rect">
            <a:avLst/>
          </a:prstGeom>
          <a:noFill/>
          <a:ln w="28575">
            <a:solidFill>
              <a:schemeClr val="accent2"/>
            </a:solidFill>
            <a:miter lim="800000"/>
          </a:ln>
        </p:spPr>
        <p:txBody>
          <a:bodyPr anchor="ctr"/>
          <a:p>
            <a:pPr algn="ctr">
              <a:lnSpc>
                <a:spcPct val="130000"/>
              </a:lnSpc>
            </a:pPr>
          </a:p>
        </p:txBody>
      </p:sp>
      <p:sp>
        <p:nvSpPr>
          <p:cNvPr id="3" name="文本框 2"/>
          <p:cNvSpPr txBox="1"/>
          <p:nvPr/>
        </p:nvSpPr>
        <p:spPr>
          <a:xfrm>
            <a:off x="1090295" y="1536700"/>
            <a:ext cx="3763645" cy="368300"/>
          </a:xfrm>
          <a:prstGeom prst="rect">
            <a:avLst/>
          </a:prstGeom>
          <a:noFill/>
        </p:spPr>
        <p:txBody>
          <a:bodyPr wrap="square" rtlCol="0" anchor="t">
            <a:spAutoFit/>
          </a:bodyPr>
          <a:p>
            <a:r>
              <a:rPr lang="zh-CN" altLang="en-US" b="1" spc="200">
                <a:solidFill>
                  <a:schemeClr val="tx1">
                    <a:lumMod val="75000"/>
                    <a:lumOff val="25000"/>
                  </a:schemeClr>
                </a:solidFill>
                <a:uFillTx/>
                <a:latin typeface="微软雅黑" panose="020B0503020204020204" charset="-122"/>
                <a:ea typeface="微软雅黑" panose="020B0503020204020204" charset="-122"/>
              </a:rPr>
              <a:t>（三）按比赛形式分类</a:t>
            </a:r>
            <a:endParaRPr lang="zh-CN" altLang="en-US" b="1" spc="200">
              <a:solidFill>
                <a:schemeClr val="tx1">
                  <a:lumMod val="75000"/>
                  <a:lumOff val="25000"/>
                </a:schemeClr>
              </a:solidFill>
              <a:uFillTx/>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1"/>
          <a:stretch>
            <a:fillRect/>
          </a:stretch>
        </p:blipFill>
        <p:spPr>
          <a:xfrm>
            <a:off x="7443470" y="2248535"/>
            <a:ext cx="4069080"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27"/>
                                        </p:tgtEl>
                                        <p:attrNameLst>
                                          <p:attrName>style.visibility</p:attrName>
                                        </p:attrNameLst>
                                      </p:cBhvr>
                                      <p:to>
                                        <p:strVal val="visible"/>
                                      </p:to>
                                    </p:set>
                                    <p:animEffect transition="in" filter="strips(downRight)">
                                      <p:cBhvr>
                                        <p:cTn id="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第二节 攀岩的相关技术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02455" y="1072515"/>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一、攀岩的相关知识</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28" name="矩形 27"/>
          <p:cNvSpPr/>
          <p:nvPr>
            <p:custDataLst>
              <p:tags r:id="rId2"/>
            </p:custDataLst>
          </p:nvPr>
        </p:nvSpPr>
        <p:spPr>
          <a:xfrm>
            <a:off x="311651" y="2553447"/>
            <a:ext cx="11750359" cy="3654911"/>
          </a:xfrm>
          <a:prstGeom prst="rect">
            <a:avLst/>
          </a:prstGeom>
          <a:pattFill prst="dkDnDiag">
            <a:fgClr>
              <a:srgbClr val="FFFFFF">
                <a:lumMod val="95000"/>
              </a:srgbClr>
            </a:fgClr>
            <a:bgClr>
              <a:srgbClr val="00B0F0"/>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29" name="矩形 28"/>
          <p:cNvSpPr/>
          <p:nvPr>
            <p:custDataLst>
              <p:tags r:id="rId3"/>
            </p:custDataLst>
          </p:nvPr>
        </p:nvSpPr>
        <p:spPr>
          <a:xfrm>
            <a:off x="123779" y="2042046"/>
            <a:ext cx="11814600" cy="4047768"/>
          </a:xfrm>
          <a:prstGeom prst="rect">
            <a:avLst/>
          </a:prstGeom>
          <a:solidFill>
            <a:srgbClr val="F6F6F6"/>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4" name="文本框 3"/>
          <p:cNvSpPr txBox="1"/>
          <p:nvPr>
            <p:custDataLst>
              <p:tags r:id="rId4"/>
            </p:custDataLst>
          </p:nvPr>
        </p:nvSpPr>
        <p:spPr>
          <a:xfrm>
            <a:off x="4422775" y="2492375"/>
            <a:ext cx="6663690" cy="323405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rPr>
              <a:t>攀登岩石峭壁时身体要自然放松，以3 个支点稳定身体重心，而重心要随攀登动作的转换而移动，这是攀岩稳定、平衡、省力的关键。要想身体放松，就要根据岩壁的陡缓程度，使身体和岩壁保持一定距离，避免影响观察攀岩路线和选择支点。在自然岩壁攀登时，上、下肢要协调舒展，要有节奏，上拉、下登要同时用力，身体重心一定要落在脚上，保持面向岩壁、三点固定支撑、直立于岩壁上的攀登姿势。</a:t>
            </a:r>
            <a:endParaRPr lang="zh-CN" altLang="en-US" sz="1600" dirty="0">
              <a:solidFill>
                <a:schemeClr val="tx1">
                  <a:lumMod val="65000"/>
                  <a:lumOff val="35000"/>
                </a:schemeClr>
              </a:solidFill>
              <a:latin typeface="Arial" panose="020B0604020202020204" pitchFamily="34" charset="0"/>
              <a:ea typeface="微软雅黑" panose="020B0503020204020204" charset="-122"/>
              <a:sym typeface="微软雅黑" panose="020B0503020204020204" charset="-122"/>
            </a:endParaRPr>
          </a:p>
        </p:txBody>
      </p:sp>
      <p:pic>
        <p:nvPicPr>
          <p:cNvPr id="2" name="图片 1"/>
          <p:cNvPicPr>
            <a:picLocks noChangeAspect="1"/>
          </p:cNvPicPr>
          <p:nvPr/>
        </p:nvPicPr>
        <p:blipFill>
          <a:blip r:embed="rId5"/>
          <a:stretch>
            <a:fillRect/>
          </a:stretch>
        </p:blipFill>
        <p:spPr>
          <a:xfrm>
            <a:off x="544195" y="2263775"/>
            <a:ext cx="3891915" cy="3751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01370" y="85090"/>
            <a:ext cx="862393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攀岩的相关技术</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03090" y="1134110"/>
            <a:ext cx="3386455" cy="398780"/>
          </a:xfrm>
          <a:prstGeom prst="rect">
            <a:avLst/>
          </a:prstGeom>
          <a:noFill/>
        </p:spPr>
        <p:txBody>
          <a:bodyPr wrap="square" rtlCol="0" anchor="t">
            <a:spAutoFit/>
          </a:bodyPr>
          <a:p>
            <a:pPr algn="ctr"/>
            <a:r>
              <a:rPr lang="zh-CN" altLang="en-US" sz="2000" b="1" spc="200">
                <a:solidFill>
                  <a:schemeClr val="tx1">
                    <a:lumMod val="65000"/>
                    <a:lumOff val="35000"/>
                  </a:schemeClr>
                </a:solidFill>
                <a:uFillTx/>
                <a:latin typeface="微软雅黑" panose="020B0503020204020204" charset="-122"/>
                <a:ea typeface="微软雅黑" panose="020B0503020204020204" charset="-122"/>
              </a:rPr>
              <a:t>二、攀岩的技术要领</a:t>
            </a:r>
            <a:endParaRPr lang="zh-CN" altLang="en-US" sz="2000" b="1" spc="200">
              <a:solidFill>
                <a:schemeClr val="tx1">
                  <a:lumMod val="65000"/>
                  <a:lumOff val="35000"/>
                </a:schemeClr>
              </a:solidFill>
              <a:uFillTx/>
              <a:latin typeface="微软雅黑" panose="020B0503020204020204" charset="-122"/>
              <a:ea typeface="微软雅黑" panose="020B0503020204020204" charset="-122"/>
            </a:endParaRPr>
          </a:p>
        </p:txBody>
      </p:sp>
      <p:sp>
        <p:nvSpPr>
          <p:cNvPr id="64" name="Rectangle: Rounded Corners 7"/>
          <p:cNvSpPr/>
          <p:nvPr>
            <p:custDataLst>
              <p:tags r:id="rId1"/>
            </p:custDataLst>
          </p:nvPr>
        </p:nvSpPr>
        <p:spPr>
          <a:xfrm>
            <a:off x="1561465" y="3811270"/>
            <a:ext cx="1710055" cy="457200"/>
          </a:xfrm>
          <a:prstGeom prst="roundRect">
            <a:avLst>
              <a:gd name="adj" fmla="val 13274"/>
            </a:avLst>
          </a:prstGeom>
          <a:solidFill>
            <a:srgbClr val="FFFFFF"/>
          </a:solidFill>
          <a:ln w="25400">
            <a:solidFill>
              <a:srgbClr val="ED7D31"/>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normAutofit fontScale="25000" lnSpcReduction="20000"/>
          </a:bodyPr>
          <a:lstStyle/>
          <a:p>
            <a:pPr algn="ctr" defTabSz="457200">
              <a:lnSpc>
                <a:spcPct val="140000"/>
              </a:lnSpc>
            </a:pPr>
            <a:endParaRPr sz="2400">
              <a:solidFill>
                <a:srgbClr val="2196F3"/>
              </a:solidFill>
              <a:latin typeface="微软雅黑" panose="020B0503020204020204" charset="-122"/>
              <a:ea typeface="微软雅黑" panose="020B0503020204020204" charset="-122"/>
            </a:endParaRPr>
          </a:p>
        </p:txBody>
      </p:sp>
      <p:sp>
        <p:nvSpPr>
          <p:cNvPr id="590" name="Rectangle: Rounded Corners 47"/>
          <p:cNvSpPr/>
          <p:nvPr>
            <p:custDataLst>
              <p:tags r:id="rId2"/>
            </p:custDataLst>
          </p:nvPr>
        </p:nvSpPr>
        <p:spPr>
          <a:xfrm>
            <a:off x="3780155" y="3505835"/>
            <a:ext cx="3554730" cy="1069340"/>
          </a:xfrm>
          <a:prstGeom prst="roundRect">
            <a:avLst>
              <a:gd name="adj" fmla="val 7661"/>
            </a:avLst>
          </a:prstGeom>
          <a:solidFill>
            <a:srgbClr val="FFFFFF"/>
          </a:solidFill>
          <a:ln w="25400">
            <a:solidFill>
              <a:srgbClr val="ED7D31"/>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normAutofit fontScale="85000"/>
          </a:bodyPr>
          <a:lstStyle/>
          <a:p>
            <a:pPr algn="ctr" defTabSz="457200">
              <a:lnSpc>
                <a:spcPct val="140000"/>
              </a:lnSpc>
            </a:pPr>
            <a:endParaRPr sz="2135">
              <a:solidFill>
                <a:srgbClr val="2196F3"/>
              </a:solidFill>
              <a:latin typeface="微软雅黑" panose="020B0503020204020204" charset="-122"/>
              <a:ea typeface="微软雅黑" panose="020B0503020204020204" charset="-122"/>
            </a:endParaRPr>
          </a:p>
        </p:txBody>
      </p:sp>
      <p:cxnSp>
        <p:nvCxnSpPr>
          <p:cNvPr id="76" name="直线箭头连接符 75"/>
          <p:cNvCxnSpPr>
            <a:stCxn id="64" idx="3"/>
            <a:endCxn id="590" idx="1"/>
          </p:cNvCxnSpPr>
          <p:nvPr>
            <p:custDataLst>
              <p:tags r:id="rId3"/>
            </p:custDataLst>
          </p:nvPr>
        </p:nvCxnSpPr>
        <p:spPr>
          <a:xfrm>
            <a:off x="3271520" y="4050030"/>
            <a:ext cx="508635" cy="635"/>
          </a:xfrm>
          <a:prstGeom prst="straightConnector1">
            <a:avLst/>
          </a:prstGeom>
          <a:noFill/>
          <a:ln w="25400" cap="flat">
            <a:solidFill>
              <a:srgbClr val="ED7D31"/>
            </a:solidFill>
            <a:prstDash val="solid"/>
            <a:miter lim="400000"/>
            <a:tailEnd type="triangle" w="med" len="med"/>
          </a:ln>
          <a:effectLst/>
        </p:spPr>
      </p:cxnSp>
      <p:sp>
        <p:nvSpPr>
          <p:cNvPr id="94" name="TextBox 45"/>
          <p:cNvSpPr txBox="1"/>
          <p:nvPr>
            <p:custDataLst>
              <p:tags r:id="rId4"/>
            </p:custDataLst>
          </p:nvPr>
        </p:nvSpPr>
        <p:spPr>
          <a:xfrm>
            <a:off x="1581150" y="3827780"/>
            <a:ext cx="1670685" cy="425450"/>
          </a:xfrm>
          <a:prstGeom prst="rect">
            <a:avLst/>
          </a:prstGeom>
          <a:ln w="25400">
            <a:miter lim="400000"/>
          </a:ln>
        </p:spPr>
        <p:txBody>
          <a:bodyPr tIns="45720" bIns="45720" anchor="ctr"/>
          <a:lstStyle>
            <a:lvl1pPr>
              <a:defRPr sz="2800" b="1">
                <a:solidFill>
                  <a:srgbClr val="FFFFFF"/>
                </a:solidFill>
              </a:defRPr>
            </a:lvl1pPr>
          </a:lstStyle>
          <a:p>
            <a:pPr algn="ctr" defTabSz="457200">
              <a:lnSpc>
                <a:spcPct val="120000"/>
              </a:lnSpc>
            </a:pPr>
            <a:r>
              <a:rPr lang="en-US" altLang="zh-CN" sz="1600" spc="300" dirty="0">
                <a:solidFill>
                  <a:srgbClr val="009587"/>
                </a:solidFill>
                <a:latin typeface="微软雅黑" panose="020B0503020204020204" charset="-122"/>
                <a:ea typeface="微软雅黑" panose="020B0503020204020204" charset="-122"/>
              </a:rPr>
              <a:t>2.</a:t>
            </a:r>
            <a:r>
              <a:rPr lang="zh-CN" altLang="en-US" sz="1600" spc="300" dirty="0">
                <a:solidFill>
                  <a:srgbClr val="009587"/>
                </a:solidFill>
                <a:latin typeface="微软雅黑" panose="020B0503020204020204" charset="-122"/>
                <a:ea typeface="微软雅黑" panose="020B0503020204020204" charset="-122"/>
              </a:rPr>
              <a:t>脚的动作</a:t>
            </a:r>
            <a:endParaRPr lang="zh-CN" altLang="en-US" sz="1600" spc="300" dirty="0">
              <a:solidFill>
                <a:srgbClr val="009587"/>
              </a:solidFill>
              <a:latin typeface="微软雅黑" panose="020B0503020204020204" charset="-122"/>
              <a:ea typeface="微软雅黑" panose="020B0503020204020204" charset="-122"/>
            </a:endParaRPr>
          </a:p>
        </p:txBody>
      </p:sp>
      <p:sp>
        <p:nvSpPr>
          <p:cNvPr id="101" name="文本框 100"/>
          <p:cNvSpPr txBox="1"/>
          <p:nvPr>
            <p:custDataLst>
              <p:tags r:id="rId5"/>
            </p:custDataLst>
          </p:nvPr>
        </p:nvSpPr>
        <p:spPr>
          <a:xfrm>
            <a:off x="3780790" y="3506470"/>
            <a:ext cx="3554095" cy="1068705"/>
          </a:xfrm>
          <a:prstGeom prst="rect">
            <a:avLst/>
          </a:prstGeom>
          <a:noFill/>
        </p:spPr>
        <p:txBody>
          <a:bodyPr wrap="square" rtlCol="0" anchor="ct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spc="150" dirty="0">
                <a:solidFill>
                  <a:srgbClr val="222222">
                    <a:lumMod val="75000"/>
                    <a:lumOff val="25000"/>
                  </a:srgbClr>
                </a:solidFill>
                <a:latin typeface="微软雅黑" panose="020B0503020204020204" charset="-122"/>
                <a:ea typeface="微软雅黑" panose="020B0503020204020204" charset="-122"/>
              </a:rPr>
              <a:t>一个优秀攀岩运动员的攀登技术发挥得好坏，关键是两腿的力量是否能充分利用。一般的脚法有蹬、跨、挂、踏等。</a:t>
            </a:r>
            <a:endParaRPr lang="zh-CN" altLang="en-US" spc="150" dirty="0">
              <a:solidFill>
                <a:srgbClr val="222222">
                  <a:lumMod val="75000"/>
                  <a:lumOff val="25000"/>
                </a:srgbClr>
              </a:solidFill>
              <a:latin typeface="微软雅黑" panose="020B0503020204020204" charset="-122"/>
              <a:ea typeface="微软雅黑" panose="020B0503020204020204" charset="-122"/>
            </a:endParaRPr>
          </a:p>
        </p:txBody>
      </p:sp>
      <p:sp>
        <p:nvSpPr>
          <p:cNvPr id="69" name="Rectangle: Rounded Corners 47"/>
          <p:cNvSpPr/>
          <p:nvPr>
            <p:custDataLst>
              <p:tags r:id="rId6"/>
            </p:custDataLst>
          </p:nvPr>
        </p:nvSpPr>
        <p:spPr>
          <a:xfrm>
            <a:off x="7334885" y="2309495"/>
            <a:ext cx="3683635" cy="1069340"/>
          </a:xfrm>
          <a:prstGeom prst="roundRect">
            <a:avLst>
              <a:gd name="adj" fmla="val 7661"/>
            </a:avLst>
          </a:prstGeom>
          <a:solidFill>
            <a:srgbClr val="FFFFFF"/>
          </a:solidFill>
          <a:ln w="25400">
            <a:solidFill>
              <a:srgbClr val="4472C4"/>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normAutofit fontScale="85000"/>
          </a:bodyPr>
          <a:lstStyle/>
          <a:p>
            <a:pPr algn="ctr" defTabSz="457200">
              <a:lnSpc>
                <a:spcPct val="140000"/>
              </a:lnSpc>
            </a:pPr>
            <a:endParaRPr sz="2135">
              <a:solidFill>
                <a:srgbClr val="2196F3"/>
              </a:solidFill>
              <a:latin typeface="微软雅黑" panose="020B0503020204020204" charset="-122"/>
              <a:ea typeface="微软雅黑" panose="020B0503020204020204" charset="-122"/>
            </a:endParaRPr>
          </a:p>
        </p:txBody>
      </p:sp>
      <p:sp>
        <p:nvSpPr>
          <p:cNvPr id="572" name="Rectangle: Rounded Corners 7"/>
          <p:cNvSpPr/>
          <p:nvPr>
            <p:custDataLst>
              <p:tags r:id="rId7"/>
            </p:custDataLst>
          </p:nvPr>
        </p:nvSpPr>
        <p:spPr>
          <a:xfrm>
            <a:off x="1561465" y="2614930"/>
            <a:ext cx="1710055" cy="457200"/>
          </a:xfrm>
          <a:prstGeom prst="roundRect">
            <a:avLst>
              <a:gd name="adj" fmla="val 13274"/>
            </a:avLst>
          </a:prstGeom>
          <a:solidFill>
            <a:srgbClr val="FFFFFF"/>
          </a:solidFill>
          <a:ln w="25400">
            <a:solidFill>
              <a:srgbClr val="4472C4"/>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normAutofit fontScale="25000" lnSpcReduction="20000"/>
          </a:bodyPr>
          <a:lstStyle/>
          <a:p>
            <a:pPr algn="ctr" defTabSz="457200">
              <a:lnSpc>
                <a:spcPct val="140000"/>
              </a:lnSpc>
            </a:pPr>
            <a:endParaRPr sz="2400">
              <a:solidFill>
                <a:srgbClr val="2196F3"/>
              </a:solidFill>
              <a:latin typeface="微软雅黑" panose="020B0503020204020204" charset="-122"/>
              <a:ea typeface="微软雅黑" panose="020B0503020204020204" charset="-122"/>
            </a:endParaRPr>
          </a:p>
        </p:txBody>
      </p:sp>
      <p:cxnSp>
        <p:nvCxnSpPr>
          <p:cNvPr id="91" name="直线箭头连接符 90"/>
          <p:cNvCxnSpPr>
            <a:stCxn id="572" idx="3"/>
            <a:endCxn id="69" idx="1"/>
          </p:cNvCxnSpPr>
          <p:nvPr>
            <p:custDataLst>
              <p:tags r:id="rId8"/>
            </p:custDataLst>
          </p:nvPr>
        </p:nvCxnSpPr>
        <p:spPr>
          <a:xfrm>
            <a:off x="3271520" y="2843530"/>
            <a:ext cx="4063365" cy="635"/>
          </a:xfrm>
          <a:prstGeom prst="straightConnector1">
            <a:avLst/>
          </a:prstGeom>
          <a:noFill/>
          <a:ln w="25400" cap="flat">
            <a:solidFill>
              <a:srgbClr val="4472C4"/>
            </a:solidFill>
            <a:prstDash val="solid"/>
            <a:miter lim="400000"/>
            <a:tailEnd type="triangle" w="med" len="med"/>
          </a:ln>
          <a:effectLst/>
        </p:spPr>
      </p:cxnSp>
      <p:sp>
        <p:nvSpPr>
          <p:cNvPr id="97" name="TextBox 66"/>
          <p:cNvSpPr txBox="1"/>
          <p:nvPr>
            <p:custDataLst>
              <p:tags r:id="rId9"/>
            </p:custDataLst>
          </p:nvPr>
        </p:nvSpPr>
        <p:spPr>
          <a:xfrm>
            <a:off x="1557020" y="2631440"/>
            <a:ext cx="1718945" cy="425450"/>
          </a:xfrm>
          <a:prstGeom prst="rect">
            <a:avLst/>
          </a:prstGeom>
          <a:ln w="25400">
            <a:miter lim="400000"/>
          </a:ln>
        </p:spPr>
        <p:txBody>
          <a:bodyPr tIns="45720" bIns="45720" anchor="ctr">
            <a:normAutofit/>
          </a:bodyPr>
          <a:lstStyle>
            <a:lvl1pPr>
              <a:defRPr sz="2800" b="1">
                <a:solidFill>
                  <a:srgbClr val="FFFFFF"/>
                </a:solidFill>
              </a:defRPr>
            </a:lvl1pPr>
          </a:lstStyle>
          <a:p>
            <a:pPr algn="ctr" defTabSz="457200">
              <a:lnSpc>
                <a:spcPct val="120000"/>
              </a:lnSpc>
            </a:pPr>
            <a:r>
              <a:rPr lang="en-US" altLang="zh-CN" sz="1600" spc="300" dirty="0">
                <a:solidFill>
                  <a:srgbClr val="2196F3"/>
                </a:solidFill>
                <a:latin typeface="微软雅黑" panose="020B0503020204020204" charset="-122"/>
                <a:ea typeface="微软雅黑" panose="020B0503020204020204" charset="-122"/>
              </a:rPr>
              <a:t>1.</a:t>
            </a:r>
            <a:r>
              <a:rPr lang="zh-CN" altLang="en-US" sz="1600" spc="300" dirty="0">
                <a:solidFill>
                  <a:srgbClr val="2196F3"/>
                </a:solidFill>
                <a:latin typeface="微软雅黑" panose="020B0503020204020204" charset="-122"/>
                <a:ea typeface="微软雅黑" panose="020B0503020204020204" charset="-122"/>
              </a:rPr>
              <a:t>手臂动作</a:t>
            </a:r>
            <a:endParaRPr lang="zh-CN" altLang="en-US" sz="1600" spc="300" dirty="0">
              <a:solidFill>
                <a:srgbClr val="2196F3"/>
              </a:solidFill>
              <a:latin typeface="微软雅黑" panose="020B0503020204020204" charset="-122"/>
              <a:ea typeface="微软雅黑" panose="020B0503020204020204" charset="-122"/>
            </a:endParaRPr>
          </a:p>
        </p:txBody>
      </p:sp>
      <p:sp>
        <p:nvSpPr>
          <p:cNvPr id="104" name="文本框 103"/>
          <p:cNvSpPr txBox="1"/>
          <p:nvPr>
            <p:custDataLst>
              <p:tags r:id="rId10"/>
            </p:custDataLst>
          </p:nvPr>
        </p:nvSpPr>
        <p:spPr>
          <a:xfrm>
            <a:off x="7345045" y="2309495"/>
            <a:ext cx="3672840" cy="1069975"/>
          </a:xfrm>
          <a:prstGeom prst="rect">
            <a:avLst/>
          </a:prstGeom>
          <a:noFill/>
        </p:spPr>
        <p:txBody>
          <a:bodyPr wrap="square" rtlCol="0" anchor="ctr"/>
          <a:lstStyle>
            <a:defPPr>
              <a:defRPr lang="en-US"/>
            </a:defPPr>
            <a:lvl1pPr algn="ctr">
              <a:lnSpc>
                <a:spcPct val="130000"/>
              </a:lnSpc>
              <a:defRPr sz="1400">
                <a:solidFill>
                  <a:srgbClr val="222222">
                    <a:lumMod val="75000"/>
                    <a:lumOff val="25000"/>
                  </a:srgbClr>
                </a:solidFill>
              </a:defRPr>
            </a:lvl1pPr>
          </a:lstStyle>
          <a:p>
            <a:pPr algn="just" defTabSz="457200">
              <a:lnSpc>
                <a:spcPct val="110000"/>
              </a:lnSpc>
            </a:pPr>
            <a:r>
              <a:rPr lang="zh-CN" altLang="en-US" dirty="0">
                <a:solidFill>
                  <a:srgbClr val="222222">
                    <a:lumMod val="75000"/>
                    <a:lumOff val="25000"/>
                  </a:srgbClr>
                </a:solidFill>
                <a:uFillTx/>
                <a:latin typeface="微软雅黑" panose="020B0503020204020204" charset="-122"/>
                <a:ea typeface="微软雅黑" panose="020B0503020204020204" charset="-122"/>
              </a:rPr>
              <a:t>攀岩是靠手脚和身体的平衡向上运动。手和手臂要根据支点的不同，采用各种用力方法。要根据支点不同采用各种用力方法，如抓、握、挂、抠、扒、捏、拉、推、张等。</a:t>
            </a:r>
            <a:endParaRPr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70" name="Rectangle: Rounded Corners 47"/>
          <p:cNvSpPr/>
          <p:nvPr>
            <p:custDataLst>
              <p:tags r:id="rId11"/>
            </p:custDataLst>
          </p:nvPr>
        </p:nvSpPr>
        <p:spPr>
          <a:xfrm>
            <a:off x="7334885" y="4692015"/>
            <a:ext cx="3683635" cy="1069340"/>
          </a:xfrm>
          <a:prstGeom prst="roundRect">
            <a:avLst>
              <a:gd name="adj" fmla="val 7661"/>
            </a:avLst>
          </a:prstGeom>
          <a:solidFill>
            <a:srgbClr val="FFFFFF"/>
          </a:solidFill>
          <a:ln w="25400">
            <a:solidFill>
              <a:srgbClr val="4472C4"/>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normAutofit fontScale="85000"/>
          </a:bodyPr>
          <a:lstStyle/>
          <a:p>
            <a:pPr algn="ctr" defTabSz="457200">
              <a:lnSpc>
                <a:spcPct val="140000"/>
              </a:lnSpc>
            </a:pPr>
            <a:endParaRPr sz="2135">
              <a:solidFill>
                <a:srgbClr val="2196F3"/>
              </a:solidFill>
              <a:latin typeface="微软雅黑" panose="020B0503020204020204" charset="-122"/>
              <a:ea typeface="微软雅黑" panose="020B0503020204020204" charset="-122"/>
            </a:endParaRPr>
          </a:p>
        </p:txBody>
      </p:sp>
      <p:sp>
        <p:nvSpPr>
          <p:cNvPr id="65" name="Rectangle: Rounded Corners 7"/>
          <p:cNvSpPr/>
          <p:nvPr>
            <p:custDataLst>
              <p:tags r:id="rId12"/>
            </p:custDataLst>
          </p:nvPr>
        </p:nvSpPr>
        <p:spPr>
          <a:xfrm>
            <a:off x="1561465" y="4997450"/>
            <a:ext cx="1710055" cy="457200"/>
          </a:xfrm>
          <a:prstGeom prst="roundRect">
            <a:avLst>
              <a:gd name="adj" fmla="val 13274"/>
            </a:avLst>
          </a:prstGeom>
          <a:solidFill>
            <a:srgbClr val="FFFFFF"/>
          </a:solidFill>
          <a:ln w="25400">
            <a:solidFill>
              <a:srgbClr val="4472C4"/>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normAutofit fontScale="25000" lnSpcReduction="20000"/>
          </a:bodyPr>
          <a:lstStyle/>
          <a:p>
            <a:pPr algn="ctr" defTabSz="457200">
              <a:lnSpc>
                <a:spcPct val="140000"/>
              </a:lnSpc>
            </a:pPr>
            <a:endParaRPr sz="2400">
              <a:solidFill>
                <a:srgbClr val="2196F3"/>
              </a:solidFill>
              <a:latin typeface="微软雅黑" panose="020B0503020204020204" charset="-122"/>
              <a:ea typeface="微软雅黑" panose="020B0503020204020204" charset="-122"/>
            </a:endParaRPr>
          </a:p>
        </p:txBody>
      </p:sp>
      <p:cxnSp>
        <p:nvCxnSpPr>
          <p:cNvPr id="88" name="直线箭头连接符 87"/>
          <p:cNvCxnSpPr>
            <a:stCxn id="65" idx="3"/>
            <a:endCxn id="70" idx="1"/>
          </p:cNvCxnSpPr>
          <p:nvPr>
            <p:custDataLst>
              <p:tags r:id="rId13"/>
            </p:custDataLst>
          </p:nvPr>
        </p:nvCxnSpPr>
        <p:spPr>
          <a:xfrm>
            <a:off x="3271520" y="5226050"/>
            <a:ext cx="4063365" cy="635"/>
          </a:xfrm>
          <a:prstGeom prst="straightConnector1">
            <a:avLst/>
          </a:prstGeom>
          <a:noFill/>
          <a:ln w="25400" cap="flat">
            <a:solidFill>
              <a:srgbClr val="4472C4"/>
            </a:solidFill>
            <a:prstDash val="solid"/>
            <a:miter lim="400000"/>
            <a:tailEnd type="triangle" w="med" len="med"/>
          </a:ln>
          <a:effectLst/>
        </p:spPr>
      </p:cxnSp>
      <p:sp>
        <p:nvSpPr>
          <p:cNvPr id="95" name="TextBox 46"/>
          <p:cNvSpPr txBox="1"/>
          <p:nvPr>
            <p:custDataLst>
              <p:tags r:id="rId14"/>
            </p:custDataLst>
          </p:nvPr>
        </p:nvSpPr>
        <p:spPr>
          <a:xfrm>
            <a:off x="1643380" y="5013960"/>
            <a:ext cx="1545590" cy="425450"/>
          </a:xfrm>
          <a:prstGeom prst="rect">
            <a:avLst/>
          </a:prstGeom>
          <a:ln w="25400">
            <a:miter lim="400000"/>
          </a:ln>
        </p:spPr>
        <p:txBody>
          <a:bodyPr wrap="square" tIns="45720" bIns="45720" anchor="ctr">
            <a:normAutofit/>
          </a:bodyPr>
          <a:lstStyle>
            <a:lvl1pPr>
              <a:defRPr sz="2800" b="1">
                <a:solidFill>
                  <a:srgbClr val="FFFFFF"/>
                </a:solidFill>
              </a:defRPr>
            </a:lvl1pPr>
          </a:lstStyle>
          <a:p>
            <a:pPr algn="ctr" defTabSz="457200">
              <a:lnSpc>
                <a:spcPct val="120000"/>
              </a:lnSpc>
            </a:pPr>
            <a:r>
              <a:rPr lang="en-US" altLang="zh-CN" sz="1600" spc="300" dirty="0">
                <a:solidFill>
                  <a:srgbClr val="2196F3"/>
                </a:solidFill>
                <a:latin typeface="微软雅黑" panose="020B0503020204020204" charset="-122"/>
                <a:ea typeface="微软雅黑" panose="020B0503020204020204" charset="-122"/>
              </a:rPr>
              <a:t>3.</a:t>
            </a:r>
            <a:r>
              <a:rPr lang="zh-CN" altLang="en-US" sz="1600" spc="300" dirty="0">
                <a:solidFill>
                  <a:srgbClr val="2196F3"/>
                </a:solidFill>
                <a:latin typeface="微软雅黑" panose="020B0503020204020204" charset="-122"/>
                <a:ea typeface="微软雅黑" panose="020B0503020204020204" charset="-122"/>
              </a:rPr>
              <a:t>手脚配合</a:t>
            </a:r>
            <a:endParaRPr lang="zh-CN" altLang="en-US" sz="1600" spc="300" dirty="0">
              <a:solidFill>
                <a:srgbClr val="2196F3"/>
              </a:solidFill>
              <a:latin typeface="微软雅黑" panose="020B0503020204020204" charset="-122"/>
              <a:ea typeface="微软雅黑" panose="020B0503020204020204" charset="-122"/>
            </a:endParaRPr>
          </a:p>
        </p:txBody>
      </p:sp>
      <p:sp>
        <p:nvSpPr>
          <p:cNvPr id="105" name="文本框 104"/>
          <p:cNvSpPr txBox="1"/>
          <p:nvPr>
            <p:custDataLst>
              <p:tags r:id="rId15"/>
            </p:custDataLst>
          </p:nvPr>
        </p:nvSpPr>
        <p:spPr>
          <a:xfrm>
            <a:off x="7345045" y="4732655"/>
            <a:ext cx="3673475" cy="989965"/>
          </a:xfrm>
          <a:prstGeom prst="rect">
            <a:avLst/>
          </a:prstGeom>
          <a:noFill/>
        </p:spPr>
        <p:txBody>
          <a:bodyPr wrap="square" rtlCol="0" anchor="ctr"/>
          <a:lstStyle>
            <a:defPPr>
              <a:defRPr lang="en-US"/>
            </a:defPPr>
            <a:lvl1pPr algn="ctr">
              <a:lnSpc>
                <a:spcPct val="130000"/>
              </a:lnSpc>
              <a:defRPr sz="1400">
                <a:solidFill>
                  <a:srgbClr val="222222">
                    <a:lumMod val="75000"/>
                    <a:lumOff val="25000"/>
                  </a:srgbClr>
                </a:solidFill>
              </a:defRPr>
            </a:lvl1pPr>
          </a:lstStyle>
          <a:p>
            <a:pPr algn="just" defTabSz="457200">
              <a:lnSpc>
                <a:spcPct val="100000"/>
              </a:lnSpc>
            </a:pPr>
            <a:r>
              <a:rPr lang="zh-CN" altLang="en-US" dirty="0">
                <a:solidFill>
                  <a:srgbClr val="222222">
                    <a:lumMod val="75000"/>
                    <a:lumOff val="25000"/>
                  </a:srgbClr>
                </a:solidFill>
                <a:uFillTx/>
                <a:latin typeface="微软雅黑" panose="020B0503020204020204" charset="-122"/>
                <a:ea typeface="微软雅黑" panose="020B0503020204020204" charset="-122"/>
              </a:rPr>
              <a:t>凡优秀攀岩运动员，上、下肢力量是协调运用的。对初学者或技术还不熟练的运动员来说，上肢力量显得更为重要。攀登时往往是上肢引体，下肢蹬压抬腿而移动身体。</a:t>
            </a:r>
            <a:endParaRPr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TAG_VERSION" val="1.0"/>
  <p:tag name="KSO_WM_TEMPLATE_CATEGORY" val="diagram"/>
  <p:tag name="KSO_WM_TEMPLATE_INDEX" val="20187882"/>
  <p:tag name="KSO_WM_UNIT_TYPE" val="l_i"/>
  <p:tag name="KSO_WM_UNIT_INDEX" val="1_1"/>
  <p:tag name="KSO_WM_UNIT_ID" val="diagram20187882_3*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10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3"/>
  <p:tag name="KSO_WM_UNIT_ID" val="crop20194962_1*ζ_h_i*1_1_2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53.65"/>
  <p:tag name="KSO_WM_CREATIVE_CROP_SHAPE_TOP" val="159.15"/>
  <p:tag name="KSO_WM_CREATIVE_CROP_SHAPE_WIDTH" val="46.15"/>
  <p:tag name="KSO_WM_CREATIVE_CROP_SHAPE_HEIGHT" val="46.05"/>
</p:tagLst>
</file>

<file path=ppt/tags/tag10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4"/>
  <p:tag name="KSO_WM_UNIT_ID" val="crop20194962_1*ζ_h_i*1_1_2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35.3"/>
  <p:tag name="KSO_WM_CREATIVE_CROP_SHAPE_TOP" val="279.8"/>
  <p:tag name="KSO_WM_CREATIVE_CROP_SHAPE_WIDTH" val="56.3"/>
  <p:tag name="KSO_WM_CREATIVE_CROP_SHAPE_HEIGHT" val="56.1"/>
</p:tagLst>
</file>

<file path=ppt/tags/tag10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5"/>
  <p:tag name="KSO_WM_UNIT_ID" val="crop20194962_1*ζ_h_i*1_1_2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9.15"/>
  <p:tag name="KSO_WM_CREATIVE_CROP_SHAPE_TOP" val="379.8"/>
  <p:tag name="KSO_WM_CREATIVE_CROP_SHAPE_WIDTH" val="63.65"/>
  <p:tag name="KSO_WM_CREATIVE_CROP_SHAPE_HEIGHT" val="63.5"/>
</p:tagLst>
</file>

<file path=ppt/tags/tag10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6"/>
  <p:tag name="KSO_WM_UNIT_ID" val="crop20194962_1*ζ_h_i*1_1_2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76.05"/>
  <p:tag name="KSO_WM_CREATIVE_CROP_SHAPE_TOP" val="350.1"/>
  <p:tag name="KSO_WM_CREATIVE_CROP_SHAPE_WIDTH" val="81.95"/>
  <p:tag name="KSO_WM_CREATIVE_CROP_SHAPE_HEIGHT" val="81.95"/>
</p:tagLst>
</file>

<file path=ppt/tags/tag10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7"/>
  <p:tag name="KSO_WM_UNIT_ID" val="crop20194962_1*ζ_h_i*1_1_2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70.15"/>
  <p:tag name="KSO_WM_CREATIVE_CROP_SHAPE_TOP" val="133.15"/>
  <p:tag name="KSO_WM_CREATIVE_CROP_SHAPE_WIDTH" val="35.65"/>
  <p:tag name="KSO_WM_CREATIVE_CROP_SHAPE_HEIGHT" val="35.6"/>
</p:tagLst>
</file>

<file path=ppt/tags/tag10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8"/>
  <p:tag name="KSO_WM_UNIT_ID" val="crop20194962_1*ζ_h_i*1_1_2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05.4"/>
  <p:tag name="KSO_WM_CREATIVE_CROP_SHAPE_TOP" val="238.85"/>
  <p:tag name="KSO_WM_CREATIVE_CROP_SHAPE_WIDTH" val="36.45"/>
  <p:tag name="KSO_WM_CREATIVE_CROP_SHAPE_HEIGHT" val="36.4"/>
</p:tagLst>
</file>

<file path=ppt/tags/tag10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9"/>
  <p:tag name="KSO_WM_UNIT_ID" val="crop20194962_1*ζ_h_i*1_1_29"/>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5.3"/>
  <p:tag name="KSO_WM_CREATIVE_CROP_SHAPE_TOP" val="232.9"/>
  <p:tag name="KSO_WM_CREATIVE_CROP_SHAPE_WIDTH" val="36.55"/>
  <p:tag name="KSO_WM_CREATIVE_CROP_SHAPE_HEIGHT" val="36.45"/>
</p:tagLst>
</file>

<file path=ppt/tags/tag10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0"/>
  <p:tag name="KSO_WM_UNIT_ID" val="crop20194962_1*ζ_h_i*1_1_30"/>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8.5"/>
  <p:tag name="KSO_WM_CREATIVE_CROP_SHAPE_TOP" val="273.8"/>
  <p:tag name="KSO_WM_CREATIVE_CROP_SHAPE_WIDTH" val="36.55"/>
  <p:tag name="KSO_WM_CREATIVE_CROP_SHAPE_HEIGHT" val="36.45"/>
</p:tagLst>
</file>

<file path=ppt/tags/tag10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1"/>
  <p:tag name="KSO_WM_UNIT_ID" val="crop20194962_1*ζ_h_i*1_1_3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35.3"/>
  <p:tag name="KSO_WM_CREATIVE_CROP_SHAPE_TOP" val="340.5"/>
  <p:tag name="KSO_WM_CREATIVE_CROP_SHAPE_WIDTH" val="36.45"/>
  <p:tag name="KSO_WM_CREATIVE_CROP_SHAPE_HEIGHT" val="36.45"/>
</p:tagLst>
</file>

<file path=ppt/tags/tag10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2"/>
  <p:tag name="KSO_WM_UNIT_ID" val="crop20194962_1*ζ_h_i*1_1_3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61.1"/>
  <p:tag name="KSO_WM_CREATIVE_CROP_SHAPE_TOP" val="350.4"/>
  <p:tag name="KSO_WM_CREATIVE_CROP_SHAPE_WIDTH" val="36.55"/>
  <p:tag name="KSO_WM_CREATIVE_CROP_SHAPE_HEIGHT" val="36.45"/>
</p:tagLst>
</file>

<file path=ppt/tags/tag11.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1_1"/>
  <p:tag name="KSO_WM_UNIT_ID" val="diagram20187882_3*l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3"/>
  <p:tag name="KSO_WM_UNIT_ID" val="crop20194962_1*ζ_h_i*1_1_3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9.3"/>
  <p:tag name="KSO_WM_CREATIVE_CROP_SHAPE_TOP" val="379.8"/>
  <p:tag name="KSO_WM_CREATIVE_CROP_SHAPE_WIDTH" val="36.45"/>
  <p:tag name="KSO_WM_CREATIVE_CROP_SHAPE_HEIGHT" val="36.4"/>
</p:tagLst>
</file>

<file path=ppt/tags/tag11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4"/>
  <p:tag name="KSO_WM_UNIT_ID" val="crop20194962_1*ζ_h_i*1_1_3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2.8"/>
  <p:tag name="KSO_WM_CREATIVE_CROP_SHAPE_TOP" val="417.6"/>
  <p:tag name="KSO_WM_CREATIVE_CROP_SHAPE_WIDTH" val="36.45"/>
  <p:tag name="KSO_WM_CREATIVE_CROP_SHAPE_HEIGHT" val="36.45"/>
</p:tagLst>
</file>

<file path=ppt/tags/tag11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5"/>
  <p:tag name="KSO_WM_UNIT_ID" val="crop20194962_1*ζ_h_i*1_1_3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05.15"/>
  <p:tag name="KSO_WM_CREATIVE_CROP_SHAPE_TOP" val="168.75"/>
  <p:tag name="KSO_WM_CREATIVE_CROP_SHAPE_WIDTH" val="66.15"/>
  <p:tag name="KSO_WM_CREATIVE_CROP_SHAPE_HEIGHT" val="66.15"/>
</p:tagLst>
</file>

<file path=ppt/tags/tag11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6"/>
  <p:tag name="KSO_WM_UNIT_ID" val="crop20194962_1*ζ_h_i*1_1_3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35.3"/>
  <p:tag name="KSO_WM_CREATIVE_CROP_SHAPE_TOP" val="209.45"/>
  <p:tag name="KSO_WM_CREATIVE_CROP_SHAPE_WIDTH" val="66.2"/>
  <p:tag name="KSO_WM_CREATIVE_CROP_SHAPE_HEIGHT" val="66.15"/>
</p:tagLst>
</file>

<file path=ppt/tags/tag11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7"/>
  <p:tag name="KSO_WM_UNIT_ID" val="crop20194962_1*ζ_h_i*1_1_3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5.8"/>
  <p:tag name="KSO_WM_CREATIVE_CROP_SHAPE_TOP" val="279.8"/>
  <p:tag name="KSO_WM_CREATIVE_CROP_SHAPE_WIDTH" val="66.2"/>
  <p:tag name="KSO_WM_CREATIVE_CROP_SHAPE_HEIGHT" val="66.05"/>
</p:tagLst>
</file>

<file path=ppt/tags/tag11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8"/>
  <p:tag name="KSO_WM_UNIT_ID" val="crop20194962_1*ζ_h_i*1_1_3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5.75"/>
  <p:tag name="KSO_WM_CREATIVE_CROP_SHAPE_TOP" val="203.45"/>
  <p:tag name="KSO_WM_CREATIVE_CROP_SHAPE_WIDTH" val="66.15"/>
  <p:tag name="KSO_WM_CREATIVE_CROP_SHAPE_HEIGHT" val="66.15"/>
</p:tagLst>
</file>

<file path=ppt/tags/tag116.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117.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4962_1*i*1"/>
  <p:tag name="KSO_WM_TEMPLATE_CATEGORY" val="crop"/>
  <p:tag name="KSO_WM_TEMPLATE_INDEX" val="20194962"/>
  <p:tag name="KSO_WM_UNIT_LAYERLEVEL" val="1"/>
  <p:tag name="KSO_WM_TAG_VERSION" val="1.0"/>
  <p:tag name="KSO_WM_BEAUTIFY_FLAG" val="#wm#"/>
</p:tagLst>
</file>

<file path=ppt/tags/tag11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
  <p:tag name="KSO_WM_UNIT_ID" val="crop20194962_1*ζ_h_i*1_1_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0.25"/>
  <p:tag name="KSO_WM_CREATIVE_CROP_SHAPE_TOP" val="164.35"/>
  <p:tag name="KSO_WM_CREATIVE_CROP_SHAPE_WIDTH" val="67"/>
  <p:tag name="KSO_WM_CREATIVE_CROP_SHAPE_HEIGHT" val="67"/>
</p:tagLst>
</file>

<file path=ppt/tags/tag12.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1_1"/>
  <p:tag name="KSO_WM_UNIT_ID" val="diagram20187882_3*l_h_f*1_1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
  <p:tag name="KSO_WM_UNIT_ID" val="crop20194962_1*ζ_h_i*1_1_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9.55"/>
  <p:tag name="KSO_WM_CREATIVE_CROP_SHAPE_TOP" val="297.7"/>
  <p:tag name="KSO_WM_CREATIVE_CROP_SHAPE_WIDTH" val="102.4"/>
  <p:tag name="KSO_WM_CREATIVE_CROP_SHAPE_HEIGHT" val="102.25"/>
</p:tagLst>
</file>

<file path=ppt/tags/tag12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
  <p:tag name="KSO_WM_UNIT_ID" val="crop20194962_1*ζ_h_i*1_1_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75.6"/>
  <p:tag name="KSO_WM_CREATIVE_CROP_SHAPE_TOP" val="177.1"/>
  <p:tag name="KSO_WM_CREATIVE_CROP_SHAPE_WIDTH" val="46.15"/>
  <p:tag name="KSO_WM_CREATIVE_CROP_SHAPE_HEIGHT" val="46.05"/>
</p:tagLst>
</file>

<file path=ppt/tags/tag12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4"/>
  <p:tag name="KSO_WM_UNIT_ID" val="crop20194962_1*ζ_h_i*1_1_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44.05"/>
  <p:tag name="KSO_WM_CREATIVE_CROP_SHAPE_TOP" val="183.05"/>
  <p:tag name="KSO_WM_CREATIVE_CROP_SHAPE_WIDTH" val="46.05"/>
  <p:tag name="KSO_WM_CREATIVE_CROP_SHAPE_HEIGHT" val="46"/>
</p:tagLst>
</file>

<file path=ppt/tags/tag12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5"/>
  <p:tag name="KSO_WM_UNIT_ID" val="crop20194962_1*ζ_h_i*1_1_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5.65"/>
  <p:tag name="KSO_WM_CREATIVE_CROP_SHAPE_TOP" val="303.6"/>
  <p:tag name="KSO_WM_CREATIVE_CROP_SHAPE_WIDTH" val="56.3"/>
  <p:tag name="KSO_WM_CREATIVE_CROP_SHAPE_HEIGHT" val="56.2"/>
</p:tagLst>
</file>

<file path=ppt/tags/tag12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6"/>
  <p:tag name="KSO_WM_UNIT_ID" val="crop20194962_1*ζ_h_i*1_1_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59.45"/>
  <p:tag name="KSO_WM_CREATIVE_CROP_SHAPE_TOP" val="403.65"/>
  <p:tag name="KSO_WM_CREATIVE_CROP_SHAPE_WIDTH" val="63.65"/>
  <p:tag name="KSO_WM_CREATIVE_CROP_SHAPE_HEIGHT" val="63.55"/>
</p:tagLst>
</file>

<file path=ppt/tags/tag12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7"/>
  <p:tag name="KSO_WM_UNIT_ID" val="crop20194962_1*ζ_h_i*1_1_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66.35"/>
  <p:tag name="KSO_WM_CREATIVE_CROP_SHAPE_TOP" val="373.95"/>
  <p:tag name="KSO_WM_CREATIVE_CROP_SHAPE_WIDTH" val="82"/>
  <p:tag name="KSO_WM_CREATIVE_CROP_SHAPE_HEIGHT" val="81.95"/>
</p:tagLst>
</file>

<file path=ppt/tags/tag12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8"/>
  <p:tag name="KSO_WM_UNIT_ID" val="crop20194962_1*ζ_h_i*1_1_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60.5"/>
  <p:tag name="KSO_WM_CREATIVE_CROP_SHAPE_TOP" val="157"/>
  <p:tag name="KSO_WM_CREATIVE_CROP_SHAPE_WIDTH" val="35.65"/>
  <p:tag name="KSO_WM_CREATIVE_CROP_SHAPE_HEIGHT" val="35.65"/>
</p:tagLst>
</file>

<file path=ppt/tags/tag12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9"/>
  <p:tag name="KSO_WM_UNIT_ID" val="crop20194962_1*ζ_h_i*1_1_9"/>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5.75"/>
  <p:tag name="KSO_WM_CREATIVE_CROP_SHAPE_TOP" val="262.7"/>
  <p:tag name="KSO_WM_CREATIVE_CROP_SHAPE_WIDTH" val="36.45"/>
  <p:tag name="KSO_WM_CREATIVE_CROP_SHAPE_HEIGHT" val="36.45"/>
</p:tagLst>
</file>

<file path=ppt/tags/tag12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0"/>
  <p:tag name="KSO_WM_UNIT_ID" val="crop20194962_1*ζ_h_i*1_1_10"/>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5.65"/>
  <p:tag name="KSO_WM_CREATIVE_CROP_SHAPE_TOP" val="256.7"/>
  <p:tag name="KSO_WM_CREATIVE_CROP_SHAPE_WIDTH" val="36.45"/>
  <p:tag name="KSO_WM_CREATIVE_CROP_SHAPE_HEIGHT" val="36.55"/>
</p:tagLst>
</file>

<file path=ppt/tags/tag12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1"/>
  <p:tag name="KSO_WM_UNIT_ID" val="crop20194962_1*ζ_h_i*1_1_1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78.9"/>
  <p:tag name="KSO_WM_CREATIVE_CROP_SHAPE_TOP" val="297.7"/>
  <p:tag name="KSO_WM_CREATIVE_CROP_SHAPE_WIDTH" val="36.45"/>
  <p:tag name="KSO_WM_CREATIVE_CROP_SHAPE_HEIGHT" val="36.45"/>
</p:tagLst>
</file>

<file path=ppt/tags/tag13.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2"/>
  <p:tag name="KSO_WM_UNIT_ID" val="crop20194962_1*ζ_h_i*1_1_1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5.65"/>
  <p:tag name="KSO_WM_CREATIVE_CROP_SHAPE_TOP" val="364.35"/>
  <p:tag name="KSO_WM_CREATIVE_CROP_SHAPE_WIDTH" val="36.45"/>
  <p:tag name="KSO_WM_CREATIVE_CROP_SHAPE_HEIGHT" val="36.45"/>
</p:tagLst>
</file>

<file path=ppt/tags/tag13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3"/>
  <p:tag name="KSO_WM_UNIT_ID" val="crop20194962_1*ζ_h_i*1_1_1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51.5"/>
  <p:tag name="KSO_WM_CREATIVE_CROP_SHAPE_TOP" val="374.2"/>
  <p:tag name="KSO_WM_CREATIVE_CROP_SHAPE_WIDTH" val="36.45"/>
  <p:tag name="KSO_WM_CREATIVE_CROP_SHAPE_HEIGHT" val="36.55"/>
</p:tagLst>
</file>

<file path=ppt/tags/tag13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4"/>
  <p:tag name="KSO_WM_UNIT_ID" val="crop20194962_1*ζ_h_i*1_1_1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9.55"/>
  <p:tag name="KSO_WM_CREATIVE_CROP_SHAPE_TOP" val="403.65"/>
  <p:tag name="KSO_WM_CREATIVE_CROP_SHAPE_WIDTH" val="36.55"/>
  <p:tag name="KSO_WM_CREATIVE_CROP_SHAPE_HEIGHT" val="36.4"/>
</p:tagLst>
</file>

<file path=ppt/tags/tag13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5"/>
  <p:tag name="KSO_WM_UNIT_ID" val="crop20194962_1*ζ_h_i*1_1_1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3.1"/>
  <p:tag name="KSO_WM_CREATIVE_CROP_SHAPE_TOP" val="441.45"/>
  <p:tag name="KSO_WM_CREATIVE_CROP_SHAPE_WIDTH" val="36.45"/>
  <p:tag name="KSO_WM_CREATIVE_CROP_SHAPE_HEIGHT" val="36.45"/>
</p:tagLst>
</file>

<file path=ppt/tags/tag13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6"/>
  <p:tag name="KSO_WM_UNIT_ID" val="crop20194962_1*ζ_h_i*1_1_1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5.55"/>
  <p:tag name="KSO_WM_CREATIVE_CROP_SHAPE_TOP" val="192.65"/>
  <p:tag name="KSO_WM_CREATIVE_CROP_SHAPE_WIDTH" val="66.15"/>
  <p:tag name="KSO_WM_CREATIVE_CROP_SHAPE_HEIGHT" val="66.15"/>
</p:tagLst>
</file>

<file path=ppt/tags/tag13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7"/>
  <p:tag name="KSO_WM_UNIT_ID" val="crop20194962_1*ζ_h_i*1_1_1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5.65"/>
  <p:tag name="KSO_WM_CREATIVE_CROP_SHAPE_TOP" val="233.25"/>
  <p:tag name="KSO_WM_CREATIVE_CROP_SHAPE_WIDTH" val="66.15"/>
  <p:tag name="KSO_WM_CREATIVE_CROP_SHAPE_HEIGHT" val="66.15"/>
</p:tagLst>
</file>

<file path=ppt/tags/tag13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8"/>
  <p:tag name="KSO_WM_UNIT_ID" val="crop20194962_1*ζ_h_i*1_1_1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86.15"/>
  <p:tag name="KSO_WM_CREATIVE_CROP_SHAPE_TOP" val="303.6"/>
  <p:tag name="KSO_WM_CREATIVE_CROP_SHAPE_WIDTH" val="66.15"/>
  <p:tag name="KSO_WM_CREATIVE_CROP_SHAPE_HEIGHT" val="66.15"/>
</p:tagLst>
</file>

<file path=ppt/tags/tag13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9"/>
  <p:tag name="KSO_WM_UNIT_ID" val="crop20194962_1*ζ_h_i*1_1_19"/>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56.1"/>
  <p:tag name="KSO_WM_CREATIVE_CROP_SHAPE_TOP" val="227.35"/>
  <p:tag name="KSO_WM_CREATIVE_CROP_SHAPE_WIDTH" val="66.15"/>
  <p:tag name="KSO_WM_CREATIVE_CROP_SHAPE_HEIGHT" val="66.15"/>
</p:tagLst>
</file>

<file path=ppt/tags/tag138.xml><?xml version="1.0" encoding="utf-8"?>
<p:tagLst xmlns:p="http://schemas.openxmlformats.org/presentationml/2006/main">
  <p:tag name="PA" val="v5.2.2"/>
  <p:tag name="KSO_WM_UNIT_VALUE" val="369*369"/>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
  <p:tag name="KSO_WM_UNIT_ID" val="crop20194962_1*ζ_h_d*1_1_1"/>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4.4"/>
  <p:tag name="KSO_WM_CREATIVE_CROP_SHAPE_TOP" val="154.6"/>
  <p:tag name="KSO_WM_CREATIVE_CROP_SHAPE_WIDTH" val="67.05"/>
  <p:tag name="KSO_WM_CREATIVE_CROP_SHAPE_HEIGHT" val="67.05"/>
</p:tagLst>
</file>

<file path=ppt/tags/tag139.xml><?xml version="1.0" encoding="utf-8"?>
<p:tagLst xmlns:p="http://schemas.openxmlformats.org/presentationml/2006/main">
  <p:tag name="PA" val="v5.2.2"/>
  <p:tag name="KSO_WM_UNIT_VALUE" val="564*564"/>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2"/>
  <p:tag name="KSO_WM_UNIT_ID" val="crop20194962_1*ζ_h_d*1_1_2"/>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3.85"/>
  <p:tag name="KSO_WM_CREATIVE_CROP_SHAPE_TOP" val="288.05"/>
  <p:tag name="KSO_WM_CREATIVE_CROP_SHAPE_WIDTH" val="102.35"/>
  <p:tag name="KSO_WM_CREATIVE_CROP_SHAPE_HEIGHT" val="102.35"/>
</p:tagLst>
</file>

<file path=ppt/tags/tag14.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0.xml><?xml version="1.0" encoding="utf-8"?>
<p:tagLst xmlns:p="http://schemas.openxmlformats.org/presentationml/2006/main">
  <p:tag name="PA" val="v5.2.2"/>
  <p:tag name="KSO_WM_UNIT_VALUE" val="254*254"/>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3"/>
  <p:tag name="KSO_WM_UNIT_ID" val="crop20194962_1*ζ_h_d*1_1_3"/>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79.8"/>
  <p:tag name="KSO_WM_CREATIVE_CROP_SHAPE_TOP" val="167.3"/>
  <p:tag name="KSO_WM_CREATIVE_CROP_SHAPE_WIDTH" val="46.1"/>
  <p:tag name="KSO_WM_CREATIVE_CROP_SHAPE_HEIGHT" val="46.1"/>
</p:tagLst>
</file>

<file path=ppt/tags/tag141.xml><?xml version="1.0" encoding="utf-8"?>
<p:tagLst xmlns:p="http://schemas.openxmlformats.org/presentationml/2006/main">
  <p:tag name="PA" val="v5.2.2"/>
  <p:tag name="KSO_WM_UNIT_VALUE" val="254*254"/>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4"/>
  <p:tag name="KSO_WM_UNIT_ID" val="crop20194962_1*ζ_h_d*1_1_4"/>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48.25"/>
  <p:tag name="KSO_WM_CREATIVE_CROP_SHAPE_TOP" val="173.25"/>
  <p:tag name="KSO_WM_CREATIVE_CROP_SHAPE_WIDTH" val="46.1"/>
  <p:tag name="KSO_WM_CREATIVE_CROP_SHAPE_HEIGHT" val="46.1"/>
</p:tagLst>
</file>

<file path=ppt/tags/tag142.xml><?xml version="1.0" encoding="utf-8"?>
<p:tagLst xmlns:p="http://schemas.openxmlformats.org/presentationml/2006/main">
  <p:tag name="PA" val="v5.2.2"/>
  <p:tag name="KSO_WM_UNIT_VALUE" val="310*310"/>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5"/>
  <p:tag name="KSO_WM_UNIT_ID" val="crop20194962_1*ζ_h_d*1_1_5"/>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9.85"/>
  <p:tag name="KSO_WM_CREATIVE_CROP_SHAPE_TOP" val="294"/>
  <p:tag name="KSO_WM_CREATIVE_CROP_SHAPE_WIDTH" val="56.3"/>
  <p:tag name="KSO_WM_CREATIVE_CROP_SHAPE_HEIGHT" val="56.3"/>
</p:tagLst>
</file>

<file path=ppt/tags/tag143.xml><?xml version="1.0" encoding="utf-8"?>
<p:tagLst xmlns:p="http://schemas.openxmlformats.org/presentationml/2006/main">
  <p:tag name="PA" val="v5.2.2"/>
  <p:tag name="KSO_WM_UNIT_VALUE" val="351*35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6"/>
  <p:tag name="KSO_WM_UNIT_ID" val="crop20194962_1*ζ_h_d*1_1_6"/>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3.7"/>
  <p:tag name="KSO_WM_CREATIVE_CROP_SHAPE_TOP" val="394.1"/>
  <p:tag name="KSO_WM_CREATIVE_CROP_SHAPE_WIDTH" val="63.6"/>
  <p:tag name="KSO_WM_CREATIVE_CROP_SHAPE_HEIGHT" val="63.6"/>
</p:tagLst>
</file>

<file path=ppt/tags/tag144.xml><?xml version="1.0" encoding="utf-8"?>
<p:tagLst xmlns:p="http://schemas.openxmlformats.org/presentationml/2006/main">
  <p:tag name="PA" val="v5.2.2"/>
  <p:tag name="KSO_WM_UNIT_VALUE" val="452*452"/>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7"/>
  <p:tag name="KSO_WM_UNIT_ID" val="crop20194962_1*ζ_h_d*1_1_7"/>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70.55"/>
  <p:tag name="KSO_WM_CREATIVE_CROP_SHAPE_TOP" val="364.4"/>
  <p:tag name="KSO_WM_CREATIVE_CROP_SHAPE_WIDTH" val="82"/>
  <p:tag name="KSO_WM_CREATIVE_CROP_SHAPE_HEIGHT" val="82"/>
</p:tagLst>
</file>

<file path=ppt/tags/tag145.xml><?xml version="1.0" encoding="utf-8"?>
<p:tagLst xmlns:p="http://schemas.openxmlformats.org/presentationml/2006/main">
  <p:tag name="PA" val="v5.2.2"/>
  <p:tag name="KSO_WM_UNIT_VALUE" val="196*196"/>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8"/>
  <p:tag name="KSO_WM_UNIT_ID" val="crop20194962_1*ζ_h_d*1_1_8"/>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64.75"/>
  <p:tag name="KSO_WM_CREATIVE_CROP_SHAPE_TOP" val="147.25"/>
  <p:tag name="KSO_WM_CREATIVE_CROP_SHAPE_WIDTH" val="35.6"/>
  <p:tag name="KSO_WM_CREATIVE_CROP_SHAPE_HEIGHT" val="35.6"/>
</p:tagLst>
</file>

<file path=ppt/tags/tag146.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9"/>
  <p:tag name="KSO_WM_UNIT_ID" val="crop20194962_1*ζ_h_d*1_1_9"/>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9.95"/>
  <p:tag name="KSO_WM_CREATIVE_CROP_SHAPE_TOP" val="253"/>
  <p:tag name="KSO_WM_CREATIVE_CROP_SHAPE_WIDTH" val="36.5"/>
  <p:tag name="KSO_WM_CREATIVE_CROP_SHAPE_HEIGHT" val="36.5"/>
</p:tagLst>
</file>

<file path=ppt/tags/tag147.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0"/>
  <p:tag name="KSO_WM_UNIT_ID" val="crop20194962_1*ζ_h_d*1_1_10"/>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9.85"/>
  <p:tag name="KSO_WM_CREATIVE_CROP_SHAPE_TOP" val="247.05"/>
  <p:tag name="KSO_WM_CREATIVE_CROP_SHAPE_WIDTH" val="36.5"/>
  <p:tag name="KSO_WM_CREATIVE_CROP_SHAPE_HEIGHT" val="36.5"/>
</p:tagLst>
</file>

<file path=ppt/tags/tag148.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1"/>
  <p:tag name="KSO_WM_UNIT_ID" val="crop20194962_1*ζ_h_d*1_1_11"/>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3.1"/>
  <p:tag name="KSO_WM_CREATIVE_CROP_SHAPE_TOP" val="288.05"/>
  <p:tag name="KSO_WM_CREATIVE_CROP_SHAPE_WIDTH" val="36.5"/>
  <p:tag name="KSO_WM_CREATIVE_CROP_SHAPE_HEIGHT" val="36.5"/>
</p:tagLst>
</file>

<file path=ppt/tags/tag149.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2"/>
  <p:tag name="KSO_WM_UNIT_ID" val="crop20194962_1*ζ_h_d*1_1_12"/>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9.85"/>
  <p:tag name="KSO_WM_CREATIVE_CROP_SHAPE_TOP" val="354.8"/>
  <p:tag name="KSO_WM_CREATIVE_CROP_SHAPE_WIDTH" val="36.5"/>
  <p:tag name="KSO_WM_CREATIVE_CROP_SHAPE_HEIGHT" val="36.5"/>
</p:tagLst>
</file>

<file path=ppt/tags/tag15.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3"/>
  <p:tag name="KSO_WM_UNIT_ID" val="crop20194962_1*ζ_h_d*1_1_13"/>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55.7"/>
  <p:tag name="KSO_WM_CREATIVE_CROP_SHAPE_TOP" val="364.7"/>
  <p:tag name="KSO_WM_CREATIVE_CROP_SHAPE_WIDTH" val="36.5"/>
  <p:tag name="KSO_WM_CREATIVE_CROP_SHAPE_HEIGHT" val="36.5"/>
</p:tagLst>
</file>

<file path=ppt/tags/tag151.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4"/>
  <p:tag name="KSO_WM_UNIT_ID" val="crop20194962_1*ζ_h_d*1_1_14"/>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3.85"/>
  <p:tag name="KSO_WM_CREATIVE_CROP_SHAPE_TOP" val="394.1"/>
  <p:tag name="KSO_WM_CREATIVE_CROP_SHAPE_WIDTH" val="36.5"/>
  <p:tag name="KSO_WM_CREATIVE_CROP_SHAPE_HEIGHT" val="36.5"/>
</p:tagLst>
</file>

<file path=ppt/tags/tag152.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5"/>
  <p:tag name="KSO_WM_UNIT_ID" val="crop20194962_1*ζ_h_d*1_1_15"/>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7.35"/>
  <p:tag name="KSO_WM_CREATIVE_CROP_SHAPE_TOP" val="431.95"/>
  <p:tag name="KSO_WM_CREATIVE_CROP_SHAPE_WIDTH" val="36.5"/>
  <p:tag name="KSO_WM_CREATIVE_CROP_SHAPE_HEIGHT" val="36.5"/>
</p:tagLst>
</file>

<file path=ppt/tags/tag153.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6"/>
  <p:tag name="KSO_WM_UNIT_ID" val="crop20194962_1*ζ_h_d*1_1_16"/>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9.7"/>
  <p:tag name="KSO_WM_CREATIVE_CROP_SHAPE_TOP" val="182.85"/>
  <p:tag name="KSO_WM_CREATIVE_CROP_SHAPE_WIDTH" val="66.15"/>
  <p:tag name="KSO_WM_CREATIVE_CROP_SHAPE_HEIGHT" val="66.15"/>
</p:tagLst>
</file>

<file path=ppt/tags/tag154.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7"/>
  <p:tag name="KSO_WM_UNIT_ID" val="crop20194962_1*ζ_h_d*1_1_17"/>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9.85"/>
  <p:tag name="KSO_WM_CREATIVE_CROP_SHAPE_TOP" val="223.6"/>
  <p:tag name="KSO_WM_CREATIVE_CROP_SHAPE_WIDTH" val="66.15"/>
  <p:tag name="KSO_WM_CREATIVE_CROP_SHAPE_HEIGHT" val="66.15"/>
</p:tagLst>
</file>

<file path=ppt/tags/tag155.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8"/>
  <p:tag name="KSO_WM_UNIT_ID" val="crop20194962_1*ζ_h_d*1_1_18"/>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0.35"/>
  <p:tag name="KSO_WM_CREATIVE_CROP_SHAPE_TOP" val="294"/>
  <p:tag name="KSO_WM_CREATIVE_CROP_SHAPE_WIDTH" val="66.15"/>
  <p:tag name="KSO_WM_CREATIVE_CROP_SHAPE_HEIGHT" val="66.15"/>
</p:tagLst>
</file>

<file path=ppt/tags/tag156.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9"/>
  <p:tag name="KSO_WM_UNIT_ID" val="crop20194962_1*ζ_h_d*1_1_19"/>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0.3"/>
  <p:tag name="KSO_WM_CREATIVE_CROP_SHAPE_TOP" val="217.65"/>
  <p:tag name="KSO_WM_CREATIVE_CROP_SHAPE_WIDTH" val="66.15"/>
  <p:tag name="KSO_WM_CREATIVE_CROP_SHAPE_HEIGHT" val="66.15"/>
</p:tagLst>
</file>

<file path=ppt/tags/tag15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0"/>
  <p:tag name="KSO_WM_UNIT_ID" val="crop20194962_1*ζ_h_i*1_1_20"/>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9.85"/>
  <p:tag name="KSO_WM_CREATIVE_CROP_SHAPE_TOP" val="140.55"/>
  <p:tag name="KSO_WM_CREATIVE_CROP_SHAPE_WIDTH" val="67"/>
  <p:tag name="KSO_WM_CREATIVE_CROP_SHAPE_HEIGHT" val="66.95"/>
</p:tagLst>
</file>

<file path=ppt/tags/tag15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1"/>
  <p:tag name="KSO_WM_UNIT_ID" val="crop20194962_1*ζ_h_i*1_1_2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9.3"/>
  <p:tag name="KSO_WM_CREATIVE_CROP_SHAPE_TOP" val="273.8"/>
  <p:tag name="KSO_WM_CREATIVE_CROP_SHAPE_WIDTH" val="102.35"/>
  <p:tag name="KSO_WM_CREATIVE_CROP_SHAPE_HEIGHT" val="102.25"/>
</p:tagLst>
</file>

<file path=ppt/tags/tag15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2"/>
  <p:tag name="KSO_WM_UNIT_ID" val="crop20194962_1*ζ_h_i*1_1_2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85.25"/>
  <p:tag name="KSO_WM_CREATIVE_CROP_SHAPE_TOP" val="153.25"/>
  <p:tag name="KSO_WM_CREATIVE_CROP_SHAPE_WIDTH" val="46.15"/>
  <p:tag name="KSO_WM_CREATIVE_CROP_SHAPE_HEIGHT" val="46"/>
</p:tagLst>
</file>

<file path=ppt/tags/tag16.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3"/>
  <p:tag name="KSO_WM_UNIT_ID" val="crop20194962_1*ζ_h_i*1_1_2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53.65"/>
  <p:tag name="KSO_WM_CREATIVE_CROP_SHAPE_TOP" val="159.15"/>
  <p:tag name="KSO_WM_CREATIVE_CROP_SHAPE_WIDTH" val="46.15"/>
  <p:tag name="KSO_WM_CREATIVE_CROP_SHAPE_HEIGHT" val="46.05"/>
</p:tagLst>
</file>

<file path=ppt/tags/tag16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4"/>
  <p:tag name="KSO_WM_UNIT_ID" val="crop20194962_1*ζ_h_i*1_1_2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35.3"/>
  <p:tag name="KSO_WM_CREATIVE_CROP_SHAPE_TOP" val="279.8"/>
  <p:tag name="KSO_WM_CREATIVE_CROP_SHAPE_WIDTH" val="56.3"/>
  <p:tag name="KSO_WM_CREATIVE_CROP_SHAPE_HEIGHT" val="56.1"/>
</p:tagLst>
</file>

<file path=ppt/tags/tag16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5"/>
  <p:tag name="KSO_WM_UNIT_ID" val="crop20194962_1*ζ_h_i*1_1_2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9.15"/>
  <p:tag name="KSO_WM_CREATIVE_CROP_SHAPE_TOP" val="379.8"/>
  <p:tag name="KSO_WM_CREATIVE_CROP_SHAPE_WIDTH" val="63.65"/>
  <p:tag name="KSO_WM_CREATIVE_CROP_SHAPE_HEIGHT" val="63.5"/>
</p:tagLst>
</file>

<file path=ppt/tags/tag16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6"/>
  <p:tag name="KSO_WM_UNIT_ID" val="crop20194962_1*ζ_h_i*1_1_2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76.05"/>
  <p:tag name="KSO_WM_CREATIVE_CROP_SHAPE_TOP" val="350.1"/>
  <p:tag name="KSO_WM_CREATIVE_CROP_SHAPE_WIDTH" val="81.95"/>
  <p:tag name="KSO_WM_CREATIVE_CROP_SHAPE_HEIGHT" val="81.95"/>
</p:tagLst>
</file>

<file path=ppt/tags/tag16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7"/>
  <p:tag name="KSO_WM_UNIT_ID" val="crop20194962_1*ζ_h_i*1_1_2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70.15"/>
  <p:tag name="KSO_WM_CREATIVE_CROP_SHAPE_TOP" val="133.15"/>
  <p:tag name="KSO_WM_CREATIVE_CROP_SHAPE_WIDTH" val="35.65"/>
  <p:tag name="KSO_WM_CREATIVE_CROP_SHAPE_HEIGHT" val="35.6"/>
</p:tagLst>
</file>

<file path=ppt/tags/tag16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8"/>
  <p:tag name="KSO_WM_UNIT_ID" val="crop20194962_1*ζ_h_i*1_1_2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05.4"/>
  <p:tag name="KSO_WM_CREATIVE_CROP_SHAPE_TOP" val="238.85"/>
  <p:tag name="KSO_WM_CREATIVE_CROP_SHAPE_WIDTH" val="36.45"/>
  <p:tag name="KSO_WM_CREATIVE_CROP_SHAPE_HEIGHT" val="36.4"/>
</p:tagLst>
</file>

<file path=ppt/tags/tag16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9"/>
  <p:tag name="KSO_WM_UNIT_ID" val="crop20194962_1*ζ_h_i*1_1_29"/>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5.3"/>
  <p:tag name="KSO_WM_CREATIVE_CROP_SHAPE_TOP" val="232.9"/>
  <p:tag name="KSO_WM_CREATIVE_CROP_SHAPE_WIDTH" val="36.55"/>
  <p:tag name="KSO_WM_CREATIVE_CROP_SHAPE_HEIGHT" val="36.45"/>
</p:tagLst>
</file>

<file path=ppt/tags/tag16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0"/>
  <p:tag name="KSO_WM_UNIT_ID" val="crop20194962_1*ζ_h_i*1_1_30"/>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8.5"/>
  <p:tag name="KSO_WM_CREATIVE_CROP_SHAPE_TOP" val="273.8"/>
  <p:tag name="KSO_WM_CREATIVE_CROP_SHAPE_WIDTH" val="36.55"/>
  <p:tag name="KSO_WM_CREATIVE_CROP_SHAPE_HEIGHT" val="36.45"/>
</p:tagLst>
</file>

<file path=ppt/tags/tag16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1"/>
  <p:tag name="KSO_WM_UNIT_ID" val="crop20194962_1*ζ_h_i*1_1_3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35.3"/>
  <p:tag name="KSO_WM_CREATIVE_CROP_SHAPE_TOP" val="340.5"/>
  <p:tag name="KSO_WM_CREATIVE_CROP_SHAPE_WIDTH" val="36.45"/>
  <p:tag name="KSO_WM_CREATIVE_CROP_SHAPE_HEIGHT" val="36.45"/>
</p:tagLst>
</file>

<file path=ppt/tags/tag16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2"/>
  <p:tag name="KSO_WM_UNIT_ID" val="crop20194962_1*ζ_h_i*1_1_3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61.1"/>
  <p:tag name="KSO_WM_CREATIVE_CROP_SHAPE_TOP" val="350.4"/>
  <p:tag name="KSO_WM_CREATIVE_CROP_SHAPE_WIDTH" val="36.55"/>
  <p:tag name="KSO_WM_CREATIVE_CROP_SHAPE_HEIGHT" val="36.45"/>
</p:tagLst>
</file>

<file path=ppt/tags/tag17.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7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3"/>
  <p:tag name="KSO_WM_UNIT_ID" val="crop20194962_1*ζ_h_i*1_1_3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9.3"/>
  <p:tag name="KSO_WM_CREATIVE_CROP_SHAPE_TOP" val="379.8"/>
  <p:tag name="KSO_WM_CREATIVE_CROP_SHAPE_WIDTH" val="36.45"/>
  <p:tag name="KSO_WM_CREATIVE_CROP_SHAPE_HEIGHT" val="36.4"/>
</p:tagLst>
</file>

<file path=ppt/tags/tag17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4"/>
  <p:tag name="KSO_WM_UNIT_ID" val="crop20194962_1*ζ_h_i*1_1_3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2.8"/>
  <p:tag name="KSO_WM_CREATIVE_CROP_SHAPE_TOP" val="417.6"/>
  <p:tag name="KSO_WM_CREATIVE_CROP_SHAPE_WIDTH" val="36.45"/>
  <p:tag name="KSO_WM_CREATIVE_CROP_SHAPE_HEIGHT" val="36.45"/>
</p:tagLst>
</file>

<file path=ppt/tags/tag17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5"/>
  <p:tag name="KSO_WM_UNIT_ID" val="crop20194962_1*ζ_h_i*1_1_3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05.15"/>
  <p:tag name="KSO_WM_CREATIVE_CROP_SHAPE_TOP" val="168.75"/>
  <p:tag name="KSO_WM_CREATIVE_CROP_SHAPE_WIDTH" val="66.15"/>
  <p:tag name="KSO_WM_CREATIVE_CROP_SHAPE_HEIGHT" val="66.15"/>
</p:tagLst>
</file>

<file path=ppt/tags/tag17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6"/>
  <p:tag name="KSO_WM_UNIT_ID" val="crop20194962_1*ζ_h_i*1_1_3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35.3"/>
  <p:tag name="KSO_WM_CREATIVE_CROP_SHAPE_TOP" val="209.45"/>
  <p:tag name="KSO_WM_CREATIVE_CROP_SHAPE_WIDTH" val="66.2"/>
  <p:tag name="KSO_WM_CREATIVE_CROP_SHAPE_HEIGHT" val="66.15"/>
</p:tagLst>
</file>

<file path=ppt/tags/tag17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7"/>
  <p:tag name="KSO_WM_UNIT_ID" val="crop20194962_1*ζ_h_i*1_1_3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5.8"/>
  <p:tag name="KSO_WM_CREATIVE_CROP_SHAPE_TOP" val="279.8"/>
  <p:tag name="KSO_WM_CREATIVE_CROP_SHAPE_WIDTH" val="66.2"/>
  <p:tag name="KSO_WM_CREATIVE_CROP_SHAPE_HEIGHT" val="66.05"/>
</p:tagLst>
</file>

<file path=ppt/tags/tag17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8"/>
  <p:tag name="KSO_WM_UNIT_ID" val="crop20194962_1*ζ_h_i*1_1_3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5.75"/>
  <p:tag name="KSO_WM_CREATIVE_CROP_SHAPE_TOP" val="203.45"/>
  <p:tag name="KSO_WM_CREATIVE_CROP_SHAPE_WIDTH" val="66.15"/>
  <p:tag name="KSO_WM_CREATIVE_CROP_SHAPE_HEIGHT" val="66.15"/>
</p:tagLst>
</file>

<file path=ppt/tags/tag176.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177.xml><?xml version="1.0" encoding="utf-8"?>
<p:tagLst xmlns:p="http://schemas.openxmlformats.org/presentationml/2006/main">
  <p:tag name="ISPRING_PRESENTATION_TITLE" val="6-0316-3运动体育竞技PPT模板"/>
</p:tagLst>
</file>

<file path=ppt/tags/tag18.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1_1"/>
  <p:tag name="KSO_WM_UNIT_ID" val="diagram20187882_3*l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1_1"/>
  <p:tag name="KSO_WM_UNIT_ID" val="diagram20187882_3*l_h_f*1_1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3_1"/>
  <p:tag name="KSO_WM_UNIT_ID" val="diagram20187882_3*l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3_1"/>
  <p:tag name="KSO_WM_UNIT_ID" val="diagram20187882_3*l_h_f*1_3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3_1"/>
  <p:tag name="KSO_WM_UNIT_ID" val="diagram20187882_3*l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3_1"/>
  <p:tag name="KSO_WM_UNIT_ID" val="diagram20187882_3*l_h_f*1_3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AG_VERSION" val="1.0"/>
  <p:tag name="KSO_WM_TEMPLATE_CATEGORY" val="diagram"/>
  <p:tag name="KSO_WM_TEMPLATE_INDEX" val="20187882"/>
  <p:tag name="KSO_WM_UNIT_TYPE" val="l_i"/>
  <p:tag name="KSO_WM_UNIT_INDEX" val="1_1"/>
  <p:tag name="KSO_WM_UNIT_ID" val="diagram20187882_3*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11_1*i*1"/>
  <p:tag name="KSO_WM_TEMPLATE_CATEGORY" val="diagram"/>
  <p:tag name="KSO_WM_TEMPLATE_INDEX" val="20191311"/>
  <p:tag name="KSO_WM_UNIT_LAYERLEVEL" val="1"/>
  <p:tag name="KSO_WM_TAG_VERSION" val="1.0"/>
  <p:tag name="KSO_WM_BEAUTIFY_FLAG" val="#wm#"/>
  <p:tag name="KSO_WM_UNIT_ADJUSTLAYOUT_ID" val="28"/>
  <p:tag name="KSO_WM_UNIT_COLOR_SCHEME_SHAPE_ID" val="28"/>
  <p:tag name="KSO_WM_UNIT_COLOR_SCHEME_PARENT_PAGE" val="0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11_1*i*2"/>
  <p:tag name="KSO_WM_TEMPLATE_CATEGORY" val="diagram"/>
  <p:tag name="KSO_WM_TEMPLATE_INDEX" val="20191311"/>
  <p:tag name="KSO_WM_UNIT_LAYERLEVEL" val="1"/>
  <p:tag name="KSO_WM_TAG_VERSION" val="1.0"/>
  <p:tag name="KSO_WM_BEAUTIFY_FLAG" val="#wm#"/>
  <p:tag name="KSO_WM_UNIT_ADJUSTLAYOUT_ID" val="29"/>
  <p:tag name="KSO_WM_UNIT_COLOR_SCHEME_SHAPE_ID" val="29"/>
  <p:tag name="KSO_WM_UNIT_COLOR_SCHEME_PARENT_PAGE" val="0_1"/>
  <p:tag name="KSO_WM_UNIT_FOIL_COLOR"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11_1*f*1"/>
  <p:tag name="KSO_WM_TEMPLATE_CATEGORY" val="diagram"/>
  <p:tag name="KSO_WM_TEMPLATE_INDEX" val="20191311"/>
  <p:tag name="KSO_WM_UNIT_LAYERLEVEL" val="1"/>
  <p:tag name="KSO_WM_TAG_VERSION" val="1.0"/>
  <p:tag name="KSO_WM_BEAUTIFY_FLAG" val="#wm#"/>
  <p:tag name="KSO_WM_UNIT_ADJUSTLAYOUT_ID" val="4"/>
  <p:tag name="KSO_WM_UNIT_COLOR_SCHEME_SHAPE_ID" val="4"/>
  <p:tag name="KSO_WM_UNIT_COLOR_SCHEME_PARENT_PAGE" val="0_1"/>
  <p:tag name="KSO_WM_UNIT_TEXT_PART_ID_V2" val="d-3-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2_1"/>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2_1"/>
  <p:tag name="KSO_WM_UNIT_FILL_FORE_SCHEMECOLOR_INDEX" val="14"/>
  <p:tag name="KSO_WM_UNIT_FILL_TYPE" val="1"/>
  <p:tag name="KSO_WM_UNIT_LINE_FORE_SCHEMECOLOR_INDEX" val="6"/>
  <p:tag name="KSO_WM_UNIT_LINE_FILL_TYPE" val="2"/>
  <p:tag name="KSO_WM_UNIT_USESOURCEFORMAT_APPLY" val="1"/>
  <p:tag name="KSO_WM_UNIT_DIAGRAM_SCHEMECOLOR_ID"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2_2"/>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2_2"/>
  <p:tag name="KSO_WM_UNIT_FILL_FORE_SCHEMECOLOR_INDEX" val="14"/>
  <p:tag name="KSO_WM_UNIT_FILL_TYPE" val="1"/>
  <p:tag name="KSO_WM_UNIT_LINE_FORE_SCHEMECOLOR_INDEX" val="6"/>
  <p:tag name="KSO_WM_UNIT_LINE_FILL_TYPE" val="2"/>
  <p:tag name="KSO_WM_UNIT_USESOURCEFORMAT_APPLY" val="1"/>
  <p:tag name="KSO_WM_UNIT_DIAGRAM_SCHEMECOLOR_ID" val="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2_3"/>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2_3"/>
  <p:tag name="KSO_WM_UNIT_LINE_FORE_SCHEMECOLOR_INDEX" val="6"/>
  <p:tag name="KSO_WM_UNIT_LINE_FILL_TYPE" val="2"/>
  <p:tag name="KSO_WM_UNIT_USESOURCEFORMAT_APPLY" val="1"/>
  <p:tag name="KSO_WM_UNIT_DIAGRAM_SCHEMECOLOR_ID" val="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a*1_2_2_1"/>
  <p:tag name="KSO_WM_TEMPLATE_CATEGORY" val="diagram"/>
  <p:tag name="KSO_WM_TEMPLATE_INDEX" val="20201532"/>
  <p:tag name="KSO_WM_UNIT_LAYERLEVEL" val="1_1_1_1"/>
  <p:tag name="KSO_WM_TAG_VERSION" val="1.0"/>
  <p:tag name="KSO_WM_BEAUTIFY_FLAG" val="#wm#"/>
  <p:tag name="KSO_WM_UNIT_NOCLEAR" val="0"/>
  <p:tag name="KSO_WM_DIAGRAM_GROUP_CODE" val="n1-1"/>
  <p:tag name="KSO_WM_UNIT_TYPE" val="n_h_h_a"/>
  <p:tag name="KSO_WM_UNIT_INDEX" val="1_2_2_1"/>
  <p:tag name="KSO_WM_UNIT_PRESET_TEXT" val="添加标题"/>
  <p:tag name="KSO_WM_UNIT_VALUE" val="6"/>
  <p:tag name="KSO_WM_UNIT_ISCONTENTSTITLE" val="0"/>
  <p:tag name="KSO_WM_UNIT_USESOURCEFORMAT_APPLY" val="1"/>
  <p:tag name="KSO_WM_UNIT_DIAGRAM_SCHEMECOLOR_ID" val="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f*1_2_2_1"/>
  <p:tag name="KSO_WM_TEMPLATE_CATEGORY" val="diagram"/>
  <p:tag name="KSO_WM_TEMPLATE_INDEX" val="20201532"/>
  <p:tag name="KSO_WM_UNIT_LAYERLEVEL" val="1_1_1_1"/>
  <p:tag name="KSO_WM_TAG_VERSION" val="1.0"/>
  <p:tag name="KSO_WM_BEAUTIFY_FLAG" val="#wm#"/>
  <p:tag name="KSO_WM_UNIT_NOCLEAR" val="0"/>
  <p:tag name="KSO_WM_DIAGRAM_GROUP_CODE" val="n1-1"/>
  <p:tag name="KSO_WM_UNIT_TYPE" val="n_h_h_f"/>
  <p:tag name="KSO_WM_UNIT_INDEX" val="1_2_2_1"/>
  <p:tag name="KSO_WM_UNIT_PRESET_TEXT" val="单击此处添加文本具体内容，简明扼要的阐述您的观点。"/>
  <p:tag name="KSO_WM_UNIT_VALUE" val="30"/>
  <p:tag name="KSO_WM_UNIT_USESOURCEFORMAT_APPLY" val="1"/>
  <p:tag name="KSO_WM_UNIT_DIAGRAM_SCHEMECOLOR_ID" val="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1_1"/>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1_1"/>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1_2"/>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1_2"/>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1_3"/>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1_3"/>
  <p:tag name="KSO_WM_UNIT_LINE_FORE_SCHEMECOLOR_INDEX" val="5"/>
  <p:tag name="KSO_WM_UNIT_LINE_FILL_TYPE" val="2"/>
  <p:tag name="KSO_WM_UNIT_USESOURCEFORMAT_APPLY" val="1"/>
  <p:tag name="KSO_WM_UNIT_DIAGRAM_SCHEMECOLOR_ID"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a*1_2_1_1"/>
  <p:tag name="KSO_WM_TEMPLATE_CATEGORY" val="diagram"/>
  <p:tag name="KSO_WM_TEMPLATE_INDEX" val="20201532"/>
  <p:tag name="KSO_WM_UNIT_LAYERLEVEL" val="1_1_1_1"/>
  <p:tag name="KSO_WM_TAG_VERSION" val="1.0"/>
  <p:tag name="KSO_WM_BEAUTIFY_FLAG" val="#wm#"/>
  <p:tag name="KSO_WM_UNIT_NOCLEAR" val="0"/>
  <p:tag name="KSO_WM_DIAGRAM_GROUP_CODE" val="n1-1"/>
  <p:tag name="KSO_WM_UNIT_TYPE" val="n_h_h_a"/>
  <p:tag name="KSO_WM_UNIT_INDEX" val="1_2_1_1"/>
  <p:tag name="KSO_WM_UNIT_PRESET_TEXT" val="添加标题"/>
  <p:tag name="KSO_WM_UNIT_VALUE" val="6"/>
  <p:tag name="KSO_WM_UNIT_ISCONTENTSTITLE" val="0"/>
  <p:tag name="KSO_WM_UNIT_USESOURCEFORMAT_APPLY" val="1"/>
  <p:tag name="KSO_WM_UNIT_DIAGRAM_SCHEMECOLOR_ID" val="0"/>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f*1_2_1_2"/>
  <p:tag name="KSO_WM_TEMPLATE_CATEGORY" val="diagram"/>
  <p:tag name="KSO_WM_TEMPLATE_INDEX" val="20201532"/>
  <p:tag name="KSO_WM_UNIT_LAYERLEVEL" val="1_1_1_1"/>
  <p:tag name="KSO_WM_TAG_VERSION" val="1.0"/>
  <p:tag name="KSO_WM_BEAUTIFY_FLAG" val="#wm#"/>
  <p:tag name="KSO_WM_UNIT_NOCLEAR" val="0"/>
  <p:tag name="KSO_WM_DIAGRAM_GROUP_CODE" val="n1-1"/>
  <p:tag name="KSO_WM_UNIT_TYPE" val="n_h_h_f"/>
  <p:tag name="KSO_WM_UNIT_INDEX" val="1_2_1_2"/>
  <p:tag name="KSO_WM_UNIT_PRESET_TEXT" val="单击此处添加文本具体内容，简明扼要的阐述您的观点。"/>
  <p:tag name="KSO_WM_UNIT_VALUE" val="30"/>
  <p:tag name="KSO_WM_UNIT_USESOURCEFORMAT_APPLY" val="1"/>
  <p:tag name="KSO_WM_UNIT_DIAGRAM_SCHEMECOLOR_ID" val="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3_1"/>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3_1"/>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3_2"/>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3_2"/>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i*1_2_3_3"/>
  <p:tag name="KSO_WM_TEMPLATE_CATEGORY" val="diagram"/>
  <p:tag name="KSO_WM_TEMPLATE_INDEX" val="20201532"/>
  <p:tag name="KSO_WM_UNIT_LAYERLEVEL" val="1_1_1_1"/>
  <p:tag name="KSO_WM_TAG_VERSION" val="1.0"/>
  <p:tag name="KSO_WM_BEAUTIFY_FLAG" val="#wm#"/>
  <p:tag name="KSO_WM_DIAGRAM_GROUP_CODE" val="n1-1"/>
  <p:tag name="KSO_WM_UNIT_TYPE" val="n_h_h_i"/>
  <p:tag name="KSO_WM_UNIT_INDEX" val="1_2_3_3"/>
  <p:tag name="KSO_WM_UNIT_LINE_FORE_SCHEMECOLOR_INDEX" val="5"/>
  <p:tag name="KSO_WM_UNIT_LINE_FILL_TYPE" val="2"/>
  <p:tag name="KSO_WM_UNIT_USESOURCEFORMAT_APPLY" val="1"/>
  <p:tag name="KSO_WM_UNIT_DIAGRAM_SCHEMECOLOR_ID" val="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a*1_2_3_1"/>
  <p:tag name="KSO_WM_TEMPLATE_CATEGORY" val="diagram"/>
  <p:tag name="KSO_WM_TEMPLATE_INDEX" val="20201532"/>
  <p:tag name="KSO_WM_UNIT_LAYERLEVEL" val="1_1_1_1"/>
  <p:tag name="KSO_WM_TAG_VERSION" val="1.0"/>
  <p:tag name="KSO_WM_BEAUTIFY_FLAG" val="#wm#"/>
  <p:tag name="KSO_WM_UNIT_NOCLEAR" val="0"/>
  <p:tag name="KSO_WM_DIAGRAM_GROUP_CODE" val="n1-1"/>
  <p:tag name="KSO_WM_UNIT_TYPE" val="n_h_h_a"/>
  <p:tag name="KSO_WM_UNIT_INDEX" val="1_2_3_1"/>
  <p:tag name="KSO_WM_UNIT_PRESET_TEXT" val="添加标题"/>
  <p:tag name="KSO_WM_UNIT_VALUE" val="5"/>
  <p:tag name="KSO_WM_UNIT_ISCONTENTSTITLE" val="0"/>
  <p:tag name="KSO_WM_UNIT_USESOURCEFORMAT_APPLY" val="1"/>
  <p:tag name="KSO_WM_UNIT_DIAGRAM_SCHEMECOLOR_ID"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32_1*n_h_h_f*1_2_3_2"/>
  <p:tag name="KSO_WM_TEMPLATE_CATEGORY" val="diagram"/>
  <p:tag name="KSO_WM_TEMPLATE_INDEX" val="20201532"/>
  <p:tag name="KSO_WM_UNIT_LAYERLEVEL" val="1_1_1_1"/>
  <p:tag name="KSO_WM_TAG_VERSION" val="1.0"/>
  <p:tag name="KSO_WM_BEAUTIFY_FLAG" val="#wm#"/>
  <p:tag name="KSO_WM_UNIT_NOCLEAR" val="0"/>
  <p:tag name="KSO_WM_DIAGRAM_GROUP_CODE" val="n1-1"/>
  <p:tag name="KSO_WM_UNIT_TYPE" val="n_h_h_f"/>
  <p:tag name="KSO_WM_UNIT_INDEX" val="1_2_3_2"/>
  <p:tag name="KSO_WM_UNIT_VALUE" val="30"/>
  <p:tag name="KSO_WM_UNIT_PRESET_TEXT" val="单击此处添加文本具体内容，简明扼要的阐述您的观点。"/>
  <p:tag name="KSO_WM_UNIT_USESOURCEFORMAT_APPLY" val="1"/>
  <p:tag name="KSO_WM_UNIT_DIAGRAM_SCHEMECOLOR_ID" val="0"/>
</p:tagLst>
</file>

<file path=ppt/tags/tag46.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47.xml><?xml version="1.0" encoding="utf-8"?>
<p:tagLst xmlns:p="http://schemas.openxmlformats.org/presentationml/2006/main">
  <p:tag name="KSO_WM_TAG_VERSION" val="1.0"/>
  <p:tag name="KSO_WM_BEAUTIFY_FLAG" val="#wm#"/>
  <p:tag name="KSO_WM_UNIT_TYPE" val="i"/>
  <p:tag name="KSO_WM_UNIT_ID" val="diagram20182582_1*i*3"/>
  <p:tag name="KSO_WM_TEMPLATE_CATEGORY" val="diagram"/>
  <p:tag name="KSO_WM_TEMPLATE_INDEX" val="20182582"/>
  <p:tag name="KSO_WM_UNIT_INDEX" val="3"/>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49.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5.xml><?xml version="1.0" encoding="utf-8"?>
<p:tagLst xmlns:p="http://schemas.openxmlformats.org/presentationml/2006/main">
  <p:tag name="KSO_WM_TAG_VERSION" val="1.0"/>
  <p:tag name="KSO_WM_TEMPLATE_CATEGORY" val="diagram"/>
  <p:tag name="KSO_WM_TEMPLATE_INDEX" val="20187882"/>
  <p:tag name="KSO_WM_UNIT_TYPE" val="l_i"/>
  <p:tag name="KSO_WM_UNIT_INDEX" val="1_1"/>
  <p:tag name="KSO_WM_UNIT_ID" val="diagram20187882_3*l_i*1_1"/>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50.xml><?xml version="1.0" encoding="utf-8"?>
<p:tagLst xmlns:p="http://schemas.openxmlformats.org/presentationml/2006/main">
  <p:tag name="KSO_WM_TAG_VERSION" val="1.0"/>
  <p:tag name="KSO_WM_BEAUTIFY_FLAG" val="#wm#"/>
  <p:tag name="KSO_WM_UNIT_TYPE" val="i"/>
  <p:tag name="KSO_WM_UNIT_ID" val="diagram20182582_1*i*3"/>
  <p:tag name="KSO_WM_TEMPLATE_CATEGORY" val="diagram"/>
  <p:tag name="KSO_WM_TEMPLATE_INDEX" val="20182582"/>
  <p:tag name="KSO_WM_UNIT_INDEX" val="3"/>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52.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53.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54.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55.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56.xml><?xml version="1.0" encoding="utf-8"?>
<p:tagLst xmlns:p="http://schemas.openxmlformats.org/presentationml/2006/main">
  <p:tag name="KSO_WM_SLIDE_ID" val="diagram20182582_1"/>
  <p:tag name="KSO_WM_SLIDE_INDEX" val="1"/>
  <p:tag name="KSO_WM_SLIDE_LAYOUT" val="a_d_f"/>
  <p:tag name="KSO_WM_SLIDE_LAYOUT_CNT" val="1_3_1"/>
  <p:tag name="KSO_WM_SLIDE_TYPE" val="text"/>
  <p:tag name="KSO_WM_BEAUTIFY_FLAG" val="#wm#"/>
  <p:tag name="KSO_WM_SLIDE_POSITION" val="60*103"/>
  <p:tag name="KSO_WM_SLIDE_SIZE" val="840*399"/>
  <p:tag name="KSO_WM_SLIDE_ITEM_CNT" val="0"/>
  <p:tag name="KSO_WM_TEMPLATE_CATEGORY" val="diagram"/>
  <p:tag name="KSO_WM_TEMPLATE_INDEX" val="20182582"/>
  <p:tag name="KSO_WM_TAG_VERSION" val="1.0"/>
  <p:tag name="KSO_WM_TEMPLATE_SUBCATEGORY" val="0"/>
  <p:tag name="KSO_WM_SLIDE_SUBTYPE" val="picTxt"/>
</p:tagLst>
</file>

<file path=ppt/tags/tag57.xml><?xml version="1.0" encoding="utf-8"?>
<p:tagLst xmlns:p="http://schemas.openxmlformats.org/presentationml/2006/main">
  <p:tag name="KSO_WM_TEMPLATE_CATEGORY" val="diagram"/>
  <p:tag name="KSO_WM_TEMPLATE_INDEX" val="20182582"/>
  <p:tag name="KSO_WM_TAG_VERSION" val="1.0"/>
  <p:tag name="KSO_WM_BEAUTIFY_FLAG" val="#wm#"/>
  <p:tag name="KSO_WM_UNIT_ID" val="diagram20182582_1*f*1"/>
  <p:tag name="KSO_WM_UNIT_TYPE" val="f"/>
  <p:tag name="KSO_WM_UNIT_INDEX" val="1"/>
  <p:tag name="KSO_WM_UNIT_LAYERLEVEL" val="1"/>
  <p:tag name="KSO_WM_UNIT_VALUE" val="225"/>
  <p:tag name="KSO_WM_UNIT_HIGHLIGHT" val="0"/>
  <p:tag name="KSO_WM_UNIT_COMPATIBLE" val="0"/>
  <p:tag name="KSO_WM_UNIT_PRESET_TEXT" val="请在此输入您的文本。请在此输入您的文本。请在此输入您的文本。请在此输入您的文本。请在此输入您的文本。请在此输入您的文本。请在此输入您的文本。请在此输入您的文本。"/>
  <p:tag name="KSO_WM_UNIT_NOCLEAR" val="0"/>
  <p:tag name="KSO_WM_UNIT_DIAGRAM_ISNUMVISUAL" val="0"/>
  <p:tag name="KSO_WM_UNIT_DIAGRAM_ISREFERUNIT"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4962_1*i*1"/>
  <p:tag name="KSO_WM_TEMPLATE_CATEGORY" val="crop"/>
  <p:tag name="KSO_WM_TEMPLATE_INDEX" val="20194962"/>
  <p:tag name="KSO_WM_UNIT_LAYERLEVEL" val="1"/>
  <p:tag name="KSO_WM_TAG_VERSION" val="1.0"/>
  <p:tag name="KSO_WM_BEAUTIFY_FLAG" val="#wm#"/>
</p:tagLst>
</file>

<file path=ppt/tags/tag5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
  <p:tag name="KSO_WM_UNIT_ID" val="crop20194962_1*ζ_h_i*1_1_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0.25"/>
  <p:tag name="KSO_WM_CREATIVE_CROP_SHAPE_TOP" val="164.35"/>
  <p:tag name="KSO_WM_CREATIVE_CROP_SHAPE_WIDTH" val="67"/>
  <p:tag name="KSO_WM_CREATIVE_CROP_SHAPE_HEIGHT" val="67"/>
</p:tagLst>
</file>

<file path=ppt/tags/tag6.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1_1"/>
  <p:tag name="KSO_WM_UNIT_ID" val="diagram20187882_3*l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
  <p:tag name="KSO_WM_UNIT_ID" val="crop20194962_1*ζ_h_i*1_1_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9.55"/>
  <p:tag name="KSO_WM_CREATIVE_CROP_SHAPE_TOP" val="297.7"/>
  <p:tag name="KSO_WM_CREATIVE_CROP_SHAPE_WIDTH" val="102.4"/>
  <p:tag name="KSO_WM_CREATIVE_CROP_SHAPE_HEIGHT" val="102.25"/>
</p:tagLst>
</file>

<file path=ppt/tags/tag6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3"/>
  <p:tag name="KSO_WM_UNIT_ID" val="crop20194962_1*ζ_h_i*1_1_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75.6"/>
  <p:tag name="KSO_WM_CREATIVE_CROP_SHAPE_TOP" val="177.1"/>
  <p:tag name="KSO_WM_CREATIVE_CROP_SHAPE_WIDTH" val="46.15"/>
  <p:tag name="KSO_WM_CREATIVE_CROP_SHAPE_HEIGHT" val="46.05"/>
</p:tagLst>
</file>

<file path=ppt/tags/tag6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4"/>
  <p:tag name="KSO_WM_UNIT_ID" val="crop20194962_1*ζ_h_i*1_1_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44.05"/>
  <p:tag name="KSO_WM_CREATIVE_CROP_SHAPE_TOP" val="183.05"/>
  <p:tag name="KSO_WM_CREATIVE_CROP_SHAPE_WIDTH" val="46.05"/>
  <p:tag name="KSO_WM_CREATIVE_CROP_SHAPE_HEIGHT" val="46"/>
</p:tagLst>
</file>

<file path=ppt/tags/tag6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5"/>
  <p:tag name="KSO_WM_UNIT_ID" val="crop20194962_1*ζ_h_i*1_1_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5.65"/>
  <p:tag name="KSO_WM_CREATIVE_CROP_SHAPE_TOP" val="303.6"/>
  <p:tag name="KSO_WM_CREATIVE_CROP_SHAPE_WIDTH" val="56.3"/>
  <p:tag name="KSO_WM_CREATIVE_CROP_SHAPE_HEIGHT" val="56.2"/>
</p:tagLst>
</file>

<file path=ppt/tags/tag6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6"/>
  <p:tag name="KSO_WM_UNIT_ID" val="crop20194962_1*ζ_h_i*1_1_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59.45"/>
  <p:tag name="KSO_WM_CREATIVE_CROP_SHAPE_TOP" val="403.65"/>
  <p:tag name="KSO_WM_CREATIVE_CROP_SHAPE_WIDTH" val="63.65"/>
  <p:tag name="KSO_WM_CREATIVE_CROP_SHAPE_HEIGHT" val="63.55"/>
</p:tagLst>
</file>

<file path=ppt/tags/tag6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7"/>
  <p:tag name="KSO_WM_UNIT_ID" val="crop20194962_1*ζ_h_i*1_1_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66.35"/>
  <p:tag name="KSO_WM_CREATIVE_CROP_SHAPE_TOP" val="373.95"/>
  <p:tag name="KSO_WM_CREATIVE_CROP_SHAPE_WIDTH" val="82"/>
  <p:tag name="KSO_WM_CREATIVE_CROP_SHAPE_HEIGHT" val="81.95"/>
</p:tagLst>
</file>

<file path=ppt/tags/tag6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8"/>
  <p:tag name="KSO_WM_UNIT_ID" val="crop20194962_1*ζ_h_i*1_1_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60.5"/>
  <p:tag name="KSO_WM_CREATIVE_CROP_SHAPE_TOP" val="157"/>
  <p:tag name="KSO_WM_CREATIVE_CROP_SHAPE_WIDTH" val="35.65"/>
  <p:tag name="KSO_WM_CREATIVE_CROP_SHAPE_HEIGHT" val="35.65"/>
</p:tagLst>
</file>

<file path=ppt/tags/tag6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9"/>
  <p:tag name="KSO_WM_UNIT_ID" val="crop20194962_1*ζ_h_i*1_1_9"/>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5.75"/>
  <p:tag name="KSO_WM_CREATIVE_CROP_SHAPE_TOP" val="262.7"/>
  <p:tag name="KSO_WM_CREATIVE_CROP_SHAPE_WIDTH" val="36.45"/>
  <p:tag name="KSO_WM_CREATIVE_CROP_SHAPE_HEIGHT" val="36.45"/>
</p:tagLst>
</file>

<file path=ppt/tags/tag6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0"/>
  <p:tag name="KSO_WM_UNIT_ID" val="crop20194962_1*ζ_h_i*1_1_10"/>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5.65"/>
  <p:tag name="KSO_WM_CREATIVE_CROP_SHAPE_TOP" val="256.7"/>
  <p:tag name="KSO_WM_CREATIVE_CROP_SHAPE_WIDTH" val="36.45"/>
  <p:tag name="KSO_WM_CREATIVE_CROP_SHAPE_HEIGHT" val="36.55"/>
</p:tagLst>
</file>

<file path=ppt/tags/tag6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1"/>
  <p:tag name="KSO_WM_UNIT_ID" val="crop20194962_1*ζ_h_i*1_1_1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78.9"/>
  <p:tag name="KSO_WM_CREATIVE_CROP_SHAPE_TOP" val="297.7"/>
  <p:tag name="KSO_WM_CREATIVE_CROP_SHAPE_WIDTH" val="36.45"/>
  <p:tag name="KSO_WM_CREATIVE_CROP_SHAPE_HEIGHT" val="36.45"/>
</p:tagLst>
</file>

<file path=ppt/tags/tag7.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1_1"/>
  <p:tag name="KSO_WM_UNIT_ID" val="diagram20187882_3*l_h_f*1_1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2"/>
  <p:tag name="KSO_WM_UNIT_ID" val="crop20194962_1*ζ_h_i*1_1_1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5.65"/>
  <p:tag name="KSO_WM_CREATIVE_CROP_SHAPE_TOP" val="364.35"/>
  <p:tag name="KSO_WM_CREATIVE_CROP_SHAPE_WIDTH" val="36.45"/>
  <p:tag name="KSO_WM_CREATIVE_CROP_SHAPE_HEIGHT" val="36.45"/>
</p:tagLst>
</file>

<file path=ppt/tags/tag7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3"/>
  <p:tag name="KSO_WM_UNIT_ID" val="crop20194962_1*ζ_h_i*1_1_13"/>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51.5"/>
  <p:tag name="KSO_WM_CREATIVE_CROP_SHAPE_TOP" val="374.2"/>
  <p:tag name="KSO_WM_CREATIVE_CROP_SHAPE_WIDTH" val="36.45"/>
  <p:tag name="KSO_WM_CREATIVE_CROP_SHAPE_HEIGHT" val="36.55"/>
</p:tagLst>
</file>

<file path=ppt/tags/tag7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4"/>
  <p:tag name="KSO_WM_UNIT_ID" val="crop20194962_1*ζ_h_i*1_1_14"/>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9.55"/>
  <p:tag name="KSO_WM_CREATIVE_CROP_SHAPE_TOP" val="403.65"/>
  <p:tag name="KSO_WM_CREATIVE_CROP_SHAPE_WIDTH" val="36.55"/>
  <p:tag name="KSO_WM_CREATIVE_CROP_SHAPE_HEIGHT" val="36.4"/>
</p:tagLst>
</file>

<file path=ppt/tags/tag73.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5"/>
  <p:tag name="KSO_WM_UNIT_ID" val="crop20194962_1*ζ_h_i*1_1_15"/>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3.1"/>
  <p:tag name="KSO_WM_CREATIVE_CROP_SHAPE_TOP" val="441.45"/>
  <p:tag name="KSO_WM_CREATIVE_CROP_SHAPE_WIDTH" val="36.45"/>
  <p:tag name="KSO_WM_CREATIVE_CROP_SHAPE_HEIGHT" val="36.45"/>
</p:tagLst>
</file>

<file path=ppt/tags/tag74.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6"/>
  <p:tag name="KSO_WM_UNIT_ID" val="crop20194962_1*ζ_h_i*1_1_16"/>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5.55"/>
  <p:tag name="KSO_WM_CREATIVE_CROP_SHAPE_TOP" val="192.65"/>
  <p:tag name="KSO_WM_CREATIVE_CROP_SHAPE_WIDTH" val="66.15"/>
  <p:tag name="KSO_WM_CREATIVE_CROP_SHAPE_HEIGHT" val="66.15"/>
</p:tagLst>
</file>

<file path=ppt/tags/tag75.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7"/>
  <p:tag name="KSO_WM_UNIT_ID" val="crop20194962_1*ζ_h_i*1_1_17"/>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5.65"/>
  <p:tag name="KSO_WM_CREATIVE_CROP_SHAPE_TOP" val="233.25"/>
  <p:tag name="KSO_WM_CREATIVE_CROP_SHAPE_WIDTH" val="66.15"/>
  <p:tag name="KSO_WM_CREATIVE_CROP_SHAPE_HEIGHT" val="66.15"/>
</p:tagLst>
</file>

<file path=ppt/tags/tag7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8"/>
  <p:tag name="KSO_WM_UNIT_ID" val="crop20194962_1*ζ_h_i*1_1_18"/>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86.15"/>
  <p:tag name="KSO_WM_CREATIVE_CROP_SHAPE_TOP" val="303.6"/>
  <p:tag name="KSO_WM_CREATIVE_CROP_SHAPE_WIDTH" val="66.15"/>
  <p:tag name="KSO_WM_CREATIVE_CROP_SHAPE_HEIGHT" val="66.15"/>
</p:tagLst>
</file>

<file path=ppt/tags/tag7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19"/>
  <p:tag name="KSO_WM_UNIT_ID" val="crop20194962_1*ζ_h_i*1_1_19"/>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56.1"/>
  <p:tag name="KSO_WM_CREATIVE_CROP_SHAPE_TOP" val="227.35"/>
  <p:tag name="KSO_WM_CREATIVE_CROP_SHAPE_WIDTH" val="66.15"/>
  <p:tag name="KSO_WM_CREATIVE_CROP_SHAPE_HEIGHT" val="66.15"/>
</p:tagLst>
</file>

<file path=ppt/tags/tag78.xml><?xml version="1.0" encoding="utf-8"?>
<p:tagLst xmlns:p="http://schemas.openxmlformats.org/presentationml/2006/main">
  <p:tag name="PA" val="v5.2.2"/>
  <p:tag name="KSO_WM_UNIT_VALUE" val="369*369"/>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
  <p:tag name="KSO_WM_UNIT_ID" val="crop20194962_1*ζ_h_d*1_1_1"/>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4.4"/>
  <p:tag name="KSO_WM_CREATIVE_CROP_SHAPE_TOP" val="154.6"/>
  <p:tag name="KSO_WM_CREATIVE_CROP_SHAPE_WIDTH" val="67.05"/>
  <p:tag name="KSO_WM_CREATIVE_CROP_SHAPE_HEIGHT" val="67.05"/>
</p:tagLst>
</file>

<file path=ppt/tags/tag79.xml><?xml version="1.0" encoding="utf-8"?>
<p:tagLst xmlns:p="http://schemas.openxmlformats.org/presentationml/2006/main">
  <p:tag name="PA" val="v5.2.2"/>
  <p:tag name="KSO_WM_UNIT_VALUE" val="564*564"/>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2"/>
  <p:tag name="KSO_WM_UNIT_ID" val="crop20194962_1*ζ_h_d*1_1_2"/>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3.85"/>
  <p:tag name="KSO_WM_CREATIVE_CROP_SHAPE_TOP" val="288.05"/>
  <p:tag name="KSO_WM_CREATIVE_CROP_SHAPE_WIDTH" val="102.35"/>
  <p:tag name="KSO_WM_CREATIVE_CROP_SHAPE_HEIGHT" val="102.35"/>
</p:tagLst>
</file>

<file path=ppt/tags/tag8.xml><?xml version="1.0" encoding="utf-8"?>
<p:tagLst xmlns:p="http://schemas.openxmlformats.org/presentationml/2006/main">
  <p:tag name="KSO_WM_TAG_VERSION" val="1.0"/>
  <p:tag name="KSO_WM_TEMPLATE_CATEGORY" val="diagram"/>
  <p:tag name="KSO_WM_TEMPLATE_INDEX" val="20187882"/>
  <p:tag name="KSO_WM_UNIT_TYPE" val="l_h_a"/>
  <p:tag name="KSO_WM_UNIT_INDEX" val="1_2_1"/>
  <p:tag name="KSO_WM_UNIT_ID" val="diagram20187882_3*l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PA" val="v5.2.2"/>
  <p:tag name="KSO_WM_UNIT_VALUE" val="254*254"/>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3"/>
  <p:tag name="KSO_WM_UNIT_ID" val="crop20194962_1*ζ_h_d*1_1_3"/>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79.8"/>
  <p:tag name="KSO_WM_CREATIVE_CROP_SHAPE_TOP" val="167.3"/>
  <p:tag name="KSO_WM_CREATIVE_CROP_SHAPE_WIDTH" val="46.1"/>
  <p:tag name="KSO_WM_CREATIVE_CROP_SHAPE_HEIGHT" val="46.1"/>
</p:tagLst>
</file>

<file path=ppt/tags/tag81.xml><?xml version="1.0" encoding="utf-8"?>
<p:tagLst xmlns:p="http://schemas.openxmlformats.org/presentationml/2006/main">
  <p:tag name="PA" val="v5.2.2"/>
  <p:tag name="KSO_WM_UNIT_VALUE" val="254*254"/>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4"/>
  <p:tag name="KSO_WM_UNIT_ID" val="crop20194962_1*ζ_h_d*1_1_4"/>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48.25"/>
  <p:tag name="KSO_WM_CREATIVE_CROP_SHAPE_TOP" val="173.25"/>
  <p:tag name="KSO_WM_CREATIVE_CROP_SHAPE_WIDTH" val="46.1"/>
  <p:tag name="KSO_WM_CREATIVE_CROP_SHAPE_HEIGHT" val="46.1"/>
</p:tagLst>
</file>

<file path=ppt/tags/tag82.xml><?xml version="1.0" encoding="utf-8"?>
<p:tagLst xmlns:p="http://schemas.openxmlformats.org/presentationml/2006/main">
  <p:tag name="PA" val="v5.2.2"/>
  <p:tag name="KSO_WM_UNIT_VALUE" val="310*310"/>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5"/>
  <p:tag name="KSO_WM_UNIT_ID" val="crop20194962_1*ζ_h_d*1_1_5"/>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9.85"/>
  <p:tag name="KSO_WM_CREATIVE_CROP_SHAPE_TOP" val="294"/>
  <p:tag name="KSO_WM_CREATIVE_CROP_SHAPE_WIDTH" val="56.3"/>
  <p:tag name="KSO_WM_CREATIVE_CROP_SHAPE_HEIGHT" val="56.3"/>
</p:tagLst>
</file>

<file path=ppt/tags/tag83.xml><?xml version="1.0" encoding="utf-8"?>
<p:tagLst xmlns:p="http://schemas.openxmlformats.org/presentationml/2006/main">
  <p:tag name="PA" val="v5.2.2"/>
  <p:tag name="KSO_WM_UNIT_VALUE" val="351*35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6"/>
  <p:tag name="KSO_WM_UNIT_ID" val="crop20194962_1*ζ_h_d*1_1_6"/>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3.7"/>
  <p:tag name="KSO_WM_CREATIVE_CROP_SHAPE_TOP" val="394.1"/>
  <p:tag name="KSO_WM_CREATIVE_CROP_SHAPE_WIDTH" val="63.6"/>
  <p:tag name="KSO_WM_CREATIVE_CROP_SHAPE_HEIGHT" val="63.6"/>
</p:tagLst>
</file>

<file path=ppt/tags/tag84.xml><?xml version="1.0" encoding="utf-8"?>
<p:tagLst xmlns:p="http://schemas.openxmlformats.org/presentationml/2006/main">
  <p:tag name="PA" val="v5.2.2"/>
  <p:tag name="KSO_WM_UNIT_VALUE" val="452*452"/>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7"/>
  <p:tag name="KSO_WM_UNIT_ID" val="crop20194962_1*ζ_h_d*1_1_7"/>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70.55"/>
  <p:tag name="KSO_WM_CREATIVE_CROP_SHAPE_TOP" val="364.4"/>
  <p:tag name="KSO_WM_CREATIVE_CROP_SHAPE_WIDTH" val="82"/>
  <p:tag name="KSO_WM_CREATIVE_CROP_SHAPE_HEIGHT" val="82"/>
</p:tagLst>
</file>

<file path=ppt/tags/tag85.xml><?xml version="1.0" encoding="utf-8"?>
<p:tagLst xmlns:p="http://schemas.openxmlformats.org/presentationml/2006/main">
  <p:tag name="PA" val="v5.2.2"/>
  <p:tag name="KSO_WM_UNIT_VALUE" val="196*196"/>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8"/>
  <p:tag name="KSO_WM_UNIT_ID" val="crop20194962_1*ζ_h_d*1_1_8"/>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64.75"/>
  <p:tag name="KSO_WM_CREATIVE_CROP_SHAPE_TOP" val="147.25"/>
  <p:tag name="KSO_WM_CREATIVE_CROP_SHAPE_WIDTH" val="35.6"/>
  <p:tag name="KSO_WM_CREATIVE_CROP_SHAPE_HEIGHT" val="35.6"/>
</p:tagLst>
</file>

<file path=ppt/tags/tag86.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9"/>
  <p:tag name="KSO_WM_UNIT_ID" val="crop20194962_1*ζ_h_d*1_1_9"/>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9.95"/>
  <p:tag name="KSO_WM_CREATIVE_CROP_SHAPE_TOP" val="253"/>
  <p:tag name="KSO_WM_CREATIVE_CROP_SHAPE_WIDTH" val="36.5"/>
  <p:tag name="KSO_WM_CREATIVE_CROP_SHAPE_HEIGHT" val="36.5"/>
</p:tagLst>
</file>

<file path=ppt/tags/tag87.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0"/>
  <p:tag name="KSO_WM_UNIT_ID" val="crop20194962_1*ζ_h_d*1_1_10"/>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19.85"/>
  <p:tag name="KSO_WM_CREATIVE_CROP_SHAPE_TOP" val="247.05"/>
  <p:tag name="KSO_WM_CREATIVE_CROP_SHAPE_WIDTH" val="36.5"/>
  <p:tag name="KSO_WM_CREATIVE_CROP_SHAPE_HEIGHT" val="36.5"/>
</p:tagLst>
</file>

<file path=ppt/tags/tag88.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1"/>
  <p:tag name="KSO_WM_UNIT_ID" val="crop20194962_1*ζ_h_d*1_1_11"/>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3.1"/>
  <p:tag name="KSO_WM_CREATIVE_CROP_SHAPE_TOP" val="288.05"/>
  <p:tag name="KSO_WM_CREATIVE_CROP_SHAPE_WIDTH" val="36.5"/>
  <p:tag name="KSO_WM_CREATIVE_CROP_SHAPE_HEIGHT" val="36.5"/>
</p:tagLst>
</file>

<file path=ppt/tags/tag89.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2"/>
  <p:tag name="KSO_WM_UNIT_ID" val="crop20194962_1*ζ_h_d*1_1_12"/>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9.85"/>
  <p:tag name="KSO_WM_CREATIVE_CROP_SHAPE_TOP" val="354.8"/>
  <p:tag name="KSO_WM_CREATIVE_CROP_SHAPE_WIDTH" val="36.5"/>
  <p:tag name="KSO_WM_CREATIVE_CROP_SHAPE_HEIGHT" val="36.5"/>
</p:tagLst>
</file>

<file path=ppt/tags/tag9.xml><?xml version="1.0" encoding="utf-8"?>
<p:tagLst xmlns:p="http://schemas.openxmlformats.org/presentationml/2006/main">
  <p:tag name="KSO_WM_TAG_VERSION" val="1.0"/>
  <p:tag name="KSO_WM_TEMPLATE_CATEGORY" val="diagram"/>
  <p:tag name="KSO_WM_TEMPLATE_INDEX" val="20187882"/>
  <p:tag name="KSO_WM_UNIT_TYPE" val="l_h_f"/>
  <p:tag name="KSO_WM_UNIT_INDEX" val="1_2_1"/>
  <p:tag name="KSO_WM_UNIT_ID" val="diagram20187882_3*l_h_f*1_2_1"/>
  <p:tag name="KSO_WM_UNIT_LAYERLEVEL" val="1_1_1"/>
  <p:tag name="KSO_WM_UNIT_VALUE" val="25"/>
  <p:tag name="KSO_WM_UNIT_HIGHLIGHT" val="0"/>
  <p:tag name="KSO_WM_UNIT_COMPATIBLE" val="0"/>
  <p:tag name="KSO_WM_BEAUTIFY_FLAG" val="#wm#"/>
  <p:tag name="KSO_WM_UNIT_PRESET_TEXT" val="单击此处添加文本具体内容，简明扼要的阐述您的观点。"/>
  <p:tag name="KSO_WM_DIAGRAM_GROUP_CODE" val="l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0.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3"/>
  <p:tag name="KSO_WM_UNIT_ID" val="crop20194962_1*ζ_h_d*1_1_13"/>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855.7"/>
  <p:tag name="KSO_WM_CREATIVE_CROP_SHAPE_TOP" val="364.7"/>
  <p:tag name="KSO_WM_CREATIVE_CROP_SHAPE_WIDTH" val="36.5"/>
  <p:tag name="KSO_WM_CREATIVE_CROP_SHAPE_HEIGHT" val="36.5"/>
</p:tagLst>
</file>

<file path=ppt/tags/tag91.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4"/>
  <p:tag name="KSO_WM_UNIT_ID" val="crop20194962_1*ζ_h_d*1_1_14"/>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3.85"/>
  <p:tag name="KSO_WM_CREATIVE_CROP_SHAPE_TOP" val="394.1"/>
  <p:tag name="KSO_WM_CREATIVE_CROP_SHAPE_WIDTH" val="36.5"/>
  <p:tag name="KSO_WM_CREATIVE_CROP_SHAPE_HEIGHT" val="36.5"/>
</p:tagLst>
</file>

<file path=ppt/tags/tag92.xml><?xml version="1.0" encoding="utf-8"?>
<p:tagLst xmlns:p="http://schemas.openxmlformats.org/presentationml/2006/main">
  <p:tag name="PA" val="v5.2.2"/>
  <p:tag name="KSO_WM_UNIT_VALUE" val="201*201"/>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5"/>
  <p:tag name="KSO_WM_UNIT_ID" val="crop20194962_1*ζ_h_d*1_1_15"/>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87.35"/>
  <p:tag name="KSO_WM_CREATIVE_CROP_SHAPE_TOP" val="431.95"/>
  <p:tag name="KSO_WM_CREATIVE_CROP_SHAPE_WIDTH" val="36.5"/>
  <p:tag name="KSO_WM_CREATIVE_CROP_SHAPE_HEIGHT" val="36.5"/>
</p:tagLst>
</file>

<file path=ppt/tags/tag93.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6"/>
  <p:tag name="KSO_WM_UNIT_ID" val="crop20194962_1*ζ_h_d*1_1_16"/>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9.7"/>
  <p:tag name="KSO_WM_CREATIVE_CROP_SHAPE_TOP" val="182.85"/>
  <p:tag name="KSO_WM_CREATIVE_CROP_SHAPE_WIDTH" val="66.15"/>
  <p:tag name="KSO_WM_CREATIVE_CROP_SHAPE_HEIGHT" val="66.15"/>
</p:tagLst>
</file>

<file path=ppt/tags/tag94.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7"/>
  <p:tag name="KSO_WM_UNIT_ID" val="crop20194962_1*ζ_h_d*1_1_17"/>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29.85"/>
  <p:tag name="KSO_WM_CREATIVE_CROP_SHAPE_TOP" val="223.6"/>
  <p:tag name="KSO_WM_CREATIVE_CROP_SHAPE_WIDTH" val="66.15"/>
  <p:tag name="KSO_WM_CREATIVE_CROP_SHAPE_HEIGHT" val="66.15"/>
</p:tagLst>
</file>

<file path=ppt/tags/tag95.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8"/>
  <p:tag name="KSO_WM_UNIT_ID" val="crop20194962_1*ζ_h_d*1_1_18"/>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790.35"/>
  <p:tag name="KSO_WM_CREATIVE_CROP_SHAPE_TOP" val="294"/>
  <p:tag name="KSO_WM_CREATIVE_CROP_SHAPE_WIDTH" val="66.15"/>
  <p:tag name="KSO_WM_CREATIVE_CROP_SHAPE_HEIGHT" val="66.15"/>
</p:tagLst>
</file>

<file path=ppt/tags/tag96.xml><?xml version="1.0" encoding="utf-8"?>
<p:tagLst xmlns:p="http://schemas.openxmlformats.org/presentationml/2006/main">
  <p:tag name="PA" val="v5.2.2"/>
  <p:tag name="KSO_WM_UNIT_VALUE" val="365*365"/>
  <p:tag name="KSO_WM_UNIT_HIGHLIGHT" val="0"/>
  <p:tag name="KSO_WM_UNIT_COMPATIBLE" val="0"/>
  <p:tag name="KSO_WM_UNIT_DIAGRAM_ISNUMVISUAL" val="0"/>
  <p:tag name="KSO_WM_UNIT_DIAGRAM_ISREFERUNIT" val="0"/>
  <p:tag name="KSO_WM_DIAGRAM_GROUP_CODE" val="1529662874"/>
  <p:tag name="KSO_WM_UNIT_TYPE" val="ζ_h_d"/>
  <p:tag name="KSO_WM_UNIT_INDEX" val="1_1_19"/>
  <p:tag name="KSO_WM_UNIT_ID" val="crop20194962_1*ζ_h_d*1_1_19"/>
  <p:tag name="KSO_WM_TEMPLATE_CATEGORY" val="crop"/>
  <p:tag name="KSO_WM_TEMPLATE_INDEX" val="20194962"/>
  <p:tag name="KSO_WM_UNIT_LAYERLEVEL" val="1_1_1"/>
  <p:tag name="KSO_WM_TAG_VERSION" val="1.0"/>
  <p:tag name="KSO_WM_BEAUTIFY_FLAG" val="#wm#"/>
  <p:tag name="PICTUREFILLRANGE" val="2b36e2bb-7a66-4e65-898a-d205e292ff88"/>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60.3"/>
  <p:tag name="KSO_WM_CREATIVE_CROP_SHAPE_TOP" val="217.65"/>
  <p:tag name="KSO_WM_CREATIVE_CROP_SHAPE_WIDTH" val="66.15"/>
  <p:tag name="KSO_WM_CREATIVE_CROP_SHAPE_HEIGHT" val="66.15"/>
</p:tagLst>
</file>

<file path=ppt/tags/tag97.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0"/>
  <p:tag name="KSO_WM_UNIT_ID" val="crop20194962_1*ζ_h_i*1_1_20"/>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599.85"/>
  <p:tag name="KSO_WM_CREATIVE_CROP_SHAPE_TOP" val="140.55"/>
  <p:tag name="KSO_WM_CREATIVE_CROP_SHAPE_WIDTH" val="67"/>
  <p:tag name="KSO_WM_CREATIVE_CROP_SHAPE_HEIGHT" val="66.95"/>
</p:tagLst>
</file>

<file path=ppt/tags/tag98.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1"/>
  <p:tag name="KSO_WM_UNIT_ID" val="crop20194962_1*ζ_h_i*1_1_21"/>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29.3"/>
  <p:tag name="KSO_WM_CREATIVE_CROP_SHAPE_TOP" val="273.8"/>
  <p:tag name="KSO_WM_CREATIVE_CROP_SHAPE_WIDTH" val="102.35"/>
  <p:tag name="KSO_WM_CREATIVE_CROP_SHAPE_HEIGHT" val="102.25"/>
</p:tagLst>
</file>

<file path=ppt/tags/tag99.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29662874"/>
  <p:tag name="KSO_WM_UNIT_TYPE" val="ζ_h_i"/>
  <p:tag name="KSO_WM_UNIT_INDEX" val="1_1_22"/>
  <p:tag name="KSO_WM_UNIT_ID" val="crop20194962_1*ζ_h_i*1_1_22"/>
  <p:tag name="KSO_WM_TEMPLATE_CATEGORY" val="crop"/>
  <p:tag name="KSO_WM_TEMPLATE_INDEX" val="20194962"/>
  <p:tag name="KSO_WM_UNIT_LAYERLEVEL" val="1_1_1"/>
  <p:tag name="KSO_WM_TAG_VERSION" val="1.0"/>
  <p:tag name="KSO_WM_BEAUTIFY_FLAG" val="#wm#"/>
  <p:tag name="KSO_WM_UNIT_DIAGRAM_MODELTYPE" val="creativeCrop"/>
  <p:tag name="KSO_WM_CREATIVE_CROP_ORG_LEFT" val="583.1"/>
  <p:tag name="KSO_WM_CREATIVE_CROP_ORG_TOP" val="146.6"/>
  <p:tag name="KSO_WM_CREATIVE_CROP_ORG_WIDTH" val="317.25"/>
  <p:tag name="KSO_WM_CREATIVE_CROP_ORG_HEIGHT" val="322.5"/>
  <p:tag name="KSO_WM_CREATIVE_CROP_SHAPE_LEFT" val="685.25"/>
  <p:tag name="KSO_WM_CREATIVE_CROP_SHAPE_TOP" val="153.25"/>
  <p:tag name="KSO_WM_CREATIVE_CROP_SHAPE_WIDTH" val="46.15"/>
  <p:tag name="KSO_WM_CREATIVE_CROP_SHAPE_HEIGHT" val="46"/>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2491</Words>
  <Application>WPS 演示</Application>
  <PresentationFormat>宽屏</PresentationFormat>
  <Paragraphs>148</Paragraphs>
  <Slides>16</Slides>
  <Notes>24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16</vt:i4>
      </vt:variant>
    </vt:vector>
  </HeadingPairs>
  <TitlesOfParts>
    <vt:vector size="33"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黑体</vt:lpstr>
      <vt:lpstr>Arial Unicode MS</vt:lpstr>
      <vt:lpstr>等线</vt:lpstr>
      <vt:lpstr>華康圓體 Std W5</vt:lpstr>
      <vt:lpstr>Source Han Serif SC</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23</cp:revision>
  <dcterms:created xsi:type="dcterms:W3CDTF">2019-03-14T05:34:00Z</dcterms:created>
  <dcterms:modified xsi:type="dcterms:W3CDTF">2019-08-21T08:11:21Z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