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8742" r:id="rId5"/>
    <p:sldId id="1155" r:id="rId6"/>
    <p:sldId id="8877" r:id="rId7"/>
    <p:sldId id="8931" r:id="rId8"/>
    <p:sldId id="8911" r:id="rId9"/>
    <p:sldId id="8915" r:id="rId10"/>
    <p:sldId id="8933" r:id="rId11"/>
    <p:sldId id="8934" r:id="rId12"/>
    <p:sldId id="8935" r:id="rId13"/>
    <p:sldId id="8879" r:id="rId14"/>
    <p:sldId id="870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295DAB"/>
    <a:srgbClr val="BF6495"/>
    <a:srgbClr val="765401"/>
    <a:srgbClr val="7ECDCF"/>
    <a:srgbClr val="007474"/>
    <a:srgbClr val="F89E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83" autoAdjust="0"/>
  </p:normalViewPr>
  <p:slideViewPr>
    <p:cSldViewPr snapToGrid="0">
      <p:cViewPr varScale="1">
        <p:scale>
          <a:sx n="63" d="100"/>
          <a:sy n="63" d="100"/>
        </p:scale>
        <p:origin x="10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8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5BF-AF85-4822-8662-140251EFD6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B6BE45-737B-40D0-BEDC-BBA6373B8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575945" y="0"/>
            <a:ext cx="11614150" cy="560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40715" cy="56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443-8F7E-4977-BFCC-F1A978F95D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8F158-A302-4CD1-A5B0-79C3BE9214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7" Type="http://schemas.openxmlformats.org/officeDocument/2006/relationships/notesSlide" Target="../notesSlides/notesSlide10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181.xml"/><Relationship Id="rId24" Type="http://schemas.openxmlformats.org/officeDocument/2006/relationships/tags" Target="../tags/tag180.xml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tags" Target="../tags/tag158.xml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tags" Target="../tags/tag109.xml"/><Relationship Id="rId98" Type="http://schemas.openxmlformats.org/officeDocument/2006/relationships/tags" Target="../tags/tag108.xml"/><Relationship Id="rId97" Type="http://schemas.openxmlformats.org/officeDocument/2006/relationships/tags" Target="../tags/tag107.xml"/><Relationship Id="rId96" Type="http://schemas.openxmlformats.org/officeDocument/2006/relationships/tags" Target="../tags/tag106.xml"/><Relationship Id="rId95" Type="http://schemas.openxmlformats.org/officeDocument/2006/relationships/tags" Target="../tags/tag105.xml"/><Relationship Id="rId94" Type="http://schemas.openxmlformats.org/officeDocument/2006/relationships/tags" Target="../tags/tag104.xml"/><Relationship Id="rId93" Type="http://schemas.openxmlformats.org/officeDocument/2006/relationships/tags" Target="../tags/tag103.xml"/><Relationship Id="rId92" Type="http://schemas.openxmlformats.org/officeDocument/2006/relationships/tags" Target="../tags/tag102.xml"/><Relationship Id="rId91" Type="http://schemas.openxmlformats.org/officeDocument/2006/relationships/tags" Target="../tags/tag101.xml"/><Relationship Id="rId90" Type="http://schemas.openxmlformats.org/officeDocument/2006/relationships/tags" Target="../tags/tag100.xml"/><Relationship Id="rId9" Type="http://schemas.openxmlformats.org/officeDocument/2006/relationships/tags" Target="../tags/tag19.xml"/><Relationship Id="rId89" Type="http://schemas.openxmlformats.org/officeDocument/2006/relationships/tags" Target="../tags/tag99.xml"/><Relationship Id="rId88" Type="http://schemas.openxmlformats.org/officeDocument/2006/relationships/tags" Target="../tags/tag98.xml"/><Relationship Id="rId87" Type="http://schemas.openxmlformats.org/officeDocument/2006/relationships/tags" Target="../tags/tag97.xml"/><Relationship Id="rId86" Type="http://schemas.openxmlformats.org/officeDocument/2006/relationships/tags" Target="../tags/tag96.xml"/><Relationship Id="rId85" Type="http://schemas.openxmlformats.org/officeDocument/2006/relationships/tags" Target="../tags/tag95.xml"/><Relationship Id="rId84" Type="http://schemas.openxmlformats.org/officeDocument/2006/relationships/tags" Target="../tags/tag94.xml"/><Relationship Id="rId83" Type="http://schemas.openxmlformats.org/officeDocument/2006/relationships/tags" Target="../tags/tag93.xml"/><Relationship Id="rId82" Type="http://schemas.openxmlformats.org/officeDocument/2006/relationships/tags" Target="../tags/tag92.xml"/><Relationship Id="rId81" Type="http://schemas.openxmlformats.org/officeDocument/2006/relationships/tags" Target="../tags/tag91.xml"/><Relationship Id="rId80" Type="http://schemas.openxmlformats.org/officeDocument/2006/relationships/tags" Target="../tags/tag90.xml"/><Relationship Id="rId8" Type="http://schemas.openxmlformats.org/officeDocument/2006/relationships/tags" Target="../tags/tag18.xml"/><Relationship Id="rId79" Type="http://schemas.openxmlformats.org/officeDocument/2006/relationships/tags" Target="../tags/tag89.xml"/><Relationship Id="rId78" Type="http://schemas.openxmlformats.org/officeDocument/2006/relationships/tags" Target="../tags/tag88.xml"/><Relationship Id="rId77" Type="http://schemas.openxmlformats.org/officeDocument/2006/relationships/tags" Target="../tags/tag87.xml"/><Relationship Id="rId76" Type="http://schemas.openxmlformats.org/officeDocument/2006/relationships/tags" Target="../tags/tag86.xml"/><Relationship Id="rId75" Type="http://schemas.openxmlformats.org/officeDocument/2006/relationships/tags" Target="../tags/tag85.xml"/><Relationship Id="rId74" Type="http://schemas.openxmlformats.org/officeDocument/2006/relationships/tags" Target="../tags/tag84.xml"/><Relationship Id="rId73" Type="http://schemas.openxmlformats.org/officeDocument/2006/relationships/tags" Target="../tags/tag83.xml"/><Relationship Id="rId72" Type="http://schemas.openxmlformats.org/officeDocument/2006/relationships/tags" Target="../tags/tag82.xml"/><Relationship Id="rId71" Type="http://schemas.openxmlformats.org/officeDocument/2006/relationships/tags" Target="../tags/tag81.xml"/><Relationship Id="rId70" Type="http://schemas.openxmlformats.org/officeDocument/2006/relationships/tags" Target="../tags/tag80.xml"/><Relationship Id="rId7" Type="http://schemas.openxmlformats.org/officeDocument/2006/relationships/tags" Target="../tags/tag17.xml"/><Relationship Id="rId69" Type="http://schemas.openxmlformats.org/officeDocument/2006/relationships/tags" Target="../tags/tag79.xml"/><Relationship Id="rId68" Type="http://schemas.openxmlformats.org/officeDocument/2006/relationships/tags" Target="../tags/tag78.xml"/><Relationship Id="rId67" Type="http://schemas.openxmlformats.org/officeDocument/2006/relationships/tags" Target="../tags/tag77.xml"/><Relationship Id="rId66" Type="http://schemas.openxmlformats.org/officeDocument/2006/relationships/tags" Target="../tags/tag76.xml"/><Relationship Id="rId65" Type="http://schemas.openxmlformats.org/officeDocument/2006/relationships/tags" Target="../tags/tag75.xml"/><Relationship Id="rId64" Type="http://schemas.openxmlformats.org/officeDocument/2006/relationships/tags" Target="../tags/tag74.xml"/><Relationship Id="rId63" Type="http://schemas.openxmlformats.org/officeDocument/2006/relationships/tags" Target="../tags/tag73.xml"/><Relationship Id="rId62" Type="http://schemas.openxmlformats.org/officeDocument/2006/relationships/tags" Target="../tags/tag72.xml"/><Relationship Id="rId61" Type="http://schemas.openxmlformats.org/officeDocument/2006/relationships/tags" Target="../tags/tag71.xml"/><Relationship Id="rId60" Type="http://schemas.openxmlformats.org/officeDocument/2006/relationships/tags" Target="../tags/tag70.xml"/><Relationship Id="rId6" Type="http://schemas.openxmlformats.org/officeDocument/2006/relationships/tags" Target="../tags/tag16.xml"/><Relationship Id="rId59" Type="http://schemas.openxmlformats.org/officeDocument/2006/relationships/tags" Target="../tags/tag69.xml"/><Relationship Id="rId58" Type="http://schemas.openxmlformats.org/officeDocument/2006/relationships/tags" Target="../tags/tag68.xml"/><Relationship Id="rId57" Type="http://schemas.openxmlformats.org/officeDocument/2006/relationships/tags" Target="../tags/tag67.xml"/><Relationship Id="rId56" Type="http://schemas.openxmlformats.org/officeDocument/2006/relationships/tags" Target="../tags/tag66.xml"/><Relationship Id="rId55" Type="http://schemas.openxmlformats.org/officeDocument/2006/relationships/tags" Target="../tags/tag65.xml"/><Relationship Id="rId54" Type="http://schemas.openxmlformats.org/officeDocument/2006/relationships/tags" Target="../tags/tag64.xml"/><Relationship Id="rId53" Type="http://schemas.openxmlformats.org/officeDocument/2006/relationships/tags" Target="../tags/tag63.xml"/><Relationship Id="rId52" Type="http://schemas.openxmlformats.org/officeDocument/2006/relationships/tags" Target="../tags/tag62.xml"/><Relationship Id="rId51" Type="http://schemas.openxmlformats.org/officeDocument/2006/relationships/tags" Target="../tags/tag61.xml"/><Relationship Id="rId50" Type="http://schemas.openxmlformats.org/officeDocument/2006/relationships/tags" Target="../tags/tag60.xml"/><Relationship Id="rId5" Type="http://schemas.openxmlformats.org/officeDocument/2006/relationships/tags" Target="../tags/tag15.xml"/><Relationship Id="rId49" Type="http://schemas.openxmlformats.org/officeDocument/2006/relationships/tags" Target="../tags/tag59.xml"/><Relationship Id="rId48" Type="http://schemas.openxmlformats.org/officeDocument/2006/relationships/tags" Target="../tags/tag58.xml"/><Relationship Id="rId47" Type="http://schemas.openxmlformats.org/officeDocument/2006/relationships/tags" Target="../tags/tag57.xml"/><Relationship Id="rId46" Type="http://schemas.openxmlformats.org/officeDocument/2006/relationships/tags" Target="../tags/tag56.xml"/><Relationship Id="rId45" Type="http://schemas.openxmlformats.org/officeDocument/2006/relationships/tags" Target="../tags/tag55.xml"/><Relationship Id="rId44" Type="http://schemas.openxmlformats.org/officeDocument/2006/relationships/tags" Target="../tags/tag54.xml"/><Relationship Id="rId43" Type="http://schemas.openxmlformats.org/officeDocument/2006/relationships/tags" Target="../tags/tag53.xml"/><Relationship Id="rId42" Type="http://schemas.openxmlformats.org/officeDocument/2006/relationships/tags" Target="../tags/tag52.xml"/><Relationship Id="rId41" Type="http://schemas.openxmlformats.org/officeDocument/2006/relationships/tags" Target="../tags/tag51.xml"/><Relationship Id="rId40" Type="http://schemas.openxmlformats.org/officeDocument/2006/relationships/tags" Target="../tags/tag50.xml"/><Relationship Id="rId4" Type="http://schemas.openxmlformats.org/officeDocument/2006/relationships/tags" Target="../tags/tag14.xml"/><Relationship Id="rId39" Type="http://schemas.openxmlformats.org/officeDocument/2006/relationships/tags" Target="../tags/tag49.xml"/><Relationship Id="rId38" Type="http://schemas.openxmlformats.org/officeDocument/2006/relationships/tags" Target="../tags/tag48.xml"/><Relationship Id="rId37" Type="http://schemas.openxmlformats.org/officeDocument/2006/relationships/tags" Target="../tags/tag47.xml"/><Relationship Id="rId36" Type="http://schemas.openxmlformats.org/officeDocument/2006/relationships/tags" Target="../tags/tag46.xml"/><Relationship Id="rId35" Type="http://schemas.openxmlformats.org/officeDocument/2006/relationships/tags" Target="../tags/tag45.xml"/><Relationship Id="rId34" Type="http://schemas.openxmlformats.org/officeDocument/2006/relationships/tags" Target="../tags/tag44.xml"/><Relationship Id="rId33" Type="http://schemas.openxmlformats.org/officeDocument/2006/relationships/tags" Target="../tags/tag43.xml"/><Relationship Id="rId32" Type="http://schemas.openxmlformats.org/officeDocument/2006/relationships/tags" Target="../tags/tag42.xml"/><Relationship Id="rId31" Type="http://schemas.openxmlformats.org/officeDocument/2006/relationships/tags" Target="../tags/tag41.xml"/><Relationship Id="rId30" Type="http://schemas.openxmlformats.org/officeDocument/2006/relationships/tags" Target="../tags/tag40.xml"/><Relationship Id="rId3" Type="http://schemas.openxmlformats.org/officeDocument/2006/relationships/tags" Target="../tags/tag13.xml"/><Relationship Id="rId29" Type="http://schemas.openxmlformats.org/officeDocument/2006/relationships/tags" Target="../tags/tag39.xml"/><Relationship Id="rId28" Type="http://schemas.openxmlformats.org/officeDocument/2006/relationships/tags" Target="../tags/tag38.xml"/><Relationship Id="rId27" Type="http://schemas.openxmlformats.org/officeDocument/2006/relationships/tags" Target="../tags/tag37.xml"/><Relationship Id="rId26" Type="http://schemas.openxmlformats.org/officeDocument/2006/relationships/tags" Target="../tags/tag36.xml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4" Type="http://schemas.openxmlformats.org/officeDocument/2006/relationships/notesSlide" Target="../notesSlides/notesSlide5.xml"/><Relationship Id="rId143" Type="http://schemas.openxmlformats.org/officeDocument/2006/relationships/slideLayout" Target="../slideLayouts/slideLayout7.xml"/><Relationship Id="rId142" Type="http://schemas.openxmlformats.org/officeDocument/2006/relationships/tags" Target="../tags/tag152.xml"/><Relationship Id="rId141" Type="http://schemas.openxmlformats.org/officeDocument/2006/relationships/tags" Target="../tags/tag151.xml"/><Relationship Id="rId140" Type="http://schemas.openxmlformats.org/officeDocument/2006/relationships/tags" Target="../tags/tag150.xml"/><Relationship Id="rId14" Type="http://schemas.openxmlformats.org/officeDocument/2006/relationships/tags" Target="../tags/tag24.xml"/><Relationship Id="rId139" Type="http://schemas.openxmlformats.org/officeDocument/2006/relationships/tags" Target="../tags/tag149.xml"/><Relationship Id="rId138" Type="http://schemas.openxmlformats.org/officeDocument/2006/relationships/tags" Target="../tags/tag148.xml"/><Relationship Id="rId137" Type="http://schemas.openxmlformats.org/officeDocument/2006/relationships/tags" Target="../tags/tag147.xml"/><Relationship Id="rId136" Type="http://schemas.openxmlformats.org/officeDocument/2006/relationships/tags" Target="../tags/tag146.xml"/><Relationship Id="rId135" Type="http://schemas.openxmlformats.org/officeDocument/2006/relationships/tags" Target="../tags/tag145.xml"/><Relationship Id="rId134" Type="http://schemas.openxmlformats.org/officeDocument/2006/relationships/tags" Target="../tags/tag144.xml"/><Relationship Id="rId133" Type="http://schemas.openxmlformats.org/officeDocument/2006/relationships/tags" Target="../tags/tag143.xml"/><Relationship Id="rId132" Type="http://schemas.openxmlformats.org/officeDocument/2006/relationships/tags" Target="../tags/tag142.xml"/><Relationship Id="rId131" Type="http://schemas.openxmlformats.org/officeDocument/2006/relationships/tags" Target="../tags/tag141.xml"/><Relationship Id="rId130" Type="http://schemas.openxmlformats.org/officeDocument/2006/relationships/tags" Target="../tags/tag140.xml"/><Relationship Id="rId13" Type="http://schemas.openxmlformats.org/officeDocument/2006/relationships/tags" Target="../tags/tag23.xml"/><Relationship Id="rId129" Type="http://schemas.openxmlformats.org/officeDocument/2006/relationships/tags" Target="../tags/tag139.xml"/><Relationship Id="rId128" Type="http://schemas.openxmlformats.org/officeDocument/2006/relationships/tags" Target="../tags/tag138.xml"/><Relationship Id="rId127" Type="http://schemas.openxmlformats.org/officeDocument/2006/relationships/tags" Target="../tags/tag137.xml"/><Relationship Id="rId126" Type="http://schemas.openxmlformats.org/officeDocument/2006/relationships/tags" Target="../tags/tag136.xml"/><Relationship Id="rId125" Type="http://schemas.openxmlformats.org/officeDocument/2006/relationships/tags" Target="../tags/tag135.xml"/><Relationship Id="rId124" Type="http://schemas.openxmlformats.org/officeDocument/2006/relationships/tags" Target="../tags/tag134.xml"/><Relationship Id="rId123" Type="http://schemas.openxmlformats.org/officeDocument/2006/relationships/tags" Target="../tags/tag133.xml"/><Relationship Id="rId122" Type="http://schemas.openxmlformats.org/officeDocument/2006/relationships/tags" Target="../tags/tag132.xml"/><Relationship Id="rId121" Type="http://schemas.openxmlformats.org/officeDocument/2006/relationships/tags" Target="../tags/tag131.xml"/><Relationship Id="rId120" Type="http://schemas.openxmlformats.org/officeDocument/2006/relationships/tags" Target="../tags/tag130.xml"/><Relationship Id="rId12" Type="http://schemas.openxmlformats.org/officeDocument/2006/relationships/tags" Target="../tags/tag22.xml"/><Relationship Id="rId119" Type="http://schemas.openxmlformats.org/officeDocument/2006/relationships/tags" Target="../tags/tag129.xml"/><Relationship Id="rId118" Type="http://schemas.openxmlformats.org/officeDocument/2006/relationships/tags" Target="../tags/tag128.xml"/><Relationship Id="rId117" Type="http://schemas.openxmlformats.org/officeDocument/2006/relationships/tags" Target="../tags/tag127.xml"/><Relationship Id="rId116" Type="http://schemas.openxmlformats.org/officeDocument/2006/relationships/tags" Target="../tags/tag126.xml"/><Relationship Id="rId115" Type="http://schemas.openxmlformats.org/officeDocument/2006/relationships/tags" Target="../tags/tag125.xml"/><Relationship Id="rId114" Type="http://schemas.openxmlformats.org/officeDocument/2006/relationships/tags" Target="../tags/tag124.xml"/><Relationship Id="rId113" Type="http://schemas.openxmlformats.org/officeDocument/2006/relationships/tags" Target="../tags/tag123.xml"/><Relationship Id="rId112" Type="http://schemas.openxmlformats.org/officeDocument/2006/relationships/tags" Target="../tags/tag122.xml"/><Relationship Id="rId111" Type="http://schemas.openxmlformats.org/officeDocument/2006/relationships/tags" Target="../tags/tag121.xml"/><Relationship Id="rId110" Type="http://schemas.openxmlformats.org/officeDocument/2006/relationships/tags" Target="../tags/tag120.xml"/><Relationship Id="rId11" Type="http://schemas.openxmlformats.org/officeDocument/2006/relationships/tags" Target="../tags/tag21.xml"/><Relationship Id="rId109" Type="http://schemas.openxmlformats.org/officeDocument/2006/relationships/tags" Target="../tags/tag119.xml"/><Relationship Id="rId108" Type="http://schemas.openxmlformats.org/officeDocument/2006/relationships/tags" Target="../tags/tag118.xml"/><Relationship Id="rId107" Type="http://schemas.openxmlformats.org/officeDocument/2006/relationships/tags" Target="../tags/tag117.xml"/><Relationship Id="rId106" Type="http://schemas.openxmlformats.org/officeDocument/2006/relationships/tags" Target="../tags/tag116.xml"/><Relationship Id="rId105" Type="http://schemas.openxmlformats.org/officeDocument/2006/relationships/tags" Target="../tags/tag115.xml"/><Relationship Id="rId104" Type="http://schemas.openxmlformats.org/officeDocument/2006/relationships/tags" Target="../tags/tag114.xml"/><Relationship Id="rId103" Type="http://schemas.openxmlformats.org/officeDocument/2006/relationships/tags" Target="../tags/tag113.xml"/><Relationship Id="rId102" Type="http://schemas.openxmlformats.org/officeDocument/2006/relationships/tags" Target="../tags/tag112.xml"/><Relationship Id="rId101" Type="http://schemas.openxmlformats.org/officeDocument/2006/relationships/tags" Target="../tags/tag111.xml"/><Relationship Id="rId100" Type="http://schemas.openxmlformats.org/officeDocument/2006/relationships/tags" Target="../tags/tag110.xml"/><Relationship Id="rId10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pic>
        <p:nvPicPr>
          <p:cNvPr id="19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372203" y="-2237014"/>
            <a:ext cx="609521" cy="6095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425" y="2001520"/>
            <a:ext cx="8035290" cy="2606675"/>
            <a:chOff x="6155" y="3152"/>
            <a:chExt cx="12654" cy="4105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5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52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6000" b="1" spc="700" dirty="0">
                <a:solidFill>
                  <a:schemeClr val="bg1">
                    <a:lumMod val="9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大学体育教程</a:t>
            </a:r>
            <a:endParaRPr lang="zh-CN" altLang="en-US" sz="6000" b="1" spc="700" dirty="0">
              <a:solidFill>
                <a:schemeClr val="bg1">
                  <a:lumMod val="9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 animBg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跳绳运动的动作技巧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2235" y="975995"/>
            <a:ext cx="4515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七、停止法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3763010" y="2320290"/>
            <a:ext cx="2370455" cy="3596640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3872230" y="2569210"/>
            <a:ext cx="2100580" cy="318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五、双人跳绳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采取并排站立的姿势，每人用外侧的一只手握住绳柄，先开始练习简易跳绳法，两人同时用双脚跳绳，然后练习同时用单脚跳绳。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+mj-lt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采取一前一后的站立姿势，身高者站在后面，并挥动跳绳。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6360160" y="2320290"/>
            <a:ext cx="2370455" cy="359600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6576060" y="2569210"/>
            <a:ext cx="1958340" cy="2974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六、绕旋跳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4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两人跳绳练习：一人叉开两腿蹲下，甩动绳子使跳绳在地上画弧线，另一人则不断地从甩动的绳子上跳过去。速度由慢逐渐加快，1 分钟后两人交替。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圆角矩形 9"/>
          <p:cNvSpPr/>
          <p:nvPr/>
        </p:nvSpPr>
        <p:spPr>
          <a:xfrm>
            <a:off x="8934450" y="2320925"/>
            <a:ext cx="2370455" cy="359600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4" name="矩形 18"/>
          <p:cNvSpPr/>
          <p:nvPr/>
        </p:nvSpPr>
        <p:spPr>
          <a:xfrm>
            <a:off x="9150350" y="2569845"/>
            <a:ext cx="1958340" cy="3055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七、侧脚跳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先从简易跳绳法开始，然后用双手手腕挥动跳绳，右脚跳绳，不着地的左脚则斜向一侧，跳15 次，换另一只脚跳15 次。非初学者可练习快速跳绳，即绳子从脚下滑过时连跳2 次。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370" y="2320925"/>
            <a:ext cx="2769870" cy="3595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9" grpId="0" bldLvl="0" animBg="1"/>
      <p:bldP spid="20" grpId="0"/>
      <p:bldP spid="3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第四节 跳绳运动的注意事项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任意多边形 42"/>
          <p:cNvSpPr/>
          <p:nvPr>
            <p:custDataLst>
              <p:tags r:id="rId2"/>
            </p:custDataLst>
          </p:nvPr>
        </p:nvSpPr>
        <p:spPr>
          <a:xfrm>
            <a:off x="8248015" y="41021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70AD47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任意多边形 43"/>
          <p:cNvSpPr/>
          <p:nvPr>
            <p:custDataLst>
              <p:tags r:id="rId3"/>
            </p:custDataLst>
          </p:nvPr>
        </p:nvSpPr>
        <p:spPr>
          <a:xfrm>
            <a:off x="8248015" y="44361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70AD47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8319770" y="47072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跳绳后的拉伸运动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21"/>
          <p:cNvSpPr/>
          <p:nvPr>
            <p:custDataLst>
              <p:tags r:id="rId5"/>
            </p:custDataLst>
          </p:nvPr>
        </p:nvSpPr>
        <p:spPr>
          <a:xfrm>
            <a:off x="1151890" y="17526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4472C4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任意多边形 25"/>
          <p:cNvSpPr/>
          <p:nvPr>
            <p:custDataLst>
              <p:tags r:id="rId6"/>
            </p:custDataLst>
          </p:nvPr>
        </p:nvSpPr>
        <p:spPr>
          <a:xfrm>
            <a:off x="1151890" y="20866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4472C4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223645" y="23577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正确选择跳绳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30"/>
          <p:cNvSpPr/>
          <p:nvPr>
            <p:custDataLst>
              <p:tags r:id="rId8"/>
            </p:custDataLst>
          </p:nvPr>
        </p:nvSpPr>
        <p:spPr>
          <a:xfrm>
            <a:off x="4700270" y="17526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ED7D3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任意多边形 31"/>
          <p:cNvSpPr/>
          <p:nvPr>
            <p:custDataLst>
              <p:tags r:id="rId9"/>
            </p:custDataLst>
          </p:nvPr>
        </p:nvSpPr>
        <p:spPr>
          <a:xfrm>
            <a:off x="4700270" y="20866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ED7D31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771390" y="23577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跳绳的基本动作和时间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33"/>
          <p:cNvSpPr/>
          <p:nvPr>
            <p:custDataLst>
              <p:tags r:id="rId11"/>
            </p:custDataLst>
          </p:nvPr>
        </p:nvSpPr>
        <p:spPr>
          <a:xfrm>
            <a:off x="8248015" y="17526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A5A5A5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任意多边形 34"/>
          <p:cNvSpPr/>
          <p:nvPr>
            <p:custDataLst>
              <p:tags r:id="rId12"/>
            </p:custDataLst>
          </p:nvPr>
        </p:nvSpPr>
        <p:spPr>
          <a:xfrm>
            <a:off x="8248015" y="20866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A5A5A5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8319770" y="23577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跳绳的场地、服装要求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任意多边形 36"/>
          <p:cNvSpPr/>
          <p:nvPr>
            <p:custDataLst>
              <p:tags r:id="rId14"/>
            </p:custDataLst>
          </p:nvPr>
        </p:nvSpPr>
        <p:spPr>
          <a:xfrm>
            <a:off x="1151890" y="41021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任意多边形 37"/>
          <p:cNvSpPr/>
          <p:nvPr>
            <p:custDataLst>
              <p:tags r:id="rId15"/>
            </p:custDataLst>
          </p:nvPr>
        </p:nvSpPr>
        <p:spPr>
          <a:xfrm>
            <a:off x="1151890" y="44361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FFC000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1223645" y="47072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跳绳前的准备活动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任意多边形 39"/>
          <p:cNvSpPr/>
          <p:nvPr>
            <p:custDataLst>
              <p:tags r:id="rId17"/>
            </p:custDataLst>
          </p:nvPr>
        </p:nvSpPr>
        <p:spPr>
          <a:xfrm>
            <a:off x="4700270" y="4102100"/>
            <a:ext cx="2832735" cy="1718310"/>
          </a:xfrm>
          <a:custGeom>
            <a:avLst/>
            <a:gdLst>
              <a:gd name="connsiteX0" fmla="*/ 176782 w 1993900"/>
              <a:gd name="connsiteY0" fmla="*/ 0 h 1282700"/>
              <a:gd name="connsiteX1" fmla="*/ 399032 w 1993900"/>
              <a:gd name="connsiteY1" fmla="*/ 0 h 1282700"/>
              <a:gd name="connsiteX2" fmla="*/ 435678 w 1993900"/>
              <a:gd name="connsiteY2" fmla="*/ 0 h 1282700"/>
              <a:gd name="connsiteX3" fmla="*/ 657928 w 1993900"/>
              <a:gd name="connsiteY3" fmla="*/ 0 h 1282700"/>
              <a:gd name="connsiteX4" fmla="*/ 854778 w 1993900"/>
              <a:gd name="connsiteY4" fmla="*/ 196850 h 1282700"/>
              <a:gd name="connsiteX5" fmla="*/ 996950 w 1993900"/>
              <a:gd name="connsiteY5" fmla="*/ 196850 h 1282700"/>
              <a:gd name="connsiteX6" fmla="*/ 1844248 w 1993900"/>
              <a:gd name="connsiteY6" fmla="*/ 196850 h 1282700"/>
              <a:gd name="connsiteX7" fmla="*/ 1993900 w 1993900"/>
              <a:gd name="connsiteY7" fmla="*/ 346502 h 1282700"/>
              <a:gd name="connsiteX8" fmla="*/ 1993900 w 1993900"/>
              <a:gd name="connsiteY8" fmla="*/ 590550 h 1282700"/>
              <a:gd name="connsiteX9" fmla="*/ 1993900 w 1993900"/>
              <a:gd name="connsiteY9" fmla="*/ 1105918 h 1282700"/>
              <a:gd name="connsiteX10" fmla="*/ 1993900 w 1993900"/>
              <a:gd name="connsiteY10" fmla="*/ 1133048 h 1282700"/>
              <a:gd name="connsiteX11" fmla="*/ 1844248 w 1993900"/>
              <a:gd name="connsiteY11" fmla="*/ 1282700 h 1282700"/>
              <a:gd name="connsiteX12" fmla="*/ 1817118 w 1993900"/>
              <a:gd name="connsiteY12" fmla="*/ 1282700 h 1282700"/>
              <a:gd name="connsiteX13" fmla="*/ 996950 w 1993900"/>
              <a:gd name="connsiteY13" fmla="*/ 1282700 h 1282700"/>
              <a:gd name="connsiteX14" fmla="*/ 399032 w 1993900"/>
              <a:gd name="connsiteY14" fmla="*/ 1282700 h 1282700"/>
              <a:gd name="connsiteX15" fmla="*/ 371902 w 1993900"/>
              <a:gd name="connsiteY15" fmla="*/ 1282700 h 1282700"/>
              <a:gd name="connsiteX16" fmla="*/ 176782 w 1993900"/>
              <a:gd name="connsiteY16" fmla="*/ 1282700 h 1282700"/>
              <a:gd name="connsiteX17" fmla="*/ 149652 w 1993900"/>
              <a:gd name="connsiteY17" fmla="*/ 1282700 h 1282700"/>
              <a:gd name="connsiteX18" fmla="*/ 0 w 1993900"/>
              <a:gd name="connsiteY18" fmla="*/ 1133048 h 1282700"/>
              <a:gd name="connsiteX19" fmla="*/ 0 w 1993900"/>
              <a:gd name="connsiteY19" fmla="*/ 1105918 h 1282700"/>
              <a:gd name="connsiteX20" fmla="*/ 0 w 1993900"/>
              <a:gd name="connsiteY20" fmla="*/ 346502 h 1282700"/>
              <a:gd name="connsiteX21" fmla="*/ 0 w 1993900"/>
              <a:gd name="connsiteY21" fmla="*/ 176782 h 1282700"/>
              <a:gd name="connsiteX22" fmla="*/ 176782 w 1993900"/>
              <a:gd name="connsiteY22" fmla="*/ 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93900" h="1282700">
                <a:moveTo>
                  <a:pt x="176782" y="0"/>
                </a:moveTo>
                <a:lnTo>
                  <a:pt x="399032" y="0"/>
                </a:lnTo>
                <a:lnTo>
                  <a:pt x="435678" y="0"/>
                </a:lnTo>
                <a:lnTo>
                  <a:pt x="657928" y="0"/>
                </a:lnTo>
                <a:lnTo>
                  <a:pt x="854778" y="196850"/>
                </a:lnTo>
                <a:lnTo>
                  <a:pt x="996950" y="196850"/>
                </a:lnTo>
                <a:lnTo>
                  <a:pt x="1844248" y="196850"/>
                </a:lnTo>
                <a:cubicBezTo>
                  <a:pt x="1926899" y="196850"/>
                  <a:pt x="1993900" y="263851"/>
                  <a:pt x="1993900" y="346502"/>
                </a:cubicBezTo>
                <a:lnTo>
                  <a:pt x="1993900" y="590550"/>
                </a:lnTo>
                <a:lnTo>
                  <a:pt x="1993900" y="1105918"/>
                </a:lnTo>
                <a:lnTo>
                  <a:pt x="1993900" y="1133048"/>
                </a:lnTo>
                <a:cubicBezTo>
                  <a:pt x="1993900" y="1215699"/>
                  <a:pt x="1926899" y="1282700"/>
                  <a:pt x="1844248" y="1282700"/>
                </a:cubicBezTo>
                <a:lnTo>
                  <a:pt x="1817118" y="1282700"/>
                </a:lnTo>
                <a:lnTo>
                  <a:pt x="996950" y="1282700"/>
                </a:lnTo>
                <a:lnTo>
                  <a:pt x="399032" y="1282700"/>
                </a:lnTo>
                <a:lnTo>
                  <a:pt x="371902" y="1282700"/>
                </a:lnTo>
                <a:lnTo>
                  <a:pt x="176782" y="1282700"/>
                </a:lnTo>
                <a:lnTo>
                  <a:pt x="149652" y="1282700"/>
                </a:lnTo>
                <a:cubicBezTo>
                  <a:pt x="67001" y="1282700"/>
                  <a:pt x="0" y="1215699"/>
                  <a:pt x="0" y="1133048"/>
                </a:cubicBezTo>
                <a:lnTo>
                  <a:pt x="0" y="1105918"/>
                </a:lnTo>
                <a:lnTo>
                  <a:pt x="0" y="346502"/>
                </a:lnTo>
                <a:lnTo>
                  <a:pt x="0" y="176782"/>
                </a:lnTo>
                <a:cubicBezTo>
                  <a:pt x="0" y="79148"/>
                  <a:pt x="79148" y="0"/>
                  <a:pt x="176782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</p:spPr>
        <p:txBody>
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<a:normAutofit fontScale="52500"/>
          </a:bodyPr>
          <a:p>
            <a:pPr algn="ctr">
              <a:lnSpc>
                <a:spcPct val="130000"/>
              </a:lnSpc>
            </a:pPr>
            <a:endParaRPr lang="zh-CN" altLang="en-US" sz="2800" b="1" kern="0" dirty="0">
              <a:solidFill>
                <a:srgbClr val="5B9BD5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任意多边形 40"/>
          <p:cNvSpPr/>
          <p:nvPr>
            <p:custDataLst>
              <p:tags r:id="rId18"/>
            </p:custDataLst>
          </p:nvPr>
        </p:nvSpPr>
        <p:spPr>
          <a:xfrm>
            <a:off x="4700270" y="4436110"/>
            <a:ext cx="2832735" cy="1403350"/>
          </a:xfrm>
          <a:custGeom>
            <a:avLst/>
            <a:gdLst>
              <a:gd name="connsiteX0" fmla="*/ 908048 w 1993900"/>
              <a:gd name="connsiteY0" fmla="*/ 0 h 1047750"/>
              <a:gd name="connsiteX1" fmla="*/ 1849499 w 1993900"/>
              <a:gd name="connsiteY1" fmla="*/ 0 h 1047750"/>
              <a:gd name="connsiteX2" fmla="*/ 1993900 w 1993900"/>
              <a:gd name="connsiteY2" fmla="*/ 144401 h 1047750"/>
              <a:gd name="connsiteX3" fmla="*/ 1993900 w 1993900"/>
              <a:gd name="connsiteY3" fmla="*/ 903349 h 1047750"/>
              <a:gd name="connsiteX4" fmla="*/ 1849499 w 1993900"/>
              <a:gd name="connsiteY4" fmla="*/ 1047750 h 1047750"/>
              <a:gd name="connsiteX5" fmla="*/ 144401 w 1993900"/>
              <a:gd name="connsiteY5" fmla="*/ 1047750 h 1047750"/>
              <a:gd name="connsiteX6" fmla="*/ 0 w 1993900"/>
              <a:gd name="connsiteY6" fmla="*/ 903349 h 1047750"/>
              <a:gd name="connsiteX7" fmla="*/ 0 w 1993900"/>
              <a:gd name="connsiteY7" fmla="*/ 239711 h 1047750"/>
              <a:gd name="connsiteX8" fmla="*/ 115888 w 1993900"/>
              <a:gd name="connsiteY8" fmla="*/ 123823 h 1047750"/>
              <a:gd name="connsiteX9" fmla="*/ 784225 w 1993900"/>
              <a:gd name="connsiteY9" fmla="*/ 123823 h 10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3900" h="1047750">
                <a:moveTo>
                  <a:pt x="908048" y="0"/>
                </a:moveTo>
                <a:lnTo>
                  <a:pt x="1849499" y="0"/>
                </a:lnTo>
                <a:cubicBezTo>
                  <a:pt x="1929249" y="0"/>
                  <a:pt x="1993900" y="64651"/>
                  <a:pt x="1993900" y="144401"/>
                </a:cubicBezTo>
                <a:lnTo>
                  <a:pt x="1993900" y="903349"/>
                </a:lnTo>
                <a:cubicBezTo>
                  <a:pt x="1993900" y="983099"/>
                  <a:pt x="1929249" y="1047750"/>
                  <a:pt x="1849499" y="1047750"/>
                </a:cubicBezTo>
                <a:lnTo>
                  <a:pt x="144401" y="1047750"/>
                </a:lnTo>
                <a:cubicBezTo>
                  <a:pt x="64651" y="1047750"/>
                  <a:pt x="0" y="983099"/>
                  <a:pt x="0" y="903349"/>
                </a:cubicBezTo>
                <a:lnTo>
                  <a:pt x="0" y="239711"/>
                </a:lnTo>
                <a:lnTo>
                  <a:pt x="115888" y="123823"/>
                </a:lnTo>
                <a:lnTo>
                  <a:pt x="784225" y="123823"/>
                </a:lnTo>
                <a:close/>
              </a:path>
            </a:pathLst>
          </a:custGeom>
          <a:solidFill>
            <a:srgbClr val="5B9BD5"/>
          </a:solidFill>
        </p:spPr>
        <p:txBody>
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4771390" y="4707255"/>
            <a:ext cx="2690495" cy="8921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600" b="1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跳绳运动要做到循序渐进</a:t>
            </a:r>
            <a:endParaRPr lang="zh-CN" altLang="en-US" sz="1600" b="1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8248015" y="175260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A5A5A5"/>
                </a:solidFill>
              </a:rPr>
              <a:t>03</a:t>
            </a:r>
            <a:endParaRPr lang="en-US" altLang="zh-CN" sz="2400" b="1" dirty="0">
              <a:solidFill>
                <a:srgbClr val="A5A5A5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1151890" y="410210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FFC000"/>
                </a:solidFill>
              </a:rPr>
              <a:t>04</a:t>
            </a:r>
            <a:endParaRPr lang="en-US" altLang="zh-CN" sz="2400" b="1" dirty="0">
              <a:solidFill>
                <a:srgbClr val="FFC000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4700270" y="410591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5B9BD5"/>
                </a:solidFill>
              </a:rPr>
              <a:t>05</a:t>
            </a:r>
            <a:endParaRPr lang="en-US" altLang="zh-CN" sz="2400" b="1" dirty="0">
              <a:solidFill>
                <a:srgbClr val="5B9BD5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8248015" y="410591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70AD47"/>
                </a:solidFill>
              </a:rPr>
              <a:t>06</a:t>
            </a:r>
            <a:endParaRPr lang="en-US" altLang="zh-CN" sz="2400" b="1" dirty="0">
              <a:solidFill>
                <a:srgbClr val="70AD47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1151890" y="175260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4472C4"/>
                </a:solidFill>
              </a:rPr>
              <a:t>01</a:t>
            </a:r>
            <a:endParaRPr lang="en-US" altLang="zh-CN" sz="2400" b="1" dirty="0">
              <a:solidFill>
                <a:srgbClr val="4472C4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4700270" y="1752600"/>
            <a:ext cx="1108710" cy="46291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/>
            <a:r>
              <a:rPr lang="en-US" altLang="zh-CN" sz="2400" b="1" dirty="0">
                <a:solidFill>
                  <a:srgbClr val="ED7D31"/>
                </a:solidFill>
              </a:rPr>
              <a:t>02</a:t>
            </a:r>
            <a:endParaRPr lang="en-US" altLang="zh-CN" sz="2400" b="1" dirty="0">
              <a:solidFill>
                <a:srgbClr val="ED7D3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7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791200" y="6192639"/>
            <a:ext cx="6400800" cy="6653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45257" y="1542437"/>
            <a:ext cx="246743" cy="3677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6480" y="1529715"/>
            <a:ext cx="5741670" cy="3524250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8425" y="2007235"/>
            <a:ext cx="8036560" cy="2600960"/>
            <a:chOff x="6155" y="3161"/>
            <a:chExt cx="12656" cy="4096"/>
          </a:xfrm>
        </p:grpSpPr>
        <p:sp>
          <p:nvSpPr>
            <p:cNvPr id="20" name="矩形 19"/>
            <p:cNvSpPr/>
            <p:nvPr/>
          </p:nvSpPr>
          <p:spPr>
            <a:xfrm>
              <a:off x="6155" y="3161"/>
              <a:ext cx="12657" cy="4096"/>
            </a:xfrm>
            <a:prstGeom prst="rect">
              <a:avLst/>
            </a:pr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618" y="3161"/>
              <a:ext cx="9571" cy="4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"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25490" y="2784475"/>
            <a:ext cx="537210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spc="7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感谢阅读</a:t>
            </a:r>
            <a:endParaRPr lang="zh-CN" altLang="en-US" sz="6000" b="1" spc="7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6677660" y="2166620"/>
            <a:ext cx="1976755" cy="415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0070" y="2377440"/>
            <a:ext cx="1536065" cy="3782060"/>
          </a:xfrm>
          <a:prstGeom prst="rect">
            <a:avLst/>
          </a:prstGeom>
          <a:solidFill>
            <a:srgbClr val="29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5" t="75250" r="-251"/>
          <a:stretch>
            <a:fillRect/>
          </a:stretch>
        </p:blipFill>
        <p:spPr>
          <a:xfrm>
            <a:off x="-3810" y="-20955"/>
            <a:ext cx="12199620" cy="1697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7660" y="2166620"/>
            <a:ext cx="1977390" cy="4231640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1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pic>
        <p:nvPicPr>
          <p:cNvPr id="3075" name="图片 3" descr="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43" t="8764" r="19349" b="6662"/>
          <a:stretch>
            <a:fillRect/>
          </a:stretch>
        </p:blipFill>
        <p:spPr>
          <a:xfrm>
            <a:off x="2253615" y="1786890"/>
            <a:ext cx="2708910" cy="4750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4"/>
          <p:cNvSpPr txBox="1"/>
          <p:nvPr/>
        </p:nvSpPr>
        <p:spPr>
          <a:xfrm>
            <a:off x="7297420" y="2564130"/>
            <a:ext cx="675005" cy="35953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200" b="1" spc="50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新兴体育发展篇</a:t>
            </a:r>
            <a:endParaRPr lang="zh-CN" altLang="en-US" sz="3200" b="1" spc="500" dirty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3657" r="74066" b="-828"/>
          <a:stretch>
            <a:fillRect/>
          </a:stretch>
        </p:blipFill>
        <p:spPr>
          <a:xfrm>
            <a:off x="-1270" y="1420495"/>
            <a:ext cx="4898390" cy="4490085"/>
          </a:xfrm>
          <a:prstGeom prst="rect">
            <a:avLst/>
          </a:prstGeom>
        </p:spPr>
      </p:pic>
      <p:sp>
        <p:nvSpPr>
          <p:cNvPr id="4101" name="TextBox 6"/>
          <p:cNvSpPr/>
          <p:nvPr/>
        </p:nvSpPr>
        <p:spPr>
          <a:xfrm>
            <a:off x="5780405" y="1465898"/>
            <a:ext cx="4498975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第</a:t>
            </a:r>
            <a:r>
              <a:rPr lang="en-US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24</a:t>
            </a:r>
            <a:r>
              <a:rPr lang="zh-CN" altLang="en-US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章 </a:t>
            </a:r>
            <a:r>
              <a:rPr lang="zh-CN" altLang="zh-CN" sz="4000" b="1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 跳绳</a:t>
            </a:r>
            <a:endParaRPr lang="zh-CN" altLang="zh-CN" sz="4000" b="1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4099" name="矩形 4"/>
          <p:cNvSpPr/>
          <p:nvPr/>
        </p:nvSpPr>
        <p:spPr>
          <a:xfrm>
            <a:off x="9748838" y="346075"/>
            <a:ext cx="2003425" cy="848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295DAB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目录页</a:t>
            </a: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400" b="1" i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CONTENTS PAGE</a:t>
            </a: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 </a:t>
            </a:r>
            <a:endParaRPr lang="zh-CN" altLang="zh-CN" b="1" i="1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5928822" y="26126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3" name="椭圆 2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MH_Number_1"/>
          <p:cNvSpPr txBox="1"/>
          <p:nvPr>
            <p:custDataLst>
              <p:tags r:id="rId2"/>
            </p:custDataLst>
          </p:nvPr>
        </p:nvSpPr>
        <p:spPr>
          <a:xfrm>
            <a:off x="5912503" y="264104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5926282" y="3442609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9" name="椭圆 8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MH_Number_1"/>
          <p:cNvSpPr txBox="1"/>
          <p:nvPr>
            <p:custDataLst>
              <p:tags r:id="rId3"/>
            </p:custDataLst>
          </p:nvPr>
        </p:nvSpPr>
        <p:spPr>
          <a:xfrm>
            <a:off x="5929648" y="3473525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endParaRPr lang="en-US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5925647" y="431700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14" name="椭圆 13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MH_Number_1"/>
          <p:cNvSpPr txBox="1"/>
          <p:nvPr>
            <p:custDataLst>
              <p:tags r:id="rId4"/>
            </p:custDataLst>
          </p:nvPr>
        </p:nvSpPr>
        <p:spPr>
          <a:xfrm>
            <a:off x="5929013" y="434792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21"/>
          <p:cNvSpPr>
            <a:spLocks noChangeArrowheads="1"/>
          </p:cNvSpPr>
          <p:nvPr/>
        </p:nvSpPr>
        <p:spPr bwMode="auto">
          <a:xfrm>
            <a:off x="6596043" y="3437255"/>
            <a:ext cx="22275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sz="2000" b="1" kern="0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跳绳运动的作用</a:t>
            </a:r>
            <a:endParaRPr lang="zh-CN" altLang="zh-CN" sz="2000" b="1" kern="0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33" name="文本框 21"/>
          <p:cNvSpPr>
            <a:spLocks noChangeArrowheads="1"/>
          </p:cNvSpPr>
          <p:nvPr/>
        </p:nvSpPr>
        <p:spPr bwMode="auto">
          <a:xfrm>
            <a:off x="6596043" y="4311650"/>
            <a:ext cx="28117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sz="2000" b="1" kern="0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跳绳运动的动作技巧</a:t>
            </a:r>
            <a:endParaRPr lang="zh-CN" altLang="zh-CN" sz="2000" b="1" kern="0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  <p:sp>
        <p:nvSpPr>
          <p:cNvPr id="56" name="文本框 21"/>
          <p:cNvSpPr>
            <a:spLocks noChangeArrowheads="1"/>
          </p:cNvSpPr>
          <p:nvPr/>
        </p:nvSpPr>
        <p:spPr bwMode="auto">
          <a:xfrm>
            <a:off x="6596678" y="2640965"/>
            <a:ext cx="19354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en-US" sz="2000" b="1" kern="0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跳绳运动概述</a:t>
            </a:r>
            <a:endParaRPr lang="zh-CN" altLang="en-US" sz="2000" b="1" kern="0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5935807" y="5152664"/>
            <a:ext cx="3700688" cy="517027"/>
            <a:chOff x="1327946" y="3699322"/>
            <a:chExt cx="3761755" cy="517027"/>
          </a:xfrm>
          <a:solidFill>
            <a:srgbClr val="295DAB"/>
          </a:solidFill>
        </p:grpSpPr>
        <p:sp>
          <p:nvSpPr>
            <p:cNvPr id="16" name="椭圆 15"/>
            <p:cNvSpPr/>
            <p:nvPr/>
          </p:nvSpPr>
          <p:spPr>
            <a:xfrm>
              <a:off x="4572674" y="3699322"/>
              <a:ext cx="517027" cy="517027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366792" y="4152377"/>
              <a:ext cx="3205882" cy="0"/>
            </a:xfrm>
            <a:prstGeom prst="line">
              <a:avLst/>
            </a:prstGeom>
            <a:grpFill/>
            <a:ln w="57150">
              <a:solidFill>
                <a:srgbClr val="295D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327946" y="4103563"/>
              <a:ext cx="97629" cy="97629"/>
            </a:xfrm>
            <a:prstGeom prst="ellipse">
              <a:avLst/>
            </a:prstGeom>
            <a:grpFill/>
            <a:ln>
              <a:solidFill>
                <a:srgbClr val="295D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MH_Number_1"/>
          <p:cNvSpPr txBox="1"/>
          <p:nvPr>
            <p:custDataLst>
              <p:tags r:id="rId5"/>
            </p:custDataLst>
          </p:nvPr>
        </p:nvSpPr>
        <p:spPr>
          <a:xfrm>
            <a:off x="5939173" y="5183580"/>
            <a:ext cx="517081" cy="4556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altLang="zh-CN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21"/>
          <p:cNvSpPr>
            <a:spLocks noChangeArrowheads="1"/>
          </p:cNvSpPr>
          <p:nvPr/>
        </p:nvSpPr>
        <p:spPr bwMode="auto">
          <a:xfrm>
            <a:off x="6606203" y="5147310"/>
            <a:ext cx="28117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 defTabSz="1218565">
              <a:defRPr/>
            </a:pPr>
            <a:r>
              <a:rPr lang="zh-CN" altLang="zh-CN" sz="2000" b="1" kern="0" spc="300" dirty="0">
                <a:solidFill>
                  <a:srgbClr val="295DAB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Impact" panose="020B0806030902050204" pitchFamily="34" charset="0"/>
              </a:rPr>
              <a:t>跳绳运动的注意事项</a:t>
            </a:r>
            <a:endParaRPr lang="zh-CN" altLang="zh-CN" sz="2000" b="1" kern="0" spc="300" dirty="0">
              <a:solidFill>
                <a:srgbClr val="295DAB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31" grpId="0"/>
      <p:bldP spid="32" grpId="0"/>
      <p:bldP spid="33" grpId="0"/>
      <p:bldP spid="56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86658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跳绳运动简述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"/>
            </p:custDataLst>
          </p:nvPr>
        </p:nvSpPr>
        <p:spPr>
          <a:xfrm>
            <a:off x="0" y="1995805"/>
            <a:ext cx="8522970" cy="4862195"/>
          </a:xfrm>
          <a:custGeom>
            <a:avLst/>
            <a:gdLst>
              <a:gd name="connsiteX0" fmla="*/ 4148139 w 8523249"/>
              <a:gd name="connsiteY0" fmla="*/ 0 h 6858000"/>
              <a:gd name="connsiteX1" fmla="*/ 8523249 w 8523249"/>
              <a:gd name="connsiteY1" fmla="*/ 0 h 6858000"/>
              <a:gd name="connsiteX2" fmla="*/ 3938608 w 8523249"/>
              <a:gd name="connsiteY2" fmla="*/ 6858000 h 6858000"/>
              <a:gd name="connsiteX3" fmla="*/ 0 w 8523249"/>
              <a:gd name="connsiteY3" fmla="*/ 6858000 h 6858000"/>
              <a:gd name="connsiteX4" fmla="*/ 0 w 8523249"/>
              <a:gd name="connsiteY4" fmla="*/ 1776282 h 6858000"/>
              <a:gd name="connsiteX5" fmla="*/ 1187461 w 8523249"/>
              <a:gd name="connsiteY5" fmla="*/ 2 h 6858000"/>
              <a:gd name="connsiteX6" fmla="*/ 2130902 w 8523249"/>
              <a:gd name="connsiteY6" fmla="*/ 2 h 6858000"/>
              <a:gd name="connsiteX7" fmla="*/ 3910696 w 8523249"/>
              <a:gd name="connsiteY7" fmla="*/ 2 h 6858000"/>
              <a:gd name="connsiteX8" fmla="*/ 4148137 w 8523249"/>
              <a:gd name="connsiteY8" fmla="*/ 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23249" h="6858000">
                <a:moveTo>
                  <a:pt x="4148139" y="0"/>
                </a:moveTo>
                <a:lnTo>
                  <a:pt x="8523249" y="0"/>
                </a:lnTo>
                <a:lnTo>
                  <a:pt x="3938608" y="6858000"/>
                </a:lnTo>
                <a:lnTo>
                  <a:pt x="0" y="6858000"/>
                </a:lnTo>
                <a:lnTo>
                  <a:pt x="0" y="1776282"/>
                </a:lnTo>
                <a:lnTo>
                  <a:pt x="1187461" y="2"/>
                </a:lnTo>
                <a:lnTo>
                  <a:pt x="2130902" y="2"/>
                </a:lnTo>
                <a:lnTo>
                  <a:pt x="3910696" y="2"/>
                </a:lnTo>
                <a:lnTo>
                  <a:pt x="4148137" y="2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3"/>
            </p:custDataLst>
          </p:nvPr>
        </p:nvSpPr>
        <p:spPr>
          <a:xfrm>
            <a:off x="4291330" y="1996440"/>
            <a:ext cx="4918075" cy="4856480"/>
          </a:xfrm>
          <a:prstGeom prst="parallelogram">
            <a:avLst>
              <a:gd name="adj" fmla="val 92377"/>
            </a:avLst>
          </a:pr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35" y="1996440"/>
            <a:ext cx="12192000" cy="408368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srgbClr val="000000">
                <a:lumMod val="65000"/>
                <a:lumOff val="35000"/>
                <a:alpha val="40000"/>
              </a:srgb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矩形 18"/>
          <p:cNvSpPr/>
          <p:nvPr/>
        </p:nvSpPr>
        <p:spPr>
          <a:xfrm>
            <a:off x="685800" y="2268855"/>
            <a:ext cx="6519545" cy="3227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（一）起源：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跳绳在中国具有悠久的历史，自南宋以来，每逢佳节都要跳绳，称为“ 跳白索”，原属于庭院游戏类，后发展成民间竞技运动。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跳绳是一种在环摆的绳索中做各种跳跃动作的体育游戏。明人刘侗、于奕正《帝京景物略》称跳绳为“跳白索”。《松风阁诗抄》有诗记载：“白光如轮舞索童，一童舞索一童唱，一童跳入白光中。”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跳绳有单脚跳、单脚换跳、双脚并跳、双脚空中前后与左右分跳等多种方法。跳时，摆绳与踏跃动作要合拍，可一摇一跳，也可一摇两跳乃至一摇三跳。摇绳的方向可前可后。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68270" y="1170940"/>
            <a:ext cx="73164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一、跳绳运动的起源与分类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7440" y="2268855"/>
            <a:ext cx="3905250" cy="3648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86658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 跳绳运动简述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2"/>
            </p:custDataLst>
          </p:nvPr>
        </p:nvSpPr>
        <p:spPr>
          <a:xfrm>
            <a:off x="0" y="1995805"/>
            <a:ext cx="8522970" cy="4862195"/>
          </a:xfrm>
          <a:custGeom>
            <a:avLst/>
            <a:gdLst>
              <a:gd name="connsiteX0" fmla="*/ 4148139 w 8523249"/>
              <a:gd name="connsiteY0" fmla="*/ 0 h 6858000"/>
              <a:gd name="connsiteX1" fmla="*/ 8523249 w 8523249"/>
              <a:gd name="connsiteY1" fmla="*/ 0 h 6858000"/>
              <a:gd name="connsiteX2" fmla="*/ 3938608 w 8523249"/>
              <a:gd name="connsiteY2" fmla="*/ 6858000 h 6858000"/>
              <a:gd name="connsiteX3" fmla="*/ 0 w 8523249"/>
              <a:gd name="connsiteY3" fmla="*/ 6858000 h 6858000"/>
              <a:gd name="connsiteX4" fmla="*/ 0 w 8523249"/>
              <a:gd name="connsiteY4" fmla="*/ 1776282 h 6858000"/>
              <a:gd name="connsiteX5" fmla="*/ 1187461 w 8523249"/>
              <a:gd name="connsiteY5" fmla="*/ 2 h 6858000"/>
              <a:gd name="connsiteX6" fmla="*/ 2130902 w 8523249"/>
              <a:gd name="connsiteY6" fmla="*/ 2 h 6858000"/>
              <a:gd name="connsiteX7" fmla="*/ 3910696 w 8523249"/>
              <a:gd name="connsiteY7" fmla="*/ 2 h 6858000"/>
              <a:gd name="connsiteX8" fmla="*/ 4148137 w 8523249"/>
              <a:gd name="connsiteY8" fmla="*/ 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23249" h="6858000">
                <a:moveTo>
                  <a:pt x="4148139" y="0"/>
                </a:moveTo>
                <a:lnTo>
                  <a:pt x="8523249" y="0"/>
                </a:lnTo>
                <a:lnTo>
                  <a:pt x="3938608" y="6858000"/>
                </a:lnTo>
                <a:lnTo>
                  <a:pt x="0" y="6858000"/>
                </a:lnTo>
                <a:lnTo>
                  <a:pt x="0" y="1776282"/>
                </a:lnTo>
                <a:lnTo>
                  <a:pt x="1187461" y="2"/>
                </a:lnTo>
                <a:lnTo>
                  <a:pt x="2130902" y="2"/>
                </a:lnTo>
                <a:lnTo>
                  <a:pt x="3910696" y="2"/>
                </a:lnTo>
                <a:lnTo>
                  <a:pt x="4148137" y="2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平行四边形 19"/>
          <p:cNvSpPr/>
          <p:nvPr>
            <p:custDataLst>
              <p:tags r:id="rId3"/>
            </p:custDataLst>
          </p:nvPr>
        </p:nvSpPr>
        <p:spPr>
          <a:xfrm>
            <a:off x="4291330" y="1996440"/>
            <a:ext cx="4918075" cy="4856480"/>
          </a:xfrm>
          <a:prstGeom prst="parallelogram">
            <a:avLst>
              <a:gd name="adj" fmla="val 92377"/>
            </a:avLst>
          </a:prstGeom>
          <a:solidFill>
            <a:srgbClr val="F8CBAD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35" y="1996440"/>
            <a:ext cx="12192000" cy="408368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srgbClr val="000000">
                <a:lumMod val="65000"/>
                <a:lumOff val="35000"/>
                <a:alpha val="40000"/>
              </a:srgb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矩形 18"/>
          <p:cNvSpPr/>
          <p:nvPr/>
        </p:nvSpPr>
        <p:spPr>
          <a:xfrm>
            <a:off x="685800" y="2268855"/>
            <a:ext cx="6519545" cy="33026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（二）分类：</a:t>
            </a: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分四大类，即速度、体力、行进、花样。速度类以双踏锣为主，训练跳绳的姿势、跳法和速度。体力类，以“双飞”为代表，即跳一次绳从脚下过两次。行进类包括跳绳跑步和抡绳走步。花样类可分为十二大类，数十套绳路，几百种跳法。十二大类为：绳操、绳舞、绳拳、绳技、绳阵、趣味跳、跳长绳、跳双绳、多绳交叉跳、跳绳的行进动作、跳绳接力和跳绳接力竞赛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跳绳按人数来分可分为一人跳、双人跳、多人跳。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rgbClr val="545454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跳绳按绳子的长短来分可分为跳短绳、跳长绳两大类。</a:t>
            </a:r>
            <a:endParaRPr lang="zh-CN" altLang="en-US" sz="1600" spc="100" dirty="0">
              <a:solidFill>
                <a:srgbClr val="545454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345" y="2352675"/>
            <a:ext cx="4291965" cy="337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跳绳运动的作用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1020" y="971550"/>
            <a:ext cx="3982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一、跳绳运动对人生理的影响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2801620" y="1972310"/>
            <a:ext cx="6669003" cy="4451350"/>
            <a:chOff x="6871" y="2418"/>
            <a:chExt cx="9387" cy="6319"/>
          </a:xfrm>
        </p:grpSpPr>
        <p:cxnSp>
          <p:nvCxnSpPr>
            <p:cNvPr id="134" name="直接连接符 133"/>
            <p:cNvCxnSpPr/>
            <p:nvPr>
              <p:custDataLst>
                <p:tags r:id="rId2"/>
              </p:custDataLst>
            </p:nvPr>
          </p:nvCxnSpPr>
          <p:spPr>
            <a:xfrm flipH="1">
              <a:off x="10097" y="5604"/>
              <a:ext cx="31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7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7793" y="4458"/>
              <a:ext cx="326" cy="478"/>
            </a:xfrm>
            <a:custGeom>
              <a:avLst/>
              <a:gdLst>
                <a:gd name="T0" fmla="*/ 347 w 347"/>
                <a:gd name="T1" fmla="*/ 384 h 510"/>
                <a:gd name="T2" fmla="*/ 322 w 347"/>
                <a:gd name="T3" fmla="*/ 422 h 510"/>
                <a:gd name="T4" fmla="*/ 292 w 347"/>
                <a:gd name="T5" fmla="*/ 458 h 510"/>
                <a:gd name="T6" fmla="*/ 265 w 347"/>
                <a:gd name="T7" fmla="*/ 479 h 510"/>
                <a:gd name="T8" fmla="*/ 233 w 347"/>
                <a:gd name="T9" fmla="*/ 498 h 510"/>
                <a:gd name="T10" fmla="*/ 194 w 347"/>
                <a:gd name="T11" fmla="*/ 508 h 510"/>
                <a:gd name="T12" fmla="*/ 174 w 347"/>
                <a:gd name="T13" fmla="*/ 510 h 510"/>
                <a:gd name="T14" fmla="*/ 134 w 347"/>
                <a:gd name="T15" fmla="*/ 505 h 510"/>
                <a:gd name="T16" fmla="*/ 99 w 347"/>
                <a:gd name="T17" fmla="*/ 489 h 510"/>
                <a:gd name="T18" fmla="*/ 69 w 347"/>
                <a:gd name="T19" fmla="*/ 469 h 510"/>
                <a:gd name="T20" fmla="*/ 43 w 347"/>
                <a:gd name="T21" fmla="*/ 446 h 510"/>
                <a:gd name="T22" fmla="*/ 11 w 347"/>
                <a:gd name="T23" fmla="*/ 402 h 510"/>
                <a:gd name="T24" fmla="*/ 0 w 347"/>
                <a:gd name="T25" fmla="*/ 384 h 510"/>
                <a:gd name="T26" fmla="*/ 15 w 347"/>
                <a:gd name="T27" fmla="*/ 375 h 510"/>
                <a:gd name="T28" fmla="*/ 27 w 347"/>
                <a:gd name="T29" fmla="*/ 362 h 510"/>
                <a:gd name="T30" fmla="*/ 48 w 347"/>
                <a:gd name="T31" fmla="*/ 322 h 510"/>
                <a:gd name="T32" fmla="*/ 58 w 347"/>
                <a:gd name="T33" fmla="*/ 290 h 510"/>
                <a:gd name="T34" fmla="*/ 75 w 347"/>
                <a:gd name="T35" fmla="*/ 216 h 510"/>
                <a:gd name="T36" fmla="*/ 80 w 347"/>
                <a:gd name="T37" fmla="*/ 177 h 510"/>
                <a:gd name="T38" fmla="*/ 82 w 347"/>
                <a:gd name="T39" fmla="*/ 169 h 510"/>
                <a:gd name="T40" fmla="*/ 84 w 347"/>
                <a:gd name="T41" fmla="*/ 157 h 510"/>
                <a:gd name="T42" fmla="*/ 87 w 347"/>
                <a:gd name="T43" fmla="*/ 134 h 510"/>
                <a:gd name="T44" fmla="*/ 94 w 347"/>
                <a:gd name="T45" fmla="*/ 40 h 510"/>
                <a:gd name="T46" fmla="*/ 263 w 347"/>
                <a:gd name="T47" fmla="*/ 0 h 510"/>
                <a:gd name="T48" fmla="*/ 265 w 347"/>
                <a:gd name="T49" fmla="*/ 70 h 510"/>
                <a:gd name="T50" fmla="*/ 268 w 347"/>
                <a:gd name="T51" fmla="*/ 132 h 510"/>
                <a:gd name="T52" fmla="*/ 270 w 347"/>
                <a:gd name="T53" fmla="*/ 157 h 510"/>
                <a:gd name="T54" fmla="*/ 270 w 347"/>
                <a:gd name="T55" fmla="*/ 169 h 510"/>
                <a:gd name="T56" fmla="*/ 272 w 347"/>
                <a:gd name="T57" fmla="*/ 177 h 510"/>
                <a:gd name="T58" fmla="*/ 285 w 347"/>
                <a:gd name="T59" fmla="*/ 266 h 510"/>
                <a:gd name="T60" fmla="*/ 302 w 347"/>
                <a:gd name="T61" fmla="*/ 325 h 510"/>
                <a:gd name="T62" fmla="*/ 310 w 347"/>
                <a:gd name="T63" fmla="*/ 344 h 510"/>
                <a:gd name="T64" fmla="*/ 325 w 347"/>
                <a:gd name="T65" fmla="*/ 369 h 510"/>
                <a:gd name="T66" fmla="*/ 339 w 347"/>
                <a:gd name="T67" fmla="*/ 380 h 510"/>
                <a:gd name="T68" fmla="*/ 347 w 347"/>
                <a:gd name="T69" fmla="*/ 38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7" h="510">
                  <a:moveTo>
                    <a:pt x="347" y="384"/>
                  </a:moveTo>
                  <a:lnTo>
                    <a:pt x="347" y="384"/>
                  </a:lnTo>
                  <a:lnTo>
                    <a:pt x="337" y="402"/>
                  </a:lnTo>
                  <a:lnTo>
                    <a:pt x="322" y="422"/>
                  </a:lnTo>
                  <a:lnTo>
                    <a:pt x="303" y="446"/>
                  </a:lnTo>
                  <a:lnTo>
                    <a:pt x="292" y="458"/>
                  </a:lnTo>
                  <a:lnTo>
                    <a:pt x="278" y="469"/>
                  </a:lnTo>
                  <a:lnTo>
                    <a:pt x="265" y="479"/>
                  </a:lnTo>
                  <a:lnTo>
                    <a:pt x="250" y="489"/>
                  </a:lnTo>
                  <a:lnTo>
                    <a:pt x="233" y="498"/>
                  </a:lnTo>
                  <a:lnTo>
                    <a:pt x="215" y="505"/>
                  </a:lnTo>
                  <a:lnTo>
                    <a:pt x="194" y="508"/>
                  </a:lnTo>
                  <a:lnTo>
                    <a:pt x="174" y="510"/>
                  </a:lnTo>
                  <a:lnTo>
                    <a:pt x="174" y="510"/>
                  </a:lnTo>
                  <a:lnTo>
                    <a:pt x="152" y="508"/>
                  </a:lnTo>
                  <a:lnTo>
                    <a:pt x="134" y="505"/>
                  </a:lnTo>
                  <a:lnTo>
                    <a:pt x="116" y="498"/>
                  </a:lnTo>
                  <a:lnTo>
                    <a:pt x="99" y="489"/>
                  </a:lnTo>
                  <a:lnTo>
                    <a:pt x="82" y="479"/>
                  </a:lnTo>
                  <a:lnTo>
                    <a:pt x="69" y="469"/>
                  </a:lnTo>
                  <a:lnTo>
                    <a:pt x="55" y="458"/>
                  </a:lnTo>
                  <a:lnTo>
                    <a:pt x="43" y="446"/>
                  </a:lnTo>
                  <a:lnTo>
                    <a:pt x="25" y="422"/>
                  </a:lnTo>
                  <a:lnTo>
                    <a:pt x="11" y="402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8" y="380"/>
                  </a:lnTo>
                  <a:lnTo>
                    <a:pt x="15" y="375"/>
                  </a:lnTo>
                  <a:lnTo>
                    <a:pt x="20" y="369"/>
                  </a:lnTo>
                  <a:lnTo>
                    <a:pt x="27" y="362"/>
                  </a:lnTo>
                  <a:lnTo>
                    <a:pt x="38" y="344"/>
                  </a:lnTo>
                  <a:lnTo>
                    <a:pt x="48" y="322"/>
                  </a:lnTo>
                  <a:lnTo>
                    <a:pt x="48" y="322"/>
                  </a:lnTo>
                  <a:lnTo>
                    <a:pt x="58" y="290"/>
                  </a:lnTo>
                  <a:lnTo>
                    <a:pt x="67" y="253"/>
                  </a:lnTo>
                  <a:lnTo>
                    <a:pt x="75" y="216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2" y="169"/>
                  </a:lnTo>
                  <a:lnTo>
                    <a:pt x="82" y="169"/>
                  </a:lnTo>
                  <a:lnTo>
                    <a:pt x="84" y="157"/>
                  </a:lnTo>
                  <a:lnTo>
                    <a:pt x="84" y="157"/>
                  </a:lnTo>
                  <a:lnTo>
                    <a:pt x="87" y="134"/>
                  </a:lnTo>
                  <a:lnTo>
                    <a:pt x="87" y="134"/>
                  </a:lnTo>
                  <a:lnTo>
                    <a:pt x="90" y="82"/>
                  </a:lnTo>
                  <a:lnTo>
                    <a:pt x="94" y="40"/>
                  </a:lnTo>
                  <a:lnTo>
                    <a:pt x="95" y="1"/>
                  </a:lnTo>
                  <a:lnTo>
                    <a:pt x="263" y="0"/>
                  </a:lnTo>
                  <a:lnTo>
                    <a:pt x="263" y="0"/>
                  </a:lnTo>
                  <a:lnTo>
                    <a:pt x="265" y="70"/>
                  </a:lnTo>
                  <a:lnTo>
                    <a:pt x="268" y="132"/>
                  </a:lnTo>
                  <a:lnTo>
                    <a:pt x="268" y="132"/>
                  </a:lnTo>
                  <a:lnTo>
                    <a:pt x="270" y="157"/>
                  </a:lnTo>
                  <a:lnTo>
                    <a:pt x="270" y="157"/>
                  </a:lnTo>
                  <a:lnTo>
                    <a:pt x="270" y="169"/>
                  </a:lnTo>
                  <a:lnTo>
                    <a:pt x="270" y="169"/>
                  </a:lnTo>
                  <a:lnTo>
                    <a:pt x="272" y="177"/>
                  </a:lnTo>
                  <a:lnTo>
                    <a:pt x="272" y="177"/>
                  </a:lnTo>
                  <a:lnTo>
                    <a:pt x="278" y="226"/>
                  </a:lnTo>
                  <a:lnTo>
                    <a:pt x="285" y="266"/>
                  </a:lnTo>
                  <a:lnTo>
                    <a:pt x="293" y="298"/>
                  </a:lnTo>
                  <a:lnTo>
                    <a:pt x="302" y="325"/>
                  </a:lnTo>
                  <a:lnTo>
                    <a:pt x="302" y="325"/>
                  </a:lnTo>
                  <a:lnTo>
                    <a:pt x="310" y="344"/>
                  </a:lnTo>
                  <a:lnTo>
                    <a:pt x="319" y="359"/>
                  </a:lnTo>
                  <a:lnTo>
                    <a:pt x="325" y="369"/>
                  </a:lnTo>
                  <a:lnTo>
                    <a:pt x="332" y="375"/>
                  </a:lnTo>
                  <a:lnTo>
                    <a:pt x="339" y="380"/>
                  </a:lnTo>
                  <a:lnTo>
                    <a:pt x="344" y="382"/>
                  </a:lnTo>
                  <a:lnTo>
                    <a:pt x="347" y="384"/>
                  </a:lnTo>
                  <a:lnTo>
                    <a:pt x="347" y="384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7870" y="4458"/>
              <a:ext cx="176" cy="165"/>
            </a:xfrm>
            <a:custGeom>
              <a:avLst/>
              <a:gdLst>
                <a:gd name="T0" fmla="*/ 188 w 188"/>
                <a:gd name="T1" fmla="*/ 169 h 174"/>
                <a:gd name="T2" fmla="*/ 188 w 188"/>
                <a:gd name="T3" fmla="*/ 169 h 174"/>
                <a:gd name="T4" fmla="*/ 141 w 188"/>
                <a:gd name="T5" fmla="*/ 172 h 174"/>
                <a:gd name="T6" fmla="*/ 91 w 188"/>
                <a:gd name="T7" fmla="*/ 174 h 174"/>
                <a:gd name="T8" fmla="*/ 91 w 188"/>
                <a:gd name="T9" fmla="*/ 174 h 174"/>
                <a:gd name="T10" fmla="*/ 44 w 188"/>
                <a:gd name="T11" fmla="*/ 172 h 174"/>
                <a:gd name="T12" fmla="*/ 0 w 188"/>
                <a:gd name="T13" fmla="*/ 169 h 174"/>
                <a:gd name="T14" fmla="*/ 0 w 188"/>
                <a:gd name="T15" fmla="*/ 169 h 174"/>
                <a:gd name="T16" fmla="*/ 2 w 188"/>
                <a:gd name="T17" fmla="*/ 157 h 174"/>
                <a:gd name="T18" fmla="*/ 2 w 188"/>
                <a:gd name="T19" fmla="*/ 157 h 174"/>
                <a:gd name="T20" fmla="*/ 5 w 188"/>
                <a:gd name="T21" fmla="*/ 134 h 174"/>
                <a:gd name="T22" fmla="*/ 5 w 188"/>
                <a:gd name="T23" fmla="*/ 134 h 174"/>
                <a:gd name="T24" fmla="*/ 8 w 188"/>
                <a:gd name="T25" fmla="*/ 82 h 174"/>
                <a:gd name="T26" fmla="*/ 12 w 188"/>
                <a:gd name="T27" fmla="*/ 40 h 174"/>
                <a:gd name="T28" fmla="*/ 13 w 188"/>
                <a:gd name="T29" fmla="*/ 1 h 174"/>
                <a:gd name="T30" fmla="*/ 181 w 188"/>
                <a:gd name="T31" fmla="*/ 0 h 174"/>
                <a:gd name="T32" fmla="*/ 181 w 188"/>
                <a:gd name="T33" fmla="*/ 0 h 174"/>
                <a:gd name="T34" fmla="*/ 183 w 188"/>
                <a:gd name="T35" fmla="*/ 70 h 174"/>
                <a:gd name="T36" fmla="*/ 186 w 188"/>
                <a:gd name="T37" fmla="*/ 132 h 174"/>
                <a:gd name="T38" fmla="*/ 186 w 188"/>
                <a:gd name="T39" fmla="*/ 132 h 174"/>
                <a:gd name="T40" fmla="*/ 188 w 188"/>
                <a:gd name="T41" fmla="*/ 157 h 174"/>
                <a:gd name="T42" fmla="*/ 188 w 188"/>
                <a:gd name="T43" fmla="*/ 157 h 174"/>
                <a:gd name="T44" fmla="*/ 188 w 188"/>
                <a:gd name="T45" fmla="*/ 169 h 174"/>
                <a:gd name="T46" fmla="*/ 188 w 188"/>
                <a:gd name="T47" fmla="*/ 16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74">
                  <a:moveTo>
                    <a:pt x="188" y="169"/>
                  </a:moveTo>
                  <a:lnTo>
                    <a:pt x="188" y="169"/>
                  </a:lnTo>
                  <a:lnTo>
                    <a:pt x="141" y="172"/>
                  </a:lnTo>
                  <a:lnTo>
                    <a:pt x="91" y="174"/>
                  </a:lnTo>
                  <a:lnTo>
                    <a:pt x="91" y="174"/>
                  </a:lnTo>
                  <a:lnTo>
                    <a:pt x="44" y="172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2" y="157"/>
                  </a:lnTo>
                  <a:lnTo>
                    <a:pt x="2" y="157"/>
                  </a:lnTo>
                  <a:lnTo>
                    <a:pt x="5" y="134"/>
                  </a:lnTo>
                  <a:lnTo>
                    <a:pt x="5" y="134"/>
                  </a:lnTo>
                  <a:lnTo>
                    <a:pt x="8" y="82"/>
                  </a:lnTo>
                  <a:lnTo>
                    <a:pt x="12" y="40"/>
                  </a:lnTo>
                  <a:lnTo>
                    <a:pt x="13" y="1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83" y="7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57"/>
                  </a:lnTo>
                  <a:lnTo>
                    <a:pt x="188" y="157"/>
                  </a:lnTo>
                  <a:lnTo>
                    <a:pt x="188" y="169"/>
                  </a:lnTo>
                  <a:lnTo>
                    <a:pt x="188" y="169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Freeform 7"/>
            <p:cNvSpPr/>
            <p:nvPr>
              <p:custDataLst>
                <p:tags r:id="rId5"/>
              </p:custDataLst>
            </p:nvPr>
          </p:nvSpPr>
          <p:spPr bwMode="auto">
            <a:xfrm>
              <a:off x="7686" y="8101"/>
              <a:ext cx="107" cy="231"/>
            </a:xfrm>
            <a:custGeom>
              <a:avLst/>
              <a:gdLst>
                <a:gd name="T0" fmla="*/ 112 w 112"/>
                <a:gd name="T1" fmla="*/ 246 h 246"/>
                <a:gd name="T2" fmla="*/ 16 w 112"/>
                <a:gd name="T3" fmla="*/ 246 h 246"/>
                <a:gd name="T4" fmla="*/ 6 w 112"/>
                <a:gd name="T5" fmla="*/ 100 h 246"/>
                <a:gd name="T6" fmla="*/ 0 w 112"/>
                <a:gd name="T7" fmla="*/ 8 h 246"/>
                <a:gd name="T8" fmla="*/ 97 w 112"/>
                <a:gd name="T9" fmla="*/ 0 h 246"/>
                <a:gd name="T10" fmla="*/ 102 w 112"/>
                <a:gd name="T11" fmla="*/ 92 h 246"/>
                <a:gd name="T12" fmla="*/ 112 w 112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46">
                  <a:moveTo>
                    <a:pt x="112" y="246"/>
                  </a:moveTo>
                  <a:lnTo>
                    <a:pt x="16" y="246"/>
                  </a:lnTo>
                  <a:lnTo>
                    <a:pt x="6" y="100"/>
                  </a:lnTo>
                  <a:lnTo>
                    <a:pt x="0" y="8"/>
                  </a:lnTo>
                  <a:lnTo>
                    <a:pt x="97" y="0"/>
                  </a:lnTo>
                  <a:lnTo>
                    <a:pt x="102" y="92"/>
                  </a:lnTo>
                  <a:lnTo>
                    <a:pt x="112" y="24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0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8"/>
            <p:cNvSpPr/>
            <p:nvPr>
              <p:custDataLst>
                <p:tags r:id="rId6"/>
              </p:custDataLst>
            </p:nvPr>
          </p:nvSpPr>
          <p:spPr bwMode="auto">
            <a:xfrm>
              <a:off x="7375" y="8260"/>
              <a:ext cx="446" cy="240"/>
            </a:xfrm>
            <a:custGeom>
              <a:avLst/>
              <a:gdLst>
                <a:gd name="T0" fmla="*/ 333 w 477"/>
                <a:gd name="T1" fmla="*/ 7 h 255"/>
                <a:gd name="T2" fmla="*/ 334 w 477"/>
                <a:gd name="T3" fmla="*/ 28 h 255"/>
                <a:gd name="T4" fmla="*/ 333 w 477"/>
                <a:gd name="T5" fmla="*/ 50 h 255"/>
                <a:gd name="T6" fmla="*/ 321 w 477"/>
                <a:gd name="T7" fmla="*/ 74 h 255"/>
                <a:gd name="T8" fmla="*/ 299 w 477"/>
                <a:gd name="T9" fmla="*/ 94 h 255"/>
                <a:gd name="T10" fmla="*/ 260 w 477"/>
                <a:gd name="T11" fmla="*/ 111 h 255"/>
                <a:gd name="T12" fmla="*/ 203 w 477"/>
                <a:gd name="T13" fmla="*/ 116 h 255"/>
                <a:gd name="T14" fmla="*/ 123 w 477"/>
                <a:gd name="T15" fmla="*/ 109 h 255"/>
                <a:gd name="T16" fmla="*/ 114 w 477"/>
                <a:gd name="T17" fmla="*/ 107 h 255"/>
                <a:gd name="T18" fmla="*/ 89 w 477"/>
                <a:gd name="T19" fmla="*/ 111 h 255"/>
                <a:gd name="T20" fmla="*/ 67 w 477"/>
                <a:gd name="T21" fmla="*/ 122 h 255"/>
                <a:gd name="T22" fmla="*/ 61 w 477"/>
                <a:gd name="T23" fmla="*/ 129 h 255"/>
                <a:gd name="T24" fmla="*/ 34 w 477"/>
                <a:gd name="T25" fmla="*/ 156 h 255"/>
                <a:gd name="T26" fmla="*/ 12 w 477"/>
                <a:gd name="T27" fmla="*/ 190 h 255"/>
                <a:gd name="T28" fmla="*/ 2 w 477"/>
                <a:gd name="T29" fmla="*/ 215 h 255"/>
                <a:gd name="T30" fmla="*/ 0 w 477"/>
                <a:gd name="T31" fmla="*/ 231 h 255"/>
                <a:gd name="T32" fmla="*/ 5 w 477"/>
                <a:gd name="T33" fmla="*/ 248 h 255"/>
                <a:gd name="T34" fmla="*/ 10 w 477"/>
                <a:gd name="T35" fmla="*/ 255 h 255"/>
                <a:gd name="T36" fmla="*/ 225 w 477"/>
                <a:gd name="T37" fmla="*/ 253 h 255"/>
                <a:gd name="T38" fmla="*/ 323 w 477"/>
                <a:gd name="T39" fmla="*/ 250 h 255"/>
                <a:gd name="T40" fmla="*/ 393 w 477"/>
                <a:gd name="T41" fmla="*/ 245 h 255"/>
                <a:gd name="T42" fmla="*/ 462 w 477"/>
                <a:gd name="T43" fmla="*/ 233 h 255"/>
                <a:gd name="T44" fmla="*/ 469 w 477"/>
                <a:gd name="T45" fmla="*/ 231 h 255"/>
                <a:gd name="T46" fmla="*/ 475 w 477"/>
                <a:gd name="T47" fmla="*/ 186 h 255"/>
                <a:gd name="T48" fmla="*/ 477 w 477"/>
                <a:gd name="T49" fmla="*/ 136 h 255"/>
                <a:gd name="T50" fmla="*/ 472 w 477"/>
                <a:gd name="T51" fmla="*/ 74 h 255"/>
                <a:gd name="T52" fmla="*/ 470 w 477"/>
                <a:gd name="T53" fmla="*/ 67 h 255"/>
                <a:gd name="T54" fmla="*/ 462 w 477"/>
                <a:gd name="T55" fmla="*/ 52 h 255"/>
                <a:gd name="T56" fmla="*/ 457 w 477"/>
                <a:gd name="T57" fmla="*/ 27 h 255"/>
                <a:gd name="T58" fmla="*/ 453 w 477"/>
                <a:gd name="T59" fmla="*/ 7 h 255"/>
                <a:gd name="T60" fmla="*/ 450 w 477"/>
                <a:gd name="T61" fmla="*/ 0 h 255"/>
                <a:gd name="T62" fmla="*/ 333 w 477"/>
                <a:gd name="T63" fmla="*/ 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7" h="255">
                  <a:moveTo>
                    <a:pt x="333" y="7"/>
                  </a:moveTo>
                  <a:lnTo>
                    <a:pt x="333" y="7"/>
                  </a:lnTo>
                  <a:lnTo>
                    <a:pt x="334" y="12"/>
                  </a:lnTo>
                  <a:lnTo>
                    <a:pt x="334" y="28"/>
                  </a:lnTo>
                  <a:lnTo>
                    <a:pt x="334" y="39"/>
                  </a:lnTo>
                  <a:lnTo>
                    <a:pt x="333" y="50"/>
                  </a:lnTo>
                  <a:lnTo>
                    <a:pt x="328" y="62"/>
                  </a:lnTo>
                  <a:lnTo>
                    <a:pt x="321" y="74"/>
                  </a:lnTo>
                  <a:lnTo>
                    <a:pt x="311" y="84"/>
                  </a:lnTo>
                  <a:lnTo>
                    <a:pt x="299" y="94"/>
                  </a:lnTo>
                  <a:lnTo>
                    <a:pt x="282" y="104"/>
                  </a:lnTo>
                  <a:lnTo>
                    <a:pt x="260" y="111"/>
                  </a:lnTo>
                  <a:lnTo>
                    <a:pt x="235" y="114"/>
                  </a:lnTo>
                  <a:lnTo>
                    <a:pt x="203" y="116"/>
                  </a:lnTo>
                  <a:lnTo>
                    <a:pt x="166" y="114"/>
                  </a:lnTo>
                  <a:lnTo>
                    <a:pt x="123" y="109"/>
                  </a:lnTo>
                  <a:lnTo>
                    <a:pt x="123" y="109"/>
                  </a:lnTo>
                  <a:lnTo>
                    <a:pt x="114" y="107"/>
                  </a:lnTo>
                  <a:lnTo>
                    <a:pt x="106" y="107"/>
                  </a:lnTo>
                  <a:lnTo>
                    <a:pt x="89" y="111"/>
                  </a:lnTo>
                  <a:lnTo>
                    <a:pt x="74" y="117"/>
                  </a:lnTo>
                  <a:lnTo>
                    <a:pt x="67" y="122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47" y="141"/>
                  </a:lnTo>
                  <a:lnTo>
                    <a:pt x="34" y="156"/>
                  </a:lnTo>
                  <a:lnTo>
                    <a:pt x="22" y="173"/>
                  </a:lnTo>
                  <a:lnTo>
                    <a:pt x="12" y="190"/>
                  </a:lnTo>
                  <a:lnTo>
                    <a:pt x="4" y="206"/>
                  </a:lnTo>
                  <a:lnTo>
                    <a:pt x="2" y="215"/>
                  </a:lnTo>
                  <a:lnTo>
                    <a:pt x="0" y="223"/>
                  </a:lnTo>
                  <a:lnTo>
                    <a:pt x="0" y="231"/>
                  </a:lnTo>
                  <a:lnTo>
                    <a:pt x="2" y="240"/>
                  </a:lnTo>
                  <a:lnTo>
                    <a:pt x="5" y="248"/>
                  </a:lnTo>
                  <a:lnTo>
                    <a:pt x="10" y="255"/>
                  </a:lnTo>
                  <a:lnTo>
                    <a:pt x="10" y="255"/>
                  </a:lnTo>
                  <a:lnTo>
                    <a:pt x="123" y="255"/>
                  </a:lnTo>
                  <a:lnTo>
                    <a:pt x="225" y="253"/>
                  </a:lnTo>
                  <a:lnTo>
                    <a:pt x="277" y="253"/>
                  </a:lnTo>
                  <a:lnTo>
                    <a:pt x="323" y="250"/>
                  </a:lnTo>
                  <a:lnTo>
                    <a:pt x="323" y="250"/>
                  </a:lnTo>
                  <a:lnTo>
                    <a:pt x="393" y="245"/>
                  </a:lnTo>
                  <a:lnTo>
                    <a:pt x="438" y="238"/>
                  </a:lnTo>
                  <a:lnTo>
                    <a:pt x="462" y="233"/>
                  </a:lnTo>
                  <a:lnTo>
                    <a:pt x="469" y="231"/>
                  </a:lnTo>
                  <a:lnTo>
                    <a:pt x="469" y="231"/>
                  </a:lnTo>
                  <a:lnTo>
                    <a:pt x="470" y="220"/>
                  </a:lnTo>
                  <a:lnTo>
                    <a:pt x="475" y="186"/>
                  </a:lnTo>
                  <a:lnTo>
                    <a:pt x="477" y="163"/>
                  </a:lnTo>
                  <a:lnTo>
                    <a:pt x="477" y="136"/>
                  </a:lnTo>
                  <a:lnTo>
                    <a:pt x="477" y="107"/>
                  </a:lnTo>
                  <a:lnTo>
                    <a:pt x="472" y="74"/>
                  </a:lnTo>
                  <a:lnTo>
                    <a:pt x="472" y="74"/>
                  </a:lnTo>
                  <a:lnTo>
                    <a:pt x="470" y="67"/>
                  </a:lnTo>
                  <a:lnTo>
                    <a:pt x="465" y="59"/>
                  </a:lnTo>
                  <a:lnTo>
                    <a:pt x="462" y="52"/>
                  </a:lnTo>
                  <a:lnTo>
                    <a:pt x="460" y="42"/>
                  </a:lnTo>
                  <a:lnTo>
                    <a:pt x="457" y="27"/>
                  </a:lnTo>
                  <a:lnTo>
                    <a:pt x="453" y="7"/>
                  </a:lnTo>
                  <a:lnTo>
                    <a:pt x="453" y="7"/>
                  </a:lnTo>
                  <a:lnTo>
                    <a:pt x="452" y="2"/>
                  </a:lnTo>
                  <a:lnTo>
                    <a:pt x="450" y="0"/>
                  </a:lnTo>
                  <a:lnTo>
                    <a:pt x="447" y="0"/>
                  </a:lnTo>
                  <a:lnTo>
                    <a:pt x="333" y="7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9"/>
            <p:cNvSpPr/>
            <p:nvPr>
              <p:custDataLst>
                <p:tags r:id="rId7"/>
              </p:custDataLst>
            </p:nvPr>
          </p:nvSpPr>
          <p:spPr bwMode="auto">
            <a:xfrm>
              <a:off x="8110" y="8101"/>
              <a:ext cx="105" cy="231"/>
            </a:xfrm>
            <a:custGeom>
              <a:avLst/>
              <a:gdLst>
                <a:gd name="T0" fmla="*/ 0 w 112"/>
                <a:gd name="T1" fmla="*/ 246 h 246"/>
                <a:gd name="T2" fmla="*/ 94 w 112"/>
                <a:gd name="T3" fmla="*/ 246 h 246"/>
                <a:gd name="T4" fmla="*/ 106 w 112"/>
                <a:gd name="T5" fmla="*/ 100 h 246"/>
                <a:gd name="T6" fmla="*/ 112 w 112"/>
                <a:gd name="T7" fmla="*/ 8 h 246"/>
                <a:gd name="T8" fmla="*/ 15 w 112"/>
                <a:gd name="T9" fmla="*/ 0 h 246"/>
                <a:gd name="T10" fmla="*/ 8 w 112"/>
                <a:gd name="T11" fmla="*/ 92 h 246"/>
                <a:gd name="T12" fmla="*/ 0 w 112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46">
                  <a:moveTo>
                    <a:pt x="0" y="246"/>
                  </a:moveTo>
                  <a:lnTo>
                    <a:pt x="94" y="246"/>
                  </a:lnTo>
                  <a:lnTo>
                    <a:pt x="106" y="100"/>
                  </a:lnTo>
                  <a:lnTo>
                    <a:pt x="112" y="8"/>
                  </a:lnTo>
                  <a:lnTo>
                    <a:pt x="15" y="0"/>
                  </a:lnTo>
                  <a:lnTo>
                    <a:pt x="8" y="92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0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10"/>
            <p:cNvSpPr/>
            <p:nvPr>
              <p:custDataLst>
                <p:tags r:id="rId8"/>
              </p:custDataLst>
            </p:nvPr>
          </p:nvSpPr>
          <p:spPr bwMode="auto">
            <a:xfrm>
              <a:off x="7491" y="6303"/>
              <a:ext cx="917" cy="1873"/>
            </a:xfrm>
            <a:custGeom>
              <a:avLst/>
              <a:gdLst>
                <a:gd name="T0" fmla="*/ 976 w 976"/>
                <a:gd name="T1" fmla="*/ 4 h 1998"/>
                <a:gd name="T2" fmla="*/ 953 w 976"/>
                <a:gd name="T3" fmla="*/ 232 h 1998"/>
                <a:gd name="T4" fmla="*/ 775 w 976"/>
                <a:gd name="T5" fmla="*/ 1998 h 1998"/>
                <a:gd name="T6" fmla="*/ 644 w 976"/>
                <a:gd name="T7" fmla="*/ 1983 h 1998"/>
                <a:gd name="T8" fmla="*/ 661 w 976"/>
                <a:gd name="T9" fmla="*/ 1810 h 1998"/>
                <a:gd name="T10" fmla="*/ 678 w 976"/>
                <a:gd name="T11" fmla="*/ 1596 h 1998"/>
                <a:gd name="T12" fmla="*/ 686 w 976"/>
                <a:gd name="T13" fmla="*/ 1361 h 1998"/>
                <a:gd name="T14" fmla="*/ 686 w 976"/>
                <a:gd name="T15" fmla="*/ 1123 h 1998"/>
                <a:gd name="T16" fmla="*/ 681 w 976"/>
                <a:gd name="T17" fmla="*/ 1009 h 1998"/>
                <a:gd name="T18" fmla="*/ 671 w 976"/>
                <a:gd name="T19" fmla="*/ 901 h 1998"/>
                <a:gd name="T20" fmla="*/ 656 w 976"/>
                <a:gd name="T21" fmla="*/ 804 h 1998"/>
                <a:gd name="T22" fmla="*/ 636 w 976"/>
                <a:gd name="T23" fmla="*/ 717 h 1998"/>
                <a:gd name="T24" fmla="*/ 609 w 976"/>
                <a:gd name="T25" fmla="*/ 645 h 1998"/>
                <a:gd name="T26" fmla="*/ 585 w 976"/>
                <a:gd name="T27" fmla="*/ 601 h 1998"/>
                <a:gd name="T28" fmla="*/ 567 w 976"/>
                <a:gd name="T29" fmla="*/ 577 h 1998"/>
                <a:gd name="T30" fmla="*/ 547 w 976"/>
                <a:gd name="T31" fmla="*/ 559 h 1998"/>
                <a:gd name="T32" fmla="*/ 525 w 976"/>
                <a:gd name="T33" fmla="*/ 544 h 1998"/>
                <a:gd name="T34" fmla="*/ 500 w 976"/>
                <a:gd name="T35" fmla="*/ 537 h 1998"/>
                <a:gd name="T36" fmla="*/ 488 w 976"/>
                <a:gd name="T37" fmla="*/ 536 h 1998"/>
                <a:gd name="T38" fmla="*/ 463 w 976"/>
                <a:gd name="T39" fmla="*/ 541 h 1998"/>
                <a:gd name="T40" fmla="*/ 439 w 976"/>
                <a:gd name="T41" fmla="*/ 551 h 1998"/>
                <a:gd name="T42" fmla="*/ 417 w 976"/>
                <a:gd name="T43" fmla="*/ 567 h 1998"/>
                <a:gd name="T44" fmla="*/ 399 w 976"/>
                <a:gd name="T45" fmla="*/ 588 h 1998"/>
                <a:gd name="T46" fmla="*/ 380 w 976"/>
                <a:gd name="T47" fmla="*/ 614 h 1998"/>
                <a:gd name="T48" fmla="*/ 350 w 976"/>
                <a:gd name="T49" fmla="*/ 678 h 1998"/>
                <a:gd name="T50" fmla="*/ 327 w 976"/>
                <a:gd name="T51" fmla="*/ 759 h 1998"/>
                <a:gd name="T52" fmla="*/ 310 w 976"/>
                <a:gd name="T53" fmla="*/ 851 h 1998"/>
                <a:gd name="T54" fmla="*/ 297 w 976"/>
                <a:gd name="T55" fmla="*/ 953 h 1998"/>
                <a:gd name="T56" fmla="*/ 290 w 976"/>
                <a:gd name="T57" fmla="*/ 1064 h 1998"/>
                <a:gd name="T58" fmla="*/ 285 w 976"/>
                <a:gd name="T59" fmla="*/ 1240 h 1998"/>
                <a:gd name="T60" fmla="*/ 290 w 976"/>
                <a:gd name="T61" fmla="*/ 1480 h 1998"/>
                <a:gd name="T62" fmla="*/ 302 w 976"/>
                <a:gd name="T63" fmla="*/ 1706 h 1998"/>
                <a:gd name="T64" fmla="*/ 318 w 976"/>
                <a:gd name="T65" fmla="*/ 1903 h 1998"/>
                <a:gd name="T66" fmla="*/ 196 w 976"/>
                <a:gd name="T67" fmla="*/ 1998 h 1998"/>
                <a:gd name="T68" fmla="*/ 100 w 976"/>
                <a:gd name="T69" fmla="*/ 1029 h 1998"/>
                <a:gd name="T70" fmla="*/ 21 w 976"/>
                <a:gd name="T71" fmla="*/ 232 h 1998"/>
                <a:gd name="T72" fmla="*/ 466 w 976"/>
                <a:gd name="T73" fmla="*/ 0 h 1998"/>
                <a:gd name="T74" fmla="*/ 486 w 976"/>
                <a:gd name="T75" fmla="*/ 0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1998">
                  <a:moveTo>
                    <a:pt x="976" y="4"/>
                  </a:moveTo>
                  <a:lnTo>
                    <a:pt x="976" y="4"/>
                  </a:lnTo>
                  <a:lnTo>
                    <a:pt x="953" y="232"/>
                  </a:lnTo>
                  <a:lnTo>
                    <a:pt x="953" y="232"/>
                  </a:lnTo>
                  <a:lnTo>
                    <a:pt x="872" y="1029"/>
                  </a:lnTo>
                  <a:lnTo>
                    <a:pt x="775" y="1998"/>
                  </a:lnTo>
                  <a:lnTo>
                    <a:pt x="644" y="1983"/>
                  </a:lnTo>
                  <a:lnTo>
                    <a:pt x="644" y="1983"/>
                  </a:lnTo>
                  <a:lnTo>
                    <a:pt x="652" y="1903"/>
                  </a:lnTo>
                  <a:lnTo>
                    <a:pt x="661" y="1810"/>
                  </a:lnTo>
                  <a:lnTo>
                    <a:pt x="669" y="1708"/>
                  </a:lnTo>
                  <a:lnTo>
                    <a:pt x="678" y="1596"/>
                  </a:lnTo>
                  <a:lnTo>
                    <a:pt x="683" y="1480"/>
                  </a:lnTo>
                  <a:lnTo>
                    <a:pt x="686" y="1361"/>
                  </a:lnTo>
                  <a:lnTo>
                    <a:pt x="688" y="1240"/>
                  </a:lnTo>
                  <a:lnTo>
                    <a:pt x="686" y="1123"/>
                  </a:lnTo>
                  <a:lnTo>
                    <a:pt x="684" y="1066"/>
                  </a:lnTo>
                  <a:lnTo>
                    <a:pt x="681" y="1009"/>
                  </a:lnTo>
                  <a:lnTo>
                    <a:pt x="676" y="955"/>
                  </a:lnTo>
                  <a:lnTo>
                    <a:pt x="671" y="901"/>
                  </a:lnTo>
                  <a:lnTo>
                    <a:pt x="664" y="851"/>
                  </a:lnTo>
                  <a:lnTo>
                    <a:pt x="656" y="804"/>
                  </a:lnTo>
                  <a:lnTo>
                    <a:pt x="646" y="759"/>
                  </a:lnTo>
                  <a:lnTo>
                    <a:pt x="636" y="717"/>
                  </a:lnTo>
                  <a:lnTo>
                    <a:pt x="624" y="678"/>
                  </a:lnTo>
                  <a:lnTo>
                    <a:pt x="609" y="645"/>
                  </a:lnTo>
                  <a:lnTo>
                    <a:pt x="594" y="614"/>
                  </a:lnTo>
                  <a:lnTo>
                    <a:pt x="585" y="601"/>
                  </a:lnTo>
                  <a:lnTo>
                    <a:pt x="575" y="588"/>
                  </a:lnTo>
                  <a:lnTo>
                    <a:pt x="567" y="577"/>
                  </a:lnTo>
                  <a:lnTo>
                    <a:pt x="557" y="567"/>
                  </a:lnTo>
                  <a:lnTo>
                    <a:pt x="547" y="559"/>
                  </a:lnTo>
                  <a:lnTo>
                    <a:pt x="535" y="551"/>
                  </a:lnTo>
                  <a:lnTo>
                    <a:pt x="525" y="544"/>
                  </a:lnTo>
                  <a:lnTo>
                    <a:pt x="513" y="541"/>
                  </a:lnTo>
                  <a:lnTo>
                    <a:pt x="500" y="537"/>
                  </a:lnTo>
                  <a:lnTo>
                    <a:pt x="488" y="536"/>
                  </a:lnTo>
                  <a:lnTo>
                    <a:pt x="488" y="536"/>
                  </a:lnTo>
                  <a:lnTo>
                    <a:pt x="474" y="537"/>
                  </a:lnTo>
                  <a:lnTo>
                    <a:pt x="463" y="541"/>
                  </a:lnTo>
                  <a:lnTo>
                    <a:pt x="451" y="544"/>
                  </a:lnTo>
                  <a:lnTo>
                    <a:pt x="439" y="551"/>
                  </a:lnTo>
                  <a:lnTo>
                    <a:pt x="427" y="557"/>
                  </a:lnTo>
                  <a:lnTo>
                    <a:pt x="417" y="567"/>
                  </a:lnTo>
                  <a:lnTo>
                    <a:pt x="407" y="577"/>
                  </a:lnTo>
                  <a:lnTo>
                    <a:pt x="399" y="588"/>
                  </a:lnTo>
                  <a:lnTo>
                    <a:pt x="389" y="601"/>
                  </a:lnTo>
                  <a:lnTo>
                    <a:pt x="380" y="614"/>
                  </a:lnTo>
                  <a:lnTo>
                    <a:pt x="365" y="645"/>
                  </a:lnTo>
                  <a:lnTo>
                    <a:pt x="350" y="678"/>
                  </a:lnTo>
                  <a:lnTo>
                    <a:pt x="339" y="717"/>
                  </a:lnTo>
                  <a:lnTo>
                    <a:pt x="327" y="759"/>
                  </a:lnTo>
                  <a:lnTo>
                    <a:pt x="318" y="802"/>
                  </a:lnTo>
                  <a:lnTo>
                    <a:pt x="310" y="851"/>
                  </a:lnTo>
                  <a:lnTo>
                    <a:pt x="303" y="901"/>
                  </a:lnTo>
                  <a:lnTo>
                    <a:pt x="297" y="953"/>
                  </a:lnTo>
                  <a:lnTo>
                    <a:pt x="293" y="1009"/>
                  </a:lnTo>
                  <a:lnTo>
                    <a:pt x="290" y="1064"/>
                  </a:lnTo>
                  <a:lnTo>
                    <a:pt x="286" y="1123"/>
                  </a:lnTo>
                  <a:lnTo>
                    <a:pt x="285" y="1240"/>
                  </a:lnTo>
                  <a:lnTo>
                    <a:pt x="286" y="1361"/>
                  </a:lnTo>
                  <a:lnTo>
                    <a:pt x="290" y="1480"/>
                  </a:lnTo>
                  <a:lnTo>
                    <a:pt x="295" y="1596"/>
                  </a:lnTo>
                  <a:lnTo>
                    <a:pt x="302" y="1706"/>
                  </a:lnTo>
                  <a:lnTo>
                    <a:pt x="310" y="1810"/>
                  </a:lnTo>
                  <a:lnTo>
                    <a:pt x="318" y="1903"/>
                  </a:lnTo>
                  <a:lnTo>
                    <a:pt x="327" y="1982"/>
                  </a:lnTo>
                  <a:lnTo>
                    <a:pt x="196" y="1998"/>
                  </a:lnTo>
                  <a:lnTo>
                    <a:pt x="196" y="1998"/>
                  </a:lnTo>
                  <a:lnTo>
                    <a:pt x="100" y="1029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0" y="2"/>
                  </a:lnTo>
                  <a:lnTo>
                    <a:pt x="466" y="0"/>
                  </a:lnTo>
                  <a:lnTo>
                    <a:pt x="476" y="0"/>
                  </a:lnTo>
                  <a:lnTo>
                    <a:pt x="486" y="0"/>
                  </a:lnTo>
                  <a:lnTo>
                    <a:pt x="976" y="4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1"/>
            <p:cNvSpPr/>
            <p:nvPr>
              <p:custDataLst>
                <p:tags r:id="rId9"/>
              </p:custDataLst>
            </p:nvPr>
          </p:nvSpPr>
          <p:spPr bwMode="auto">
            <a:xfrm>
              <a:off x="7491" y="6303"/>
              <a:ext cx="917" cy="281"/>
            </a:xfrm>
            <a:custGeom>
              <a:avLst/>
              <a:gdLst>
                <a:gd name="T0" fmla="*/ 976 w 976"/>
                <a:gd name="T1" fmla="*/ 4 h 299"/>
                <a:gd name="T2" fmla="*/ 976 w 976"/>
                <a:gd name="T3" fmla="*/ 4 h 299"/>
                <a:gd name="T4" fmla="*/ 948 w 976"/>
                <a:gd name="T5" fmla="*/ 281 h 299"/>
                <a:gd name="T6" fmla="*/ 572 w 976"/>
                <a:gd name="T7" fmla="*/ 299 h 299"/>
                <a:gd name="T8" fmla="*/ 402 w 976"/>
                <a:gd name="T9" fmla="*/ 299 h 299"/>
                <a:gd name="T10" fmla="*/ 28 w 976"/>
                <a:gd name="T11" fmla="*/ 289 h 299"/>
                <a:gd name="T12" fmla="*/ 28 w 976"/>
                <a:gd name="T13" fmla="*/ 289 h 299"/>
                <a:gd name="T14" fmla="*/ 0 w 976"/>
                <a:gd name="T15" fmla="*/ 2 h 299"/>
                <a:gd name="T16" fmla="*/ 466 w 976"/>
                <a:gd name="T17" fmla="*/ 0 h 299"/>
                <a:gd name="T18" fmla="*/ 476 w 976"/>
                <a:gd name="T19" fmla="*/ 0 h 299"/>
                <a:gd name="T20" fmla="*/ 486 w 976"/>
                <a:gd name="T21" fmla="*/ 0 h 299"/>
                <a:gd name="T22" fmla="*/ 976 w 976"/>
                <a:gd name="T23" fmla="*/ 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6" h="299">
                  <a:moveTo>
                    <a:pt x="976" y="4"/>
                  </a:moveTo>
                  <a:lnTo>
                    <a:pt x="976" y="4"/>
                  </a:lnTo>
                  <a:lnTo>
                    <a:pt x="948" y="281"/>
                  </a:lnTo>
                  <a:lnTo>
                    <a:pt x="572" y="299"/>
                  </a:lnTo>
                  <a:lnTo>
                    <a:pt x="402" y="299"/>
                  </a:lnTo>
                  <a:lnTo>
                    <a:pt x="28" y="289"/>
                  </a:lnTo>
                  <a:lnTo>
                    <a:pt x="28" y="289"/>
                  </a:lnTo>
                  <a:lnTo>
                    <a:pt x="0" y="2"/>
                  </a:lnTo>
                  <a:lnTo>
                    <a:pt x="466" y="0"/>
                  </a:lnTo>
                  <a:lnTo>
                    <a:pt x="476" y="0"/>
                  </a:lnTo>
                  <a:lnTo>
                    <a:pt x="486" y="0"/>
                  </a:lnTo>
                  <a:lnTo>
                    <a:pt x="976" y="4"/>
                  </a:lnTo>
                  <a:close/>
                </a:path>
              </a:pathLst>
            </a:custGeom>
            <a:solidFill>
              <a:srgbClr val="242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5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489" y="5329"/>
              <a:ext cx="2" cy="2"/>
            </a:xfrm>
            <a:prstGeom prst="rect">
              <a:avLst/>
            </a:prstGeom>
            <a:solidFill>
              <a:srgbClr val="F0A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3"/>
            <p:cNvSpPr/>
            <p:nvPr>
              <p:custDataLst>
                <p:tags r:id="rId11"/>
              </p:custDataLst>
            </p:nvPr>
          </p:nvSpPr>
          <p:spPr bwMode="auto">
            <a:xfrm>
              <a:off x="7186" y="3616"/>
              <a:ext cx="208" cy="386"/>
            </a:xfrm>
            <a:custGeom>
              <a:avLst/>
              <a:gdLst>
                <a:gd name="T0" fmla="*/ 191 w 221"/>
                <a:gd name="T1" fmla="*/ 78 h 413"/>
                <a:gd name="T2" fmla="*/ 191 w 221"/>
                <a:gd name="T3" fmla="*/ 78 h 413"/>
                <a:gd name="T4" fmla="*/ 185 w 221"/>
                <a:gd name="T5" fmla="*/ 71 h 413"/>
                <a:gd name="T6" fmla="*/ 169 w 221"/>
                <a:gd name="T7" fmla="*/ 54 h 413"/>
                <a:gd name="T8" fmla="*/ 148 w 221"/>
                <a:gd name="T9" fmla="*/ 34 h 413"/>
                <a:gd name="T10" fmla="*/ 134 w 221"/>
                <a:gd name="T11" fmla="*/ 24 h 413"/>
                <a:gd name="T12" fmla="*/ 121 w 221"/>
                <a:gd name="T13" fmla="*/ 16 h 413"/>
                <a:gd name="T14" fmla="*/ 106 w 221"/>
                <a:gd name="T15" fmla="*/ 7 h 413"/>
                <a:gd name="T16" fmla="*/ 92 w 221"/>
                <a:gd name="T17" fmla="*/ 2 h 413"/>
                <a:gd name="T18" fmla="*/ 77 w 221"/>
                <a:gd name="T19" fmla="*/ 0 h 413"/>
                <a:gd name="T20" fmla="*/ 69 w 221"/>
                <a:gd name="T21" fmla="*/ 2 h 413"/>
                <a:gd name="T22" fmla="*/ 62 w 221"/>
                <a:gd name="T23" fmla="*/ 2 h 413"/>
                <a:gd name="T24" fmla="*/ 55 w 221"/>
                <a:gd name="T25" fmla="*/ 6 h 413"/>
                <a:gd name="T26" fmla="*/ 49 w 221"/>
                <a:gd name="T27" fmla="*/ 9 h 413"/>
                <a:gd name="T28" fmla="*/ 42 w 221"/>
                <a:gd name="T29" fmla="*/ 14 h 413"/>
                <a:gd name="T30" fmla="*/ 35 w 221"/>
                <a:gd name="T31" fmla="*/ 21 h 413"/>
                <a:gd name="T32" fmla="*/ 29 w 221"/>
                <a:gd name="T33" fmla="*/ 29 h 413"/>
                <a:gd name="T34" fmla="*/ 23 w 221"/>
                <a:gd name="T35" fmla="*/ 39 h 413"/>
                <a:gd name="T36" fmla="*/ 17 w 221"/>
                <a:gd name="T37" fmla="*/ 49 h 413"/>
                <a:gd name="T38" fmla="*/ 12 w 221"/>
                <a:gd name="T39" fmla="*/ 63 h 413"/>
                <a:gd name="T40" fmla="*/ 12 w 221"/>
                <a:gd name="T41" fmla="*/ 63 h 413"/>
                <a:gd name="T42" fmla="*/ 7 w 221"/>
                <a:gd name="T43" fmla="*/ 79 h 413"/>
                <a:gd name="T44" fmla="*/ 3 w 221"/>
                <a:gd name="T45" fmla="*/ 94 h 413"/>
                <a:gd name="T46" fmla="*/ 2 w 221"/>
                <a:gd name="T47" fmla="*/ 113 h 413"/>
                <a:gd name="T48" fmla="*/ 0 w 221"/>
                <a:gd name="T49" fmla="*/ 130 h 413"/>
                <a:gd name="T50" fmla="*/ 0 w 221"/>
                <a:gd name="T51" fmla="*/ 148 h 413"/>
                <a:gd name="T52" fmla="*/ 2 w 221"/>
                <a:gd name="T53" fmla="*/ 167 h 413"/>
                <a:gd name="T54" fmla="*/ 5 w 221"/>
                <a:gd name="T55" fmla="*/ 203 h 413"/>
                <a:gd name="T56" fmla="*/ 13 w 221"/>
                <a:gd name="T57" fmla="*/ 242 h 413"/>
                <a:gd name="T58" fmla="*/ 25 w 221"/>
                <a:gd name="T59" fmla="*/ 277 h 413"/>
                <a:gd name="T60" fmla="*/ 40 w 221"/>
                <a:gd name="T61" fmla="*/ 311 h 413"/>
                <a:gd name="T62" fmla="*/ 57 w 221"/>
                <a:gd name="T63" fmla="*/ 341 h 413"/>
                <a:gd name="T64" fmla="*/ 65 w 221"/>
                <a:gd name="T65" fmla="*/ 354 h 413"/>
                <a:gd name="T66" fmla="*/ 75 w 221"/>
                <a:gd name="T67" fmla="*/ 368 h 413"/>
                <a:gd name="T68" fmla="*/ 84 w 221"/>
                <a:gd name="T69" fmla="*/ 378 h 413"/>
                <a:gd name="T70" fmla="*/ 94 w 221"/>
                <a:gd name="T71" fmla="*/ 388 h 413"/>
                <a:gd name="T72" fmla="*/ 106 w 221"/>
                <a:gd name="T73" fmla="*/ 396 h 413"/>
                <a:gd name="T74" fmla="*/ 116 w 221"/>
                <a:gd name="T75" fmla="*/ 403 h 413"/>
                <a:gd name="T76" fmla="*/ 126 w 221"/>
                <a:gd name="T77" fmla="*/ 408 h 413"/>
                <a:gd name="T78" fmla="*/ 138 w 221"/>
                <a:gd name="T79" fmla="*/ 411 h 413"/>
                <a:gd name="T80" fmla="*/ 148 w 221"/>
                <a:gd name="T81" fmla="*/ 413 h 413"/>
                <a:gd name="T82" fmla="*/ 159 w 221"/>
                <a:gd name="T83" fmla="*/ 411 h 413"/>
                <a:gd name="T84" fmla="*/ 169 w 221"/>
                <a:gd name="T85" fmla="*/ 408 h 413"/>
                <a:gd name="T86" fmla="*/ 181 w 221"/>
                <a:gd name="T87" fmla="*/ 403 h 413"/>
                <a:gd name="T88" fmla="*/ 191 w 221"/>
                <a:gd name="T89" fmla="*/ 395 h 413"/>
                <a:gd name="T90" fmla="*/ 201 w 221"/>
                <a:gd name="T91" fmla="*/ 383 h 413"/>
                <a:gd name="T92" fmla="*/ 213 w 221"/>
                <a:gd name="T93" fmla="*/ 370 h 413"/>
                <a:gd name="T94" fmla="*/ 221 w 221"/>
                <a:gd name="T95" fmla="*/ 354 h 413"/>
                <a:gd name="T96" fmla="*/ 221 w 221"/>
                <a:gd name="T97" fmla="*/ 354 h 413"/>
                <a:gd name="T98" fmla="*/ 216 w 221"/>
                <a:gd name="T99" fmla="*/ 333 h 413"/>
                <a:gd name="T100" fmla="*/ 211 w 221"/>
                <a:gd name="T101" fmla="*/ 307 h 413"/>
                <a:gd name="T102" fmla="*/ 205 w 221"/>
                <a:gd name="T103" fmla="*/ 274 h 413"/>
                <a:gd name="T104" fmla="*/ 198 w 221"/>
                <a:gd name="T105" fmla="*/ 234 h 413"/>
                <a:gd name="T106" fmla="*/ 193 w 221"/>
                <a:gd name="T107" fmla="*/ 187 h 413"/>
                <a:gd name="T108" fmla="*/ 190 w 221"/>
                <a:gd name="T109" fmla="*/ 135 h 413"/>
                <a:gd name="T110" fmla="*/ 191 w 221"/>
                <a:gd name="T111" fmla="*/ 78 h 413"/>
                <a:gd name="T112" fmla="*/ 191 w 221"/>
                <a:gd name="T113" fmla="*/ 7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1" h="413">
                  <a:moveTo>
                    <a:pt x="191" y="78"/>
                  </a:moveTo>
                  <a:lnTo>
                    <a:pt x="191" y="78"/>
                  </a:lnTo>
                  <a:lnTo>
                    <a:pt x="185" y="71"/>
                  </a:lnTo>
                  <a:lnTo>
                    <a:pt x="169" y="54"/>
                  </a:lnTo>
                  <a:lnTo>
                    <a:pt x="148" y="34"/>
                  </a:lnTo>
                  <a:lnTo>
                    <a:pt x="134" y="24"/>
                  </a:lnTo>
                  <a:lnTo>
                    <a:pt x="121" y="16"/>
                  </a:lnTo>
                  <a:lnTo>
                    <a:pt x="106" y="7"/>
                  </a:lnTo>
                  <a:lnTo>
                    <a:pt x="92" y="2"/>
                  </a:lnTo>
                  <a:lnTo>
                    <a:pt x="77" y="0"/>
                  </a:lnTo>
                  <a:lnTo>
                    <a:pt x="69" y="2"/>
                  </a:lnTo>
                  <a:lnTo>
                    <a:pt x="62" y="2"/>
                  </a:lnTo>
                  <a:lnTo>
                    <a:pt x="55" y="6"/>
                  </a:lnTo>
                  <a:lnTo>
                    <a:pt x="49" y="9"/>
                  </a:lnTo>
                  <a:lnTo>
                    <a:pt x="42" y="14"/>
                  </a:lnTo>
                  <a:lnTo>
                    <a:pt x="35" y="21"/>
                  </a:lnTo>
                  <a:lnTo>
                    <a:pt x="29" y="29"/>
                  </a:lnTo>
                  <a:lnTo>
                    <a:pt x="23" y="39"/>
                  </a:lnTo>
                  <a:lnTo>
                    <a:pt x="17" y="49"/>
                  </a:lnTo>
                  <a:lnTo>
                    <a:pt x="12" y="63"/>
                  </a:lnTo>
                  <a:lnTo>
                    <a:pt x="12" y="63"/>
                  </a:lnTo>
                  <a:lnTo>
                    <a:pt x="7" y="79"/>
                  </a:lnTo>
                  <a:lnTo>
                    <a:pt x="3" y="94"/>
                  </a:lnTo>
                  <a:lnTo>
                    <a:pt x="2" y="113"/>
                  </a:lnTo>
                  <a:lnTo>
                    <a:pt x="0" y="130"/>
                  </a:lnTo>
                  <a:lnTo>
                    <a:pt x="0" y="148"/>
                  </a:lnTo>
                  <a:lnTo>
                    <a:pt x="2" y="167"/>
                  </a:lnTo>
                  <a:lnTo>
                    <a:pt x="5" y="203"/>
                  </a:lnTo>
                  <a:lnTo>
                    <a:pt x="13" y="242"/>
                  </a:lnTo>
                  <a:lnTo>
                    <a:pt x="25" y="277"/>
                  </a:lnTo>
                  <a:lnTo>
                    <a:pt x="40" y="311"/>
                  </a:lnTo>
                  <a:lnTo>
                    <a:pt x="57" y="341"/>
                  </a:lnTo>
                  <a:lnTo>
                    <a:pt x="65" y="354"/>
                  </a:lnTo>
                  <a:lnTo>
                    <a:pt x="75" y="368"/>
                  </a:lnTo>
                  <a:lnTo>
                    <a:pt x="84" y="378"/>
                  </a:lnTo>
                  <a:lnTo>
                    <a:pt x="94" y="388"/>
                  </a:lnTo>
                  <a:lnTo>
                    <a:pt x="106" y="396"/>
                  </a:lnTo>
                  <a:lnTo>
                    <a:pt x="116" y="403"/>
                  </a:lnTo>
                  <a:lnTo>
                    <a:pt x="126" y="408"/>
                  </a:lnTo>
                  <a:lnTo>
                    <a:pt x="138" y="411"/>
                  </a:lnTo>
                  <a:lnTo>
                    <a:pt x="148" y="413"/>
                  </a:lnTo>
                  <a:lnTo>
                    <a:pt x="159" y="411"/>
                  </a:lnTo>
                  <a:lnTo>
                    <a:pt x="169" y="408"/>
                  </a:lnTo>
                  <a:lnTo>
                    <a:pt x="181" y="403"/>
                  </a:lnTo>
                  <a:lnTo>
                    <a:pt x="191" y="395"/>
                  </a:lnTo>
                  <a:lnTo>
                    <a:pt x="201" y="383"/>
                  </a:lnTo>
                  <a:lnTo>
                    <a:pt x="213" y="370"/>
                  </a:lnTo>
                  <a:lnTo>
                    <a:pt x="221" y="354"/>
                  </a:lnTo>
                  <a:lnTo>
                    <a:pt x="221" y="354"/>
                  </a:lnTo>
                  <a:lnTo>
                    <a:pt x="216" y="333"/>
                  </a:lnTo>
                  <a:lnTo>
                    <a:pt x="211" y="307"/>
                  </a:lnTo>
                  <a:lnTo>
                    <a:pt x="205" y="274"/>
                  </a:lnTo>
                  <a:lnTo>
                    <a:pt x="198" y="234"/>
                  </a:lnTo>
                  <a:lnTo>
                    <a:pt x="193" y="187"/>
                  </a:lnTo>
                  <a:lnTo>
                    <a:pt x="190" y="135"/>
                  </a:lnTo>
                  <a:lnTo>
                    <a:pt x="191" y="78"/>
                  </a:lnTo>
                  <a:lnTo>
                    <a:pt x="191" y="78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85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4"/>
            <p:cNvSpPr/>
            <p:nvPr>
              <p:custDataLst>
                <p:tags r:id="rId12"/>
              </p:custDataLst>
            </p:nvPr>
          </p:nvSpPr>
          <p:spPr bwMode="auto">
            <a:xfrm>
              <a:off x="7242" y="3723"/>
              <a:ext cx="88" cy="178"/>
            </a:xfrm>
            <a:custGeom>
              <a:avLst/>
              <a:gdLst>
                <a:gd name="T0" fmla="*/ 94 w 94"/>
                <a:gd name="T1" fmla="*/ 191 h 191"/>
                <a:gd name="T2" fmla="*/ 94 w 94"/>
                <a:gd name="T3" fmla="*/ 191 h 191"/>
                <a:gd name="T4" fmla="*/ 94 w 94"/>
                <a:gd name="T5" fmla="*/ 181 h 191"/>
                <a:gd name="T6" fmla="*/ 89 w 94"/>
                <a:gd name="T7" fmla="*/ 157 h 191"/>
                <a:gd name="T8" fmla="*/ 85 w 94"/>
                <a:gd name="T9" fmla="*/ 142 h 191"/>
                <a:gd name="T10" fmla="*/ 80 w 94"/>
                <a:gd name="T11" fmla="*/ 129 h 191"/>
                <a:gd name="T12" fmla="*/ 74 w 94"/>
                <a:gd name="T13" fmla="*/ 115 h 191"/>
                <a:gd name="T14" fmla="*/ 69 w 94"/>
                <a:gd name="T15" fmla="*/ 110 h 191"/>
                <a:gd name="T16" fmla="*/ 63 w 94"/>
                <a:gd name="T17" fmla="*/ 107 h 191"/>
                <a:gd name="T18" fmla="*/ 63 w 94"/>
                <a:gd name="T19" fmla="*/ 107 h 191"/>
                <a:gd name="T20" fmla="*/ 55 w 94"/>
                <a:gd name="T21" fmla="*/ 97 h 191"/>
                <a:gd name="T22" fmla="*/ 50 w 94"/>
                <a:gd name="T23" fmla="*/ 87 h 191"/>
                <a:gd name="T24" fmla="*/ 47 w 94"/>
                <a:gd name="T25" fmla="*/ 77 h 191"/>
                <a:gd name="T26" fmla="*/ 47 w 94"/>
                <a:gd name="T27" fmla="*/ 67 h 191"/>
                <a:gd name="T28" fmla="*/ 47 w 94"/>
                <a:gd name="T29" fmla="*/ 57 h 191"/>
                <a:gd name="T30" fmla="*/ 48 w 94"/>
                <a:gd name="T31" fmla="*/ 48 h 191"/>
                <a:gd name="T32" fmla="*/ 53 w 94"/>
                <a:gd name="T33" fmla="*/ 35 h 191"/>
                <a:gd name="T34" fmla="*/ 53 w 94"/>
                <a:gd name="T35" fmla="*/ 35 h 191"/>
                <a:gd name="T36" fmla="*/ 53 w 94"/>
                <a:gd name="T37" fmla="*/ 30 h 191"/>
                <a:gd name="T38" fmla="*/ 52 w 94"/>
                <a:gd name="T39" fmla="*/ 25 h 191"/>
                <a:gd name="T40" fmla="*/ 48 w 94"/>
                <a:gd name="T41" fmla="*/ 18 h 191"/>
                <a:gd name="T42" fmla="*/ 42 w 94"/>
                <a:gd name="T43" fmla="*/ 13 h 191"/>
                <a:gd name="T44" fmla="*/ 30 w 94"/>
                <a:gd name="T45" fmla="*/ 3 h 191"/>
                <a:gd name="T46" fmla="*/ 25 w 94"/>
                <a:gd name="T47" fmla="*/ 0 h 191"/>
                <a:gd name="T48" fmla="*/ 20 w 94"/>
                <a:gd name="T49" fmla="*/ 0 h 191"/>
                <a:gd name="T50" fmla="*/ 20 w 94"/>
                <a:gd name="T51" fmla="*/ 0 h 191"/>
                <a:gd name="T52" fmla="*/ 16 w 94"/>
                <a:gd name="T53" fmla="*/ 0 h 191"/>
                <a:gd name="T54" fmla="*/ 15 w 94"/>
                <a:gd name="T55" fmla="*/ 3 h 191"/>
                <a:gd name="T56" fmla="*/ 10 w 94"/>
                <a:gd name="T57" fmla="*/ 10 h 191"/>
                <a:gd name="T58" fmla="*/ 6 w 94"/>
                <a:gd name="T59" fmla="*/ 20 h 191"/>
                <a:gd name="T60" fmla="*/ 3 w 94"/>
                <a:gd name="T61" fmla="*/ 33 h 191"/>
                <a:gd name="T62" fmla="*/ 1 w 94"/>
                <a:gd name="T63" fmla="*/ 50 h 191"/>
                <a:gd name="T64" fmla="*/ 0 w 94"/>
                <a:gd name="T65" fmla="*/ 65 h 191"/>
                <a:gd name="T66" fmla="*/ 0 w 94"/>
                <a:gd name="T67" fmla="*/ 82 h 191"/>
                <a:gd name="T68" fmla="*/ 1 w 94"/>
                <a:gd name="T69" fmla="*/ 99 h 191"/>
                <a:gd name="T70" fmla="*/ 1 w 94"/>
                <a:gd name="T71" fmla="*/ 99 h 191"/>
                <a:gd name="T72" fmla="*/ 6 w 94"/>
                <a:gd name="T73" fmla="*/ 124 h 191"/>
                <a:gd name="T74" fmla="*/ 11 w 94"/>
                <a:gd name="T75" fmla="*/ 139 h 191"/>
                <a:gd name="T76" fmla="*/ 15 w 94"/>
                <a:gd name="T77" fmla="*/ 144 h 191"/>
                <a:gd name="T78" fmla="*/ 18 w 94"/>
                <a:gd name="T79" fmla="*/ 147 h 191"/>
                <a:gd name="T80" fmla="*/ 23 w 94"/>
                <a:gd name="T81" fmla="*/ 149 h 191"/>
                <a:gd name="T82" fmla="*/ 27 w 94"/>
                <a:gd name="T83" fmla="*/ 151 h 191"/>
                <a:gd name="T84" fmla="*/ 27 w 94"/>
                <a:gd name="T85" fmla="*/ 151 h 191"/>
                <a:gd name="T86" fmla="*/ 38 w 94"/>
                <a:gd name="T87" fmla="*/ 149 h 191"/>
                <a:gd name="T88" fmla="*/ 45 w 94"/>
                <a:gd name="T89" fmla="*/ 147 h 191"/>
                <a:gd name="T90" fmla="*/ 53 w 94"/>
                <a:gd name="T91" fmla="*/ 149 h 191"/>
                <a:gd name="T92" fmla="*/ 62 w 94"/>
                <a:gd name="T93" fmla="*/ 152 h 191"/>
                <a:gd name="T94" fmla="*/ 70 w 94"/>
                <a:gd name="T95" fmla="*/ 159 h 191"/>
                <a:gd name="T96" fmla="*/ 82 w 94"/>
                <a:gd name="T97" fmla="*/ 172 h 191"/>
                <a:gd name="T98" fmla="*/ 94 w 94"/>
                <a:gd name="T99" fmla="*/ 191 h 191"/>
                <a:gd name="T100" fmla="*/ 94 w 94"/>
                <a:gd name="T10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191">
                  <a:moveTo>
                    <a:pt x="94" y="191"/>
                  </a:moveTo>
                  <a:lnTo>
                    <a:pt x="94" y="191"/>
                  </a:lnTo>
                  <a:lnTo>
                    <a:pt x="94" y="181"/>
                  </a:lnTo>
                  <a:lnTo>
                    <a:pt x="89" y="157"/>
                  </a:lnTo>
                  <a:lnTo>
                    <a:pt x="85" y="142"/>
                  </a:lnTo>
                  <a:lnTo>
                    <a:pt x="80" y="129"/>
                  </a:lnTo>
                  <a:lnTo>
                    <a:pt x="74" y="115"/>
                  </a:lnTo>
                  <a:lnTo>
                    <a:pt x="69" y="110"/>
                  </a:lnTo>
                  <a:lnTo>
                    <a:pt x="63" y="107"/>
                  </a:lnTo>
                  <a:lnTo>
                    <a:pt x="63" y="107"/>
                  </a:lnTo>
                  <a:lnTo>
                    <a:pt x="55" y="97"/>
                  </a:lnTo>
                  <a:lnTo>
                    <a:pt x="50" y="87"/>
                  </a:lnTo>
                  <a:lnTo>
                    <a:pt x="47" y="77"/>
                  </a:lnTo>
                  <a:lnTo>
                    <a:pt x="47" y="67"/>
                  </a:lnTo>
                  <a:lnTo>
                    <a:pt x="47" y="57"/>
                  </a:lnTo>
                  <a:lnTo>
                    <a:pt x="48" y="48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30"/>
                  </a:lnTo>
                  <a:lnTo>
                    <a:pt x="52" y="25"/>
                  </a:lnTo>
                  <a:lnTo>
                    <a:pt x="48" y="18"/>
                  </a:lnTo>
                  <a:lnTo>
                    <a:pt x="42" y="13"/>
                  </a:lnTo>
                  <a:lnTo>
                    <a:pt x="30" y="3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3" y="33"/>
                  </a:lnTo>
                  <a:lnTo>
                    <a:pt x="1" y="50"/>
                  </a:lnTo>
                  <a:lnTo>
                    <a:pt x="0" y="65"/>
                  </a:lnTo>
                  <a:lnTo>
                    <a:pt x="0" y="82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6" y="124"/>
                  </a:lnTo>
                  <a:lnTo>
                    <a:pt x="11" y="139"/>
                  </a:lnTo>
                  <a:lnTo>
                    <a:pt x="15" y="144"/>
                  </a:lnTo>
                  <a:lnTo>
                    <a:pt x="18" y="147"/>
                  </a:lnTo>
                  <a:lnTo>
                    <a:pt x="23" y="14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38" y="149"/>
                  </a:lnTo>
                  <a:lnTo>
                    <a:pt x="45" y="147"/>
                  </a:lnTo>
                  <a:lnTo>
                    <a:pt x="53" y="149"/>
                  </a:lnTo>
                  <a:lnTo>
                    <a:pt x="62" y="152"/>
                  </a:lnTo>
                  <a:lnTo>
                    <a:pt x="70" y="159"/>
                  </a:lnTo>
                  <a:lnTo>
                    <a:pt x="82" y="172"/>
                  </a:lnTo>
                  <a:lnTo>
                    <a:pt x="94" y="191"/>
                  </a:lnTo>
                  <a:lnTo>
                    <a:pt x="94" y="1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15"/>
            <p:cNvSpPr/>
            <p:nvPr>
              <p:custDataLst>
                <p:tags r:id="rId13"/>
              </p:custDataLst>
            </p:nvPr>
          </p:nvSpPr>
          <p:spPr bwMode="auto">
            <a:xfrm>
              <a:off x="8517" y="3618"/>
              <a:ext cx="210" cy="386"/>
            </a:xfrm>
            <a:custGeom>
              <a:avLst/>
              <a:gdLst>
                <a:gd name="T0" fmla="*/ 32 w 223"/>
                <a:gd name="T1" fmla="*/ 77 h 413"/>
                <a:gd name="T2" fmla="*/ 32 w 223"/>
                <a:gd name="T3" fmla="*/ 77 h 413"/>
                <a:gd name="T4" fmla="*/ 38 w 223"/>
                <a:gd name="T5" fmla="*/ 71 h 413"/>
                <a:gd name="T6" fmla="*/ 53 w 223"/>
                <a:gd name="T7" fmla="*/ 54 h 413"/>
                <a:gd name="T8" fmla="*/ 75 w 223"/>
                <a:gd name="T9" fmla="*/ 34 h 413"/>
                <a:gd name="T10" fmla="*/ 89 w 223"/>
                <a:gd name="T11" fmla="*/ 24 h 413"/>
                <a:gd name="T12" fmla="*/ 102 w 223"/>
                <a:gd name="T13" fmla="*/ 15 h 413"/>
                <a:gd name="T14" fmla="*/ 117 w 223"/>
                <a:gd name="T15" fmla="*/ 7 h 413"/>
                <a:gd name="T16" fmla="*/ 132 w 223"/>
                <a:gd name="T17" fmla="*/ 2 h 413"/>
                <a:gd name="T18" fmla="*/ 146 w 223"/>
                <a:gd name="T19" fmla="*/ 0 h 413"/>
                <a:gd name="T20" fmla="*/ 154 w 223"/>
                <a:gd name="T21" fmla="*/ 2 h 413"/>
                <a:gd name="T22" fmla="*/ 161 w 223"/>
                <a:gd name="T23" fmla="*/ 2 h 413"/>
                <a:gd name="T24" fmla="*/ 167 w 223"/>
                <a:gd name="T25" fmla="*/ 5 h 413"/>
                <a:gd name="T26" fmla="*/ 176 w 223"/>
                <a:gd name="T27" fmla="*/ 9 h 413"/>
                <a:gd name="T28" fmla="*/ 183 w 223"/>
                <a:gd name="T29" fmla="*/ 14 h 413"/>
                <a:gd name="T30" fmla="*/ 188 w 223"/>
                <a:gd name="T31" fmla="*/ 20 h 413"/>
                <a:gd name="T32" fmla="*/ 194 w 223"/>
                <a:gd name="T33" fmla="*/ 29 h 413"/>
                <a:gd name="T34" fmla="*/ 201 w 223"/>
                <a:gd name="T35" fmla="*/ 39 h 413"/>
                <a:gd name="T36" fmla="*/ 206 w 223"/>
                <a:gd name="T37" fmla="*/ 50 h 413"/>
                <a:gd name="T38" fmla="*/ 211 w 223"/>
                <a:gd name="T39" fmla="*/ 62 h 413"/>
                <a:gd name="T40" fmla="*/ 211 w 223"/>
                <a:gd name="T41" fmla="*/ 62 h 413"/>
                <a:gd name="T42" fmla="*/ 216 w 223"/>
                <a:gd name="T43" fmla="*/ 79 h 413"/>
                <a:gd name="T44" fmla="*/ 220 w 223"/>
                <a:gd name="T45" fmla="*/ 96 h 413"/>
                <a:gd name="T46" fmla="*/ 221 w 223"/>
                <a:gd name="T47" fmla="*/ 113 h 413"/>
                <a:gd name="T48" fmla="*/ 223 w 223"/>
                <a:gd name="T49" fmla="*/ 129 h 413"/>
                <a:gd name="T50" fmla="*/ 223 w 223"/>
                <a:gd name="T51" fmla="*/ 148 h 413"/>
                <a:gd name="T52" fmla="*/ 221 w 223"/>
                <a:gd name="T53" fmla="*/ 166 h 413"/>
                <a:gd name="T54" fmla="*/ 216 w 223"/>
                <a:gd name="T55" fmla="*/ 205 h 413"/>
                <a:gd name="T56" fmla="*/ 208 w 223"/>
                <a:gd name="T57" fmla="*/ 242 h 413"/>
                <a:gd name="T58" fmla="*/ 198 w 223"/>
                <a:gd name="T59" fmla="*/ 277 h 413"/>
                <a:gd name="T60" fmla="*/ 183 w 223"/>
                <a:gd name="T61" fmla="*/ 311 h 413"/>
                <a:gd name="T62" fmla="*/ 166 w 223"/>
                <a:gd name="T63" fmla="*/ 341 h 413"/>
                <a:gd name="T64" fmla="*/ 157 w 223"/>
                <a:gd name="T65" fmla="*/ 354 h 413"/>
                <a:gd name="T66" fmla="*/ 147 w 223"/>
                <a:gd name="T67" fmla="*/ 368 h 413"/>
                <a:gd name="T68" fmla="*/ 137 w 223"/>
                <a:gd name="T69" fmla="*/ 378 h 413"/>
                <a:gd name="T70" fmla="*/ 127 w 223"/>
                <a:gd name="T71" fmla="*/ 388 h 413"/>
                <a:gd name="T72" fmla="*/ 117 w 223"/>
                <a:gd name="T73" fmla="*/ 396 h 413"/>
                <a:gd name="T74" fmla="*/ 107 w 223"/>
                <a:gd name="T75" fmla="*/ 403 h 413"/>
                <a:gd name="T76" fmla="*/ 95 w 223"/>
                <a:gd name="T77" fmla="*/ 408 h 413"/>
                <a:gd name="T78" fmla="*/ 85 w 223"/>
                <a:gd name="T79" fmla="*/ 411 h 413"/>
                <a:gd name="T80" fmla="*/ 74 w 223"/>
                <a:gd name="T81" fmla="*/ 413 h 413"/>
                <a:gd name="T82" fmla="*/ 63 w 223"/>
                <a:gd name="T83" fmla="*/ 411 h 413"/>
                <a:gd name="T84" fmla="*/ 52 w 223"/>
                <a:gd name="T85" fmla="*/ 408 h 413"/>
                <a:gd name="T86" fmla="*/ 42 w 223"/>
                <a:gd name="T87" fmla="*/ 403 h 413"/>
                <a:gd name="T88" fmla="*/ 32 w 223"/>
                <a:gd name="T89" fmla="*/ 394 h 413"/>
                <a:gd name="T90" fmla="*/ 20 w 223"/>
                <a:gd name="T91" fmla="*/ 383 h 413"/>
                <a:gd name="T92" fmla="*/ 10 w 223"/>
                <a:gd name="T93" fmla="*/ 369 h 413"/>
                <a:gd name="T94" fmla="*/ 0 w 223"/>
                <a:gd name="T95" fmla="*/ 352 h 413"/>
                <a:gd name="T96" fmla="*/ 0 w 223"/>
                <a:gd name="T97" fmla="*/ 352 h 413"/>
                <a:gd name="T98" fmla="*/ 6 w 223"/>
                <a:gd name="T99" fmla="*/ 332 h 413"/>
                <a:gd name="T100" fmla="*/ 11 w 223"/>
                <a:gd name="T101" fmla="*/ 307 h 413"/>
                <a:gd name="T102" fmla="*/ 18 w 223"/>
                <a:gd name="T103" fmla="*/ 274 h 413"/>
                <a:gd name="T104" fmla="*/ 25 w 223"/>
                <a:gd name="T105" fmla="*/ 233 h 413"/>
                <a:gd name="T106" fmla="*/ 30 w 223"/>
                <a:gd name="T107" fmla="*/ 186 h 413"/>
                <a:gd name="T108" fmla="*/ 33 w 223"/>
                <a:gd name="T109" fmla="*/ 134 h 413"/>
                <a:gd name="T110" fmla="*/ 32 w 223"/>
                <a:gd name="T111" fmla="*/ 77 h 413"/>
                <a:gd name="T112" fmla="*/ 32 w 223"/>
                <a:gd name="T113" fmla="*/ 7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3" h="413">
                  <a:moveTo>
                    <a:pt x="32" y="77"/>
                  </a:moveTo>
                  <a:lnTo>
                    <a:pt x="32" y="77"/>
                  </a:lnTo>
                  <a:lnTo>
                    <a:pt x="38" y="71"/>
                  </a:lnTo>
                  <a:lnTo>
                    <a:pt x="53" y="54"/>
                  </a:lnTo>
                  <a:lnTo>
                    <a:pt x="75" y="34"/>
                  </a:lnTo>
                  <a:lnTo>
                    <a:pt x="89" y="24"/>
                  </a:lnTo>
                  <a:lnTo>
                    <a:pt x="102" y="15"/>
                  </a:lnTo>
                  <a:lnTo>
                    <a:pt x="117" y="7"/>
                  </a:lnTo>
                  <a:lnTo>
                    <a:pt x="132" y="2"/>
                  </a:lnTo>
                  <a:lnTo>
                    <a:pt x="146" y="0"/>
                  </a:lnTo>
                  <a:lnTo>
                    <a:pt x="154" y="2"/>
                  </a:lnTo>
                  <a:lnTo>
                    <a:pt x="161" y="2"/>
                  </a:lnTo>
                  <a:lnTo>
                    <a:pt x="167" y="5"/>
                  </a:lnTo>
                  <a:lnTo>
                    <a:pt x="176" y="9"/>
                  </a:lnTo>
                  <a:lnTo>
                    <a:pt x="183" y="14"/>
                  </a:lnTo>
                  <a:lnTo>
                    <a:pt x="188" y="20"/>
                  </a:lnTo>
                  <a:lnTo>
                    <a:pt x="194" y="29"/>
                  </a:lnTo>
                  <a:lnTo>
                    <a:pt x="201" y="39"/>
                  </a:lnTo>
                  <a:lnTo>
                    <a:pt x="206" y="50"/>
                  </a:lnTo>
                  <a:lnTo>
                    <a:pt x="211" y="62"/>
                  </a:lnTo>
                  <a:lnTo>
                    <a:pt x="211" y="62"/>
                  </a:lnTo>
                  <a:lnTo>
                    <a:pt x="216" y="79"/>
                  </a:lnTo>
                  <a:lnTo>
                    <a:pt x="220" y="96"/>
                  </a:lnTo>
                  <a:lnTo>
                    <a:pt x="221" y="113"/>
                  </a:lnTo>
                  <a:lnTo>
                    <a:pt x="223" y="129"/>
                  </a:lnTo>
                  <a:lnTo>
                    <a:pt x="223" y="148"/>
                  </a:lnTo>
                  <a:lnTo>
                    <a:pt x="221" y="166"/>
                  </a:lnTo>
                  <a:lnTo>
                    <a:pt x="216" y="205"/>
                  </a:lnTo>
                  <a:lnTo>
                    <a:pt x="208" y="242"/>
                  </a:lnTo>
                  <a:lnTo>
                    <a:pt x="198" y="277"/>
                  </a:lnTo>
                  <a:lnTo>
                    <a:pt x="183" y="311"/>
                  </a:lnTo>
                  <a:lnTo>
                    <a:pt x="166" y="341"/>
                  </a:lnTo>
                  <a:lnTo>
                    <a:pt x="157" y="354"/>
                  </a:lnTo>
                  <a:lnTo>
                    <a:pt x="147" y="368"/>
                  </a:lnTo>
                  <a:lnTo>
                    <a:pt x="137" y="378"/>
                  </a:lnTo>
                  <a:lnTo>
                    <a:pt x="127" y="388"/>
                  </a:lnTo>
                  <a:lnTo>
                    <a:pt x="117" y="396"/>
                  </a:lnTo>
                  <a:lnTo>
                    <a:pt x="107" y="403"/>
                  </a:lnTo>
                  <a:lnTo>
                    <a:pt x="95" y="408"/>
                  </a:lnTo>
                  <a:lnTo>
                    <a:pt x="85" y="411"/>
                  </a:lnTo>
                  <a:lnTo>
                    <a:pt x="74" y="413"/>
                  </a:lnTo>
                  <a:lnTo>
                    <a:pt x="63" y="411"/>
                  </a:lnTo>
                  <a:lnTo>
                    <a:pt x="52" y="408"/>
                  </a:lnTo>
                  <a:lnTo>
                    <a:pt x="42" y="403"/>
                  </a:lnTo>
                  <a:lnTo>
                    <a:pt x="32" y="394"/>
                  </a:lnTo>
                  <a:lnTo>
                    <a:pt x="20" y="383"/>
                  </a:lnTo>
                  <a:lnTo>
                    <a:pt x="10" y="369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6" y="332"/>
                  </a:lnTo>
                  <a:lnTo>
                    <a:pt x="11" y="307"/>
                  </a:lnTo>
                  <a:lnTo>
                    <a:pt x="18" y="274"/>
                  </a:lnTo>
                  <a:lnTo>
                    <a:pt x="25" y="233"/>
                  </a:lnTo>
                  <a:lnTo>
                    <a:pt x="30" y="186"/>
                  </a:lnTo>
                  <a:lnTo>
                    <a:pt x="33" y="134"/>
                  </a:lnTo>
                  <a:lnTo>
                    <a:pt x="32" y="77"/>
                  </a:lnTo>
                  <a:lnTo>
                    <a:pt x="32" y="77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85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16"/>
            <p:cNvSpPr/>
            <p:nvPr>
              <p:custDataLst>
                <p:tags r:id="rId14"/>
              </p:custDataLst>
            </p:nvPr>
          </p:nvSpPr>
          <p:spPr bwMode="auto">
            <a:xfrm>
              <a:off x="8584" y="3724"/>
              <a:ext cx="88" cy="178"/>
            </a:xfrm>
            <a:custGeom>
              <a:avLst/>
              <a:gdLst>
                <a:gd name="T0" fmla="*/ 0 w 94"/>
                <a:gd name="T1" fmla="*/ 191 h 191"/>
                <a:gd name="T2" fmla="*/ 0 w 94"/>
                <a:gd name="T3" fmla="*/ 191 h 191"/>
                <a:gd name="T4" fmla="*/ 0 w 94"/>
                <a:gd name="T5" fmla="*/ 181 h 191"/>
                <a:gd name="T6" fmla="*/ 4 w 94"/>
                <a:gd name="T7" fmla="*/ 158 h 191"/>
                <a:gd name="T8" fmla="*/ 9 w 94"/>
                <a:gd name="T9" fmla="*/ 143 h 191"/>
                <a:gd name="T10" fmla="*/ 14 w 94"/>
                <a:gd name="T11" fmla="*/ 129 h 191"/>
                <a:gd name="T12" fmla="*/ 20 w 94"/>
                <a:gd name="T13" fmla="*/ 116 h 191"/>
                <a:gd name="T14" fmla="*/ 25 w 94"/>
                <a:gd name="T15" fmla="*/ 111 h 191"/>
                <a:gd name="T16" fmla="*/ 30 w 94"/>
                <a:gd name="T17" fmla="*/ 106 h 191"/>
                <a:gd name="T18" fmla="*/ 30 w 94"/>
                <a:gd name="T19" fmla="*/ 106 h 191"/>
                <a:gd name="T20" fmla="*/ 39 w 94"/>
                <a:gd name="T21" fmla="*/ 98 h 191"/>
                <a:gd name="T22" fmla="*/ 44 w 94"/>
                <a:gd name="T23" fmla="*/ 87 h 191"/>
                <a:gd name="T24" fmla="*/ 47 w 94"/>
                <a:gd name="T25" fmla="*/ 77 h 191"/>
                <a:gd name="T26" fmla="*/ 47 w 94"/>
                <a:gd name="T27" fmla="*/ 67 h 191"/>
                <a:gd name="T28" fmla="*/ 47 w 94"/>
                <a:gd name="T29" fmla="*/ 57 h 191"/>
                <a:gd name="T30" fmla="*/ 45 w 94"/>
                <a:gd name="T31" fmla="*/ 49 h 191"/>
                <a:gd name="T32" fmla="*/ 40 w 94"/>
                <a:gd name="T33" fmla="*/ 35 h 191"/>
                <a:gd name="T34" fmla="*/ 40 w 94"/>
                <a:gd name="T35" fmla="*/ 35 h 191"/>
                <a:gd name="T36" fmla="*/ 40 w 94"/>
                <a:gd name="T37" fmla="*/ 30 h 191"/>
                <a:gd name="T38" fmla="*/ 42 w 94"/>
                <a:gd name="T39" fmla="*/ 25 h 191"/>
                <a:gd name="T40" fmla="*/ 47 w 94"/>
                <a:gd name="T41" fmla="*/ 19 h 191"/>
                <a:gd name="T42" fmla="*/ 52 w 94"/>
                <a:gd name="T43" fmla="*/ 14 h 191"/>
                <a:gd name="T44" fmla="*/ 64 w 94"/>
                <a:gd name="T45" fmla="*/ 4 h 191"/>
                <a:gd name="T46" fmla="*/ 69 w 94"/>
                <a:gd name="T47" fmla="*/ 0 h 191"/>
                <a:gd name="T48" fmla="*/ 76 w 94"/>
                <a:gd name="T49" fmla="*/ 0 h 191"/>
                <a:gd name="T50" fmla="*/ 76 w 94"/>
                <a:gd name="T51" fmla="*/ 0 h 191"/>
                <a:gd name="T52" fmla="*/ 77 w 94"/>
                <a:gd name="T53" fmla="*/ 0 h 191"/>
                <a:gd name="T54" fmla="*/ 79 w 94"/>
                <a:gd name="T55" fmla="*/ 4 h 191"/>
                <a:gd name="T56" fmla="*/ 84 w 94"/>
                <a:gd name="T57" fmla="*/ 10 h 191"/>
                <a:gd name="T58" fmla="*/ 87 w 94"/>
                <a:gd name="T59" fmla="*/ 20 h 191"/>
                <a:gd name="T60" fmla="*/ 91 w 94"/>
                <a:gd name="T61" fmla="*/ 34 h 191"/>
                <a:gd name="T62" fmla="*/ 92 w 94"/>
                <a:gd name="T63" fmla="*/ 51 h 191"/>
                <a:gd name="T64" fmla="*/ 94 w 94"/>
                <a:gd name="T65" fmla="*/ 66 h 191"/>
                <a:gd name="T66" fmla="*/ 94 w 94"/>
                <a:gd name="T67" fmla="*/ 82 h 191"/>
                <a:gd name="T68" fmla="*/ 92 w 94"/>
                <a:gd name="T69" fmla="*/ 99 h 191"/>
                <a:gd name="T70" fmla="*/ 92 w 94"/>
                <a:gd name="T71" fmla="*/ 99 h 191"/>
                <a:gd name="T72" fmla="*/ 87 w 94"/>
                <a:gd name="T73" fmla="*/ 124 h 191"/>
                <a:gd name="T74" fmla="*/ 81 w 94"/>
                <a:gd name="T75" fmla="*/ 139 h 191"/>
                <a:gd name="T76" fmla="*/ 79 w 94"/>
                <a:gd name="T77" fmla="*/ 145 h 191"/>
                <a:gd name="T78" fmla="*/ 76 w 94"/>
                <a:gd name="T79" fmla="*/ 148 h 191"/>
                <a:gd name="T80" fmla="*/ 71 w 94"/>
                <a:gd name="T81" fmla="*/ 150 h 191"/>
                <a:gd name="T82" fmla="*/ 67 w 94"/>
                <a:gd name="T83" fmla="*/ 151 h 191"/>
                <a:gd name="T84" fmla="*/ 67 w 94"/>
                <a:gd name="T85" fmla="*/ 151 h 191"/>
                <a:gd name="T86" fmla="*/ 56 w 94"/>
                <a:gd name="T87" fmla="*/ 150 h 191"/>
                <a:gd name="T88" fmla="*/ 49 w 94"/>
                <a:gd name="T89" fmla="*/ 148 h 191"/>
                <a:gd name="T90" fmla="*/ 40 w 94"/>
                <a:gd name="T91" fmla="*/ 150 h 191"/>
                <a:gd name="T92" fmla="*/ 32 w 94"/>
                <a:gd name="T93" fmla="*/ 153 h 191"/>
                <a:gd name="T94" fmla="*/ 22 w 94"/>
                <a:gd name="T95" fmla="*/ 160 h 191"/>
                <a:gd name="T96" fmla="*/ 12 w 94"/>
                <a:gd name="T97" fmla="*/ 173 h 191"/>
                <a:gd name="T98" fmla="*/ 0 w 94"/>
                <a:gd name="T99" fmla="*/ 191 h 191"/>
                <a:gd name="T100" fmla="*/ 0 w 94"/>
                <a:gd name="T10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191">
                  <a:moveTo>
                    <a:pt x="0" y="191"/>
                  </a:moveTo>
                  <a:lnTo>
                    <a:pt x="0" y="191"/>
                  </a:lnTo>
                  <a:lnTo>
                    <a:pt x="0" y="181"/>
                  </a:lnTo>
                  <a:lnTo>
                    <a:pt x="4" y="158"/>
                  </a:lnTo>
                  <a:lnTo>
                    <a:pt x="9" y="143"/>
                  </a:lnTo>
                  <a:lnTo>
                    <a:pt x="14" y="129"/>
                  </a:lnTo>
                  <a:lnTo>
                    <a:pt x="20" y="116"/>
                  </a:lnTo>
                  <a:lnTo>
                    <a:pt x="25" y="111"/>
                  </a:lnTo>
                  <a:lnTo>
                    <a:pt x="30" y="106"/>
                  </a:lnTo>
                  <a:lnTo>
                    <a:pt x="30" y="106"/>
                  </a:lnTo>
                  <a:lnTo>
                    <a:pt x="39" y="98"/>
                  </a:lnTo>
                  <a:lnTo>
                    <a:pt x="44" y="87"/>
                  </a:lnTo>
                  <a:lnTo>
                    <a:pt x="47" y="77"/>
                  </a:lnTo>
                  <a:lnTo>
                    <a:pt x="47" y="67"/>
                  </a:lnTo>
                  <a:lnTo>
                    <a:pt x="47" y="57"/>
                  </a:lnTo>
                  <a:lnTo>
                    <a:pt x="45" y="49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0"/>
                  </a:lnTo>
                  <a:lnTo>
                    <a:pt x="42" y="25"/>
                  </a:lnTo>
                  <a:lnTo>
                    <a:pt x="47" y="19"/>
                  </a:lnTo>
                  <a:lnTo>
                    <a:pt x="52" y="14"/>
                  </a:lnTo>
                  <a:lnTo>
                    <a:pt x="64" y="4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4"/>
                  </a:lnTo>
                  <a:lnTo>
                    <a:pt x="84" y="10"/>
                  </a:lnTo>
                  <a:lnTo>
                    <a:pt x="87" y="20"/>
                  </a:lnTo>
                  <a:lnTo>
                    <a:pt x="91" y="34"/>
                  </a:lnTo>
                  <a:lnTo>
                    <a:pt x="92" y="51"/>
                  </a:lnTo>
                  <a:lnTo>
                    <a:pt x="94" y="66"/>
                  </a:lnTo>
                  <a:lnTo>
                    <a:pt x="94" y="82"/>
                  </a:lnTo>
                  <a:lnTo>
                    <a:pt x="92" y="99"/>
                  </a:lnTo>
                  <a:lnTo>
                    <a:pt x="92" y="99"/>
                  </a:lnTo>
                  <a:lnTo>
                    <a:pt x="87" y="124"/>
                  </a:lnTo>
                  <a:lnTo>
                    <a:pt x="81" y="139"/>
                  </a:lnTo>
                  <a:lnTo>
                    <a:pt x="79" y="145"/>
                  </a:lnTo>
                  <a:lnTo>
                    <a:pt x="76" y="148"/>
                  </a:lnTo>
                  <a:lnTo>
                    <a:pt x="71" y="150"/>
                  </a:lnTo>
                  <a:lnTo>
                    <a:pt x="67" y="151"/>
                  </a:lnTo>
                  <a:lnTo>
                    <a:pt x="67" y="151"/>
                  </a:lnTo>
                  <a:lnTo>
                    <a:pt x="56" y="150"/>
                  </a:lnTo>
                  <a:lnTo>
                    <a:pt x="49" y="148"/>
                  </a:lnTo>
                  <a:lnTo>
                    <a:pt x="40" y="150"/>
                  </a:lnTo>
                  <a:lnTo>
                    <a:pt x="32" y="153"/>
                  </a:lnTo>
                  <a:lnTo>
                    <a:pt x="22" y="160"/>
                  </a:lnTo>
                  <a:lnTo>
                    <a:pt x="12" y="173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17"/>
            <p:cNvSpPr/>
            <p:nvPr>
              <p:custDataLst>
                <p:tags r:id="rId15"/>
              </p:custDataLst>
            </p:nvPr>
          </p:nvSpPr>
          <p:spPr bwMode="auto">
            <a:xfrm>
              <a:off x="7334" y="2828"/>
              <a:ext cx="1243" cy="1712"/>
            </a:xfrm>
            <a:custGeom>
              <a:avLst/>
              <a:gdLst>
                <a:gd name="T0" fmla="*/ 1327 w 1327"/>
                <a:gd name="T1" fmla="*/ 1067 h 1827"/>
                <a:gd name="T2" fmla="*/ 1319 w 1327"/>
                <a:gd name="T3" fmla="*/ 1141 h 1827"/>
                <a:gd name="T4" fmla="*/ 1294 w 1327"/>
                <a:gd name="T5" fmla="*/ 1246 h 1827"/>
                <a:gd name="T6" fmla="*/ 1264 w 1327"/>
                <a:gd name="T7" fmla="*/ 1339 h 1827"/>
                <a:gd name="T8" fmla="*/ 1237 w 1327"/>
                <a:gd name="T9" fmla="*/ 1404 h 1827"/>
                <a:gd name="T10" fmla="*/ 1203 w 1327"/>
                <a:gd name="T11" fmla="*/ 1470 h 1827"/>
                <a:gd name="T12" fmla="*/ 1166 w 1327"/>
                <a:gd name="T13" fmla="*/ 1533 h 1827"/>
                <a:gd name="T14" fmla="*/ 1121 w 1327"/>
                <a:gd name="T15" fmla="*/ 1595 h 1827"/>
                <a:gd name="T16" fmla="*/ 1071 w 1327"/>
                <a:gd name="T17" fmla="*/ 1652 h 1827"/>
                <a:gd name="T18" fmla="*/ 1014 w 1327"/>
                <a:gd name="T19" fmla="*/ 1704 h 1827"/>
                <a:gd name="T20" fmla="*/ 948 w 1327"/>
                <a:gd name="T21" fmla="*/ 1750 h 1827"/>
                <a:gd name="T22" fmla="*/ 878 w 1327"/>
                <a:gd name="T23" fmla="*/ 1787 h 1827"/>
                <a:gd name="T24" fmla="*/ 799 w 1327"/>
                <a:gd name="T25" fmla="*/ 1812 h 1827"/>
                <a:gd name="T26" fmla="*/ 713 w 1327"/>
                <a:gd name="T27" fmla="*/ 1825 h 1827"/>
                <a:gd name="T28" fmla="*/ 666 w 1327"/>
                <a:gd name="T29" fmla="*/ 1827 h 1827"/>
                <a:gd name="T30" fmla="*/ 576 w 1327"/>
                <a:gd name="T31" fmla="*/ 1820 h 1827"/>
                <a:gd name="T32" fmla="*/ 493 w 1327"/>
                <a:gd name="T33" fmla="*/ 1800 h 1827"/>
                <a:gd name="T34" fmla="*/ 418 w 1327"/>
                <a:gd name="T35" fmla="*/ 1768 h 1827"/>
                <a:gd name="T36" fmla="*/ 349 w 1327"/>
                <a:gd name="T37" fmla="*/ 1728 h 1827"/>
                <a:gd name="T38" fmla="*/ 289 w 1327"/>
                <a:gd name="T39" fmla="*/ 1679 h 1827"/>
                <a:gd name="T40" fmla="*/ 233 w 1327"/>
                <a:gd name="T41" fmla="*/ 1624 h 1827"/>
                <a:gd name="T42" fmla="*/ 186 w 1327"/>
                <a:gd name="T43" fmla="*/ 1564 h 1827"/>
                <a:gd name="T44" fmla="*/ 144 w 1327"/>
                <a:gd name="T45" fmla="*/ 1500 h 1827"/>
                <a:gd name="T46" fmla="*/ 107 w 1327"/>
                <a:gd name="T47" fmla="*/ 1436 h 1827"/>
                <a:gd name="T48" fmla="*/ 77 w 1327"/>
                <a:gd name="T49" fmla="*/ 1371 h 1827"/>
                <a:gd name="T50" fmla="*/ 52 w 1327"/>
                <a:gd name="T51" fmla="*/ 1307 h 1827"/>
                <a:gd name="T52" fmla="*/ 19 w 1327"/>
                <a:gd name="T53" fmla="*/ 1189 h 1827"/>
                <a:gd name="T54" fmla="*/ 2 w 1327"/>
                <a:gd name="T55" fmla="*/ 1097 h 1827"/>
                <a:gd name="T56" fmla="*/ 0 w 1327"/>
                <a:gd name="T57" fmla="*/ 1065 h 1827"/>
                <a:gd name="T58" fmla="*/ 3 w 1327"/>
                <a:gd name="T59" fmla="*/ 810 h 1827"/>
                <a:gd name="T60" fmla="*/ 15 w 1327"/>
                <a:gd name="T61" fmla="*/ 643 h 1827"/>
                <a:gd name="T62" fmla="*/ 25 w 1327"/>
                <a:gd name="T63" fmla="*/ 560 h 1827"/>
                <a:gd name="T64" fmla="*/ 40 w 1327"/>
                <a:gd name="T65" fmla="*/ 481 h 1827"/>
                <a:gd name="T66" fmla="*/ 60 w 1327"/>
                <a:gd name="T67" fmla="*/ 406 h 1827"/>
                <a:gd name="T68" fmla="*/ 76 w 1327"/>
                <a:gd name="T69" fmla="*/ 362 h 1827"/>
                <a:gd name="T70" fmla="*/ 112 w 1327"/>
                <a:gd name="T71" fmla="*/ 282 h 1827"/>
                <a:gd name="T72" fmla="*/ 159 w 1327"/>
                <a:gd name="T73" fmla="*/ 208 h 1827"/>
                <a:gd name="T74" fmla="*/ 203 w 1327"/>
                <a:gd name="T75" fmla="*/ 158 h 1827"/>
                <a:gd name="T76" fmla="*/ 237 w 1327"/>
                <a:gd name="T77" fmla="*/ 129 h 1827"/>
                <a:gd name="T78" fmla="*/ 272 w 1327"/>
                <a:gd name="T79" fmla="*/ 102 h 1827"/>
                <a:gd name="T80" fmla="*/ 312 w 1327"/>
                <a:gd name="T81" fmla="*/ 77 h 1827"/>
                <a:gd name="T82" fmla="*/ 354 w 1327"/>
                <a:gd name="T83" fmla="*/ 55 h 1827"/>
                <a:gd name="T84" fmla="*/ 401 w 1327"/>
                <a:gd name="T85" fmla="*/ 39 h 1827"/>
                <a:gd name="T86" fmla="*/ 453 w 1327"/>
                <a:gd name="T87" fmla="*/ 24 h 1827"/>
                <a:gd name="T88" fmla="*/ 507 w 1327"/>
                <a:gd name="T89" fmla="*/ 12 h 1827"/>
                <a:gd name="T90" fmla="*/ 567 w 1327"/>
                <a:gd name="T91" fmla="*/ 5 h 1827"/>
                <a:gd name="T92" fmla="*/ 631 w 1327"/>
                <a:gd name="T93" fmla="*/ 0 h 1827"/>
                <a:gd name="T94" fmla="*/ 665 w 1327"/>
                <a:gd name="T95" fmla="*/ 0 h 1827"/>
                <a:gd name="T96" fmla="*/ 782 w 1327"/>
                <a:gd name="T97" fmla="*/ 7 h 1827"/>
                <a:gd name="T98" fmla="*/ 886 w 1327"/>
                <a:gd name="T99" fmla="*/ 27 h 1827"/>
                <a:gd name="T100" fmla="*/ 975 w 1327"/>
                <a:gd name="T101" fmla="*/ 57 h 1827"/>
                <a:gd name="T102" fmla="*/ 1051 w 1327"/>
                <a:gd name="T103" fmla="*/ 99 h 1827"/>
                <a:gd name="T104" fmla="*/ 1116 w 1327"/>
                <a:gd name="T105" fmla="*/ 149 h 1827"/>
                <a:gd name="T106" fmla="*/ 1168 w 1327"/>
                <a:gd name="T107" fmla="*/ 210 h 1827"/>
                <a:gd name="T108" fmla="*/ 1213 w 1327"/>
                <a:gd name="T109" fmla="*/ 277 h 1827"/>
                <a:gd name="T110" fmla="*/ 1247 w 1327"/>
                <a:gd name="T111" fmla="*/ 351 h 1827"/>
                <a:gd name="T112" fmla="*/ 1274 w 1327"/>
                <a:gd name="T113" fmla="*/ 431 h 1827"/>
                <a:gd name="T114" fmla="*/ 1294 w 1327"/>
                <a:gd name="T115" fmla="*/ 515 h 1827"/>
                <a:gd name="T116" fmla="*/ 1309 w 1327"/>
                <a:gd name="T117" fmla="*/ 604 h 1827"/>
                <a:gd name="T118" fmla="*/ 1317 w 1327"/>
                <a:gd name="T119" fmla="*/ 695 h 1827"/>
                <a:gd name="T120" fmla="*/ 1326 w 1327"/>
                <a:gd name="T121" fmla="*/ 881 h 1827"/>
                <a:gd name="T122" fmla="*/ 1327 w 1327"/>
                <a:gd name="T123" fmla="*/ 1067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7" h="1827">
                  <a:moveTo>
                    <a:pt x="1327" y="1067"/>
                  </a:moveTo>
                  <a:lnTo>
                    <a:pt x="1327" y="1067"/>
                  </a:lnTo>
                  <a:lnTo>
                    <a:pt x="1326" y="1099"/>
                  </a:lnTo>
                  <a:lnTo>
                    <a:pt x="1319" y="1141"/>
                  </a:lnTo>
                  <a:lnTo>
                    <a:pt x="1309" y="1191"/>
                  </a:lnTo>
                  <a:lnTo>
                    <a:pt x="1294" y="1246"/>
                  </a:lnTo>
                  <a:lnTo>
                    <a:pt x="1275" y="1307"/>
                  </a:lnTo>
                  <a:lnTo>
                    <a:pt x="1264" y="1339"/>
                  </a:lnTo>
                  <a:lnTo>
                    <a:pt x="1250" y="1371"/>
                  </a:lnTo>
                  <a:lnTo>
                    <a:pt x="1237" y="1404"/>
                  </a:lnTo>
                  <a:lnTo>
                    <a:pt x="1220" y="1436"/>
                  </a:lnTo>
                  <a:lnTo>
                    <a:pt x="1203" y="1470"/>
                  </a:lnTo>
                  <a:lnTo>
                    <a:pt x="1185" y="1501"/>
                  </a:lnTo>
                  <a:lnTo>
                    <a:pt x="1166" y="1533"/>
                  </a:lnTo>
                  <a:lnTo>
                    <a:pt x="1145" y="1565"/>
                  </a:lnTo>
                  <a:lnTo>
                    <a:pt x="1121" y="1595"/>
                  </a:lnTo>
                  <a:lnTo>
                    <a:pt x="1096" y="1626"/>
                  </a:lnTo>
                  <a:lnTo>
                    <a:pt x="1071" y="1652"/>
                  </a:lnTo>
                  <a:lnTo>
                    <a:pt x="1042" y="1679"/>
                  </a:lnTo>
                  <a:lnTo>
                    <a:pt x="1014" y="1704"/>
                  </a:lnTo>
                  <a:lnTo>
                    <a:pt x="982" y="1728"/>
                  </a:lnTo>
                  <a:lnTo>
                    <a:pt x="948" y="1750"/>
                  </a:lnTo>
                  <a:lnTo>
                    <a:pt x="915" y="1770"/>
                  </a:lnTo>
                  <a:lnTo>
                    <a:pt x="878" y="1787"/>
                  </a:lnTo>
                  <a:lnTo>
                    <a:pt x="839" y="1800"/>
                  </a:lnTo>
                  <a:lnTo>
                    <a:pt x="799" y="1812"/>
                  </a:lnTo>
                  <a:lnTo>
                    <a:pt x="757" y="1820"/>
                  </a:lnTo>
                  <a:lnTo>
                    <a:pt x="713" y="1825"/>
                  </a:lnTo>
                  <a:lnTo>
                    <a:pt x="666" y="1827"/>
                  </a:lnTo>
                  <a:lnTo>
                    <a:pt x="666" y="1827"/>
                  </a:lnTo>
                  <a:lnTo>
                    <a:pt x="619" y="1825"/>
                  </a:lnTo>
                  <a:lnTo>
                    <a:pt x="576" y="1820"/>
                  </a:lnTo>
                  <a:lnTo>
                    <a:pt x="534" y="1812"/>
                  </a:lnTo>
                  <a:lnTo>
                    <a:pt x="493" y="1800"/>
                  </a:lnTo>
                  <a:lnTo>
                    <a:pt x="455" y="1785"/>
                  </a:lnTo>
                  <a:lnTo>
                    <a:pt x="418" y="1768"/>
                  </a:lnTo>
                  <a:lnTo>
                    <a:pt x="383" y="1750"/>
                  </a:lnTo>
                  <a:lnTo>
                    <a:pt x="349" y="1728"/>
                  </a:lnTo>
                  <a:lnTo>
                    <a:pt x="319" y="1704"/>
                  </a:lnTo>
                  <a:lnTo>
                    <a:pt x="289" y="1679"/>
                  </a:lnTo>
                  <a:lnTo>
                    <a:pt x="260" y="1652"/>
                  </a:lnTo>
                  <a:lnTo>
                    <a:pt x="233" y="1624"/>
                  </a:lnTo>
                  <a:lnTo>
                    <a:pt x="210" y="1594"/>
                  </a:lnTo>
                  <a:lnTo>
                    <a:pt x="186" y="1564"/>
                  </a:lnTo>
                  <a:lnTo>
                    <a:pt x="165" y="1533"/>
                  </a:lnTo>
                  <a:lnTo>
                    <a:pt x="144" y="1500"/>
                  </a:lnTo>
                  <a:lnTo>
                    <a:pt x="126" y="1468"/>
                  </a:lnTo>
                  <a:lnTo>
                    <a:pt x="107" y="1436"/>
                  </a:lnTo>
                  <a:lnTo>
                    <a:pt x="92" y="1402"/>
                  </a:lnTo>
                  <a:lnTo>
                    <a:pt x="77" y="1371"/>
                  </a:lnTo>
                  <a:lnTo>
                    <a:pt x="64" y="1339"/>
                  </a:lnTo>
                  <a:lnTo>
                    <a:pt x="52" y="1307"/>
                  </a:lnTo>
                  <a:lnTo>
                    <a:pt x="34" y="1246"/>
                  </a:lnTo>
                  <a:lnTo>
                    <a:pt x="19" y="1189"/>
                  </a:lnTo>
                  <a:lnTo>
                    <a:pt x="8" y="1139"/>
                  </a:lnTo>
                  <a:lnTo>
                    <a:pt x="2" y="1097"/>
                  </a:lnTo>
                  <a:lnTo>
                    <a:pt x="0" y="1065"/>
                  </a:lnTo>
                  <a:lnTo>
                    <a:pt x="0" y="1065"/>
                  </a:lnTo>
                  <a:lnTo>
                    <a:pt x="0" y="896"/>
                  </a:lnTo>
                  <a:lnTo>
                    <a:pt x="3" y="810"/>
                  </a:lnTo>
                  <a:lnTo>
                    <a:pt x="7" y="726"/>
                  </a:lnTo>
                  <a:lnTo>
                    <a:pt x="15" y="643"/>
                  </a:lnTo>
                  <a:lnTo>
                    <a:pt x="20" y="601"/>
                  </a:lnTo>
                  <a:lnTo>
                    <a:pt x="25" y="560"/>
                  </a:lnTo>
                  <a:lnTo>
                    <a:pt x="32" y="520"/>
                  </a:lnTo>
                  <a:lnTo>
                    <a:pt x="40" y="481"/>
                  </a:lnTo>
                  <a:lnTo>
                    <a:pt x="50" y="443"/>
                  </a:lnTo>
                  <a:lnTo>
                    <a:pt x="60" y="406"/>
                  </a:lnTo>
                  <a:lnTo>
                    <a:pt x="60" y="406"/>
                  </a:lnTo>
                  <a:lnTo>
                    <a:pt x="76" y="362"/>
                  </a:lnTo>
                  <a:lnTo>
                    <a:pt x="92" y="320"/>
                  </a:lnTo>
                  <a:lnTo>
                    <a:pt x="112" y="282"/>
                  </a:lnTo>
                  <a:lnTo>
                    <a:pt x="136" y="243"/>
                  </a:lnTo>
                  <a:lnTo>
                    <a:pt x="159" y="208"/>
                  </a:lnTo>
                  <a:lnTo>
                    <a:pt x="188" y="175"/>
                  </a:lnTo>
                  <a:lnTo>
                    <a:pt x="203" y="158"/>
                  </a:lnTo>
                  <a:lnTo>
                    <a:pt x="220" y="143"/>
                  </a:lnTo>
                  <a:lnTo>
                    <a:pt x="237" y="129"/>
                  </a:lnTo>
                  <a:lnTo>
                    <a:pt x="253" y="114"/>
                  </a:lnTo>
                  <a:lnTo>
                    <a:pt x="272" y="102"/>
                  </a:lnTo>
                  <a:lnTo>
                    <a:pt x="292" y="89"/>
                  </a:lnTo>
                  <a:lnTo>
                    <a:pt x="312" y="77"/>
                  </a:lnTo>
                  <a:lnTo>
                    <a:pt x="332" y="67"/>
                  </a:lnTo>
                  <a:lnTo>
                    <a:pt x="354" y="55"/>
                  </a:lnTo>
                  <a:lnTo>
                    <a:pt x="378" y="47"/>
                  </a:lnTo>
                  <a:lnTo>
                    <a:pt x="401" y="39"/>
                  </a:lnTo>
                  <a:lnTo>
                    <a:pt x="426" y="30"/>
                  </a:lnTo>
                  <a:lnTo>
                    <a:pt x="453" y="24"/>
                  </a:lnTo>
                  <a:lnTo>
                    <a:pt x="480" y="17"/>
                  </a:lnTo>
                  <a:lnTo>
                    <a:pt x="507" y="12"/>
                  </a:lnTo>
                  <a:lnTo>
                    <a:pt x="537" y="8"/>
                  </a:lnTo>
                  <a:lnTo>
                    <a:pt x="567" y="5"/>
                  </a:lnTo>
                  <a:lnTo>
                    <a:pt x="599" y="2"/>
                  </a:lnTo>
                  <a:lnTo>
                    <a:pt x="631" y="0"/>
                  </a:lnTo>
                  <a:lnTo>
                    <a:pt x="665" y="0"/>
                  </a:lnTo>
                  <a:lnTo>
                    <a:pt x="665" y="0"/>
                  </a:lnTo>
                  <a:lnTo>
                    <a:pt x="725" y="2"/>
                  </a:lnTo>
                  <a:lnTo>
                    <a:pt x="782" y="7"/>
                  </a:lnTo>
                  <a:lnTo>
                    <a:pt x="836" y="15"/>
                  </a:lnTo>
                  <a:lnTo>
                    <a:pt x="886" y="27"/>
                  </a:lnTo>
                  <a:lnTo>
                    <a:pt x="931" y="40"/>
                  </a:lnTo>
                  <a:lnTo>
                    <a:pt x="975" y="57"/>
                  </a:lnTo>
                  <a:lnTo>
                    <a:pt x="1014" y="77"/>
                  </a:lnTo>
                  <a:lnTo>
                    <a:pt x="1051" y="99"/>
                  </a:lnTo>
                  <a:lnTo>
                    <a:pt x="1084" y="123"/>
                  </a:lnTo>
                  <a:lnTo>
                    <a:pt x="1116" y="149"/>
                  </a:lnTo>
                  <a:lnTo>
                    <a:pt x="1143" y="178"/>
                  </a:lnTo>
                  <a:lnTo>
                    <a:pt x="1168" y="210"/>
                  </a:lnTo>
                  <a:lnTo>
                    <a:pt x="1192" y="242"/>
                  </a:lnTo>
                  <a:lnTo>
                    <a:pt x="1213" y="277"/>
                  </a:lnTo>
                  <a:lnTo>
                    <a:pt x="1232" y="314"/>
                  </a:lnTo>
                  <a:lnTo>
                    <a:pt x="1247" y="351"/>
                  </a:lnTo>
                  <a:lnTo>
                    <a:pt x="1262" y="389"/>
                  </a:lnTo>
                  <a:lnTo>
                    <a:pt x="1274" y="431"/>
                  </a:lnTo>
                  <a:lnTo>
                    <a:pt x="1285" y="471"/>
                  </a:lnTo>
                  <a:lnTo>
                    <a:pt x="1294" y="515"/>
                  </a:lnTo>
                  <a:lnTo>
                    <a:pt x="1302" y="559"/>
                  </a:lnTo>
                  <a:lnTo>
                    <a:pt x="1309" y="604"/>
                  </a:lnTo>
                  <a:lnTo>
                    <a:pt x="1314" y="648"/>
                  </a:lnTo>
                  <a:lnTo>
                    <a:pt x="1317" y="695"/>
                  </a:lnTo>
                  <a:lnTo>
                    <a:pt x="1324" y="787"/>
                  </a:lnTo>
                  <a:lnTo>
                    <a:pt x="1326" y="881"/>
                  </a:lnTo>
                  <a:lnTo>
                    <a:pt x="1327" y="975"/>
                  </a:lnTo>
                  <a:lnTo>
                    <a:pt x="1327" y="1067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8"/>
            <p:cNvSpPr/>
            <p:nvPr>
              <p:custDataLst>
                <p:tags r:id="rId16"/>
              </p:custDataLst>
            </p:nvPr>
          </p:nvSpPr>
          <p:spPr bwMode="auto">
            <a:xfrm>
              <a:off x="7534" y="3028"/>
              <a:ext cx="1243" cy="1712"/>
            </a:xfrm>
            <a:custGeom>
              <a:avLst/>
              <a:gdLst>
                <a:gd name="T0" fmla="*/ 1327 w 1327"/>
                <a:gd name="T1" fmla="*/ 1067 h 1827"/>
                <a:gd name="T2" fmla="*/ 1319 w 1327"/>
                <a:gd name="T3" fmla="*/ 1141 h 1827"/>
                <a:gd name="T4" fmla="*/ 1294 w 1327"/>
                <a:gd name="T5" fmla="*/ 1246 h 1827"/>
                <a:gd name="T6" fmla="*/ 1264 w 1327"/>
                <a:gd name="T7" fmla="*/ 1339 h 1827"/>
                <a:gd name="T8" fmla="*/ 1237 w 1327"/>
                <a:gd name="T9" fmla="*/ 1404 h 1827"/>
                <a:gd name="T10" fmla="*/ 1203 w 1327"/>
                <a:gd name="T11" fmla="*/ 1470 h 1827"/>
                <a:gd name="T12" fmla="*/ 1166 w 1327"/>
                <a:gd name="T13" fmla="*/ 1533 h 1827"/>
                <a:gd name="T14" fmla="*/ 1121 w 1327"/>
                <a:gd name="T15" fmla="*/ 1595 h 1827"/>
                <a:gd name="T16" fmla="*/ 1071 w 1327"/>
                <a:gd name="T17" fmla="*/ 1652 h 1827"/>
                <a:gd name="T18" fmla="*/ 1014 w 1327"/>
                <a:gd name="T19" fmla="*/ 1704 h 1827"/>
                <a:gd name="T20" fmla="*/ 948 w 1327"/>
                <a:gd name="T21" fmla="*/ 1750 h 1827"/>
                <a:gd name="T22" fmla="*/ 878 w 1327"/>
                <a:gd name="T23" fmla="*/ 1787 h 1827"/>
                <a:gd name="T24" fmla="*/ 799 w 1327"/>
                <a:gd name="T25" fmla="*/ 1812 h 1827"/>
                <a:gd name="T26" fmla="*/ 713 w 1327"/>
                <a:gd name="T27" fmla="*/ 1825 h 1827"/>
                <a:gd name="T28" fmla="*/ 666 w 1327"/>
                <a:gd name="T29" fmla="*/ 1827 h 1827"/>
                <a:gd name="T30" fmla="*/ 576 w 1327"/>
                <a:gd name="T31" fmla="*/ 1820 h 1827"/>
                <a:gd name="T32" fmla="*/ 493 w 1327"/>
                <a:gd name="T33" fmla="*/ 1800 h 1827"/>
                <a:gd name="T34" fmla="*/ 418 w 1327"/>
                <a:gd name="T35" fmla="*/ 1768 h 1827"/>
                <a:gd name="T36" fmla="*/ 349 w 1327"/>
                <a:gd name="T37" fmla="*/ 1728 h 1827"/>
                <a:gd name="T38" fmla="*/ 289 w 1327"/>
                <a:gd name="T39" fmla="*/ 1679 h 1827"/>
                <a:gd name="T40" fmla="*/ 233 w 1327"/>
                <a:gd name="T41" fmla="*/ 1624 h 1827"/>
                <a:gd name="T42" fmla="*/ 186 w 1327"/>
                <a:gd name="T43" fmla="*/ 1564 h 1827"/>
                <a:gd name="T44" fmla="*/ 144 w 1327"/>
                <a:gd name="T45" fmla="*/ 1500 h 1827"/>
                <a:gd name="T46" fmla="*/ 107 w 1327"/>
                <a:gd name="T47" fmla="*/ 1436 h 1827"/>
                <a:gd name="T48" fmla="*/ 77 w 1327"/>
                <a:gd name="T49" fmla="*/ 1371 h 1827"/>
                <a:gd name="T50" fmla="*/ 52 w 1327"/>
                <a:gd name="T51" fmla="*/ 1307 h 1827"/>
                <a:gd name="T52" fmla="*/ 19 w 1327"/>
                <a:gd name="T53" fmla="*/ 1189 h 1827"/>
                <a:gd name="T54" fmla="*/ 2 w 1327"/>
                <a:gd name="T55" fmla="*/ 1097 h 1827"/>
                <a:gd name="T56" fmla="*/ 0 w 1327"/>
                <a:gd name="T57" fmla="*/ 1065 h 1827"/>
                <a:gd name="T58" fmla="*/ 3 w 1327"/>
                <a:gd name="T59" fmla="*/ 810 h 1827"/>
                <a:gd name="T60" fmla="*/ 15 w 1327"/>
                <a:gd name="T61" fmla="*/ 643 h 1827"/>
                <a:gd name="T62" fmla="*/ 25 w 1327"/>
                <a:gd name="T63" fmla="*/ 560 h 1827"/>
                <a:gd name="T64" fmla="*/ 40 w 1327"/>
                <a:gd name="T65" fmla="*/ 481 h 1827"/>
                <a:gd name="T66" fmla="*/ 60 w 1327"/>
                <a:gd name="T67" fmla="*/ 406 h 1827"/>
                <a:gd name="T68" fmla="*/ 76 w 1327"/>
                <a:gd name="T69" fmla="*/ 362 h 1827"/>
                <a:gd name="T70" fmla="*/ 112 w 1327"/>
                <a:gd name="T71" fmla="*/ 282 h 1827"/>
                <a:gd name="T72" fmla="*/ 159 w 1327"/>
                <a:gd name="T73" fmla="*/ 208 h 1827"/>
                <a:gd name="T74" fmla="*/ 203 w 1327"/>
                <a:gd name="T75" fmla="*/ 158 h 1827"/>
                <a:gd name="T76" fmla="*/ 237 w 1327"/>
                <a:gd name="T77" fmla="*/ 129 h 1827"/>
                <a:gd name="T78" fmla="*/ 272 w 1327"/>
                <a:gd name="T79" fmla="*/ 102 h 1827"/>
                <a:gd name="T80" fmla="*/ 312 w 1327"/>
                <a:gd name="T81" fmla="*/ 77 h 1827"/>
                <a:gd name="T82" fmla="*/ 354 w 1327"/>
                <a:gd name="T83" fmla="*/ 55 h 1827"/>
                <a:gd name="T84" fmla="*/ 401 w 1327"/>
                <a:gd name="T85" fmla="*/ 39 h 1827"/>
                <a:gd name="T86" fmla="*/ 453 w 1327"/>
                <a:gd name="T87" fmla="*/ 24 h 1827"/>
                <a:gd name="T88" fmla="*/ 507 w 1327"/>
                <a:gd name="T89" fmla="*/ 12 h 1827"/>
                <a:gd name="T90" fmla="*/ 567 w 1327"/>
                <a:gd name="T91" fmla="*/ 5 h 1827"/>
                <a:gd name="T92" fmla="*/ 631 w 1327"/>
                <a:gd name="T93" fmla="*/ 0 h 1827"/>
                <a:gd name="T94" fmla="*/ 665 w 1327"/>
                <a:gd name="T95" fmla="*/ 0 h 1827"/>
                <a:gd name="T96" fmla="*/ 782 w 1327"/>
                <a:gd name="T97" fmla="*/ 7 h 1827"/>
                <a:gd name="T98" fmla="*/ 886 w 1327"/>
                <a:gd name="T99" fmla="*/ 27 h 1827"/>
                <a:gd name="T100" fmla="*/ 975 w 1327"/>
                <a:gd name="T101" fmla="*/ 57 h 1827"/>
                <a:gd name="T102" fmla="*/ 1051 w 1327"/>
                <a:gd name="T103" fmla="*/ 99 h 1827"/>
                <a:gd name="T104" fmla="*/ 1116 w 1327"/>
                <a:gd name="T105" fmla="*/ 149 h 1827"/>
                <a:gd name="T106" fmla="*/ 1168 w 1327"/>
                <a:gd name="T107" fmla="*/ 210 h 1827"/>
                <a:gd name="T108" fmla="*/ 1213 w 1327"/>
                <a:gd name="T109" fmla="*/ 277 h 1827"/>
                <a:gd name="T110" fmla="*/ 1247 w 1327"/>
                <a:gd name="T111" fmla="*/ 351 h 1827"/>
                <a:gd name="T112" fmla="*/ 1274 w 1327"/>
                <a:gd name="T113" fmla="*/ 431 h 1827"/>
                <a:gd name="T114" fmla="*/ 1294 w 1327"/>
                <a:gd name="T115" fmla="*/ 515 h 1827"/>
                <a:gd name="T116" fmla="*/ 1309 w 1327"/>
                <a:gd name="T117" fmla="*/ 604 h 1827"/>
                <a:gd name="T118" fmla="*/ 1317 w 1327"/>
                <a:gd name="T119" fmla="*/ 695 h 1827"/>
                <a:gd name="T120" fmla="*/ 1326 w 1327"/>
                <a:gd name="T121" fmla="*/ 881 h 1827"/>
                <a:gd name="T122" fmla="*/ 1327 w 1327"/>
                <a:gd name="T123" fmla="*/ 1067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7" h="1827">
                  <a:moveTo>
                    <a:pt x="1327" y="1067"/>
                  </a:moveTo>
                  <a:lnTo>
                    <a:pt x="1327" y="1067"/>
                  </a:lnTo>
                  <a:lnTo>
                    <a:pt x="1326" y="1099"/>
                  </a:lnTo>
                  <a:lnTo>
                    <a:pt x="1319" y="1141"/>
                  </a:lnTo>
                  <a:lnTo>
                    <a:pt x="1309" y="1191"/>
                  </a:lnTo>
                  <a:lnTo>
                    <a:pt x="1294" y="1246"/>
                  </a:lnTo>
                  <a:lnTo>
                    <a:pt x="1275" y="1307"/>
                  </a:lnTo>
                  <a:lnTo>
                    <a:pt x="1264" y="1339"/>
                  </a:lnTo>
                  <a:lnTo>
                    <a:pt x="1250" y="1371"/>
                  </a:lnTo>
                  <a:lnTo>
                    <a:pt x="1237" y="1404"/>
                  </a:lnTo>
                  <a:lnTo>
                    <a:pt x="1220" y="1436"/>
                  </a:lnTo>
                  <a:lnTo>
                    <a:pt x="1203" y="1470"/>
                  </a:lnTo>
                  <a:lnTo>
                    <a:pt x="1185" y="1501"/>
                  </a:lnTo>
                  <a:lnTo>
                    <a:pt x="1166" y="1533"/>
                  </a:lnTo>
                  <a:lnTo>
                    <a:pt x="1145" y="1565"/>
                  </a:lnTo>
                  <a:lnTo>
                    <a:pt x="1121" y="1595"/>
                  </a:lnTo>
                  <a:lnTo>
                    <a:pt x="1096" y="1626"/>
                  </a:lnTo>
                  <a:lnTo>
                    <a:pt x="1071" y="1652"/>
                  </a:lnTo>
                  <a:lnTo>
                    <a:pt x="1042" y="1679"/>
                  </a:lnTo>
                  <a:lnTo>
                    <a:pt x="1014" y="1704"/>
                  </a:lnTo>
                  <a:lnTo>
                    <a:pt x="982" y="1728"/>
                  </a:lnTo>
                  <a:lnTo>
                    <a:pt x="948" y="1750"/>
                  </a:lnTo>
                  <a:lnTo>
                    <a:pt x="915" y="1770"/>
                  </a:lnTo>
                  <a:lnTo>
                    <a:pt x="878" y="1787"/>
                  </a:lnTo>
                  <a:lnTo>
                    <a:pt x="839" y="1800"/>
                  </a:lnTo>
                  <a:lnTo>
                    <a:pt x="799" y="1812"/>
                  </a:lnTo>
                  <a:lnTo>
                    <a:pt x="757" y="1820"/>
                  </a:lnTo>
                  <a:lnTo>
                    <a:pt x="713" y="1825"/>
                  </a:lnTo>
                  <a:lnTo>
                    <a:pt x="666" y="1827"/>
                  </a:lnTo>
                  <a:lnTo>
                    <a:pt x="666" y="1827"/>
                  </a:lnTo>
                  <a:lnTo>
                    <a:pt x="619" y="1825"/>
                  </a:lnTo>
                  <a:lnTo>
                    <a:pt x="576" y="1820"/>
                  </a:lnTo>
                  <a:lnTo>
                    <a:pt x="534" y="1812"/>
                  </a:lnTo>
                  <a:lnTo>
                    <a:pt x="493" y="1800"/>
                  </a:lnTo>
                  <a:lnTo>
                    <a:pt x="455" y="1785"/>
                  </a:lnTo>
                  <a:lnTo>
                    <a:pt x="418" y="1768"/>
                  </a:lnTo>
                  <a:lnTo>
                    <a:pt x="383" y="1750"/>
                  </a:lnTo>
                  <a:lnTo>
                    <a:pt x="349" y="1728"/>
                  </a:lnTo>
                  <a:lnTo>
                    <a:pt x="319" y="1704"/>
                  </a:lnTo>
                  <a:lnTo>
                    <a:pt x="289" y="1679"/>
                  </a:lnTo>
                  <a:lnTo>
                    <a:pt x="260" y="1652"/>
                  </a:lnTo>
                  <a:lnTo>
                    <a:pt x="233" y="1624"/>
                  </a:lnTo>
                  <a:lnTo>
                    <a:pt x="210" y="1594"/>
                  </a:lnTo>
                  <a:lnTo>
                    <a:pt x="186" y="1564"/>
                  </a:lnTo>
                  <a:lnTo>
                    <a:pt x="165" y="1533"/>
                  </a:lnTo>
                  <a:lnTo>
                    <a:pt x="144" y="1500"/>
                  </a:lnTo>
                  <a:lnTo>
                    <a:pt x="126" y="1468"/>
                  </a:lnTo>
                  <a:lnTo>
                    <a:pt x="107" y="1436"/>
                  </a:lnTo>
                  <a:lnTo>
                    <a:pt x="92" y="1402"/>
                  </a:lnTo>
                  <a:lnTo>
                    <a:pt x="77" y="1371"/>
                  </a:lnTo>
                  <a:lnTo>
                    <a:pt x="64" y="1339"/>
                  </a:lnTo>
                  <a:lnTo>
                    <a:pt x="52" y="1307"/>
                  </a:lnTo>
                  <a:lnTo>
                    <a:pt x="34" y="1246"/>
                  </a:lnTo>
                  <a:lnTo>
                    <a:pt x="19" y="1189"/>
                  </a:lnTo>
                  <a:lnTo>
                    <a:pt x="8" y="1139"/>
                  </a:lnTo>
                  <a:lnTo>
                    <a:pt x="2" y="1097"/>
                  </a:lnTo>
                  <a:lnTo>
                    <a:pt x="0" y="1065"/>
                  </a:lnTo>
                  <a:lnTo>
                    <a:pt x="0" y="1065"/>
                  </a:lnTo>
                  <a:lnTo>
                    <a:pt x="0" y="896"/>
                  </a:lnTo>
                  <a:lnTo>
                    <a:pt x="3" y="810"/>
                  </a:lnTo>
                  <a:lnTo>
                    <a:pt x="7" y="726"/>
                  </a:lnTo>
                  <a:lnTo>
                    <a:pt x="15" y="643"/>
                  </a:lnTo>
                  <a:lnTo>
                    <a:pt x="20" y="601"/>
                  </a:lnTo>
                  <a:lnTo>
                    <a:pt x="25" y="560"/>
                  </a:lnTo>
                  <a:lnTo>
                    <a:pt x="32" y="520"/>
                  </a:lnTo>
                  <a:lnTo>
                    <a:pt x="40" y="481"/>
                  </a:lnTo>
                  <a:lnTo>
                    <a:pt x="50" y="443"/>
                  </a:lnTo>
                  <a:lnTo>
                    <a:pt x="60" y="406"/>
                  </a:lnTo>
                  <a:lnTo>
                    <a:pt x="60" y="406"/>
                  </a:lnTo>
                  <a:lnTo>
                    <a:pt x="76" y="362"/>
                  </a:lnTo>
                  <a:lnTo>
                    <a:pt x="92" y="320"/>
                  </a:lnTo>
                  <a:lnTo>
                    <a:pt x="112" y="282"/>
                  </a:lnTo>
                  <a:lnTo>
                    <a:pt x="136" y="243"/>
                  </a:lnTo>
                  <a:lnTo>
                    <a:pt x="159" y="208"/>
                  </a:lnTo>
                  <a:lnTo>
                    <a:pt x="188" y="175"/>
                  </a:lnTo>
                  <a:lnTo>
                    <a:pt x="203" y="158"/>
                  </a:lnTo>
                  <a:lnTo>
                    <a:pt x="220" y="143"/>
                  </a:lnTo>
                  <a:lnTo>
                    <a:pt x="237" y="129"/>
                  </a:lnTo>
                  <a:lnTo>
                    <a:pt x="253" y="114"/>
                  </a:lnTo>
                  <a:lnTo>
                    <a:pt x="272" y="102"/>
                  </a:lnTo>
                  <a:lnTo>
                    <a:pt x="292" y="89"/>
                  </a:lnTo>
                  <a:lnTo>
                    <a:pt x="312" y="77"/>
                  </a:lnTo>
                  <a:lnTo>
                    <a:pt x="332" y="67"/>
                  </a:lnTo>
                  <a:lnTo>
                    <a:pt x="354" y="55"/>
                  </a:lnTo>
                  <a:lnTo>
                    <a:pt x="378" y="47"/>
                  </a:lnTo>
                  <a:lnTo>
                    <a:pt x="401" y="39"/>
                  </a:lnTo>
                  <a:lnTo>
                    <a:pt x="426" y="30"/>
                  </a:lnTo>
                  <a:lnTo>
                    <a:pt x="453" y="24"/>
                  </a:lnTo>
                  <a:lnTo>
                    <a:pt x="480" y="17"/>
                  </a:lnTo>
                  <a:lnTo>
                    <a:pt x="507" y="12"/>
                  </a:lnTo>
                  <a:lnTo>
                    <a:pt x="537" y="8"/>
                  </a:lnTo>
                  <a:lnTo>
                    <a:pt x="567" y="5"/>
                  </a:lnTo>
                  <a:lnTo>
                    <a:pt x="599" y="2"/>
                  </a:lnTo>
                  <a:lnTo>
                    <a:pt x="631" y="0"/>
                  </a:lnTo>
                  <a:lnTo>
                    <a:pt x="665" y="0"/>
                  </a:lnTo>
                  <a:lnTo>
                    <a:pt x="665" y="0"/>
                  </a:lnTo>
                  <a:lnTo>
                    <a:pt x="725" y="2"/>
                  </a:lnTo>
                  <a:lnTo>
                    <a:pt x="782" y="7"/>
                  </a:lnTo>
                  <a:lnTo>
                    <a:pt x="836" y="15"/>
                  </a:lnTo>
                  <a:lnTo>
                    <a:pt x="886" y="27"/>
                  </a:lnTo>
                  <a:lnTo>
                    <a:pt x="931" y="40"/>
                  </a:lnTo>
                  <a:lnTo>
                    <a:pt x="975" y="57"/>
                  </a:lnTo>
                  <a:lnTo>
                    <a:pt x="1014" y="77"/>
                  </a:lnTo>
                  <a:lnTo>
                    <a:pt x="1051" y="99"/>
                  </a:lnTo>
                  <a:lnTo>
                    <a:pt x="1084" y="123"/>
                  </a:lnTo>
                  <a:lnTo>
                    <a:pt x="1116" y="149"/>
                  </a:lnTo>
                  <a:lnTo>
                    <a:pt x="1143" y="178"/>
                  </a:lnTo>
                  <a:lnTo>
                    <a:pt x="1168" y="210"/>
                  </a:lnTo>
                  <a:lnTo>
                    <a:pt x="1192" y="242"/>
                  </a:lnTo>
                  <a:lnTo>
                    <a:pt x="1213" y="277"/>
                  </a:lnTo>
                  <a:lnTo>
                    <a:pt x="1232" y="314"/>
                  </a:lnTo>
                  <a:lnTo>
                    <a:pt x="1247" y="351"/>
                  </a:lnTo>
                  <a:lnTo>
                    <a:pt x="1262" y="389"/>
                  </a:lnTo>
                  <a:lnTo>
                    <a:pt x="1274" y="431"/>
                  </a:lnTo>
                  <a:lnTo>
                    <a:pt x="1285" y="471"/>
                  </a:lnTo>
                  <a:lnTo>
                    <a:pt x="1294" y="515"/>
                  </a:lnTo>
                  <a:lnTo>
                    <a:pt x="1302" y="559"/>
                  </a:lnTo>
                  <a:lnTo>
                    <a:pt x="1309" y="604"/>
                  </a:lnTo>
                  <a:lnTo>
                    <a:pt x="1314" y="648"/>
                  </a:lnTo>
                  <a:lnTo>
                    <a:pt x="1317" y="695"/>
                  </a:lnTo>
                  <a:lnTo>
                    <a:pt x="1324" y="787"/>
                  </a:lnTo>
                  <a:lnTo>
                    <a:pt x="1326" y="881"/>
                  </a:lnTo>
                  <a:lnTo>
                    <a:pt x="1327" y="975"/>
                  </a:lnTo>
                  <a:lnTo>
                    <a:pt x="1327" y="10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19"/>
            <p:cNvSpPr/>
            <p:nvPr>
              <p:custDataLst>
                <p:tags r:id="rId17"/>
              </p:custDataLst>
            </p:nvPr>
          </p:nvSpPr>
          <p:spPr bwMode="auto">
            <a:xfrm>
              <a:off x="7542" y="3514"/>
              <a:ext cx="264" cy="146"/>
            </a:xfrm>
            <a:custGeom>
              <a:avLst/>
              <a:gdLst>
                <a:gd name="T0" fmla="*/ 282 w 282"/>
                <a:gd name="T1" fmla="*/ 123 h 156"/>
                <a:gd name="T2" fmla="*/ 282 w 282"/>
                <a:gd name="T3" fmla="*/ 123 h 156"/>
                <a:gd name="T4" fmla="*/ 282 w 282"/>
                <a:gd name="T5" fmla="*/ 118 h 156"/>
                <a:gd name="T6" fmla="*/ 280 w 282"/>
                <a:gd name="T7" fmla="*/ 104 h 156"/>
                <a:gd name="T8" fmla="*/ 275 w 282"/>
                <a:gd name="T9" fmla="*/ 84 h 156"/>
                <a:gd name="T10" fmla="*/ 270 w 282"/>
                <a:gd name="T11" fmla="*/ 74 h 156"/>
                <a:gd name="T12" fmla="*/ 265 w 282"/>
                <a:gd name="T13" fmla="*/ 62 h 156"/>
                <a:gd name="T14" fmla="*/ 259 w 282"/>
                <a:gd name="T15" fmla="*/ 50 h 156"/>
                <a:gd name="T16" fmla="*/ 250 w 282"/>
                <a:gd name="T17" fmla="*/ 40 h 156"/>
                <a:gd name="T18" fmla="*/ 242 w 282"/>
                <a:gd name="T19" fmla="*/ 30 h 156"/>
                <a:gd name="T20" fmla="*/ 230 w 282"/>
                <a:gd name="T21" fmla="*/ 20 h 156"/>
                <a:gd name="T22" fmla="*/ 217 w 282"/>
                <a:gd name="T23" fmla="*/ 12 h 156"/>
                <a:gd name="T24" fmla="*/ 200 w 282"/>
                <a:gd name="T25" fmla="*/ 5 h 156"/>
                <a:gd name="T26" fmla="*/ 183 w 282"/>
                <a:gd name="T27" fmla="*/ 2 h 156"/>
                <a:gd name="T28" fmla="*/ 163 w 282"/>
                <a:gd name="T29" fmla="*/ 0 h 156"/>
                <a:gd name="T30" fmla="*/ 163 w 282"/>
                <a:gd name="T31" fmla="*/ 0 h 156"/>
                <a:gd name="T32" fmla="*/ 145 w 282"/>
                <a:gd name="T33" fmla="*/ 0 h 156"/>
                <a:gd name="T34" fmla="*/ 128 w 282"/>
                <a:gd name="T35" fmla="*/ 2 h 156"/>
                <a:gd name="T36" fmla="*/ 111 w 282"/>
                <a:gd name="T37" fmla="*/ 7 h 156"/>
                <a:gd name="T38" fmla="*/ 96 w 282"/>
                <a:gd name="T39" fmla="*/ 12 h 156"/>
                <a:gd name="T40" fmla="*/ 81 w 282"/>
                <a:gd name="T41" fmla="*/ 19 h 156"/>
                <a:gd name="T42" fmla="*/ 67 w 282"/>
                <a:gd name="T43" fmla="*/ 27 h 156"/>
                <a:gd name="T44" fmla="*/ 56 w 282"/>
                <a:gd name="T45" fmla="*/ 35 h 156"/>
                <a:gd name="T46" fmla="*/ 44 w 282"/>
                <a:gd name="T47" fmla="*/ 44 h 156"/>
                <a:gd name="T48" fmla="*/ 25 w 282"/>
                <a:gd name="T49" fmla="*/ 62 h 156"/>
                <a:gd name="T50" fmla="*/ 12 w 282"/>
                <a:gd name="T51" fmla="*/ 77 h 156"/>
                <a:gd name="T52" fmla="*/ 0 w 282"/>
                <a:gd name="T53" fmla="*/ 92 h 156"/>
                <a:gd name="T54" fmla="*/ 0 w 282"/>
                <a:gd name="T55" fmla="*/ 92 h 156"/>
                <a:gd name="T56" fmla="*/ 10 w 282"/>
                <a:gd name="T57" fmla="*/ 101 h 156"/>
                <a:gd name="T58" fmla="*/ 24 w 282"/>
                <a:gd name="T59" fmla="*/ 111 h 156"/>
                <a:gd name="T60" fmla="*/ 41 w 282"/>
                <a:gd name="T61" fmla="*/ 123 h 156"/>
                <a:gd name="T62" fmla="*/ 62 w 282"/>
                <a:gd name="T63" fmla="*/ 134 h 156"/>
                <a:gd name="T64" fmla="*/ 89 w 282"/>
                <a:gd name="T65" fmla="*/ 144 h 156"/>
                <a:gd name="T66" fmla="*/ 104 w 282"/>
                <a:gd name="T67" fmla="*/ 148 h 156"/>
                <a:gd name="T68" fmla="*/ 119 w 282"/>
                <a:gd name="T69" fmla="*/ 151 h 156"/>
                <a:gd name="T70" fmla="*/ 138 w 282"/>
                <a:gd name="T71" fmla="*/ 154 h 156"/>
                <a:gd name="T72" fmla="*/ 156 w 282"/>
                <a:gd name="T73" fmla="*/ 156 h 156"/>
                <a:gd name="T74" fmla="*/ 156 w 282"/>
                <a:gd name="T75" fmla="*/ 156 h 156"/>
                <a:gd name="T76" fmla="*/ 187 w 282"/>
                <a:gd name="T77" fmla="*/ 154 h 156"/>
                <a:gd name="T78" fmla="*/ 213 w 282"/>
                <a:gd name="T79" fmla="*/ 151 h 156"/>
                <a:gd name="T80" fmla="*/ 235 w 282"/>
                <a:gd name="T81" fmla="*/ 146 h 156"/>
                <a:gd name="T82" fmla="*/ 252 w 282"/>
                <a:gd name="T83" fmla="*/ 139 h 156"/>
                <a:gd name="T84" fmla="*/ 265 w 282"/>
                <a:gd name="T85" fmla="*/ 133 h 156"/>
                <a:gd name="T86" fmla="*/ 275 w 282"/>
                <a:gd name="T87" fmla="*/ 128 h 156"/>
                <a:gd name="T88" fmla="*/ 282 w 282"/>
                <a:gd name="T89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282" y="123"/>
                  </a:moveTo>
                  <a:lnTo>
                    <a:pt x="282" y="123"/>
                  </a:lnTo>
                  <a:lnTo>
                    <a:pt x="282" y="118"/>
                  </a:lnTo>
                  <a:lnTo>
                    <a:pt x="280" y="104"/>
                  </a:lnTo>
                  <a:lnTo>
                    <a:pt x="275" y="84"/>
                  </a:lnTo>
                  <a:lnTo>
                    <a:pt x="270" y="74"/>
                  </a:lnTo>
                  <a:lnTo>
                    <a:pt x="265" y="62"/>
                  </a:lnTo>
                  <a:lnTo>
                    <a:pt x="259" y="50"/>
                  </a:lnTo>
                  <a:lnTo>
                    <a:pt x="250" y="40"/>
                  </a:lnTo>
                  <a:lnTo>
                    <a:pt x="242" y="30"/>
                  </a:lnTo>
                  <a:lnTo>
                    <a:pt x="230" y="20"/>
                  </a:lnTo>
                  <a:lnTo>
                    <a:pt x="217" y="12"/>
                  </a:lnTo>
                  <a:lnTo>
                    <a:pt x="200" y="5"/>
                  </a:lnTo>
                  <a:lnTo>
                    <a:pt x="183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5" y="0"/>
                  </a:lnTo>
                  <a:lnTo>
                    <a:pt x="128" y="2"/>
                  </a:lnTo>
                  <a:lnTo>
                    <a:pt x="111" y="7"/>
                  </a:lnTo>
                  <a:lnTo>
                    <a:pt x="96" y="12"/>
                  </a:lnTo>
                  <a:lnTo>
                    <a:pt x="81" y="19"/>
                  </a:lnTo>
                  <a:lnTo>
                    <a:pt x="67" y="27"/>
                  </a:lnTo>
                  <a:lnTo>
                    <a:pt x="56" y="35"/>
                  </a:lnTo>
                  <a:lnTo>
                    <a:pt x="44" y="44"/>
                  </a:lnTo>
                  <a:lnTo>
                    <a:pt x="25" y="62"/>
                  </a:lnTo>
                  <a:lnTo>
                    <a:pt x="12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0" y="101"/>
                  </a:lnTo>
                  <a:lnTo>
                    <a:pt x="24" y="111"/>
                  </a:lnTo>
                  <a:lnTo>
                    <a:pt x="41" y="123"/>
                  </a:lnTo>
                  <a:lnTo>
                    <a:pt x="62" y="134"/>
                  </a:lnTo>
                  <a:lnTo>
                    <a:pt x="89" y="144"/>
                  </a:lnTo>
                  <a:lnTo>
                    <a:pt x="104" y="148"/>
                  </a:lnTo>
                  <a:lnTo>
                    <a:pt x="119" y="151"/>
                  </a:lnTo>
                  <a:lnTo>
                    <a:pt x="138" y="154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87" y="154"/>
                  </a:lnTo>
                  <a:lnTo>
                    <a:pt x="213" y="151"/>
                  </a:lnTo>
                  <a:lnTo>
                    <a:pt x="235" y="146"/>
                  </a:lnTo>
                  <a:lnTo>
                    <a:pt x="252" y="139"/>
                  </a:lnTo>
                  <a:lnTo>
                    <a:pt x="265" y="133"/>
                  </a:lnTo>
                  <a:lnTo>
                    <a:pt x="275" y="128"/>
                  </a:lnTo>
                  <a:lnTo>
                    <a:pt x="282" y="1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20"/>
            <p:cNvSpPr/>
            <p:nvPr>
              <p:custDataLst>
                <p:tags r:id="rId18"/>
              </p:custDataLst>
            </p:nvPr>
          </p:nvSpPr>
          <p:spPr bwMode="auto">
            <a:xfrm>
              <a:off x="7742" y="3714"/>
              <a:ext cx="264" cy="146"/>
            </a:xfrm>
            <a:custGeom>
              <a:avLst/>
              <a:gdLst>
                <a:gd name="T0" fmla="*/ 282 w 282"/>
                <a:gd name="T1" fmla="*/ 123 h 156"/>
                <a:gd name="T2" fmla="*/ 282 w 282"/>
                <a:gd name="T3" fmla="*/ 123 h 156"/>
                <a:gd name="T4" fmla="*/ 282 w 282"/>
                <a:gd name="T5" fmla="*/ 118 h 156"/>
                <a:gd name="T6" fmla="*/ 280 w 282"/>
                <a:gd name="T7" fmla="*/ 104 h 156"/>
                <a:gd name="T8" fmla="*/ 275 w 282"/>
                <a:gd name="T9" fmla="*/ 84 h 156"/>
                <a:gd name="T10" fmla="*/ 270 w 282"/>
                <a:gd name="T11" fmla="*/ 74 h 156"/>
                <a:gd name="T12" fmla="*/ 265 w 282"/>
                <a:gd name="T13" fmla="*/ 62 h 156"/>
                <a:gd name="T14" fmla="*/ 259 w 282"/>
                <a:gd name="T15" fmla="*/ 50 h 156"/>
                <a:gd name="T16" fmla="*/ 250 w 282"/>
                <a:gd name="T17" fmla="*/ 40 h 156"/>
                <a:gd name="T18" fmla="*/ 242 w 282"/>
                <a:gd name="T19" fmla="*/ 30 h 156"/>
                <a:gd name="T20" fmla="*/ 230 w 282"/>
                <a:gd name="T21" fmla="*/ 20 h 156"/>
                <a:gd name="T22" fmla="*/ 217 w 282"/>
                <a:gd name="T23" fmla="*/ 12 h 156"/>
                <a:gd name="T24" fmla="*/ 200 w 282"/>
                <a:gd name="T25" fmla="*/ 5 h 156"/>
                <a:gd name="T26" fmla="*/ 183 w 282"/>
                <a:gd name="T27" fmla="*/ 2 h 156"/>
                <a:gd name="T28" fmla="*/ 163 w 282"/>
                <a:gd name="T29" fmla="*/ 0 h 156"/>
                <a:gd name="T30" fmla="*/ 163 w 282"/>
                <a:gd name="T31" fmla="*/ 0 h 156"/>
                <a:gd name="T32" fmla="*/ 145 w 282"/>
                <a:gd name="T33" fmla="*/ 0 h 156"/>
                <a:gd name="T34" fmla="*/ 128 w 282"/>
                <a:gd name="T35" fmla="*/ 2 h 156"/>
                <a:gd name="T36" fmla="*/ 111 w 282"/>
                <a:gd name="T37" fmla="*/ 7 h 156"/>
                <a:gd name="T38" fmla="*/ 96 w 282"/>
                <a:gd name="T39" fmla="*/ 12 h 156"/>
                <a:gd name="T40" fmla="*/ 81 w 282"/>
                <a:gd name="T41" fmla="*/ 19 h 156"/>
                <a:gd name="T42" fmla="*/ 67 w 282"/>
                <a:gd name="T43" fmla="*/ 27 h 156"/>
                <a:gd name="T44" fmla="*/ 56 w 282"/>
                <a:gd name="T45" fmla="*/ 35 h 156"/>
                <a:gd name="T46" fmla="*/ 44 w 282"/>
                <a:gd name="T47" fmla="*/ 44 h 156"/>
                <a:gd name="T48" fmla="*/ 25 w 282"/>
                <a:gd name="T49" fmla="*/ 62 h 156"/>
                <a:gd name="T50" fmla="*/ 12 w 282"/>
                <a:gd name="T51" fmla="*/ 77 h 156"/>
                <a:gd name="T52" fmla="*/ 0 w 282"/>
                <a:gd name="T53" fmla="*/ 92 h 156"/>
                <a:gd name="T54" fmla="*/ 0 w 282"/>
                <a:gd name="T55" fmla="*/ 92 h 156"/>
                <a:gd name="T56" fmla="*/ 10 w 282"/>
                <a:gd name="T57" fmla="*/ 101 h 156"/>
                <a:gd name="T58" fmla="*/ 24 w 282"/>
                <a:gd name="T59" fmla="*/ 111 h 156"/>
                <a:gd name="T60" fmla="*/ 41 w 282"/>
                <a:gd name="T61" fmla="*/ 123 h 156"/>
                <a:gd name="T62" fmla="*/ 62 w 282"/>
                <a:gd name="T63" fmla="*/ 134 h 156"/>
                <a:gd name="T64" fmla="*/ 89 w 282"/>
                <a:gd name="T65" fmla="*/ 144 h 156"/>
                <a:gd name="T66" fmla="*/ 104 w 282"/>
                <a:gd name="T67" fmla="*/ 148 h 156"/>
                <a:gd name="T68" fmla="*/ 119 w 282"/>
                <a:gd name="T69" fmla="*/ 151 h 156"/>
                <a:gd name="T70" fmla="*/ 138 w 282"/>
                <a:gd name="T71" fmla="*/ 154 h 156"/>
                <a:gd name="T72" fmla="*/ 156 w 282"/>
                <a:gd name="T73" fmla="*/ 156 h 156"/>
                <a:gd name="T74" fmla="*/ 156 w 282"/>
                <a:gd name="T75" fmla="*/ 156 h 156"/>
                <a:gd name="T76" fmla="*/ 187 w 282"/>
                <a:gd name="T77" fmla="*/ 154 h 156"/>
                <a:gd name="T78" fmla="*/ 213 w 282"/>
                <a:gd name="T79" fmla="*/ 151 h 156"/>
                <a:gd name="T80" fmla="*/ 235 w 282"/>
                <a:gd name="T81" fmla="*/ 146 h 156"/>
                <a:gd name="T82" fmla="*/ 252 w 282"/>
                <a:gd name="T83" fmla="*/ 139 h 156"/>
                <a:gd name="T84" fmla="*/ 265 w 282"/>
                <a:gd name="T85" fmla="*/ 133 h 156"/>
                <a:gd name="T86" fmla="*/ 275 w 282"/>
                <a:gd name="T87" fmla="*/ 128 h 156"/>
                <a:gd name="T88" fmla="*/ 282 w 282"/>
                <a:gd name="T89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282" y="123"/>
                  </a:moveTo>
                  <a:lnTo>
                    <a:pt x="282" y="123"/>
                  </a:lnTo>
                  <a:lnTo>
                    <a:pt x="282" y="118"/>
                  </a:lnTo>
                  <a:lnTo>
                    <a:pt x="280" y="104"/>
                  </a:lnTo>
                  <a:lnTo>
                    <a:pt x="275" y="84"/>
                  </a:lnTo>
                  <a:lnTo>
                    <a:pt x="270" y="74"/>
                  </a:lnTo>
                  <a:lnTo>
                    <a:pt x="265" y="62"/>
                  </a:lnTo>
                  <a:lnTo>
                    <a:pt x="259" y="50"/>
                  </a:lnTo>
                  <a:lnTo>
                    <a:pt x="250" y="40"/>
                  </a:lnTo>
                  <a:lnTo>
                    <a:pt x="242" y="30"/>
                  </a:lnTo>
                  <a:lnTo>
                    <a:pt x="230" y="20"/>
                  </a:lnTo>
                  <a:lnTo>
                    <a:pt x="217" y="12"/>
                  </a:lnTo>
                  <a:lnTo>
                    <a:pt x="200" y="5"/>
                  </a:lnTo>
                  <a:lnTo>
                    <a:pt x="183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5" y="0"/>
                  </a:lnTo>
                  <a:lnTo>
                    <a:pt x="128" y="2"/>
                  </a:lnTo>
                  <a:lnTo>
                    <a:pt x="111" y="7"/>
                  </a:lnTo>
                  <a:lnTo>
                    <a:pt x="96" y="12"/>
                  </a:lnTo>
                  <a:lnTo>
                    <a:pt x="81" y="19"/>
                  </a:lnTo>
                  <a:lnTo>
                    <a:pt x="67" y="27"/>
                  </a:lnTo>
                  <a:lnTo>
                    <a:pt x="56" y="35"/>
                  </a:lnTo>
                  <a:lnTo>
                    <a:pt x="44" y="44"/>
                  </a:lnTo>
                  <a:lnTo>
                    <a:pt x="25" y="62"/>
                  </a:lnTo>
                  <a:lnTo>
                    <a:pt x="12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0" y="101"/>
                  </a:lnTo>
                  <a:lnTo>
                    <a:pt x="24" y="111"/>
                  </a:lnTo>
                  <a:lnTo>
                    <a:pt x="41" y="123"/>
                  </a:lnTo>
                  <a:lnTo>
                    <a:pt x="62" y="134"/>
                  </a:lnTo>
                  <a:lnTo>
                    <a:pt x="89" y="144"/>
                  </a:lnTo>
                  <a:lnTo>
                    <a:pt x="104" y="148"/>
                  </a:lnTo>
                  <a:lnTo>
                    <a:pt x="119" y="151"/>
                  </a:lnTo>
                  <a:lnTo>
                    <a:pt x="138" y="154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87" y="154"/>
                  </a:lnTo>
                  <a:lnTo>
                    <a:pt x="213" y="151"/>
                  </a:lnTo>
                  <a:lnTo>
                    <a:pt x="235" y="146"/>
                  </a:lnTo>
                  <a:lnTo>
                    <a:pt x="252" y="139"/>
                  </a:lnTo>
                  <a:lnTo>
                    <a:pt x="265" y="133"/>
                  </a:lnTo>
                  <a:lnTo>
                    <a:pt x="275" y="128"/>
                  </a:lnTo>
                  <a:lnTo>
                    <a:pt x="282" y="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 21"/>
            <p:cNvSpPr/>
            <p:nvPr>
              <p:custDataLst>
                <p:tags r:id="rId19"/>
              </p:custDataLst>
            </p:nvPr>
          </p:nvSpPr>
          <p:spPr bwMode="auto">
            <a:xfrm>
              <a:off x="7538" y="3509"/>
              <a:ext cx="268" cy="128"/>
            </a:xfrm>
            <a:custGeom>
              <a:avLst/>
              <a:gdLst>
                <a:gd name="T0" fmla="*/ 285 w 285"/>
                <a:gd name="T1" fmla="*/ 136 h 136"/>
                <a:gd name="T2" fmla="*/ 282 w 285"/>
                <a:gd name="T3" fmla="*/ 123 h 136"/>
                <a:gd name="T4" fmla="*/ 268 w 285"/>
                <a:gd name="T5" fmla="*/ 86 h 136"/>
                <a:gd name="T6" fmla="*/ 262 w 285"/>
                <a:gd name="T7" fmla="*/ 74 h 136"/>
                <a:gd name="T8" fmla="*/ 255 w 285"/>
                <a:gd name="T9" fmla="*/ 62 h 136"/>
                <a:gd name="T10" fmla="*/ 235 w 285"/>
                <a:gd name="T11" fmla="*/ 41 h 136"/>
                <a:gd name="T12" fmla="*/ 221 w 285"/>
                <a:gd name="T13" fmla="*/ 31 h 136"/>
                <a:gd name="T14" fmla="*/ 205 w 285"/>
                <a:gd name="T15" fmla="*/ 24 h 136"/>
                <a:gd name="T16" fmla="*/ 169 w 285"/>
                <a:gd name="T17" fmla="*/ 16 h 136"/>
                <a:gd name="T18" fmla="*/ 164 w 285"/>
                <a:gd name="T19" fmla="*/ 16 h 136"/>
                <a:gd name="T20" fmla="*/ 164 w 285"/>
                <a:gd name="T21" fmla="*/ 16 h 136"/>
                <a:gd name="T22" fmla="*/ 164 w 285"/>
                <a:gd name="T23" fmla="*/ 16 h 136"/>
                <a:gd name="T24" fmla="*/ 164 w 285"/>
                <a:gd name="T25" fmla="*/ 16 h 136"/>
                <a:gd name="T26" fmla="*/ 159 w 285"/>
                <a:gd name="T27" fmla="*/ 16 h 136"/>
                <a:gd name="T28" fmla="*/ 158 w 285"/>
                <a:gd name="T29" fmla="*/ 16 h 136"/>
                <a:gd name="T30" fmla="*/ 154 w 285"/>
                <a:gd name="T31" fmla="*/ 16 h 136"/>
                <a:gd name="T32" fmla="*/ 151 w 285"/>
                <a:gd name="T33" fmla="*/ 16 h 136"/>
                <a:gd name="T34" fmla="*/ 131 w 285"/>
                <a:gd name="T35" fmla="*/ 17 h 136"/>
                <a:gd name="T36" fmla="*/ 97 w 285"/>
                <a:gd name="T37" fmla="*/ 29 h 136"/>
                <a:gd name="T38" fmla="*/ 80 w 285"/>
                <a:gd name="T39" fmla="*/ 37 h 136"/>
                <a:gd name="T40" fmla="*/ 67 w 285"/>
                <a:gd name="T41" fmla="*/ 46 h 136"/>
                <a:gd name="T42" fmla="*/ 42 w 285"/>
                <a:gd name="T43" fmla="*/ 64 h 136"/>
                <a:gd name="T44" fmla="*/ 10 w 285"/>
                <a:gd name="T45" fmla="*/ 94 h 136"/>
                <a:gd name="T46" fmla="*/ 0 w 285"/>
                <a:gd name="T47" fmla="*/ 108 h 136"/>
                <a:gd name="T48" fmla="*/ 7 w 285"/>
                <a:gd name="T49" fmla="*/ 93 h 136"/>
                <a:gd name="T50" fmla="*/ 18 w 285"/>
                <a:gd name="T51" fmla="*/ 78 h 136"/>
                <a:gd name="T52" fmla="*/ 35 w 285"/>
                <a:gd name="T53" fmla="*/ 59 h 136"/>
                <a:gd name="T54" fmla="*/ 57 w 285"/>
                <a:gd name="T55" fmla="*/ 37 h 136"/>
                <a:gd name="T56" fmla="*/ 72 w 285"/>
                <a:gd name="T57" fmla="*/ 27 h 136"/>
                <a:gd name="T58" fmla="*/ 89 w 285"/>
                <a:gd name="T59" fmla="*/ 19 h 136"/>
                <a:gd name="T60" fmla="*/ 121 w 285"/>
                <a:gd name="T61" fmla="*/ 7 h 136"/>
                <a:gd name="T62" fmla="*/ 151 w 285"/>
                <a:gd name="T63" fmla="*/ 0 h 136"/>
                <a:gd name="T64" fmla="*/ 176 w 285"/>
                <a:gd name="T65" fmla="*/ 2 h 136"/>
                <a:gd name="T66" fmla="*/ 200 w 285"/>
                <a:gd name="T67" fmla="*/ 5 h 136"/>
                <a:gd name="T68" fmla="*/ 231 w 285"/>
                <a:gd name="T69" fmla="*/ 21 h 136"/>
                <a:gd name="T70" fmla="*/ 247 w 285"/>
                <a:gd name="T71" fmla="*/ 32 h 136"/>
                <a:gd name="T72" fmla="*/ 258 w 285"/>
                <a:gd name="T73" fmla="*/ 44 h 136"/>
                <a:gd name="T74" fmla="*/ 267 w 285"/>
                <a:gd name="T75" fmla="*/ 57 h 136"/>
                <a:gd name="T76" fmla="*/ 278 w 285"/>
                <a:gd name="T77" fmla="*/ 83 h 136"/>
                <a:gd name="T78" fmla="*/ 283 w 285"/>
                <a:gd name="T79" fmla="*/ 104 h 136"/>
                <a:gd name="T80" fmla="*/ 285 w 285"/>
                <a:gd name="T81" fmla="*/ 121 h 136"/>
                <a:gd name="T82" fmla="*/ 285 w 285"/>
                <a:gd name="T83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6">
                  <a:moveTo>
                    <a:pt x="285" y="136"/>
                  </a:moveTo>
                  <a:lnTo>
                    <a:pt x="285" y="136"/>
                  </a:lnTo>
                  <a:lnTo>
                    <a:pt x="282" y="123"/>
                  </a:lnTo>
                  <a:lnTo>
                    <a:pt x="282" y="123"/>
                  </a:lnTo>
                  <a:lnTo>
                    <a:pt x="277" y="106"/>
                  </a:lnTo>
                  <a:lnTo>
                    <a:pt x="268" y="86"/>
                  </a:lnTo>
                  <a:lnTo>
                    <a:pt x="268" y="86"/>
                  </a:lnTo>
                  <a:lnTo>
                    <a:pt x="262" y="74"/>
                  </a:lnTo>
                  <a:lnTo>
                    <a:pt x="255" y="62"/>
                  </a:lnTo>
                  <a:lnTo>
                    <a:pt x="255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35" y="41"/>
                  </a:lnTo>
                  <a:lnTo>
                    <a:pt x="221" y="31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188" y="17"/>
                  </a:lnTo>
                  <a:lnTo>
                    <a:pt x="169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3" y="16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54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14" y="22"/>
                  </a:lnTo>
                  <a:lnTo>
                    <a:pt x="97" y="29"/>
                  </a:lnTo>
                  <a:lnTo>
                    <a:pt x="97" y="29"/>
                  </a:lnTo>
                  <a:lnTo>
                    <a:pt x="80" y="37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23" y="81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8" y="78"/>
                  </a:lnTo>
                  <a:lnTo>
                    <a:pt x="35" y="59"/>
                  </a:lnTo>
                  <a:lnTo>
                    <a:pt x="35" y="59"/>
                  </a:lnTo>
                  <a:lnTo>
                    <a:pt x="45" y="49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72" y="27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106" y="12"/>
                  </a:lnTo>
                  <a:lnTo>
                    <a:pt x="121" y="7"/>
                  </a:lnTo>
                  <a:lnTo>
                    <a:pt x="137" y="4"/>
                  </a:lnTo>
                  <a:lnTo>
                    <a:pt x="151" y="0"/>
                  </a:lnTo>
                  <a:lnTo>
                    <a:pt x="164" y="0"/>
                  </a:lnTo>
                  <a:lnTo>
                    <a:pt x="176" y="2"/>
                  </a:lnTo>
                  <a:lnTo>
                    <a:pt x="188" y="4"/>
                  </a:lnTo>
                  <a:lnTo>
                    <a:pt x="200" y="5"/>
                  </a:lnTo>
                  <a:lnTo>
                    <a:pt x="216" y="12"/>
                  </a:lnTo>
                  <a:lnTo>
                    <a:pt x="231" y="21"/>
                  </a:lnTo>
                  <a:lnTo>
                    <a:pt x="242" y="27"/>
                  </a:lnTo>
                  <a:lnTo>
                    <a:pt x="247" y="32"/>
                  </a:lnTo>
                  <a:lnTo>
                    <a:pt x="247" y="32"/>
                  </a:lnTo>
                  <a:lnTo>
                    <a:pt x="258" y="44"/>
                  </a:lnTo>
                  <a:lnTo>
                    <a:pt x="267" y="57"/>
                  </a:lnTo>
                  <a:lnTo>
                    <a:pt x="267" y="57"/>
                  </a:lnTo>
                  <a:lnTo>
                    <a:pt x="273" y="71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3" y="104"/>
                  </a:lnTo>
                  <a:lnTo>
                    <a:pt x="285" y="121"/>
                  </a:lnTo>
                  <a:lnTo>
                    <a:pt x="285" y="121"/>
                  </a:lnTo>
                  <a:lnTo>
                    <a:pt x="285" y="133"/>
                  </a:lnTo>
                  <a:lnTo>
                    <a:pt x="285" y="133"/>
                  </a:lnTo>
                  <a:lnTo>
                    <a:pt x="285" y="136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22"/>
            <p:cNvSpPr/>
            <p:nvPr>
              <p:custDataLst>
                <p:tags r:id="rId20"/>
              </p:custDataLst>
            </p:nvPr>
          </p:nvSpPr>
          <p:spPr bwMode="auto">
            <a:xfrm>
              <a:off x="7738" y="3709"/>
              <a:ext cx="268" cy="128"/>
            </a:xfrm>
            <a:custGeom>
              <a:avLst/>
              <a:gdLst>
                <a:gd name="T0" fmla="*/ 285 w 285"/>
                <a:gd name="T1" fmla="*/ 136 h 136"/>
                <a:gd name="T2" fmla="*/ 282 w 285"/>
                <a:gd name="T3" fmla="*/ 123 h 136"/>
                <a:gd name="T4" fmla="*/ 268 w 285"/>
                <a:gd name="T5" fmla="*/ 86 h 136"/>
                <a:gd name="T6" fmla="*/ 262 w 285"/>
                <a:gd name="T7" fmla="*/ 74 h 136"/>
                <a:gd name="T8" fmla="*/ 255 w 285"/>
                <a:gd name="T9" fmla="*/ 62 h 136"/>
                <a:gd name="T10" fmla="*/ 235 w 285"/>
                <a:gd name="T11" fmla="*/ 41 h 136"/>
                <a:gd name="T12" fmla="*/ 221 w 285"/>
                <a:gd name="T13" fmla="*/ 31 h 136"/>
                <a:gd name="T14" fmla="*/ 205 w 285"/>
                <a:gd name="T15" fmla="*/ 24 h 136"/>
                <a:gd name="T16" fmla="*/ 169 w 285"/>
                <a:gd name="T17" fmla="*/ 16 h 136"/>
                <a:gd name="T18" fmla="*/ 164 w 285"/>
                <a:gd name="T19" fmla="*/ 16 h 136"/>
                <a:gd name="T20" fmla="*/ 164 w 285"/>
                <a:gd name="T21" fmla="*/ 16 h 136"/>
                <a:gd name="T22" fmla="*/ 164 w 285"/>
                <a:gd name="T23" fmla="*/ 16 h 136"/>
                <a:gd name="T24" fmla="*/ 164 w 285"/>
                <a:gd name="T25" fmla="*/ 16 h 136"/>
                <a:gd name="T26" fmla="*/ 159 w 285"/>
                <a:gd name="T27" fmla="*/ 16 h 136"/>
                <a:gd name="T28" fmla="*/ 158 w 285"/>
                <a:gd name="T29" fmla="*/ 16 h 136"/>
                <a:gd name="T30" fmla="*/ 154 w 285"/>
                <a:gd name="T31" fmla="*/ 16 h 136"/>
                <a:gd name="T32" fmla="*/ 151 w 285"/>
                <a:gd name="T33" fmla="*/ 16 h 136"/>
                <a:gd name="T34" fmla="*/ 131 w 285"/>
                <a:gd name="T35" fmla="*/ 17 h 136"/>
                <a:gd name="T36" fmla="*/ 97 w 285"/>
                <a:gd name="T37" fmla="*/ 29 h 136"/>
                <a:gd name="T38" fmla="*/ 80 w 285"/>
                <a:gd name="T39" fmla="*/ 37 h 136"/>
                <a:gd name="T40" fmla="*/ 67 w 285"/>
                <a:gd name="T41" fmla="*/ 46 h 136"/>
                <a:gd name="T42" fmla="*/ 42 w 285"/>
                <a:gd name="T43" fmla="*/ 64 h 136"/>
                <a:gd name="T44" fmla="*/ 10 w 285"/>
                <a:gd name="T45" fmla="*/ 94 h 136"/>
                <a:gd name="T46" fmla="*/ 0 w 285"/>
                <a:gd name="T47" fmla="*/ 108 h 136"/>
                <a:gd name="T48" fmla="*/ 7 w 285"/>
                <a:gd name="T49" fmla="*/ 93 h 136"/>
                <a:gd name="T50" fmla="*/ 18 w 285"/>
                <a:gd name="T51" fmla="*/ 78 h 136"/>
                <a:gd name="T52" fmla="*/ 35 w 285"/>
                <a:gd name="T53" fmla="*/ 59 h 136"/>
                <a:gd name="T54" fmla="*/ 57 w 285"/>
                <a:gd name="T55" fmla="*/ 37 h 136"/>
                <a:gd name="T56" fmla="*/ 72 w 285"/>
                <a:gd name="T57" fmla="*/ 27 h 136"/>
                <a:gd name="T58" fmla="*/ 89 w 285"/>
                <a:gd name="T59" fmla="*/ 19 h 136"/>
                <a:gd name="T60" fmla="*/ 121 w 285"/>
                <a:gd name="T61" fmla="*/ 7 h 136"/>
                <a:gd name="T62" fmla="*/ 151 w 285"/>
                <a:gd name="T63" fmla="*/ 0 h 136"/>
                <a:gd name="T64" fmla="*/ 176 w 285"/>
                <a:gd name="T65" fmla="*/ 2 h 136"/>
                <a:gd name="T66" fmla="*/ 200 w 285"/>
                <a:gd name="T67" fmla="*/ 5 h 136"/>
                <a:gd name="T68" fmla="*/ 231 w 285"/>
                <a:gd name="T69" fmla="*/ 21 h 136"/>
                <a:gd name="T70" fmla="*/ 247 w 285"/>
                <a:gd name="T71" fmla="*/ 32 h 136"/>
                <a:gd name="T72" fmla="*/ 258 w 285"/>
                <a:gd name="T73" fmla="*/ 44 h 136"/>
                <a:gd name="T74" fmla="*/ 267 w 285"/>
                <a:gd name="T75" fmla="*/ 57 h 136"/>
                <a:gd name="T76" fmla="*/ 278 w 285"/>
                <a:gd name="T77" fmla="*/ 83 h 136"/>
                <a:gd name="T78" fmla="*/ 283 w 285"/>
                <a:gd name="T79" fmla="*/ 104 h 136"/>
                <a:gd name="T80" fmla="*/ 285 w 285"/>
                <a:gd name="T81" fmla="*/ 121 h 136"/>
                <a:gd name="T82" fmla="*/ 285 w 285"/>
                <a:gd name="T83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6">
                  <a:moveTo>
                    <a:pt x="285" y="136"/>
                  </a:moveTo>
                  <a:lnTo>
                    <a:pt x="285" y="136"/>
                  </a:lnTo>
                  <a:lnTo>
                    <a:pt x="282" y="123"/>
                  </a:lnTo>
                  <a:lnTo>
                    <a:pt x="282" y="123"/>
                  </a:lnTo>
                  <a:lnTo>
                    <a:pt x="277" y="106"/>
                  </a:lnTo>
                  <a:lnTo>
                    <a:pt x="268" y="86"/>
                  </a:lnTo>
                  <a:lnTo>
                    <a:pt x="268" y="86"/>
                  </a:lnTo>
                  <a:lnTo>
                    <a:pt x="262" y="74"/>
                  </a:lnTo>
                  <a:lnTo>
                    <a:pt x="255" y="62"/>
                  </a:lnTo>
                  <a:lnTo>
                    <a:pt x="255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35" y="41"/>
                  </a:lnTo>
                  <a:lnTo>
                    <a:pt x="221" y="31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188" y="17"/>
                  </a:lnTo>
                  <a:lnTo>
                    <a:pt x="169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3" y="16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54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14" y="22"/>
                  </a:lnTo>
                  <a:lnTo>
                    <a:pt x="97" y="29"/>
                  </a:lnTo>
                  <a:lnTo>
                    <a:pt x="97" y="29"/>
                  </a:lnTo>
                  <a:lnTo>
                    <a:pt x="80" y="37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23" y="81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8" y="78"/>
                  </a:lnTo>
                  <a:lnTo>
                    <a:pt x="35" y="59"/>
                  </a:lnTo>
                  <a:lnTo>
                    <a:pt x="35" y="59"/>
                  </a:lnTo>
                  <a:lnTo>
                    <a:pt x="45" y="49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72" y="27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106" y="12"/>
                  </a:lnTo>
                  <a:lnTo>
                    <a:pt x="121" y="7"/>
                  </a:lnTo>
                  <a:lnTo>
                    <a:pt x="137" y="4"/>
                  </a:lnTo>
                  <a:lnTo>
                    <a:pt x="151" y="0"/>
                  </a:lnTo>
                  <a:lnTo>
                    <a:pt x="164" y="0"/>
                  </a:lnTo>
                  <a:lnTo>
                    <a:pt x="176" y="2"/>
                  </a:lnTo>
                  <a:lnTo>
                    <a:pt x="188" y="4"/>
                  </a:lnTo>
                  <a:lnTo>
                    <a:pt x="200" y="5"/>
                  </a:lnTo>
                  <a:lnTo>
                    <a:pt x="216" y="12"/>
                  </a:lnTo>
                  <a:lnTo>
                    <a:pt x="231" y="21"/>
                  </a:lnTo>
                  <a:lnTo>
                    <a:pt x="242" y="27"/>
                  </a:lnTo>
                  <a:lnTo>
                    <a:pt x="247" y="32"/>
                  </a:lnTo>
                  <a:lnTo>
                    <a:pt x="247" y="32"/>
                  </a:lnTo>
                  <a:lnTo>
                    <a:pt x="258" y="44"/>
                  </a:lnTo>
                  <a:lnTo>
                    <a:pt x="267" y="57"/>
                  </a:lnTo>
                  <a:lnTo>
                    <a:pt x="267" y="57"/>
                  </a:lnTo>
                  <a:lnTo>
                    <a:pt x="273" y="71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3" y="104"/>
                  </a:lnTo>
                  <a:lnTo>
                    <a:pt x="285" y="121"/>
                  </a:lnTo>
                  <a:lnTo>
                    <a:pt x="285" y="121"/>
                  </a:lnTo>
                  <a:lnTo>
                    <a:pt x="285" y="133"/>
                  </a:lnTo>
                  <a:lnTo>
                    <a:pt x="285" y="133"/>
                  </a:lnTo>
                  <a:lnTo>
                    <a:pt x="285" y="1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23"/>
            <p:cNvSpPr/>
            <p:nvPr>
              <p:custDataLst>
                <p:tags r:id="rId21"/>
              </p:custDataLst>
            </p:nvPr>
          </p:nvSpPr>
          <p:spPr bwMode="auto">
            <a:xfrm>
              <a:off x="7626" y="3522"/>
              <a:ext cx="137" cy="137"/>
            </a:xfrm>
            <a:custGeom>
              <a:avLst/>
              <a:gdLst>
                <a:gd name="T0" fmla="*/ 148 w 148"/>
                <a:gd name="T1" fmla="*/ 67 h 145"/>
                <a:gd name="T2" fmla="*/ 148 w 148"/>
                <a:gd name="T3" fmla="*/ 67 h 145"/>
                <a:gd name="T4" fmla="*/ 148 w 148"/>
                <a:gd name="T5" fmla="*/ 82 h 145"/>
                <a:gd name="T6" fmla="*/ 144 w 148"/>
                <a:gd name="T7" fmla="*/ 95 h 145"/>
                <a:gd name="T8" fmla="*/ 138 w 148"/>
                <a:gd name="T9" fmla="*/ 109 h 145"/>
                <a:gd name="T10" fmla="*/ 129 w 148"/>
                <a:gd name="T11" fmla="*/ 120 h 145"/>
                <a:gd name="T12" fmla="*/ 119 w 148"/>
                <a:gd name="T13" fmla="*/ 130 h 145"/>
                <a:gd name="T14" fmla="*/ 108 w 148"/>
                <a:gd name="T15" fmla="*/ 139 h 145"/>
                <a:gd name="T16" fmla="*/ 94 w 148"/>
                <a:gd name="T17" fmla="*/ 144 h 145"/>
                <a:gd name="T18" fmla="*/ 79 w 148"/>
                <a:gd name="T19" fmla="*/ 145 h 145"/>
                <a:gd name="T20" fmla="*/ 79 w 148"/>
                <a:gd name="T21" fmla="*/ 145 h 145"/>
                <a:gd name="T22" fmla="*/ 64 w 148"/>
                <a:gd name="T23" fmla="*/ 145 h 145"/>
                <a:gd name="T24" fmla="*/ 51 w 148"/>
                <a:gd name="T25" fmla="*/ 142 h 145"/>
                <a:gd name="T26" fmla="*/ 37 w 148"/>
                <a:gd name="T27" fmla="*/ 137 h 145"/>
                <a:gd name="T28" fmla="*/ 25 w 148"/>
                <a:gd name="T29" fmla="*/ 129 h 145"/>
                <a:gd name="T30" fmla="*/ 15 w 148"/>
                <a:gd name="T31" fmla="*/ 119 h 145"/>
                <a:gd name="T32" fmla="*/ 9 w 148"/>
                <a:gd name="T33" fmla="*/ 107 h 145"/>
                <a:gd name="T34" fmla="*/ 4 w 148"/>
                <a:gd name="T35" fmla="*/ 93 h 145"/>
                <a:gd name="T36" fmla="*/ 0 w 148"/>
                <a:gd name="T37" fmla="*/ 78 h 145"/>
                <a:gd name="T38" fmla="*/ 0 w 148"/>
                <a:gd name="T39" fmla="*/ 78 h 145"/>
                <a:gd name="T40" fmla="*/ 0 w 148"/>
                <a:gd name="T41" fmla="*/ 63 h 145"/>
                <a:gd name="T42" fmla="*/ 4 w 148"/>
                <a:gd name="T43" fmla="*/ 50 h 145"/>
                <a:gd name="T44" fmla="*/ 9 w 148"/>
                <a:gd name="T45" fmla="*/ 36 h 145"/>
                <a:gd name="T46" fmla="*/ 17 w 148"/>
                <a:gd name="T47" fmla="*/ 25 h 145"/>
                <a:gd name="T48" fmla="*/ 27 w 148"/>
                <a:gd name="T49" fmla="*/ 15 h 145"/>
                <a:gd name="T50" fmla="*/ 40 w 148"/>
                <a:gd name="T51" fmla="*/ 6 h 145"/>
                <a:gd name="T52" fmla="*/ 54 w 148"/>
                <a:gd name="T53" fmla="*/ 1 h 145"/>
                <a:gd name="T54" fmla="*/ 67 w 148"/>
                <a:gd name="T55" fmla="*/ 0 h 145"/>
                <a:gd name="T56" fmla="*/ 67 w 148"/>
                <a:gd name="T57" fmla="*/ 0 h 145"/>
                <a:gd name="T58" fmla="*/ 82 w 148"/>
                <a:gd name="T59" fmla="*/ 0 h 145"/>
                <a:gd name="T60" fmla="*/ 98 w 148"/>
                <a:gd name="T61" fmla="*/ 3 h 145"/>
                <a:gd name="T62" fmla="*/ 111 w 148"/>
                <a:gd name="T63" fmla="*/ 8 h 145"/>
                <a:gd name="T64" fmla="*/ 121 w 148"/>
                <a:gd name="T65" fmla="*/ 16 h 145"/>
                <a:gd name="T66" fmla="*/ 131 w 148"/>
                <a:gd name="T67" fmla="*/ 26 h 145"/>
                <a:gd name="T68" fmla="*/ 139 w 148"/>
                <a:gd name="T69" fmla="*/ 38 h 145"/>
                <a:gd name="T70" fmla="*/ 144 w 148"/>
                <a:gd name="T71" fmla="*/ 52 h 145"/>
                <a:gd name="T72" fmla="*/ 148 w 148"/>
                <a:gd name="T73" fmla="*/ 6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5">
                  <a:moveTo>
                    <a:pt x="148" y="67"/>
                  </a:moveTo>
                  <a:lnTo>
                    <a:pt x="148" y="67"/>
                  </a:lnTo>
                  <a:lnTo>
                    <a:pt x="148" y="82"/>
                  </a:lnTo>
                  <a:lnTo>
                    <a:pt x="144" y="95"/>
                  </a:lnTo>
                  <a:lnTo>
                    <a:pt x="138" y="109"/>
                  </a:lnTo>
                  <a:lnTo>
                    <a:pt x="129" y="120"/>
                  </a:lnTo>
                  <a:lnTo>
                    <a:pt x="119" y="130"/>
                  </a:lnTo>
                  <a:lnTo>
                    <a:pt x="108" y="139"/>
                  </a:lnTo>
                  <a:lnTo>
                    <a:pt x="94" y="144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64" y="145"/>
                  </a:lnTo>
                  <a:lnTo>
                    <a:pt x="51" y="142"/>
                  </a:lnTo>
                  <a:lnTo>
                    <a:pt x="37" y="137"/>
                  </a:lnTo>
                  <a:lnTo>
                    <a:pt x="25" y="129"/>
                  </a:lnTo>
                  <a:lnTo>
                    <a:pt x="15" y="119"/>
                  </a:lnTo>
                  <a:lnTo>
                    <a:pt x="9" y="107"/>
                  </a:lnTo>
                  <a:lnTo>
                    <a:pt x="4" y="9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4" y="50"/>
                  </a:lnTo>
                  <a:lnTo>
                    <a:pt x="9" y="36"/>
                  </a:lnTo>
                  <a:lnTo>
                    <a:pt x="17" y="25"/>
                  </a:lnTo>
                  <a:lnTo>
                    <a:pt x="27" y="15"/>
                  </a:lnTo>
                  <a:lnTo>
                    <a:pt x="40" y="6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1" y="8"/>
                  </a:lnTo>
                  <a:lnTo>
                    <a:pt x="121" y="16"/>
                  </a:lnTo>
                  <a:lnTo>
                    <a:pt x="131" y="26"/>
                  </a:lnTo>
                  <a:lnTo>
                    <a:pt x="139" y="38"/>
                  </a:lnTo>
                  <a:lnTo>
                    <a:pt x="144" y="52"/>
                  </a:lnTo>
                  <a:lnTo>
                    <a:pt x="148" y="67"/>
                  </a:lnTo>
                  <a:close/>
                </a:path>
              </a:pathLst>
            </a:custGeom>
            <a:solidFill>
              <a:srgbClr val="5C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24"/>
            <p:cNvSpPr/>
            <p:nvPr>
              <p:custDataLst>
                <p:tags r:id="rId22"/>
              </p:custDataLst>
            </p:nvPr>
          </p:nvSpPr>
          <p:spPr bwMode="auto">
            <a:xfrm>
              <a:off x="7826" y="3722"/>
              <a:ext cx="137" cy="137"/>
            </a:xfrm>
            <a:custGeom>
              <a:avLst/>
              <a:gdLst>
                <a:gd name="T0" fmla="*/ 148 w 148"/>
                <a:gd name="T1" fmla="*/ 67 h 145"/>
                <a:gd name="T2" fmla="*/ 148 w 148"/>
                <a:gd name="T3" fmla="*/ 67 h 145"/>
                <a:gd name="T4" fmla="*/ 148 w 148"/>
                <a:gd name="T5" fmla="*/ 82 h 145"/>
                <a:gd name="T6" fmla="*/ 144 w 148"/>
                <a:gd name="T7" fmla="*/ 95 h 145"/>
                <a:gd name="T8" fmla="*/ 138 w 148"/>
                <a:gd name="T9" fmla="*/ 109 h 145"/>
                <a:gd name="T10" fmla="*/ 129 w 148"/>
                <a:gd name="T11" fmla="*/ 120 h 145"/>
                <a:gd name="T12" fmla="*/ 119 w 148"/>
                <a:gd name="T13" fmla="*/ 130 h 145"/>
                <a:gd name="T14" fmla="*/ 108 w 148"/>
                <a:gd name="T15" fmla="*/ 139 h 145"/>
                <a:gd name="T16" fmla="*/ 94 w 148"/>
                <a:gd name="T17" fmla="*/ 144 h 145"/>
                <a:gd name="T18" fmla="*/ 79 w 148"/>
                <a:gd name="T19" fmla="*/ 145 h 145"/>
                <a:gd name="T20" fmla="*/ 79 w 148"/>
                <a:gd name="T21" fmla="*/ 145 h 145"/>
                <a:gd name="T22" fmla="*/ 64 w 148"/>
                <a:gd name="T23" fmla="*/ 145 h 145"/>
                <a:gd name="T24" fmla="*/ 51 w 148"/>
                <a:gd name="T25" fmla="*/ 142 h 145"/>
                <a:gd name="T26" fmla="*/ 37 w 148"/>
                <a:gd name="T27" fmla="*/ 137 h 145"/>
                <a:gd name="T28" fmla="*/ 25 w 148"/>
                <a:gd name="T29" fmla="*/ 129 h 145"/>
                <a:gd name="T30" fmla="*/ 15 w 148"/>
                <a:gd name="T31" fmla="*/ 119 h 145"/>
                <a:gd name="T32" fmla="*/ 9 w 148"/>
                <a:gd name="T33" fmla="*/ 107 h 145"/>
                <a:gd name="T34" fmla="*/ 4 w 148"/>
                <a:gd name="T35" fmla="*/ 93 h 145"/>
                <a:gd name="T36" fmla="*/ 0 w 148"/>
                <a:gd name="T37" fmla="*/ 78 h 145"/>
                <a:gd name="T38" fmla="*/ 0 w 148"/>
                <a:gd name="T39" fmla="*/ 78 h 145"/>
                <a:gd name="T40" fmla="*/ 0 w 148"/>
                <a:gd name="T41" fmla="*/ 63 h 145"/>
                <a:gd name="T42" fmla="*/ 4 w 148"/>
                <a:gd name="T43" fmla="*/ 50 h 145"/>
                <a:gd name="T44" fmla="*/ 9 w 148"/>
                <a:gd name="T45" fmla="*/ 36 h 145"/>
                <a:gd name="T46" fmla="*/ 17 w 148"/>
                <a:gd name="T47" fmla="*/ 25 h 145"/>
                <a:gd name="T48" fmla="*/ 27 w 148"/>
                <a:gd name="T49" fmla="*/ 15 h 145"/>
                <a:gd name="T50" fmla="*/ 40 w 148"/>
                <a:gd name="T51" fmla="*/ 6 h 145"/>
                <a:gd name="T52" fmla="*/ 54 w 148"/>
                <a:gd name="T53" fmla="*/ 1 h 145"/>
                <a:gd name="T54" fmla="*/ 67 w 148"/>
                <a:gd name="T55" fmla="*/ 0 h 145"/>
                <a:gd name="T56" fmla="*/ 67 w 148"/>
                <a:gd name="T57" fmla="*/ 0 h 145"/>
                <a:gd name="T58" fmla="*/ 82 w 148"/>
                <a:gd name="T59" fmla="*/ 0 h 145"/>
                <a:gd name="T60" fmla="*/ 98 w 148"/>
                <a:gd name="T61" fmla="*/ 3 h 145"/>
                <a:gd name="T62" fmla="*/ 111 w 148"/>
                <a:gd name="T63" fmla="*/ 8 h 145"/>
                <a:gd name="T64" fmla="*/ 121 w 148"/>
                <a:gd name="T65" fmla="*/ 16 h 145"/>
                <a:gd name="T66" fmla="*/ 131 w 148"/>
                <a:gd name="T67" fmla="*/ 26 h 145"/>
                <a:gd name="T68" fmla="*/ 139 w 148"/>
                <a:gd name="T69" fmla="*/ 38 h 145"/>
                <a:gd name="T70" fmla="*/ 144 w 148"/>
                <a:gd name="T71" fmla="*/ 52 h 145"/>
                <a:gd name="T72" fmla="*/ 148 w 148"/>
                <a:gd name="T73" fmla="*/ 6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5">
                  <a:moveTo>
                    <a:pt x="148" y="67"/>
                  </a:moveTo>
                  <a:lnTo>
                    <a:pt x="148" y="67"/>
                  </a:lnTo>
                  <a:lnTo>
                    <a:pt x="148" y="82"/>
                  </a:lnTo>
                  <a:lnTo>
                    <a:pt x="144" y="95"/>
                  </a:lnTo>
                  <a:lnTo>
                    <a:pt x="138" y="109"/>
                  </a:lnTo>
                  <a:lnTo>
                    <a:pt x="129" y="120"/>
                  </a:lnTo>
                  <a:lnTo>
                    <a:pt x="119" y="130"/>
                  </a:lnTo>
                  <a:lnTo>
                    <a:pt x="108" y="139"/>
                  </a:lnTo>
                  <a:lnTo>
                    <a:pt x="94" y="144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64" y="145"/>
                  </a:lnTo>
                  <a:lnTo>
                    <a:pt x="51" y="142"/>
                  </a:lnTo>
                  <a:lnTo>
                    <a:pt x="37" y="137"/>
                  </a:lnTo>
                  <a:lnTo>
                    <a:pt x="25" y="129"/>
                  </a:lnTo>
                  <a:lnTo>
                    <a:pt x="15" y="119"/>
                  </a:lnTo>
                  <a:lnTo>
                    <a:pt x="9" y="107"/>
                  </a:lnTo>
                  <a:lnTo>
                    <a:pt x="4" y="9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4" y="50"/>
                  </a:lnTo>
                  <a:lnTo>
                    <a:pt x="9" y="36"/>
                  </a:lnTo>
                  <a:lnTo>
                    <a:pt x="17" y="25"/>
                  </a:lnTo>
                  <a:lnTo>
                    <a:pt x="27" y="15"/>
                  </a:lnTo>
                  <a:lnTo>
                    <a:pt x="40" y="6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1" y="8"/>
                  </a:lnTo>
                  <a:lnTo>
                    <a:pt x="121" y="16"/>
                  </a:lnTo>
                  <a:lnTo>
                    <a:pt x="131" y="26"/>
                  </a:lnTo>
                  <a:lnTo>
                    <a:pt x="139" y="38"/>
                  </a:lnTo>
                  <a:lnTo>
                    <a:pt x="144" y="52"/>
                  </a:lnTo>
                  <a:lnTo>
                    <a:pt x="148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25"/>
            <p:cNvSpPr/>
            <p:nvPr>
              <p:custDataLst>
                <p:tags r:id="rId23"/>
              </p:custDataLst>
            </p:nvPr>
          </p:nvSpPr>
          <p:spPr bwMode="auto">
            <a:xfrm>
              <a:off x="7664" y="3559"/>
              <a:ext cx="60" cy="62"/>
            </a:xfrm>
            <a:custGeom>
              <a:avLst/>
              <a:gdLst>
                <a:gd name="T0" fmla="*/ 66 w 66"/>
                <a:gd name="T1" fmla="*/ 30 h 65"/>
                <a:gd name="T2" fmla="*/ 66 w 66"/>
                <a:gd name="T3" fmla="*/ 30 h 65"/>
                <a:gd name="T4" fmla="*/ 66 w 66"/>
                <a:gd name="T5" fmla="*/ 37 h 65"/>
                <a:gd name="T6" fmla="*/ 64 w 66"/>
                <a:gd name="T7" fmla="*/ 43 h 65"/>
                <a:gd name="T8" fmla="*/ 63 w 66"/>
                <a:gd name="T9" fmla="*/ 48 h 65"/>
                <a:gd name="T10" fmla="*/ 59 w 66"/>
                <a:gd name="T11" fmla="*/ 53 h 65"/>
                <a:gd name="T12" fmla="*/ 54 w 66"/>
                <a:gd name="T13" fmla="*/ 58 h 65"/>
                <a:gd name="T14" fmla="*/ 49 w 66"/>
                <a:gd name="T15" fmla="*/ 62 h 65"/>
                <a:gd name="T16" fmla="*/ 42 w 66"/>
                <a:gd name="T17" fmla="*/ 64 h 65"/>
                <a:gd name="T18" fmla="*/ 36 w 66"/>
                <a:gd name="T19" fmla="*/ 65 h 65"/>
                <a:gd name="T20" fmla="*/ 36 w 66"/>
                <a:gd name="T21" fmla="*/ 65 h 65"/>
                <a:gd name="T22" fmla="*/ 29 w 66"/>
                <a:gd name="T23" fmla="*/ 65 h 65"/>
                <a:gd name="T24" fmla="*/ 24 w 66"/>
                <a:gd name="T25" fmla="*/ 64 h 65"/>
                <a:gd name="T26" fmla="*/ 17 w 66"/>
                <a:gd name="T27" fmla="*/ 60 h 65"/>
                <a:gd name="T28" fmla="*/ 12 w 66"/>
                <a:gd name="T29" fmla="*/ 57 h 65"/>
                <a:gd name="T30" fmla="*/ 9 w 66"/>
                <a:gd name="T31" fmla="*/ 53 h 65"/>
                <a:gd name="T32" fmla="*/ 5 w 66"/>
                <a:gd name="T33" fmla="*/ 47 h 65"/>
                <a:gd name="T34" fmla="*/ 2 w 66"/>
                <a:gd name="T35" fmla="*/ 42 h 65"/>
                <a:gd name="T36" fmla="*/ 0 w 66"/>
                <a:gd name="T37" fmla="*/ 35 h 65"/>
                <a:gd name="T38" fmla="*/ 0 w 66"/>
                <a:gd name="T39" fmla="*/ 35 h 65"/>
                <a:gd name="T40" fmla="*/ 2 w 66"/>
                <a:gd name="T41" fmla="*/ 28 h 65"/>
                <a:gd name="T42" fmla="*/ 2 w 66"/>
                <a:gd name="T43" fmla="*/ 22 h 65"/>
                <a:gd name="T44" fmla="*/ 5 w 66"/>
                <a:gd name="T45" fmla="*/ 17 h 65"/>
                <a:gd name="T46" fmla="*/ 9 w 66"/>
                <a:gd name="T47" fmla="*/ 12 h 65"/>
                <a:gd name="T48" fmla="*/ 14 w 66"/>
                <a:gd name="T49" fmla="*/ 6 h 65"/>
                <a:gd name="T50" fmla="*/ 19 w 66"/>
                <a:gd name="T51" fmla="*/ 3 h 65"/>
                <a:gd name="T52" fmla="*/ 24 w 66"/>
                <a:gd name="T53" fmla="*/ 1 h 65"/>
                <a:gd name="T54" fmla="*/ 31 w 66"/>
                <a:gd name="T55" fmla="*/ 0 h 65"/>
                <a:gd name="T56" fmla="*/ 31 w 66"/>
                <a:gd name="T57" fmla="*/ 0 h 65"/>
                <a:gd name="T58" fmla="*/ 37 w 66"/>
                <a:gd name="T59" fmla="*/ 0 h 65"/>
                <a:gd name="T60" fmla="*/ 44 w 66"/>
                <a:gd name="T61" fmla="*/ 1 h 65"/>
                <a:gd name="T62" fmla="*/ 49 w 66"/>
                <a:gd name="T63" fmla="*/ 5 h 65"/>
                <a:gd name="T64" fmla="*/ 54 w 66"/>
                <a:gd name="T65" fmla="*/ 8 h 65"/>
                <a:gd name="T66" fmla="*/ 59 w 66"/>
                <a:gd name="T67" fmla="*/ 12 h 65"/>
                <a:gd name="T68" fmla="*/ 63 w 66"/>
                <a:gd name="T69" fmla="*/ 17 h 65"/>
                <a:gd name="T70" fmla="*/ 66 w 66"/>
                <a:gd name="T71" fmla="*/ 23 h 65"/>
                <a:gd name="T72" fmla="*/ 66 w 66"/>
                <a:gd name="T73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66" y="30"/>
                  </a:moveTo>
                  <a:lnTo>
                    <a:pt x="66" y="30"/>
                  </a:lnTo>
                  <a:lnTo>
                    <a:pt x="66" y="37"/>
                  </a:lnTo>
                  <a:lnTo>
                    <a:pt x="64" y="43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4" y="58"/>
                  </a:lnTo>
                  <a:lnTo>
                    <a:pt x="49" y="62"/>
                  </a:lnTo>
                  <a:lnTo>
                    <a:pt x="42" y="64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29" y="65"/>
                  </a:lnTo>
                  <a:lnTo>
                    <a:pt x="24" y="64"/>
                  </a:lnTo>
                  <a:lnTo>
                    <a:pt x="17" y="60"/>
                  </a:lnTo>
                  <a:lnTo>
                    <a:pt x="12" y="57"/>
                  </a:lnTo>
                  <a:lnTo>
                    <a:pt x="9" y="53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9" y="12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49" y="5"/>
                  </a:lnTo>
                  <a:lnTo>
                    <a:pt x="54" y="8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6" y="23"/>
                  </a:lnTo>
                  <a:lnTo>
                    <a:pt x="66" y="30"/>
                  </a:lnTo>
                  <a:close/>
                </a:path>
              </a:pathLst>
            </a:custGeom>
            <a:solidFill>
              <a:srgbClr val="301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26"/>
            <p:cNvSpPr/>
            <p:nvPr>
              <p:custDataLst>
                <p:tags r:id="rId24"/>
              </p:custDataLst>
            </p:nvPr>
          </p:nvSpPr>
          <p:spPr bwMode="auto">
            <a:xfrm>
              <a:off x="7864" y="3759"/>
              <a:ext cx="60" cy="62"/>
            </a:xfrm>
            <a:custGeom>
              <a:avLst/>
              <a:gdLst>
                <a:gd name="T0" fmla="*/ 66 w 66"/>
                <a:gd name="T1" fmla="*/ 30 h 65"/>
                <a:gd name="T2" fmla="*/ 66 w 66"/>
                <a:gd name="T3" fmla="*/ 30 h 65"/>
                <a:gd name="T4" fmla="*/ 66 w 66"/>
                <a:gd name="T5" fmla="*/ 37 h 65"/>
                <a:gd name="T6" fmla="*/ 64 w 66"/>
                <a:gd name="T7" fmla="*/ 43 h 65"/>
                <a:gd name="T8" fmla="*/ 63 w 66"/>
                <a:gd name="T9" fmla="*/ 48 h 65"/>
                <a:gd name="T10" fmla="*/ 59 w 66"/>
                <a:gd name="T11" fmla="*/ 53 h 65"/>
                <a:gd name="T12" fmla="*/ 54 w 66"/>
                <a:gd name="T13" fmla="*/ 58 h 65"/>
                <a:gd name="T14" fmla="*/ 49 w 66"/>
                <a:gd name="T15" fmla="*/ 62 h 65"/>
                <a:gd name="T16" fmla="*/ 42 w 66"/>
                <a:gd name="T17" fmla="*/ 64 h 65"/>
                <a:gd name="T18" fmla="*/ 36 w 66"/>
                <a:gd name="T19" fmla="*/ 65 h 65"/>
                <a:gd name="T20" fmla="*/ 36 w 66"/>
                <a:gd name="T21" fmla="*/ 65 h 65"/>
                <a:gd name="T22" fmla="*/ 29 w 66"/>
                <a:gd name="T23" fmla="*/ 65 h 65"/>
                <a:gd name="T24" fmla="*/ 24 w 66"/>
                <a:gd name="T25" fmla="*/ 64 h 65"/>
                <a:gd name="T26" fmla="*/ 17 w 66"/>
                <a:gd name="T27" fmla="*/ 60 h 65"/>
                <a:gd name="T28" fmla="*/ 12 w 66"/>
                <a:gd name="T29" fmla="*/ 57 h 65"/>
                <a:gd name="T30" fmla="*/ 9 w 66"/>
                <a:gd name="T31" fmla="*/ 53 h 65"/>
                <a:gd name="T32" fmla="*/ 5 w 66"/>
                <a:gd name="T33" fmla="*/ 47 h 65"/>
                <a:gd name="T34" fmla="*/ 2 w 66"/>
                <a:gd name="T35" fmla="*/ 42 h 65"/>
                <a:gd name="T36" fmla="*/ 0 w 66"/>
                <a:gd name="T37" fmla="*/ 35 h 65"/>
                <a:gd name="T38" fmla="*/ 0 w 66"/>
                <a:gd name="T39" fmla="*/ 35 h 65"/>
                <a:gd name="T40" fmla="*/ 2 w 66"/>
                <a:gd name="T41" fmla="*/ 28 h 65"/>
                <a:gd name="T42" fmla="*/ 2 w 66"/>
                <a:gd name="T43" fmla="*/ 22 h 65"/>
                <a:gd name="T44" fmla="*/ 5 w 66"/>
                <a:gd name="T45" fmla="*/ 17 h 65"/>
                <a:gd name="T46" fmla="*/ 9 w 66"/>
                <a:gd name="T47" fmla="*/ 12 h 65"/>
                <a:gd name="T48" fmla="*/ 14 w 66"/>
                <a:gd name="T49" fmla="*/ 6 h 65"/>
                <a:gd name="T50" fmla="*/ 19 w 66"/>
                <a:gd name="T51" fmla="*/ 3 h 65"/>
                <a:gd name="T52" fmla="*/ 24 w 66"/>
                <a:gd name="T53" fmla="*/ 1 h 65"/>
                <a:gd name="T54" fmla="*/ 31 w 66"/>
                <a:gd name="T55" fmla="*/ 0 h 65"/>
                <a:gd name="T56" fmla="*/ 31 w 66"/>
                <a:gd name="T57" fmla="*/ 0 h 65"/>
                <a:gd name="T58" fmla="*/ 37 w 66"/>
                <a:gd name="T59" fmla="*/ 0 h 65"/>
                <a:gd name="T60" fmla="*/ 44 w 66"/>
                <a:gd name="T61" fmla="*/ 1 h 65"/>
                <a:gd name="T62" fmla="*/ 49 w 66"/>
                <a:gd name="T63" fmla="*/ 5 h 65"/>
                <a:gd name="T64" fmla="*/ 54 w 66"/>
                <a:gd name="T65" fmla="*/ 8 h 65"/>
                <a:gd name="T66" fmla="*/ 59 w 66"/>
                <a:gd name="T67" fmla="*/ 12 h 65"/>
                <a:gd name="T68" fmla="*/ 63 w 66"/>
                <a:gd name="T69" fmla="*/ 17 h 65"/>
                <a:gd name="T70" fmla="*/ 66 w 66"/>
                <a:gd name="T71" fmla="*/ 23 h 65"/>
                <a:gd name="T72" fmla="*/ 66 w 66"/>
                <a:gd name="T73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66" y="30"/>
                  </a:moveTo>
                  <a:lnTo>
                    <a:pt x="66" y="30"/>
                  </a:lnTo>
                  <a:lnTo>
                    <a:pt x="66" y="37"/>
                  </a:lnTo>
                  <a:lnTo>
                    <a:pt x="64" y="43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4" y="58"/>
                  </a:lnTo>
                  <a:lnTo>
                    <a:pt x="49" y="62"/>
                  </a:lnTo>
                  <a:lnTo>
                    <a:pt x="42" y="64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29" y="65"/>
                  </a:lnTo>
                  <a:lnTo>
                    <a:pt x="24" y="64"/>
                  </a:lnTo>
                  <a:lnTo>
                    <a:pt x="17" y="60"/>
                  </a:lnTo>
                  <a:lnTo>
                    <a:pt x="12" y="57"/>
                  </a:lnTo>
                  <a:lnTo>
                    <a:pt x="9" y="53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9" y="12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49" y="5"/>
                  </a:lnTo>
                  <a:lnTo>
                    <a:pt x="54" y="8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6" y="23"/>
                  </a:lnTo>
                  <a:lnTo>
                    <a:pt x="6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27"/>
            <p:cNvSpPr/>
            <p:nvPr>
              <p:custDataLst>
                <p:tags r:id="rId25"/>
              </p:custDataLst>
            </p:nvPr>
          </p:nvSpPr>
          <p:spPr bwMode="auto">
            <a:xfrm>
              <a:off x="7645" y="3541"/>
              <a:ext cx="47" cy="47"/>
            </a:xfrm>
            <a:custGeom>
              <a:avLst/>
              <a:gdLst>
                <a:gd name="T0" fmla="*/ 49 w 49"/>
                <a:gd name="T1" fmla="*/ 23 h 50"/>
                <a:gd name="T2" fmla="*/ 49 w 49"/>
                <a:gd name="T3" fmla="*/ 23 h 50"/>
                <a:gd name="T4" fmla="*/ 49 w 49"/>
                <a:gd name="T5" fmla="*/ 28 h 50"/>
                <a:gd name="T6" fmla="*/ 49 w 49"/>
                <a:gd name="T7" fmla="*/ 32 h 50"/>
                <a:gd name="T8" fmla="*/ 44 w 49"/>
                <a:gd name="T9" fmla="*/ 40 h 50"/>
                <a:gd name="T10" fmla="*/ 35 w 49"/>
                <a:gd name="T11" fmla="*/ 47 h 50"/>
                <a:gd name="T12" fmla="*/ 32 w 49"/>
                <a:gd name="T13" fmla="*/ 48 h 50"/>
                <a:gd name="T14" fmla="*/ 27 w 49"/>
                <a:gd name="T15" fmla="*/ 50 h 50"/>
                <a:gd name="T16" fmla="*/ 27 w 49"/>
                <a:gd name="T17" fmla="*/ 50 h 50"/>
                <a:gd name="T18" fmla="*/ 22 w 49"/>
                <a:gd name="T19" fmla="*/ 48 h 50"/>
                <a:gd name="T20" fmla="*/ 17 w 49"/>
                <a:gd name="T21" fmla="*/ 48 h 50"/>
                <a:gd name="T22" fmla="*/ 8 w 49"/>
                <a:gd name="T23" fmla="*/ 43 h 50"/>
                <a:gd name="T24" fmla="*/ 2 w 49"/>
                <a:gd name="T25" fmla="*/ 37 h 50"/>
                <a:gd name="T26" fmla="*/ 0 w 49"/>
                <a:gd name="T27" fmla="*/ 32 h 50"/>
                <a:gd name="T28" fmla="*/ 0 w 49"/>
                <a:gd name="T29" fmla="*/ 26 h 50"/>
                <a:gd name="T30" fmla="*/ 0 w 49"/>
                <a:gd name="T31" fmla="*/ 26 h 50"/>
                <a:gd name="T32" fmla="*/ 0 w 49"/>
                <a:gd name="T33" fmla="*/ 21 h 50"/>
                <a:gd name="T34" fmla="*/ 0 w 49"/>
                <a:gd name="T35" fmla="*/ 16 h 50"/>
                <a:gd name="T36" fmla="*/ 5 w 49"/>
                <a:gd name="T37" fmla="*/ 8 h 50"/>
                <a:gd name="T38" fmla="*/ 13 w 49"/>
                <a:gd name="T39" fmla="*/ 3 h 50"/>
                <a:gd name="T40" fmla="*/ 17 w 49"/>
                <a:gd name="T41" fmla="*/ 0 h 50"/>
                <a:gd name="T42" fmla="*/ 22 w 49"/>
                <a:gd name="T43" fmla="*/ 0 h 50"/>
                <a:gd name="T44" fmla="*/ 22 w 49"/>
                <a:gd name="T45" fmla="*/ 0 h 50"/>
                <a:gd name="T46" fmla="*/ 27 w 49"/>
                <a:gd name="T47" fmla="*/ 0 h 50"/>
                <a:gd name="T48" fmla="*/ 32 w 49"/>
                <a:gd name="T49" fmla="*/ 1 h 50"/>
                <a:gd name="T50" fmla="*/ 40 w 49"/>
                <a:gd name="T51" fmla="*/ 5 h 50"/>
                <a:gd name="T52" fmla="*/ 47 w 49"/>
                <a:gd name="T53" fmla="*/ 13 h 50"/>
                <a:gd name="T54" fmla="*/ 49 w 49"/>
                <a:gd name="T55" fmla="*/ 18 h 50"/>
                <a:gd name="T56" fmla="*/ 49 w 49"/>
                <a:gd name="T57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49" y="23"/>
                  </a:moveTo>
                  <a:lnTo>
                    <a:pt x="49" y="23"/>
                  </a:lnTo>
                  <a:lnTo>
                    <a:pt x="49" y="28"/>
                  </a:lnTo>
                  <a:lnTo>
                    <a:pt x="49" y="32"/>
                  </a:lnTo>
                  <a:lnTo>
                    <a:pt x="44" y="40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8" y="43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40" y="5"/>
                  </a:lnTo>
                  <a:lnTo>
                    <a:pt x="47" y="13"/>
                  </a:lnTo>
                  <a:lnTo>
                    <a:pt x="49" y="18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28"/>
            <p:cNvSpPr/>
            <p:nvPr>
              <p:custDataLst>
                <p:tags r:id="rId26"/>
              </p:custDataLst>
            </p:nvPr>
          </p:nvSpPr>
          <p:spPr bwMode="auto">
            <a:xfrm>
              <a:off x="7845" y="3741"/>
              <a:ext cx="47" cy="47"/>
            </a:xfrm>
            <a:custGeom>
              <a:avLst/>
              <a:gdLst>
                <a:gd name="T0" fmla="*/ 49 w 49"/>
                <a:gd name="T1" fmla="*/ 23 h 50"/>
                <a:gd name="T2" fmla="*/ 49 w 49"/>
                <a:gd name="T3" fmla="*/ 23 h 50"/>
                <a:gd name="T4" fmla="*/ 49 w 49"/>
                <a:gd name="T5" fmla="*/ 28 h 50"/>
                <a:gd name="T6" fmla="*/ 49 w 49"/>
                <a:gd name="T7" fmla="*/ 32 h 50"/>
                <a:gd name="T8" fmla="*/ 44 w 49"/>
                <a:gd name="T9" fmla="*/ 40 h 50"/>
                <a:gd name="T10" fmla="*/ 35 w 49"/>
                <a:gd name="T11" fmla="*/ 47 h 50"/>
                <a:gd name="T12" fmla="*/ 32 w 49"/>
                <a:gd name="T13" fmla="*/ 48 h 50"/>
                <a:gd name="T14" fmla="*/ 27 w 49"/>
                <a:gd name="T15" fmla="*/ 50 h 50"/>
                <a:gd name="T16" fmla="*/ 27 w 49"/>
                <a:gd name="T17" fmla="*/ 50 h 50"/>
                <a:gd name="T18" fmla="*/ 22 w 49"/>
                <a:gd name="T19" fmla="*/ 48 h 50"/>
                <a:gd name="T20" fmla="*/ 17 w 49"/>
                <a:gd name="T21" fmla="*/ 48 h 50"/>
                <a:gd name="T22" fmla="*/ 8 w 49"/>
                <a:gd name="T23" fmla="*/ 43 h 50"/>
                <a:gd name="T24" fmla="*/ 2 w 49"/>
                <a:gd name="T25" fmla="*/ 37 h 50"/>
                <a:gd name="T26" fmla="*/ 0 w 49"/>
                <a:gd name="T27" fmla="*/ 32 h 50"/>
                <a:gd name="T28" fmla="*/ 0 w 49"/>
                <a:gd name="T29" fmla="*/ 26 h 50"/>
                <a:gd name="T30" fmla="*/ 0 w 49"/>
                <a:gd name="T31" fmla="*/ 26 h 50"/>
                <a:gd name="T32" fmla="*/ 0 w 49"/>
                <a:gd name="T33" fmla="*/ 21 h 50"/>
                <a:gd name="T34" fmla="*/ 0 w 49"/>
                <a:gd name="T35" fmla="*/ 16 h 50"/>
                <a:gd name="T36" fmla="*/ 5 w 49"/>
                <a:gd name="T37" fmla="*/ 8 h 50"/>
                <a:gd name="T38" fmla="*/ 13 w 49"/>
                <a:gd name="T39" fmla="*/ 3 h 50"/>
                <a:gd name="T40" fmla="*/ 17 w 49"/>
                <a:gd name="T41" fmla="*/ 0 h 50"/>
                <a:gd name="T42" fmla="*/ 22 w 49"/>
                <a:gd name="T43" fmla="*/ 0 h 50"/>
                <a:gd name="T44" fmla="*/ 22 w 49"/>
                <a:gd name="T45" fmla="*/ 0 h 50"/>
                <a:gd name="T46" fmla="*/ 27 w 49"/>
                <a:gd name="T47" fmla="*/ 0 h 50"/>
                <a:gd name="T48" fmla="*/ 32 w 49"/>
                <a:gd name="T49" fmla="*/ 1 h 50"/>
                <a:gd name="T50" fmla="*/ 40 w 49"/>
                <a:gd name="T51" fmla="*/ 5 h 50"/>
                <a:gd name="T52" fmla="*/ 47 w 49"/>
                <a:gd name="T53" fmla="*/ 13 h 50"/>
                <a:gd name="T54" fmla="*/ 49 w 49"/>
                <a:gd name="T55" fmla="*/ 18 h 50"/>
                <a:gd name="T56" fmla="*/ 49 w 49"/>
                <a:gd name="T57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49" y="23"/>
                  </a:moveTo>
                  <a:lnTo>
                    <a:pt x="49" y="23"/>
                  </a:lnTo>
                  <a:lnTo>
                    <a:pt x="49" y="28"/>
                  </a:lnTo>
                  <a:lnTo>
                    <a:pt x="49" y="32"/>
                  </a:lnTo>
                  <a:lnTo>
                    <a:pt x="44" y="40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8" y="43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40" y="5"/>
                  </a:lnTo>
                  <a:lnTo>
                    <a:pt x="47" y="13"/>
                  </a:lnTo>
                  <a:lnTo>
                    <a:pt x="49" y="18"/>
                  </a:lnTo>
                  <a:lnTo>
                    <a:pt x="49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29"/>
            <p:cNvSpPr/>
            <p:nvPr>
              <p:custDataLst>
                <p:tags r:id="rId27"/>
              </p:custDataLst>
            </p:nvPr>
          </p:nvSpPr>
          <p:spPr bwMode="auto">
            <a:xfrm>
              <a:off x="7703" y="3599"/>
              <a:ext cx="32" cy="34"/>
            </a:xfrm>
            <a:custGeom>
              <a:avLst/>
              <a:gdLst>
                <a:gd name="T0" fmla="*/ 36 w 36"/>
                <a:gd name="T1" fmla="*/ 15 h 35"/>
                <a:gd name="T2" fmla="*/ 36 w 36"/>
                <a:gd name="T3" fmla="*/ 15 h 35"/>
                <a:gd name="T4" fmla="*/ 36 w 36"/>
                <a:gd name="T5" fmla="*/ 23 h 35"/>
                <a:gd name="T6" fmla="*/ 32 w 36"/>
                <a:gd name="T7" fmla="*/ 28 h 35"/>
                <a:gd name="T8" fmla="*/ 27 w 36"/>
                <a:gd name="T9" fmla="*/ 33 h 35"/>
                <a:gd name="T10" fmla="*/ 21 w 36"/>
                <a:gd name="T11" fmla="*/ 35 h 35"/>
                <a:gd name="T12" fmla="*/ 21 w 36"/>
                <a:gd name="T13" fmla="*/ 35 h 35"/>
                <a:gd name="T14" fmla="*/ 14 w 36"/>
                <a:gd name="T15" fmla="*/ 33 h 35"/>
                <a:gd name="T16" fmla="*/ 7 w 36"/>
                <a:gd name="T17" fmla="*/ 30 h 35"/>
                <a:gd name="T18" fmla="*/ 4 w 36"/>
                <a:gd name="T19" fmla="*/ 25 h 35"/>
                <a:gd name="T20" fmla="*/ 0 w 36"/>
                <a:gd name="T21" fmla="*/ 18 h 35"/>
                <a:gd name="T22" fmla="*/ 0 w 36"/>
                <a:gd name="T23" fmla="*/ 18 h 35"/>
                <a:gd name="T24" fmla="*/ 2 w 36"/>
                <a:gd name="T25" fmla="*/ 11 h 35"/>
                <a:gd name="T26" fmla="*/ 5 w 36"/>
                <a:gd name="T27" fmla="*/ 5 h 35"/>
                <a:gd name="T28" fmla="*/ 10 w 36"/>
                <a:gd name="T29" fmla="*/ 1 h 35"/>
                <a:gd name="T30" fmla="*/ 17 w 36"/>
                <a:gd name="T31" fmla="*/ 0 h 35"/>
                <a:gd name="T32" fmla="*/ 17 w 36"/>
                <a:gd name="T33" fmla="*/ 0 h 35"/>
                <a:gd name="T34" fmla="*/ 24 w 36"/>
                <a:gd name="T35" fmla="*/ 0 h 35"/>
                <a:gd name="T36" fmla="*/ 31 w 36"/>
                <a:gd name="T37" fmla="*/ 3 h 35"/>
                <a:gd name="T38" fmla="*/ 34 w 36"/>
                <a:gd name="T39" fmla="*/ 8 h 35"/>
                <a:gd name="T40" fmla="*/ 36 w 36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36" y="15"/>
                  </a:moveTo>
                  <a:lnTo>
                    <a:pt x="36" y="15"/>
                  </a:lnTo>
                  <a:lnTo>
                    <a:pt x="36" y="23"/>
                  </a:lnTo>
                  <a:lnTo>
                    <a:pt x="32" y="28"/>
                  </a:lnTo>
                  <a:lnTo>
                    <a:pt x="27" y="33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14" y="33"/>
                  </a:lnTo>
                  <a:lnTo>
                    <a:pt x="7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4" y="8"/>
                  </a:lnTo>
                  <a:lnTo>
                    <a:pt x="36" y="15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30"/>
            <p:cNvSpPr/>
            <p:nvPr>
              <p:custDataLst>
                <p:tags r:id="rId28"/>
              </p:custDataLst>
            </p:nvPr>
          </p:nvSpPr>
          <p:spPr bwMode="auto">
            <a:xfrm>
              <a:off x="7903" y="3799"/>
              <a:ext cx="32" cy="34"/>
            </a:xfrm>
            <a:custGeom>
              <a:avLst/>
              <a:gdLst>
                <a:gd name="T0" fmla="*/ 36 w 36"/>
                <a:gd name="T1" fmla="*/ 15 h 35"/>
                <a:gd name="T2" fmla="*/ 36 w 36"/>
                <a:gd name="T3" fmla="*/ 15 h 35"/>
                <a:gd name="T4" fmla="*/ 36 w 36"/>
                <a:gd name="T5" fmla="*/ 23 h 35"/>
                <a:gd name="T6" fmla="*/ 32 w 36"/>
                <a:gd name="T7" fmla="*/ 28 h 35"/>
                <a:gd name="T8" fmla="*/ 27 w 36"/>
                <a:gd name="T9" fmla="*/ 33 h 35"/>
                <a:gd name="T10" fmla="*/ 21 w 36"/>
                <a:gd name="T11" fmla="*/ 35 h 35"/>
                <a:gd name="T12" fmla="*/ 21 w 36"/>
                <a:gd name="T13" fmla="*/ 35 h 35"/>
                <a:gd name="T14" fmla="*/ 14 w 36"/>
                <a:gd name="T15" fmla="*/ 33 h 35"/>
                <a:gd name="T16" fmla="*/ 7 w 36"/>
                <a:gd name="T17" fmla="*/ 30 h 35"/>
                <a:gd name="T18" fmla="*/ 4 w 36"/>
                <a:gd name="T19" fmla="*/ 25 h 35"/>
                <a:gd name="T20" fmla="*/ 0 w 36"/>
                <a:gd name="T21" fmla="*/ 18 h 35"/>
                <a:gd name="T22" fmla="*/ 0 w 36"/>
                <a:gd name="T23" fmla="*/ 18 h 35"/>
                <a:gd name="T24" fmla="*/ 2 w 36"/>
                <a:gd name="T25" fmla="*/ 11 h 35"/>
                <a:gd name="T26" fmla="*/ 5 w 36"/>
                <a:gd name="T27" fmla="*/ 5 h 35"/>
                <a:gd name="T28" fmla="*/ 10 w 36"/>
                <a:gd name="T29" fmla="*/ 1 h 35"/>
                <a:gd name="T30" fmla="*/ 17 w 36"/>
                <a:gd name="T31" fmla="*/ 0 h 35"/>
                <a:gd name="T32" fmla="*/ 17 w 36"/>
                <a:gd name="T33" fmla="*/ 0 h 35"/>
                <a:gd name="T34" fmla="*/ 24 w 36"/>
                <a:gd name="T35" fmla="*/ 0 h 35"/>
                <a:gd name="T36" fmla="*/ 31 w 36"/>
                <a:gd name="T37" fmla="*/ 3 h 35"/>
                <a:gd name="T38" fmla="*/ 34 w 36"/>
                <a:gd name="T39" fmla="*/ 8 h 35"/>
                <a:gd name="T40" fmla="*/ 36 w 36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36" y="15"/>
                  </a:moveTo>
                  <a:lnTo>
                    <a:pt x="36" y="15"/>
                  </a:lnTo>
                  <a:lnTo>
                    <a:pt x="36" y="23"/>
                  </a:lnTo>
                  <a:lnTo>
                    <a:pt x="32" y="28"/>
                  </a:lnTo>
                  <a:lnTo>
                    <a:pt x="27" y="33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14" y="33"/>
                  </a:lnTo>
                  <a:lnTo>
                    <a:pt x="7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4" y="8"/>
                  </a:lnTo>
                  <a:lnTo>
                    <a:pt x="36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31"/>
            <p:cNvSpPr/>
            <p:nvPr>
              <p:custDataLst>
                <p:tags r:id="rId29"/>
              </p:custDataLst>
            </p:nvPr>
          </p:nvSpPr>
          <p:spPr bwMode="auto">
            <a:xfrm>
              <a:off x="8018" y="3299"/>
              <a:ext cx="362" cy="90"/>
            </a:xfrm>
            <a:custGeom>
              <a:avLst/>
              <a:gdLst>
                <a:gd name="T0" fmla="*/ 0 w 388"/>
                <a:gd name="T1" fmla="*/ 46 h 96"/>
                <a:gd name="T2" fmla="*/ 0 w 388"/>
                <a:gd name="T3" fmla="*/ 46 h 96"/>
                <a:gd name="T4" fmla="*/ 7 w 388"/>
                <a:gd name="T5" fmla="*/ 41 h 96"/>
                <a:gd name="T6" fmla="*/ 27 w 388"/>
                <a:gd name="T7" fmla="*/ 30 h 96"/>
                <a:gd name="T8" fmla="*/ 42 w 388"/>
                <a:gd name="T9" fmla="*/ 25 h 96"/>
                <a:gd name="T10" fmla="*/ 59 w 388"/>
                <a:gd name="T11" fmla="*/ 19 h 96"/>
                <a:gd name="T12" fmla="*/ 81 w 388"/>
                <a:gd name="T13" fmla="*/ 14 h 96"/>
                <a:gd name="T14" fmla="*/ 104 w 388"/>
                <a:gd name="T15" fmla="*/ 7 h 96"/>
                <a:gd name="T16" fmla="*/ 131 w 388"/>
                <a:gd name="T17" fmla="*/ 4 h 96"/>
                <a:gd name="T18" fmla="*/ 159 w 388"/>
                <a:gd name="T19" fmla="*/ 0 h 96"/>
                <a:gd name="T20" fmla="*/ 191 w 388"/>
                <a:gd name="T21" fmla="*/ 0 h 96"/>
                <a:gd name="T22" fmla="*/ 227 w 388"/>
                <a:gd name="T23" fmla="*/ 2 h 96"/>
                <a:gd name="T24" fmla="*/ 263 w 388"/>
                <a:gd name="T25" fmla="*/ 5 h 96"/>
                <a:gd name="T26" fmla="*/ 302 w 388"/>
                <a:gd name="T27" fmla="*/ 12 h 96"/>
                <a:gd name="T28" fmla="*/ 344 w 388"/>
                <a:gd name="T29" fmla="*/ 24 h 96"/>
                <a:gd name="T30" fmla="*/ 388 w 388"/>
                <a:gd name="T31" fmla="*/ 39 h 96"/>
                <a:gd name="T32" fmla="*/ 388 w 388"/>
                <a:gd name="T33" fmla="*/ 39 h 96"/>
                <a:gd name="T34" fmla="*/ 376 w 388"/>
                <a:gd name="T35" fmla="*/ 49 h 96"/>
                <a:gd name="T36" fmla="*/ 361 w 388"/>
                <a:gd name="T37" fmla="*/ 57 h 96"/>
                <a:gd name="T38" fmla="*/ 342 w 388"/>
                <a:gd name="T39" fmla="*/ 66 h 96"/>
                <a:gd name="T40" fmla="*/ 342 w 388"/>
                <a:gd name="T41" fmla="*/ 66 h 96"/>
                <a:gd name="T42" fmla="*/ 322 w 388"/>
                <a:gd name="T43" fmla="*/ 61 h 96"/>
                <a:gd name="T44" fmla="*/ 300 w 388"/>
                <a:gd name="T45" fmla="*/ 56 h 96"/>
                <a:gd name="T46" fmla="*/ 280 w 388"/>
                <a:gd name="T47" fmla="*/ 54 h 96"/>
                <a:gd name="T48" fmla="*/ 258 w 388"/>
                <a:gd name="T49" fmla="*/ 52 h 96"/>
                <a:gd name="T50" fmla="*/ 237 w 388"/>
                <a:gd name="T51" fmla="*/ 52 h 96"/>
                <a:gd name="T52" fmla="*/ 217 w 388"/>
                <a:gd name="T53" fmla="*/ 52 h 96"/>
                <a:gd name="T54" fmla="*/ 176 w 388"/>
                <a:gd name="T55" fmla="*/ 56 h 96"/>
                <a:gd name="T56" fmla="*/ 139 w 388"/>
                <a:gd name="T57" fmla="*/ 64 h 96"/>
                <a:gd name="T58" fmla="*/ 107 w 388"/>
                <a:gd name="T59" fmla="*/ 72 h 96"/>
                <a:gd name="T60" fmla="*/ 79 w 388"/>
                <a:gd name="T61" fmla="*/ 84 h 96"/>
                <a:gd name="T62" fmla="*/ 69 w 388"/>
                <a:gd name="T63" fmla="*/ 91 h 96"/>
                <a:gd name="T64" fmla="*/ 59 w 388"/>
                <a:gd name="T65" fmla="*/ 96 h 96"/>
                <a:gd name="T66" fmla="*/ 59 w 388"/>
                <a:gd name="T67" fmla="*/ 96 h 96"/>
                <a:gd name="T68" fmla="*/ 42 w 388"/>
                <a:gd name="T69" fmla="*/ 88 h 96"/>
                <a:gd name="T70" fmla="*/ 25 w 388"/>
                <a:gd name="T71" fmla="*/ 79 h 96"/>
                <a:gd name="T72" fmla="*/ 18 w 388"/>
                <a:gd name="T73" fmla="*/ 72 h 96"/>
                <a:gd name="T74" fmla="*/ 12 w 388"/>
                <a:gd name="T75" fmla="*/ 66 h 96"/>
                <a:gd name="T76" fmla="*/ 5 w 388"/>
                <a:gd name="T77" fmla="*/ 56 h 96"/>
                <a:gd name="T78" fmla="*/ 0 w 388"/>
                <a:gd name="T79" fmla="*/ 46 h 96"/>
                <a:gd name="T80" fmla="*/ 0 w 388"/>
                <a:gd name="T81" fmla="*/ 4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8" h="96">
                  <a:moveTo>
                    <a:pt x="0" y="46"/>
                  </a:moveTo>
                  <a:lnTo>
                    <a:pt x="0" y="46"/>
                  </a:lnTo>
                  <a:lnTo>
                    <a:pt x="7" y="41"/>
                  </a:lnTo>
                  <a:lnTo>
                    <a:pt x="27" y="30"/>
                  </a:lnTo>
                  <a:lnTo>
                    <a:pt x="42" y="25"/>
                  </a:lnTo>
                  <a:lnTo>
                    <a:pt x="59" y="19"/>
                  </a:lnTo>
                  <a:lnTo>
                    <a:pt x="81" y="14"/>
                  </a:lnTo>
                  <a:lnTo>
                    <a:pt x="104" y="7"/>
                  </a:lnTo>
                  <a:lnTo>
                    <a:pt x="131" y="4"/>
                  </a:lnTo>
                  <a:lnTo>
                    <a:pt x="159" y="0"/>
                  </a:lnTo>
                  <a:lnTo>
                    <a:pt x="191" y="0"/>
                  </a:lnTo>
                  <a:lnTo>
                    <a:pt x="227" y="2"/>
                  </a:lnTo>
                  <a:lnTo>
                    <a:pt x="263" y="5"/>
                  </a:lnTo>
                  <a:lnTo>
                    <a:pt x="302" y="12"/>
                  </a:lnTo>
                  <a:lnTo>
                    <a:pt x="344" y="24"/>
                  </a:lnTo>
                  <a:lnTo>
                    <a:pt x="388" y="39"/>
                  </a:lnTo>
                  <a:lnTo>
                    <a:pt x="388" y="39"/>
                  </a:lnTo>
                  <a:lnTo>
                    <a:pt x="376" y="49"/>
                  </a:lnTo>
                  <a:lnTo>
                    <a:pt x="361" y="57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22" y="61"/>
                  </a:lnTo>
                  <a:lnTo>
                    <a:pt x="300" y="56"/>
                  </a:lnTo>
                  <a:lnTo>
                    <a:pt x="280" y="54"/>
                  </a:lnTo>
                  <a:lnTo>
                    <a:pt x="258" y="52"/>
                  </a:lnTo>
                  <a:lnTo>
                    <a:pt x="237" y="52"/>
                  </a:lnTo>
                  <a:lnTo>
                    <a:pt x="217" y="52"/>
                  </a:lnTo>
                  <a:lnTo>
                    <a:pt x="176" y="56"/>
                  </a:lnTo>
                  <a:lnTo>
                    <a:pt x="139" y="64"/>
                  </a:lnTo>
                  <a:lnTo>
                    <a:pt x="107" y="72"/>
                  </a:lnTo>
                  <a:lnTo>
                    <a:pt x="79" y="84"/>
                  </a:lnTo>
                  <a:lnTo>
                    <a:pt x="69" y="91"/>
                  </a:lnTo>
                  <a:lnTo>
                    <a:pt x="59" y="96"/>
                  </a:lnTo>
                  <a:lnTo>
                    <a:pt x="59" y="96"/>
                  </a:lnTo>
                  <a:lnTo>
                    <a:pt x="42" y="88"/>
                  </a:lnTo>
                  <a:lnTo>
                    <a:pt x="25" y="79"/>
                  </a:lnTo>
                  <a:lnTo>
                    <a:pt x="18" y="72"/>
                  </a:lnTo>
                  <a:lnTo>
                    <a:pt x="12" y="66"/>
                  </a:lnTo>
                  <a:lnTo>
                    <a:pt x="5" y="5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6E4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32"/>
            <p:cNvSpPr/>
            <p:nvPr>
              <p:custDataLst>
                <p:tags r:id="rId30"/>
              </p:custDataLst>
            </p:nvPr>
          </p:nvSpPr>
          <p:spPr bwMode="auto">
            <a:xfrm>
              <a:off x="7487" y="3303"/>
              <a:ext cx="364" cy="81"/>
            </a:xfrm>
            <a:custGeom>
              <a:avLst/>
              <a:gdLst>
                <a:gd name="T0" fmla="*/ 387 w 387"/>
                <a:gd name="T1" fmla="*/ 32 h 87"/>
                <a:gd name="T2" fmla="*/ 387 w 387"/>
                <a:gd name="T3" fmla="*/ 32 h 87"/>
                <a:gd name="T4" fmla="*/ 380 w 387"/>
                <a:gd name="T5" fmla="*/ 28 h 87"/>
                <a:gd name="T6" fmla="*/ 360 w 387"/>
                <a:gd name="T7" fmla="*/ 20 h 87"/>
                <a:gd name="T8" fmla="*/ 345 w 387"/>
                <a:gd name="T9" fmla="*/ 15 h 87"/>
                <a:gd name="T10" fmla="*/ 327 w 387"/>
                <a:gd name="T11" fmla="*/ 10 h 87"/>
                <a:gd name="T12" fmla="*/ 305 w 387"/>
                <a:gd name="T13" fmla="*/ 6 h 87"/>
                <a:gd name="T14" fmla="*/ 281 w 387"/>
                <a:gd name="T15" fmla="*/ 3 h 87"/>
                <a:gd name="T16" fmla="*/ 255 w 387"/>
                <a:gd name="T17" fmla="*/ 0 h 87"/>
                <a:gd name="T18" fmla="*/ 226 w 387"/>
                <a:gd name="T19" fmla="*/ 0 h 87"/>
                <a:gd name="T20" fmla="*/ 194 w 387"/>
                <a:gd name="T21" fmla="*/ 1 h 87"/>
                <a:gd name="T22" fmla="*/ 159 w 387"/>
                <a:gd name="T23" fmla="*/ 5 h 87"/>
                <a:gd name="T24" fmla="*/ 122 w 387"/>
                <a:gd name="T25" fmla="*/ 13 h 87"/>
                <a:gd name="T26" fmla="*/ 83 w 387"/>
                <a:gd name="T27" fmla="*/ 23 h 87"/>
                <a:gd name="T28" fmla="*/ 43 w 387"/>
                <a:gd name="T29" fmla="*/ 37 h 87"/>
                <a:gd name="T30" fmla="*/ 0 w 387"/>
                <a:gd name="T31" fmla="*/ 55 h 87"/>
                <a:gd name="T32" fmla="*/ 0 w 387"/>
                <a:gd name="T33" fmla="*/ 55 h 87"/>
                <a:gd name="T34" fmla="*/ 13 w 387"/>
                <a:gd name="T35" fmla="*/ 63 h 87"/>
                <a:gd name="T36" fmla="*/ 28 w 387"/>
                <a:gd name="T37" fmla="*/ 72 h 87"/>
                <a:gd name="T38" fmla="*/ 48 w 387"/>
                <a:gd name="T39" fmla="*/ 79 h 87"/>
                <a:gd name="T40" fmla="*/ 48 w 387"/>
                <a:gd name="T41" fmla="*/ 79 h 87"/>
                <a:gd name="T42" fmla="*/ 68 w 387"/>
                <a:gd name="T43" fmla="*/ 72 h 87"/>
                <a:gd name="T44" fmla="*/ 88 w 387"/>
                <a:gd name="T45" fmla="*/ 67 h 87"/>
                <a:gd name="T46" fmla="*/ 110 w 387"/>
                <a:gd name="T47" fmla="*/ 62 h 87"/>
                <a:gd name="T48" fmla="*/ 130 w 387"/>
                <a:gd name="T49" fmla="*/ 58 h 87"/>
                <a:gd name="T50" fmla="*/ 152 w 387"/>
                <a:gd name="T51" fmla="*/ 57 h 87"/>
                <a:gd name="T52" fmla="*/ 172 w 387"/>
                <a:gd name="T53" fmla="*/ 55 h 87"/>
                <a:gd name="T54" fmla="*/ 213 w 387"/>
                <a:gd name="T55" fmla="*/ 57 h 87"/>
                <a:gd name="T56" fmla="*/ 250 w 387"/>
                <a:gd name="T57" fmla="*/ 60 h 87"/>
                <a:gd name="T58" fmla="*/ 283 w 387"/>
                <a:gd name="T59" fmla="*/ 68 h 87"/>
                <a:gd name="T60" fmla="*/ 312 w 387"/>
                <a:gd name="T61" fmla="*/ 77 h 87"/>
                <a:gd name="T62" fmla="*/ 323 w 387"/>
                <a:gd name="T63" fmla="*/ 82 h 87"/>
                <a:gd name="T64" fmla="*/ 333 w 387"/>
                <a:gd name="T65" fmla="*/ 87 h 87"/>
                <a:gd name="T66" fmla="*/ 333 w 387"/>
                <a:gd name="T67" fmla="*/ 87 h 87"/>
                <a:gd name="T68" fmla="*/ 350 w 387"/>
                <a:gd name="T69" fmla="*/ 79 h 87"/>
                <a:gd name="T70" fmla="*/ 365 w 387"/>
                <a:gd name="T71" fmla="*/ 67 h 87"/>
                <a:gd name="T72" fmla="*/ 372 w 387"/>
                <a:gd name="T73" fmla="*/ 60 h 87"/>
                <a:gd name="T74" fmla="*/ 379 w 387"/>
                <a:gd name="T75" fmla="*/ 53 h 87"/>
                <a:gd name="T76" fmla="*/ 384 w 387"/>
                <a:gd name="T77" fmla="*/ 43 h 87"/>
                <a:gd name="T78" fmla="*/ 387 w 387"/>
                <a:gd name="T79" fmla="*/ 32 h 87"/>
                <a:gd name="T80" fmla="*/ 387 w 387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87">
                  <a:moveTo>
                    <a:pt x="387" y="32"/>
                  </a:moveTo>
                  <a:lnTo>
                    <a:pt x="387" y="32"/>
                  </a:lnTo>
                  <a:lnTo>
                    <a:pt x="380" y="28"/>
                  </a:lnTo>
                  <a:lnTo>
                    <a:pt x="360" y="20"/>
                  </a:lnTo>
                  <a:lnTo>
                    <a:pt x="345" y="15"/>
                  </a:lnTo>
                  <a:lnTo>
                    <a:pt x="327" y="10"/>
                  </a:lnTo>
                  <a:lnTo>
                    <a:pt x="305" y="6"/>
                  </a:lnTo>
                  <a:lnTo>
                    <a:pt x="281" y="3"/>
                  </a:lnTo>
                  <a:lnTo>
                    <a:pt x="255" y="0"/>
                  </a:lnTo>
                  <a:lnTo>
                    <a:pt x="226" y="0"/>
                  </a:lnTo>
                  <a:lnTo>
                    <a:pt x="194" y="1"/>
                  </a:lnTo>
                  <a:lnTo>
                    <a:pt x="159" y="5"/>
                  </a:lnTo>
                  <a:lnTo>
                    <a:pt x="122" y="13"/>
                  </a:lnTo>
                  <a:lnTo>
                    <a:pt x="83" y="23"/>
                  </a:lnTo>
                  <a:lnTo>
                    <a:pt x="43" y="37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3" y="63"/>
                  </a:lnTo>
                  <a:lnTo>
                    <a:pt x="28" y="72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68" y="72"/>
                  </a:lnTo>
                  <a:lnTo>
                    <a:pt x="88" y="67"/>
                  </a:lnTo>
                  <a:lnTo>
                    <a:pt x="110" y="62"/>
                  </a:lnTo>
                  <a:lnTo>
                    <a:pt x="130" y="58"/>
                  </a:lnTo>
                  <a:lnTo>
                    <a:pt x="152" y="57"/>
                  </a:lnTo>
                  <a:lnTo>
                    <a:pt x="172" y="55"/>
                  </a:lnTo>
                  <a:lnTo>
                    <a:pt x="213" y="57"/>
                  </a:lnTo>
                  <a:lnTo>
                    <a:pt x="250" y="60"/>
                  </a:lnTo>
                  <a:lnTo>
                    <a:pt x="283" y="68"/>
                  </a:lnTo>
                  <a:lnTo>
                    <a:pt x="312" y="77"/>
                  </a:lnTo>
                  <a:lnTo>
                    <a:pt x="323" y="82"/>
                  </a:lnTo>
                  <a:lnTo>
                    <a:pt x="333" y="87"/>
                  </a:lnTo>
                  <a:lnTo>
                    <a:pt x="333" y="87"/>
                  </a:lnTo>
                  <a:lnTo>
                    <a:pt x="350" y="79"/>
                  </a:lnTo>
                  <a:lnTo>
                    <a:pt x="365" y="67"/>
                  </a:lnTo>
                  <a:lnTo>
                    <a:pt x="372" y="60"/>
                  </a:lnTo>
                  <a:lnTo>
                    <a:pt x="379" y="53"/>
                  </a:lnTo>
                  <a:lnTo>
                    <a:pt x="384" y="43"/>
                  </a:lnTo>
                  <a:lnTo>
                    <a:pt x="387" y="32"/>
                  </a:lnTo>
                  <a:lnTo>
                    <a:pt x="387" y="32"/>
                  </a:lnTo>
                  <a:close/>
                </a:path>
              </a:pathLst>
            </a:custGeom>
            <a:solidFill>
              <a:srgbClr val="6E4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33"/>
            <p:cNvSpPr/>
            <p:nvPr>
              <p:custDataLst>
                <p:tags r:id="rId31"/>
              </p:custDataLst>
            </p:nvPr>
          </p:nvSpPr>
          <p:spPr bwMode="auto">
            <a:xfrm>
              <a:off x="7857" y="3833"/>
              <a:ext cx="186" cy="53"/>
            </a:xfrm>
            <a:custGeom>
              <a:avLst/>
              <a:gdLst>
                <a:gd name="T0" fmla="*/ 0 w 198"/>
                <a:gd name="T1" fmla="*/ 53 h 55"/>
                <a:gd name="T2" fmla="*/ 0 w 198"/>
                <a:gd name="T3" fmla="*/ 53 h 55"/>
                <a:gd name="T4" fmla="*/ 8 w 198"/>
                <a:gd name="T5" fmla="*/ 45 h 55"/>
                <a:gd name="T6" fmla="*/ 17 w 198"/>
                <a:gd name="T7" fmla="*/ 37 h 55"/>
                <a:gd name="T8" fmla="*/ 30 w 198"/>
                <a:gd name="T9" fmla="*/ 27 h 55"/>
                <a:gd name="T10" fmla="*/ 47 w 198"/>
                <a:gd name="T11" fmla="*/ 16 h 55"/>
                <a:gd name="T12" fmla="*/ 64 w 198"/>
                <a:gd name="T13" fmla="*/ 8 h 55"/>
                <a:gd name="T14" fmla="*/ 84 w 198"/>
                <a:gd name="T15" fmla="*/ 1 h 55"/>
                <a:gd name="T16" fmla="*/ 94 w 198"/>
                <a:gd name="T17" fmla="*/ 0 h 55"/>
                <a:gd name="T18" fmla="*/ 104 w 198"/>
                <a:gd name="T19" fmla="*/ 0 h 55"/>
                <a:gd name="T20" fmla="*/ 104 w 198"/>
                <a:gd name="T21" fmla="*/ 0 h 55"/>
                <a:gd name="T22" fmla="*/ 114 w 198"/>
                <a:gd name="T23" fmla="*/ 0 h 55"/>
                <a:gd name="T24" fmla="*/ 124 w 198"/>
                <a:gd name="T25" fmla="*/ 1 h 55"/>
                <a:gd name="T26" fmla="*/ 143 w 198"/>
                <a:gd name="T27" fmla="*/ 8 h 55"/>
                <a:gd name="T28" fmla="*/ 158 w 198"/>
                <a:gd name="T29" fmla="*/ 16 h 55"/>
                <a:gd name="T30" fmla="*/ 171 w 198"/>
                <a:gd name="T31" fmla="*/ 27 h 55"/>
                <a:gd name="T32" fmla="*/ 183 w 198"/>
                <a:gd name="T33" fmla="*/ 37 h 55"/>
                <a:gd name="T34" fmla="*/ 191 w 198"/>
                <a:gd name="T35" fmla="*/ 45 h 55"/>
                <a:gd name="T36" fmla="*/ 198 w 198"/>
                <a:gd name="T37" fmla="*/ 55 h 55"/>
                <a:gd name="T38" fmla="*/ 198 w 198"/>
                <a:gd name="T39" fmla="*/ 55 h 55"/>
                <a:gd name="T40" fmla="*/ 183 w 198"/>
                <a:gd name="T41" fmla="*/ 47 h 55"/>
                <a:gd name="T42" fmla="*/ 164 w 198"/>
                <a:gd name="T43" fmla="*/ 38 h 55"/>
                <a:gd name="T44" fmla="*/ 141 w 198"/>
                <a:gd name="T45" fmla="*/ 32 h 55"/>
                <a:gd name="T46" fmla="*/ 127 w 198"/>
                <a:gd name="T47" fmla="*/ 30 h 55"/>
                <a:gd name="T48" fmla="*/ 112 w 198"/>
                <a:gd name="T49" fmla="*/ 28 h 55"/>
                <a:gd name="T50" fmla="*/ 96 w 198"/>
                <a:gd name="T51" fmla="*/ 28 h 55"/>
                <a:gd name="T52" fmla="*/ 77 w 198"/>
                <a:gd name="T53" fmla="*/ 30 h 55"/>
                <a:gd name="T54" fmla="*/ 59 w 198"/>
                <a:gd name="T55" fmla="*/ 33 h 55"/>
                <a:gd name="T56" fmla="*/ 40 w 198"/>
                <a:gd name="T57" fmla="*/ 37 h 55"/>
                <a:gd name="T58" fmla="*/ 20 w 198"/>
                <a:gd name="T59" fmla="*/ 45 h 55"/>
                <a:gd name="T60" fmla="*/ 0 w 198"/>
                <a:gd name="T61" fmla="*/ 53 h 55"/>
                <a:gd name="T62" fmla="*/ 0 w 198"/>
                <a:gd name="T6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8" h="55">
                  <a:moveTo>
                    <a:pt x="0" y="53"/>
                  </a:moveTo>
                  <a:lnTo>
                    <a:pt x="0" y="53"/>
                  </a:lnTo>
                  <a:lnTo>
                    <a:pt x="8" y="45"/>
                  </a:lnTo>
                  <a:lnTo>
                    <a:pt x="17" y="37"/>
                  </a:lnTo>
                  <a:lnTo>
                    <a:pt x="30" y="27"/>
                  </a:lnTo>
                  <a:lnTo>
                    <a:pt x="47" y="16"/>
                  </a:lnTo>
                  <a:lnTo>
                    <a:pt x="64" y="8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0"/>
                  </a:lnTo>
                  <a:lnTo>
                    <a:pt x="124" y="1"/>
                  </a:lnTo>
                  <a:lnTo>
                    <a:pt x="143" y="8"/>
                  </a:lnTo>
                  <a:lnTo>
                    <a:pt x="158" y="16"/>
                  </a:lnTo>
                  <a:lnTo>
                    <a:pt x="171" y="27"/>
                  </a:lnTo>
                  <a:lnTo>
                    <a:pt x="183" y="37"/>
                  </a:lnTo>
                  <a:lnTo>
                    <a:pt x="191" y="45"/>
                  </a:lnTo>
                  <a:lnTo>
                    <a:pt x="198" y="55"/>
                  </a:lnTo>
                  <a:lnTo>
                    <a:pt x="198" y="55"/>
                  </a:lnTo>
                  <a:lnTo>
                    <a:pt x="183" y="47"/>
                  </a:lnTo>
                  <a:lnTo>
                    <a:pt x="164" y="38"/>
                  </a:lnTo>
                  <a:lnTo>
                    <a:pt x="141" y="32"/>
                  </a:lnTo>
                  <a:lnTo>
                    <a:pt x="127" y="30"/>
                  </a:lnTo>
                  <a:lnTo>
                    <a:pt x="112" y="28"/>
                  </a:lnTo>
                  <a:lnTo>
                    <a:pt x="96" y="28"/>
                  </a:lnTo>
                  <a:lnTo>
                    <a:pt x="77" y="30"/>
                  </a:lnTo>
                  <a:lnTo>
                    <a:pt x="59" y="33"/>
                  </a:lnTo>
                  <a:lnTo>
                    <a:pt x="40" y="37"/>
                  </a:lnTo>
                  <a:lnTo>
                    <a:pt x="20" y="45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34"/>
            <p:cNvSpPr/>
            <p:nvPr>
              <p:custDataLst>
                <p:tags r:id="rId32"/>
              </p:custDataLst>
            </p:nvPr>
          </p:nvSpPr>
          <p:spPr bwMode="auto">
            <a:xfrm>
              <a:off x="7636" y="4006"/>
              <a:ext cx="643" cy="238"/>
            </a:xfrm>
            <a:custGeom>
              <a:avLst/>
              <a:gdLst>
                <a:gd name="T0" fmla="*/ 685 w 685"/>
                <a:gd name="T1" fmla="*/ 1 h 255"/>
                <a:gd name="T2" fmla="*/ 685 w 685"/>
                <a:gd name="T3" fmla="*/ 1 h 255"/>
                <a:gd name="T4" fmla="*/ 678 w 685"/>
                <a:gd name="T5" fmla="*/ 18 h 255"/>
                <a:gd name="T6" fmla="*/ 669 w 685"/>
                <a:gd name="T7" fmla="*/ 36 h 255"/>
                <a:gd name="T8" fmla="*/ 658 w 685"/>
                <a:gd name="T9" fmla="*/ 60 h 255"/>
                <a:gd name="T10" fmla="*/ 641 w 685"/>
                <a:gd name="T11" fmla="*/ 87 h 255"/>
                <a:gd name="T12" fmla="*/ 621 w 685"/>
                <a:gd name="T13" fmla="*/ 117 h 255"/>
                <a:gd name="T14" fmla="*/ 596 w 685"/>
                <a:gd name="T15" fmla="*/ 147 h 255"/>
                <a:gd name="T16" fmla="*/ 581 w 685"/>
                <a:gd name="T17" fmla="*/ 161 h 255"/>
                <a:gd name="T18" fmla="*/ 565 w 685"/>
                <a:gd name="T19" fmla="*/ 176 h 255"/>
                <a:gd name="T20" fmla="*/ 565 w 685"/>
                <a:gd name="T21" fmla="*/ 176 h 255"/>
                <a:gd name="T22" fmla="*/ 542 w 685"/>
                <a:gd name="T23" fmla="*/ 192 h 255"/>
                <a:gd name="T24" fmla="*/ 518 w 685"/>
                <a:gd name="T25" fmla="*/ 209 h 255"/>
                <a:gd name="T26" fmla="*/ 492 w 685"/>
                <a:gd name="T27" fmla="*/ 223 h 255"/>
                <a:gd name="T28" fmla="*/ 461 w 685"/>
                <a:gd name="T29" fmla="*/ 236 h 255"/>
                <a:gd name="T30" fmla="*/ 430 w 685"/>
                <a:gd name="T31" fmla="*/ 244 h 255"/>
                <a:gd name="T32" fmla="*/ 396 w 685"/>
                <a:gd name="T33" fmla="*/ 251 h 255"/>
                <a:gd name="T34" fmla="*/ 359 w 685"/>
                <a:gd name="T35" fmla="*/ 255 h 255"/>
                <a:gd name="T36" fmla="*/ 319 w 685"/>
                <a:gd name="T37" fmla="*/ 255 h 255"/>
                <a:gd name="T38" fmla="*/ 319 w 685"/>
                <a:gd name="T39" fmla="*/ 255 h 255"/>
                <a:gd name="T40" fmla="*/ 282 w 685"/>
                <a:gd name="T41" fmla="*/ 251 h 255"/>
                <a:gd name="T42" fmla="*/ 247 w 685"/>
                <a:gd name="T43" fmla="*/ 244 h 255"/>
                <a:gd name="T44" fmla="*/ 213 w 685"/>
                <a:gd name="T45" fmla="*/ 234 h 255"/>
                <a:gd name="T46" fmla="*/ 185 w 685"/>
                <a:gd name="T47" fmla="*/ 224 h 255"/>
                <a:gd name="T48" fmla="*/ 158 w 685"/>
                <a:gd name="T49" fmla="*/ 211 h 255"/>
                <a:gd name="T50" fmla="*/ 134 w 685"/>
                <a:gd name="T51" fmla="*/ 196 h 255"/>
                <a:gd name="T52" fmla="*/ 112 w 685"/>
                <a:gd name="T53" fmla="*/ 181 h 255"/>
                <a:gd name="T54" fmla="*/ 94 w 685"/>
                <a:gd name="T55" fmla="*/ 164 h 255"/>
                <a:gd name="T56" fmla="*/ 94 w 685"/>
                <a:gd name="T57" fmla="*/ 164 h 255"/>
                <a:gd name="T58" fmla="*/ 79 w 685"/>
                <a:gd name="T59" fmla="*/ 150 h 255"/>
                <a:gd name="T60" fmla="*/ 67 w 685"/>
                <a:gd name="T61" fmla="*/ 135 h 255"/>
                <a:gd name="T62" fmla="*/ 55 w 685"/>
                <a:gd name="T63" fmla="*/ 122 h 255"/>
                <a:gd name="T64" fmla="*/ 45 w 685"/>
                <a:gd name="T65" fmla="*/ 107 h 255"/>
                <a:gd name="T66" fmla="*/ 30 w 685"/>
                <a:gd name="T67" fmla="*/ 80 h 255"/>
                <a:gd name="T68" fmla="*/ 17 w 685"/>
                <a:gd name="T69" fmla="*/ 55 h 255"/>
                <a:gd name="T70" fmla="*/ 8 w 685"/>
                <a:gd name="T71" fmla="*/ 33 h 255"/>
                <a:gd name="T72" fmla="*/ 3 w 685"/>
                <a:gd name="T73" fmla="*/ 15 h 255"/>
                <a:gd name="T74" fmla="*/ 0 w 685"/>
                <a:gd name="T75" fmla="*/ 0 h 255"/>
                <a:gd name="T76" fmla="*/ 685 w 685"/>
                <a:gd name="T77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5" h="255">
                  <a:moveTo>
                    <a:pt x="685" y="1"/>
                  </a:moveTo>
                  <a:lnTo>
                    <a:pt x="685" y="1"/>
                  </a:lnTo>
                  <a:lnTo>
                    <a:pt x="678" y="18"/>
                  </a:lnTo>
                  <a:lnTo>
                    <a:pt x="669" y="36"/>
                  </a:lnTo>
                  <a:lnTo>
                    <a:pt x="658" y="60"/>
                  </a:lnTo>
                  <a:lnTo>
                    <a:pt x="641" y="87"/>
                  </a:lnTo>
                  <a:lnTo>
                    <a:pt x="621" y="117"/>
                  </a:lnTo>
                  <a:lnTo>
                    <a:pt x="596" y="147"/>
                  </a:lnTo>
                  <a:lnTo>
                    <a:pt x="581" y="161"/>
                  </a:lnTo>
                  <a:lnTo>
                    <a:pt x="565" y="176"/>
                  </a:lnTo>
                  <a:lnTo>
                    <a:pt x="565" y="176"/>
                  </a:lnTo>
                  <a:lnTo>
                    <a:pt x="542" y="192"/>
                  </a:lnTo>
                  <a:lnTo>
                    <a:pt x="518" y="209"/>
                  </a:lnTo>
                  <a:lnTo>
                    <a:pt x="492" y="223"/>
                  </a:lnTo>
                  <a:lnTo>
                    <a:pt x="461" y="236"/>
                  </a:lnTo>
                  <a:lnTo>
                    <a:pt x="430" y="244"/>
                  </a:lnTo>
                  <a:lnTo>
                    <a:pt x="396" y="251"/>
                  </a:lnTo>
                  <a:lnTo>
                    <a:pt x="359" y="255"/>
                  </a:lnTo>
                  <a:lnTo>
                    <a:pt x="319" y="255"/>
                  </a:lnTo>
                  <a:lnTo>
                    <a:pt x="319" y="255"/>
                  </a:lnTo>
                  <a:lnTo>
                    <a:pt x="282" y="251"/>
                  </a:lnTo>
                  <a:lnTo>
                    <a:pt x="247" y="244"/>
                  </a:lnTo>
                  <a:lnTo>
                    <a:pt x="213" y="234"/>
                  </a:lnTo>
                  <a:lnTo>
                    <a:pt x="185" y="224"/>
                  </a:lnTo>
                  <a:lnTo>
                    <a:pt x="158" y="211"/>
                  </a:lnTo>
                  <a:lnTo>
                    <a:pt x="134" y="196"/>
                  </a:lnTo>
                  <a:lnTo>
                    <a:pt x="112" y="181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79" y="150"/>
                  </a:lnTo>
                  <a:lnTo>
                    <a:pt x="67" y="135"/>
                  </a:lnTo>
                  <a:lnTo>
                    <a:pt x="55" y="122"/>
                  </a:lnTo>
                  <a:lnTo>
                    <a:pt x="45" y="107"/>
                  </a:lnTo>
                  <a:lnTo>
                    <a:pt x="30" y="80"/>
                  </a:lnTo>
                  <a:lnTo>
                    <a:pt x="17" y="55"/>
                  </a:lnTo>
                  <a:lnTo>
                    <a:pt x="8" y="33"/>
                  </a:lnTo>
                  <a:lnTo>
                    <a:pt x="3" y="15"/>
                  </a:lnTo>
                  <a:lnTo>
                    <a:pt x="0" y="0"/>
                  </a:lnTo>
                  <a:lnTo>
                    <a:pt x="685" y="1"/>
                  </a:lnTo>
                  <a:close/>
                </a:path>
              </a:pathLst>
            </a:custGeom>
            <a:solidFill>
              <a:srgbClr val="854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375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35"/>
            <p:cNvSpPr/>
            <p:nvPr>
              <p:custDataLst>
                <p:tags r:id="rId33"/>
              </p:custDataLst>
            </p:nvPr>
          </p:nvSpPr>
          <p:spPr bwMode="auto">
            <a:xfrm>
              <a:off x="7658" y="4006"/>
              <a:ext cx="585" cy="69"/>
            </a:xfrm>
            <a:custGeom>
              <a:avLst/>
              <a:gdLst>
                <a:gd name="T0" fmla="*/ 625 w 625"/>
                <a:gd name="T1" fmla="*/ 1 h 73"/>
                <a:gd name="T2" fmla="*/ 611 w 625"/>
                <a:gd name="T3" fmla="*/ 57 h 73"/>
                <a:gd name="T4" fmla="*/ 611 w 625"/>
                <a:gd name="T5" fmla="*/ 57 h 73"/>
                <a:gd name="T6" fmla="*/ 579 w 625"/>
                <a:gd name="T7" fmla="*/ 62 h 73"/>
                <a:gd name="T8" fmla="*/ 541 w 625"/>
                <a:gd name="T9" fmla="*/ 67 h 73"/>
                <a:gd name="T10" fmla="*/ 499 w 625"/>
                <a:gd name="T11" fmla="*/ 70 h 73"/>
                <a:gd name="T12" fmla="*/ 454 w 625"/>
                <a:gd name="T13" fmla="*/ 72 h 73"/>
                <a:gd name="T14" fmla="*/ 355 w 625"/>
                <a:gd name="T15" fmla="*/ 73 h 73"/>
                <a:gd name="T16" fmla="*/ 255 w 625"/>
                <a:gd name="T17" fmla="*/ 72 h 73"/>
                <a:gd name="T18" fmla="*/ 165 w 625"/>
                <a:gd name="T19" fmla="*/ 70 h 73"/>
                <a:gd name="T20" fmla="*/ 88 w 625"/>
                <a:gd name="T21" fmla="*/ 67 h 73"/>
                <a:gd name="T22" fmla="*/ 17 w 625"/>
                <a:gd name="T23" fmla="*/ 63 h 73"/>
                <a:gd name="T24" fmla="*/ 0 w 625"/>
                <a:gd name="T25" fmla="*/ 0 h 73"/>
                <a:gd name="T26" fmla="*/ 625 w 625"/>
                <a:gd name="T2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5" h="73">
                  <a:moveTo>
                    <a:pt x="625" y="1"/>
                  </a:moveTo>
                  <a:lnTo>
                    <a:pt x="611" y="57"/>
                  </a:lnTo>
                  <a:lnTo>
                    <a:pt x="611" y="57"/>
                  </a:lnTo>
                  <a:lnTo>
                    <a:pt x="579" y="62"/>
                  </a:lnTo>
                  <a:lnTo>
                    <a:pt x="541" y="67"/>
                  </a:lnTo>
                  <a:lnTo>
                    <a:pt x="499" y="70"/>
                  </a:lnTo>
                  <a:lnTo>
                    <a:pt x="454" y="72"/>
                  </a:lnTo>
                  <a:lnTo>
                    <a:pt x="355" y="73"/>
                  </a:lnTo>
                  <a:lnTo>
                    <a:pt x="255" y="72"/>
                  </a:lnTo>
                  <a:lnTo>
                    <a:pt x="165" y="70"/>
                  </a:lnTo>
                  <a:lnTo>
                    <a:pt x="88" y="67"/>
                  </a:lnTo>
                  <a:lnTo>
                    <a:pt x="17" y="63"/>
                  </a:lnTo>
                  <a:lnTo>
                    <a:pt x="0" y="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36"/>
            <p:cNvSpPr/>
            <p:nvPr>
              <p:custDataLst>
                <p:tags r:id="rId34"/>
              </p:custDataLst>
            </p:nvPr>
          </p:nvSpPr>
          <p:spPr bwMode="auto">
            <a:xfrm>
              <a:off x="7724" y="4124"/>
              <a:ext cx="443" cy="120"/>
            </a:xfrm>
            <a:custGeom>
              <a:avLst/>
              <a:gdLst>
                <a:gd name="T0" fmla="*/ 471 w 471"/>
                <a:gd name="T1" fmla="*/ 51 h 130"/>
                <a:gd name="T2" fmla="*/ 471 w 471"/>
                <a:gd name="T3" fmla="*/ 51 h 130"/>
                <a:gd name="T4" fmla="*/ 448 w 471"/>
                <a:gd name="T5" fmla="*/ 67 h 130"/>
                <a:gd name="T6" fmla="*/ 424 w 471"/>
                <a:gd name="T7" fmla="*/ 84 h 130"/>
                <a:gd name="T8" fmla="*/ 398 w 471"/>
                <a:gd name="T9" fmla="*/ 98 h 130"/>
                <a:gd name="T10" fmla="*/ 367 w 471"/>
                <a:gd name="T11" fmla="*/ 111 h 130"/>
                <a:gd name="T12" fmla="*/ 336 w 471"/>
                <a:gd name="T13" fmla="*/ 119 h 130"/>
                <a:gd name="T14" fmla="*/ 302 w 471"/>
                <a:gd name="T15" fmla="*/ 126 h 130"/>
                <a:gd name="T16" fmla="*/ 265 w 471"/>
                <a:gd name="T17" fmla="*/ 130 h 130"/>
                <a:gd name="T18" fmla="*/ 225 w 471"/>
                <a:gd name="T19" fmla="*/ 130 h 130"/>
                <a:gd name="T20" fmla="*/ 225 w 471"/>
                <a:gd name="T21" fmla="*/ 130 h 130"/>
                <a:gd name="T22" fmla="*/ 188 w 471"/>
                <a:gd name="T23" fmla="*/ 126 h 130"/>
                <a:gd name="T24" fmla="*/ 153 w 471"/>
                <a:gd name="T25" fmla="*/ 119 h 130"/>
                <a:gd name="T26" fmla="*/ 119 w 471"/>
                <a:gd name="T27" fmla="*/ 109 h 130"/>
                <a:gd name="T28" fmla="*/ 91 w 471"/>
                <a:gd name="T29" fmla="*/ 99 h 130"/>
                <a:gd name="T30" fmla="*/ 64 w 471"/>
                <a:gd name="T31" fmla="*/ 86 h 130"/>
                <a:gd name="T32" fmla="*/ 40 w 471"/>
                <a:gd name="T33" fmla="*/ 71 h 130"/>
                <a:gd name="T34" fmla="*/ 18 w 471"/>
                <a:gd name="T35" fmla="*/ 56 h 130"/>
                <a:gd name="T36" fmla="*/ 0 w 471"/>
                <a:gd name="T37" fmla="*/ 39 h 130"/>
                <a:gd name="T38" fmla="*/ 0 w 471"/>
                <a:gd name="T39" fmla="*/ 39 h 130"/>
                <a:gd name="T40" fmla="*/ 40 w 471"/>
                <a:gd name="T41" fmla="*/ 29 h 130"/>
                <a:gd name="T42" fmla="*/ 99 w 471"/>
                <a:gd name="T43" fmla="*/ 15 h 130"/>
                <a:gd name="T44" fmla="*/ 134 w 471"/>
                <a:gd name="T45" fmla="*/ 9 h 130"/>
                <a:gd name="T46" fmla="*/ 169 w 471"/>
                <a:gd name="T47" fmla="*/ 5 h 130"/>
                <a:gd name="T48" fmla="*/ 205 w 471"/>
                <a:gd name="T49" fmla="*/ 2 h 130"/>
                <a:gd name="T50" fmla="*/ 242 w 471"/>
                <a:gd name="T51" fmla="*/ 0 h 130"/>
                <a:gd name="T52" fmla="*/ 242 w 471"/>
                <a:gd name="T53" fmla="*/ 0 h 130"/>
                <a:gd name="T54" fmla="*/ 275 w 471"/>
                <a:gd name="T55" fmla="*/ 2 h 130"/>
                <a:gd name="T56" fmla="*/ 309 w 471"/>
                <a:gd name="T57" fmla="*/ 5 h 130"/>
                <a:gd name="T58" fmla="*/ 341 w 471"/>
                <a:gd name="T59" fmla="*/ 12 h 130"/>
                <a:gd name="T60" fmla="*/ 372 w 471"/>
                <a:gd name="T61" fmla="*/ 19 h 130"/>
                <a:gd name="T62" fmla="*/ 403 w 471"/>
                <a:gd name="T63" fmla="*/ 27 h 130"/>
                <a:gd name="T64" fmla="*/ 430 w 471"/>
                <a:gd name="T65" fmla="*/ 36 h 130"/>
                <a:gd name="T66" fmla="*/ 471 w 471"/>
                <a:gd name="T67" fmla="*/ 51 h 130"/>
                <a:gd name="T68" fmla="*/ 471 w 471"/>
                <a:gd name="T69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1" h="130">
                  <a:moveTo>
                    <a:pt x="471" y="51"/>
                  </a:moveTo>
                  <a:lnTo>
                    <a:pt x="471" y="51"/>
                  </a:lnTo>
                  <a:lnTo>
                    <a:pt x="448" y="67"/>
                  </a:lnTo>
                  <a:lnTo>
                    <a:pt x="424" y="84"/>
                  </a:lnTo>
                  <a:lnTo>
                    <a:pt x="398" y="98"/>
                  </a:lnTo>
                  <a:lnTo>
                    <a:pt x="367" y="111"/>
                  </a:lnTo>
                  <a:lnTo>
                    <a:pt x="336" y="119"/>
                  </a:lnTo>
                  <a:lnTo>
                    <a:pt x="302" y="126"/>
                  </a:lnTo>
                  <a:lnTo>
                    <a:pt x="265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188" y="126"/>
                  </a:lnTo>
                  <a:lnTo>
                    <a:pt x="153" y="119"/>
                  </a:lnTo>
                  <a:lnTo>
                    <a:pt x="119" y="109"/>
                  </a:lnTo>
                  <a:lnTo>
                    <a:pt x="91" y="99"/>
                  </a:lnTo>
                  <a:lnTo>
                    <a:pt x="64" y="86"/>
                  </a:lnTo>
                  <a:lnTo>
                    <a:pt x="40" y="71"/>
                  </a:lnTo>
                  <a:lnTo>
                    <a:pt x="18" y="5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0" y="29"/>
                  </a:lnTo>
                  <a:lnTo>
                    <a:pt x="99" y="15"/>
                  </a:lnTo>
                  <a:lnTo>
                    <a:pt x="134" y="9"/>
                  </a:lnTo>
                  <a:lnTo>
                    <a:pt x="169" y="5"/>
                  </a:lnTo>
                  <a:lnTo>
                    <a:pt x="205" y="2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75" y="2"/>
                  </a:lnTo>
                  <a:lnTo>
                    <a:pt x="309" y="5"/>
                  </a:lnTo>
                  <a:lnTo>
                    <a:pt x="341" y="12"/>
                  </a:lnTo>
                  <a:lnTo>
                    <a:pt x="372" y="19"/>
                  </a:lnTo>
                  <a:lnTo>
                    <a:pt x="403" y="27"/>
                  </a:lnTo>
                  <a:lnTo>
                    <a:pt x="430" y="36"/>
                  </a:lnTo>
                  <a:lnTo>
                    <a:pt x="471" y="51"/>
                  </a:lnTo>
                  <a:lnTo>
                    <a:pt x="471" y="51"/>
                  </a:lnTo>
                  <a:close/>
                </a:path>
              </a:pathLst>
            </a:custGeom>
            <a:solidFill>
              <a:srgbClr val="F08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37"/>
            <p:cNvSpPr/>
            <p:nvPr>
              <p:custDataLst>
                <p:tags r:id="rId35"/>
              </p:custDataLst>
            </p:nvPr>
          </p:nvSpPr>
          <p:spPr bwMode="auto">
            <a:xfrm>
              <a:off x="7521" y="3835"/>
              <a:ext cx="66" cy="99"/>
            </a:xfrm>
            <a:custGeom>
              <a:avLst/>
              <a:gdLst>
                <a:gd name="T0" fmla="*/ 0 w 69"/>
                <a:gd name="T1" fmla="*/ 0 h 106"/>
                <a:gd name="T2" fmla="*/ 0 w 69"/>
                <a:gd name="T3" fmla="*/ 0 h 106"/>
                <a:gd name="T4" fmla="*/ 10 w 69"/>
                <a:gd name="T5" fmla="*/ 7 h 106"/>
                <a:gd name="T6" fmla="*/ 19 w 69"/>
                <a:gd name="T7" fmla="*/ 15 h 106"/>
                <a:gd name="T8" fmla="*/ 31 w 69"/>
                <a:gd name="T9" fmla="*/ 27 h 106"/>
                <a:gd name="T10" fmla="*/ 42 w 69"/>
                <a:gd name="T11" fmla="*/ 42 h 106"/>
                <a:gd name="T12" fmla="*/ 54 w 69"/>
                <a:gd name="T13" fmla="*/ 59 h 106"/>
                <a:gd name="T14" fmla="*/ 64 w 69"/>
                <a:gd name="T15" fmla="*/ 81 h 106"/>
                <a:gd name="T16" fmla="*/ 68 w 69"/>
                <a:gd name="T17" fmla="*/ 93 h 106"/>
                <a:gd name="T18" fmla="*/ 69 w 69"/>
                <a:gd name="T19" fmla="*/ 106 h 106"/>
                <a:gd name="T20" fmla="*/ 69 w 69"/>
                <a:gd name="T21" fmla="*/ 106 h 106"/>
                <a:gd name="T22" fmla="*/ 51 w 69"/>
                <a:gd name="T23" fmla="*/ 84 h 106"/>
                <a:gd name="T24" fmla="*/ 36 w 69"/>
                <a:gd name="T25" fmla="*/ 66 h 106"/>
                <a:gd name="T26" fmla="*/ 29 w 69"/>
                <a:gd name="T27" fmla="*/ 56 h 106"/>
                <a:gd name="T28" fmla="*/ 26 w 69"/>
                <a:gd name="T29" fmla="*/ 47 h 106"/>
                <a:gd name="T30" fmla="*/ 26 w 69"/>
                <a:gd name="T31" fmla="*/ 47 h 106"/>
                <a:gd name="T32" fmla="*/ 19 w 69"/>
                <a:gd name="T33" fmla="*/ 31 h 106"/>
                <a:gd name="T34" fmla="*/ 10 w 69"/>
                <a:gd name="T35" fmla="*/ 15 h 106"/>
                <a:gd name="T36" fmla="*/ 0 w 69"/>
                <a:gd name="T37" fmla="*/ 0 h 106"/>
                <a:gd name="T38" fmla="*/ 0 w 69"/>
                <a:gd name="T3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106">
                  <a:moveTo>
                    <a:pt x="0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19" y="15"/>
                  </a:lnTo>
                  <a:lnTo>
                    <a:pt x="31" y="27"/>
                  </a:lnTo>
                  <a:lnTo>
                    <a:pt x="42" y="42"/>
                  </a:lnTo>
                  <a:lnTo>
                    <a:pt x="54" y="59"/>
                  </a:lnTo>
                  <a:lnTo>
                    <a:pt x="64" y="81"/>
                  </a:lnTo>
                  <a:lnTo>
                    <a:pt x="68" y="93"/>
                  </a:lnTo>
                  <a:lnTo>
                    <a:pt x="69" y="106"/>
                  </a:lnTo>
                  <a:lnTo>
                    <a:pt x="69" y="106"/>
                  </a:lnTo>
                  <a:lnTo>
                    <a:pt x="51" y="84"/>
                  </a:lnTo>
                  <a:lnTo>
                    <a:pt x="36" y="66"/>
                  </a:lnTo>
                  <a:lnTo>
                    <a:pt x="29" y="56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19" y="31"/>
                  </a:lnTo>
                  <a:lnTo>
                    <a:pt x="1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38"/>
            <p:cNvSpPr/>
            <p:nvPr>
              <p:custDataLst>
                <p:tags r:id="rId36"/>
              </p:custDataLst>
            </p:nvPr>
          </p:nvSpPr>
          <p:spPr bwMode="auto">
            <a:xfrm>
              <a:off x="8339" y="3835"/>
              <a:ext cx="66" cy="99"/>
            </a:xfrm>
            <a:custGeom>
              <a:avLst/>
              <a:gdLst>
                <a:gd name="T0" fmla="*/ 71 w 71"/>
                <a:gd name="T1" fmla="*/ 0 h 106"/>
                <a:gd name="T2" fmla="*/ 71 w 71"/>
                <a:gd name="T3" fmla="*/ 0 h 106"/>
                <a:gd name="T4" fmla="*/ 61 w 71"/>
                <a:gd name="T5" fmla="*/ 7 h 106"/>
                <a:gd name="T6" fmla="*/ 52 w 71"/>
                <a:gd name="T7" fmla="*/ 15 h 106"/>
                <a:gd name="T8" fmla="*/ 41 w 71"/>
                <a:gd name="T9" fmla="*/ 27 h 106"/>
                <a:gd name="T10" fmla="*/ 29 w 71"/>
                <a:gd name="T11" fmla="*/ 42 h 106"/>
                <a:gd name="T12" fmla="*/ 17 w 71"/>
                <a:gd name="T13" fmla="*/ 61 h 106"/>
                <a:gd name="T14" fmla="*/ 7 w 71"/>
                <a:gd name="T15" fmla="*/ 83 h 106"/>
                <a:gd name="T16" fmla="*/ 4 w 71"/>
                <a:gd name="T17" fmla="*/ 94 h 106"/>
                <a:gd name="T18" fmla="*/ 0 w 71"/>
                <a:gd name="T19" fmla="*/ 106 h 106"/>
                <a:gd name="T20" fmla="*/ 0 w 71"/>
                <a:gd name="T21" fmla="*/ 106 h 106"/>
                <a:gd name="T22" fmla="*/ 21 w 71"/>
                <a:gd name="T23" fmla="*/ 86 h 106"/>
                <a:gd name="T24" fmla="*/ 36 w 71"/>
                <a:gd name="T25" fmla="*/ 66 h 106"/>
                <a:gd name="T26" fmla="*/ 42 w 71"/>
                <a:gd name="T27" fmla="*/ 56 h 106"/>
                <a:gd name="T28" fmla="*/ 46 w 71"/>
                <a:gd name="T29" fmla="*/ 47 h 106"/>
                <a:gd name="T30" fmla="*/ 46 w 71"/>
                <a:gd name="T31" fmla="*/ 47 h 106"/>
                <a:gd name="T32" fmla="*/ 52 w 71"/>
                <a:gd name="T33" fmla="*/ 32 h 106"/>
                <a:gd name="T34" fmla="*/ 61 w 71"/>
                <a:gd name="T35" fmla="*/ 17 h 106"/>
                <a:gd name="T36" fmla="*/ 71 w 71"/>
                <a:gd name="T37" fmla="*/ 0 h 106"/>
                <a:gd name="T38" fmla="*/ 71 w 71"/>
                <a:gd name="T3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106">
                  <a:moveTo>
                    <a:pt x="71" y="0"/>
                  </a:moveTo>
                  <a:lnTo>
                    <a:pt x="71" y="0"/>
                  </a:lnTo>
                  <a:lnTo>
                    <a:pt x="61" y="7"/>
                  </a:lnTo>
                  <a:lnTo>
                    <a:pt x="52" y="15"/>
                  </a:lnTo>
                  <a:lnTo>
                    <a:pt x="41" y="27"/>
                  </a:lnTo>
                  <a:lnTo>
                    <a:pt x="29" y="42"/>
                  </a:lnTo>
                  <a:lnTo>
                    <a:pt x="17" y="61"/>
                  </a:lnTo>
                  <a:lnTo>
                    <a:pt x="7" y="83"/>
                  </a:lnTo>
                  <a:lnTo>
                    <a:pt x="4" y="94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1" y="86"/>
                  </a:lnTo>
                  <a:lnTo>
                    <a:pt x="36" y="66"/>
                  </a:lnTo>
                  <a:lnTo>
                    <a:pt x="42" y="56"/>
                  </a:lnTo>
                  <a:lnTo>
                    <a:pt x="46" y="47"/>
                  </a:lnTo>
                  <a:lnTo>
                    <a:pt x="46" y="47"/>
                  </a:lnTo>
                  <a:lnTo>
                    <a:pt x="52" y="32"/>
                  </a:lnTo>
                  <a:lnTo>
                    <a:pt x="61" y="17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39"/>
            <p:cNvSpPr/>
            <p:nvPr>
              <p:custDataLst>
                <p:tags r:id="rId37"/>
              </p:custDataLst>
            </p:nvPr>
          </p:nvSpPr>
          <p:spPr bwMode="auto">
            <a:xfrm>
              <a:off x="7639" y="3655"/>
              <a:ext cx="191" cy="53"/>
            </a:xfrm>
            <a:custGeom>
              <a:avLst/>
              <a:gdLst>
                <a:gd name="T0" fmla="*/ 203 w 203"/>
                <a:gd name="T1" fmla="*/ 0 h 57"/>
                <a:gd name="T2" fmla="*/ 203 w 203"/>
                <a:gd name="T3" fmla="*/ 0 h 57"/>
                <a:gd name="T4" fmla="*/ 200 w 203"/>
                <a:gd name="T5" fmla="*/ 4 h 57"/>
                <a:gd name="T6" fmla="*/ 192 w 203"/>
                <a:gd name="T7" fmla="*/ 12 h 57"/>
                <a:gd name="T8" fmla="*/ 176 w 203"/>
                <a:gd name="T9" fmla="*/ 24 h 57"/>
                <a:gd name="T10" fmla="*/ 166 w 203"/>
                <a:gd name="T11" fmla="*/ 31 h 57"/>
                <a:gd name="T12" fmla="*/ 156 w 203"/>
                <a:gd name="T13" fmla="*/ 37 h 57"/>
                <a:gd name="T14" fmla="*/ 143 w 203"/>
                <a:gd name="T15" fmla="*/ 44 h 57"/>
                <a:gd name="T16" fmla="*/ 128 w 203"/>
                <a:gd name="T17" fmla="*/ 49 h 57"/>
                <a:gd name="T18" fmla="*/ 111 w 203"/>
                <a:gd name="T19" fmla="*/ 52 h 57"/>
                <a:gd name="T20" fmla="*/ 93 w 203"/>
                <a:gd name="T21" fmla="*/ 56 h 57"/>
                <a:gd name="T22" fmla="*/ 72 w 203"/>
                <a:gd name="T23" fmla="*/ 57 h 57"/>
                <a:gd name="T24" fmla="*/ 51 w 203"/>
                <a:gd name="T25" fmla="*/ 57 h 57"/>
                <a:gd name="T26" fmla="*/ 25 w 203"/>
                <a:gd name="T27" fmla="*/ 54 h 57"/>
                <a:gd name="T28" fmla="*/ 0 w 203"/>
                <a:gd name="T29" fmla="*/ 49 h 57"/>
                <a:gd name="T30" fmla="*/ 0 w 203"/>
                <a:gd name="T31" fmla="*/ 49 h 57"/>
                <a:gd name="T32" fmla="*/ 22 w 203"/>
                <a:gd name="T33" fmla="*/ 49 h 57"/>
                <a:gd name="T34" fmla="*/ 46 w 203"/>
                <a:gd name="T35" fmla="*/ 47 h 57"/>
                <a:gd name="T36" fmla="*/ 76 w 203"/>
                <a:gd name="T37" fmla="*/ 44 h 57"/>
                <a:gd name="T38" fmla="*/ 109 w 203"/>
                <a:gd name="T39" fmla="*/ 39 h 57"/>
                <a:gd name="T40" fmla="*/ 143 w 203"/>
                <a:gd name="T41" fmla="*/ 31 h 57"/>
                <a:gd name="T42" fmla="*/ 160 w 203"/>
                <a:gd name="T43" fmla="*/ 24 h 57"/>
                <a:gd name="T44" fmla="*/ 175 w 203"/>
                <a:gd name="T45" fmla="*/ 17 h 57"/>
                <a:gd name="T46" fmla="*/ 190 w 203"/>
                <a:gd name="T47" fmla="*/ 9 h 57"/>
                <a:gd name="T48" fmla="*/ 203 w 203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203" y="0"/>
                  </a:moveTo>
                  <a:lnTo>
                    <a:pt x="203" y="0"/>
                  </a:lnTo>
                  <a:lnTo>
                    <a:pt x="200" y="4"/>
                  </a:lnTo>
                  <a:lnTo>
                    <a:pt x="192" y="12"/>
                  </a:lnTo>
                  <a:lnTo>
                    <a:pt x="176" y="24"/>
                  </a:lnTo>
                  <a:lnTo>
                    <a:pt x="166" y="31"/>
                  </a:lnTo>
                  <a:lnTo>
                    <a:pt x="156" y="37"/>
                  </a:lnTo>
                  <a:lnTo>
                    <a:pt x="143" y="44"/>
                  </a:lnTo>
                  <a:lnTo>
                    <a:pt x="128" y="49"/>
                  </a:lnTo>
                  <a:lnTo>
                    <a:pt x="111" y="52"/>
                  </a:lnTo>
                  <a:lnTo>
                    <a:pt x="93" y="56"/>
                  </a:lnTo>
                  <a:lnTo>
                    <a:pt x="72" y="57"/>
                  </a:lnTo>
                  <a:lnTo>
                    <a:pt x="51" y="57"/>
                  </a:lnTo>
                  <a:lnTo>
                    <a:pt x="25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2" y="49"/>
                  </a:lnTo>
                  <a:lnTo>
                    <a:pt x="46" y="47"/>
                  </a:lnTo>
                  <a:lnTo>
                    <a:pt x="76" y="44"/>
                  </a:lnTo>
                  <a:lnTo>
                    <a:pt x="109" y="39"/>
                  </a:lnTo>
                  <a:lnTo>
                    <a:pt x="143" y="31"/>
                  </a:lnTo>
                  <a:lnTo>
                    <a:pt x="160" y="24"/>
                  </a:lnTo>
                  <a:lnTo>
                    <a:pt x="175" y="17"/>
                  </a:lnTo>
                  <a:lnTo>
                    <a:pt x="190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40"/>
            <p:cNvSpPr/>
            <p:nvPr>
              <p:custDataLst>
                <p:tags r:id="rId38"/>
              </p:custDataLst>
            </p:nvPr>
          </p:nvSpPr>
          <p:spPr bwMode="auto">
            <a:xfrm>
              <a:off x="7839" y="3855"/>
              <a:ext cx="191" cy="53"/>
            </a:xfrm>
            <a:custGeom>
              <a:avLst/>
              <a:gdLst>
                <a:gd name="T0" fmla="*/ 203 w 203"/>
                <a:gd name="T1" fmla="*/ 0 h 57"/>
                <a:gd name="T2" fmla="*/ 203 w 203"/>
                <a:gd name="T3" fmla="*/ 0 h 57"/>
                <a:gd name="T4" fmla="*/ 200 w 203"/>
                <a:gd name="T5" fmla="*/ 4 h 57"/>
                <a:gd name="T6" fmla="*/ 192 w 203"/>
                <a:gd name="T7" fmla="*/ 12 h 57"/>
                <a:gd name="T8" fmla="*/ 176 w 203"/>
                <a:gd name="T9" fmla="*/ 24 h 57"/>
                <a:gd name="T10" fmla="*/ 166 w 203"/>
                <a:gd name="T11" fmla="*/ 31 h 57"/>
                <a:gd name="T12" fmla="*/ 156 w 203"/>
                <a:gd name="T13" fmla="*/ 37 h 57"/>
                <a:gd name="T14" fmla="*/ 143 w 203"/>
                <a:gd name="T15" fmla="*/ 44 h 57"/>
                <a:gd name="T16" fmla="*/ 128 w 203"/>
                <a:gd name="T17" fmla="*/ 49 h 57"/>
                <a:gd name="T18" fmla="*/ 111 w 203"/>
                <a:gd name="T19" fmla="*/ 52 h 57"/>
                <a:gd name="T20" fmla="*/ 93 w 203"/>
                <a:gd name="T21" fmla="*/ 56 h 57"/>
                <a:gd name="T22" fmla="*/ 72 w 203"/>
                <a:gd name="T23" fmla="*/ 57 h 57"/>
                <a:gd name="T24" fmla="*/ 51 w 203"/>
                <a:gd name="T25" fmla="*/ 57 h 57"/>
                <a:gd name="T26" fmla="*/ 25 w 203"/>
                <a:gd name="T27" fmla="*/ 54 h 57"/>
                <a:gd name="T28" fmla="*/ 0 w 203"/>
                <a:gd name="T29" fmla="*/ 49 h 57"/>
                <a:gd name="T30" fmla="*/ 0 w 203"/>
                <a:gd name="T31" fmla="*/ 49 h 57"/>
                <a:gd name="T32" fmla="*/ 22 w 203"/>
                <a:gd name="T33" fmla="*/ 49 h 57"/>
                <a:gd name="T34" fmla="*/ 46 w 203"/>
                <a:gd name="T35" fmla="*/ 47 h 57"/>
                <a:gd name="T36" fmla="*/ 76 w 203"/>
                <a:gd name="T37" fmla="*/ 44 h 57"/>
                <a:gd name="T38" fmla="*/ 109 w 203"/>
                <a:gd name="T39" fmla="*/ 39 h 57"/>
                <a:gd name="T40" fmla="*/ 143 w 203"/>
                <a:gd name="T41" fmla="*/ 31 h 57"/>
                <a:gd name="T42" fmla="*/ 160 w 203"/>
                <a:gd name="T43" fmla="*/ 24 h 57"/>
                <a:gd name="T44" fmla="*/ 175 w 203"/>
                <a:gd name="T45" fmla="*/ 17 h 57"/>
                <a:gd name="T46" fmla="*/ 190 w 203"/>
                <a:gd name="T47" fmla="*/ 9 h 57"/>
                <a:gd name="T48" fmla="*/ 203 w 203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203" y="0"/>
                  </a:moveTo>
                  <a:lnTo>
                    <a:pt x="203" y="0"/>
                  </a:lnTo>
                  <a:lnTo>
                    <a:pt x="200" y="4"/>
                  </a:lnTo>
                  <a:lnTo>
                    <a:pt x="192" y="12"/>
                  </a:lnTo>
                  <a:lnTo>
                    <a:pt x="176" y="24"/>
                  </a:lnTo>
                  <a:lnTo>
                    <a:pt x="166" y="31"/>
                  </a:lnTo>
                  <a:lnTo>
                    <a:pt x="156" y="37"/>
                  </a:lnTo>
                  <a:lnTo>
                    <a:pt x="143" y="44"/>
                  </a:lnTo>
                  <a:lnTo>
                    <a:pt x="128" y="49"/>
                  </a:lnTo>
                  <a:lnTo>
                    <a:pt x="111" y="52"/>
                  </a:lnTo>
                  <a:lnTo>
                    <a:pt x="93" y="56"/>
                  </a:lnTo>
                  <a:lnTo>
                    <a:pt x="72" y="57"/>
                  </a:lnTo>
                  <a:lnTo>
                    <a:pt x="51" y="57"/>
                  </a:lnTo>
                  <a:lnTo>
                    <a:pt x="25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2" y="49"/>
                  </a:lnTo>
                  <a:lnTo>
                    <a:pt x="46" y="47"/>
                  </a:lnTo>
                  <a:lnTo>
                    <a:pt x="76" y="44"/>
                  </a:lnTo>
                  <a:lnTo>
                    <a:pt x="109" y="39"/>
                  </a:lnTo>
                  <a:lnTo>
                    <a:pt x="143" y="31"/>
                  </a:lnTo>
                  <a:lnTo>
                    <a:pt x="160" y="24"/>
                  </a:lnTo>
                  <a:lnTo>
                    <a:pt x="175" y="17"/>
                  </a:lnTo>
                  <a:lnTo>
                    <a:pt x="190" y="9"/>
                  </a:lnTo>
                  <a:lnTo>
                    <a:pt x="2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1"/>
            <p:cNvSpPr/>
            <p:nvPr>
              <p:custDataLst>
                <p:tags r:id="rId39"/>
              </p:custDataLst>
            </p:nvPr>
          </p:nvSpPr>
          <p:spPr bwMode="auto">
            <a:xfrm>
              <a:off x="8082" y="3655"/>
              <a:ext cx="189" cy="53"/>
            </a:xfrm>
            <a:custGeom>
              <a:avLst/>
              <a:gdLst>
                <a:gd name="T0" fmla="*/ 0 w 203"/>
                <a:gd name="T1" fmla="*/ 0 h 57"/>
                <a:gd name="T2" fmla="*/ 0 w 203"/>
                <a:gd name="T3" fmla="*/ 0 h 57"/>
                <a:gd name="T4" fmla="*/ 3 w 203"/>
                <a:gd name="T5" fmla="*/ 4 h 57"/>
                <a:gd name="T6" fmla="*/ 12 w 203"/>
                <a:gd name="T7" fmla="*/ 12 h 57"/>
                <a:gd name="T8" fmla="*/ 27 w 203"/>
                <a:gd name="T9" fmla="*/ 26 h 57"/>
                <a:gd name="T10" fmla="*/ 35 w 203"/>
                <a:gd name="T11" fmla="*/ 31 h 57"/>
                <a:gd name="T12" fmla="*/ 47 w 203"/>
                <a:gd name="T13" fmla="*/ 37 h 57"/>
                <a:gd name="T14" fmla="*/ 60 w 203"/>
                <a:gd name="T15" fmla="*/ 44 h 57"/>
                <a:gd name="T16" fmla="*/ 75 w 203"/>
                <a:gd name="T17" fmla="*/ 49 h 57"/>
                <a:gd name="T18" fmla="*/ 92 w 203"/>
                <a:gd name="T19" fmla="*/ 54 h 57"/>
                <a:gd name="T20" fmla="*/ 111 w 203"/>
                <a:gd name="T21" fmla="*/ 57 h 57"/>
                <a:gd name="T22" fmla="*/ 131 w 203"/>
                <a:gd name="T23" fmla="*/ 57 h 57"/>
                <a:gd name="T24" fmla="*/ 153 w 203"/>
                <a:gd name="T25" fmla="*/ 57 h 57"/>
                <a:gd name="T26" fmla="*/ 176 w 203"/>
                <a:gd name="T27" fmla="*/ 56 h 57"/>
                <a:gd name="T28" fmla="*/ 203 w 203"/>
                <a:gd name="T29" fmla="*/ 51 h 57"/>
                <a:gd name="T30" fmla="*/ 203 w 203"/>
                <a:gd name="T31" fmla="*/ 51 h 57"/>
                <a:gd name="T32" fmla="*/ 181 w 203"/>
                <a:gd name="T33" fmla="*/ 51 h 57"/>
                <a:gd name="T34" fmla="*/ 156 w 203"/>
                <a:gd name="T35" fmla="*/ 49 h 57"/>
                <a:gd name="T36" fmla="*/ 126 w 203"/>
                <a:gd name="T37" fmla="*/ 46 h 57"/>
                <a:gd name="T38" fmla="*/ 94 w 203"/>
                <a:gd name="T39" fmla="*/ 39 h 57"/>
                <a:gd name="T40" fmla="*/ 60 w 203"/>
                <a:gd name="T41" fmla="*/ 31 h 57"/>
                <a:gd name="T42" fmla="*/ 43 w 203"/>
                <a:gd name="T43" fmla="*/ 24 h 57"/>
                <a:gd name="T44" fmla="*/ 28 w 203"/>
                <a:gd name="T45" fmla="*/ 17 h 57"/>
                <a:gd name="T46" fmla="*/ 13 w 203"/>
                <a:gd name="T47" fmla="*/ 9 h 57"/>
                <a:gd name="T48" fmla="*/ 0 w 203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0" y="0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12" y="12"/>
                  </a:lnTo>
                  <a:lnTo>
                    <a:pt x="27" y="26"/>
                  </a:lnTo>
                  <a:lnTo>
                    <a:pt x="35" y="31"/>
                  </a:lnTo>
                  <a:lnTo>
                    <a:pt x="47" y="37"/>
                  </a:lnTo>
                  <a:lnTo>
                    <a:pt x="60" y="44"/>
                  </a:lnTo>
                  <a:lnTo>
                    <a:pt x="75" y="49"/>
                  </a:lnTo>
                  <a:lnTo>
                    <a:pt x="92" y="54"/>
                  </a:lnTo>
                  <a:lnTo>
                    <a:pt x="111" y="57"/>
                  </a:lnTo>
                  <a:lnTo>
                    <a:pt x="131" y="57"/>
                  </a:lnTo>
                  <a:lnTo>
                    <a:pt x="153" y="57"/>
                  </a:lnTo>
                  <a:lnTo>
                    <a:pt x="176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81" y="51"/>
                  </a:lnTo>
                  <a:lnTo>
                    <a:pt x="156" y="49"/>
                  </a:lnTo>
                  <a:lnTo>
                    <a:pt x="126" y="46"/>
                  </a:lnTo>
                  <a:lnTo>
                    <a:pt x="94" y="39"/>
                  </a:lnTo>
                  <a:lnTo>
                    <a:pt x="60" y="31"/>
                  </a:lnTo>
                  <a:lnTo>
                    <a:pt x="43" y="24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2"/>
            <p:cNvSpPr/>
            <p:nvPr>
              <p:custDataLst>
                <p:tags r:id="rId40"/>
              </p:custDataLst>
            </p:nvPr>
          </p:nvSpPr>
          <p:spPr bwMode="auto">
            <a:xfrm>
              <a:off x="8282" y="3855"/>
              <a:ext cx="189" cy="53"/>
            </a:xfrm>
            <a:custGeom>
              <a:avLst/>
              <a:gdLst>
                <a:gd name="T0" fmla="*/ 0 w 203"/>
                <a:gd name="T1" fmla="*/ 0 h 57"/>
                <a:gd name="T2" fmla="*/ 0 w 203"/>
                <a:gd name="T3" fmla="*/ 0 h 57"/>
                <a:gd name="T4" fmla="*/ 3 w 203"/>
                <a:gd name="T5" fmla="*/ 4 h 57"/>
                <a:gd name="T6" fmla="*/ 12 w 203"/>
                <a:gd name="T7" fmla="*/ 12 h 57"/>
                <a:gd name="T8" fmla="*/ 27 w 203"/>
                <a:gd name="T9" fmla="*/ 26 h 57"/>
                <a:gd name="T10" fmla="*/ 35 w 203"/>
                <a:gd name="T11" fmla="*/ 31 h 57"/>
                <a:gd name="T12" fmla="*/ 47 w 203"/>
                <a:gd name="T13" fmla="*/ 37 h 57"/>
                <a:gd name="T14" fmla="*/ 60 w 203"/>
                <a:gd name="T15" fmla="*/ 44 h 57"/>
                <a:gd name="T16" fmla="*/ 75 w 203"/>
                <a:gd name="T17" fmla="*/ 49 h 57"/>
                <a:gd name="T18" fmla="*/ 92 w 203"/>
                <a:gd name="T19" fmla="*/ 54 h 57"/>
                <a:gd name="T20" fmla="*/ 111 w 203"/>
                <a:gd name="T21" fmla="*/ 57 h 57"/>
                <a:gd name="T22" fmla="*/ 131 w 203"/>
                <a:gd name="T23" fmla="*/ 57 h 57"/>
                <a:gd name="T24" fmla="*/ 153 w 203"/>
                <a:gd name="T25" fmla="*/ 57 h 57"/>
                <a:gd name="T26" fmla="*/ 176 w 203"/>
                <a:gd name="T27" fmla="*/ 56 h 57"/>
                <a:gd name="T28" fmla="*/ 203 w 203"/>
                <a:gd name="T29" fmla="*/ 51 h 57"/>
                <a:gd name="T30" fmla="*/ 203 w 203"/>
                <a:gd name="T31" fmla="*/ 51 h 57"/>
                <a:gd name="T32" fmla="*/ 181 w 203"/>
                <a:gd name="T33" fmla="*/ 51 h 57"/>
                <a:gd name="T34" fmla="*/ 156 w 203"/>
                <a:gd name="T35" fmla="*/ 49 h 57"/>
                <a:gd name="T36" fmla="*/ 126 w 203"/>
                <a:gd name="T37" fmla="*/ 46 h 57"/>
                <a:gd name="T38" fmla="*/ 94 w 203"/>
                <a:gd name="T39" fmla="*/ 39 h 57"/>
                <a:gd name="T40" fmla="*/ 60 w 203"/>
                <a:gd name="T41" fmla="*/ 31 h 57"/>
                <a:gd name="T42" fmla="*/ 43 w 203"/>
                <a:gd name="T43" fmla="*/ 24 h 57"/>
                <a:gd name="T44" fmla="*/ 28 w 203"/>
                <a:gd name="T45" fmla="*/ 17 h 57"/>
                <a:gd name="T46" fmla="*/ 13 w 203"/>
                <a:gd name="T47" fmla="*/ 9 h 57"/>
                <a:gd name="T48" fmla="*/ 0 w 203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0" y="0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12" y="12"/>
                  </a:lnTo>
                  <a:lnTo>
                    <a:pt x="27" y="26"/>
                  </a:lnTo>
                  <a:lnTo>
                    <a:pt x="35" y="31"/>
                  </a:lnTo>
                  <a:lnTo>
                    <a:pt x="47" y="37"/>
                  </a:lnTo>
                  <a:lnTo>
                    <a:pt x="60" y="44"/>
                  </a:lnTo>
                  <a:lnTo>
                    <a:pt x="75" y="49"/>
                  </a:lnTo>
                  <a:lnTo>
                    <a:pt x="92" y="54"/>
                  </a:lnTo>
                  <a:lnTo>
                    <a:pt x="111" y="57"/>
                  </a:lnTo>
                  <a:lnTo>
                    <a:pt x="131" y="57"/>
                  </a:lnTo>
                  <a:lnTo>
                    <a:pt x="153" y="57"/>
                  </a:lnTo>
                  <a:lnTo>
                    <a:pt x="176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81" y="51"/>
                  </a:lnTo>
                  <a:lnTo>
                    <a:pt x="156" y="49"/>
                  </a:lnTo>
                  <a:lnTo>
                    <a:pt x="126" y="46"/>
                  </a:lnTo>
                  <a:lnTo>
                    <a:pt x="94" y="39"/>
                  </a:lnTo>
                  <a:lnTo>
                    <a:pt x="60" y="31"/>
                  </a:lnTo>
                  <a:lnTo>
                    <a:pt x="43" y="24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3"/>
            <p:cNvSpPr/>
            <p:nvPr>
              <p:custDataLst>
                <p:tags r:id="rId41"/>
              </p:custDataLst>
            </p:nvPr>
          </p:nvSpPr>
          <p:spPr bwMode="auto">
            <a:xfrm>
              <a:off x="7969" y="6303"/>
              <a:ext cx="11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4"/>
            <p:cNvSpPr/>
            <p:nvPr>
              <p:custDataLst>
                <p:tags r:id="rId42"/>
              </p:custDataLst>
            </p:nvPr>
          </p:nvSpPr>
          <p:spPr bwMode="auto">
            <a:xfrm>
              <a:off x="7206" y="6119"/>
              <a:ext cx="478" cy="381"/>
            </a:xfrm>
            <a:custGeom>
              <a:avLst/>
              <a:gdLst>
                <a:gd name="T0" fmla="*/ 119 w 510"/>
                <a:gd name="T1" fmla="*/ 0 h 406"/>
                <a:gd name="T2" fmla="*/ 132 w 510"/>
                <a:gd name="T3" fmla="*/ 20 h 406"/>
                <a:gd name="T4" fmla="*/ 163 w 510"/>
                <a:gd name="T5" fmla="*/ 44 h 406"/>
                <a:gd name="T6" fmla="*/ 183 w 510"/>
                <a:gd name="T7" fmla="*/ 54 h 406"/>
                <a:gd name="T8" fmla="*/ 211 w 510"/>
                <a:gd name="T9" fmla="*/ 62 h 406"/>
                <a:gd name="T10" fmla="*/ 243 w 510"/>
                <a:gd name="T11" fmla="*/ 64 h 406"/>
                <a:gd name="T12" fmla="*/ 253 w 510"/>
                <a:gd name="T13" fmla="*/ 66 h 406"/>
                <a:gd name="T14" fmla="*/ 309 w 510"/>
                <a:gd name="T15" fmla="*/ 69 h 406"/>
                <a:gd name="T16" fmla="*/ 369 w 510"/>
                <a:gd name="T17" fmla="*/ 66 h 406"/>
                <a:gd name="T18" fmla="*/ 408 w 510"/>
                <a:gd name="T19" fmla="*/ 59 h 406"/>
                <a:gd name="T20" fmla="*/ 481 w 510"/>
                <a:gd name="T21" fmla="*/ 45 h 406"/>
                <a:gd name="T22" fmla="*/ 493 w 510"/>
                <a:gd name="T23" fmla="*/ 45 h 406"/>
                <a:gd name="T24" fmla="*/ 497 w 510"/>
                <a:gd name="T25" fmla="*/ 50 h 406"/>
                <a:gd name="T26" fmla="*/ 491 w 510"/>
                <a:gd name="T27" fmla="*/ 64 h 406"/>
                <a:gd name="T28" fmla="*/ 483 w 510"/>
                <a:gd name="T29" fmla="*/ 77 h 406"/>
                <a:gd name="T30" fmla="*/ 465 w 510"/>
                <a:gd name="T31" fmla="*/ 97 h 406"/>
                <a:gd name="T32" fmla="*/ 438 w 510"/>
                <a:gd name="T33" fmla="*/ 107 h 406"/>
                <a:gd name="T34" fmla="*/ 374 w 510"/>
                <a:gd name="T35" fmla="*/ 121 h 406"/>
                <a:gd name="T36" fmla="*/ 371 w 510"/>
                <a:gd name="T37" fmla="*/ 121 h 406"/>
                <a:gd name="T38" fmla="*/ 369 w 510"/>
                <a:gd name="T39" fmla="*/ 124 h 406"/>
                <a:gd name="T40" fmla="*/ 379 w 510"/>
                <a:gd name="T41" fmla="*/ 134 h 406"/>
                <a:gd name="T42" fmla="*/ 424 w 510"/>
                <a:gd name="T43" fmla="*/ 165 h 406"/>
                <a:gd name="T44" fmla="*/ 460 w 510"/>
                <a:gd name="T45" fmla="*/ 195 h 406"/>
                <a:gd name="T46" fmla="*/ 491 w 510"/>
                <a:gd name="T47" fmla="*/ 232 h 406"/>
                <a:gd name="T48" fmla="*/ 503 w 510"/>
                <a:gd name="T49" fmla="*/ 252 h 406"/>
                <a:gd name="T50" fmla="*/ 508 w 510"/>
                <a:gd name="T51" fmla="*/ 274 h 406"/>
                <a:gd name="T52" fmla="*/ 508 w 510"/>
                <a:gd name="T53" fmla="*/ 295 h 406"/>
                <a:gd name="T54" fmla="*/ 502 w 510"/>
                <a:gd name="T55" fmla="*/ 321 h 406"/>
                <a:gd name="T56" fmla="*/ 486 w 510"/>
                <a:gd name="T57" fmla="*/ 346 h 406"/>
                <a:gd name="T58" fmla="*/ 463 w 510"/>
                <a:gd name="T59" fmla="*/ 373 h 406"/>
                <a:gd name="T60" fmla="*/ 450 w 510"/>
                <a:gd name="T61" fmla="*/ 384 h 406"/>
                <a:gd name="T62" fmla="*/ 419 w 510"/>
                <a:gd name="T63" fmla="*/ 399 h 406"/>
                <a:gd name="T64" fmla="*/ 387 w 510"/>
                <a:gd name="T65" fmla="*/ 406 h 406"/>
                <a:gd name="T66" fmla="*/ 352 w 510"/>
                <a:gd name="T67" fmla="*/ 404 h 406"/>
                <a:gd name="T68" fmla="*/ 317 w 510"/>
                <a:gd name="T69" fmla="*/ 396 h 406"/>
                <a:gd name="T70" fmla="*/ 282 w 510"/>
                <a:gd name="T71" fmla="*/ 383 h 406"/>
                <a:gd name="T72" fmla="*/ 248 w 510"/>
                <a:gd name="T73" fmla="*/ 362 h 406"/>
                <a:gd name="T74" fmla="*/ 218 w 510"/>
                <a:gd name="T75" fmla="*/ 339 h 406"/>
                <a:gd name="T76" fmla="*/ 203 w 510"/>
                <a:gd name="T77" fmla="*/ 326 h 406"/>
                <a:gd name="T78" fmla="*/ 0 w 510"/>
                <a:gd name="T79" fmla="*/ 129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0" h="406">
                  <a:moveTo>
                    <a:pt x="119" y="0"/>
                  </a:moveTo>
                  <a:lnTo>
                    <a:pt x="119" y="0"/>
                  </a:lnTo>
                  <a:lnTo>
                    <a:pt x="124" y="10"/>
                  </a:lnTo>
                  <a:lnTo>
                    <a:pt x="132" y="20"/>
                  </a:lnTo>
                  <a:lnTo>
                    <a:pt x="146" y="32"/>
                  </a:lnTo>
                  <a:lnTo>
                    <a:pt x="163" y="44"/>
                  </a:lnTo>
                  <a:lnTo>
                    <a:pt x="173" y="49"/>
                  </a:lnTo>
                  <a:lnTo>
                    <a:pt x="183" y="54"/>
                  </a:lnTo>
                  <a:lnTo>
                    <a:pt x="196" y="59"/>
                  </a:lnTo>
                  <a:lnTo>
                    <a:pt x="211" y="62"/>
                  </a:lnTo>
                  <a:lnTo>
                    <a:pt x="226" y="64"/>
                  </a:lnTo>
                  <a:lnTo>
                    <a:pt x="243" y="64"/>
                  </a:lnTo>
                  <a:lnTo>
                    <a:pt x="243" y="64"/>
                  </a:lnTo>
                  <a:lnTo>
                    <a:pt x="253" y="66"/>
                  </a:lnTo>
                  <a:lnTo>
                    <a:pt x="285" y="69"/>
                  </a:lnTo>
                  <a:lnTo>
                    <a:pt x="309" y="69"/>
                  </a:lnTo>
                  <a:lnTo>
                    <a:pt x="335" y="67"/>
                  </a:lnTo>
                  <a:lnTo>
                    <a:pt x="369" y="66"/>
                  </a:lnTo>
                  <a:lnTo>
                    <a:pt x="408" y="59"/>
                  </a:lnTo>
                  <a:lnTo>
                    <a:pt x="408" y="59"/>
                  </a:lnTo>
                  <a:lnTo>
                    <a:pt x="451" y="50"/>
                  </a:lnTo>
                  <a:lnTo>
                    <a:pt x="481" y="45"/>
                  </a:lnTo>
                  <a:lnTo>
                    <a:pt x="490" y="44"/>
                  </a:lnTo>
                  <a:lnTo>
                    <a:pt x="493" y="45"/>
                  </a:lnTo>
                  <a:lnTo>
                    <a:pt x="495" y="47"/>
                  </a:lnTo>
                  <a:lnTo>
                    <a:pt x="497" y="50"/>
                  </a:lnTo>
                  <a:lnTo>
                    <a:pt x="497" y="54"/>
                  </a:lnTo>
                  <a:lnTo>
                    <a:pt x="491" y="64"/>
                  </a:lnTo>
                  <a:lnTo>
                    <a:pt x="491" y="64"/>
                  </a:lnTo>
                  <a:lnTo>
                    <a:pt x="483" y="77"/>
                  </a:lnTo>
                  <a:lnTo>
                    <a:pt x="475" y="89"/>
                  </a:lnTo>
                  <a:lnTo>
                    <a:pt x="465" y="97"/>
                  </a:lnTo>
                  <a:lnTo>
                    <a:pt x="453" y="102"/>
                  </a:lnTo>
                  <a:lnTo>
                    <a:pt x="438" y="107"/>
                  </a:lnTo>
                  <a:lnTo>
                    <a:pt x="419" y="113"/>
                  </a:lnTo>
                  <a:lnTo>
                    <a:pt x="374" y="121"/>
                  </a:lnTo>
                  <a:lnTo>
                    <a:pt x="374" y="121"/>
                  </a:lnTo>
                  <a:lnTo>
                    <a:pt x="371" y="121"/>
                  </a:lnTo>
                  <a:lnTo>
                    <a:pt x="369" y="123"/>
                  </a:lnTo>
                  <a:lnTo>
                    <a:pt x="369" y="124"/>
                  </a:lnTo>
                  <a:lnTo>
                    <a:pt x="371" y="128"/>
                  </a:lnTo>
                  <a:lnTo>
                    <a:pt x="379" y="134"/>
                  </a:lnTo>
                  <a:lnTo>
                    <a:pt x="391" y="143"/>
                  </a:lnTo>
                  <a:lnTo>
                    <a:pt x="424" y="165"/>
                  </a:lnTo>
                  <a:lnTo>
                    <a:pt x="443" y="180"/>
                  </a:lnTo>
                  <a:lnTo>
                    <a:pt x="460" y="195"/>
                  </a:lnTo>
                  <a:lnTo>
                    <a:pt x="476" y="212"/>
                  </a:lnTo>
                  <a:lnTo>
                    <a:pt x="491" y="232"/>
                  </a:lnTo>
                  <a:lnTo>
                    <a:pt x="498" y="240"/>
                  </a:lnTo>
                  <a:lnTo>
                    <a:pt x="503" y="252"/>
                  </a:lnTo>
                  <a:lnTo>
                    <a:pt x="507" y="262"/>
                  </a:lnTo>
                  <a:lnTo>
                    <a:pt x="508" y="274"/>
                  </a:lnTo>
                  <a:lnTo>
                    <a:pt x="510" y="284"/>
                  </a:lnTo>
                  <a:lnTo>
                    <a:pt x="508" y="295"/>
                  </a:lnTo>
                  <a:lnTo>
                    <a:pt x="507" y="309"/>
                  </a:lnTo>
                  <a:lnTo>
                    <a:pt x="502" y="321"/>
                  </a:lnTo>
                  <a:lnTo>
                    <a:pt x="495" y="334"/>
                  </a:lnTo>
                  <a:lnTo>
                    <a:pt x="486" y="346"/>
                  </a:lnTo>
                  <a:lnTo>
                    <a:pt x="476" y="359"/>
                  </a:lnTo>
                  <a:lnTo>
                    <a:pt x="463" y="373"/>
                  </a:lnTo>
                  <a:lnTo>
                    <a:pt x="463" y="373"/>
                  </a:lnTo>
                  <a:lnTo>
                    <a:pt x="450" y="384"/>
                  </a:lnTo>
                  <a:lnTo>
                    <a:pt x="434" y="393"/>
                  </a:lnTo>
                  <a:lnTo>
                    <a:pt x="419" y="399"/>
                  </a:lnTo>
                  <a:lnTo>
                    <a:pt x="404" y="403"/>
                  </a:lnTo>
                  <a:lnTo>
                    <a:pt x="387" y="406"/>
                  </a:lnTo>
                  <a:lnTo>
                    <a:pt x="371" y="406"/>
                  </a:lnTo>
                  <a:lnTo>
                    <a:pt x="352" y="404"/>
                  </a:lnTo>
                  <a:lnTo>
                    <a:pt x="335" y="401"/>
                  </a:lnTo>
                  <a:lnTo>
                    <a:pt x="317" y="396"/>
                  </a:lnTo>
                  <a:lnTo>
                    <a:pt x="300" y="389"/>
                  </a:lnTo>
                  <a:lnTo>
                    <a:pt x="282" y="383"/>
                  </a:lnTo>
                  <a:lnTo>
                    <a:pt x="265" y="373"/>
                  </a:lnTo>
                  <a:lnTo>
                    <a:pt x="248" y="362"/>
                  </a:lnTo>
                  <a:lnTo>
                    <a:pt x="233" y="351"/>
                  </a:lnTo>
                  <a:lnTo>
                    <a:pt x="218" y="339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87" y="213"/>
                  </a:lnTo>
                  <a:lnTo>
                    <a:pt x="0" y="129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8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45"/>
            <p:cNvSpPr/>
            <p:nvPr>
              <p:custDataLst>
                <p:tags r:id="rId43"/>
              </p:custDataLst>
            </p:nvPr>
          </p:nvSpPr>
          <p:spPr bwMode="auto">
            <a:xfrm>
              <a:off x="6871" y="4864"/>
              <a:ext cx="668" cy="1438"/>
            </a:xfrm>
            <a:custGeom>
              <a:avLst/>
              <a:gdLst>
                <a:gd name="T0" fmla="*/ 713 w 713"/>
                <a:gd name="T1" fmla="*/ 0 h 1535"/>
                <a:gd name="T2" fmla="*/ 634 w 713"/>
                <a:gd name="T3" fmla="*/ 71 h 1535"/>
                <a:gd name="T4" fmla="*/ 500 w 713"/>
                <a:gd name="T5" fmla="*/ 202 h 1535"/>
                <a:gd name="T6" fmla="*/ 389 w 713"/>
                <a:gd name="T7" fmla="*/ 319 h 1535"/>
                <a:gd name="T8" fmla="*/ 273 w 713"/>
                <a:gd name="T9" fmla="*/ 452 h 1535"/>
                <a:gd name="T10" fmla="*/ 161 w 713"/>
                <a:gd name="T11" fmla="*/ 599 h 1535"/>
                <a:gd name="T12" fmla="*/ 84 w 713"/>
                <a:gd name="T13" fmla="*/ 715 h 1535"/>
                <a:gd name="T14" fmla="*/ 37 w 713"/>
                <a:gd name="T15" fmla="*/ 792 h 1535"/>
                <a:gd name="T16" fmla="*/ 15 w 713"/>
                <a:gd name="T17" fmla="*/ 833 h 1535"/>
                <a:gd name="T18" fmla="*/ 1 w 713"/>
                <a:gd name="T19" fmla="*/ 873 h 1535"/>
                <a:gd name="T20" fmla="*/ 0 w 713"/>
                <a:gd name="T21" fmla="*/ 918 h 1535"/>
                <a:gd name="T22" fmla="*/ 8 w 713"/>
                <a:gd name="T23" fmla="*/ 968 h 1535"/>
                <a:gd name="T24" fmla="*/ 25 w 713"/>
                <a:gd name="T25" fmla="*/ 1022 h 1535"/>
                <a:gd name="T26" fmla="*/ 48 w 713"/>
                <a:gd name="T27" fmla="*/ 1079 h 1535"/>
                <a:gd name="T28" fmla="*/ 80 w 713"/>
                <a:gd name="T29" fmla="*/ 1136 h 1535"/>
                <a:gd name="T30" fmla="*/ 152 w 713"/>
                <a:gd name="T31" fmla="*/ 1250 h 1535"/>
                <a:gd name="T32" fmla="*/ 231 w 713"/>
                <a:gd name="T33" fmla="*/ 1354 h 1535"/>
                <a:gd name="T34" fmla="*/ 307 w 713"/>
                <a:gd name="T35" fmla="*/ 1443 h 1535"/>
                <a:gd name="T36" fmla="*/ 392 w 713"/>
                <a:gd name="T37" fmla="*/ 1535 h 1535"/>
                <a:gd name="T38" fmla="*/ 542 w 713"/>
                <a:gd name="T39" fmla="*/ 1359 h 1535"/>
                <a:gd name="T40" fmla="*/ 481 w 713"/>
                <a:gd name="T41" fmla="*/ 1277 h 1535"/>
                <a:gd name="T42" fmla="*/ 424 w 713"/>
                <a:gd name="T43" fmla="*/ 1186 h 1535"/>
                <a:gd name="T44" fmla="*/ 386 w 713"/>
                <a:gd name="T45" fmla="*/ 1113 h 1535"/>
                <a:gd name="T46" fmla="*/ 350 w 713"/>
                <a:gd name="T47" fmla="*/ 1032 h 1535"/>
                <a:gd name="T48" fmla="*/ 320 w 713"/>
                <a:gd name="T49" fmla="*/ 947 h 1535"/>
                <a:gd name="T50" fmla="*/ 310 w 713"/>
                <a:gd name="T51" fmla="*/ 901 h 1535"/>
                <a:gd name="T52" fmla="*/ 357 w 713"/>
                <a:gd name="T53" fmla="*/ 817 h 1535"/>
                <a:gd name="T54" fmla="*/ 416 w 713"/>
                <a:gd name="T55" fmla="*/ 740 h 1535"/>
                <a:gd name="T56" fmla="*/ 478 w 713"/>
                <a:gd name="T57" fmla="*/ 668 h 1535"/>
                <a:gd name="T58" fmla="*/ 542 w 713"/>
                <a:gd name="T59" fmla="*/ 606 h 1535"/>
                <a:gd name="T60" fmla="*/ 647 w 713"/>
                <a:gd name="T61" fmla="*/ 515 h 1535"/>
                <a:gd name="T62" fmla="*/ 693 w 713"/>
                <a:gd name="T63" fmla="*/ 482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3" h="1535">
                  <a:moveTo>
                    <a:pt x="713" y="0"/>
                  </a:moveTo>
                  <a:lnTo>
                    <a:pt x="713" y="0"/>
                  </a:lnTo>
                  <a:lnTo>
                    <a:pt x="691" y="19"/>
                  </a:lnTo>
                  <a:lnTo>
                    <a:pt x="634" y="71"/>
                  </a:lnTo>
                  <a:lnTo>
                    <a:pt x="550" y="151"/>
                  </a:lnTo>
                  <a:lnTo>
                    <a:pt x="500" y="202"/>
                  </a:lnTo>
                  <a:lnTo>
                    <a:pt x="446" y="257"/>
                  </a:lnTo>
                  <a:lnTo>
                    <a:pt x="389" y="319"/>
                  </a:lnTo>
                  <a:lnTo>
                    <a:pt x="332" y="383"/>
                  </a:lnTo>
                  <a:lnTo>
                    <a:pt x="273" y="452"/>
                  </a:lnTo>
                  <a:lnTo>
                    <a:pt x="216" y="524"/>
                  </a:lnTo>
                  <a:lnTo>
                    <a:pt x="161" y="599"/>
                  </a:lnTo>
                  <a:lnTo>
                    <a:pt x="107" y="675"/>
                  </a:lnTo>
                  <a:lnTo>
                    <a:pt x="84" y="715"/>
                  </a:lnTo>
                  <a:lnTo>
                    <a:pt x="58" y="754"/>
                  </a:lnTo>
                  <a:lnTo>
                    <a:pt x="37" y="792"/>
                  </a:lnTo>
                  <a:lnTo>
                    <a:pt x="15" y="833"/>
                  </a:lnTo>
                  <a:lnTo>
                    <a:pt x="15" y="833"/>
                  </a:lnTo>
                  <a:lnTo>
                    <a:pt x="6" y="853"/>
                  </a:lnTo>
                  <a:lnTo>
                    <a:pt x="1" y="873"/>
                  </a:lnTo>
                  <a:lnTo>
                    <a:pt x="0" y="895"/>
                  </a:lnTo>
                  <a:lnTo>
                    <a:pt x="0" y="918"/>
                  </a:lnTo>
                  <a:lnTo>
                    <a:pt x="1" y="943"/>
                  </a:lnTo>
                  <a:lnTo>
                    <a:pt x="8" y="968"/>
                  </a:lnTo>
                  <a:lnTo>
                    <a:pt x="15" y="995"/>
                  </a:lnTo>
                  <a:lnTo>
                    <a:pt x="25" y="1022"/>
                  </a:lnTo>
                  <a:lnTo>
                    <a:pt x="37" y="1051"/>
                  </a:lnTo>
                  <a:lnTo>
                    <a:pt x="48" y="1079"/>
                  </a:lnTo>
                  <a:lnTo>
                    <a:pt x="63" y="1108"/>
                  </a:lnTo>
                  <a:lnTo>
                    <a:pt x="80" y="1136"/>
                  </a:lnTo>
                  <a:lnTo>
                    <a:pt x="114" y="1193"/>
                  </a:lnTo>
                  <a:lnTo>
                    <a:pt x="152" y="1250"/>
                  </a:lnTo>
                  <a:lnTo>
                    <a:pt x="193" y="1304"/>
                  </a:lnTo>
                  <a:lnTo>
                    <a:pt x="231" y="1354"/>
                  </a:lnTo>
                  <a:lnTo>
                    <a:pt x="270" y="1401"/>
                  </a:lnTo>
                  <a:lnTo>
                    <a:pt x="307" y="1443"/>
                  </a:lnTo>
                  <a:lnTo>
                    <a:pt x="364" y="1507"/>
                  </a:lnTo>
                  <a:lnTo>
                    <a:pt x="392" y="1535"/>
                  </a:lnTo>
                  <a:lnTo>
                    <a:pt x="542" y="1359"/>
                  </a:lnTo>
                  <a:lnTo>
                    <a:pt x="542" y="1359"/>
                  </a:lnTo>
                  <a:lnTo>
                    <a:pt x="513" y="1321"/>
                  </a:lnTo>
                  <a:lnTo>
                    <a:pt x="481" y="1277"/>
                  </a:lnTo>
                  <a:lnTo>
                    <a:pt x="444" y="1218"/>
                  </a:lnTo>
                  <a:lnTo>
                    <a:pt x="424" y="1186"/>
                  </a:lnTo>
                  <a:lnTo>
                    <a:pt x="406" y="1151"/>
                  </a:lnTo>
                  <a:lnTo>
                    <a:pt x="386" y="1113"/>
                  </a:lnTo>
                  <a:lnTo>
                    <a:pt x="367" y="1072"/>
                  </a:lnTo>
                  <a:lnTo>
                    <a:pt x="350" y="1032"/>
                  </a:lnTo>
                  <a:lnTo>
                    <a:pt x="334" y="989"/>
                  </a:lnTo>
                  <a:lnTo>
                    <a:pt x="320" y="947"/>
                  </a:lnTo>
                  <a:lnTo>
                    <a:pt x="310" y="901"/>
                  </a:lnTo>
                  <a:lnTo>
                    <a:pt x="310" y="901"/>
                  </a:lnTo>
                  <a:lnTo>
                    <a:pt x="332" y="859"/>
                  </a:lnTo>
                  <a:lnTo>
                    <a:pt x="357" y="817"/>
                  </a:lnTo>
                  <a:lnTo>
                    <a:pt x="386" y="777"/>
                  </a:lnTo>
                  <a:lnTo>
                    <a:pt x="416" y="740"/>
                  </a:lnTo>
                  <a:lnTo>
                    <a:pt x="446" y="703"/>
                  </a:lnTo>
                  <a:lnTo>
                    <a:pt x="478" y="668"/>
                  </a:lnTo>
                  <a:lnTo>
                    <a:pt x="510" y="636"/>
                  </a:lnTo>
                  <a:lnTo>
                    <a:pt x="542" y="606"/>
                  </a:lnTo>
                  <a:lnTo>
                    <a:pt x="600" y="554"/>
                  </a:lnTo>
                  <a:lnTo>
                    <a:pt x="647" y="515"/>
                  </a:lnTo>
                  <a:lnTo>
                    <a:pt x="681" y="490"/>
                  </a:lnTo>
                  <a:lnTo>
                    <a:pt x="693" y="482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46"/>
            <p:cNvSpPr/>
            <p:nvPr>
              <p:custDataLst>
                <p:tags r:id="rId44"/>
              </p:custDataLst>
            </p:nvPr>
          </p:nvSpPr>
          <p:spPr bwMode="auto">
            <a:xfrm>
              <a:off x="8359" y="4576"/>
              <a:ext cx="1104" cy="836"/>
            </a:xfrm>
            <a:custGeom>
              <a:avLst/>
              <a:gdLst>
                <a:gd name="T0" fmla="*/ 10 w 1176"/>
                <a:gd name="T1" fmla="*/ 718 h 893"/>
                <a:gd name="T2" fmla="*/ 49 w 1176"/>
                <a:gd name="T3" fmla="*/ 749 h 893"/>
                <a:gd name="T4" fmla="*/ 96 w 1176"/>
                <a:gd name="T5" fmla="*/ 779 h 893"/>
                <a:gd name="T6" fmla="*/ 166 w 1176"/>
                <a:gd name="T7" fmla="*/ 812 h 893"/>
                <a:gd name="T8" fmla="*/ 258 w 1176"/>
                <a:gd name="T9" fmla="*/ 846 h 893"/>
                <a:gd name="T10" fmla="*/ 372 w 1176"/>
                <a:gd name="T11" fmla="*/ 873 h 893"/>
                <a:gd name="T12" fmla="*/ 475 w 1176"/>
                <a:gd name="T13" fmla="*/ 886 h 893"/>
                <a:gd name="T14" fmla="*/ 550 w 1176"/>
                <a:gd name="T15" fmla="*/ 891 h 893"/>
                <a:gd name="T16" fmla="*/ 634 w 1176"/>
                <a:gd name="T17" fmla="*/ 893 h 893"/>
                <a:gd name="T18" fmla="*/ 678 w 1176"/>
                <a:gd name="T19" fmla="*/ 891 h 893"/>
                <a:gd name="T20" fmla="*/ 698 w 1176"/>
                <a:gd name="T21" fmla="*/ 890 h 893"/>
                <a:gd name="T22" fmla="*/ 742 w 1176"/>
                <a:gd name="T23" fmla="*/ 871 h 893"/>
                <a:gd name="T24" fmla="*/ 785 w 1176"/>
                <a:gd name="T25" fmla="*/ 841 h 893"/>
                <a:gd name="T26" fmla="*/ 829 w 1176"/>
                <a:gd name="T27" fmla="*/ 797 h 893"/>
                <a:gd name="T28" fmla="*/ 871 w 1176"/>
                <a:gd name="T29" fmla="*/ 744 h 893"/>
                <a:gd name="T30" fmla="*/ 913 w 1176"/>
                <a:gd name="T31" fmla="*/ 683 h 893"/>
                <a:gd name="T32" fmla="*/ 972 w 1176"/>
                <a:gd name="T33" fmla="*/ 581 h 893"/>
                <a:gd name="T34" fmla="*/ 1044 w 1176"/>
                <a:gd name="T35" fmla="*/ 437 h 893"/>
                <a:gd name="T36" fmla="*/ 1102 w 1176"/>
                <a:gd name="T37" fmla="*/ 301 h 893"/>
                <a:gd name="T38" fmla="*/ 1161 w 1176"/>
                <a:gd name="T39" fmla="*/ 146 h 893"/>
                <a:gd name="T40" fmla="*/ 1176 w 1176"/>
                <a:gd name="T41" fmla="*/ 103 h 893"/>
                <a:gd name="T42" fmla="*/ 1010 w 1176"/>
                <a:gd name="T43" fmla="*/ 0 h 893"/>
                <a:gd name="T44" fmla="*/ 936 w 1176"/>
                <a:gd name="T45" fmla="*/ 131 h 893"/>
                <a:gd name="T46" fmla="*/ 857 w 1176"/>
                <a:gd name="T47" fmla="*/ 259 h 893"/>
                <a:gd name="T48" fmla="*/ 795 w 1176"/>
                <a:gd name="T49" fmla="*/ 349 h 893"/>
                <a:gd name="T50" fmla="*/ 728 w 1176"/>
                <a:gd name="T51" fmla="*/ 438 h 893"/>
                <a:gd name="T52" fmla="*/ 659 w 1176"/>
                <a:gd name="T53" fmla="*/ 515 h 893"/>
                <a:gd name="T54" fmla="*/ 624 w 1176"/>
                <a:gd name="T55" fmla="*/ 547 h 893"/>
                <a:gd name="T56" fmla="*/ 575 w 1176"/>
                <a:gd name="T57" fmla="*/ 549 h 893"/>
                <a:gd name="T58" fmla="*/ 525 w 1176"/>
                <a:gd name="T59" fmla="*/ 542 h 893"/>
                <a:gd name="T60" fmla="*/ 473 w 1176"/>
                <a:gd name="T61" fmla="*/ 532 h 893"/>
                <a:gd name="T62" fmla="*/ 367 w 1176"/>
                <a:gd name="T63" fmla="*/ 499 h 893"/>
                <a:gd name="T64" fmla="*/ 265 w 1176"/>
                <a:gd name="T65" fmla="*/ 453 h 893"/>
                <a:gd name="T66" fmla="*/ 173 w 1176"/>
                <a:gd name="T67" fmla="*/ 405 h 893"/>
                <a:gd name="T68" fmla="*/ 62 w 1176"/>
                <a:gd name="T69" fmla="*/ 339 h 893"/>
                <a:gd name="T70" fmla="*/ 0 w 1176"/>
                <a:gd name="T71" fmla="*/ 29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6" h="893">
                  <a:moveTo>
                    <a:pt x="10" y="718"/>
                  </a:moveTo>
                  <a:lnTo>
                    <a:pt x="10" y="718"/>
                  </a:lnTo>
                  <a:lnTo>
                    <a:pt x="20" y="727"/>
                  </a:lnTo>
                  <a:lnTo>
                    <a:pt x="49" y="749"/>
                  </a:lnTo>
                  <a:lnTo>
                    <a:pt x="69" y="762"/>
                  </a:lnTo>
                  <a:lnTo>
                    <a:pt x="96" y="779"/>
                  </a:lnTo>
                  <a:lnTo>
                    <a:pt x="127" y="796"/>
                  </a:lnTo>
                  <a:lnTo>
                    <a:pt x="166" y="812"/>
                  </a:lnTo>
                  <a:lnTo>
                    <a:pt x="208" y="829"/>
                  </a:lnTo>
                  <a:lnTo>
                    <a:pt x="258" y="846"/>
                  </a:lnTo>
                  <a:lnTo>
                    <a:pt x="312" y="859"/>
                  </a:lnTo>
                  <a:lnTo>
                    <a:pt x="372" y="873"/>
                  </a:lnTo>
                  <a:lnTo>
                    <a:pt x="440" y="883"/>
                  </a:lnTo>
                  <a:lnTo>
                    <a:pt x="475" y="886"/>
                  </a:lnTo>
                  <a:lnTo>
                    <a:pt x="512" y="890"/>
                  </a:lnTo>
                  <a:lnTo>
                    <a:pt x="550" y="891"/>
                  </a:lnTo>
                  <a:lnTo>
                    <a:pt x="592" y="893"/>
                  </a:lnTo>
                  <a:lnTo>
                    <a:pt x="634" y="893"/>
                  </a:lnTo>
                  <a:lnTo>
                    <a:pt x="678" y="891"/>
                  </a:lnTo>
                  <a:lnTo>
                    <a:pt x="678" y="891"/>
                  </a:lnTo>
                  <a:lnTo>
                    <a:pt x="688" y="891"/>
                  </a:lnTo>
                  <a:lnTo>
                    <a:pt x="698" y="890"/>
                  </a:lnTo>
                  <a:lnTo>
                    <a:pt x="720" y="883"/>
                  </a:lnTo>
                  <a:lnTo>
                    <a:pt x="742" y="871"/>
                  </a:lnTo>
                  <a:lnTo>
                    <a:pt x="763" y="858"/>
                  </a:lnTo>
                  <a:lnTo>
                    <a:pt x="785" y="841"/>
                  </a:lnTo>
                  <a:lnTo>
                    <a:pt x="807" y="821"/>
                  </a:lnTo>
                  <a:lnTo>
                    <a:pt x="829" y="797"/>
                  </a:lnTo>
                  <a:lnTo>
                    <a:pt x="849" y="772"/>
                  </a:lnTo>
                  <a:lnTo>
                    <a:pt x="871" y="744"/>
                  </a:lnTo>
                  <a:lnTo>
                    <a:pt x="893" y="713"/>
                  </a:lnTo>
                  <a:lnTo>
                    <a:pt x="913" y="683"/>
                  </a:lnTo>
                  <a:lnTo>
                    <a:pt x="933" y="650"/>
                  </a:lnTo>
                  <a:lnTo>
                    <a:pt x="972" y="581"/>
                  </a:lnTo>
                  <a:lnTo>
                    <a:pt x="1008" y="509"/>
                  </a:lnTo>
                  <a:lnTo>
                    <a:pt x="1044" y="437"/>
                  </a:lnTo>
                  <a:lnTo>
                    <a:pt x="1076" y="366"/>
                  </a:lnTo>
                  <a:lnTo>
                    <a:pt x="1102" y="301"/>
                  </a:lnTo>
                  <a:lnTo>
                    <a:pt x="1128" y="240"/>
                  </a:lnTo>
                  <a:lnTo>
                    <a:pt x="1161" y="146"/>
                  </a:lnTo>
                  <a:lnTo>
                    <a:pt x="1171" y="116"/>
                  </a:lnTo>
                  <a:lnTo>
                    <a:pt x="1176" y="103"/>
                  </a:lnTo>
                  <a:lnTo>
                    <a:pt x="1010" y="0"/>
                  </a:lnTo>
                  <a:lnTo>
                    <a:pt x="1010" y="0"/>
                  </a:lnTo>
                  <a:lnTo>
                    <a:pt x="975" y="63"/>
                  </a:lnTo>
                  <a:lnTo>
                    <a:pt x="936" y="131"/>
                  </a:lnTo>
                  <a:lnTo>
                    <a:pt x="886" y="214"/>
                  </a:lnTo>
                  <a:lnTo>
                    <a:pt x="857" y="259"/>
                  </a:lnTo>
                  <a:lnTo>
                    <a:pt x="827" y="304"/>
                  </a:lnTo>
                  <a:lnTo>
                    <a:pt x="795" y="349"/>
                  </a:lnTo>
                  <a:lnTo>
                    <a:pt x="762" y="395"/>
                  </a:lnTo>
                  <a:lnTo>
                    <a:pt x="728" y="438"/>
                  </a:lnTo>
                  <a:lnTo>
                    <a:pt x="693" y="479"/>
                  </a:lnTo>
                  <a:lnTo>
                    <a:pt x="659" y="515"/>
                  </a:lnTo>
                  <a:lnTo>
                    <a:pt x="624" y="547"/>
                  </a:lnTo>
                  <a:lnTo>
                    <a:pt x="624" y="547"/>
                  </a:lnTo>
                  <a:lnTo>
                    <a:pt x="601" y="549"/>
                  </a:lnTo>
                  <a:lnTo>
                    <a:pt x="575" y="549"/>
                  </a:lnTo>
                  <a:lnTo>
                    <a:pt x="550" y="546"/>
                  </a:lnTo>
                  <a:lnTo>
                    <a:pt x="525" y="542"/>
                  </a:lnTo>
                  <a:lnTo>
                    <a:pt x="500" y="537"/>
                  </a:lnTo>
                  <a:lnTo>
                    <a:pt x="473" y="532"/>
                  </a:lnTo>
                  <a:lnTo>
                    <a:pt x="421" y="517"/>
                  </a:lnTo>
                  <a:lnTo>
                    <a:pt x="367" y="499"/>
                  </a:lnTo>
                  <a:lnTo>
                    <a:pt x="315" y="477"/>
                  </a:lnTo>
                  <a:lnTo>
                    <a:pt x="265" y="453"/>
                  </a:lnTo>
                  <a:lnTo>
                    <a:pt x="218" y="430"/>
                  </a:lnTo>
                  <a:lnTo>
                    <a:pt x="173" y="405"/>
                  </a:lnTo>
                  <a:lnTo>
                    <a:pt x="131" y="381"/>
                  </a:lnTo>
                  <a:lnTo>
                    <a:pt x="62" y="339"/>
                  </a:lnTo>
                  <a:lnTo>
                    <a:pt x="17" y="309"/>
                  </a:lnTo>
                  <a:lnTo>
                    <a:pt x="0" y="297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Rectangle 47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7960" y="3916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Rectangle 48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7958" y="4645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Rectangle 49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8158" y="4845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Rectangle 50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7958" y="3916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51"/>
            <p:cNvSpPr/>
            <p:nvPr>
              <p:custDataLst>
                <p:tags r:id="rId49"/>
              </p:custDataLst>
            </p:nvPr>
          </p:nvSpPr>
          <p:spPr bwMode="auto">
            <a:xfrm>
              <a:off x="7643" y="3453"/>
              <a:ext cx="178" cy="84"/>
            </a:xfrm>
            <a:custGeom>
              <a:avLst/>
              <a:gdLst>
                <a:gd name="T0" fmla="*/ 189 w 189"/>
                <a:gd name="T1" fmla="*/ 91 h 91"/>
                <a:gd name="T2" fmla="*/ 189 w 189"/>
                <a:gd name="T3" fmla="*/ 91 h 91"/>
                <a:gd name="T4" fmla="*/ 188 w 189"/>
                <a:gd name="T5" fmla="*/ 84 h 91"/>
                <a:gd name="T6" fmla="*/ 184 w 189"/>
                <a:gd name="T7" fmla="*/ 70 h 91"/>
                <a:gd name="T8" fmla="*/ 179 w 189"/>
                <a:gd name="T9" fmla="*/ 60 h 91"/>
                <a:gd name="T10" fmla="*/ 174 w 189"/>
                <a:gd name="T11" fmla="*/ 50 h 91"/>
                <a:gd name="T12" fmla="*/ 167 w 189"/>
                <a:gd name="T13" fmla="*/ 40 h 91"/>
                <a:gd name="T14" fmla="*/ 159 w 189"/>
                <a:gd name="T15" fmla="*/ 30 h 91"/>
                <a:gd name="T16" fmla="*/ 147 w 189"/>
                <a:gd name="T17" fmla="*/ 20 h 91"/>
                <a:gd name="T18" fmla="*/ 134 w 189"/>
                <a:gd name="T19" fmla="*/ 12 h 91"/>
                <a:gd name="T20" fmla="*/ 119 w 189"/>
                <a:gd name="T21" fmla="*/ 5 h 91"/>
                <a:gd name="T22" fmla="*/ 102 w 189"/>
                <a:gd name="T23" fmla="*/ 2 h 91"/>
                <a:gd name="T24" fmla="*/ 80 w 189"/>
                <a:gd name="T25" fmla="*/ 0 h 91"/>
                <a:gd name="T26" fmla="*/ 57 w 189"/>
                <a:gd name="T27" fmla="*/ 2 h 91"/>
                <a:gd name="T28" fmla="*/ 30 w 189"/>
                <a:gd name="T29" fmla="*/ 7 h 91"/>
                <a:gd name="T30" fmla="*/ 0 w 189"/>
                <a:gd name="T31" fmla="*/ 17 h 91"/>
                <a:gd name="T32" fmla="*/ 0 w 189"/>
                <a:gd name="T33" fmla="*/ 17 h 91"/>
                <a:gd name="T34" fmla="*/ 6 w 189"/>
                <a:gd name="T35" fmla="*/ 15 h 91"/>
                <a:gd name="T36" fmla="*/ 21 w 189"/>
                <a:gd name="T37" fmla="*/ 13 h 91"/>
                <a:gd name="T38" fmla="*/ 45 w 189"/>
                <a:gd name="T39" fmla="*/ 12 h 91"/>
                <a:gd name="T40" fmla="*/ 58 w 189"/>
                <a:gd name="T41" fmla="*/ 12 h 91"/>
                <a:gd name="T42" fmla="*/ 72 w 189"/>
                <a:gd name="T43" fmla="*/ 13 h 91"/>
                <a:gd name="T44" fmla="*/ 87 w 189"/>
                <a:gd name="T45" fmla="*/ 15 h 91"/>
                <a:gd name="T46" fmla="*/ 104 w 189"/>
                <a:gd name="T47" fmla="*/ 20 h 91"/>
                <a:gd name="T48" fmla="*/ 119 w 189"/>
                <a:gd name="T49" fmla="*/ 25 h 91"/>
                <a:gd name="T50" fmla="*/ 134 w 189"/>
                <a:gd name="T51" fmla="*/ 34 h 91"/>
                <a:gd name="T52" fmla="*/ 149 w 189"/>
                <a:gd name="T53" fmla="*/ 44 h 91"/>
                <a:gd name="T54" fmla="*/ 164 w 189"/>
                <a:gd name="T55" fmla="*/ 57 h 91"/>
                <a:gd name="T56" fmla="*/ 178 w 189"/>
                <a:gd name="T57" fmla="*/ 72 h 91"/>
                <a:gd name="T58" fmla="*/ 189 w 189"/>
                <a:gd name="T59" fmla="*/ 91 h 91"/>
                <a:gd name="T60" fmla="*/ 189 w 189"/>
                <a:gd name="T6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91">
                  <a:moveTo>
                    <a:pt x="189" y="91"/>
                  </a:moveTo>
                  <a:lnTo>
                    <a:pt x="189" y="91"/>
                  </a:lnTo>
                  <a:lnTo>
                    <a:pt x="188" y="84"/>
                  </a:lnTo>
                  <a:lnTo>
                    <a:pt x="184" y="70"/>
                  </a:lnTo>
                  <a:lnTo>
                    <a:pt x="179" y="60"/>
                  </a:lnTo>
                  <a:lnTo>
                    <a:pt x="174" y="50"/>
                  </a:lnTo>
                  <a:lnTo>
                    <a:pt x="167" y="40"/>
                  </a:lnTo>
                  <a:lnTo>
                    <a:pt x="159" y="30"/>
                  </a:lnTo>
                  <a:lnTo>
                    <a:pt x="147" y="20"/>
                  </a:lnTo>
                  <a:lnTo>
                    <a:pt x="134" y="12"/>
                  </a:lnTo>
                  <a:lnTo>
                    <a:pt x="119" y="5"/>
                  </a:lnTo>
                  <a:lnTo>
                    <a:pt x="102" y="2"/>
                  </a:lnTo>
                  <a:lnTo>
                    <a:pt x="80" y="0"/>
                  </a:lnTo>
                  <a:lnTo>
                    <a:pt x="57" y="2"/>
                  </a:lnTo>
                  <a:lnTo>
                    <a:pt x="30" y="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6" y="15"/>
                  </a:lnTo>
                  <a:lnTo>
                    <a:pt x="21" y="13"/>
                  </a:lnTo>
                  <a:lnTo>
                    <a:pt x="45" y="12"/>
                  </a:lnTo>
                  <a:lnTo>
                    <a:pt x="58" y="12"/>
                  </a:lnTo>
                  <a:lnTo>
                    <a:pt x="72" y="13"/>
                  </a:lnTo>
                  <a:lnTo>
                    <a:pt x="87" y="15"/>
                  </a:lnTo>
                  <a:lnTo>
                    <a:pt x="104" y="20"/>
                  </a:lnTo>
                  <a:lnTo>
                    <a:pt x="119" y="25"/>
                  </a:lnTo>
                  <a:lnTo>
                    <a:pt x="134" y="34"/>
                  </a:lnTo>
                  <a:lnTo>
                    <a:pt x="149" y="44"/>
                  </a:lnTo>
                  <a:lnTo>
                    <a:pt x="164" y="57"/>
                  </a:lnTo>
                  <a:lnTo>
                    <a:pt x="178" y="72"/>
                  </a:lnTo>
                  <a:lnTo>
                    <a:pt x="189" y="91"/>
                  </a:lnTo>
                  <a:lnTo>
                    <a:pt x="189" y="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52"/>
            <p:cNvSpPr/>
            <p:nvPr>
              <p:custDataLst>
                <p:tags r:id="rId50"/>
              </p:custDataLst>
            </p:nvPr>
          </p:nvSpPr>
          <p:spPr bwMode="auto">
            <a:xfrm>
              <a:off x="8095" y="3514"/>
              <a:ext cx="264" cy="146"/>
            </a:xfrm>
            <a:custGeom>
              <a:avLst/>
              <a:gdLst>
                <a:gd name="T0" fmla="*/ 0 w 282"/>
                <a:gd name="T1" fmla="*/ 123 h 156"/>
                <a:gd name="T2" fmla="*/ 0 w 282"/>
                <a:gd name="T3" fmla="*/ 123 h 156"/>
                <a:gd name="T4" fmla="*/ 0 w 282"/>
                <a:gd name="T5" fmla="*/ 118 h 156"/>
                <a:gd name="T6" fmla="*/ 2 w 282"/>
                <a:gd name="T7" fmla="*/ 104 h 156"/>
                <a:gd name="T8" fmla="*/ 7 w 282"/>
                <a:gd name="T9" fmla="*/ 84 h 156"/>
                <a:gd name="T10" fmla="*/ 12 w 282"/>
                <a:gd name="T11" fmla="*/ 74 h 156"/>
                <a:gd name="T12" fmla="*/ 17 w 282"/>
                <a:gd name="T13" fmla="*/ 62 h 156"/>
                <a:gd name="T14" fmla="*/ 23 w 282"/>
                <a:gd name="T15" fmla="*/ 52 h 156"/>
                <a:gd name="T16" fmla="*/ 32 w 282"/>
                <a:gd name="T17" fmla="*/ 40 h 156"/>
                <a:gd name="T18" fmla="*/ 42 w 282"/>
                <a:gd name="T19" fmla="*/ 30 h 156"/>
                <a:gd name="T20" fmla="*/ 52 w 282"/>
                <a:gd name="T21" fmla="*/ 20 h 156"/>
                <a:gd name="T22" fmla="*/ 65 w 282"/>
                <a:gd name="T23" fmla="*/ 14 h 156"/>
                <a:gd name="T24" fmla="*/ 82 w 282"/>
                <a:gd name="T25" fmla="*/ 7 h 156"/>
                <a:gd name="T26" fmla="*/ 99 w 282"/>
                <a:gd name="T27" fmla="*/ 2 h 156"/>
                <a:gd name="T28" fmla="*/ 119 w 282"/>
                <a:gd name="T29" fmla="*/ 0 h 156"/>
                <a:gd name="T30" fmla="*/ 119 w 282"/>
                <a:gd name="T31" fmla="*/ 0 h 156"/>
                <a:gd name="T32" fmla="*/ 138 w 282"/>
                <a:gd name="T33" fmla="*/ 0 h 156"/>
                <a:gd name="T34" fmla="*/ 156 w 282"/>
                <a:gd name="T35" fmla="*/ 3 h 156"/>
                <a:gd name="T36" fmla="*/ 171 w 282"/>
                <a:gd name="T37" fmla="*/ 7 h 156"/>
                <a:gd name="T38" fmla="*/ 188 w 282"/>
                <a:gd name="T39" fmla="*/ 14 h 156"/>
                <a:gd name="T40" fmla="*/ 201 w 282"/>
                <a:gd name="T41" fmla="*/ 20 h 156"/>
                <a:gd name="T42" fmla="*/ 215 w 282"/>
                <a:gd name="T43" fmla="*/ 29 h 156"/>
                <a:gd name="T44" fmla="*/ 226 w 282"/>
                <a:gd name="T45" fmla="*/ 37 h 156"/>
                <a:gd name="T46" fmla="*/ 238 w 282"/>
                <a:gd name="T47" fmla="*/ 45 h 156"/>
                <a:gd name="T48" fmla="*/ 257 w 282"/>
                <a:gd name="T49" fmla="*/ 62 h 156"/>
                <a:gd name="T50" fmla="*/ 270 w 282"/>
                <a:gd name="T51" fmla="*/ 77 h 156"/>
                <a:gd name="T52" fmla="*/ 282 w 282"/>
                <a:gd name="T53" fmla="*/ 92 h 156"/>
                <a:gd name="T54" fmla="*/ 282 w 282"/>
                <a:gd name="T55" fmla="*/ 92 h 156"/>
                <a:gd name="T56" fmla="*/ 272 w 282"/>
                <a:gd name="T57" fmla="*/ 102 h 156"/>
                <a:gd name="T58" fmla="*/ 258 w 282"/>
                <a:gd name="T59" fmla="*/ 113 h 156"/>
                <a:gd name="T60" fmla="*/ 242 w 282"/>
                <a:gd name="T61" fmla="*/ 123 h 156"/>
                <a:gd name="T62" fmla="*/ 220 w 282"/>
                <a:gd name="T63" fmla="*/ 134 h 156"/>
                <a:gd name="T64" fmla="*/ 193 w 282"/>
                <a:gd name="T65" fmla="*/ 144 h 156"/>
                <a:gd name="T66" fmla="*/ 178 w 282"/>
                <a:gd name="T67" fmla="*/ 149 h 156"/>
                <a:gd name="T68" fmla="*/ 163 w 282"/>
                <a:gd name="T69" fmla="*/ 153 h 156"/>
                <a:gd name="T70" fmla="*/ 144 w 282"/>
                <a:gd name="T71" fmla="*/ 154 h 156"/>
                <a:gd name="T72" fmla="*/ 126 w 282"/>
                <a:gd name="T73" fmla="*/ 156 h 156"/>
                <a:gd name="T74" fmla="*/ 126 w 282"/>
                <a:gd name="T75" fmla="*/ 156 h 156"/>
                <a:gd name="T76" fmla="*/ 96 w 282"/>
                <a:gd name="T77" fmla="*/ 156 h 156"/>
                <a:gd name="T78" fmla="*/ 69 w 282"/>
                <a:gd name="T79" fmla="*/ 151 h 156"/>
                <a:gd name="T80" fmla="*/ 47 w 282"/>
                <a:gd name="T81" fmla="*/ 146 h 156"/>
                <a:gd name="T82" fmla="*/ 30 w 282"/>
                <a:gd name="T83" fmla="*/ 141 h 156"/>
                <a:gd name="T84" fmla="*/ 17 w 282"/>
                <a:gd name="T85" fmla="*/ 134 h 156"/>
                <a:gd name="T86" fmla="*/ 7 w 282"/>
                <a:gd name="T87" fmla="*/ 128 h 156"/>
                <a:gd name="T88" fmla="*/ 0 w 282"/>
                <a:gd name="T89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0" y="123"/>
                  </a:moveTo>
                  <a:lnTo>
                    <a:pt x="0" y="123"/>
                  </a:lnTo>
                  <a:lnTo>
                    <a:pt x="0" y="118"/>
                  </a:lnTo>
                  <a:lnTo>
                    <a:pt x="2" y="104"/>
                  </a:lnTo>
                  <a:lnTo>
                    <a:pt x="7" y="84"/>
                  </a:lnTo>
                  <a:lnTo>
                    <a:pt x="12" y="74"/>
                  </a:lnTo>
                  <a:lnTo>
                    <a:pt x="17" y="62"/>
                  </a:lnTo>
                  <a:lnTo>
                    <a:pt x="23" y="52"/>
                  </a:lnTo>
                  <a:lnTo>
                    <a:pt x="32" y="40"/>
                  </a:lnTo>
                  <a:lnTo>
                    <a:pt x="42" y="30"/>
                  </a:lnTo>
                  <a:lnTo>
                    <a:pt x="52" y="20"/>
                  </a:lnTo>
                  <a:lnTo>
                    <a:pt x="65" y="14"/>
                  </a:lnTo>
                  <a:lnTo>
                    <a:pt x="82" y="7"/>
                  </a:lnTo>
                  <a:lnTo>
                    <a:pt x="99" y="2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8" y="0"/>
                  </a:lnTo>
                  <a:lnTo>
                    <a:pt x="156" y="3"/>
                  </a:lnTo>
                  <a:lnTo>
                    <a:pt x="171" y="7"/>
                  </a:lnTo>
                  <a:lnTo>
                    <a:pt x="188" y="14"/>
                  </a:lnTo>
                  <a:lnTo>
                    <a:pt x="201" y="20"/>
                  </a:lnTo>
                  <a:lnTo>
                    <a:pt x="215" y="29"/>
                  </a:lnTo>
                  <a:lnTo>
                    <a:pt x="226" y="37"/>
                  </a:lnTo>
                  <a:lnTo>
                    <a:pt x="238" y="45"/>
                  </a:lnTo>
                  <a:lnTo>
                    <a:pt x="257" y="62"/>
                  </a:lnTo>
                  <a:lnTo>
                    <a:pt x="270" y="77"/>
                  </a:lnTo>
                  <a:lnTo>
                    <a:pt x="282" y="92"/>
                  </a:lnTo>
                  <a:lnTo>
                    <a:pt x="282" y="92"/>
                  </a:lnTo>
                  <a:lnTo>
                    <a:pt x="272" y="102"/>
                  </a:lnTo>
                  <a:lnTo>
                    <a:pt x="258" y="113"/>
                  </a:lnTo>
                  <a:lnTo>
                    <a:pt x="242" y="123"/>
                  </a:lnTo>
                  <a:lnTo>
                    <a:pt x="220" y="134"/>
                  </a:lnTo>
                  <a:lnTo>
                    <a:pt x="193" y="144"/>
                  </a:lnTo>
                  <a:lnTo>
                    <a:pt x="178" y="149"/>
                  </a:lnTo>
                  <a:lnTo>
                    <a:pt x="163" y="153"/>
                  </a:lnTo>
                  <a:lnTo>
                    <a:pt x="144" y="154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96" y="156"/>
                  </a:lnTo>
                  <a:lnTo>
                    <a:pt x="69" y="151"/>
                  </a:lnTo>
                  <a:lnTo>
                    <a:pt x="47" y="146"/>
                  </a:lnTo>
                  <a:lnTo>
                    <a:pt x="30" y="141"/>
                  </a:lnTo>
                  <a:lnTo>
                    <a:pt x="17" y="134"/>
                  </a:lnTo>
                  <a:lnTo>
                    <a:pt x="7" y="128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53"/>
            <p:cNvSpPr/>
            <p:nvPr>
              <p:custDataLst>
                <p:tags r:id="rId51"/>
              </p:custDataLst>
            </p:nvPr>
          </p:nvSpPr>
          <p:spPr bwMode="auto">
            <a:xfrm>
              <a:off x="8295" y="3714"/>
              <a:ext cx="264" cy="146"/>
            </a:xfrm>
            <a:custGeom>
              <a:avLst/>
              <a:gdLst>
                <a:gd name="T0" fmla="*/ 0 w 282"/>
                <a:gd name="T1" fmla="*/ 123 h 156"/>
                <a:gd name="T2" fmla="*/ 0 w 282"/>
                <a:gd name="T3" fmla="*/ 123 h 156"/>
                <a:gd name="T4" fmla="*/ 0 w 282"/>
                <a:gd name="T5" fmla="*/ 118 h 156"/>
                <a:gd name="T6" fmla="*/ 2 w 282"/>
                <a:gd name="T7" fmla="*/ 104 h 156"/>
                <a:gd name="T8" fmla="*/ 7 w 282"/>
                <a:gd name="T9" fmla="*/ 84 h 156"/>
                <a:gd name="T10" fmla="*/ 12 w 282"/>
                <a:gd name="T11" fmla="*/ 74 h 156"/>
                <a:gd name="T12" fmla="*/ 17 w 282"/>
                <a:gd name="T13" fmla="*/ 62 h 156"/>
                <a:gd name="T14" fmla="*/ 23 w 282"/>
                <a:gd name="T15" fmla="*/ 52 h 156"/>
                <a:gd name="T16" fmla="*/ 32 w 282"/>
                <a:gd name="T17" fmla="*/ 40 h 156"/>
                <a:gd name="T18" fmla="*/ 42 w 282"/>
                <a:gd name="T19" fmla="*/ 30 h 156"/>
                <a:gd name="T20" fmla="*/ 52 w 282"/>
                <a:gd name="T21" fmla="*/ 20 h 156"/>
                <a:gd name="T22" fmla="*/ 65 w 282"/>
                <a:gd name="T23" fmla="*/ 14 h 156"/>
                <a:gd name="T24" fmla="*/ 82 w 282"/>
                <a:gd name="T25" fmla="*/ 7 h 156"/>
                <a:gd name="T26" fmla="*/ 99 w 282"/>
                <a:gd name="T27" fmla="*/ 2 h 156"/>
                <a:gd name="T28" fmla="*/ 119 w 282"/>
                <a:gd name="T29" fmla="*/ 0 h 156"/>
                <a:gd name="T30" fmla="*/ 119 w 282"/>
                <a:gd name="T31" fmla="*/ 0 h 156"/>
                <a:gd name="T32" fmla="*/ 138 w 282"/>
                <a:gd name="T33" fmla="*/ 0 h 156"/>
                <a:gd name="T34" fmla="*/ 156 w 282"/>
                <a:gd name="T35" fmla="*/ 3 h 156"/>
                <a:gd name="T36" fmla="*/ 171 w 282"/>
                <a:gd name="T37" fmla="*/ 7 h 156"/>
                <a:gd name="T38" fmla="*/ 188 w 282"/>
                <a:gd name="T39" fmla="*/ 14 h 156"/>
                <a:gd name="T40" fmla="*/ 201 w 282"/>
                <a:gd name="T41" fmla="*/ 20 h 156"/>
                <a:gd name="T42" fmla="*/ 215 w 282"/>
                <a:gd name="T43" fmla="*/ 29 h 156"/>
                <a:gd name="T44" fmla="*/ 226 w 282"/>
                <a:gd name="T45" fmla="*/ 37 h 156"/>
                <a:gd name="T46" fmla="*/ 238 w 282"/>
                <a:gd name="T47" fmla="*/ 45 h 156"/>
                <a:gd name="T48" fmla="*/ 257 w 282"/>
                <a:gd name="T49" fmla="*/ 62 h 156"/>
                <a:gd name="T50" fmla="*/ 270 w 282"/>
                <a:gd name="T51" fmla="*/ 77 h 156"/>
                <a:gd name="T52" fmla="*/ 282 w 282"/>
                <a:gd name="T53" fmla="*/ 92 h 156"/>
                <a:gd name="T54" fmla="*/ 282 w 282"/>
                <a:gd name="T55" fmla="*/ 92 h 156"/>
                <a:gd name="T56" fmla="*/ 272 w 282"/>
                <a:gd name="T57" fmla="*/ 102 h 156"/>
                <a:gd name="T58" fmla="*/ 258 w 282"/>
                <a:gd name="T59" fmla="*/ 113 h 156"/>
                <a:gd name="T60" fmla="*/ 242 w 282"/>
                <a:gd name="T61" fmla="*/ 123 h 156"/>
                <a:gd name="T62" fmla="*/ 220 w 282"/>
                <a:gd name="T63" fmla="*/ 134 h 156"/>
                <a:gd name="T64" fmla="*/ 193 w 282"/>
                <a:gd name="T65" fmla="*/ 144 h 156"/>
                <a:gd name="T66" fmla="*/ 178 w 282"/>
                <a:gd name="T67" fmla="*/ 149 h 156"/>
                <a:gd name="T68" fmla="*/ 163 w 282"/>
                <a:gd name="T69" fmla="*/ 153 h 156"/>
                <a:gd name="T70" fmla="*/ 144 w 282"/>
                <a:gd name="T71" fmla="*/ 154 h 156"/>
                <a:gd name="T72" fmla="*/ 126 w 282"/>
                <a:gd name="T73" fmla="*/ 156 h 156"/>
                <a:gd name="T74" fmla="*/ 126 w 282"/>
                <a:gd name="T75" fmla="*/ 156 h 156"/>
                <a:gd name="T76" fmla="*/ 96 w 282"/>
                <a:gd name="T77" fmla="*/ 156 h 156"/>
                <a:gd name="T78" fmla="*/ 69 w 282"/>
                <a:gd name="T79" fmla="*/ 151 h 156"/>
                <a:gd name="T80" fmla="*/ 47 w 282"/>
                <a:gd name="T81" fmla="*/ 146 h 156"/>
                <a:gd name="T82" fmla="*/ 30 w 282"/>
                <a:gd name="T83" fmla="*/ 141 h 156"/>
                <a:gd name="T84" fmla="*/ 17 w 282"/>
                <a:gd name="T85" fmla="*/ 134 h 156"/>
                <a:gd name="T86" fmla="*/ 7 w 282"/>
                <a:gd name="T87" fmla="*/ 128 h 156"/>
                <a:gd name="T88" fmla="*/ 0 w 282"/>
                <a:gd name="T89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0" y="123"/>
                  </a:moveTo>
                  <a:lnTo>
                    <a:pt x="0" y="123"/>
                  </a:lnTo>
                  <a:lnTo>
                    <a:pt x="0" y="118"/>
                  </a:lnTo>
                  <a:lnTo>
                    <a:pt x="2" y="104"/>
                  </a:lnTo>
                  <a:lnTo>
                    <a:pt x="7" y="84"/>
                  </a:lnTo>
                  <a:lnTo>
                    <a:pt x="12" y="74"/>
                  </a:lnTo>
                  <a:lnTo>
                    <a:pt x="17" y="62"/>
                  </a:lnTo>
                  <a:lnTo>
                    <a:pt x="23" y="52"/>
                  </a:lnTo>
                  <a:lnTo>
                    <a:pt x="32" y="40"/>
                  </a:lnTo>
                  <a:lnTo>
                    <a:pt x="42" y="30"/>
                  </a:lnTo>
                  <a:lnTo>
                    <a:pt x="52" y="20"/>
                  </a:lnTo>
                  <a:lnTo>
                    <a:pt x="65" y="14"/>
                  </a:lnTo>
                  <a:lnTo>
                    <a:pt x="82" y="7"/>
                  </a:lnTo>
                  <a:lnTo>
                    <a:pt x="99" y="2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8" y="0"/>
                  </a:lnTo>
                  <a:lnTo>
                    <a:pt x="156" y="3"/>
                  </a:lnTo>
                  <a:lnTo>
                    <a:pt x="171" y="7"/>
                  </a:lnTo>
                  <a:lnTo>
                    <a:pt x="188" y="14"/>
                  </a:lnTo>
                  <a:lnTo>
                    <a:pt x="201" y="20"/>
                  </a:lnTo>
                  <a:lnTo>
                    <a:pt x="215" y="29"/>
                  </a:lnTo>
                  <a:lnTo>
                    <a:pt x="226" y="37"/>
                  </a:lnTo>
                  <a:lnTo>
                    <a:pt x="238" y="45"/>
                  </a:lnTo>
                  <a:lnTo>
                    <a:pt x="257" y="62"/>
                  </a:lnTo>
                  <a:lnTo>
                    <a:pt x="270" y="77"/>
                  </a:lnTo>
                  <a:lnTo>
                    <a:pt x="282" y="92"/>
                  </a:lnTo>
                  <a:lnTo>
                    <a:pt x="282" y="92"/>
                  </a:lnTo>
                  <a:lnTo>
                    <a:pt x="272" y="102"/>
                  </a:lnTo>
                  <a:lnTo>
                    <a:pt x="258" y="113"/>
                  </a:lnTo>
                  <a:lnTo>
                    <a:pt x="242" y="123"/>
                  </a:lnTo>
                  <a:lnTo>
                    <a:pt x="220" y="134"/>
                  </a:lnTo>
                  <a:lnTo>
                    <a:pt x="193" y="144"/>
                  </a:lnTo>
                  <a:lnTo>
                    <a:pt x="178" y="149"/>
                  </a:lnTo>
                  <a:lnTo>
                    <a:pt x="163" y="153"/>
                  </a:lnTo>
                  <a:lnTo>
                    <a:pt x="144" y="154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96" y="156"/>
                  </a:lnTo>
                  <a:lnTo>
                    <a:pt x="69" y="151"/>
                  </a:lnTo>
                  <a:lnTo>
                    <a:pt x="47" y="146"/>
                  </a:lnTo>
                  <a:lnTo>
                    <a:pt x="30" y="141"/>
                  </a:lnTo>
                  <a:lnTo>
                    <a:pt x="17" y="134"/>
                  </a:lnTo>
                  <a:lnTo>
                    <a:pt x="7" y="128"/>
                  </a:lnTo>
                  <a:lnTo>
                    <a:pt x="0" y="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54"/>
            <p:cNvSpPr/>
            <p:nvPr>
              <p:custDataLst>
                <p:tags r:id="rId52"/>
              </p:custDataLst>
            </p:nvPr>
          </p:nvSpPr>
          <p:spPr bwMode="auto">
            <a:xfrm>
              <a:off x="8095" y="3511"/>
              <a:ext cx="268" cy="126"/>
            </a:xfrm>
            <a:custGeom>
              <a:avLst/>
              <a:gdLst>
                <a:gd name="T0" fmla="*/ 0 w 285"/>
                <a:gd name="T1" fmla="*/ 134 h 134"/>
                <a:gd name="T2" fmla="*/ 3 w 285"/>
                <a:gd name="T3" fmla="*/ 121 h 134"/>
                <a:gd name="T4" fmla="*/ 17 w 285"/>
                <a:gd name="T5" fmla="*/ 84 h 134"/>
                <a:gd name="T6" fmla="*/ 23 w 285"/>
                <a:gd name="T7" fmla="*/ 72 h 134"/>
                <a:gd name="T8" fmla="*/ 32 w 285"/>
                <a:gd name="T9" fmla="*/ 60 h 134"/>
                <a:gd name="T10" fmla="*/ 52 w 285"/>
                <a:gd name="T11" fmla="*/ 39 h 134"/>
                <a:gd name="T12" fmla="*/ 65 w 285"/>
                <a:gd name="T13" fmla="*/ 29 h 134"/>
                <a:gd name="T14" fmla="*/ 80 w 285"/>
                <a:gd name="T15" fmla="*/ 22 h 134"/>
                <a:gd name="T16" fmla="*/ 116 w 285"/>
                <a:gd name="T17" fmla="*/ 14 h 134"/>
                <a:gd name="T18" fmla="*/ 121 w 285"/>
                <a:gd name="T19" fmla="*/ 14 h 134"/>
                <a:gd name="T20" fmla="*/ 121 w 285"/>
                <a:gd name="T21" fmla="*/ 14 h 134"/>
                <a:gd name="T22" fmla="*/ 121 w 285"/>
                <a:gd name="T23" fmla="*/ 14 h 134"/>
                <a:gd name="T24" fmla="*/ 121 w 285"/>
                <a:gd name="T25" fmla="*/ 14 h 134"/>
                <a:gd name="T26" fmla="*/ 126 w 285"/>
                <a:gd name="T27" fmla="*/ 14 h 134"/>
                <a:gd name="T28" fmla="*/ 127 w 285"/>
                <a:gd name="T29" fmla="*/ 14 h 134"/>
                <a:gd name="T30" fmla="*/ 131 w 285"/>
                <a:gd name="T31" fmla="*/ 14 h 134"/>
                <a:gd name="T32" fmla="*/ 136 w 285"/>
                <a:gd name="T33" fmla="*/ 14 h 134"/>
                <a:gd name="T34" fmla="*/ 154 w 285"/>
                <a:gd name="T35" fmla="*/ 17 h 134"/>
                <a:gd name="T36" fmla="*/ 190 w 285"/>
                <a:gd name="T37" fmla="*/ 29 h 134"/>
                <a:gd name="T38" fmla="*/ 205 w 285"/>
                <a:gd name="T39" fmla="*/ 35 h 134"/>
                <a:gd name="T40" fmla="*/ 218 w 285"/>
                <a:gd name="T41" fmla="*/ 45 h 134"/>
                <a:gd name="T42" fmla="*/ 243 w 285"/>
                <a:gd name="T43" fmla="*/ 62 h 134"/>
                <a:gd name="T44" fmla="*/ 275 w 285"/>
                <a:gd name="T45" fmla="*/ 94 h 134"/>
                <a:gd name="T46" fmla="*/ 285 w 285"/>
                <a:gd name="T47" fmla="*/ 106 h 134"/>
                <a:gd name="T48" fmla="*/ 279 w 285"/>
                <a:gd name="T49" fmla="*/ 92 h 134"/>
                <a:gd name="T50" fmla="*/ 267 w 285"/>
                <a:gd name="T51" fmla="*/ 77 h 134"/>
                <a:gd name="T52" fmla="*/ 250 w 285"/>
                <a:gd name="T53" fmla="*/ 57 h 134"/>
                <a:gd name="T54" fmla="*/ 228 w 285"/>
                <a:gd name="T55" fmla="*/ 37 h 134"/>
                <a:gd name="T56" fmla="*/ 213 w 285"/>
                <a:gd name="T57" fmla="*/ 27 h 134"/>
                <a:gd name="T58" fmla="*/ 196 w 285"/>
                <a:gd name="T59" fmla="*/ 17 h 134"/>
                <a:gd name="T60" fmla="*/ 164 w 285"/>
                <a:gd name="T61" fmla="*/ 5 h 134"/>
                <a:gd name="T62" fmla="*/ 134 w 285"/>
                <a:gd name="T63" fmla="*/ 0 h 134"/>
                <a:gd name="T64" fmla="*/ 109 w 285"/>
                <a:gd name="T65" fmla="*/ 0 h 134"/>
                <a:gd name="T66" fmla="*/ 87 w 285"/>
                <a:gd name="T67" fmla="*/ 5 h 134"/>
                <a:gd name="T68" fmla="*/ 54 w 285"/>
                <a:gd name="T69" fmla="*/ 19 h 134"/>
                <a:gd name="T70" fmla="*/ 39 w 285"/>
                <a:gd name="T71" fmla="*/ 30 h 134"/>
                <a:gd name="T72" fmla="*/ 27 w 285"/>
                <a:gd name="T73" fmla="*/ 44 h 134"/>
                <a:gd name="T74" fmla="*/ 18 w 285"/>
                <a:gd name="T75" fmla="*/ 55 h 134"/>
                <a:gd name="T76" fmla="*/ 7 w 285"/>
                <a:gd name="T77" fmla="*/ 81 h 134"/>
                <a:gd name="T78" fmla="*/ 2 w 285"/>
                <a:gd name="T79" fmla="*/ 102 h 134"/>
                <a:gd name="T80" fmla="*/ 0 w 285"/>
                <a:gd name="T81" fmla="*/ 119 h 134"/>
                <a:gd name="T82" fmla="*/ 0 w 285"/>
                <a:gd name="T83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4">
                  <a:moveTo>
                    <a:pt x="0" y="134"/>
                  </a:moveTo>
                  <a:lnTo>
                    <a:pt x="0" y="134"/>
                  </a:lnTo>
                  <a:lnTo>
                    <a:pt x="3" y="121"/>
                  </a:lnTo>
                  <a:lnTo>
                    <a:pt x="3" y="121"/>
                  </a:lnTo>
                  <a:lnTo>
                    <a:pt x="8" y="104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23" y="7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0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97" y="17"/>
                  </a:lnTo>
                  <a:lnTo>
                    <a:pt x="116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2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7" y="14"/>
                  </a:lnTo>
                  <a:lnTo>
                    <a:pt x="127" y="14"/>
                  </a:lnTo>
                  <a:lnTo>
                    <a:pt x="131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71" y="22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205" y="35"/>
                  </a:lnTo>
                  <a:lnTo>
                    <a:pt x="218" y="45"/>
                  </a:lnTo>
                  <a:lnTo>
                    <a:pt x="218" y="45"/>
                  </a:lnTo>
                  <a:lnTo>
                    <a:pt x="243" y="62"/>
                  </a:lnTo>
                  <a:lnTo>
                    <a:pt x="243" y="62"/>
                  </a:lnTo>
                  <a:lnTo>
                    <a:pt x="262" y="79"/>
                  </a:lnTo>
                  <a:lnTo>
                    <a:pt x="275" y="94"/>
                  </a:lnTo>
                  <a:lnTo>
                    <a:pt x="275" y="94"/>
                  </a:lnTo>
                  <a:lnTo>
                    <a:pt x="285" y="106"/>
                  </a:lnTo>
                  <a:lnTo>
                    <a:pt x="285" y="106"/>
                  </a:lnTo>
                  <a:lnTo>
                    <a:pt x="279" y="92"/>
                  </a:lnTo>
                  <a:lnTo>
                    <a:pt x="279" y="92"/>
                  </a:lnTo>
                  <a:lnTo>
                    <a:pt x="267" y="77"/>
                  </a:lnTo>
                  <a:lnTo>
                    <a:pt x="250" y="57"/>
                  </a:lnTo>
                  <a:lnTo>
                    <a:pt x="250" y="57"/>
                  </a:lnTo>
                  <a:lnTo>
                    <a:pt x="240" y="47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13" y="27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79" y="10"/>
                  </a:lnTo>
                  <a:lnTo>
                    <a:pt x="164" y="5"/>
                  </a:lnTo>
                  <a:lnTo>
                    <a:pt x="149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7" y="2"/>
                  </a:lnTo>
                  <a:lnTo>
                    <a:pt x="87" y="5"/>
                  </a:lnTo>
                  <a:lnTo>
                    <a:pt x="69" y="12"/>
                  </a:lnTo>
                  <a:lnTo>
                    <a:pt x="54" y="19"/>
                  </a:lnTo>
                  <a:lnTo>
                    <a:pt x="45" y="25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27" y="44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2" y="69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2" y="10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55"/>
            <p:cNvSpPr/>
            <p:nvPr>
              <p:custDataLst>
                <p:tags r:id="rId53"/>
              </p:custDataLst>
            </p:nvPr>
          </p:nvSpPr>
          <p:spPr bwMode="auto">
            <a:xfrm>
              <a:off x="8295" y="3711"/>
              <a:ext cx="268" cy="126"/>
            </a:xfrm>
            <a:custGeom>
              <a:avLst/>
              <a:gdLst>
                <a:gd name="T0" fmla="*/ 0 w 285"/>
                <a:gd name="T1" fmla="*/ 134 h 134"/>
                <a:gd name="T2" fmla="*/ 3 w 285"/>
                <a:gd name="T3" fmla="*/ 121 h 134"/>
                <a:gd name="T4" fmla="*/ 17 w 285"/>
                <a:gd name="T5" fmla="*/ 84 h 134"/>
                <a:gd name="T6" fmla="*/ 23 w 285"/>
                <a:gd name="T7" fmla="*/ 72 h 134"/>
                <a:gd name="T8" fmla="*/ 32 w 285"/>
                <a:gd name="T9" fmla="*/ 60 h 134"/>
                <a:gd name="T10" fmla="*/ 52 w 285"/>
                <a:gd name="T11" fmla="*/ 39 h 134"/>
                <a:gd name="T12" fmla="*/ 65 w 285"/>
                <a:gd name="T13" fmla="*/ 29 h 134"/>
                <a:gd name="T14" fmla="*/ 80 w 285"/>
                <a:gd name="T15" fmla="*/ 22 h 134"/>
                <a:gd name="T16" fmla="*/ 116 w 285"/>
                <a:gd name="T17" fmla="*/ 14 h 134"/>
                <a:gd name="T18" fmla="*/ 121 w 285"/>
                <a:gd name="T19" fmla="*/ 14 h 134"/>
                <a:gd name="T20" fmla="*/ 121 w 285"/>
                <a:gd name="T21" fmla="*/ 14 h 134"/>
                <a:gd name="T22" fmla="*/ 121 w 285"/>
                <a:gd name="T23" fmla="*/ 14 h 134"/>
                <a:gd name="T24" fmla="*/ 121 w 285"/>
                <a:gd name="T25" fmla="*/ 14 h 134"/>
                <a:gd name="T26" fmla="*/ 126 w 285"/>
                <a:gd name="T27" fmla="*/ 14 h 134"/>
                <a:gd name="T28" fmla="*/ 127 w 285"/>
                <a:gd name="T29" fmla="*/ 14 h 134"/>
                <a:gd name="T30" fmla="*/ 131 w 285"/>
                <a:gd name="T31" fmla="*/ 14 h 134"/>
                <a:gd name="T32" fmla="*/ 136 w 285"/>
                <a:gd name="T33" fmla="*/ 14 h 134"/>
                <a:gd name="T34" fmla="*/ 154 w 285"/>
                <a:gd name="T35" fmla="*/ 17 h 134"/>
                <a:gd name="T36" fmla="*/ 190 w 285"/>
                <a:gd name="T37" fmla="*/ 29 h 134"/>
                <a:gd name="T38" fmla="*/ 205 w 285"/>
                <a:gd name="T39" fmla="*/ 35 h 134"/>
                <a:gd name="T40" fmla="*/ 218 w 285"/>
                <a:gd name="T41" fmla="*/ 45 h 134"/>
                <a:gd name="T42" fmla="*/ 243 w 285"/>
                <a:gd name="T43" fmla="*/ 62 h 134"/>
                <a:gd name="T44" fmla="*/ 275 w 285"/>
                <a:gd name="T45" fmla="*/ 94 h 134"/>
                <a:gd name="T46" fmla="*/ 285 w 285"/>
                <a:gd name="T47" fmla="*/ 106 h 134"/>
                <a:gd name="T48" fmla="*/ 279 w 285"/>
                <a:gd name="T49" fmla="*/ 92 h 134"/>
                <a:gd name="T50" fmla="*/ 267 w 285"/>
                <a:gd name="T51" fmla="*/ 77 h 134"/>
                <a:gd name="T52" fmla="*/ 250 w 285"/>
                <a:gd name="T53" fmla="*/ 57 h 134"/>
                <a:gd name="T54" fmla="*/ 228 w 285"/>
                <a:gd name="T55" fmla="*/ 37 h 134"/>
                <a:gd name="T56" fmla="*/ 213 w 285"/>
                <a:gd name="T57" fmla="*/ 27 h 134"/>
                <a:gd name="T58" fmla="*/ 196 w 285"/>
                <a:gd name="T59" fmla="*/ 17 h 134"/>
                <a:gd name="T60" fmla="*/ 164 w 285"/>
                <a:gd name="T61" fmla="*/ 5 h 134"/>
                <a:gd name="T62" fmla="*/ 134 w 285"/>
                <a:gd name="T63" fmla="*/ 0 h 134"/>
                <a:gd name="T64" fmla="*/ 109 w 285"/>
                <a:gd name="T65" fmla="*/ 0 h 134"/>
                <a:gd name="T66" fmla="*/ 87 w 285"/>
                <a:gd name="T67" fmla="*/ 5 h 134"/>
                <a:gd name="T68" fmla="*/ 54 w 285"/>
                <a:gd name="T69" fmla="*/ 19 h 134"/>
                <a:gd name="T70" fmla="*/ 39 w 285"/>
                <a:gd name="T71" fmla="*/ 30 h 134"/>
                <a:gd name="T72" fmla="*/ 27 w 285"/>
                <a:gd name="T73" fmla="*/ 44 h 134"/>
                <a:gd name="T74" fmla="*/ 18 w 285"/>
                <a:gd name="T75" fmla="*/ 55 h 134"/>
                <a:gd name="T76" fmla="*/ 7 w 285"/>
                <a:gd name="T77" fmla="*/ 81 h 134"/>
                <a:gd name="T78" fmla="*/ 2 w 285"/>
                <a:gd name="T79" fmla="*/ 102 h 134"/>
                <a:gd name="T80" fmla="*/ 0 w 285"/>
                <a:gd name="T81" fmla="*/ 119 h 134"/>
                <a:gd name="T82" fmla="*/ 0 w 285"/>
                <a:gd name="T83" fmla="*/ 1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4">
                  <a:moveTo>
                    <a:pt x="0" y="134"/>
                  </a:moveTo>
                  <a:lnTo>
                    <a:pt x="0" y="134"/>
                  </a:lnTo>
                  <a:lnTo>
                    <a:pt x="3" y="121"/>
                  </a:lnTo>
                  <a:lnTo>
                    <a:pt x="3" y="121"/>
                  </a:lnTo>
                  <a:lnTo>
                    <a:pt x="8" y="104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23" y="7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0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97" y="17"/>
                  </a:lnTo>
                  <a:lnTo>
                    <a:pt x="116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2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7" y="14"/>
                  </a:lnTo>
                  <a:lnTo>
                    <a:pt x="127" y="14"/>
                  </a:lnTo>
                  <a:lnTo>
                    <a:pt x="131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71" y="22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205" y="35"/>
                  </a:lnTo>
                  <a:lnTo>
                    <a:pt x="218" y="45"/>
                  </a:lnTo>
                  <a:lnTo>
                    <a:pt x="218" y="45"/>
                  </a:lnTo>
                  <a:lnTo>
                    <a:pt x="243" y="62"/>
                  </a:lnTo>
                  <a:lnTo>
                    <a:pt x="243" y="62"/>
                  </a:lnTo>
                  <a:lnTo>
                    <a:pt x="262" y="79"/>
                  </a:lnTo>
                  <a:lnTo>
                    <a:pt x="275" y="94"/>
                  </a:lnTo>
                  <a:lnTo>
                    <a:pt x="275" y="94"/>
                  </a:lnTo>
                  <a:lnTo>
                    <a:pt x="285" y="106"/>
                  </a:lnTo>
                  <a:lnTo>
                    <a:pt x="285" y="106"/>
                  </a:lnTo>
                  <a:lnTo>
                    <a:pt x="279" y="92"/>
                  </a:lnTo>
                  <a:lnTo>
                    <a:pt x="279" y="92"/>
                  </a:lnTo>
                  <a:lnTo>
                    <a:pt x="267" y="77"/>
                  </a:lnTo>
                  <a:lnTo>
                    <a:pt x="250" y="57"/>
                  </a:lnTo>
                  <a:lnTo>
                    <a:pt x="250" y="57"/>
                  </a:lnTo>
                  <a:lnTo>
                    <a:pt x="240" y="47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13" y="27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79" y="10"/>
                  </a:lnTo>
                  <a:lnTo>
                    <a:pt x="164" y="5"/>
                  </a:lnTo>
                  <a:lnTo>
                    <a:pt x="149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7" y="2"/>
                  </a:lnTo>
                  <a:lnTo>
                    <a:pt x="87" y="5"/>
                  </a:lnTo>
                  <a:lnTo>
                    <a:pt x="69" y="12"/>
                  </a:lnTo>
                  <a:lnTo>
                    <a:pt x="54" y="19"/>
                  </a:lnTo>
                  <a:lnTo>
                    <a:pt x="45" y="25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27" y="44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2" y="69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2" y="10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56"/>
            <p:cNvSpPr/>
            <p:nvPr>
              <p:custDataLst>
                <p:tags r:id="rId54"/>
              </p:custDataLst>
            </p:nvPr>
          </p:nvSpPr>
          <p:spPr bwMode="auto">
            <a:xfrm>
              <a:off x="8138" y="3522"/>
              <a:ext cx="139" cy="139"/>
            </a:xfrm>
            <a:custGeom>
              <a:avLst/>
              <a:gdLst>
                <a:gd name="T0" fmla="*/ 0 w 148"/>
                <a:gd name="T1" fmla="*/ 67 h 147"/>
                <a:gd name="T2" fmla="*/ 0 w 148"/>
                <a:gd name="T3" fmla="*/ 67 h 147"/>
                <a:gd name="T4" fmla="*/ 0 w 148"/>
                <a:gd name="T5" fmla="*/ 82 h 147"/>
                <a:gd name="T6" fmla="*/ 4 w 148"/>
                <a:gd name="T7" fmla="*/ 97 h 147"/>
                <a:gd name="T8" fmla="*/ 10 w 148"/>
                <a:gd name="T9" fmla="*/ 109 h 147"/>
                <a:gd name="T10" fmla="*/ 19 w 148"/>
                <a:gd name="T11" fmla="*/ 120 h 147"/>
                <a:gd name="T12" fmla="*/ 29 w 148"/>
                <a:gd name="T13" fmla="*/ 130 h 147"/>
                <a:gd name="T14" fmla="*/ 41 w 148"/>
                <a:gd name="T15" fmla="*/ 139 h 147"/>
                <a:gd name="T16" fmla="*/ 54 w 148"/>
                <a:gd name="T17" fmla="*/ 144 h 147"/>
                <a:gd name="T18" fmla="*/ 69 w 148"/>
                <a:gd name="T19" fmla="*/ 147 h 147"/>
                <a:gd name="T20" fmla="*/ 69 w 148"/>
                <a:gd name="T21" fmla="*/ 147 h 147"/>
                <a:gd name="T22" fmla="*/ 84 w 148"/>
                <a:gd name="T23" fmla="*/ 147 h 147"/>
                <a:gd name="T24" fmla="*/ 98 w 148"/>
                <a:gd name="T25" fmla="*/ 144 h 147"/>
                <a:gd name="T26" fmla="*/ 111 w 148"/>
                <a:gd name="T27" fmla="*/ 137 h 147"/>
                <a:gd name="T28" fmla="*/ 123 w 148"/>
                <a:gd name="T29" fmla="*/ 129 h 147"/>
                <a:gd name="T30" fmla="*/ 133 w 148"/>
                <a:gd name="T31" fmla="*/ 119 h 147"/>
                <a:gd name="T32" fmla="*/ 140 w 148"/>
                <a:gd name="T33" fmla="*/ 107 h 147"/>
                <a:gd name="T34" fmla="*/ 146 w 148"/>
                <a:gd name="T35" fmla="*/ 93 h 147"/>
                <a:gd name="T36" fmla="*/ 148 w 148"/>
                <a:gd name="T37" fmla="*/ 78 h 147"/>
                <a:gd name="T38" fmla="*/ 148 w 148"/>
                <a:gd name="T39" fmla="*/ 78 h 147"/>
                <a:gd name="T40" fmla="*/ 148 w 148"/>
                <a:gd name="T41" fmla="*/ 63 h 147"/>
                <a:gd name="T42" fmla="*/ 145 w 148"/>
                <a:gd name="T43" fmla="*/ 50 h 147"/>
                <a:gd name="T44" fmla="*/ 140 w 148"/>
                <a:gd name="T45" fmla="*/ 36 h 147"/>
                <a:gd name="T46" fmla="*/ 131 w 148"/>
                <a:gd name="T47" fmla="*/ 25 h 147"/>
                <a:gd name="T48" fmla="*/ 121 w 148"/>
                <a:gd name="T49" fmla="*/ 15 h 147"/>
                <a:gd name="T50" fmla="*/ 109 w 148"/>
                <a:gd name="T51" fmla="*/ 8 h 147"/>
                <a:gd name="T52" fmla="*/ 96 w 148"/>
                <a:gd name="T53" fmla="*/ 3 h 147"/>
                <a:gd name="T54" fmla="*/ 81 w 148"/>
                <a:gd name="T55" fmla="*/ 0 h 147"/>
                <a:gd name="T56" fmla="*/ 81 w 148"/>
                <a:gd name="T57" fmla="*/ 0 h 147"/>
                <a:gd name="T58" fmla="*/ 66 w 148"/>
                <a:gd name="T59" fmla="*/ 0 h 147"/>
                <a:gd name="T60" fmla="*/ 51 w 148"/>
                <a:gd name="T61" fmla="*/ 3 h 147"/>
                <a:gd name="T62" fmla="*/ 39 w 148"/>
                <a:gd name="T63" fmla="*/ 8 h 147"/>
                <a:gd name="T64" fmla="*/ 27 w 148"/>
                <a:gd name="T65" fmla="*/ 16 h 147"/>
                <a:gd name="T66" fmla="*/ 17 w 148"/>
                <a:gd name="T67" fmla="*/ 26 h 147"/>
                <a:gd name="T68" fmla="*/ 9 w 148"/>
                <a:gd name="T69" fmla="*/ 38 h 147"/>
                <a:gd name="T70" fmla="*/ 4 w 148"/>
                <a:gd name="T71" fmla="*/ 52 h 147"/>
                <a:gd name="T72" fmla="*/ 0 w 148"/>
                <a:gd name="T73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7">
                  <a:moveTo>
                    <a:pt x="0" y="67"/>
                  </a:moveTo>
                  <a:lnTo>
                    <a:pt x="0" y="67"/>
                  </a:lnTo>
                  <a:lnTo>
                    <a:pt x="0" y="82"/>
                  </a:lnTo>
                  <a:lnTo>
                    <a:pt x="4" y="97"/>
                  </a:lnTo>
                  <a:lnTo>
                    <a:pt x="10" y="109"/>
                  </a:lnTo>
                  <a:lnTo>
                    <a:pt x="19" y="120"/>
                  </a:lnTo>
                  <a:lnTo>
                    <a:pt x="29" y="130"/>
                  </a:lnTo>
                  <a:lnTo>
                    <a:pt x="41" y="139"/>
                  </a:lnTo>
                  <a:lnTo>
                    <a:pt x="54" y="144"/>
                  </a:lnTo>
                  <a:lnTo>
                    <a:pt x="69" y="147"/>
                  </a:lnTo>
                  <a:lnTo>
                    <a:pt x="69" y="147"/>
                  </a:lnTo>
                  <a:lnTo>
                    <a:pt x="84" y="147"/>
                  </a:lnTo>
                  <a:lnTo>
                    <a:pt x="98" y="144"/>
                  </a:lnTo>
                  <a:lnTo>
                    <a:pt x="111" y="137"/>
                  </a:lnTo>
                  <a:lnTo>
                    <a:pt x="123" y="129"/>
                  </a:lnTo>
                  <a:lnTo>
                    <a:pt x="133" y="119"/>
                  </a:lnTo>
                  <a:lnTo>
                    <a:pt x="140" y="107"/>
                  </a:lnTo>
                  <a:lnTo>
                    <a:pt x="146" y="93"/>
                  </a:lnTo>
                  <a:lnTo>
                    <a:pt x="148" y="78"/>
                  </a:lnTo>
                  <a:lnTo>
                    <a:pt x="148" y="78"/>
                  </a:lnTo>
                  <a:lnTo>
                    <a:pt x="148" y="63"/>
                  </a:lnTo>
                  <a:lnTo>
                    <a:pt x="145" y="50"/>
                  </a:lnTo>
                  <a:lnTo>
                    <a:pt x="140" y="36"/>
                  </a:lnTo>
                  <a:lnTo>
                    <a:pt x="131" y="25"/>
                  </a:lnTo>
                  <a:lnTo>
                    <a:pt x="121" y="15"/>
                  </a:lnTo>
                  <a:lnTo>
                    <a:pt x="109" y="8"/>
                  </a:lnTo>
                  <a:lnTo>
                    <a:pt x="96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6" y="0"/>
                  </a:lnTo>
                  <a:lnTo>
                    <a:pt x="51" y="3"/>
                  </a:lnTo>
                  <a:lnTo>
                    <a:pt x="39" y="8"/>
                  </a:lnTo>
                  <a:lnTo>
                    <a:pt x="27" y="16"/>
                  </a:lnTo>
                  <a:lnTo>
                    <a:pt x="17" y="26"/>
                  </a:lnTo>
                  <a:lnTo>
                    <a:pt x="9" y="38"/>
                  </a:lnTo>
                  <a:lnTo>
                    <a:pt x="4" y="5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5C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57"/>
            <p:cNvSpPr/>
            <p:nvPr>
              <p:custDataLst>
                <p:tags r:id="rId55"/>
              </p:custDataLst>
            </p:nvPr>
          </p:nvSpPr>
          <p:spPr bwMode="auto">
            <a:xfrm>
              <a:off x="8338" y="3722"/>
              <a:ext cx="139" cy="139"/>
            </a:xfrm>
            <a:custGeom>
              <a:avLst/>
              <a:gdLst>
                <a:gd name="T0" fmla="*/ 0 w 148"/>
                <a:gd name="T1" fmla="*/ 67 h 147"/>
                <a:gd name="T2" fmla="*/ 0 w 148"/>
                <a:gd name="T3" fmla="*/ 67 h 147"/>
                <a:gd name="T4" fmla="*/ 0 w 148"/>
                <a:gd name="T5" fmla="*/ 82 h 147"/>
                <a:gd name="T6" fmla="*/ 4 w 148"/>
                <a:gd name="T7" fmla="*/ 97 h 147"/>
                <a:gd name="T8" fmla="*/ 10 w 148"/>
                <a:gd name="T9" fmla="*/ 109 h 147"/>
                <a:gd name="T10" fmla="*/ 19 w 148"/>
                <a:gd name="T11" fmla="*/ 120 h 147"/>
                <a:gd name="T12" fmla="*/ 29 w 148"/>
                <a:gd name="T13" fmla="*/ 130 h 147"/>
                <a:gd name="T14" fmla="*/ 41 w 148"/>
                <a:gd name="T15" fmla="*/ 139 h 147"/>
                <a:gd name="T16" fmla="*/ 54 w 148"/>
                <a:gd name="T17" fmla="*/ 144 h 147"/>
                <a:gd name="T18" fmla="*/ 69 w 148"/>
                <a:gd name="T19" fmla="*/ 147 h 147"/>
                <a:gd name="T20" fmla="*/ 69 w 148"/>
                <a:gd name="T21" fmla="*/ 147 h 147"/>
                <a:gd name="T22" fmla="*/ 84 w 148"/>
                <a:gd name="T23" fmla="*/ 147 h 147"/>
                <a:gd name="T24" fmla="*/ 98 w 148"/>
                <a:gd name="T25" fmla="*/ 144 h 147"/>
                <a:gd name="T26" fmla="*/ 111 w 148"/>
                <a:gd name="T27" fmla="*/ 137 h 147"/>
                <a:gd name="T28" fmla="*/ 123 w 148"/>
                <a:gd name="T29" fmla="*/ 129 h 147"/>
                <a:gd name="T30" fmla="*/ 133 w 148"/>
                <a:gd name="T31" fmla="*/ 119 h 147"/>
                <a:gd name="T32" fmla="*/ 140 w 148"/>
                <a:gd name="T33" fmla="*/ 107 h 147"/>
                <a:gd name="T34" fmla="*/ 146 w 148"/>
                <a:gd name="T35" fmla="*/ 93 h 147"/>
                <a:gd name="T36" fmla="*/ 148 w 148"/>
                <a:gd name="T37" fmla="*/ 78 h 147"/>
                <a:gd name="T38" fmla="*/ 148 w 148"/>
                <a:gd name="T39" fmla="*/ 78 h 147"/>
                <a:gd name="T40" fmla="*/ 148 w 148"/>
                <a:gd name="T41" fmla="*/ 63 h 147"/>
                <a:gd name="T42" fmla="*/ 145 w 148"/>
                <a:gd name="T43" fmla="*/ 50 h 147"/>
                <a:gd name="T44" fmla="*/ 140 w 148"/>
                <a:gd name="T45" fmla="*/ 36 h 147"/>
                <a:gd name="T46" fmla="*/ 131 w 148"/>
                <a:gd name="T47" fmla="*/ 25 h 147"/>
                <a:gd name="T48" fmla="*/ 121 w 148"/>
                <a:gd name="T49" fmla="*/ 15 h 147"/>
                <a:gd name="T50" fmla="*/ 109 w 148"/>
                <a:gd name="T51" fmla="*/ 8 h 147"/>
                <a:gd name="T52" fmla="*/ 96 w 148"/>
                <a:gd name="T53" fmla="*/ 3 h 147"/>
                <a:gd name="T54" fmla="*/ 81 w 148"/>
                <a:gd name="T55" fmla="*/ 0 h 147"/>
                <a:gd name="T56" fmla="*/ 81 w 148"/>
                <a:gd name="T57" fmla="*/ 0 h 147"/>
                <a:gd name="T58" fmla="*/ 66 w 148"/>
                <a:gd name="T59" fmla="*/ 0 h 147"/>
                <a:gd name="T60" fmla="*/ 51 w 148"/>
                <a:gd name="T61" fmla="*/ 3 h 147"/>
                <a:gd name="T62" fmla="*/ 39 w 148"/>
                <a:gd name="T63" fmla="*/ 8 h 147"/>
                <a:gd name="T64" fmla="*/ 27 w 148"/>
                <a:gd name="T65" fmla="*/ 16 h 147"/>
                <a:gd name="T66" fmla="*/ 17 w 148"/>
                <a:gd name="T67" fmla="*/ 26 h 147"/>
                <a:gd name="T68" fmla="*/ 9 w 148"/>
                <a:gd name="T69" fmla="*/ 38 h 147"/>
                <a:gd name="T70" fmla="*/ 4 w 148"/>
                <a:gd name="T71" fmla="*/ 52 h 147"/>
                <a:gd name="T72" fmla="*/ 0 w 148"/>
                <a:gd name="T73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7">
                  <a:moveTo>
                    <a:pt x="0" y="67"/>
                  </a:moveTo>
                  <a:lnTo>
                    <a:pt x="0" y="67"/>
                  </a:lnTo>
                  <a:lnTo>
                    <a:pt x="0" y="82"/>
                  </a:lnTo>
                  <a:lnTo>
                    <a:pt x="4" y="97"/>
                  </a:lnTo>
                  <a:lnTo>
                    <a:pt x="10" y="109"/>
                  </a:lnTo>
                  <a:lnTo>
                    <a:pt x="19" y="120"/>
                  </a:lnTo>
                  <a:lnTo>
                    <a:pt x="29" y="130"/>
                  </a:lnTo>
                  <a:lnTo>
                    <a:pt x="41" y="139"/>
                  </a:lnTo>
                  <a:lnTo>
                    <a:pt x="54" y="144"/>
                  </a:lnTo>
                  <a:lnTo>
                    <a:pt x="69" y="147"/>
                  </a:lnTo>
                  <a:lnTo>
                    <a:pt x="69" y="147"/>
                  </a:lnTo>
                  <a:lnTo>
                    <a:pt x="84" y="147"/>
                  </a:lnTo>
                  <a:lnTo>
                    <a:pt x="98" y="144"/>
                  </a:lnTo>
                  <a:lnTo>
                    <a:pt x="111" y="137"/>
                  </a:lnTo>
                  <a:lnTo>
                    <a:pt x="123" y="129"/>
                  </a:lnTo>
                  <a:lnTo>
                    <a:pt x="133" y="119"/>
                  </a:lnTo>
                  <a:lnTo>
                    <a:pt x="140" y="107"/>
                  </a:lnTo>
                  <a:lnTo>
                    <a:pt x="146" y="93"/>
                  </a:lnTo>
                  <a:lnTo>
                    <a:pt x="148" y="78"/>
                  </a:lnTo>
                  <a:lnTo>
                    <a:pt x="148" y="78"/>
                  </a:lnTo>
                  <a:lnTo>
                    <a:pt x="148" y="63"/>
                  </a:lnTo>
                  <a:lnTo>
                    <a:pt x="145" y="50"/>
                  </a:lnTo>
                  <a:lnTo>
                    <a:pt x="140" y="36"/>
                  </a:lnTo>
                  <a:lnTo>
                    <a:pt x="131" y="25"/>
                  </a:lnTo>
                  <a:lnTo>
                    <a:pt x="121" y="15"/>
                  </a:lnTo>
                  <a:lnTo>
                    <a:pt x="109" y="8"/>
                  </a:lnTo>
                  <a:lnTo>
                    <a:pt x="96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6" y="0"/>
                  </a:lnTo>
                  <a:lnTo>
                    <a:pt x="51" y="3"/>
                  </a:lnTo>
                  <a:lnTo>
                    <a:pt x="39" y="8"/>
                  </a:lnTo>
                  <a:lnTo>
                    <a:pt x="27" y="16"/>
                  </a:lnTo>
                  <a:lnTo>
                    <a:pt x="17" y="26"/>
                  </a:lnTo>
                  <a:lnTo>
                    <a:pt x="9" y="38"/>
                  </a:lnTo>
                  <a:lnTo>
                    <a:pt x="4" y="52"/>
                  </a:lnTo>
                  <a:lnTo>
                    <a:pt x="0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58"/>
            <p:cNvSpPr/>
            <p:nvPr>
              <p:custDataLst>
                <p:tags r:id="rId56"/>
              </p:custDataLst>
            </p:nvPr>
          </p:nvSpPr>
          <p:spPr bwMode="auto">
            <a:xfrm>
              <a:off x="8177" y="3559"/>
              <a:ext cx="62" cy="62"/>
            </a:xfrm>
            <a:custGeom>
              <a:avLst/>
              <a:gdLst>
                <a:gd name="T0" fmla="*/ 0 w 66"/>
                <a:gd name="T1" fmla="*/ 30 h 65"/>
                <a:gd name="T2" fmla="*/ 0 w 66"/>
                <a:gd name="T3" fmla="*/ 30 h 65"/>
                <a:gd name="T4" fmla="*/ 0 w 66"/>
                <a:gd name="T5" fmla="*/ 37 h 65"/>
                <a:gd name="T6" fmla="*/ 2 w 66"/>
                <a:gd name="T7" fmla="*/ 43 h 65"/>
                <a:gd name="T8" fmla="*/ 4 w 66"/>
                <a:gd name="T9" fmla="*/ 48 h 65"/>
                <a:gd name="T10" fmla="*/ 7 w 66"/>
                <a:gd name="T11" fmla="*/ 53 h 65"/>
                <a:gd name="T12" fmla="*/ 12 w 66"/>
                <a:gd name="T13" fmla="*/ 58 h 65"/>
                <a:gd name="T14" fmla="*/ 17 w 66"/>
                <a:gd name="T15" fmla="*/ 62 h 65"/>
                <a:gd name="T16" fmla="*/ 24 w 66"/>
                <a:gd name="T17" fmla="*/ 65 h 65"/>
                <a:gd name="T18" fmla="*/ 30 w 66"/>
                <a:gd name="T19" fmla="*/ 65 h 65"/>
                <a:gd name="T20" fmla="*/ 30 w 66"/>
                <a:gd name="T21" fmla="*/ 65 h 65"/>
                <a:gd name="T22" fmla="*/ 37 w 66"/>
                <a:gd name="T23" fmla="*/ 65 h 65"/>
                <a:gd name="T24" fmla="*/ 42 w 66"/>
                <a:gd name="T25" fmla="*/ 64 h 65"/>
                <a:gd name="T26" fmla="*/ 49 w 66"/>
                <a:gd name="T27" fmla="*/ 62 h 65"/>
                <a:gd name="T28" fmla="*/ 54 w 66"/>
                <a:gd name="T29" fmla="*/ 58 h 65"/>
                <a:gd name="T30" fmla="*/ 57 w 66"/>
                <a:gd name="T31" fmla="*/ 53 h 65"/>
                <a:gd name="T32" fmla="*/ 61 w 66"/>
                <a:gd name="T33" fmla="*/ 48 h 65"/>
                <a:gd name="T34" fmla="*/ 64 w 66"/>
                <a:gd name="T35" fmla="*/ 42 h 65"/>
                <a:gd name="T36" fmla="*/ 66 w 66"/>
                <a:gd name="T37" fmla="*/ 35 h 65"/>
                <a:gd name="T38" fmla="*/ 66 w 66"/>
                <a:gd name="T39" fmla="*/ 35 h 65"/>
                <a:gd name="T40" fmla="*/ 66 w 66"/>
                <a:gd name="T41" fmla="*/ 28 h 65"/>
                <a:gd name="T42" fmla="*/ 64 w 66"/>
                <a:gd name="T43" fmla="*/ 23 h 65"/>
                <a:gd name="T44" fmla="*/ 61 w 66"/>
                <a:gd name="T45" fmla="*/ 17 h 65"/>
                <a:gd name="T46" fmla="*/ 57 w 66"/>
                <a:gd name="T47" fmla="*/ 12 h 65"/>
                <a:gd name="T48" fmla="*/ 52 w 66"/>
                <a:gd name="T49" fmla="*/ 8 h 65"/>
                <a:gd name="T50" fmla="*/ 47 w 66"/>
                <a:gd name="T51" fmla="*/ 5 h 65"/>
                <a:gd name="T52" fmla="*/ 42 w 66"/>
                <a:gd name="T53" fmla="*/ 1 h 65"/>
                <a:gd name="T54" fmla="*/ 35 w 66"/>
                <a:gd name="T55" fmla="*/ 0 h 65"/>
                <a:gd name="T56" fmla="*/ 35 w 66"/>
                <a:gd name="T57" fmla="*/ 0 h 65"/>
                <a:gd name="T58" fmla="*/ 29 w 66"/>
                <a:gd name="T59" fmla="*/ 1 h 65"/>
                <a:gd name="T60" fmla="*/ 22 w 66"/>
                <a:gd name="T61" fmla="*/ 1 h 65"/>
                <a:gd name="T62" fmla="*/ 17 w 66"/>
                <a:gd name="T63" fmla="*/ 5 h 65"/>
                <a:gd name="T64" fmla="*/ 12 w 66"/>
                <a:gd name="T65" fmla="*/ 8 h 65"/>
                <a:gd name="T66" fmla="*/ 7 w 66"/>
                <a:gd name="T67" fmla="*/ 13 h 65"/>
                <a:gd name="T68" fmla="*/ 4 w 66"/>
                <a:gd name="T69" fmla="*/ 18 h 65"/>
                <a:gd name="T70" fmla="*/ 2 w 66"/>
                <a:gd name="T71" fmla="*/ 23 h 65"/>
                <a:gd name="T72" fmla="*/ 0 w 66"/>
                <a:gd name="T73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0" y="30"/>
                  </a:moveTo>
                  <a:lnTo>
                    <a:pt x="0" y="30"/>
                  </a:lnTo>
                  <a:lnTo>
                    <a:pt x="0" y="37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7" y="53"/>
                  </a:lnTo>
                  <a:lnTo>
                    <a:pt x="12" y="58"/>
                  </a:lnTo>
                  <a:lnTo>
                    <a:pt x="17" y="62"/>
                  </a:lnTo>
                  <a:lnTo>
                    <a:pt x="24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7" y="65"/>
                  </a:lnTo>
                  <a:lnTo>
                    <a:pt x="42" y="64"/>
                  </a:lnTo>
                  <a:lnTo>
                    <a:pt x="49" y="62"/>
                  </a:lnTo>
                  <a:lnTo>
                    <a:pt x="54" y="58"/>
                  </a:lnTo>
                  <a:lnTo>
                    <a:pt x="57" y="53"/>
                  </a:lnTo>
                  <a:lnTo>
                    <a:pt x="61" y="48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28"/>
                  </a:lnTo>
                  <a:lnTo>
                    <a:pt x="64" y="23"/>
                  </a:lnTo>
                  <a:lnTo>
                    <a:pt x="61" y="17"/>
                  </a:lnTo>
                  <a:lnTo>
                    <a:pt x="57" y="12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1"/>
                  </a:lnTo>
                  <a:lnTo>
                    <a:pt x="22" y="1"/>
                  </a:lnTo>
                  <a:lnTo>
                    <a:pt x="17" y="5"/>
                  </a:lnTo>
                  <a:lnTo>
                    <a:pt x="12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01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59"/>
            <p:cNvSpPr/>
            <p:nvPr>
              <p:custDataLst>
                <p:tags r:id="rId57"/>
              </p:custDataLst>
            </p:nvPr>
          </p:nvSpPr>
          <p:spPr bwMode="auto">
            <a:xfrm>
              <a:off x="8377" y="3759"/>
              <a:ext cx="62" cy="62"/>
            </a:xfrm>
            <a:custGeom>
              <a:avLst/>
              <a:gdLst>
                <a:gd name="T0" fmla="*/ 0 w 66"/>
                <a:gd name="T1" fmla="*/ 30 h 65"/>
                <a:gd name="T2" fmla="*/ 0 w 66"/>
                <a:gd name="T3" fmla="*/ 30 h 65"/>
                <a:gd name="T4" fmla="*/ 0 w 66"/>
                <a:gd name="T5" fmla="*/ 37 h 65"/>
                <a:gd name="T6" fmla="*/ 2 w 66"/>
                <a:gd name="T7" fmla="*/ 43 h 65"/>
                <a:gd name="T8" fmla="*/ 4 w 66"/>
                <a:gd name="T9" fmla="*/ 48 h 65"/>
                <a:gd name="T10" fmla="*/ 7 w 66"/>
                <a:gd name="T11" fmla="*/ 53 h 65"/>
                <a:gd name="T12" fmla="*/ 12 w 66"/>
                <a:gd name="T13" fmla="*/ 58 h 65"/>
                <a:gd name="T14" fmla="*/ 17 w 66"/>
                <a:gd name="T15" fmla="*/ 62 h 65"/>
                <a:gd name="T16" fmla="*/ 24 w 66"/>
                <a:gd name="T17" fmla="*/ 65 h 65"/>
                <a:gd name="T18" fmla="*/ 30 w 66"/>
                <a:gd name="T19" fmla="*/ 65 h 65"/>
                <a:gd name="T20" fmla="*/ 30 w 66"/>
                <a:gd name="T21" fmla="*/ 65 h 65"/>
                <a:gd name="T22" fmla="*/ 37 w 66"/>
                <a:gd name="T23" fmla="*/ 65 h 65"/>
                <a:gd name="T24" fmla="*/ 42 w 66"/>
                <a:gd name="T25" fmla="*/ 64 h 65"/>
                <a:gd name="T26" fmla="*/ 49 w 66"/>
                <a:gd name="T27" fmla="*/ 62 h 65"/>
                <a:gd name="T28" fmla="*/ 54 w 66"/>
                <a:gd name="T29" fmla="*/ 58 h 65"/>
                <a:gd name="T30" fmla="*/ 57 w 66"/>
                <a:gd name="T31" fmla="*/ 53 h 65"/>
                <a:gd name="T32" fmla="*/ 61 w 66"/>
                <a:gd name="T33" fmla="*/ 48 h 65"/>
                <a:gd name="T34" fmla="*/ 64 w 66"/>
                <a:gd name="T35" fmla="*/ 42 h 65"/>
                <a:gd name="T36" fmla="*/ 66 w 66"/>
                <a:gd name="T37" fmla="*/ 35 h 65"/>
                <a:gd name="T38" fmla="*/ 66 w 66"/>
                <a:gd name="T39" fmla="*/ 35 h 65"/>
                <a:gd name="T40" fmla="*/ 66 w 66"/>
                <a:gd name="T41" fmla="*/ 28 h 65"/>
                <a:gd name="T42" fmla="*/ 64 w 66"/>
                <a:gd name="T43" fmla="*/ 23 h 65"/>
                <a:gd name="T44" fmla="*/ 61 w 66"/>
                <a:gd name="T45" fmla="*/ 17 h 65"/>
                <a:gd name="T46" fmla="*/ 57 w 66"/>
                <a:gd name="T47" fmla="*/ 12 h 65"/>
                <a:gd name="T48" fmla="*/ 52 w 66"/>
                <a:gd name="T49" fmla="*/ 8 h 65"/>
                <a:gd name="T50" fmla="*/ 47 w 66"/>
                <a:gd name="T51" fmla="*/ 5 h 65"/>
                <a:gd name="T52" fmla="*/ 42 w 66"/>
                <a:gd name="T53" fmla="*/ 1 h 65"/>
                <a:gd name="T54" fmla="*/ 35 w 66"/>
                <a:gd name="T55" fmla="*/ 0 h 65"/>
                <a:gd name="T56" fmla="*/ 35 w 66"/>
                <a:gd name="T57" fmla="*/ 0 h 65"/>
                <a:gd name="T58" fmla="*/ 29 w 66"/>
                <a:gd name="T59" fmla="*/ 1 h 65"/>
                <a:gd name="T60" fmla="*/ 22 w 66"/>
                <a:gd name="T61" fmla="*/ 1 h 65"/>
                <a:gd name="T62" fmla="*/ 17 w 66"/>
                <a:gd name="T63" fmla="*/ 5 h 65"/>
                <a:gd name="T64" fmla="*/ 12 w 66"/>
                <a:gd name="T65" fmla="*/ 8 h 65"/>
                <a:gd name="T66" fmla="*/ 7 w 66"/>
                <a:gd name="T67" fmla="*/ 13 h 65"/>
                <a:gd name="T68" fmla="*/ 4 w 66"/>
                <a:gd name="T69" fmla="*/ 18 h 65"/>
                <a:gd name="T70" fmla="*/ 2 w 66"/>
                <a:gd name="T71" fmla="*/ 23 h 65"/>
                <a:gd name="T72" fmla="*/ 0 w 66"/>
                <a:gd name="T73" fmla="*/ 3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0" y="30"/>
                  </a:moveTo>
                  <a:lnTo>
                    <a:pt x="0" y="30"/>
                  </a:lnTo>
                  <a:lnTo>
                    <a:pt x="0" y="37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7" y="53"/>
                  </a:lnTo>
                  <a:lnTo>
                    <a:pt x="12" y="58"/>
                  </a:lnTo>
                  <a:lnTo>
                    <a:pt x="17" y="62"/>
                  </a:lnTo>
                  <a:lnTo>
                    <a:pt x="24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7" y="65"/>
                  </a:lnTo>
                  <a:lnTo>
                    <a:pt x="42" y="64"/>
                  </a:lnTo>
                  <a:lnTo>
                    <a:pt x="49" y="62"/>
                  </a:lnTo>
                  <a:lnTo>
                    <a:pt x="54" y="58"/>
                  </a:lnTo>
                  <a:lnTo>
                    <a:pt x="57" y="53"/>
                  </a:lnTo>
                  <a:lnTo>
                    <a:pt x="61" y="48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28"/>
                  </a:lnTo>
                  <a:lnTo>
                    <a:pt x="64" y="23"/>
                  </a:lnTo>
                  <a:lnTo>
                    <a:pt x="61" y="17"/>
                  </a:lnTo>
                  <a:lnTo>
                    <a:pt x="57" y="12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1"/>
                  </a:lnTo>
                  <a:lnTo>
                    <a:pt x="22" y="1"/>
                  </a:lnTo>
                  <a:lnTo>
                    <a:pt x="17" y="5"/>
                  </a:lnTo>
                  <a:lnTo>
                    <a:pt x="12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60"/>
            <p:cNvSpPr/>
            <p:nvPr>
              <p:custDataLst>
                <p:tags r:id="rId58"/>
              </p:custDataLst>
            </p:nvPr>
          </p:nvSpPr>
          <p:spPr bwMode="auto">
            <a:xfrm>
              <a:off x="8211" y="3541"/>
              <a:ext cx="45" cy="47"/>
            </a:xfrm>
            <a:custGeom>
              <a:avLst/>
              <a:gdLst>
                <a:gd name="T0" fmla="*/ 0 w 49"/>
                <a:gd name="T1" fmla="*/ 23 h 50"/>
                <a:gd name="T2" fmla="*/ 0 w 49"/>
                <a:gd name="T3" fmla="*/ 23 h 50"/>
                <a:gd name="T4" fmla="*/ 0 w 49"/>
                <a:gd name="T5" fmla="*/ 28 h 50"/>
                <a:gd name="T6" fmla="*/ 0 w 49"/>
                <a:gd name="T7" fmla="*/ 33 h 50"/>
                <a:gd name="T8" fmla="*/ 5 w 49"/>
                <a:gd name="T9" fmla="*/ 42 h 50"/>
                <a:gd name="T10" fmla="*/ 14 w 49"/>
                <a:gd name="T11" fmla="*/ 47 h 50"/>
                <a:gd name="T12" fmla="*/ 17 w 49"/>
                <a:gd name="T13" fmla="*/ 48 h 50"/>
                <a:gd name="T14" fmla="*/ 22 w 49"/>
                <a:gd name="T15" fmla="*/ 50 h 50"/>
                <a:gd name="T16" fmla="*/ 22 w 49"/>
                <a:gd name="T17" fmla="*/ 50 h 50"/>
                <a:gd name="T18" fmla="*/ 27 w 49"/>
                <a:gd name="T19" fmla="*/ 50 h 50"/>
                <a:gd name="T20" fmla="*/ 32 w 49"/>
                <a:gd name="T21" fmla="*/ 48 h 50"/>
                <a:gd name="T22" fmla="*/ 41 w 49"/>
                <a:gd name="T23" fmla="*/ 43 h 50"/>
                <a:gd name="T24" fmla="*/ 47 w 49"/>
                <a:gd name="T25" fmla="*/ 37 h 50"/>
                <a:gd name="T26" fmla="*/ 49 w 49"/>
                <a:gd name="T27" fmla="*/ 32 h 50"/>
                <a:gd name="T28" fmla="*/ 49 w 49"/>
                <a:gd name="T29" fmla="*/ 26 h 50"/>
                <a:gd name="T30" fmla="*/ 49 w 49"/>
                <a:gd name="T31" fmla="*/ 26 h 50"/>
                <a:gd name="T32" fmla="*/ 49 w 49"/>
                <a:gd name="T33" fmla="*/ 21 h 50"/>
                <a:gd name="T34" fmla="*/ 49 w 49"/>
                <a:gd name="T35" fmla="*/ 16 h 50"/>
                <a:gd name="T36" fmla="*/ 44 w 49"/>
                <a:gd name="T37" fmla="*/ 8 h 50"/>
                <a:gd name="T38" fmla="*/ 36 w 49"/>
                <a:gd name="T39" fmla="*/ 3 h 50"/>
                <a:gd name="T40" fmla="*/ 32 w 49"/>
                <a:gd name="T41" fmla="*/ 1 h 50"/>
                <a:gd name="T42" fmla="*/ 27 w 49"/>
                <a:gd name="T43" fmla="*/ 0 h 50"/>
                <a:gd name="T44" fmla="*/ 27 w 49"/>
                <a:gd name="T45" fmla="*/ 0 h 50"/>
                <a:gd name="T46" fmla="*/ 22 w 49"/>
                <a:gd name="T47" fmla="*/ 0 h 50"/>
                <a:gd name="T48" fmla="*/ 17 w 49"/>
                <a:gd name="T49" fmla="*/ 1 h 50"/>
                <a:gd name="T50" fmla="*/ 9 w 49"/>
                <a:gd name="T51" fmla="*/ 6 h 50"/>
                <a:gd name="T52" fmla="*/ 2 w 49"/>
                <a:gd name="T53" fmla="*/ 13 h 50"/>
                <a:gd name="T54" fmla="*/ 0 w 49"/>
                <a:gd name="T55" fmla="*/ 18 h 50"/>
                <a:gd name="T56" fmla="*/ 0 w 49"/>
                <a:gd name="T57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0" y="23"/>
                  </a:move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41" y="43"/>
                  </a:lnTo>
                  <a:lnTo>
                    <a:pt x="47" y="37"/>
                  </a:lnTo>
                  <a:lnTo>
                    <a:pt x="49" y="3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9" y="6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61"/>
            <p:cNvSpPr/>
            <p:nvPr>
              <p:custDataLst>
                <p:tags r:id="rId59"/>
              </p:custDataLst>
            </p:nvPr>
          </p:nvSpPr>
          <p:spPr bwMode="auto">
            <a:xfrm>
              <a:off x="8411" y="3741"/>
              <a:ext cx="45" cy="47"/>
            </a:xfrm>
            <a:custGeom>
              <a:avLst/>
              <a:gdLst>
                <a:gd name="T0" fmla="*/ 0 w 49"/>
                <a:gd name="T1" fmla="*/ 23 h 50"/>
                <a:gd name="T2" fmla="*/ 0 w 49"/>
                <a:gd name="T3" fmla="*/ 23 h 50"/>
                <a:gd name="T4" fmla="*/ 0 w 49"/>
                <a:gd name="T5" fmla="*/ 28 h 50"/>
                <a:gd name="T6" fmla="*/ 0 w 49"/>
                <a:gd name="T7" fmla="*/ 33 h 50"/>
                <a:gd name="T8" fmla="*/ 5 w 49"/>
                <a:gd name="T9" fmla="*/ 42 h 50"/>
                <a:gd name="T10" fmla="*/ 14 w 49"/>
                <a:gd name="T11" fmla="*/ 47 h 50"/>
                <a:gd name="T12" fmla="*/ 17 w 49"/>
                <a:gd name="T13" fmla="*/ 48 h 50"/>
                <a:gd name="T14" fmla="*/ 22 w 49"/>
                <a:gd name="T15" fmla="*/ 50 h 50"/>
                <a:gd name="T16" fmla="*/ 22 w 49"/>
                <a:gd name="T17" fmla="*/ 50 h 50"/>
                <a:gd name="T18" fmla="*/ 27 w 49"/>
                <a:gd name="T19" fmla="*/ 50 h 50"/>
                <a:gd name="T20" fmla="*/ 32 w 49"/>
                <a:gd name="T21" fmla="*/ 48 h 50"/>
                <a:gd name="T22" fmla="*/ 41 w 49"/>
                <a:gd name="T23" fmla="*/ 43 h 50"/>
                <a:gd name="T24" fmla="*/ 47 w 49"/>
                <a:gd name="T25" fmla="*/ 37 h 50"/>
                <a:gd name="T26" fmla="*/ 49 w 49"/>
                <a:gd name="T27" fmla="*/ 32 h 50"/>
                <a:gd name="T28" fmla="*/ 49 w 49"/>
                <a:gd name="T29" fmla="*/ 26 h 50"/>
                <a:gd name="T30" fmla="*/ 49 w 49"/>
                <a:gd name="T31" fmla="*/ 26 h 50"/>
                <a:gd name="T32" fmla="*/ 49 w 49"/>
                <a:gd name="T33" fmla="*/ 21 h 50"/>
                <a:gd name="T34" fmla="*/ 49 w 49"/>
                <a:gd name="T35" fmla="*/ 16 h 50"/>
                <a:gd name="T36" fmla="*/ 44 w 49"/>
                <a:gd name="T37" fmla="*/ 8 h 50"/>
                <a:gd name="T38" fmla="*/ 36 w 49"/>
                <a:gd name="T39" fmla="*/ 3 h 50"/>
                <a:gd name="T40" fmla="*/ 32 w 49"/>
                <a:gd name="T41" fmla="*/ 1 h 50"/>
                <a:gd name="T42" fmla="*/ 27 w 49"/>
                <a:gd name="T43" fmla="*/ 0 h 50"/>
                <a:gd name="T44" fmla="*/ 27 w 49"/>
                <a:gd name="T45" fmla="*/ 0 h 50"/>
                <a:gd name="T46" fmla="*/ 22 w 49"/>
                <a:gd name="T47" fmla="*/ 0 h 50"/>
                <a:gd name="T48" fmla="*/ 17 w 49"/>
                <a:gd name="T49" fmla="*/ 1 h 50"/>
                <a:gd name="T50" fmla="*/ 9 w 49"/>
                <a:gd name="T51" fmla="*/ 6 h 50"/>
                <a:gd name="T52" fmla="*/ 2 w 49"/>
                <a:gd name="T53" fmla="*/ 13 h 50"/>
                <a:gd name="T54" fmla="*/ 0 w 49"/>
                <a:gd name="T55" fmla="*/ 18 h 50"/>
                <a:gd name="T56" fmla="*/ 0 w 49"/>
                <a:gd name="T57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0" y="23"/>
                  </a:move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41" y="43"/>
                  </a:lnTo>
                  <a:lnTo>
                    <a:pt x="47" y="37"/>
                  </a:lnTo>
                  <a:lnTo>
                    <a:pt x="49" y="3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9" y="6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62"/>
            <p:cNvSpPr/>
            <p:nvPr>
              <p:custDataLst>
                <p:tags r:id="rId60"/>
              </p:custDataLst>
            </p:nvPr>
          </p:nvSpPr>
          <p:spPr bwMode="auto">
            <a:xfrm>
              <a:off x="8166" y="3599"/>
              <a:ext cx="34" cy="34"/>
            </a:xfrm>
            <a:custGeom>
              <a:avLst/>
              <a:gdLst>
                <a:gd name="T0" fmla="*/ 0 w 36"/>
                <a:gd name="T1" fmla="*/ 16 h 35"/>
                <a:gd name="T2" fmla="*/ 0 w 36"/>
                <a:gd name="T3" fmla="*/ 16 h 35"/>
                <a:gd name="T4" fmla="*/ 0 w 36"/>
                <a:gd name="T5" fmla="*/ 23 h 35"/>
                <a:gd name="T6" fmla="*/ 4 w 36"/>
                <a:gd name="T7" fmla="*/ 28 h 35"/>
                <a:gd name="T8" fmla="*/ 9 w 36"/>
                <a:gd name="T9" fmla="*/ 33 h 35"/>
                <a:gd name="T10" fmla="*/ 16 w 36"/>
                <a:gd name="T11" fmla="*/ 35 h 35"/>
                <a:gd name="T12" fmla="*/ 16 w 36"/>
                <a:gd name="T13" fmla="*/ 35 h 35"/>
                <a:gd name="T14" fmla="*/ 22 w 36"/>
                <a:gd name="T15" fmla="*/ 35 h 35"/>
                <a:gd name="T16" fmla="*/ 29 w 36"/>
                <a:gd name="T17" fmla="*/ 32 h 35"/>
                <a:gd name="T18" fmla="*/ 32 w 36"/>
                <a:gd name="T19" fmla="*/ 25 h 35"/>
                <a:gd name="T20" fmla="*/ 36 w 36"/>
                <a:gd name="T21" fmla="*/ 18 h 35"/>
                <a:gd name="T22" fmla="*/ 36 w 36"/>
                <a:gd name="T23" fmla="*/ 18 h 35"/>
                <a:gd name="T24" fmla="*/ 34 w 36"/>
                <a:gd name="T25" fmla="*/ 11 h 35"/>
                <a:gd name="T26" fmla="*/ 31 w 36"/>
                <a:gd name="T27" fmla="*/ 6 h 35"/>
                <a:gd name="T28" fmla="*/ 26 w 36"/>
                <a:gd name="T29" fmla="*/ 1 h 35"/>
                <a:gd name="T30" fmla="*/ 19 w 36"/>
                <a:gd name="T31" fmla="*/ 0 h 35"/>
                <a:gd name="T32" fmla="*/ 19 w 36"/>
                <a:gd name="T33" fmla="*/ 0 h 35"/>
                <a:gd name="T34" fmla="*/ 12 w 36"/>
                <a:gd name="T35" fmla="*/ 1 h 35"/>
                <a:gd name="T36" fmla="*/ 5 w 36"/>
                <a:gd name="T37" fmla="*/ 5 h 35"/>
                <a:gd name="T38" fmla="*/ 2 w 36"/>
                <a:gd name="T39" fmla="*/ 10 h 35"/>
                <a:gd name="T40" fmla="*/ 0 w 36"/>
                <a:gd name="T41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0" y="16"/>
                  </a:move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22" y="35"/>
                  </a:lnTo>
                  <a:lnTo>
                    <a:pt x="29" y="32"/>
                  </a:lnTo>
                  <a:lnTo>
                    <a:pt x="32" y="25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63"/>
            <p:cNvSpPr/>
            <p:nvPr>
              <p:custDataLst>
                <p:tags r:id="rId61"/>
              </p:custDataLst>
            </p:nvPr>
          </p:nvSpPr>
          <p:spPr bwMode="auto">
            <a:xfrm>
              <a:off x="8366" y="3799"/>
              <a:ext cx="34" cy="34"/>
            </a:xfrm>
            <a:custGeom>
              <a:avLst/>
              <a:gdLst>
                <a:gd name="T0" fmla="*/ 0 w 36"/>
                <a:gd name="T1" fmla="*/ 16 h 35"/>
                <a:gd name="T2" fmla="*/ 0 w 36"/>
                <a:gd name="T3" fmla="*/ 16 h 35"/>
                <a:gd name="T4" fmla="*/ 0 w 36"/>
                <a:gd name="T5" fmla="*/ 23 h 35"/>
                <a:gd name="T6" fmla="*/ 4 w 36"/>
                <a:gd name="T7" fmla="*/ 28 h 35"/>
                <a:gd name="T8" fmla="*/ 9 w 36"/>
                <a:gd name="T9" fmla="*/ 33 h 35"/>
                <a:gd name="T10" fmla="*/ 16 w 36"/>
                <a:gd name="T11" fmla="*/ 35 h 35"/>
                <a:gd name="T12" fmla="*/ 16 w 36"/>
                <a:gd name="T13" fmla="*/ 35 h 35"/>
                <a:gd name="T14" fmla="*/ 22 w 36"/>
                <a:gd name="T15" fmla="*/ 35 h 35"/>
                <a:gd name="T16" fmla="*/ 29 w 36"/>
                <a:gd name="T17" fmla="*/ 32 h 35"/>
                <a:gd name="T18" fmla="*/ 32 w 36"/>
                <a:gd name="T19" fmla="*/ 25 h 35"/>
                <a:gd name="T20" fmla="*/ 36 w 36"/>
                <a:gd name="T21" fmla="*/ 18 h 35"/>
                <a:gd name="T22" fmla="*/ 36 w 36"/>
                <a:gd name="T23" fmla="*/ 18 h 35"/>
                <a:gd name="T24" fmla="*/ 34 w 36"/>
                <a:gd name="T25" fmla="*/ 11 h 35"/>
                <a:gd name="T26" fmla="*/ 31 w 36"/>
                <a:gd name="T27" fmla="*/ 6 h 35"/>
                <a:gd name="T28" fmla="*/ 26 w 36"/>
                <a:gd name="T29" fmla="*/ 1 h 35"/>
                <a:gd name="T30" fmla="*/ 19 w 36"/>
                <a:gd name="T31" fmla="*/ 0 h 35"/>
                <a:gd name="T32" fmla="*/ 19 w 36"/>
                <a:gd name="T33" fmla="*/ 0 h 35"/>
                <a:gd name="T34" fmla="*/ 12 w 36"/>
                <a:gd name="T35" fmla="*/ 1 h 35"/>
                <a:gd name="T36" fmla="*/ 5 w 36"/>
                <a:gd name="T37" fmla="*/ 5 h 35"/>
                <a:gd name="T38" fmla="*/ 2 w 36"/>
                <a:gd name="T39" fmla="*/ 10 h 35"/>
                <a:gd name="T40" fmla="*/ 0 w 36"/>
                <a:gd name="T41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0" y="16"/>
                  </a:move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22" y="35"/>
                  </a:lnTo>
                  <a:lnTo>
                    <a:pt x="29" y="32"/>
                  </a:lnTo>
                  <a:lnTo>
                    <a:pt x="32" y="25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64"/>
            <p:cNvSpPr/>
            <p:nvPr>
              <p:custDataLst>
                <p:tags r:id="rId62"/>
              </p:custDataLst>
            </p:nvPr>
          </p:nvSpPr>
          <p:spPr bwMode="auto">
            <a:xfrm>
              <a:off x="8082" y="3453"/>
              <a:ext cx="178" cy="84"/>
            </a:xfrm>
            <a:custGeom>
              <a:avLst/>
              <a:gdLst>
                <a:gd name="T0" fmla="*/ 0 w 189"/>
                <a:gd name="T1" fmla="*/ 91 h 91"/>
                <a:gd name="T2" fmla="*/ 0 w 189"/>
                <a:gd name="T3" fmla="*/ 91 h 91"/>
                <a:gd name="T4" fmla="*/ 2 w 189"/>
                <a:gd name="T5" fmla="*/ 84 h 91"/>
                <a:gd name="T6" fmla="*/ 7 w 189"/>
                <a:gd name="T7" fmla="*/ 70 h 91"/>
                <a:gd name="T8" fmla="*/ 10 w 189"/>
                <a:gd name="T9" fmla="*/ 60 h 91"/>
                <a:gd name="T10" fmla="*/ 15 w 189"/>
                <a:gd name="T11" fmla="*/ 50 h 91"/>
                <a:gd name="T12" fmla="*/ 22 w 189"/>
                <a:gd name="T13" fmla="*/ 40 h 91"/>
                <a:gd name="T14" fmla="*/ 32 w 189"/>
                <a:gd name="T15" fmla="*/ 30 h 91"/>
                <a:gd name="T16" fmla="*/ 42 w 189"/>
                <a:gd name="T17" fmla="*/ 20 h 91"/>
                <a:gd name="T18" fmla="*/ 55 w 189"/>
                <a:gd name="T19" fmla="*/ 12 h 91"/>
                <a:gd name="T20" fmla="*/ 70 w 189"/>
                <a:gd name="T21" fmla="*/ 7 h 91"/>
                <a:gd name="T22" fmla="*/ 89 w 189"/>
                <a:gd name="T23" fmla="*/ 2 h 91"/>
                <a:gd name="T24" fmla="*/ 109 w 189"/>
                <a:gd name="T25" fmla="*/ 0 h 91"/>
                <a:gd name="T26" fmla="*/ 132 w 189"/>
                <a:gd name="T27" fmla="*/ 2 h 91"/>
                <a:gd name="T28" fmla="*/ 159 w 189"/>
                <a:gd name="T29" fmla="*/ 8 h 91"/>
                <a:gd name="T30" fmla="*/ 189 w 189"/>
                <a:gd name="T31" fmla="*/ 17 h 91"/>
                <a:gd name="T32" fmla="*/ 189 w 189"/>
                <a:gd name="T33" fmla="*/ 17 h 91"/>
                <a:gd name="T34" fmla="*/ 183 w 189"/>
                <a:gd name="T35" fmla="*/ 17 h 91"/>
                <a:gd name="T36" fmla="*/ 168 w 189"/>
                <a:gd name="T37" fmla="*/ 13 h 91"/>
                <a:gd name="T38" fmla="*/ 146 w 189"/>
                <a:gd name="T39" fmla="*/ 12 h 91"/>
                <a:gd name="T40" fmla="*/ 132 w 189"/>
                <a:gd name="T41" fmla="*/ 13 h 91"/>
                <a:gd name="T42" fmla="*/ 117 w 189"/>
                <a:gd name="T43" fmla="*/ 13 h 91"/>
                <a:gd name="T44" fmla="*/ 102 w 189"/>
                <a:gd name="T45" fmla="*/ 17 h 91"/>
                <a:gd name="T46" fmla="*/ 87 w 189"/>
                <a:gd name="T47" fmla="*/ 20 h 91"/>
                <a:gd name="T48" fmla="*/ 70 w 189"/>
                <a:gd name="T49" fmla="*/ 27 h 91"/>
                <a:gd name="T50" fmla="*/ 55 w 189"/>
                <a:gd name="T51" fmla="*/ 34 h 91"/>
                <a:gd name="T52" fmla="*/ 40 w 189"/>
                <a:gd name="T53" fmla="*/ 44 h 91"/>
                <a:gd name="T54" fmla="*/ 25 w 189"/>
                <a:gd name="T55" fmla="*/ 57 h 91"/>
                <a:gd name="T56" fmla="*/ 12 w 189"/>
                <a:gd name="T57" fmla="*/ 72 h 91"/>
                <a:gd name="T58" fmla="*/ 0 w 189"/>
                <a:gd name="T59" fmla="*/ 91 h 91"/>
                <a:gd name="T60" fmla="*/ 0 w 189"/>
                <a:gd name="T6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91">
                  <a:moveTo>
                    <a:pt x="0" y="91"/>
                  </a:moveTo>
                  <a:lnTo>
                    <a:pt x="0" y="91"/>
                  </a:lnTo>
                  <a:lnTo>
                    <a:pt x="2" y="84"/>
                  </a:lnTo>
                  <a:lnTo>
                    <a:pt x="7" y="70"/>
                  </a:lnTo>
                  <a:lnTo>
                    <a:pt x="10" y="60"/>
                  </a:lnTo>
                  <a:lnTo>
                    <a:pt x="15" y="50"/>
                  </a:lnTo>
                  <a:lnTo>
                    <a:pt x="22" y="40"/>
                  </a:lnTo>
                  <a:lnTo>
                    <a:pt x="32" y="30"/>
                  </a:lnTo>
                  <a:lnTo>
                    <a:pt x="42" y="20"/>
                  </a:lnTo>
                  <a:lnTo>
                    <a:pt x="55" y="12"/>
                  </a:lnTo>
                  <a:lnTo>
                    <a:pt x="70" y="7"/>
                  </a:lnTo>
                  <a:lnTo>
                    <a:pt x="89" y="2"/>
                  </a:lnTo>
                  <a:lnTo>
                    <a:pt x="109" y="0"/>
                  </a:lnTo>
                  <a:lnTo>
                    <a:pt x="132" y="2"/>
                  </a:lnTo>
                  <a:lnTo>
                    <a:pt x="159" y="8"/>
                  </a:lnTo>
                  <a:lnTo>
                    <a:pt x="189" y="17"/>
                  </a:lnTo>
                  <a:lnTo>
                    <a:pt x="189" y="17"/>
                  </a:lnTo>
                  <a:lnTo>
                    <a:pt x="183" y="17"/>
                  </a:lnTo>
                  <a:lnTo>
                    <a:pt x="168" y="13"/>
                  </a:lnTo>
                  <a:lnTo>
                    <a:pt x="146" y="12"/>
                  </a:lnTo>
                  <a:lnTo>
                    <a:pt x="132" y="13"/>
                  </a:lnTo>
                  <a:lnTo>
                    <a:pt x="117" y="13"/>
                  </a:lnTo>
                  <a:lnTo>
                    <a:pt x="102" y="17"/>
                  </a:lnTo>
                  <a:lnTo>
                    <a:pt x="87" y="20"/>
                  </a:lnTo>
                  <a:lnTo>
                    <a:pt x="70" y="27"/>
                  </a:lnTo>
                  <a:lnTo>
                    <a:pt x="55" y="34"/>
                  </a:lnTo>
                  <a:lnTo>
                    <a:pt x="40" y="44"/>
                  </a:lnTo>
                  <a:lnTo>
                    <a:pt x="25" y="57"/>
                  </a:lnTo>
                  <a:lnTo>
                    <a:pt x="12" y="72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65"/>
            <p:cNvSpPr/>
            <p:nvPr>
              <p:custDataLst>
                <p:tags r:id="rId63"/>
              </p:custDataLst>
            </p:nvPr>
          </p:nvSpPr>
          <p:spPr bwMode="auto">
            <a:xfrm>
              <a:off x="8082" y="8277"/>
              <a:ext cx="433" cy="233"/>
            </a:xfrm>
            <a:custGeom>
              <a:avLst/>
              <a:gdLst>
                <a:gd name="T0" fmla="*/ 139 w 461"/>
                <a:gd name="T1" fmla="*/ 6 h 248"/>
                <a:gd name="T2" fmla="*/ 139 w 461"/>
                <a:gd name="T3" fmla="*/ 6 h 248"/>
                <a:gd name="T4" fmla="*/ 139 w 461"/>
                <a:gd name="T5" fmla="*/ 11 h 248"/>
                <a:gd name="T6" fmla="*/ 137 w 461"/>
                <a:gd name="T7" fmla="*/ 27 h 248"/>
                <a:gd name="T8" fmla="*/ 139 w 461"/>
                <a:gd name="T9" fmla="*/ 37 h 248"/>
                <a:gd name="T10" fmla="*/ 141 w 461"/>
                <a:gd name="T11" fmla="*/ 48 h 248"/>
                <a:gd name="T12" fmla="*/ 144 w 461"/>
                <a:gd name="T13" fmla="*/ 60 h 248"/>
                <a:gd name="T14" fmla="*/ 151 w 461"/>
                <a:gd name="T15" fmla="*/ 72 h 248"/>
                <a:gd name="T16" fmla="*/ 161 w 461"/>
                <a:gd name="T17" fmla="*/ 82 h 248"/>
                <a:gd name="T18" fmla="*/ 173 w 461"/>
                <a:gd name="T19" fmla="*/ 92 h 248"/>
                <a:gd name="T20" fmla="*/ 189 w 461"/>
                <a:gd name="T21" fmla="*/ 100 h 248"/>
                <a:gd name="T22" fmla="*/ 210 w 461"/>
                <a:gd name="T23" fmla="*/ 107 h 248"/>
                <a:gd name="T24" fmla="*/ 235 w 461"/>
                <a:gd name="T25" fmla="*/ 112 h 248"/>
                <a:gd name="T26" fmla="*/ 265 w 461"/>
                <a:gd name="T27" fmla="*/ 114 h 248"/>
                <a:gd name="T28" fmla="*/ 300 w 461"/>
                <a:gd name="T29" fmla="*/ 112 h 248"/>
                <a:gd name="T30" fmla="*/ 342 w 461"/>
                <a:gd name="T31" fmla="*/ 107 h 248"/>
                <a:gd name="T32" fmla="*/ 342 w 461"/>
                <a:gd name="T33" fmla="*/ 107 h 248"/>
                <a:gd name="T34" fmla="*/ 359 w 461"/>
                <a:gd name="T35" fmla="*/ 105 h 248"/>
                <a:gd name="T36" fmla="*/ 376 w 461"/>
                <a:gd name="T37" fmla="*/ 109 h 248"/>
                <a:gd name="T38" fmla="*/ 391 w 461"/>
                <a:gd name="T39" fmla="*/ 115 h 248"/>
                <a:gd name="T40" fmla="*/ 404 w 461"/>
                <a:gd name="T41" fmla="*/ 126 h 248"/>
                <a:gd name="T42" fmla="*/ 404 w 461"/>
                <a:gd name="T43" fmla="*/ 126 h 248"/>
                <a:gd name="T44" fmla="*/ 416 w 461"/>
                <a:gd name="T45" fmla="*/ 139 h 248"/>
                <a:gd name="T46" fmla="*/ 429 w 461"/>
                <a:gd name="T47" fmla="*/ 152 h 248"/>
                <a:gd name="T48" fmla="*/ 441 w 461"/>
                <a:gd name="T49" fmla="*/ 169 h 248"/>
                <a:gd name="T50" fmla="*/ 451 w 461"/>
                <a:gd name="T51" fmla="*/ 184 h 248"/>
                <a:gd name="T52" fmla="*/ 458 w 461"/>
                <a:gd name="T53" fmla="*/ 201 h 248"/>
                <a:gd name="T54" fmla="*/ 461 w 461"/>
                <a:gd name="T55" fmla="*/ 209 h 248"/>
                <a:gd name="T56" fmla="*/ 461 w 461"/>
                <a:gd name="T57" fmla="*/ 218 h 248"/>
                <a:gd name="T58" fmla="*/ 461 w 461"/>
                <a:gd name="T59" fmla="*/ 226 h 248"/>
                <a:gd name="T60" fmla="*/ 460 w 461"/>
                <a:gd name="T61" fmla="*/ 233 h 248"/>
                <a:gd name="T62" fmla="*/ 458 w 461"/>
                <a:gd name="T63" fmla="*/ 241 h 248"/>
                <a:gd name="T64" fmla="*/ 453 w 461"/>
                <a:gd name="T65" fmla="*/ 248 h 248"/>
                <a:gd name="T66" fmla="*/ 453 w 461"/>
                <a:gd name="T67" fmla="*/ 248 h 248"/>
                <a:gd name="T68" fmla="*/ 342 w 461"/>
                <a:gd name="T69" fmla="*/ 248 h 248"/>
                <a:gd name="T70" fmla="*/ 243 w 461"/>
                <a:gd name="T71" fmla="*/ 246 h 248"/>
                <a:gd name="T72" fmla="*/ 149 w 461"/>
                <a:gd name="T73" fmla="*/ 243 h 248"/>
                <a:gd name="T74" fmla="*/ 149 w 461"/>
                <a:gd name="T75" fmla="*/ 243 h 248"/>
                <a:gd name="T76" fmla="*/ 80 w 461"/>
                <a:gd name="T77" fmla="*/ 238 h 248"/>
                <a:gd name="T78" fmla="*/ 37 w 461"/>
                <a:gd name="T79" fmla="*/ 231 h 248"/>
                <a:gd name="T80" fmla="*/ 15 w 461"/>
                <a:gd name="T81" fmla="*/ 226 h 248"/>
                <a:gd name="T82" fmla="*/ 8 w 461"/>
                <a:gd name="T83" fmla="*/ 225 h 248"/>
                <a:gd name="T84" fmla="*/ 8 w 461"/>
                <a:gd name="T85" fmla="*/ 225 h 248"/>
                <a:gd name="T86" fmla="*/ 7 w 461"/>
                <a:gd name="T87" fmla="*/ 213 h 248"/>
                <a:gd name="T88" fmla="*/ 2 w 461"/>
                <a:gd name="T89" fmla="*/ 181 h 248"/>
                <a:gd name="T90" fmla="*/ 0 w 461"/>
                <a:gd name="T91" fmla="*/ 159 h 248"/>
                <a:gd name="T92" fmla="*/ 0 w 461"/>
                <a:gd name="T93" fmla="*/ 132 h 248"/>
                <a:gd name="T94" fmla="*/ 0 w 461"/>
                <a:gd name="T95" fmla="*/ 104 h 248"/>
                <a:gd name="T96" fmla="*/ 5 w 461"/>
                <a:gd name="T97" fmla="*/ 72 h 248"/>
                <a:gd name="T98" fmla="*/ 5 w 461"/>
                <a:gd name="T99" fmla="*/ 72 h 248"/>
                <a:gd name="T100" fmla="*/ 7 w 461"/>
                <a:gd name="T101" fmla="*/ 65 h 248"/>
                <a:gd name="T102" fmla="*/ 12 w 461"/>
                <a:gd name="T103" fmla="*/ 57 h 248"/>
                <a:gd name="T104" fmla="*/ 17 w 461"/>
                <a:gd name="T105" fmla="*/ 40 h 248"/>
                <a:gd name="T106" fmla="*/ 22 w 461"/>
                <a:gd name="T107" fmla="*/ 6 h 248"/>
                <a:gd name="T108" fmla="*/ 22 w 461"/>
                <a:gd name="T109" fmla="*/ 6 h 248"/>
                <a:gd name="T110" fmla="*/ 25 w 461"/>
                <a:gd name="T111" fmla="*/ 1 h 248"/>
                <a:gd name="T112" fmla="*/ 27 w 461"/>
                <a:gd name="T113" fmla="*/ 0 h 248"/>
                <a:gd name="T114" fmla="*/ 30 w 461"/>
                <a:gd name="T115" fmla="*/ 0 h 248"/>
                <a:gd name="T116" fmla="*/ 139 w 461"/>
                <a:gd name="T117" fmla="*/ 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1" h="248">
                  <a:moveTo>
                    <a:pt x="139" y="6"/>
                  </a:moveTo>
                  <a:lnTo>
                    <a:pt x="139" y="6"/>
                  </a:lnTo>
                  <a:lnTo>
                    <a:pt x="139" y="11"/>
                  </a:lnTo>
                  <a:lnTo>
                    <a:pt x="137" y="27"/>
                  </a:lnTo>
                  <a:lnTo>
                    <a:pt x="139" y="37"/>
                  </a:lnTo>
                  <a:lnTo>
                    <a:pt x="141" y="48"/>
                  </a:lnTo>
                  <a:lnTo>
                    <a:pt x="144" y="60"/>
                  </a:lnTo>
                  <a:lnTo>
                    <a:pt x="151" y="72"/>
                  </a:lnTo>
                  <a:lnTo>
                    <a:pt x="161" y="82"/>
                  </a:lnTo>
                  <a:lnTo>
                    <a:pt x="173" y="92"/>
                  </a:lnTo>
                  <a:lnTo>
                    <a:pt x="189" y="100"/>
                  </a:lnTo>
                  <a:lnTo>
                    <a:pt x="210" y="107"/>
                  </a:lnTo>
                  <a:lnTo>
                    <a:pt x="235" y="112"/>
                  </a:lnTo>
                  <a:lnTo>
                    <a:pt x="265" y="114"/>
                  </a:lnTo>
                  <a:lnTo>
                    <a:pt x="300" y="112"/>
                  </a:lnTo>
                  <a:lnTo>
                    <a:pt x="342" y="107"/>
                  </a:lnTo>
                  <a:lnTo>
                    <a:pt x="342" y="107"/>
                  </a:lnTo>
                  <a:lnTo>
                    <a:pt x="359" y="105"/>
                  </a:lnTo>
                  <a:lnTo>
                    <a:pt x="376" y="109"/>
                  </a:lnTo>
                  <a:lnTo>
                    <a:pt x="391" y="115"/>
                  </a:lnTo>
                  <a:lnTo>
                    <a:pt x="404" y="126"/>
                  </a:lnTo>
                  <a:lnTo>
                    <a:pt x="404" y="126"/>
                  </a:lnTo>
                  <a:lnTo>
                    <a:pt x="416" y="139"/>
                  </a:lnTo>
                  <a:lnTo>
                    <a:pt x="429" y="152"/>
                  </a:lnTo>
                  <a:lnTo>
                    <a:pt x="441" y="169"/>
                  </a:lnTo>
                  <a:lnTo>
                    <a:pt x="451" y="184"/>
                  </a:lnTo>
                  <a:lnTo>
                    <a:pt x="458" y="201"/>
                  </a:lnTo>
                  <a:lnTo>
                    <a:pt x="461" y="209"/>
                  </a:lnTo>
                  <a:lnTo>
                    <a:pt x="461" y="218"/>
                  </a:lnTo>
                  <a:lnTo>
                    <a:pt x="461" y="226"/>
                  </a:lnTo>
                  <a:lnTo>
                    <a:pt x="460" y="233"/>
                  </a:lnTo>
                  <a:lnTo>
                    <a:pt x="458" y="241"/>
                  </a:lnTo>
                  <a:lnTo>
                    <a:pt x="453" y="248"/>
                  </a:lnTo>
                  <a:lnTo>
                    <a:pt x="453" y="248"/>
                  </a:lnTo>
                  <a:lnTo>
                    <a:pt x="342" y="248"/>
                  </a:lnTo>
                  <a:lnTo>
                    <a:pt x="243" y="246"/>
                  </a:lnTo>
                  <a:lnTo>
                    <a:pt x="149" y="243"/>
                  </a:lnTo>
                  <a:lnTo>
                    <a:pt x="149" y="243"/>
                  </a:lnTo>
                  <a:lnTo>
                    <a:pt x="80" y="238"/>
                  </a:lnTo>
                  <a:lnTo>
                    <a:pt x="37" y="231"/>
                  </a:lnTo>
                  <a:lnTo>
                    <a:pt x="15" y="226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7" y="213"/>
                  </a:lnTo>
                  <a:lnTo>
                    <a:pt x="2" y="181"/>
                  </a:lnTo>
                  <a:lnTo>
                    <a:pt x="0" y="159"/>
                  </a:lnTo>
                  <a:lnTo>
                    <a:pt x="0" y="132"/>
                  </a:lnTo>
                  <a:lnTo>
                    <a:pt x="0" y="104"/>
                  </a:lnTo>
                  <a:lnTo>
                    <a:pt x="5" y="72"/>
                  </a:lnTo>
                  <a:lnTo>
                    <a:pt x="5" y="72"/>
                  </a:lnTo>
                  <a:lnTo>
                    <a:pt x="7" y="65"/>
                  </a:lnTo>
                  <a:lnTo>
                    <a:pt x="12" y="57"/>
                  </a:lnTo>
                  <a:lnTo>
                    <a:pt x="17" y="4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375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66"/>
            <p:cNvSpPr/>
            <p:nvPr>
              <p:custDataLst>
                <p:tags r:id="rId64"/>
              </p:custDataLst>
            </p:nvPr>
          </p:nvSpPr>
          <p:spPr bwMode="auto">
            <a:xfrm>
              <a:off x="7615" y="2738"/>
              <a:ext cx="1041" cy="1039"/>
            </a:xfrm>
            <a:custGeom>
              <a:avLst/>
              <a:gdLst>
                <a:gd name="T0" fmla="*/ 131 w 1111"/>
                <a:gd name="T1" fmla="*/ 341 h 1109"/>
                <a:gd name="T2" fmla="*/ 156 w 1111"/>
                <a:gd name="T3" fmla="*/ 364 h 1109"/>
                <a:gd name="T4" fmla="*/ 210 w 1111"/>
                <a:gd name="T5" fmla="*/ 401 h 1109"/>
                <a:gd name="T6" fmla="*/ 261 w 1111"/>
                <a:gd name="T7" fmla="*/ 432 h 1109"/>
                <a:gd name="T8" fmla="*/ 323 w 1111"/>
                <a:gd name="T9" fmla="*/ 462 h 1109"/>
                <a:gd name="T10" fmla="*/ 396 w 1111"/>
                <a:gd name="T11" fmla="*/ 487 h 1109"/>
                <a:gd name="T12" fmla="*/ 480 w 1111"/>
                <a:gd name="T13" fmla="*/ 507 h 1109"/>
                <a:gd name="T14" fmla="*/ 527 w 1111"/>
                <a:gd name="T15" fmla="*/ 515 h 1109"/>
                <a:gd name="T16" fmla="*/ 613 w 1111"/>
                <a:gd name="T17" fmla="*/ 527 h 1109"/>
                <a:gd name="T18" fmla="*/ 685 w 1111"/>
                <a:gd name="T19" fmla="*/ 542 h 1109"/>
                <a:gd name="T20" fmla="*/ 742 w 1111"/>
                <a:gd name="T21" fmla="*/ 561 h 1109"/>
                <a:gd name="T22" fmla="*/ 786 w 1111"/>
                <a:gd name="T23" fmla="*/ 581 h 1109"/>
                <a:gd name="T24" fmla="*/ 821 w 1111"/>
                <a:gd name="T25" fmla="*/ 603 h 1109"/>
                <a:gd name="T26" fmla="*/ 846 w 1111"/>
                <a:gd name="T27" fmla="*/ 624 h 1109"/>
                <a:gd name="T28" fmla="*/ 866 w 1111"/>
                <a:gd name="T29" fmla="*/ 650 h 1109"/>
                <a:gd name="T30" fmla="*/ 880 w 1111"/>
                <a:gd name="T31" fmla="*/ 675 h 1109"/>
                <a:gd name="T32" fmla="*/ 885 w 1111"/>
                <a:gd name="T33" fmla="*/ 688 h 1109"/>
                <a:gd name="T34" fmla="*/ 900 w 1111"/>
                <a:gd name="T35" fmla="*/ 737 h 1109"/>
                <a:gd name="T36" fmla="*/ 913 w 1111"/>
                <a:gd name="T37" fmla="*/ 807 h 1109"/>
                <a:gd name="T38" fmla="*/ 923 w 1111"/>
                <a:gd name="T39" fmla="*/ 891 h 1109"/>
                <a:gd name="T40" fmla="*/ 975 w 1111"/>
                <a:gd name="T41" fmla="*/ 1109 h 1109"/>
                <a:gd name="T42" fmla="*/ 1027 w 1111"/>
                <a:gd name="T43" fmla="*/ 985 h 1109"/>
                <a:gd name="T44" fmla="*/ 1041 w 1111"/>
                <a:gd name="T45" fmla="*/ 975 h 1109"/>
                <a:gd name="T46" fmla="*/ 1081 w 1111"/>
                <a:gd name="T47" fmla="*/ 950 h 1109"/>
                <a:gd name="T48" fmla="*/ 1090 w 1111"/>
                <a:gd name="T49" fmla="*/ 895 h 1109"/>
                <a:gd name="T50" fmla="*/ 1105 w 1111"/>
                <a:gd name="T51" fmla="*/ 757 h 1109"/>
                <a:gd name="T52" fmla="*/ 1111 w 1111"/>
                <a:gd name="T53" fmla="*/ 619 h 1109"/>
                <a:gd name="T54" fmla="*/ 1108 w 1111"/>
                <a:gd name="T55" fmla="*/ 522 h 1109"/>
                <a:gd name="T56" fmla="*/ 1100 w 1111"/>
                <a:gd name="T57" fmla="*/ 423 h 1109"/>
                <a:gd name="T58" fmla="*/ 1093 w 1111"/>
                <a:gd name="T59" fmla="*/ 376 h 1109"/>
                <a:gd name="T60" fmla="*/ 1079 w 1111"/>
                <a:gd name="T61" fmla="*/ 348 h 1109"/>
                <a:gd name="T62" fmla="*/ 1039 w 1111"/>
                <a:gd name="T63" fmla="*/ 286 h 1109"/>
                <a:gd name="T64" fmla="*/ 991 w 1111"/>
                <a:gd name="T65" fmla="*/ 227 h 1109"/>
                <a:gd name="T66" fmla="*/ 950 w 1111"/>
                <a:gd name="T67" fmla="*/ 185 h 1109"/>
                <a:gd name="T68" fmla="*/ 900 w 1111"/>
                <a:gd name="T69" fmla="*/ 143 h 1109"/>
                <a:gd name="T70" fmla="*/ 843 w 1111"/>
                <a:gd name="T71" fmla="*/ 103 h 1109"/>
                <a:gd name="T72" fmla="*/ 777 w 1111"/>
                <a:gd name="T73" fmla="*/ 68 h 1109"/>
                <a:gd name="T74" fmla="*/ 704 w 1111"/>
                <a:gd name="T75" fmla="*/ 37 h 1109"/>
                <a:gd name="T76" fmla="*/ 621 w 1111"/>
                <a:gd name="T77" fmla="*/ 16 h 1109"/>
                <a:gd name="T78" fmla="*/ 531 w 1111"/>
                <a:gd name="T79" fmla="*/ 2 h 1109"/>
                <a:gd name="T80" fmla="*/ 428 w 1111"/>
                <a:gd name="T81" fmla="*/ 2 h 1109"/>
                <a:gd name="T82" fmla="*/ 318 w 1111"/>
                <a:gd name="T83" fmla="*/ 14 h 1109"/>
                <a:gd name="T84" fmla="*/ 198 w 1111"/>
                <a:gd name="T85" fmla="*/ 41 h 1109"/>
                <a:gd name="T86" fmla="*/ 135 w 1111"/>
                <a:gd name="T87" fmla="*/ 61 h 1109"/>
                <a:gd name="T88" fmla="*/ 84 w 1111"/>
                <a:gd name="T89" fmla="*/ 81 h 1109"/>
                <a:gd name="T90" fmla="*/ 47 w 1111"/>
                <a:gd name="T91" fmla="*/ 101 h 1109"/>
                <a:gd name="T92" fmla="*/ 22 w 1111"/>
                <a:gd name="T93" fmla="*/ 125 h 1109"/>
                <a:gd name="T94" fmla="*/ 7 w 1111"/>
                <a:gd name="T95" fmla="*/ 146 h 1109"/>
                <a:gd name="T96" fmla="*/ 0 w 1111"/>
                <a:gd name="T97" fmla="*/ 170 h 1109"/>
                <a:gd name="T98" fmla="*/ 2 w 1111"/>
                <a:gd name="T99" fmla="*/ 193 h 1109"/>
                <a:gd name="T100" fmla="*/ 9 w 1111"/>
                <a:gd name="T101" fmla="*/ 217 h 1109"/>
                <a:gd name="T102" fmla="*/ 21 w 1111"/>
                <a:gd name="T103" fmla="*/ 239 h 1109"/>
                <a:gd name="T104" fmla="*/ 52 w 1111"/>
                <a:gd name="T105" fmla="*/ 279 h 1109"/>
                <a:gd name="T106" fmla="*/ 89 w 1111"/>
                <a:gd name="T107" fmla="*/ 311 h 1109"/>
                <a:gd name="T108" fmla="*/ 131 w 1111"/>
                <a:gd name="T109" fmla="*/ 34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1" h="1109">
                  <a:moveTo>
                    <a:pt x="131" y="341"/>
                  </a:moveTo>
                  <a:lnTo>
                    <a:pt x="131" y="341"/>
                  </a:lnTo>
                  <a:lnTo>
                    <a:pt x="138" y="348"/>
                  </a:lnTo>
                  <a:lnTo>
                    <a:pt x="156" y="364"/>
                  </a:lnTo>
                  <a:lnTo>
                    <a:pt x="190" y="388"/>
                  </a:lnTo>
                  <a:lnTo>
                    <a:pt x="210" y="401"/>
                  </a:lnTo>
                  <a:lnTo>
                    <a:pt x="234" y="416"/>
                  </a:lnTo>
                  <a:lnTo>
                    <a:pt x="261" y="432"/>
                  </a:lnTo>
                  <a:lnTo>
                    <a:pt x="291" y="447"/>
                  </a:lnTo>
                  <a:lnTo>
                    <a:pt x="323" y="462"/>
                  </a:lnTo>
                  <a:lnTo>
                    <a:pt x="358" y="475"/>
                  </a:lnTo>
                  <a:lnTo>
                    <a:pt x="396" y="487"/>
                  </a:lnTo>
                  <a:lnTo>
                    <a:pt x="437" y="499"/>
                  </a:lnTo>
                  <a:lnTo>
                    <a:pt x="480" y="507"/>
                  </a:lnTo>
                  <a:lnTo>
                    <a:pt x="527" y="515"/>
                  </a:lnTo>
                  <a:lnTo>
                    <a:pt x="527" y="515"/>
                  </a:lnTo>
                  <a:lnTo>
                    <a:pt x="573" y="520"/>
                  </a:lnTo>
                  <a:lnTo>
                    <a:pt x="613" y="527"/>
                  </a:lnTo>
                  <a:lnTo>
                    <a:pt x="650" y="536"/>
                  </a:lnTo>
                  <a:lnTo>
                    <a:pt x="685" y="542"/>
                  </a:lnTo>
                  <a:lnTo>
                    <a:pt x="715" y="552"/>
                  </a:lnTo>
                  <a:lnTo>
                    <a:pt x="742" y="561"/>
                  </a:lnTo>
                  <a:lnTo>
                    <a:pt x="766" y="571"/>
                  </a:lnTo>
                  <a:lnTo>
                    <a:pt x="786" y="581"/>
                  </a:lnTo>
                  <a:lnTo>
                    <a:pt x="804" y="591"/>
                  </a:lnTo>
                  <a:lnTo>
                    <a:pt x="821" y="603"/>
                  </a:lnTo>
                  <a:lnTo>
                    <a:pt x="834" y="614"/>
                  </a:lnTo>
                  <a:lnTo>
                    <a:pt x="846" y="624"/>
                  </a:lnTo>
                  <a:lnTo>
                    <a:pt x="856" y="638"/>
                  </a:lnTo>
                  <a:lnTo>
                    <a:pt x="866" y="650"/>
                  </a:lnTo>
                  <a:lnTo>
                    <a:pt x="873" y="661"/>
                  </a:lnTo>
                  <a:lnTo>
                    <a:pt x="880" y="675"/>
                  </a:lnTo>
                  <a:lnTo>
                    <a:pt x="880" y="675"/>
                  </a:lnTo>
                  <a:lnTo>
                    <a:pt x="885" y="688"/>
                  </a:lnTo>
                  <a:lnTo>
                    <a:pt x="890" y="702"/>
                  </a:lnTo>
                  <a:lnTo>
                    <a:pt x="900" y="737"/>
                  </a:lnTo>
                  <a:lnTo>
                    <a:pt x="907" y="772"/>
                  </a:lnTo>
                  <a:lnTo>
                    <a:pt x="913" y="807"/>
                  </a:lnTo>
                  <a:lnTo>
                    <a:pt x="922" y="868"/>
                  </a:lnTo>
                  <a:lnTo>
                    <a:pt x="923" y="891"/>
                  </a:lnTo>
                  <a:lnTo>
                    <a:pt x="975" y="938"/>
                  </a:lnTo>
                  <a:lnTo>
                    <a:pt x="975" y="1109"/>
                  </a:lnTo>
                  <a:lnTo>
                    <a:pt x="1027" y="1086"/>
                  </a:lnTo>
                  <a:lnTo>
                    <a:pt x="1027" y="985"/>
                  </a:lnTo>
                  <a:lnTo>
                    <a:pt x="1027" y="985"/>
                  </a:lnTo>
                  <a:lnTo>
                    <a:pt x="1041" y="975"/>
                  </a:lnTo>
                  <a:lnTo>
                    <a:pt x="1058" y="963"/>
                  </a:lnTo>
                  <a:lnTo>
                    <a:pt x="1081" y="950"/>
                  </a:lnTo>
                  <a:lnTo>
                    <a:pt x="1081" y="950"/>
                  </a:lnTo>
                  <a:lnTo>
                    <a:pt x="1090" y="895"/>
                  </a:lnTo>
                  <a:lnTo>
                    <a:pt x="1098" y="834"/>
                  </a:lnTo>
                  <a:lnTo>
                    <a:pt x="1105" y="757"/>
                  </a:lnTo>
                  <a:lnTo>
                    <a:pt x="1110" y="666"/>
                  </a:lnTo>
                  <a:lnTo>
                    <a:pt x="1111" y="619"/>
                  </a:lnTo>
                  <a:lnTo>
                    <a:pt x="1110" y="571"/>
                  </a:lnTo>
                  <a:lnTo>
                    <a:pt x="1108" y="522"/>
                  </a:lnTo>
                  <a:lnTo>
                    <a:pt x="1105" y="472"/>
                  </a:lnTo>
                  <a:lnTo>
                    <a:pt x="1100" y="423"/>
                  </a:lnTo>
                  <a:lnTo>
                    <a:pt x="1093" y="376"/>
                  </a:lnTo>
                  <a:lnTo>
                    <a:pt x="1093" y="376"/>
                  </a:lnTo>
                  <a:lnTo>
                    <a:pt x="1090" y="366"/>
                  </a:lnTo>
                  <a:lnTo>
                    <a:pt x="1079" y="348"/>
                  </a:lnTo>
                  <a:lnTo>
                    <a:pt x="1063" y="319"/>
                  </a:lnTo>
                  <a:lnTo>
                    <a:pt x="1039" y="286"/>
                  </a:lnTo>
                  <a:lnTo>
                    <a:pt x="1009" y="247"/>
                  </a:lnTo>
                  <a:lnTo>
                    <a:pt x="991" y="227"/>
                  </a:lnTo>
                  <a:lnTo>
                    <a:pt x="970" y="205"/>
                  </a:lnTo>
                  <a:lnTo>
                    <a:pt x="950" y="185"/>
                  </a:lnTo>
                  <a:lnTo>
                    <a:pt x="927" y="163"/>
                  </a:lnTo>
                  <a:lnTo>
                    <a:pt x="900" y="143"/>
                  </a:lnTo>
                  <a:lnTo>
                    <a:pt x="873" y="123"/>
                  </a:lnTo>
                  <a:lnTo>
                    <a:pt x="843" y="103"/>
                  </a:lnTo>
                  <a:lnTo>
                    <a:pt x="813" y="84"/>
                  </a:lnTo>
                  <a:lnTo>
                    <a:pt x="777" y="68"/>
                  </a:lnTo>
                  <a:lnTo>
                    <a:pt x="742" y="52"/>
                  </a:lnTo>
                  <a:lnTo>
                    <a:pt x="704" y="37"/>
                  </a:lnTo>
                  <a:lnTo>
                    <a:pt x="663" y="26"/>
                  </a:lnTo>
                  <a:lnTo>
                    <a:pt x="621" y="16"/>
                  </a:lnTo>
                  <a:lnTo>
                    <a:pt x="578" y="7"/>
                  </a:lnTo>
                  <a:lnTo>
                    <a:pt x="531" y="2"/>
                  </a:lnTo>
                  <a:lnTo>
                    <a:pt x="480" y="0"/>
                  </a:lnTo>
                  <a:lnTo>
                    <a:pt x="428" y="2"/>
                  </a:lnTo>
                  <a:lnTo>
                    <a:pt x="375" y="5"/>
                  </a:lnTo>
                  <a:lnTo>
                    <a:pt x="318" y="14"/>
                  </a:lnTo>
                  <a:lnTo>
                    <a:pt x="259" y="26"/>
                  </a:lnTo>
                  <a:lnTo>
                    <a:pt x="198" y="41"/>
                  </a:lnTo>
                  <a:lnTo>
                    <a:pt x="135" y="61"/>
                  </a:lnTo>
                  <a:lnTo>
                    <a:pt x="135" y="61"/>
                  </a:lnTo>
                  <a:lnTo>
                    <a:pt x="108" y="71"/>
                  </a:lnTo>
                  <a:lnTo>
                    <a:pt x="84" y="81"/>
                  </a:lnTo>
                  <a:lnTo>
                    <a:pt x="64" y="91"/>
                  </a:lnTo>
                  <a:lnTo>
                    <a:pt x="47" y="101"/>
                  </a:lnTo>
                  <a:lnTo>
                    <a:pt x="34" y="113"/>
                  </a:lnTo>
                  <a:lnTo>
                    <a:pt x="22" y="125"/>
                  </a:lnTo>
                  <a:lnTo>
                    <a:pt x="14" y="136"/>
                  </a:lnTo>
                  <a:lnTo>
                    <a:pt x="7" y="146"/>
                  </a:lnTo>
                  <a:lnTo>
                    <a:pt x="2" y="158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2" y="193"/>
                  </a:lnTo>
                  <a:lnTo>
                    <a:pt x="4" y="205"/>
                  </a:lnTo>
                  <a:lnTo>
                    <a:pt x="9" y="217"/>
                  </a:lnTo>
                  <a:lnTo>
                    <a:pt x="14" y="229"/>
                  </a:lnTo>
                  <a:lnTo>
                    <a:pt x="21" y="239"/>
                  </a:lnTo>
                  <a:lnTo>
                    <a:pt x="36" y="260"/>
                  </a:lnTo>
                  <a:lnTo>
                    <a:pt x="52" y="279"/>
                  </a:lnTo>
                  <a:lnTo>
                    <a:pt x="71" y="296"/>
                  </a:lnTo>
                  <a:lnTo>
                    <a:pt x="89" y="311"/>
                  </a:lnTo>
                  <a:lnTo>
                    <a:pt x="120" y="333"/>
                  </a:lnTo>
                  <a:lnTo>
                    <a:pt x="131" y="341"/>
                  </a:lnTo>
                  <a:lnTo>
                    <a:pt x="131" y="341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67"/>
            <p:cNvSpPr/>
            <p:nvPr>
              <p:custDataLst>
                <p:tags r:id="rId65"/>
              </p:custDataLst>
            </p:nvPr>
          </p:nvSpPr>
          <p:spPr bwMode="auto">
            <a:xfrm>
              <a:off x="7242" y="2896"/>
              <a:ext cx="491" cy="881"/>
            </a:xfrm>
            <a:custGeom>
              <a:avLst/>
              <a:gdLst>
                <a:gd name="T0" fmla="*/ 523 w 525"/>
                <a:gd name="T1" fmla="*/ 146 h 941"/>
                <a:gd name="T2" fmla="*/ 522 w 525"/>
                <a:gd name="T3" fmla="*/ 166 h 941"/>
                <a:gd name="T4" fmla="*/ 510 w 525"/>
                <a:gd name="T5" fmla="*/ 203 h 941"/>
                <a:gd name="T6" fmla="*/ 496 w 525"/>
                <a:gd name="T7" fmla="*/ 233 h 941"/>
                <a:gd name="T8" fmla="*/ 473 w 525"/>
                <a:gd name="T9" fmla="*/ 267 h 941"/>
                <a:gd name="T10" fmla="*/ 441 w 525"/>
                <a:gd name="T11" fmla="*/ 300 h 941"/>
                <a:gd name="T12" fmla="*/ 396 w 525"/>
                <a:gd name="T13" fmla="*/ 332 h 941"/>
                <a:gd name="T14" fmla="*/ 369 w 525"/>
                <a:gd name="T15" fmla="*/ 346 h 941"/>
                <a:gd name="T16" fmla="*/ 315 w 525"/>
                <a:gd name="T17" fmla="*/ 379 h 941"/>
                <a:gd name="T18" fmla="*/ 270 w 525"/>
                <a:gd name="T19" fmla="*/ 423 h 941"/>
                <a:gd name="T20" fmla="*/ 233 w 525"/>
                <a:gd name="T21" fmla="*/ 473 h 941"/>
                <a:gd name="T22" fmla="*/ 204 w 525"/>
                <a:gd name="T23" fmla="*/ 532 h 941"/>
                <a:gd name="T24" fmla="*/ 186 w 525"/>
                <a:gd name="T25" fmla="*/ 592 h 941"/>
                <a:gd name="T26" fmla="*/ 174 w 525"/>
                <a:gd name="T27" fmla="*/ 656 h 941"/>
                <a:gd name="T28" fmla="*/ 169 w 525"/>
                <a:gd name="T29" fmla="*/ 722 h 941"/>
                <a:gd name="T30" fmla="*/ 173 w 525"/>
                <a:gd name="T31" fmla="*/ 784 h 941"/>
                <a:gd name="T32" fmla="*/ 164 w 525"/>
                <a:gd name="T33" fmla="*/ 928 h 941"/>
                <a:gd name="T34" fmla="*/ 99 w 525"/>
                <a:gd name="T35" fmla="*/ 810 h 941"/>
                <a:gd name="T36" fmla="*/ 52 w 525"/>
                <a:gd name="T37" fmla="*/ 779 h 941"/>
                <a:gd name="T38" fmla="*/ 18 w 525"/>
                <a:gd name="T39" fmla="*/ 547 h 941"/>
                <a:gd name="T40" fmla="*/ 1 w 525"/>
                <a:gd name="T41" fmla="*/ 411 h 941"/>
                <a:gd name="T42" fmla="*/ 0 w 525"/>
                <a:gd name="T43" fmla="*/ 376 h 941"/>
                <a:gd name="T44" fmla="*/ 5 w 525"/>
                <a:gd name="T45" fmla="*/ 339 h 941"/>
                <a:gd name="T46" fmla="*/ 16 w 525"/>
                <a:gd name="T47" fmla="*/ 302 h 941"/>
                <a:gd name="T48" fmla="*/ 33 w 525"/>
                <a:gd name="T49" fmla="*/ 264 h 941"/>
                <a:gd name="T50" fmla="*/ 55 w 525"/>
                <a:gd name="T51" fmla="*/ 227 h 941"/>
                <a:gd name="T52" fmla="*/ 109 w 525"/>
                <a:gd name="T53" fmla="*/ 156 h 941"/>
                <a:gd name="T54" fmla="*/ 173 w 525"/>
                <a:gd name="T55" fmla="*/ 92 h 941"/>
                <a:gd name="T56" fmla="*/ 241 w 525"/>
                <a:gd name="T57" fmla="*/ 44 h 941"/>
                <a:gd name="T58" fmla="*/ 293 w 525"/>
                <a:gd name="T59" fmla="*/ 17 h 941"/>
                <a:gd name="T60" fmla="*/ 327 w 525"/>
                <a:gd name="T61" fmla="*/ 5 h 941"/>
                <a:gd name="T62" fmla="*/ 359 w 525"/>
                <a:gd name="T63" fmla="*/ 0 h 941"/>
                <a:gd name="T64" fmla="*/ 389 w 525"/>
                <a:gd name="T65" fmla="*/ 2 h 941"/>
                <a:gd name="T66" fmla="*/ 402 w 525"/>
                <a:gd name="T67" fmla="*/ 5 h 941"/>
                <a:gd name="T68" fmla="*/ 449 w 525"/>
                <a:gd name="T69" fmla="*/ 22 h 941"/>
                <a:gd name="T70" fmla="*/ 483 w 525"/>
                <a:gd name="T71" fmla="*/ 44 h 941"/>
                <a:gd name="T72" fmla="*/ 505 w 525"/>
                <a:gd name="T73" fmla="*/ 67 h 941"/>
                <a:gd name="T74" fmla="*/ 517 w 525"/>
                <a:gd name="T75" fmla="*/ 91 h 941"/>
                <a:gd name="T76" fmla="*/ 523 w 525"/>
                <a:gd name="T77" fmla="*/ 113 h 941"/>
                <a:gd name="T78" fmla="*/ 525 w 525"/>
                <a:gd name="T79" fmla="*/ 143 h 941"/>
                <a:gd name="T80" fmla="*/ 523 w 525"/>
                <a:gd name="T81" fmla="*/ 14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941">
                  <a:moveTo>
                    <a:pt x="523" y="146"/>
                  </a:moveTo>
                  <a:lnTo>
                    <a:pt x="523" y="146"/>
                  </a:lnTo>
                  <a:lnTo>
                    <a:pt x="523" y="151"/>
                  </a:lnTo>
                  <a:lnTo>
                    <a:pt x="522" y="166"/>
                  </a:lnTo>
                  <a:lnTo>
                    <a:pt x="515" y="190"/>
                  </a:lnTo>
                  <a:lnTo>
                    <a:pt x="510" y="203"/>
                  </a:lnTo>
                  <a:lnTo>
                    <a:pt x="505" y="218"/>
                  </a:lnTo>
                  <a:lnTo>
                    <a:pt x="496" y="233"/>
                  </a:lnTo>
                  <a:lnTo>
                    <a:pt x="486" y="250"/>
                  </a:lnTo>
                  <a:lnTo>
                    <a:pt x="473" y="267"/>
                  </a:lnTo>
                  <a:lnTo>
                    <a:pt x="458" y="284"/>
                  </a:lnTo>
                  <a:lnTo>
                    <a:pt x="441" y="300"/>
                  </a:lnTo>
                  <a:lnTo>
                    <a:pt x="419" y="316"/>
                  </a:lnTo>
                  <a:lnTo>
                    <a:pt x="396" y="332"/>
                  </a:lnTo>
                  <a:lnTo>
                    <a:pt x="369" y="346"/>
                  </a:lnTo>
                  <a:lnTo>
                    <a:pt x="369" y="346"/>
                  </a:lnTo>
                  <a:lnTo>
                    <a:pt x="340" y="361"/>
                  </a:lnTo>
                  <a:lnTo>
                    <a:pt x="315" y="379"/>
                  </a:lnTo>
                  <a:lnTo>
                    <a:pt x="292" y="399"/>
                  </a:lnTo>
                  <a:lnTo>
                    <a:pt x="270" y="423"/>
                  </a:lnTo>
                  <a:lnTo>
                    <a:pt x="250" y="448"/>
                  </a:lnTo>
                  <a:lnTo>
                    <a:pt x="233" y="473"/>
                  </a:lnTo>
                  <a:lnTo>
                    <a:pt x="218" y="502"/>
                  </a:lnTo>
                  <a:lnTo>
                    <a:pt x="204" y="532"/>
                  </a:lnTo>
                  <a:lnTo>
                    <a:pt x="194" y="562"/>
                  </a:lnTo>
                  <a:lnTo>
                    <a:pt x="186" y="592"/>
                  </a:lnTo>
                  <a:lnTo>
                    <a:pt x="178" y="624"/>
                  </a:lnTo>
                  <a:lnTo>
                    <a:pt x="174" y="656"/>
                  </a:lnTo>
                  <a:lnTo>
                    <a:pt x="171" y="690"/>
                  </a:lnTo>
                  <a:lnTo>
                    <a:pt x="169" y="722"/>
                  </a:lnTo>
                  <a:lnTo>
                    <a:pt x="169" y="753"/>
                  </a:lnTo>
                  <a:lnTo>
                    <a:pt x="173" y="784"/>
                  </a:lnTo>
                  <a:lnTo>
                    <a:pt x="164" y="841"/>
                  </a:lnTo>
                  <a:lnTo>
                    <a:pt x="164" y="928"/>
                  </a:lnTo>
                  <a:lnTo>
                    <a:pt x="132" y="941"/>
                  </a:lnTo>
                  <a:lnTo>
                    <a:pt x="99" y="810"/>
                  </a:lnTo>
                  <a:lnTo>
                    <a:pt x="52" y="779"/>
                  </a:lnTo>
                  <a:lnTo>
                    <a:pt x="52" y="779"/>
                  </a:lnTo>
                  <a:lnTo>
                    <a:pt x="35" y="664"/>
                  </a:lnTo>
                  <a:lnTo>
                    <a:pt x="18" y="547"/>
                  </a:lnTo>
                  <a:lnTo>
                    <a:pt x="1" y="411"/>
                  </a:lnTo>
                  <a:lnTo>
                    <a:pt x="1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1" y="357"/>
                  </a:lnTo>
                  <a:lnTo>
                    <a:pt x="5" y="339"/>
                  </a:lnTo>
                  <a:lnTo>
                    <a:pt x="10" y="321"/>
                  </a:lnTo>
                  <a:lnTo>
                    <a:pt x="16" y="302"/>
                  </a:lnTo>
                  <a:lnTo>
                    <a:pt x="25" y="282"/>
                  </a:lnTo>
                  <a:lnTo>
                    <a:pt x="33" y="264"/>
                  </a:lnTo>
                  <a:lnTo>
                    <a:pt x="43" y="245"/>
                  </a:lnTo>
                  <a:lnTo>
                    <a:pt x="55" y="227"/>
                  </a:lnTo>
                  <a:lnTo>
                    <a:pt x="80" y="190"/>
                  </a:lnTo>
                  <a:lnTo>
                    <a:pt x="109" y="156"/>
                  </a:lnTo>
                  <a:lnTo>
                    <a:pt x="139" y="123"/>
                  </a:lnTo>
                  <a:lnTo>
                    <a:pt x="173" y="92"/>
                  </a:lnTo>
                  <a:lnTo>
                    <a:pt x="206" y="66"/>
                  </a:lnTo>
                  <a:lnTo>
                    <a:pt x="241" y="44"/>
                  </a:lnTo>
                  <a:lnTo>
                    <a:pt x="277" y="24"/>
                  </a:lnTo>
                  <a:lnTo>
                    <a:pt x="293" y="17"/>
                  </a:lnTo>
                  <a:lnTo>
                    <a:pt x="310" y="10"/>
                  </a:lnTo>
                  <a:lnTo>
                    <a:pt x="327" y="5"/>
                  </a:lnTo>
                  <a:lnTo>
                    <a:pt x="344" y="2"/>
                  </a:lnTo>
                  <a:lnTo>
                    <a:pt x="359" y="0"/>
                  </a:lnTo>
                  <a:lnTo>
                    <a:pt x="374" y="0"/>
                  </a:lnTo>
                  <a:lnTo>
                    <a:pt x="389" y="2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28" y="14"/>
                  </a:lnTo>
                  <a:lnTo>
                    <a:pt x="449" y="22"/>
                  </a:lnTo>
                  <a:lnTo>
                    <a:pt x="468" y="34"/>
                  </a:lnTo>
                  <a:lnTo>
                    <a:pt x="483" y="44"/>
                  </a:lnTo>
                  <a:lnTo>
                    <a:pt x="495" y="56"/>
                  </a:lnTo>
                  <a:lnTo>
                    <a:pt x="505" y="67"/>
                  </a:lnTo>
                  <a:lnTo>
                    <a:pt x="512" y="79"/>
                  </a:lnTo>
                  <a:lnTo>
                    <a:pt x="517" y="91"/>
                  </a:lnTo>
                  <a:lnTo>
                    <a:pt x="522" y="103"/>
                  </a:lnTo>
                  <a:lnTo>
                    <a:pt x="523" y="113"/>
                  </a:lnTo>
                  <a:lnTo>
                    <a:pt x="525" y="129"/>
                  </a:lnTo>
                  <a:lnTo>
                    <a:pt x="525" y="143"/>
                  </a:lnTo>
                  <a:lnTo>
                    <a:pt x="523" y="146"/>
                  </a:lnTo>
                  <a:lnTo>
                    <a:pt x="523" y="146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68"/>
            <p:cNvSpPr/>
            <p:nvPr>
              <p:custDataLst>
                <p:tags r:id="rId66"/>
              </p:custDataLst>
            </p:nvPr>
          </p:nvSpPr>
          <p:spPr bwMode="auto">
            <a:xfrm>
              <a:off x="7531" y="2877"/>
              <a:ext cx="216" cy="135"/>
            </a:xfrm>
            <a:custGeom>
              <a:avLst/>
              <a:gdLst>
                <a:gd name="T0" fmla="*/ 101 w 230"/>
                <a:gd name="T1" fmla="*/ 52 h 144"/>
                <a:gd name="T2" fmla="*/ 101 w 230"/>
                <a:gd name="T3" fmla="*/ 52 h 144"/>
                <a:gd name="T4" fmla="*/ 93 w 230"/>
                <a:gd name="T5" fmla="*/ 52 h 144"/>
                <a:gd name="T6" fmla="*/ 69 w 230"/>
                <a:gd name="T7" fmla="*/ 52 h 144"/>
                <a:gd name="T8" fmla="*/ 53 w 230"/>
                <a:gd name="T9" fmla="*/ 54 h 144"/>
                <a:gd name="T10" fmla="*/ 36 w 230"/>
                <a:gd name="T11" fmla="*/ 59 h 144"/>
                <a:gd name="T12" fmla="*/ 19 w 230"/>
                <a:gd name="T13" fmla="*/ 64 h 144"/>
                <a:gd name="T14" fmla="*/ 0 w 230"/>
                <a:gd name="T15" fmla="*/ 74 h 144"/>
                <a:gd name="T16" fmla="*/ 0 w 230"/>
                <a:gd name="T17" fmla="*/ 74 h 144"/>
                <a:gd name="T18" fmla="*/ 39 w 230"/>
                <a:gd name="T19" fmla="*/ 72 h 144"/>
                <a:gd name="T20" fmla="*/ 68 w 230"/>
                <a:gd name="T21" fmla="*/ 72 h 144"/>
                <a:gd name="T22" fmla="*/ 89 w 230"/>
                <a:gd name="T23" fmla="*/ 74 h 144"/>
                <a:gd name="T24" fmla="*/ 89 w 230"/>
                <a:gd name="T25" fmla="*/ 74 h 144"/>
                <a:gd name="T26" fmla="*/ 63 w 230"/>
                <a:gd name="T27" fmla="*/ 84 h 144"/>
                <a:gd name="T28" fmla="*/ 42 w 230"/>
                <a:gd name="T29" fmla="*/ 94 h 144"/>
                <a:gd name="T30" fmla="*/ 24 w 230"/>
                <a:gd name="T31" fmla="*/ 104 h 144"/>
                <a:gd name="T32" fmla="*/ 110 w 230"/>
                <a:gd name="T33" fmla="*/ 97 h 144"/>
                <a:gd name="T34" fmla="*/ 79 w 230"/>
                <a:gd name="T35" fmla="*/ 144 h 144"/>
                <a:gd name="T36" fmla="*/ 79 w 230"/>
                <a:gd name="T37" fmla="*/ 144 h 144"/>
                <a:gd name="T38" fmla="*/ 105 w 230"/>
                <a:gd name="T39" fmla="*/ 131 h 144"/>
                <a:gd name="T40" fmla="*/ 125 w 230"/>
                <a:gd name="T41" fmla="*/ 121 h 144"/>
                <a:gd name="T42" fmla="*/ 143 w 230"/>
                <a:gd name="T43" fmla="*/ 114 h 144"/>
                <a:gd name="T44" fmla="*/ 143 w 230"/>
                <a:gd name="T45" fmla="*/ 114 h 144"/>
                <a:gd name="T46" fmla="*/ 150 w 230"/>
                <a:gd name="T47" fmla="*/ 109 h 144"/>
                <a:gd name="T48" fmla="*/ 168 w 230"/>
                <a:gd name="T49" fmla="*/ 96 h 144"/>
                <a:gd name="T50" fmla="*/ 180 w 230"/>
                <a:gd name="T51" fmla="*/ 89 h 144"/>
                <a:gd name="T52" fmla="*/ 195 w 230"/>
                <a:gd name="T53" fmla="*/ 82 h 144"/>
                <a:gd name="T54" fmla="*/ 212 w 230"/>
                <a:gd name="T55" fmla="*/ 77 h 144"/>
                <a:gd name="T56" fmla="*/ 230 w 230"/>
                <a:gd name="T57" fmla="*/ 74 h 144"/>
                <a:gd name="T58" fmla="*/ 230 w 230"/>
                <a:gd name="T59" fmla="*/ 74 h 144"/>
                <a:gd name="T60" fmla="*/ 202 w 230"/>
                <a:gd name="T61" fmla="*/ 72 h 144"/>
                <a:gd name="T62" fmla="*/ 178 w 230"/>
                <a:gd name="T63" fmla="*/ 74 h 144"/>
                <a:gd name="T64" fmla="*/ 167 w 230"/>
                <a:gd name="T65" fmla="*/ 74 h 144"/>
                <a:gd name="T66" fmla="*/ 160 w 230"/>
                <a:gd name="T67" fmla="*/ 77 h 144"/>
                <a:gd name="T68" fmla="*/ 160 w 230"/>
                <a:gd name="T69" fmla="*/ 77 h 144"/>
                <a:gd name="T70" fmla="*/ 173 w 230"/>
                <a:gd name="T71" fmla="*/ 60 h 144"/>
                <a:gd name="T72" fmla="*/ 188 w 230"/>
                <a:gd name="T73" fmla="*/ 44 h 144"/>
                <a:gd name="T74" fmla="*/ 207 w 230"/>
                <a:gd name="T75" fmla="*/ 27 h 144"/>
                <a:gd name="T76" fmla="*/ 207 w 230"/>
                <a:gd name="T77" fmla="*/ 27 h 144"/>
                <a:gd name="T78" fmla="*/ 199 w 230"/>
                <a:gd name="T79" fmla="*/ 29 h 144"/>
                <a:gd name="T80" fmla="*/ 182 w 230"/>
                <a:gd name="T81" fmla="*/ 32 h 144"/>
                <a:gd name="T82" fmla="*/ 160 w 230"/>
                <a:gd name="T83" fmla="*/ 39 h 144"/>
                <a:gd name="T84" fmla="*/ 148 w 230"/>
                <a:gd name="T85" fmla="*/ 44 h 144"/>
                <a:gd name="T86" fmla="*/ 140 w 230"/>
                <a:gd name="T87" fmla="*/ 50 h 144"/>
                <a:gd name="T88" fmla="*/ 140 w 230"/>
                <a:gd name="T89" fmla="*/ 50 h 144"/>
                <a:gd name="T90" fmla="*/ 148 w 230"/>
                <a:gd name="T91" fmla="*/ 27 h 144"/>
                <a:gd name="T92" fmla="*/ 155 w 230"/>
                <a:gd name="T93" fmla="*/ 10 h 144"/>
                <a:gd name="T94" fmla="*/ 158 w 230"/>
                <a:gd name="T95" fmla="*/ 3 h 144"/>
                <a:gd name="T96" fmla="*/ 162 w 230"/>
                <a:gd name="T97" fmla="*/ 0 h 144"/>
                <a:gd name="T98" fmla="*/ 162 w 230"/>
                <a:gd name="T99" fmla="*/ 0 h 144"/>
                <a:gd name="T100" fmla="*/ 136 w 230"/>
                <a:gd name="T101" fmla="*/ 18 h 144"/>
                <a:gd name="T102" fmla="*/ 116 w 230"/>
                <a:gd name="T103" fmla="*/ 35 h 144"/>
                <a:gd name="T104" fmla="*/ 108 w 230"/>
                <a:gd name="T105" fmla="*/ 45 h 144"/>
                <a:gd name="T106" fmla="*/ 101 w 230"/>
                <a:gd name="T107" fmla="*/ 52 h 144"/>
                <a:gd name="T108" fmla="*/ 101 w 230"/>
                <a:gd name="T109" fmla="*/ 5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0" h="144">
                  <a:moveTo>
                    <a:pt x="101" y="52"/>
                  </a:moveTo>
                  <a:lnTo>
                    <a:pt x="101" y="52"/>
                  </a:lnTo>
                  <a:lnTo>
                    <a:pt x="93" y="52"/>
                  </a:lnTo>
                  <a:lnTo>
                    <a:pt x="69" y="52"/>
                  </a:lnTo>
                  <a:lnTo>
                    <a:pt x="53" y="54"/>
                  </a:lnTo>
                  <a:lnTo>
                    <a:pt x="36" y="59"/>
                  </a:lnTo>
                  <a:lnTo>
                    <a:pt x="19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39" y="72"/>
                  </a:lnTo>
                  <a:lnTo>
                    <a:pt x="68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63" y="84"/>
                  </a:lnTo>
                  <a:lnTo>
                    <a:pt x="42" y="94"/>
                  </a:lnTo>
                  <a:lnTo>
                    <a:pt x="24" y="104"/>
                  </a:lnTo>
                  <a:lnTo>
                    <a:pt x="110" y="97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105" y="131"/>
                  </a:lnTo>
                  <a:lnTo>
                    <a:pt x="125" y="121"/>
                  </a:lnTo>
                  <a:lnTo>
                    <a:pt x="143" y="114"/>
                  </a:lnTo>
                  <a:lnTo>
                    <a:pt x="143" y="114"/>
                  </a:lnTo>
                  <a:lnTo>
                    <a:pt x="150" y="109"/>
                  </a:lnTo>
                  <a:lnTo>
                    <a:pt x="168" y="96"/>
                  </a:lnTo>
                  <a:lnTo>
                    <a:pt x="180" y="89"/>
                  </a:lnTo>
                  <a:lnTo>
                    <a:pt x="195" y="82"/>
                  </a:lnTo>
                  <a:lnTo>
                    <a:pt x="212" y="77"/>
                  </a:lnTo>
                  <a:lnTo>
                    <a:pt x="230" y="74"/>
                  </a:lnTo>
                  <a:lnTo>
                    <a:pt x="230" y="74"/>
                  </a:lnTo>
                  <a:lnTo>
                    <a:pt x="202" y="72"/>
                  </a:lnTo>
                  <a:lnTo>
                    <a:pt x="178" y="74"/>
                  </a:lnTo>
                  <a:lnTo>
                    <a:pt x="167" y="74"/>
                  </a:lnTo>
                  <a:lnTo>
                    <a:pt x="160" y="77"/>
                  </a:lnTo>
                  <a:lnTo>
                    <a:pt x="160" y="77"/>
                  </a:lnTo>
                  <a:lnTo>
                    <a:pt x="173" y="60"/>
                  </a:lnTo>
                  <a:lnTo>
                    <a:pt x="188" y="44"/>
                  </a:lnTo>
                  <a:lnTo>
                    <a:pt x="207" y="27"/>
                  </a:lnTo>
                  <a:lnTo>
                    <a:pt x="207" y="27"/>
                  </a:lnTo>
                  <a:lnTo>
                    <a:pt x="199" y="29"/>
                  </a:lnTo>
                  <a:lnTo>
                    <a:pt x="182" y="32"/>
                  </a:lnTo>
                  <a:lnTo>
                    <a:pt x="160" y="39"/>
                  </a:lnTo>
                  <a:lnTo>
                    <a:pt x="148" y="44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48" y="27"/>
                  </a:lnTo>
                  <a:lnTo>
                    <a:pt x="155" y="10"/>
                  </a:lnTo>
                  <a:lnTo>
                    <a:pt x="158" y="3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36" y="18"/>
                  </a:lnTo>
                  <a:lnTo>
                    <a:pt x="116" y="35"/>
                  </a:lnTo>
                  <a:lnTo>
                    <a:pt x="108" y="45"/>
                  </a:lnTo>
                  <a:lnTo>
                    <a:pt x="101" y="52"/>
                  </a:lnTo>
                  <a:lnTo>
                    <a:pt x="101" y="52"/>
                  </a:lnTo>
                  <a:close/>
                </a:path>
              </a:pathLst>
            </a:custGeom>
            <a:solidFill>
              <a:srgbClr val="EBB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69"/>
            <p:cNvSpPr/>
            <p:nvPr>
              <p:custDataLst>
                <p:tags r:id="rId67"/>
              </p:custDataLst>
            </p:nvPr>
          </p:nvSpPr>
          <p:spPr bwMode="auto">
            <a:xfrm>
              <a:off x="7463" y="3522"/>
              <a:ext cx="358" cy="276"/>
            </a:xfrm>
            <a:custGeom>
              <a:avLst/>
              <a:gdLst>
                <a:gd name="T0" fmla="*/ 98 w 383"/>
                <a:gd name="T1" fmla="*/ 1 h 293"/>
                <a:gd name="T2" fmla="*/ 66 w 383"/>
                <a:gd name="T3" fmla="*/ 8 h 293"/>
                <a:gd name="T4" fmla="*/ 32 w 383"/>
                <a:gd name="T5" fmla="*/ 31 h 293"/>
                <a:gd name="T6" fmla="*/ 9 w 383"/>
                <a:gd name="T7" fmla="*/ 65 h 293"/>
                <a:gd name="T8" fmla="*/ 0 w 383"/>
                <a:gd name="T9" fmla="*/ 97 h 293"/>
                <a:gd name="T10" fmla="*/ 0 w 383"/>
                <a:gd name="T11" fmla="*/ 169 h 293"/>
                <a:gd name="T12" fmla="*/ 5 w 383"/>
                <a:gd name="T13" fmla="*/ 206 h 293"/>
                <a:gd name="T14" fmla="*/ 22 w 383"/>
                <a:gd name="T15" fmla="*/ 238 h 293"/>
                <a:gd name="T16" fmla="*/ 46 w 383"/>
                <a:gd name="T17" fmla="*/ 265 h 293"/>
                <a:gd name="T18" fmla="*/ 76 w 383"/>
                <a:gd name="T19" fmla="*/ 283 h 293"/>
                <a:gd name="T20" fmla="*/ 111 w 383"/>
                <a:gd name="T21" fmla="*/ 291 h 293"/>
                <a:gd name="T22" fmla="*/ 229 w 383"/>
                <a:gd name="T23" fmla="*/ 293 h 293"/>
                <a:gd name="T24" fmla="*/ 244 w 383"/>
                <a:gd name="T25" fmla="*/ 291 h 293"/>
                <a:gd name="T26" fmla="*/ 286 w 383"/>
                <a:gd name="T27" fmla="*/ 281 h 293"/>
                <a:gd name="T28" fmla="*/ 323 w 383"/>
                <a:gd name="T29" fmla="*/ 261 h 293"/>
                <a:gd name="T30" fmla="*/ 353 w 383"/>
                <a:gd name="T31" fmla="*/ 229 h 293"/>
                <a:gd name="T32" fmla="*/ 373 w 383"/>
                <a:gd name="T33" fmla="*/ 192 h 293"/>
                <a:gd name="T34" fmla="*/ 383 w 383"/>
                <a:gd name="T35" fmla="*/ 149 h 293"/>
                <a:gd name="T36" fmla="*/ 366 w 383"/>
                <a:gd name="T37" fmla="*/ 164 h 293"/>
                <a:gd name="T38" fmla="*/ 321 w 383"/>
                <a:gd name="T39" fmla="*/ 187 h 293"/>
                <a:gd name="T40" fmla="*/ 254 w 383"/>
                <a:gd name="T41" fmla="*/ 197 h 293"/>
                <a:gd name="T42" fmla="*/ 205 w 383"/>
                <a:gd name="T43" fmla="*/ 194 h 293"/>
                <a:gd name="T44" fmla="*/ 193 w 383"/>
                <a:gd name="T45" fmla="*/ 189 h 293"/>
                <a:gd name="T46" fmla="*/ 247 w 383"/>
                <a:gd name="T47" fmla="*/ 187 h 293"/>
                <a:gd name="T48" fmla="*/ 329 w 383"/>
                <a:gd name="T49" fmla="*/ 171 h 293"/>
                <a:gd name="T50" fmla="*/ 381 w 383"/>
                <a:gd name="T51" fmla="*/ 147 h 293"/>
                <a:gd name="T52" fmla="*/ 378 w 383"/>
                <a:gd name="T53" fmla="*/ 90 h 293"/>
                <a:gd name="T54" fmla="*/ 364 w 383"/>
                <a:gd name="T55" fmla="*/ 60 h 293"/>
                <a:gd name="T56" fmla="*/ 343 w 383"/>
                <a:gd name="T57" fmla="*/ 35 h 293"/>
                <a:gd name="T58" fmla="*/ 354 w 383"/>
                <a:gd name="T59" fmla="*/ 55 h 293"/>
                <a:gd name="T60" fmla="*/ 364 w 383"/>
                <a:gd name="T61" fmla="*/ 88 h 293"/>
                <a:gd name="T62" fmla="*/ 366 w 383"/>
                <a:gd name="T63" fmla="*/ 117 h 293"/>
                <a:gd name="T64" fmla="*/ 366 w 383"/>
                <a:gd name="T65" fmla="*/ 120 h 293"/>
                <a:gd name="T66" fmla="*/ 354 w 383"/>
                <a:gd name="T67" fmla="*/ 122 h 293"/>
                <a:gd name="T68" fmla="*/ 316 w 383"/>
                <a:gd name="T69" fmla="*/ 139 h 293"/>
                <a:gd name="T70" fmla="*/ 250 w 383"/>
                <a:gd name="T71" fmla="*/ 147 h 293"/>
                <a:gd name="T72" fmla="*/ 240 w 383"/>
                <a:gd name="T73" fmla="*/ 147 h 293"/>
                <a:gd name="T74" fmla="*/ 178 w 383"/>
                <a:gd name="T75" fmla="*/ 137 h 293"/>
                <a:gd name="T76" fmla="*/ 114 w 383"/>
                <a:gd name="T77" fmla="*/ 107 h 293"/>
                <a:gd name="T78" fmla="*/ 86 w 383"/>
                <a:gd name="T79" fmla="*/ 83 h 293"/>
                <a:gd name="T80" fmla="*/ 88 w 383"/>
                <a:gd name="T81" fmla="*/ 77 h 293"/>
                <a:gd name="T82" fmla="*/ 116 w 383"/>
                <a:gd name="T83" fmla="*/ 43 h 293"/>
                <a:gd name="T84" fmla="*/ 138 w 383"/>
                <a:gd name="T85" fmla="*/ 21 h 293"/>
                <a:gd name="T86" fmla="*/ 170 w 383"/>
                <a:gd name="T87" fmla="*/ 3 h 293"/>
                <a:gd name="T88" fmla="*/ 108 w 383"/>
                <a:gd name="T8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3" h="293">
                  <a:moveTo>
                    <a:pt x="108" y="0"/>
                  </a:moveTo>
                  <a:lnTo>
                    <a:pt x="108" y="0"/>
                  </a:lnTo>
                  <a:lnTo>
                    <a:pt x="98" y="1"/>
                  </a:lnTo>
                  <a:lnTo>
                    <a:pt x="86" y="3"/>
                  </a:lnTo>
                  <a:lnTo>
                    <a:pt x="76" y="5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7" y="18"/>
                  </a:lnTo>
                  <a:lnTo>
                    <a:pt x="32" y="31"/>
                  </a:lnTo>
                  <a:lnTo>
                    <a:pt x="19" y="46"/>
                  </a:lnTo>
                  <a:lnTo>
                    <a:pt x="14" y="57"/>
                  </a:lnTo>
                  <a:lnTo>
                    <a:pt x="9" y="65"/>
                  </a:lnTo>
                  <a:lnTo>
                    <a:pt x="5" y="75"/>
                  </a:lnTo>
                  <a:lnTo>
                    <a:pt x="2" y="85"/>
                  </a:lnTo>
                  <a:lnTo>
                    <a:pt x="0" y="97"/>
                  </a:lnTo>
                  <a:lnTo>
                    <a:pt x="0" y="107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182"/>
                  </a:lnTo>
                  <a:lnTo>
                    <a:pt x="4" y="194"/>
                  </a:lnTo>
                  <a:lnTo>
                    <a:pt x="5" y="206"/>
                  </a:lnTo>
                  <a:lnTo>
                    <a:pt x="10" y="218"/>
                  </a:lnTo>
                  <a:lnTo>
                    <a:pt x="15" y="228"/>
                  </a:lnTo>
                  <a:lnTo>
                    <a:pt x="22" y="238"/>
                  </a:lnTo>
                  <a:lnTo>
                    <a:pt x="29" y="248"/>
                  </a:lnTo>
                  <a:lnTo>
                    <a:pt x="37" y="256"/>
                  </a:lnTo>
                  <a:lnTo>
                    <a:pt x="46" y="265"/>
                  </a:lnTo>
                  <a:lnTo>
                    <a:pt x="54" y="271"/>
                  </a:lnTo>
                  <a:lnTo>
                    <a:pt x="66" y="278"/>
                  </a:lnTo>
                  <a:lnTo>
                    <a:pt x="76" y="283"/>
                  </a:lnTo>
                  <a:lnTo>
                    <a:pt x="88" y="286"/>
                  </a:lnTo>
                  <a:lnTo>
                    <a:pt x="99" y="290"/>
                  </a:lnTo>
                  <a:lnTo>
                    <a:pt x="111" y="291"/>
                  </a:lnTo>
                  <a:lnTo>
                    <a:pt x="125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44" y="291"/>
                  </a:lnTo>
                  <a:lnTo>
                    <a:pt x="259" y="290"/>
                  </a:lnTo>
                  <a:lnTo>
                    <a:pt x="272" y="286"/>
                  </a:lnTo>
                  <a:lnTo>
                    <a:pt x="286" y="281"/>
                  </a:lnTo>
                  <a:lnTo>
                    <a:pt x="299" y="276"/>
                  </a:lnTo>
                  <a:lnTo>
                    <a:pt x="311" y="268"/>
                  </a:lnTo>
                  <a:lnTo>
                    <a:pt x="323" y="261"/>
                  </a:lnTo>
                  <a:lnTo>
                    <a:pt x="334" y="251"/>
                  </a:lnTo>
                  <a:lnTo>
                    <a:pt x="344" y="241"/>
                  </a:lnTo>
                  <a:lnTo>
                    <a:pt x="353" y="229"/>
                  </a:lnTo>
                  <a:lnTo>
                    <a:pt x="361" y="218"/>
                  </a:lnTo>
                  <a:lnTo>
                    <a:pt x="368" y="206"/>
                  </a:lnTo>
                  <a:lnTo>
                    <a:pt x="373" y="192"/>
                  </a:lnTo>
                  <a:lnTo>
                    <a:pt x="378" y="179"/>
                  </a:lnTo>
                  <a:lnTo>
                    <a:pt x="381" y="164"/>
                  </a:lnTo>
                  <a:lnTo>
                    <a:pt x="383" y="149"/>
                  </a:lnTo>
                  <a:lnTo>
                    <a:pt x="383" y="149"/>
                  </a:lnTo>
                  <a:lnTo>
                    <a:pt x="375" y="156"/>
                  </a:lnTo>
                  <a:lnTo>
                    <a:pt x="366" y="164"/>
                  </a:lnTo>
                  <a:lnTo>
                    <a:pt x="353" y="172"/>
                  </a:lnTo>
                  <a:lnTo>
                    <a:pt x="339" y="179"/>
                  </a:lnTo>
                  <a:lnTo>
                    <a:pt x="321" y="187"/>
                  </a:lnTo>
                  <a:lnTo>
                    <a:pt x="302" y="192"/>
                  </a:lnTo>
                  <a:lnTo>
                    <a:pt x="279" y="196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22" y="196"/>
                  </a:lnTo>
                  <a:lnTo>
                    <a:pt x="205" y="194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193" y="189"/>
                  </a:lnTo>
                  <a:lnTo>
                    <a:pt x="193" y="189"/>
                  </a:lnTo>
                  <a:lnTo>
                    <a:pt x="224" y="189"/>
                  </a:lnTo>
                  <a:lnTo>
                    <a:pt x="247" y="187"/>
                  </a:lnTo>
                  <a:lnTo>
                    <a:pt x="272" y="184"/>
                  </a:lnTo>
                  <a:lnTo>
                    <a:pt x="301" y="179"/>
                  </a:lnTo>
                  <a:lnTo>
                    <a:pt x="329" y="171"/>
                  </a:lnTo>
                  <a:lnTo>
                    <a:pt x="356" y="161"/>
                  </a:lnTo>
                  <a:lnTo>
                    <a:pt x="370" y="154"/>
                  </a:lnTo>
                  <a:lnTo>
                    <a:pt x="381" y="147"/>
                  </a:lnTo>
                  <a:lnTo>
                    <a:pt x="376" y="147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71" y="75"/>
                  </a:lnTo>
                  <a:lnTo>
                    <a:pt x="364" y="60"/>
                  </a:lnTo>
                  <a:lnTo>
                    <a:pt x="354" y="46"/>
                  </a:lnTo>
                  <a:lnTo>
                    <a:pt x="343" y="35"/>
                  </a:lnTo>
                  <a:lnTo>
                    <a:pt x="343" y="35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54" y="55"/>
                  </a:lnTo>
                  <a:lnTo>
                    <a:pt x="359" y="67"/>
                  </a:lnTo>
                  <a:lnTo>
                    <a:pt x="359" y="67"/>
                  </a:lnTo>
                  <a:lnTo>
                    <a:pt x="364" y="88"/>
                  </a:lnTo>
                  <a:lnTo>
                    <a:pt x="366" y="105"/>
                  </a:lnTo>
                  <a:lnTo>
                    <a:pt x="366" y="105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20"/>
                  </a:lnTo>
                  <a:lnTo>
                    <a:pt x="366" y="120"/>
                  </a:lnTo>
                  <a:lnTo>
                    <a:pt x="364" y="114"/>
                  </a:lnTo>
                  <a:lnTo>
                    <a:pt x="364" y="114"/>
                  </a:lnTo>
                  <a:lnTo>
                    <a:pt x="354" y="122"/>
                  </a:lnTo>
                  <a:lnTo>
                    <a:pt x="344" y="127"/>
                  </a:lnTo>
                  <a:lnTo>
                    <a:pt x="331" y="132"/>
                  </a:lnTo>
                  <a:lnTo>
                    <a:pt x="316" y="139"/>
                  </a:lnTo>
                  <a:lnTo>
                    <a:pt x="297" y="142"/>
                  </a:lnTo>
                  <a:lnTo>
                    <a:pt x="276" y="145"/>
                  </a:lnTo>
                  <a:lnTo>
                    <a:pt x="250" y="147"/>
                  </a:lnTo>
                  <a:lnTo>
                    <a:pt x="250" y="147"/>
                  </a:lnTo>
                  <a:lnTo>
                    <a:pt x="240" y="147"/>
                  </a:lnTo>
                  <a:lnTo>
                    <a:pt x="240" y="147"/>
                  </a:lnTo>
                  <a:lnTo>
                    <a:pt x="224" y="145"/>
                  </a:lnTo>
                  <a:lnTo>
                    <a:pt x="207" y="144"/>
                  </a:lnTo>
                  <a:lnTo>
                    <a:pt x="178" y="137"/>
                  </a:lnTo>
                  <a:lnTo>
                    <a:pt x="153" y="127"/>
                  </a:lnTo>
                  <a:lnTo>
                    <a:pt x="131" y="117"/>
                  </a:lnTo>
                  <a:lnTo>
                    <a:pt x="114" y="107"/>
                  </a:lnTo>
                  <a:lnTo>
                    <a:pt x="101" y="97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88" y="77"/>
                  </a:lnTo>
                  <a:lnTo>
                    <a:pt x="88" y="77"/>
                  </a:lnTo>
                  <a:lnTo>
                    <a:pt x="99" y="62"/>
                  </a:lnTo>
                  <a:lnTo>
                    <a:pt x="116" y="43"/>
                  </a:lnTo>
                  <a:lnTo>
                    <a:pt x="116" y="43"/>
                  </a:lnTo>
                  <a:lnTo>
                    <a:pt x="126" y="33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53" y="11"/>
                  </a:lnTo>
                  <a:lnTo>
                    <a:pt x="170" y="3"/>
                  </a:lnTo>
                  <a:lnTo>
                    <a:pt x="170" y="3"/>
                  </a:lnTo>
                  <a:lnTo>
                    <a:pt x="175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EC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5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70"/>
            <p:cNvSpPr/>
            <p:nvPr>
              <p:custDataLst>
                <p:tags r:id="rId68"/>
              </p:custDataLst>
            </p:nvPr>
          </p:nvSpPr>
          <p:spPr bwMode="auto">
            <a:xfrm>
              <a:off x="7663" y="3722"/>
              <a:ext cx="358" cy="276"/>
            </a:xfrm>
            <a:custGeom>
              <a:avLst/>
              <a:gdLst>
                <a:gd name="T0" fmla="*/ 98 w 383"/>
                <a:gd name="T1" fmla="*/ 1 h 293"/>
                <a:gd name="T2" fmla="*/ 66 w 383"/>
                <a:gd name="T3" fmla="*/ 8 h 293"/>
                <a:gd name="T4" fmla="*/ 32 w 383"/>
                <a:gd name="T5" fmla="*/ 31 h 293"/>
                <a:gd name="T6" fmla="*/ 9 w 383"/>
                <a:gd name="T7" fmla="*/ 65 h 293"/>
                <a:gd name="T8" fmla="*/ 0 w 383"/>
                <a:gd name="T9" fmla="*/ 97 h 293"/>
                <a:gd name="T10" fmla="*/ 0 w 383"/>
                <a:gd name="T11" fmla="*/ 169 h 293"/>
                <a:gd name="T12" fmla="*/ 5 w 383"/>
                <a:gd name="T13" fmla="*/ 206 h 293"/>
                <a:gd name="T14" fmla="*/ 22 w 383"/>
                <a:gd name="T15" fmla="*/ 238 h 293"/>
                <a:gd name="T16" fmla="*/ 46 w 383"/>
                <a:gd name="T17" fmla="*/ 265 h 293"/>
                <a:gd name="T18" fmla="*/ 76 w 383"/>
                <a:gd name="T19" fmla="*/ 283 h 293"/>
                <a:gd name="T20" fmla="*/ 111 w 383"/>
                <a:gd name="T21" fmla="*/ 291 h 293"/>
                <a:gd name="T22" fmla="*/ 229 w 383"/>
                <a:gd name="T23" fmla="*/ 293 h 293"/>
                <a:gd name="T24" fmla="*/ 244 w 383"/>
                <a:gd name="T25" fmla="*/ 291 h 293"/>
                <a:gd name="T26" fmla="*/ 286 w 383"/>
                <a:gd name="T27" fmla="*/ 281 h 293"/>
                <a:gd name="T28" fmla="*/ 323 w 383"/>
                <a:gd name="T29" fmla="*/ 261 h 293"/>
                <a:gd name="T30" fmla="*/ 353 w 383"/>
                <a:gd name="T31" fmla="*/ 229 h 293"/>
                <a:gd name="T32" fmla="*/ 373 w 383"/>
                <a:gd name="T33" fmla="*/ 192 h 293"/>
                <a:gd name="T34" fmla="*/ 383 w 383"/>
                <a:gd name="T35" fmla="*/ 149 h 293"/>
                <a:gd name="T36" fmla="*/ 366 w 383"/>
                <a:gd name="T37" fmla="*/ 164 h 293"/>
                <a:gd name="T38" fmla="*/ 321 w 383"/>
                <a:gd name="T39" fmla="*/ 187 h 293"/>
                <a:gd name="T40" fmla="*/ 254 w 383"/>
                <a:gd name="T41" fmla="*/ 197 h 293"/>
                <a:gd name="T42" fmla="*/ 205 w 383"/>
                <a:gd name="T43" fmla="*/ 194 h 293"/>
                <a:gd name="T44" fmla="*/ 193 w 383"/>
                <a:gd name="T45" fmla="*/ 189 h 293"/>
                <a:gd name="T46" fmla="*/ 247 w 383"/>
                <a:gd name="T47" fmla="*/ 187 h 293"/>
                <a:gd name="T48" fmla="*/ 329 w 383"/>
                <a:gd name="T49" fmla="*/ 171 h 293"/>
                <a:gd name="T50" fmla="*/ 381 w 383"/>
                <a:gd name="T51" fmla="*/ 147 h 293"/>
                <a:gd name="T52" fmla="*/ 378 w 383"/>
                <a:gd name="T53" fmla="*/ 90 h 293"/>
                <a:gd name="T54" fmla="*/ 364 w 383"/>
                <a:gd name="T55" fmla="*/ 60 h 293"/>
                <a:gd name="T56" fmla="*/ 343 w 383"/>
                <a:gd name="T57" fmla="*/ 35 h 293"/>
                <a:gd name="T58" fmla="*/ 354 w 383"/>
                <a:gd name="T59" fmla="*/ 55 h 293"/>
                <a:gd name="T60" fmla="*/ 364 w 383"/>
                <a:gd name="T61" fmla="*/ 88 h 293"/>
                <a:gd name="T62" fmla="*/ 366 w 383"/>
                <a:gd name="T63" fmla="*/ 117 h 293"/>
                <a:gd name="T64" fmla="*/ 366 w 383"/>
                <a:gd name="T65" fmla="*/ 120 h 293"/>
                <a:gd name="T66" fmla="*/ 354 w 383"/>
                <a:gd name="T67" fmla="*/ 122 h 293"/>
                <a:gd name="T68" fmla="*/ 316 w 383"/>
                <a:gd name="T69" fmla="*/ 139 h 293"/>
                <a:gd name="T70" fmla="*/ 250 w 383"/>
                <a:gd name="T71" fmla="*/ 147 h 293"/>
                <a:gd name="T72" fmla="*/ 240 w 383"/>
                <a:gd name="T73" fmla="*/ 147 h 293"/>
                <a:gd name="T74" fmla="*/ 178 w 383"/>
                <a:gd name="T75" fmla="*/ 137 h 293"/>
                <a:gd name="T76" fmla="*/ 114 w 383"/>
                <a:gd name="T77" fmla="*/ 107 h 293"/>
                <a:gd name="T78" fmla="*/ 86 w 383"/>
                <a:gd name="T79" fmla="*/ 83 h 293"/>
                <a:gd name="T80" fmla="*/ 88 w 383"/>
                <a:gd name="T81" fmla="*/ 77 h 293"/>
                <a:gd name="T82" fmla="*/ 116 w 383"/>
                <a:gd name="T83" fmla="*/ 43 h 293"/>
                <a:gd name="T84" fmla="*/ 138 w 383"/>
                <a:gd name="T85" fmla="*/ 21 h 293"/>
                <a:gd name="T86" fmla="*/ 170 w 383"/>
                <a:gd name="T87" fmla="*/ 3 h 293"/>
                <a:gd name="T88" fmla="*/ 108 w 383"/>
                <a:gd name="T8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3" h="293">
                  <a:moveTo>
                    <a:pt x="108" y="0"/>
                  </a:moveTo>
                  <a:lnTo>
                    <a:pt x="108" y="0"/>
                  </a:lnTo>
                  <a:lnTo>
                    <a:pt x="98" y="1"/>
                  </a:lnTo>
                  <a:lnTo>
                    <a:pt x="86" y="3"/>
                  </a:lnTo>
                  <a:lnTo>
                    <a:pt x="76" y="5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7" y="18"/>
                  </a:lnTo>
                  <a:lnTo>
                    <a:pt x="32" y="31"/>
                  </a:lnTo>
                  <a:lnTo>
                    <a:pt x="19" y="46"/>
                  </a:lnTo>
                  <a:lnTo>
                    <a:pt x="14" y="57"/>
                  </a:lnTo>
                  <a:lnTo>
                    <a:pt x="9" y="65"/>
                  </a:lnTo>
                  <a:lnTo>
                    <a:pt x="5" y="75"/>
                  </a:lnTo>
                  <a:lnTo>
                    <a:pt x="2" y="85"/>
                  </a:lnTo>
                  <a:lnTo>
                    <a:pt x="0" y="97"/>
                  </a:lnTo>
                  <a:lnTo>
                    <a:pt x="0" y="107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182"/>
                  </a:lnTo>
                  <a:lnTo>
                    <a:pt x="4" y="194"/>
                  </a:lnTo>
                  <a:lnTo>
                    <a:pt x="5" y="206"/>
                  </a:lnTo>
                  <a:lnTo>
                    <a:pt x="10" y="218"/>
                  </a:lnTo>
                  <a:lnTo>
                    <a:pt x="15" y="228"/>
                  </a:lnTo>
                  <a:lnTo>
                    <a:pt x="22" y="238"/>
                  </a:lnTo>
                  <a:lnTo>
                    <a:pt x="29" y="248"/>
                  </a:lnTo>
                  <a:lnTo>
                    <a:pt x="37" y="256"/>
                  </a:lnTo>
                  <a:lnTo>
                    <a:pt x="46" y="265"/>
                  </a:lnTo>
                  <a:lnTo>
                    <a:pt x="54" y="271"/>
                  </a:lnTo>
                  <a:lnTo>
                    <a:pt x="66" y="278"/>
                  </a:lnTo>
                  <a:lnTo>
                    <a:pt x="76" y="283"/>
                  </a:lnTo>
                  <a:lnTo>
                    <a:pt x="88" y="286"/>
                  </a:lnTo>
                  <a:lnTo>
                    <a:pt x="99" y="290"/>
                  </a:lnTo>
                  <a:lnTo>
                    <a:pt x="111" y="291"/>
                  </a:lnTo>
                  <a:lnTo>
                    <a:pt x="125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44" y="291"/>
                  </a:lnTo>
                  <a:lnTo>
                    <a:pt x="259" y="290"/>
                  </a:lnTo>
                  <a:lnTo>
                    <a:pt x="272" y="286"/>
                  </a:lnTo>
                  <a:lnTo>
                    <a:pt x="286" y="281"/>
                  </a:lnTo>
                  <a:lnTo>
                    <a:pt x="299" y="276"/>
                  </a:lnTo>
                  <a:lnTo>
                    <a:pt x="311" y="268"/>
                  </a:lnTo>
                  <a:lnTo>
                    <a:pt x="323" y="261"/>
                  </a:lnTo>
                  <a:lnTo>
                    <a:pt x="334" y="251"/>
                  </a:lnTo>
                  <a:lnTo>
                    <a:pt x="344" y="241"/>
                  </a:lnTo>
                  <a:lnTo>
                    <a:pt x="353" y="229"/>
                  </a:lnTo>
                  <a:lnTo>
                    <a:pt x="361" y="218"/>
                  </a:lnTo>
                  <a:lnTo>
                    <a:pt x="368" y="206"/>
                  </a:lnTo>
                  <a:lnTo>
                    <a:pt x="373" y="192"/>
                  </a:lnTo>
                  <a:lnTo>
                    <a:pt x="378" y="179"/>
                  </a:lnTo>
                  <a:lnTo>
                    <a:pt x="381" y="164"/>
                  </a:lnTo>
                  <a:lnTo>
                    <a:pt x="383" y="149"/>
                  </a:lnTo>
                  <a:lnTo>
                    <a:pt x="383" y="149"/>
                  </a:lnTo>
                  <a:lnTo>
                    <a:pt x="375" y="156"/>
                  </a:lnTo>
                  <a:lnTo>
                    <a:pt x="366" y="164"/>
                  </a:lnTo>
                  <a:lnTo>
                    <a:pt x="353" y="172"/>
                  </a:lnTo>
                  <a:lnTo>
                    <a:pt x="339" y="179"/>
                  </a:lnTo>
                  <a:lnTo>
                    <a:pt x="321" y="187"/>
                  </a:lnTo>
                  <a:lnTo>
                    <a:pt x="302" y="192"/>
                  </a:lnTo>
                  <a:lnTo>
                    <a:pt x="279" y="196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22" y="196"/>
                  </a:lnTo>
                  <a:lnTo>
                    <a:pt x="205" y="194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193" y="189"/>
                  </a:lnTo>
                  <a:lnTo>
                    <a:pt x="193" y="189"/>
                  </a:lnTo>
                  <a:lnTo>
                    <a:pt x="224" y="189"/>
                  </a:lnTo>
                  <a:lnTo>
                    <a:pt x="247" y="187"/>
                  </a:lnTo>
                  <a:lnTo>
                    <a:pt x="272" y="184"/>
                  </a:lnTo>
                  <a:lnTo>
                    <a:pt x="301" y="179"/>
                  </a:lnTo>
                  <a:lnTo>
                    <a:pt x="329" y="171"/>
                  </a:lnTo>
                  <a:lnTo>
                    <a:pt x="356" y="161"/>
                  </a:lnTo>
                  <a:lnTo>
                    <a:pt x="370" y="154"/>
                  </a:lnTo>
                  <a:lnTo>
                    <a:pt x="381" y="147"/>
                  </a:lnTo>
                  <a:lnTo>
                    <a:pt x="376" y="147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71" y="75"/>
                  </a:lnTo>
                  <a:lnTo>
                    <a:pt x="364" y="60"/>
                  </a:lnTo>
                  <a:lnTo>
                    <a:pt x="354" y="46"/>
                  </a:lnTo>
                  <a:lnTo>
                    <a:pt x="343" y="35"/>
                  </a:lnTo>
                  <a:lnTo>
                    <a:pt x="343" y="35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54" y="55"/>
                  </a:lnTo>
                  <a:lnTo>
                    <a:pt x="359" y="67"/>
                  </a:lnTo>
                  <a:lnTo>
                    <a:pt x="359" y="67"/>
                  </a:lnTo>
                  <a:lnTo>
                    <a:pt x="364" y="88"/>
                  </a:lnTo>
                  <a:lnTo>
                    <a:pt x="366" y="105"/>
                  </a:lnTo>
                  <a:lnTo>
                    <a:pt x="366" y="105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20"/>
                  </a:lnTo>
                  <a:lnTo>
                    <a:pt x="366" y="120"/>
                  </a:lnTo>
                  <a:lnTo>
                    <a:pt x="364" y="114"/>
                  </a:lnTo>
                  <a:lnTo>
                    <a:pt x="364" y="114"/>
                  </a:lnTo>
                  <a:lnTo>
                    <a:pt x="354" y="122"/>
                  </a:lnTo>
                  <a:lnTo>
                    <a:pt x="344" y="127"/>
                  </a:lnTo>
                  <a:lnTo>
                    <a:pt x="331" y="132"/>
                  </a:lnTo>
                  <a:lnTo>
                    <a:pt x="316" y="139"/>
                  </a:lnTo>
                  <a:lnTo>
                    <a:pt x="297" y="142"/>
                  </a:lnTo>
                  <a:lnTo>
                    <a:pt x="276" y="145"/>
                  </a:lnTo>
                  <a:lnTo>
                    <a:pt x="250" y="147"/>
                  </a:lnTo>
                  <a:lnTo>
                    <a:pt x="250" y="147"/>
                  </a:lnTo>
                  <a:lnTo>
                    <a:pt x="240" y="147"/>
                  </a:lnTo>
                  <a:lnTo>
                    <a:pt x="240" y="147"/>
                  </a:lnTo>
                  <a:lnTo>
                    <a:pt x="224" y="145"/>
                  </a:lnTo>
                  <a:lnTo>
                    <a:pt x="207" y="144"/>
                  </a:lnTo>
                  <a:lnTo>
                    <a:pt x="178" y="137"/>
                  </a:lnTo>
                  <a:lnTo>
                    <a:pt x="153" y="127"/>
                  </a:lnTo>
                  <a:lnTo>
                    <a:pt x="131" y="117"/>
                  </a:lnTo>
                  <a:lnTo>
                    <a:pt x="114" y="107"/>
                  </a:lnTo>
                  <a:lnTo>
                    <a:pt x="101" y="97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88" y="77"/>
                  </a:lnTo>
                  <a:lnTo>
                    <a:pt x="88" y="77"/>
                  </a:lnTo>
                  <a:lnTo>
                    <a:pt x="99" y="62"/>
                  </a:lnTo>
                  <a:lnTo>
                    <a:pt x="116" y="43"/>
                  </a:lnTo>
                  <a:lnTo>
                    <a:pt x="116" y="43"/>
                  </a:lnTo>
                  <a:lnTo>
                    <a:pt x="126" y="33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53" y="11"/>
                  </a:lnTo>
                  <a:lnTo>
                    <a:pt x="170" y="3"/>
                  </a:lnTo>
                  <a:lnTo>
                    <a:pt x="170" y="3"/>
                  </a:lnTo>
                  <a:lnTo>
                    <a:pt x="175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5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71"/>
            <p:cNvSpPr/>
            <p:nvPr>
              <p:custDataLst>
                <p:tags r:id="rId69"/>
              </p:custDataLst>
            </p:nvPr>
          </p:nvSpPr>
          <p:spPr bwMode="auto">
            <a:xfrm>
              <a:off x="7544" y="3522"/>
              <a:ext cx="261" cy="139"/>
            </a:xfrm>
            <a:custGeom>
              <a:avLst/>
              <a:gdLst>
                <a:gd name="T0" fmla="*/ 134 w 278"/>
                <a:gd name="T1" fmla="*/ 0 h 147"/>
                <a:gd name="T2" fmla="*/ 126 w 278"/>
                <a:gd name="T3" fmla="*/ 1 h 147"/>
                <a:gd name="T4" fmla="*/ 92 w 278"/>
                <a:gd name="T5" fmla="*/ 13 h 147"/>
                <a:gd name="T6" fmla="*/ 75 w 278"/>
                <a:gd name="T7" fmla="*/ 21 h 147"/>
                <a:gd name="T8" fmla="*/ 62 w 278"/>
                <a:gd name="T9" fmla="*/ 30 h 147"/>
                <a:gd name="T10" fmla="*/ 37 w 278"/>
                <a:gd name="T11" fmla="*/ 48 h 147"/>
                <a:gd name="T12" fmla="*/ 5 w 278"/>
                <a:gd name="T13" fmla="*/ 78 h 147"/>
                <a:gd name="T14" fmla="*/ 0 w 278"/>
                <a:gd name="T15" fmla="*/ 83 h 147"/>
                <a:gd name="T16" fmla="*/ 15 w 278"/>
                <a:gd name="T17" fmla="*/ 97 h 147"/>
                <a:gd name="T18" fmla="*/ 45 w 278"/>
                <a:gd name="T19" fmla="*/ 117 h 147"/>
                <a:gd name="T20" fmla="*/ 92 w 278"/>
                <a:gd name="T21" fmla="*/ 137 h 147"/>
                <a:gd name="T22" fmla="*/ 138 w 278"/>
                <a:gd name="T23" fmla="*/ 145 h 147"/>
                <a:gd name="T24" fmla="*/ 154 w 278"/>
                <a:gd name="T25" fmla="*/ 147 h 147"/>
                <a:gd name="T26" fmla="*/ 164 w 278"/>
                <a:gd name="T27" fmla="*/ 147 h 147"/>
                <a:gd name="T28" fmla="*/ 211 w 278"/>
                <a:gd name="T29" fmla="*/ 142 h 147"/>
                <a:gd name="T30" fmla="*/ 245 w 278"/>
                <a:gd name="T31" fmla="*/ 132 h 147"/>
                <a:gd name="T32" fmla="*/ 268 w 278"/>
                <a:gd name="T33" fmla="*/ 122 h 147"/>
                <a:gd name="T34" fmla="*/ 278 w 278"/>
                <a:gd name="T35" fmla="*/ 114 h 147"/>
                <a:gd name="T36" fmla="*/ 277 w 278"/>
                <a:gd name="T37" fmla="*/ 107 h 147"/>
                <a:gd name="T38" fmla="*/ 263 w 278"/>
                <a:gd name="T39" fmla="*/ 70 h 147"/>
                <a:gd name="T40" fmla="*/ 257 w 278"/>
                <a:gd name="T41" fmla="*/ 58 h 147"/>
                <a:gd name="T42" fmla="*/ 250 w 278"/>
                <a:gd name="T43" fmla="*/ 46 h 147"/>
                <a:gd name="T44" fmla="*/ 230 w 278"/>
                <a:gd name="T45" fmla="*/ 25 h 147"/>
                <a:gd name="T46" fmla="*/ 216 w 278"/>
                <a:gd name="T47" fmla="*/ 15 h 147"/>
                <a:gd name="T48" fmla="*/ 200 w 278"/>
                <a:gd name="T49" fmla="*/ 8 h 147"/>
                <a:gd name="T50" fmla="*/ 181 w 278"/>
                <a:gd name="T51" fmla="*/ 1 h 147"/>
                <a:gd name="T52" fmla="*/ 201 w 278"/>
                <a:gd name="T53" fmla="*/ 11 h 147"/>
                <a:gd name="T54" fmla="*/ 218 w 278"/>
                <a:gd name="T55" fmla="*/ 25 h 147"/>
                <a:gd name="T56" fmla="*/ 230 w 278"/>
                <a:gd name="T57" fmla="*/ 45 h 147"/>
                <a:gd name="T58" fmla="*/ 235 w 278"/>
                <a:gd name="T59" fmla="*/ 67 h 147"/>
                <a:gd name="T60" fmla="*/ 235 w 278"/>
                <a:gd name="T61" fmla="*/ 82 h 147"/>
                <a:gd name="T62" fmla="*/ 225 w 278"/>
                <a:gd name="T63" fmla="*/ 109 h 147"/>
                <a:gd name="T64" fmla="*/ 206 w 278"/>
                <a:gd name="T65" fmla="*/ 130 h 147"/>
                <a:gd name="T66" fmla="*/ 181 w 278"/>
                <a:gd name="T67" fmla="*/ 144 h 147"/>
                <a:gd name="T68" fmla="*/ 166 w 278"/>
                <a:gd name="T69" fmla="*/ 145 h 147"/>
                <a:gd name="T70" fmla="*/ 161 w 278"/>
                <a:gd name="T71" fmla="*/ 147 h 147"/>
                <a:gd name="T72" fmla="*/ 134 w 278"/>
                <a:gd name="T73" fmla="*/ 140 h 147"/>
                <a:gd name="T74" fmla="*/ 111 w 278"/>
                <a:gd name="T75" fmla="*/ 127 h 147"/>
                <a:gd name="T76" fmla="*/ 94 w 278"/>
                <a:gd name="T77" fmla="*/ 105 h 147"/>
                <a:gd name="T78" fmla="*/ 87 w 278"/>
                <a:gd name="T79" fmla="*/ 78 h 147"/>
                <a:gd name="T80" fmla="*/ 87 w 278"/>
                <a:gd name="T81" fmla="*/ 65 h 147"/>
                <a:gd name="T82" fmla="*/ 96 w 278"/>
                <a:gd name="T83" fmla="*/ 40 h 147"/>
                <a:gd name="T84" fmla="*/ 111 w 278"/>
                <a:gd name="T85" fmla="*/ 18 h 147"/>
                <a:gd name="T86" fmla="*/ 132 w 278"/>
                <a:gd name="T87" fmla="*/ 5 h 147"/>
                <a:gd name="T88" fmla="*/ 134 w 278"/>
                <a:gd name="T8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7">
                  <a:moveTo>
                    <a:pt x="134" y="0"/>
                  </a:moveTo>
                  <a:lnTo>
                    <a:pt x="134" y="0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09" y="6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75" y="2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18" y="6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5" y="97"/>
                  </a:lnTo>
                  <a:lnTo>
                    <a:pt x="28" y="107"/>
                  </a:lnTo>
                  <a:lnTo>
                    <a:pt x="45" y="117"/>
                  </a:lnTo>
                  <a:lnTo>
                    <a:pt x="67" y="127"/>
                  </a:lnTo>
                  <a:lnTo>
                    <a:pt x="92" y="137"/>
                  </a:lnTo>
                  <a:lnTo>
                    <a:pt x="121" y="144"/>
                  </a:lnTo>
                  <a:lnTo>
                    <a:pt x="138" y="145"/>
                  </a:lnTo>
                  <a:lnTo>
                    <a:pt x="154" y="147"/>
                  </a:lnTo>
                  <a:lnTo>
                    <a:pt x="154" y="147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90" y="145"/>
                  </a:lnTo>
                  <a:lnTo>
                    <a:pt x="211" y="142"/>
                  </a:lnTo>
                  <a:lnTo>
                    <a:pt x="230" y="139"/>
                  </a:lnTo>
                  <a:lnTo>
                    <a:pt x="245" y="132"/>
                  </a:lnTo>
                  <a:lnTo>
                    <a:pt x="258" y="127"/>
                  </a:lnTo>
                  <a:lnTo>
                    <a:pt x="268" y="122"/>
                  </a:lnTo>
                  <a:lnTo>
                    <a:pt x="278" y="114"/>
                  </a:lnTo>
                  <a:lnTo>
                    <a:pt x="278" y="114"/>
                  </a:lnTo>
                  <a:lnTo>
                    <a:pt x="277" y="107"/>
                  </a:lnTo>
                  <a:lnTo>
                    <a:pt x="277" y="107"/>
                  </a:lnTo>
                  <a:lnTo>
                    <a:pt x="272" y="90"/>
                  </a:lnTo>
                  <a:lnTo>
                    <a:pt x="263" y="70"/>
                  </a:lnTo>
                  <a:lnTo>
                    <a:pt x="263" y="70"/>
                  </a:lnTo>
                  <a:lnTo>
                    <a:pt x="257" y="5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240" y="35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16" y="15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81" y="1"/>
                  </a:lnTo>
                  <a:lnTo>
                    <a:pt x="181" y="1"/>
                  </a:lnTo>
                  <a:lnTo>
                    <a:pt x="191" y="5"/>
                  </a:lnTo>
                  <a:lnTo>
                    <a:pt x="201" y="11"/>
                  </a:lnTo>
                  <a:lnTo>
                    <a:pt x="210" y="18"/>
                  </a:lnTo>
                  <a:lnTo>
                    <a:pt x="218" y="25"/>
                  </a:lnTo>
                  <a:lnTo>
                    <a:pt x="225" y="35"/>
                  </a:lnTo>
                  <a:lnTo>
                    <a:pt x="230" y="45"/>
                  </a:lnTo>
                  <a:lnTo>
                    <a:pt x="233" y="55"/>
                  </a:lnTo>
                  <a:lnTo>
                    <a:pt x="235" y="67"/>
                  </a:lnTo>
                  <a:lnTo>
                    <a:pt x="235" y="67"/>
                  </a:lnTo>
                  <a:lnTo>
                    <a:pt x="235" y="82"/>
                  </a:lnTo>
                  <a:lnTo>
                    <a:pt x="231" y="95"/>
                  </a:lnTo>
                  <a:lnTo>
                    <a:pt x="225" y="109"/>
                  </a:lnTo>
                  <a:lnTo>
                    <a:pt x="216" y="120"/>
                  </a:lnTo>
                  <a:lnTo>
                    <a:pt x="206" y="130"/>
                  </a:lnTo>
                  <a:lnTo>
                    <a:pt x="195" y="139"/>
                  </a:lnTo>
                  <a:lnTo>
                    <a:pt x="181" y="144"/>
                  </a:lnTo>
                  <a:lnTo>
                    <a:pt x="166" y="145"/>
                  </a:lnTo>
                  <a:lnTo>
                    <a:pt x="166" y="145"/>
                  </a:lnTo>
                  <a:lnTo>
                    <a:pt x="161" y="147"/>
                  </a:lnTo>
                  <a:lnTo>
                    <a:pt x="161" y="147"/>
                  </a:lnTo>
                  <a:lnTo>
                    <a:pt x="146" y="145"/>
                  </a:lnTo>
                  <a:lnTo>
                    <a:pt x="134" y="140"/>
                  </a:lnTo>
                  <a:lnTo>
                    <a:pt x="121" y="135"/>
                  </a:lnTo>
                  <a:lnTo>
                    <a:pt x="111" y="127"/>
                  </a:lnTo>
                  <a:lnTo>
                    <a:pt x="102" y="117"/>
                  </a:lnTo>
                  <a:lnTo>
                    <a:pt x="94" y="105"/>
                  </a:lnTo>
                  <a:lnTo>
                    <a:pt x="89" y="92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87" y="65"/>
                  </a:lnTo>
                  <a:lnTo>
                    <a:pt x="91" y="52"/>
                  </a:lnTo>
                  <a:lnTo>
                    <a:pt x="96" y="40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21" y="10"/>
                  </a:lnTo>
                  <a:lnTo>
                    <a:pt x="132" y="5"/>
                  </a:lnTo>
                  <a:lnTo>
                    <a:pt x="146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72"/>
            <p:cNvSpPr/>
            <p:nvPr>
              <p:custDataLst>
                <p:tags r:id="rId70"/>
              </p:custDataLst>
            </p:nvPr>
          </p:nvSpPr>
          <p:spPr bwMode="auto">
            <a:xfrm>
              <a:off x="7744" y="3722"/>
              <a:ext cx="261" cy="139"/>
            </a:xfrm>
            <a:custGeom>
              <a:avLst/>
              <a:gdLst>
                <a:gd name="T0" fmla="*/ 134 w 278"/>
                <a:gd name="T1" fmla="*/ 0 h 147"/>
                <a:gd name="T2" fmla="*/ 126 w 278"/>
                <a:gd name="T3" fmla="*/ 1 h 147"/>
                <a:gd name="T4" fmla="*/ 92 w 278"/>
                <a:gd name="T5" fmla="*/ 13 h 147"/>
                <a:gd name="T6" fmla="*/ 75 w 278"/>
                <a:gd name="T7" fmla="*/ 21 h 147"/>
                <a:gd name="T8" fmla="*/ 62 w 278"/>
                <a:gd name="T9" fmla="*/ 30 h 147"/>
                <a:gd name="T10" fmla="*/ 37 w 278"/>
                <a:gd name="T11" fmla="*/ 48 h 147"/>
                <a:gd name="T12" fmla="*/ 5 w 278"/>
                <a:gd name="T13" fmla="*/ 78 h 147"/>
                <a:gd name="T14" fmla="*/ 0 w 278"/>
                <a:gd name="T15" fmla="*/ 83 h 147"/>
                <a:gd name="T16" fmla="*/ 15 w 278"/>
                <a:gd name="T17" fmla="*/ 97 h 147"/>
                <a:gd name="T18" fmla="*/ 45 w 278"/>
                <a:gd name="T19" fmla="*/ 117 h 147"/>
                <a:gd name="T20" fmla="*/ 92 w 278"/>
                <a:gd name="T21" fmla="*/ 137 h 147"/>
                <a:gd name="T22" fmla="*/ 138 w 278"/>
                <a:gd name="T23" fmla="*/ 145 h 147"/>
                <a:gd name="T24" fmla="*/ 154 w 278"/>
                <a:gd name="T25" fmla="*/ 147 h 147"/>
                <a:gd name="T26" fmla="*/ 164 w 278"/>
                <a:gd name="T27" fmla="*/ 147 h 147"/>
                <a:gd name="T28" fmla="*/ 211 w 278"/>
                <a:gd name="T29" fmla="*/ 142 h 147"/>
                <a:gd name="T30" fmla="*/ 245 w 278"/>
                <a:gd name="T31" fmla="*/ 132 h 147"/>
                <a:gd name="T32" fmla="*/ 268 w 278"/>
                <a:gd name="T33" fmla="*/ 122 h 147"/>
                <a:gd name="T34" fmla="*/ 278 w 278"/>
                <a:gd name="T35" fmla="*/ 114 h 147"/>
                <a:gd name="T36" fmla="*/ 277 w 278"/>
                <a:gd name="T37" fmla="*/ 107 h 147"/>
                <a:gd name="T38" fmla="*/ 263 w 278"/>
                <a:gd name="T39" fmla="*/ 70 h 147"/>
                <a:gd name="T40" fmla="*/ 257 w 278"/>
                <a:gd name="T41" fmla="*/ 58 h 147"/>
                <a:gd name="T42" fmla="*/ 250 w 278"/>
                <a:gd name="T43" fmla="*/ 46 h 147"/>
                <a:gd name="T44" fmla="*/ 230 w 278"/>
                <a:gd name="T45" fmla="*/ 25 h 147"/>
                <a:gd name="T46" fmla="*/ 216 w 278"/>
                <a:gd name="T47" fmla="*/ 15 h 147"/>
                <a:gd name="T48" fmla="*/ 200 w 278"/>
                <a:gd name="T49" fmla="*/ 8 h 147"/>
                <a:gd name="T50" fmla="*/ 181 w 278"/>
                <a:gd name="T51" fmla="*/ 1 h 147"/>
                <a:gd name="T52" fmla="*/ 201 w 278"/>
                <a:gd name="T53" fmla="*/ 11 h 147"/>
                <a:gd name="T54" fmla="*/ 218 w 278"/>
                <a:gd name="T55" fmla="*/ 25 h 147"/>
                <a:gd name="T56" fmla="*/ 230 w 278"/>
                <a:gd name="T57" fmla="*/ 45 h 147"/>
                <a:gd name="T58" fmla="*/ 235 w 278"/>
                <a:gd name="T59" fmla="*/ 67 h 147"/>
                <a:gd name="T60" fmla="*/ 235 w 278"/>
                <a:gd name="T61" fmla="*/ 82 h 147"/>
                <a:gd name="T62" fmla="*/ 225 w 278"/>
                <a:gd name="T63" fmla="*/ 109 h 147"/>
                <a:gd name="T64" fmla="*/ 206 w 278"/>
                <a:gd name="T65" fmla="*/ 130 h 147"/>
                <a:gd name="T66" fmla="*/ 181 w 278"/>
                <a:gd name="T67" fmla="*/ 144 h 147"/>
                <a:gd name="T68" fmla="*/ 166 w 278"/>
                <a:gd name="T69" fmla="*/ 145 h 147"/>
                <a:gd name="T70" fmla="*/ 161 w 278"/>
                <a:gd name="T71" fmla="*/ 147 h 147"/>
                <a:gd name="T72" fmla="*/ 134 w 278"/>
                <a:gd name="T73" fmla="*/ 140 h 147"/>
                <a:gd name="T74" fmla="*/ 111 w 278"/>
                <a:gd name="T75" fmla="*/ 127 h 147"/>
                <a:gd name="T76" fmla="*/ 94 w 278"/>
                <a:gd name="T77" fmla="*/ 105 h 147"/>
                <a:gd name="T78" fmla="*/ 87 w 278"/>
                <a:gd name="T79" fmla="*/ 78 h 147"/>
                <a:gd name="T80" fmla="*/ 87 w 278"/>
                <a:gd name="T81" fmla="*/ 65 h 147"/>
                <a:gd name="T82" fmla="*/ 96 w 278"/>
                <a:gd name="T83" fmla="*/ 40 h 147"/>
                <a:gd name="T84" fmla="*/ 111 w 278"/>
                <a:gd name="T85" fmla="*/ 18 h 147"/>
                <a:gd name="T86" fmla="*/ 132 w 278"/>
                <a:gd name="T87" fmla="*/ 5 h 147"/>
                <a:gd name="T88" fmla="*/ 134 w 278"/>
                <a:gd name="T8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7">
                  <a:moveTo>
                    <a:pt x="134" y="0"/>
                  </a:moveTo>
                  <a:lnTo>
                    <a:pt x="134" y="0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09" y="6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75" y="2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18" y="6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5" y="97"/>
                  </a:lnTo>
                  <a:lnTo>
                    <a:pt x="28" y="107"/>
                  </a:lnTo>
                  <a:lnTo>
                    <a:pt x="45" y="117"/>
                  </a:lnTo>
                  <a:lnTo>
                    <a:pt x="67" y="127"/>
                  </a:lnTo>
                  <a:lnTo>
                    <a:pt x="92" y="137"/>
                  </a:lnTo>
                  <a:lnTo>
                    <a:pt x="121" y="144"/>
                  </a:lnTo>
                  <a:lnTo>
                    <a:pt x="138" y="145"/>
                  </a:lnTo>
                  <a:lnTo>
                    <a:pt x="154" y="147"/>
                  </a:lnTo>
                  <a:lnTo>
                    <a:pt x="154" y="147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90" y="145"/>
                  </a:lnTo>
                  <a:lnTo>
                    <a:pt x="211" y="142"/>
                  </a:lnTo>
                  <a:lnTo>
                    <a:pt x="230" y="139"/>
                  </a:lnTo>
                  <a:lnTo>
                    <a:pt x="245" y="132"/>
                  </a:lnTo>
                  <a:lnTo>
                    <a:pt x="258" y="127"/>
                  </a:lnTo>
                  <a:lnTo>
                    <a:pt x="268" y="122"/>
                  </a:lnTo>
                  <a:lnTo>
                    <a:pt x="278" y="114"/>
                  </a:lnTo>
                  <a:lnTo>
                    <a:pt x="278" y="114"/>
                  </a:lnTo>
                  <a:lnTo>
                    <a:pt x="277" y="107"/>
                  </a:lnTo>
                  <a:lnTo>
                    <a:pt x="277" y="107"/>
                  </a:lnTo>
                  <a:lnTo>
                    <a:pt x="272" y="90"/>
                  </a:lnTo>
                  <a:lnTo>
                    <a:pt x="263" y="70"/>
                  </a:lnTo>
                  <a:lnTo>
                    <a:pt x="263" y="70"/>
                  </a:lnTo>
                  <a:lnTo>
                    <a:pt x="257" y="5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240" y="35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16" y="15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81" y="1"/>
                  </a:lnTo>
                  <a:lnTo>
                    <a:pt x="181" y="1"/>
                  </a:lnTo>
                  <a:lnTo>
                    <a:pt x="191" y="5"/>
                  </a:lnTo>
                  <a:lnTo>
                    <a:pt x="201" y="11"/>
                  </a:lnTo>
                  <a:lnTo>
                    <a:pt x="210" y="18"/>
                  </a:lnTo>
                  <a:lnTo>
                    <a:pt x="218" y="25"/>
                  </a:lnTo>
                  <a:lnTo>
                    <a:pt x="225" y="35"/>
                  </a:lnTo>
                  <a:lnTo>
                    <a:pt x="230" y="45"/>
                  </a:lnTo>
                  <a:lnTo>
                    <a:pt x="233" y="55"/>
                  </a:lnTo>
                  <a:lnTo>
                    <a:pt x="235" y="67"/>
                  </a:lnTo>
                  <a:lnTo>
                    <a:pt x="235" y="67"/>
                  </a:lnTo>
                  <a:lnTo>
                    <a:pt x="235" y="82"/>
                  </a:lnTo>
                  <a:lnTo>
                    <a:pt x="231" y="95"/>
                  </a:lnTo>
                  <a:lnTo>
                    <a:pt x="225" y="109"/>
                  </a:lnTo>
                  <a:lnTo>
                    <a:pt x="216" y="120"/>
                  </a:lnTo>
                  <a:lnTo>
                    <a:pt x="206" y="130"/>
                  </a:lnTo>
                  <a:lnTo>
                    <a:pt x="195" y="139"/>
                  </a:lnTo>
                  <a:lnTo>
                    <a:pt x="181" y="144"/>
                  </a:lnTo>
                  <a:lnTo>
                    <a:pt x="166" y="145"/>
                  </a:lnTo>
                  <a:lnTo>
                    <a:pt x="166" y="145"/>
                  </a:lnTo>
                  <a:lnTo>
                    <a:pt x="161" y="147"/>
                  </a:lnTo>
                  <a:lnTo>
                    <a:pt x="161" y="147"/>
                  </a:lnTo>
                  <a:lnTo>
                    <a:pt x="146" y="145"/>
                  </a:lnTo>
                  <a:lnTo>
                    <a:pt x="134" y="140"/>
                  </a:lnTo>
                  <a:lnTo>
                    <a:pt x="121" y="135"/>
                  </a:lnTo>
                  <a:lnTo>
                    <a:pt x="111" y="127"/>
                  </a:lnTo>
                  <a:lnTo>
                    <a:pt x="102" y="117"/>
                  </a:lnTo>
                  <a:lnTo>
                    <a:pt x="94" y="105"/>
                  </a:lnTo>
                  <a:lnTo>
                    <a:pt x="89" y="92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87" y="65"/>
                  </a:lnTo>
                  <a:lnTo>
                    <a:pt x="91" y="52"/>
                  </a:lnTo>
                  <a:lnTo>
                    <a:pt x="96" y="40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21" y="10"/>
                  </a:lnTo>
                  <a:lnTo>
                    <a:pt x="132" y="5"/>
                  </a:lnTo>
                  <a:lnTo>
                    <a:pt x="146" y="0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73"/>
            <p:cNvSpPr>
              <a:spLocks noEditPoints="1"/>
            </p:cNvSpPr>
            <p:nvPr>
              <p:custDataLst>
                <p:tags r:id="rId71"/>
              </p:custDataLst>
            </p:nvPr>
          </p:nvSpPr>
          <p:spPr bwMode="auto">
            <a:xfrm>
              <a:off x="7538" y="3522"/>
              <a:ext cx="268" cy="114"/>
            </a:xfrm>
            <a:custGeom>
              <a:avLst/>
              <a:gdLst>
                <a:gd name="T0" fmla="*/ 183 w 285"/>
                <a:gd name="T1" fmla="*/ 0 h 120"/>
                <a:gd name="T2" fmla="*/ 186 w 285"/>
                <a:gd name="T3" fmla="*/ 1 h 120"/>
                <a:gd name="T4" fmla="*/ 205 w 285"/>
                <a:gd name="T5" fmla="*/ 8 h 120"/>
                <a:gd name="T6" fmla="*/ 235 w 285"/>
                <a:gd name="T7" fmla="*/ 25 h 120"/>
                <a:gd name="T8" fmla="*/ 245 w 285"/>
                <a:gd name="T9" fmla="*/ 35 h 120"/>
                <a:gd name="T10" fmla="*/ 255 w 285"/>
                <a:gd name="T11" fmla="*/ 46 h 120"/>
                <a:gd name="T12" fmla="*/ 268 w 285"/>
                <a:gd name="T13" fmla="*/ 70 h 120"/>
                <a:gd name="T14" fmla="*/ 277 w 285"/>
                <a:gd name="T15" fmla="*/ 90 h 120"/>
                <a:gd name="T16" fmla="*/ 282 w 285"/>
                <a:gd name="T17" fmla="*/ 107 h 120"/>
                <a:gd name="T18" fmla="*/ 283 w 285"/>
                <a:gd name="T19" fmla="*/ 114 h 120"/>
                <a:gd name="T20" fmla="*/ 285 w 285"/>
                <a:gd name="T21" fmla="*/ 120 h 120"/>
                <a:gd name="T22" fmla="*/ 285 w 285"/>
                <a:gd name="T23" fmla="*/ 117 h 120"/>
                <a:gd name="T24" fmla="*/ 285 w 285"/>
                <a:gd name="T25" fmla="*/ 105 h 120"/>
                <a:gd name="T26" fmla="*/ 278 w 285"/>
                <a:gd name="T27" fmla="*/ 67 h 120"/>
                <a:gd name="T28" fmla="*/ 273 w 285"/>
                <a:gd name="T29" fmla="*/ 55 h 120"/>
                <a:gd name="T30" fmla="*/ 267 w 285"/>
                <a:gd name="T31" fmla="*/ 41 h 120"/>
                <a:gd name="T32" fmla="*/ 262 w 285"/>
                <a:gd name="T33" fmla="*/ 35 h 120"/>
                <a:gd name="T34" fmla="*/ 226 w 285"/>
                <a:gd name="T35" fmla="*/ 11 h 120"/>
                <a:gd name="T36" fmla="*/ 193 w 285"/>
                <a:gd name="T37" fmla="*/ 1 h 120"/>
                <a:gd name="T38" fmla="*/ 94 w 285"/>
                <a:gd name="T39" fmla="*/ 0 h 120"/>
                <a:gd name="T40" fmla="*/ 89 w 285"/>
                <a:gd name="T41" fmla="*/ 3 h 120"/>
                <a:gd name="T42" fmla="*/ 72 w 285"/>
                <a:gd name="T43" fmla="*/ 11 h 120"/>
                <a:gd name="T44" fmla="*/ 57 w 285"/>
                <a:gd name="T45" fmla="*/ 21 h 120"/>
                <a:gd name="T46" fmla="*/ 35 w 285"/>
                <a:gd name="T47" fmla="*/ 43 h 120"/>
                <a:gd name="T48" fmla="*/ 18 w 285"/>
                <a:gd name="T49" fmla="*/ 62 h 120"/>
                <a:gd name="T50" fmla="*/ 7 w 285"/>
                <a:gd name="T51" fmla="*/ 77 h 120"/>
                <a:gd name="T52" fmla="*/ 0 w 285"/>
                <a:gd name="T53" fmla="*/ 92 h 120"/>
                <a:gd name="T54" fmla="*/ 5 w 285"/>
                <a:gd name="T55" fmla="*/ 83 h 120"/>
                <a:gd name="T56" fmla="*/ 10 w 285"/>
                <a:gd name="T57" fmla="*/ 78 h 120"/>
                <a:gd name="T58" fmla="*/ 42 w 285"/>
                <a:gd name="T59" fmla="*/ 48 h 120"/>
                <a:gd name="T60" fmla="*/ 67 w 285"/>
                <a:gd name="T61" fmla="*/ 30 h 120"/>
                <a:gd name="T62" fmla="*/ 80 w 285"/>
                <a:gd name="T63" fmla="*/ 21 h 120"/>
                <a:gd name="T64" fmla="*/ 97 w 285"/>
                <a:gd name="T65" fmla="*/ 13 h 120"/>
                <a:gd name="T66" fmla="*/ 131 w 285"/>
                <a:gd name="T67" fmla="*/ 1 h 120"/>
                <a:gd name="T68" fmla="*/ 139 w 285"/>
                <a:gd name="T6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5" h="120">
                  <a:moveTo>
                    <a:pt x="183" y="0"/>
                  </a:moveTo>
                  <a:lnTo>
                    <a:pt x="183" y="0"/>
                  </a:lnTo>
                  <a:lnTo>
                    <a:pt x="186" y="1"/>
                  </a:lnTo>
                  <a:lnTo>
                    <a:pt x="186" y="1"/>
                  </a:lnTo>
                  <a:lnTo>
                    <a:pt x="205" y="8"/>
                  </a:lnTo>
                  <a:lnTo>
                    <a:pt x="205" y="8"/>
                  </a:lnTo>
                  <a:lnTo>
                    <a:pt x="221" y="15"/>
                  </a:lnTo>
                  <a:lnTo>
                    <a:pt x="235" y="25"/>
                  </a:lnTo>
                  <a:lnTo>
                    <a:pt x="235" y="25"/>
                  </a:lnTo>
                  <a:lnTo>
                    <a:pt x="245" y="35"/>
                  </a:lnTo>
                  <a:lnTo>
                    <a:pt x="255" y="46"/>
                  </a:lnTo>
                  <a:lnTo>
                    <a:pt x="255" y="46"/>
                  </a:lnTo>
                  <a:lnTo>
                    <a:pt x="262" y="58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77" y="90"/>
                  </a:lnTo>
                  <a:lnTo>
                    <a:pt x="282" y="107"/>
                  </a:lnTo>
                  <a:lnTo>
                    <a:pt x="282" y="107"/>
                  </a:lnTo>
                  <a:lnTo>
                    <a:pt x="283" y="114"/>
                  </a:lnTo>
                  <a:lnTo>
                    <a:pt x="283" y="114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5" y="117"/>
                  </a:lnTo>
                  <a:lnTo>
                    <a:pt x="285" y="117"/>
                  </a:lnTo>
                  <a:lnTo>
                    <a:pt x="285" y="105"/>
                  </a:lnTo>
                  <a:lnTo>
                    <a:pt x="285" y="105"/>
                  </a:lnTo>
                  <a:lnTo>
                    <a:pt x="283" y="88"/>
                  </a:lnTo>
                  <a:lnTo>
                    <a:pt x="278" y="67"/>
                  </a:lnTo>
                  <a:lnTo>
                    <a:pt x="278" y="67"/>
                  </a:lnTo>
                  <a:lnTo>
                    <a:pt x="273" y="55"/>
                  </a:lnTo>
                  <a:lnTo>
                    <a:pt x="267" y="41"/>
                  </a:lnTo>
                  <a:lnTo>
                    <a:pt x="267" y="41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45" y="21"/>
                  </a:lnTo>
                  <a:lnTo>
                    <a:pt x="226" y="11"/>
                  </a:lnTo>
                  <a:lnTo>
                    <a:pt x="205" y="3"/>
                  </a:lnTo>
                  <a:lnTo>
                    <a:pt x="193" y="1"/>
                  </a:lnTo>
                  <a:lnTo>
                    <a:pt x="183" y="0"/>
                  </a:lnTo>
                  <a:close/>
                  <a:moveTo>
                    <a:pt x="94" y="0"/>
                  </a:moveTo>
                  <a:lnTo>
                    <a:pt x="94" y="0"/>
                  </a:lnTo>
                  <a:lnTo>
                    <a:pt x="89" y="3"/>
                  </a:lnTo>
                  <a:lnTo>
                    <a:pt x="89" y="3"/>
                  </a:lnTo>
                  <a:lnTo>
                    <a:pt x="72" y="1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45" y="3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18" y="62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23" y="65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67" y="30"/>
                  </a:lnTo>
                  <a:lnTo>
                    <a:pt x="67" y="30"/>
                  </a:lnTo>
                  <a:lnTo>
                    <a:pt x="80" y="21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114" y="6"/>
                  </a:lnTo>
                  <a:lnTo>
                    <a:pt x="131" y="1"/>
                  </a:lnTo>
                  <a:lnTo>
                    <a:pt x="131" y="1"/>
                  </a:lnTo>
                  <a:lnTo>
                    <a:pt x="139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74"/>
            <p:cNvSpPr/>
            <p:nvPr>
              <p:custDataLst>
                <p:tags r:id="rId72"/>
              </p:custDataLst>
            </p:nvPr>
          </p:nvSpPr>
          <p:spPr bwMode="auto">
            <a:xfrm>
              <a:off x="7711" y="3522"/>
              <a:ext cx="96" cy="114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3 w 102"/>
                <a:gd name="T5" fmla="*/ 1 h 120"/>
                <a:gd name="T6" fmla="*/ 3 w 102"/>
                <a:gd name="T7" fmla="*/ 1 h 120"/>
                <a:gd name="T8" fmla="*/ 22 w 102"/>
                <a:gd name="T9" fmla="*/ 8 h 120"/>
                <a:gd name="T10" fmla="*/ 22 w 102"/>
                <a:gd name="T11" fmla="*/ 8 h 120"/>
                <a:gd name="T12" fmla="*/ 38 w 102"/>
                <a:gd name="T13" fmla="*/ 15 h 120"/>
                <a:gd name="T14" fmla="*/ 52 w 102"/>
                <a:gd name="T15" fmla="*/ 25 h 120"/>
                <a:gd name="T16" fmla="*/ 52 w 102"/>
                <a:gd name="T17" fmla="*/ 25 h 120"/>
                <a:gd name="T18" fmla="*/ 62 w 102"/>
                <a:gd name="T19" fmla="*/ 35 h 120"/>
                <a:gd name="T20" fmla="*/ 72 w 102"/>
                <a:gd name="T21" fmla="*/ 46 h 120"/>
                <a:gd name="T22" fmla="*/ 72 w 102"/>
                <a:gd name="T23" fmla="*/ 46 h 120"/>
                <a:gd name="T24" fmla="*/ 79 w 102"/>
                <a:gd name="T25" fmla="*/ 58 h 120"/>
                <a:gd name="T26" fmla="*/ 85 w 102"/>
                <a:gd name="T27" fmla="*/ 70 h 120"/>
                <a:gd name="T28" fmla="*/ 85 w 102"/>
                <a:gd name="T29" fmla="*/ 70 h 120"/>
                <a:gd name="T30" fmla="*/ 94 w 102"/>
                <a:gd name="T31" fmla="*/ 90 h 120"/>
                <a:gd name="T32" fmla="*/ 99 w 102"/>
                <a:gd name="T33" fmla="*/ 107 h 120"/>
                <a:gd name="T34" fmla="*/ 99 w 102"/>
                <a:gd name="T35" fmla="*/ 107 h 120"/>
                <a:gd name="T36" fmla="*/ 100 w 102"/>
                <a:gd name="T37" fmla="*/ 114 h 120"/>
                <a:gd name="T38" fmla="*/ 100 w 102"/>
                <a:gd name="T39" fmla="*/ 114 h 120"/>
                <a:gd name="T40" fmla="*/ 102 w 102"/>
                <a:gd name="T41" fmla="*/ 120 h 120"/>
                <a:gd name="T42" fmla="*/ 102 w 102"/>
                <a:gd name="T43" fmla="*/ 120 h 120"/>
                <a:gd name="T44" fmla="*/ 102 w 102"/>
                <a:gd name="T45" fmla="*/ 117 h 120"/>
                <a:gd name="T46" fmla="*/ 102 w 102"/>
                <a:gd name="T47" fmla="*/ 117 h 120"/>
                <a:gd name="T48" fmla="*/ 102 w 102"/>
                <a:gd name="T49" fmla="*/ 105 h 120"/>
                <a:gd name="T50" fmla="*/ 102 w 102"/>
                <a:gd name="T51" fmla="*/ 105 h 120"/>
                <a:gd name="T52" fmla="*/ 100 w 102"/>
                <a:gd name="T53" fmla="*/ 88 h 120"/>
                <a:gd name="T54" fmla="*/ 95 w 102"/>
                <a:gd name="T55" fmla="*/ 67 h 120"/>
                <a:gd name="T56" fmla="*/ 95 w 102"/>
                <a:gd name="T57" fmla="*/ 67 h 120"/>
                <a:gd name="T58" fmla="*/ 90 w 102"/>
                <a:gd name="T59" fmla="*/ 55 h 120"/>
                <a:gd name="T60" fmla="*/ 84 w 102"/>
                <a:gd name="T61" fmla="*/ 41 h 120"/>
                <a:gd name="T62" fmla="*/ 84 w 102"/>
                <a:gd name="T63" fmla="*/ 41 h 120"/>
                <a:gd name="T64" fmla="*/ 79 w 102"/>
                <a:gd name="T65" fmla="*/ 35 h 120"/>
                <a:gd name="T66" fmla="*/ 79 w 102"/>
                <a:gd name="T67" fmla="*/ 35 h 120"/>
                <a:gd name="T68" fmla="*/ 62 w 102"/>
                <a:gd name="T69" fmla="*/ 21 h 120"/>
                <a:gd name="T70" fmla="*/ 43 w 102"/>
                <a:gd name="T71" fmla="*/ 11 h 120"/>
                <a:gd name="T72" fmla="*/ 22 w 102"/>
                <a:gd name="T73" fmla="*/ 3 h 120"/>
                <a:gd name="T74" fmla="*/ 10 w 102"/>
                <a:gd name="T75" fmla="*/ 1 h 120"/>
                <a:gd name="T76" fmla="*/ 0 w 102"/>
                <a:gd name="T7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0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38" y="1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62" y="35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9" y="58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94" y="90"/>
                  </a:lnTo>
                  <a:lnTo>
                    <a:pt x="99" y="107"/>
                  </a:lnTo>
                  <a:lnTo>
                    <a:pt x="99" y="107"/>
                  </a:lnTo>
                  <a:lnTo>
                    <a:pt x="100" y="114"/>
                  </a:lnTo>
                  <a:lnTo>
                    <a:pt x="100" y="114"/>
                  </a:lnTo>
                  <a:lnTo>
                    <a:pt x="102" y="120"/>
                  </a:lnTo>
                  <a:lnTo>
                    <a:pt x="102" y="120"/>
                  </a:lnTo>
                  <a:lnTo>
                    <a:pt x="102" y="117"/>
                  </a:lnTo>
                  <a:lnTo>
                    <a:pt x="102" y="117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0" y="88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0" y="55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79" y="35"/>
                  </a:lnTo>
                  <a:lnTo>
                    <a:pt x="79" y="35"/>
                  </a:lnTo>
                  <a:lnTo>
                    <a:pt x="62" y="21"/>
                  </a:lnTo>
                  <a:lnTo>
                    <a:pt x="43" y="11"/>
                  </a:lnTo>
                  <a:lnTo>
                    <a:pt x="22" y="3"/>
                  </a:lnTo>
                  <a:lnTo>
                    <a:pt x="1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75"/>
            <p:cNvSpPr/>
            <p:nvPr>
              <p:custDataLst>
                <p:tags r:id="rId73"/>
              </p:custDataLst>
            </p:nvPr>
          </p:nvSpPr>
          <p:spPr bwMode="auto">
            <a:xfrm>
              <a:off x="7538" y="3522"/>
              <a:ext cx="131" cy="86"/>
            </a:xfrm>
            <a:custGeom>
              <a:avLst/>
              <a:gdLst>
                <a:gd name="T0" fmla="*/ 94 w 139"/>
                <a:gd name="T1" fmla="*/ 0 h 92"/>
                <a:gd name="T2" fmla="*/ 94 w 139"/>
                <a:gd name="T3" fmla="*/ 0 h 92"/>
                <a:gd name="T4" fmla="*/ 89 w 139"/>
                <a:gd name="T5" fmla="*/ 3 h 92"/>
                <a:gd name="T6" fmla="*/ 89 w 139"/>
                <a:gd name="T7" fmla="*/ 3 h 92"/>
                <a:gd name="T8" fmla="*/ 72 w 139"/>
                <a:gd name="T9" fmla="*/ 11 h 92"/>
                <a:gd name="T10" fmla="*/ 57 w 139"/>
                <a:gd name="T11" fmla="*/ 21 h 92"/>
                <a:gd name="T12" fmla="*/ 57 w 139"/>
                <a:gd name="T13" fmla="*/ 21 h 92"/>
                <a:gd name="T14" fmla="*/ 45 w 139"/>
                <a:gd name="T15" fmla="*/ 33 h 92"/>
                <a:gd name="T16" fmla="*/ 35 w 139"/>
                <a:gd name="T17" fmla="*/ 43 h 92"/>
                <a:gd name="T18" fmla="*/ 35 w 139"/>
                <a:gd name="T19" fmla="*/ 43 h 92"/>
                <a:gd name="T20" fmla="*/ 18 w 139"/>
                <a:gd name="T21" fmla="*/ 62 h 92"/>
                <a:gd name="T22" fmla="*/ 7 w 139"/>
                <a:gd name="T23" fmla="*/ 77 h 92"/>
                <a:gd name="T24" fmla="*/ 7 w 139"/>
                <a:gd name="T25" fmla="*/ 77 h 92"/>
                <a:gd name="T26" fmla="*/ 0 w 139"/>
                <a:gd name="T27" fmla="*/ 92 h 92"/>
                <a:gd name="T28" fmla="*/ 0 w 139"/>
                <a:gd name="T29" fmla="*/ 92 h 92"/>
                <a:gd name="T30" fmla="*/ 5 w 139"/>
                <a:gd name="T31" fmla="*/ 83 h 92"/>
                <a:gd name="T32" fmla="*/ 5 w 139"/>
                <a:gd name="T33" fmla="*/ 83 h 92"/>
                <a:gd name="T34" fmla="*/ 10 w 139"/>
                <a:gd name="T35" fmla="*/ 78 h 92"/>
                <a:gd name="T36" fmla="*/ 10 w 139"/>
                <a:gd name="T37" fmla="*/ 78 h 92"/>
                <a:gd name="T38" fmla="*/ 23 w 139"/>
                <a:gd name="T39" fmla="*/ 65 h 92"/>
                <a:gd name="T40" fmla="*/ 42 w 139"/>
                <a:gd name="T41" fmla="*/ 48 h 92"/>
                <a:gd name="T42" fmla="*/ 42 w 139"/>
                <a:gd name="T43" fmla="*/ 48 h 92"/>
                <a:gd name="T44" fmla="*/ 67 w 139"/>
                <a:gd name="T45" fmla="*/ 30 h 92"/>
                <a:gd name="T46" fmla="*/ 67 w 139"/>
                <a:gd name="T47" fmla="*/ 30 h 92"/>
                <a:gd name="T48" fmla="*/ 80 w 139"/>
                <a:gd name="T49" fmla="*/ 21 h 92"/>
                <a:gd name="T50" fmla="*/ 97 w 139"/>
                <a:gd name="T51" fmla="*/ 13 h 92"/>
                <a:gd name="T52" fmla="*/ 97 w 139"/>
                <a:gd name="T53" fmla="*/ 13 h 92"/>
                <a:gd name="T54" fmla="*/ 114 w 139"/>
                <a:gd name="T55" fmla="*/ 6 h 92"/>
                <a:gd name="T56" fmla="*/ 131 w 139"/>
                <a:gd name="T57" fmla="*/ 1 h 92"/>
                <a:gd name="T58" fmla="*/ 131 w 139"/>
                <a:gd name="T59" fmla="*/ 1 h 92"/>
                <a:gd name="T60" fmla="*/ 139 w 139"/>
                <a:gd name="T61" fmla="*/ 0 h 92"/>
                <a:gd name="T62" fmla="*/ 94 w 139"/>
                <a:gd name="T6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92">
                  <a:moveTo>
                    <a:pt x="94" y="0"/>
                  </a:moveTo>
                  <a:lnTo>
                    <a:pt x="94" y="0"/>
                  </a:lnTo>
                  <a:lnTo>
                    <a:pt x="89" y="3"/>
                  </a:lnTo>
                  <a:lnTo>
                    <a:pt x="89" y="3"/>
                  </a:lnTo>
                  <a:lnTo>
                    <a:pt x="72" y="1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45" y="3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18" y="62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23" y="65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67" y="30"/>
                  </a:lnTo>
                  <a:lnTo>
                    <a:pt x="67" y="30"/>
                  </a:lnTo>
                  <a:lnTo>
                    <a:pt x="80" y="21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114" y="6"/>
                  </a:lnTo>
                  <a:lnTo>
                    <a:pt x="131" y="1"/>
                  </a:lnTo>
                  <a:lnTo>
                    <a:pt x="131" y="1"/>
                  </a:lnTo>
                  <a:lnTo>
                    <a:pt x="139" y="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Freeform 76"/>
            <p:cNvSpPr>
              <a:spLocks noEditPoints="1"/>
            </p:cNvSpPr>
            <p:nvPr>
              <p:custDataLst>
                <p:tags r:id="rId74"/>
              </p:custDataLst>
            </p:nvPr>
          </p:nvSpPr>
          <p:spPr bwMode="auto">
            <a:xfrm>
              <a:off x="7626" y="3522"/>
              <a:ext cx="137" cy="139"/>
            </a:xfrm>
            <a:custGeom>
              <a:avLst/>
              <a:gdLst>
                <a:gd name="T0" fmla="*/ 42 w 148"/>
                <a:gd name="T1" fmla="*/ 68 h 147"/>
                <a:gd name="T2" fmla="*/ 27 w 148"/>
                <a:gd name="T3" fmla="*/ 62 h 147"/>
                <a:gd name="T4" fmla="*/ 22 w 148"/>
                <a:gd name="T5" fmla="*/ 46 h 147"/>
                <a:gd name="T6" fmla="*/ 22 w 148"/>
                <a:gd name="T7" fmla="*/ 41 h 147"/>
                <a:gd name="T8" fmla="*/ 27 w 148"/>
                <a:gd name="T9" fmla="*/ 28 h 147"/>
                <a:gd name="T10" fmla="*/ 39 w 148"/>
                <a:gd name="T11" fmla="*/ 20 h 147"/>
                <a:gd name="T12" fmla="*/ 44 w 148"/>
                <a:gd name="T13" fmla="*/ 20 h 147"/>
                <a:gd name="T14" fmla="*/ 47 w 148"/>
                <a:gd name="T15" fmla="*/ 20 h 147"/>
                <a:gd name="T16" fmla="*/ 62 w 148"/>
                <a:gd name="T17" fmla="*/ 25 h 147"/>
                <a:gd name="T18" fmla="*/ 71 w 148"/>
                <a:gd name="T19" fmla="*/ 40 h 147"/>
                <a:gd name="T20" fmla="*/ 71 w 148"/>
                <a:gd name="T21" fmla="*/ 40 h 147"/>
                <a:gd name="T22" fmla="*/ 74 w 148"/>
                <a:gd name="T23" fmla="*/ 40 h 147"/>
                <a:gd name="T24" fmla="*/ 81 w 148"/>
                <a:gd name="T25" fmla="*/ 40 h 147"/>
                <a:gd name="T26" fmla="*/ 91 w 148"/>
                <a:gd name="T27" fmla="*/ 45 h 147"/>
                <a:gd name="T28" fmla="*/ 99 w 148"/>
                <a:gd name="T29" fmla="*/ 53 h 147"/>
                <a:gd name="T30" fmla="*/ 106 w 148"/>
                <a:gd name="T31" fmla="*/ 63 h 147"/>
                <a:gd name="T32" fmla="*/ 106 w 148"/>
                <a:gd name="T33" fmla="*/ 70 h 147"/>
                <a:gd name="T34" fmla="*/ 104 w 148"/>
                <a:gd name="T35" fmla="*/ 82 h 147"/>
                <a:gd name="T36" fmla="*/ 109 w 148"/>
                <a:gd name="T37" fmla="*/ 83 h 147"/>
                <a:gd name="T38" fmla="*/ 118 w 148"/>
                <a:gd name="T39" fmla="*/ 92 h 147"/>
                <a:gd name="T40" fmla="*/ 118 w 148"/>
                <a:gd name="T41" fmla="*/ 97 h 147"/>
                <a:gd name="T42" fmla="*/ 114 w 148"/>
                <a:gd name="T43" fmla="*/ 110 h 147"/>
                <a:gd name="T44" fmla="*/ 103 w 148"/>
                <a:gd name="T45" fmla="*/ 117 h 147"/>
                <a:gd name="T46" fmla="*/ 101 w 148"/>
                <a:gd name="T47" fmla="*/ 117 h 147"/>
                <a:gd name="T48" fmla="*/ 96 w 148"/>
                <a:gd name="T49" fmla="*/ 115 h 147"/>
                <a:gd name="T50" fmla="*/ 86 w 148"/>
                <a:gd name="T51" fmla="*/ 109 h 147"/>
                <a:gd name="T52" fmla="*/ 84 w 148"/>
                <a:gd name="T53" fmla="*/ 104 h 147"/>
                <a:gd name="T54" fmla="*/ 76 w 148"/>
                <a:gd name="T55" fmla="*/ 105 h 147"/>
                <a:gd name="T56" fmla="*/ 74 w 148"/>
                <a:gd name="T57" fmla="*/ 105 h 147"/>
                <a:gd name="T58" fmla="*/ 62 w 148"/>
                <a:gd name="T59" fmla="*/ 104 h 147"/>
                <a:gd name="T60" fmla="*/ 52 w 148"/>
                <a:gd name="T61" fmla="*/ 97 h 147"/>
                <a:gd name="T62" fmla="*/ 44 w 148"/>
                <a:gd name="T63" fmla="*/ 87 h 147"/>
                <a:gd name="T64" fmla="*/ 40 w 148"/>
                <a:gd name="T65" fmla="*/ 75 h 147"/>
                <a:gd name="T66" fmla="*/ 42 w 148"/>
                <a:gd name="T67" fmla="*/ 68 h 147"/>
                <a:gd name="T68" fmla="*/ 59 w 148"/>
                <a:gd name="T69" fmla="*/ 0 h 147"/>
                <a:gd name="T70" fmla="*/ 34 w 148"/>
                <a:gd name="T71" fmla="*/ 10 h 147"/>
                <a:gd name="T72" fmla="*/ 15 w 148"/>
                <a:gd name="T73" fmla="*/ 28 h 147"/>
                <a:gd name="T74" fmla="*/ 4 w 148"/>
                <a:gd name="T75" fmla="*/ 52 h 147"/>
                <a:gd name="T76" fmla="*/ 0 w 148"/>
                <a:gd name="T77" fmla="*/ 78 h 147"/>
                <a:gd name="T78" fmla="*/ 2 w 148"/>
                <a:gd name="T79" fmla="*/ 92 h 147"/>
                <a:gd name="T80" fmla="*/ 15 w 148"/>
                <a:gd name="T81" fmla="*/ 117 h 147"/>
                <a:gd name="T82" fmla="*/ 34 w 148"/>
                <a:gd name="T83" fmla="*/ 135 h 147"/>
                <a:gd name="T84" fmla="*/ 59 w 148"/>
                <a:gd name="T85" fmla="*/ 145 h 147"/>
                <a:gd name="T86" fmla="*/ 74 w 148"/>
                <a:gd name="T87" fmla="*/ 147 h 147"/>
                <a:gd name="T88" fmla="*/ 79 w 148"/>
                <a:gd name="T89" fmla="*/ 145 h 147"/>
                <a:gd name="T90" fmla="*/ 108 w 148"/>
                <a:gd name="T91" fmla="*/ 139 h 147"/>
                <a:gd name="T92" fmla="*/ 129 w 148"/>
                <a:gd name="T93" fmla="*/ 120 h 147"/>
                <a:gd name="T94" fmla="*/ 144 w 148"/>
                <a:gd name="T95" fmla="*/ 95 h 147"/>
                <a:gd name="T96" fmla="*/ 148 w 148"/>
                <a:gd name="T97" fmla="*/ 67 h 147"/>
                <a:gd name="T98" fmla="*/ 146 w 148"/>
                <a:gd name="T99" fmla="*/ 55 h 147"/>
                <a:gd name="T100" fmla="*/ 138 w 148"/>
                <a:gd name="T101" fmla="*/ 35 h 147"/>
                <a:gd name="T102" fmla="*/ 123 w 148"/>
                <a:gd name="T103" fmla="*/ 18 h 147"/>
                <a:gd name="T104" fmla="*/ 104 w 148"/>
                <a:gd name="T105" fmla="*/ 5 h 147"/>
                <a:gd name="T106" fmla="*/ 94 w 148"/>
                <a:gd name="T107" fmla="*/ 1 h 147"/>
                <a:gd name="T108" fmla="*/ 91 w 148"/>
                <a:gd name="T109" fmla="*/ 0 h 147"/>
                <a:gd name="T110" fmla="*/ 59 w 148"/>
                <a:gd name="T1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47">
                  <a:moveTo>
                    <a:pt x="42" y="68"/>
                  </a:moveTo>
                  <a:lnTo>
                    <a:pt x="42" y="68"/>
                  </a:lnTo>
                  <a:lnTo>
                    <a:pt x="34" y="67"/>
                  </a:lnTo>
                  <a:lnTo>
                    <a:pt x="27" y="62"/>
                  </a:lnTo>
                  <a:lnTo>
                    <a:pt x="24" y="55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1"/>
                  </a:lnTo>
                  <a:lnTo>
                    <a:pt x="22" y="36"/>
                  </a:lnTo>
                  <a:lnTo>
                    <a:pt x="27" y="28"/>
                  </a:lnTo>
                  <a:lnTo>
                    <a:pt x="35" y="23"/>
                  </a:lnTo>
                  <a:lnTo>
                    <a:pt x="39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56" y="21"/>
                  </a:lnTo>
                  <a:lnTo>
                    <a:pt x="62" y="25"/>
                  </a:lnTo>
                  <a:lnTo>
                    <a:pt x="67" y="31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81" y="40"/>
                  </a:lnTo>
                  <a:lnTo>
                    <a:pt x="86" y="41"/>
                  </a:lnTo>
                  <a:lnTo>
                    <a:pt x="91" y="45"/>
                  </a:lnTo>
                  <a:lnTo>
                    <a:pt x="96" y="48"/>
                  </a:lnTo>
                  <a:lnTo>
                    <a:pt x="99" y="53"/>
                  </a:lnTo>
                  <a:lnTo>
                    <a:pt x="103" y="58"/>
                  </a:lnTo>
                  <a:lnTo>
                    <a:pt x="106" y="63"/>
                  </a:lnTo>
                  <a:lnTo>
                    <a:pt x="106" y="70"/>
                  </a:lnTo>
                  <a:lnTo>
                    <a:pt x="106" y="70"/>
                  </a:lnTo>
                  <a:lnTo>
                    <a:pt x="106" y="77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9" y="83"/>
                  </a:lnTo>
                  <a:lnTo>
                    <a:pt x="114" y="87"/>
                  </a:lnTo>
                  <a:lnTo>
                    <a:pt x="118" y="92"/>
                  </a:lnTo>
                  <a:lnTo>
                    <a:pt x="118" y="97"/>
                  </a:lnTo>
                  <a:lnTo>
                    <a:pt x="118" y="97"/>
                  </a:lnTo>
                  <a:lnTo>
                    <a:pt x="118" y="105"/>
                  </a:lnTo>
                  <a:lnTo>
                    <a:pt x="114" y="110"/>
                  </a:lnTo>
                  <a:lnTo>
                    <a:pt x="109" y="115"/>
                  </a:lnTo>
                  <a:lnTo>
                    <a:pt x="103" y="117"/>
                  </a:lnTo>
                  <a:lnTo>
                    <a:pt x="103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96" y="115"/>
                  </a:lnTo>
                  <a:lnTo>
                    <a:pt x="91" y="114"/>
                  </a:lnTo>
                  <a:lnTo>
                    <a:pt x="86" y="109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76" y="105"/>
                  </a:lnTo>
                  <a:lnTo>
                    <a:pt x="76" y="105"/>
                  </a:lnTo>
                  <a:lnTo>
                    <a:pt x="74" y="105"/>
                  </a:lnTo>
                  <a:lnTo>
                    <a:pt x="74" y="105"/>
                  </a:lnTo>
                  <a:lnTo>
                    <a:pt x="67" y="105"/>
                  </a:lnTo>
                  <a:lnTo>
                    <a:pt x="62" y="104"/>
                  </a:lnTo>
                  <a:lnTo>
                    <a:pt x="56" y="100"/>
                  </a:lnTo>
                  <a:lnTo>
                    <a:pt x="52" y="97"/>
                  </a:lnTo>
                  <a:lnTo>
                    <a:pt x="47" y="92"/>
                  </a:lnTo>
                  <a:lnTo>
                    <a:pt x="44" y="87"/>
                  </a:lnTo>
                  <a:lnTo>
                    <a:pt x="42" y="82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2" y="68"/>
                  </a:lnTo>
                  <a:close/>
                  <a:moveTo>
                    <a:pt x="59" y="0"/>
                  </a:moveTo>
                  <a:lnTo>
                    <a:pt x="59" y="0"/>
                  </a:lnTo>
                  <a:lnTo>
                    <a:pt x="45" y="5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5" y="28"/>
                  </a:lnTo>
                  <a:lnTo>
                    <a:pt x="9" y="40"/>
                  </a:lnTo>
                  <a:lnTo>
                    <a:pt x="4" y="52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7" y="105"/>
                  </a:lnTo>
                  <a:lnTo>
                    <a:pt x="15" y="117"/>
                  </a:lnTo>
                  <a:lnTo>
                    <a:pt x="24" y="127"/>
                  </a:lnTo>
                  <a:lnTo>
                    <a:pt x="34" y="135"/>
                  </a:lnTo>
                  <a:lnTo>
                    <a:pt x="47" y="140"/>
                  </a:lnTo>
                  <a:lnTo>
                    <a:pt x="59" y="145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94" y="144"/>
                  </a:lnTo>
                  <a:lnTo>
                    <a:pt x="108" y="139"/>
                  </a:lnTo>
                  <a:lnTo>
                    <a:pt x="119" y="130"/>
                  </a:lnTo>
                  <a:lnTo>
                    <a:pt x="129" y="120"/>
                  </a:lnTo>
                  <a:lnTo>
                    <a:pt x="138" y="109"/>
                  </a:lnTo>
                  <a:lnTo>
                    <a:pt x="144" y="95"/>
                  </a:lnTo>
                  <a:lnTo>
                    <a:pt x="148" y="82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6" y="55"/>
                  </a:lnTo>
                  <a:lnTo>
                    <a:pt x="143" y="45"/>
                  </a:lnTo>
                  <a:lnTo>
                    <a:pt x="138" y="35"/>
                  </a:lnTo>
                  <a:lnTo>
                    <a:pt x="131" y="25"/>
                  </a:lnTo>
                  <a:lnTo>
                    <a:pt x="123" y="18"/>
                  </a:lnTo>
                  <a:lnTo>
                    <a:pt x="114" y="11"/>
                  </a:lnTo>
                  <a:lnTo>
                    <a:pt x="104" y="5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2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4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77"/>
            <p:cNvSpPr/>
            <p:nvPr>
              <p:custDataLst>
                <p:tags r:id="rId75"/>
              </p:custDataLst>
            </p:nvPr>
          </p:nvSpPr>
          <p:spPr bwMode="auto">
            <a:xfrm>
              <a:off x="7645" y="3541"/>
              <a:ext cx="90" cy="92"/>
            </a:xfrm>
            <a:custGeom>
              <a:avLst/>
              <a:gdLst>
                <a:gd name="T0" fmla="*/ 20 w 96"/>
                <a:gd name="T1" fmla="*/ 48 h 97"/>
                <a:gd name="T2" fmla="*/ 5 w 96"/>
                <a:gd name="T3" fmla="*/ 42 h 97"/>
                <a:gd name="T4" fmla="*/ 0 w 96"/>
                <a:gd name="T5" fmla="*/ 26 h 97"/>
                <a:gd name="T6" fmla="*/ 0 w 96"/>
                <a:gd name="T7" fmla="*/ 21 h 97"/>
                <a:gd name="T8" fmla="*/ 5 w 96"/>
                <a:gd name="T9" fmla="*/ 8 h 97"/>
                <a:gd name="T10" fmla="*/ 17 w 96"/>
                <a:gd name="T11" fmla="*/ 0 h 97"/>
                <a:gd name="T12" fmla="*/ 22 w 96"/>
                <a:gd name="T13" fmla="*/ 0 h 97"/>
                <a:gd name="T14" fmla="*/ 25 w 96"/>
                <a:gd name="T15" fmla="*/ 0 h 97"/>
                <a:gd name="T16" fmla="*/ 40 w 96"/>
                <a:gd name="T17" fmla="*/ 5 h 97"/>
                <a:gd name="T18" fmla="*/ 49 w 96"/>
                <a:gd name="T19" fmla="*/ 20 h 97"/>
                <a:gd name="T20" fmla="*/ 49 w 96"/>
                <a:gd name="T21" fmla="*/ 20 h 97"/>
                <a:gd name="T22" fmla="*/ 52 w 96"/>
                <a:gd name="T23" fmla="*/ 20 h 97"/>
                <a:gd name="T24" fmla="*/ 59 w 96"/>
                <a:gd name="T25" fmla="*/ 20 h 97"/>
                <a:gd name="T26" fmla="*/ 69 w 96"/>
                <a:gd name="T27" fmla="*/ 25 h 97"/>
                <a:gd name="T28" fmla="*/ 77 w 96"/>
                <a:gd name="T29" fmla="*/ 33 h 97"/>
                <a:gd name="T30" fmla="*/ 84 w 96"/>
                <a:gd name="T31" fmla="*/ 43 h 97"/>
                <a:gd name="T32" fmla="*/ 84 w 96"/>
                <a:gd name="T33" fmla="*/ 50 h 97"/>
                <a:gd name="T34" fmla="*/ 82 w 96"/>
                <a:gd name="T35" fmla="*/ 62 h 97"/>
                <a:gd name="T36" fmla="*/ 87 w 96"/>
                <a:gd name="T37" fmla="*/ 63 h 97"/>
                <a:gd name="T38" fmla="*/ 96 w 96"/>
                <a:gd name="T39" fmla="*/ 72 h 97"/>
                <a:gd name="T40" fmla="*/ 96 w 96"/>
                <a:gd name="T41" fmla="*/ 77 h 97"/>
                <a:gd name="T42" fmla="*/ 92 w 96"/>
                <a:gd name="T43" fmla="*/ 90 h 97"/>
                <a:gd name="T44" fmla="*/ 81 w 96"/>
                <a:gd name="T45" fmla="*/ 97 h 97"/>
                <a:gd name="T46" fmla="*/ 79 w 96"/>
                <a:gd name="T47" fmla="*/ 97 h 97"/>
                <a:gd name="T48" fmla="*/ 74 w 96"/>
                <a:gd name="T49" fmla="*/ 95 h 97"/>
                <a:gd name="T50" fmla="*/ 64 w 96"/>
                <a:gd name="T51" fmla="*/ 89 h 97"/>
                <a:gd name="T52" fmla="*/ 62 w 96"/>
                <a:gd name="T53" fmla="*/ 84 h 97"/>
                <a:gd name="T54" fmla="*/ 54 w 96"/>
                <a:gd name="T55" fmla="*/ 85 h 97"/>
                <a:gd name="T56" fmla="*/ 52 w 96"/>
                <a:gd name="T57" fmla="*/ 85 h 97"/>
                <a:gd name="T58" fmla="*/ 40 w 96"/>
                <a:gd name="T59" fmla="*/ 84 h 97"/>
                <a:gd name="T60" fmla="*/ 30 w 96"/>
                <a:gd name="T61" fmla="*/ 77 h 97"/>
                <a:gd name="T62" fmla="*/ 22 w 96"/>
                <a:gd name="T63" fmla="*/ 67 h 97"/>
                <a:gd name="T64" fmla="*/ 18 w 96"/>
                <a:gd name="T65" fmla="*/ 55 h 97"/>
                <a:gd name="T66" fmla="*/ 20 w 96"/>
                <a:gd name="T67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7">
                  <a:moveTo>
                    <a:pt x="20" y="48"/>
                  </a:moveTo>
                  <a:lnTo>
                    <a:pt x="20" y="48"/>
                  </a:lnTo>
                  <a:lnTo>
                    <a:pt x="12" y="47"/>
                  </a:lnTo>
                  <a:lnTo>
                    <a:pt x="5" y="42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4" y="1"/>
                  </a:lnTo>
                  <a:lnTo>
                    <a:pt x="40" y="5"/>
                  </a:lnTo>
                  <a:lnTo>
                    <a:pt x="45" y="11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9" y="20"/>
                  </a:lnTo>
                  <a:lnTo>
                    <a:pt x="64" y="21"/>
                  </a:lnTo>
                  <a:lnTo>
                    <a:pt x="69" y="25"/>
                  </a:lnTo>
                  <a:lnTo>
                    <a:pt x="74" y="28"/>
                  </a:lnTo>
                  <a:lnTo>
                    <a:pt x="77" y="33"/>
                  </a:lnTo>
                  <a:lnTo>
                    <a:pt x="81" y="38"/>
                  </a:lnTo>
                  <a:lnTo>
                    <a:pt x="84" y="43"/>
                  </a:lnTo>
                  <a:lnTo>
                    <a:pt x="84" y="50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7" y="63"/>
                  </a:lnTo>
                  <a:lnTo>
                    <a:pt x="92" y="67"/>
                  </a:lnTo>
                  <a:lnTo>
                    <a:pt x="96" y="72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96" y="85"/>
                  </a:lnTo>
                  <a:lnTo>
                    <a:pt x="92" y="90"/>
                  </a:lnTo>
                  <a:lnTo>
                    <a:pt x="87" y="95"/>
                  </a:lnTo>
                  <a:lnTo>
                    <a:pt x="81" y="97"/>
                  </a:lnTo>
                  <a:lnTo>
                    <a:pt x="81" y="97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74" y="95"/>
                  </a:lnTo>
                  <a:lnTo>
                    <a:pt x="69" y="94"/>
                  </a:lnTo>
                  <a:lnTo>
                    <a:pt x="64" y="89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45" y="85"/>
                  </a:lnTo>
                  <a:lnTo>
                    <a:pt x="40" y="84"/>
                  </a:lnTo>
                  <a:lnTo>
                    <a:pt x="34" y="80"/>
                  </a:lnTo>
                  <a:lnTo>
                    <a:pt x="30" y="77"/>
                  </a:lnTo>
                  <a:lnTo>
                    <a:pt x="25" y="72"/>
                  </a:lnTo>
                  <a:lnTo>
                    <a:pt x="22" y="67"/>
                  </a:lnTo>
                  <a:lnTo>
                    <a:pt x="20" y="62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2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78"/>
            <p:cNvSpPr/>
            <p:nvPr>
              <p:custDataLst>
                <p:tags r:id="rId76"/>
              </p:custDataLst>
            </p:nvPr>
          </p:nvSpPr>
          <p:spPr bwMode="auto">
            <a:xfrm>
              <a:off x="7826" y="3722"/>
              <a:ext cx="137" cy="139"/>
            </a:xfrm>
            <a:custGeom>
              <a:avLst/>
              <a:gdLst>
                <a:gd name="T0" fmla="*/ 59 w 148"/>
                <a:gd name="T1" fmla="*/ 0 h 147"/>
                <a:gd name="T2" fmla="*/ 59 w 148"/>
                <a:gd name="T3" fmla="*/ 0 h 147"/>
                <a:gd name="T4" fmla="*/ 45 w 148"/>
                <a:gd name="T5" fmla="*/ 5 h 147"/>
                <a:gd name="T6" fmla="*/ 34 w 148"/>
                <a:gd name="T7" fmla="*/ 10 h 147"/>
                <a:gd name="T8" fmla="*/ 24 w 148"/>
                <a:gd name="T9" fmla="*/ 18 h 147"/>
                <a:gd name="T10" fmla="*/ 15 w 148"/>
                <a:gd name="T11" fmla="*/ 28 h 147"/>
                <a:gd name="T12" fmla="*/ 9 w 148"/>
                <a:gd name="T13" fmla="*/ 40 h 147"/>
                <a:gd name="T14" fmla="*/ 4 w 148"/>
                <a:gd name="T15" fmla="*/ 52 h 147"/>
                <a:gd name="T16" fmla="*/ 0 w 148"/>
                <a:gd name="T17" fmla="*/ 65 h 147"/>
                <a:gd name="T18" fmla="*/ 0 w 148"/>
                <a:gd name="T19" fmla="*/ 78 h 147"/>
                <a:gd name="T20" fmla="*/ 0 w 148"/>
                <a:gd name="T21" fmla="*/ 78 h 147"/>
                <a:gd name="T22" fmla="*/ 2 w 148"/>
                <a:gd name="T23" fmla="*/ 92 h 147"/>
                <a:gd name="T24" fmla="*/ 7 w 148"/>
                <a:gd name="T25" fmla="*/ 105 h 147"/>
                <a:gd name="T26" fmla="*/ 15 w 148"/>
                <a:gd name="T27" fmla="*/ 117 h 147"/>
                <a:gd name="T28" fmla="*/ 24 w 148"/>
                <a:gd name="T29" fmla="*/ 127 h 147"/>
                <a:gd name="T30" fmla="*/ 34 w 148"/>
                <a:gd name="T31" fmla="*/ 135 h 147"/>
                <a:gd name="T32" fmla="*/ 47 w 148"/>
                <a:gd name="T33" fmla="*/ 140 h 147"/>
                <a:gd name="T34" fmla="*/ 59 w 148"/>
                <a:gd name="T35" fmla="*/ 145 h 147"/>
                <a:gd name="T36" fmla="*/ 74 w 148"/>
                <a:gd name="T37" fmla="*/ 147 h 147"/>
                <a:gd name="T38" fmla="*/ 74 w 148"/>
                <a:gd name="T39" fmla="*/ 147 h 147"/>
                <a:gd name="T40" fmla="*/ 79 w 148"/>
                <a:gd name="T41" fmla="*/ 145 h 147"/>
                <a:gd name="T42" fmla="*/ 79 w 148"/>
                <a:gd name="T43" fmla="*/ 145 h 147"/>
                <a:gd name="T44" fmla="*/ 94 w 148"/>
                <a:gd name="T45" fmla="*/ 144 h 147"/>
                <a:gd name="T46" fmla="*/ 108 w 148"/>
                <a:gd name="T47" fmla="*/ 139 h 147"/>
                <a:gd name="T48" fmla="*/ 119 w 148"/>
                <a:gd name="T49" fmla="*/ 130 h 147"/>
                <a:gd name="T50" fmla="*/ 129 w 148"/>
                <a:gd name="T51" fmla="*/ 120 h 147"/>
                <a:gd name="T52" fmla="*/ 138 w 148"/>
                <a:gd name="T53" fmla="*/ 109 h 147"/>
                <a:gd name="T54" fmla="*/ 144 w 148"/>
                <a:gd name="T55" fmla="*/ 95 h 147"/>
                <a:gd name="T56" fmla="*/ 148 w 148"/>
                <a:gd name="T57" fmla="*/ 82 h 147"/>
                <a:gd name="T58" fmla="*/ 148 w 148"/>
                <a:gd name="T59" fmla="*/ 67 h 147"/>
                <a:gd name="T60" fmla="*/ 148 w 148"/>
                <a:gd name="T61" fmla="*/ 67 h 147"/>
                <a:gd name="T62" fmla="*/ 146 w 148"/>
                <a:gd name="T63" fmla="*/ 55 h 147"/>
                <a:gd name="T64" fmla="*/ 143 w 148"/>
                <a:gd name="T65" fmla="*/ 45 h 147"/>
                <a:gd name="T66" fmla="*/ 138 w 148"/>
                <a:gd name="T67" fmla="*/ 35 h 147"/>
                <a:gd name="T68" fmla="*/ 131 w 148"/>
                <a:gd name="T69" fmla="*/ 25 h 147"/>
                <a:gd name="T70" fmla="*/ 123 w 148"/>
                <a:gd name="T71" fmla="*/ 18 h 147"/>
                <a:gd name="T72" fmla="*/ 114 w 148"/>
                <a:gd name="T73" fmla="*/ 11 h 147"/>
                <a:gd name="T74" fmla="*/ 104 w 148"/>
                <a:gd name="T75" fmla="*/ 5 h 147"/>
                <a:gd name="T76" fmla="*/ 94 w 148"/>
                <a:gd name="T77" fmla="*/ 1 h 147"/>
                <a:gd name="T78" fmla="*/ 94 w 148"/>
                <a:gd name="T79" fmla="*/ 1 h 147"/>
                <a:gd name="T80" fmla="*/ 91 w 148"/>
                <a:gd name="T81" fmla="*/ 0 h 147"/>
                <a:gd name="T82" fmla="*/ 91 w 148"/>
                <a:gd name="T83" fmla="*/ 0 h 147"/>
                <a:gd name="T84" fmla="*/ 82 w 148"/>
                <a:gd name="T85" fmla="*/ 0 h 147"/>
                <a:gd name="T86" fmla="*/ 59 w 148"/>
                <a:gd name="T8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" h="147">
                  <a:moveTo>
                    <a:pt x="59" y="0"/>
                  </a:moveTo>
                  <a:lnTo>
                    <a:pt x="59" y="0"/>
                  </a:lnTo>
                  <a:lnTo>
                    <a:pt x="45" y="5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5" y="28"/>
                  </a:lnTo>
                  <a:lnTo>
                    <a:pt x="9" y="40"/>
                  </a:lnTo>
                  <a:lnTo>
                    <a:pt x="4" y="52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7" y="105"/>
                  </a:lnTo>
                  <a:lnTo>
                    <a:pt x="15" y="117"/>
                  </a:lnTo>
                  <a:lnTo>
                    <a:pt x="24" y="127"/>
                  </a:lnTo>
                  <a:lnTo>
                    <a:pt x="34" y="135"/>
                  </a:lnTo>
                  <a:lnTo>
                    <a:pt x="47" y="140"/>
                  </a:lnTo>
                  <a:lnTo>
                    <a:pt x="59" y="145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94" y="144"/>
                  </a:lnTo>
                  <a:lnTo>
                    <a:pt x="108" y="139"/>
                  </a:lnTo>
                  <a:lnTo>
                    <a:pt x="119" y="130"/>
                  </a:lnTo>
                  <a:lnTo>
                    <a:pt x="129" y="120"/>
                  </a:lnTo>
                  <a:lnTo>
                    <a:pt x="138" y="109"/>
                  </a:lnTo>
                  <a:lnTo>
                    <a:pt x="144" y="95"/>
                  </a:lnTo>
                  <a:lnTo>
                    <a:pt x="148" y="82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6" y="55"/>
                  </a:lnTo>
                  <a:lnTo>
                    <a:pt x="143" y="45"/>
                  </a:lnTo>
                  <a:lnTo>
                    <a:pt x="138" y="35"/>
                  </a:lnTo>
                  <a:lnTo>
                    <a:pt x="131" y="25"/>
                  </a:lnTo>
                  <a:lnTo>
                    <a:pt x="123" y="18"/>
                  </a:lnTo>
                  <a:lnTo>
                    <a:pt x="114" y="11"/>
                  </a:lnTo>
                  <a:lnTo>
                    <a:pt x="104" y="5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2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79"/>
            <p:cNvSpPr/>
            <p:nvPr>
              <p:custDataLst>
                <p:tags r:id="rId77"/>
              </p:custDataLst>
            </p:nvPr>
          </p:nvSpPr>
          <p:spPr bwMode="auto">
            <a:xfrm>
              <a:off x="8064" y="3959"/>
              <a:ext cx="60" cy="62"/>
            </a:xfrm>
            <a:custGeom>
              <a:avLst/>
              <a:gdLst>
                <a:gd name="T0" fmla="*/ 34 w 66"/>
                <a:gd name="T1" fmla="*/ 0 h 65"/>
                <a:gd name="T2" fmla="*/ 34 w 66"/>
                <a:gd name="T3" fmla="*/ 0 h 65"/>
                <a:gd name="T4" fmla="*/ 31 w 66"/>
                <a:gd name="T5" fmla="*/ 0 h 65"/>
                <a:gd name="T6" fmla="*/ 31 w 66"/>
                <a:gd name="T7" fmla="*/ 0 h 65"/>
                <a:gd name="T8" fmla="*/ 31 w 66"/>
                <a:gd name="T9" fmla="*/ 0 h 65"/>
                <a:gd name="T10" fmla="*/ 31 w 66"/>
                <a:gd name="T11" fmla="*/ 0 h 65"/>
                <a:gd name="T12" fmla="*/ 31 w 66"/>
                <a:gd name="T13" fmla="*/ 3 h 65"/>
                <a:gd name="T14" fmla="*/ 31 w 66"/>
                <a:gd name="T15" fmla="*/ 3 h 65"/>
                <a:gd name="T16" fmla="*/ 31 w 66"/>
                <a:gd name="T17" fmla="*/ 8 h 65"/>
                <a:gd name="T18" fmla="*/ 31 w 66"/>
                <a:gd name="T19" fmla="*/ 12 h 65"/>
                <a:gd name="T20" fmla="*/ 26 w 66"/>
                <a:gd name="T21" fmla="*/ 20 h 65"/>
                <a:gd name="T22" fmla="*/ 17 w 66"/>
                <a:gd name="T23" fmla="*/ 27 h 65"/>
                <a:gd name="T24" fmla="*/ 14 w 66"/>
                <a:gd name="T25" fmla="*/ 28 h 65"/>
                <a:gd name="T26" fmla="*/ 9 w 66"/>
                <a:gd name="T27" fmla="*/ 30 h 65"/>
                <a:gd name="T28" fmla="*/ 9 w 66"/>
                <a:gd name="T29" fmla="*/ 30 h 65"/>
                <a:gd name="T30" fmla="*/ 7 w 66"/>
                <a:gd name="T31" fmla="*/ 30 h 65"/>
                <a:gd name="T32" fmla="*/ 7 w 66"/>
                <a:gd name="T33" fmla="*/ 30 h 65"/>
                <a:gd name="T34" fmla="*/ 2 w 66"/>
                <a:gd name="T35" fmla="*/ 28 h 65"/>
                <a:gd name="T36" fmla="*/ 2 w 66"/>
                <a:gd name="T37" fmla="*/ 28 h 65"/>
                <a:gd name="T38" fmla="*/ 0 w 66"/>
                <a:gd name="T39" fmla="*/ 35 h 65"/>
                <a:gd name="T40" fmla="*/ 0 w 66"/>
                <a:gd name="T41" fmla="*/ 35 h 65"/>
                <a:gd name="T42" fmla="*/ 2 w 66"/>
                <a:gd name="T43" fmla="*/ 42 h 65"/>
                <a:gd name="T44" fmla="*/ 4 w 66"/>
                <a:gd name="T45" fmla="*/ 47 h 65"/>
                <a:gd name="T46" fmla="*/ 7 w 66"/>
                <a:gd name="T47" fmla="*/ 52 h 65"/>
                <a:gd name="T48" fmla="*/ 12 w 66"/>
                <a:gd name="T49" fmla="*/ 57 h 65"/>
                <a:gd name="T50" fmla="*/ 16 w 66"/>
                <a:gd name="T51" fmla="*/ 60 h 65"/>
                <a:gd name="T52" fmla="*/ 22 w 66"/>
                <a:gd name="T53" fmla="*/ 64 h 65"/>
                <a:gd name="T54" fmla="*/ 27 w 66"/>
                <a:gd name="T55" fmla="*/ 65 h 65"/>
                <a:gd name="T56" fmla="*/ 34 w 66"/>
                <a:gd name="T57" fmla="*/ 65 h 65"/>
                <a:gd name="T58" fmla="*/ 34 w 66"/>
                <a:gd name="T59" fmla="*/ 65 h 65"/>
                <a:gd name="T60" fmla="*/ 36 w 66"/>
                <a:gd name="T61" fmla="*/ 65 h 65"/>
                <a:gd name="T62" fmla="*/ 36 w 66"/>
                <a:gd name="T63" fmla="*/ 65 h 65"/>
                <a:gd name="T64" fmla="*/ 44 w 66"/>
                <a:gd name="T65" fmla="*/ 64 h 65"/>
                <a:gd name="T66" fmla="*/ 44 w 66"/>
                <a:gd name="T67" fmla="*/ 64 h 65"/>
                <a:gd name="T68" fmla="*/ 42 w 66"/>
                <a:gd name="T69" fmla="*/ 60 h 65"/>
                <a:gd name="T70" fmla="*/ 42 w 66"/>
                <a:gd name="T71" fmla="*/ 60 h 65"/>
                <a:gd name="T72" fmla="*/ 44 w 66"/>
                <a:gd name="T73" fmla="*/ 53 h 65"/>
                <a:gd name="T74" fmla="*/ 47 w 66"/>
                <a:gd name="T75" fmla="*/ 47 h 65"/>
                <a:gd name="T76" fmla="*/ 52 w 66"/>
                <a:gd name="T77" fmla="*/ 43 h 65"/>
                <a:gd name="T78" fmla="*/ 59 w 66"/>
                <a:gd name="T79" fmla="*/ 42 h 65"/>
                <a:gd name="T80" fmla="*/ 59 w 66"/>
                <a:gd name="T81" fmla="*/ 42 h 65"/>
                <a:gd name="T82" fmla="*/ 61 w 66"/>
                <a:gd name="T83" fmla="*/ 42 h 65"/>
                <a:gd name="T84" fmla="*/ 61 w 66"/>
                <a:gd name="T85" fmla="*/ 42 h 65"/>
                <a:gd name="T86" fmla="*/ 64 w 66"/>
                <a:gd name="T87" fmla="*/ 42 h 65"/>
                <a:gd name="T88" fmla="*/ 64 w 66"/>
                <a:gd name="T89" fmla="*/ 42 h 65"/>
                <a:gd name="T90" fmla="*/ 66 w 66"/>
                <a:gd name="T91" fmla="*/ 37 h 65"/>
                <a:gd name="T92" fmla="*/ 66 w 66"/>
                <a:gd name="T93" fmla="*/ 30 h 65"/>
                <a:gd name="T94" fmla="*/ 66 w 66"/>
                <a:gd name="T95" fmla="*/ 30 h 65"/>
                <a:gd name="T96" fmla="*/ 66 w 66"/>
                <a:gd name="T97" fmla="*/ 23 h 65"/>
                <a:gd name="T98" fmla="*/ 63 w 66"/>
                <a:gd name="T99" fmla="*/ 18 h 65"/>
                <a:gd name="T100" fmla="*/ 59 w 66"/>
                <a:gd name="T101" fmla="*/ 13 h 65"/>
                <a:gd name="T102" fmla="*/ 56 w 66"/>
                <a:gd name="T103" fmla="*/ 8 h 65"/>
                <a:gd name="T104" fmla="*/ 51 w 66"/>
                <a:gd name="T105" fmla="*/ 5 h 65"/>
                <a:gd name="T106" fmla="*/ 46 w 66"/>
                <a:gd name="T107" fmla="*/ 1 h 65"/>
                <a:gd name="T108" fmla="*/ 41 w 66"/>
                <a:gd name="T109" fmla="*/ 0 h 65"/>
                <a:gd name="T110" fmla="*/ 34 w 66"/>
                <a:gd name="T1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4" y="0"/>
                  </a:moveTo>
                  <a:lnTo>
                    <a:pt x="3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8"/>
                  </a:lnTo>
                  <a:lnTo>
                    <a:pt x="31" y="12"/>
                  </a:lnTo>
                  <a:lnTo>
                    <a:pt x="26" y="20"/>
                  </a:lnTo>
                  <a:lnTo>
                    <a:pt x="17" y="27"/>
                  </a:lnTo>
                  <a:lnTo>
                    <a:pt x="14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42"/>
                  </a:lnTo>
                  <a:lnTo>
                    <a:pt x="4" y="47"/>
                  </a:lnTo>
                  <a:lnTo>
                    <a:pt x="7" y="52"/>
                  </a:lnTo>
                  <a:lnTo>
                    <a:pt x="12" y="57"/>
                  </a:lnTo>
                  <a:lnTo>
                    <a:pt x="16" y="60"/>
                  </a:lnTo>
                  <a:lnTo>
                    <a:pt x="22" y="64"/>
                  </a:lnTo>
                  <a:lnTo>
                    <a:pt x="27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4" y="53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6" y="37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6" y="23"/>
                  </a:lnTo>
                  <a:lnTo>
                    <a:pt x="63" y="18"/>
                  </a:lnTo>
                  <a:lnTo>
                    <a:pt x="59" y="13"/>
                  </a:lnTo>
                  <a:lnTo>
                    <a:pt x="56" y="8"/>
                  </a:lnTo>
                  <a:lnTo>
                    <a:pt x="51" y="5"/>
                  </a:lnTo>
                  <a:lnTo>
                    <a:pt x="46" y="1"/>
                  </a:lnTo>
                  <a:lnTo>
                    <a:pt x="41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A7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80"/>
            <p:cNvSpPr/>
            <p:nvPr>
              <p:custDataLst>
                <p:tags r:id="rId78"/>
              </p:custDataLst>
            </p:nvPr>
          </p:nvSpPr>
          <p:spPr bwMode="auto">
            <a:xfrm>
              <a:off x="8264" y="4159"/>
              <a:ext cx="60" cy="62"/>
            </a:xfrm>
            <a:custGeom>
              <a:avLst/>
              <a:gdLst>
                <a:gd name="T0" fmla="*/ 34 w 66"/>
                <a:gd name="T1" fmla="*/ 0 h 65"/>
                <a:gd name="T2" fmla="*/ 34 w 66"/>
                <a:gd name="T3" fmla="*/ 0 h 65"/>
                <a:gd name="T4" fmla="*/ 31 w 66"/>
                <a:gd name="T5" fmla="*/ 0 h 65"/>
                <a:gd name="T6" fmla="*/ 31 w 66"/>
                <a:gd name="T7" fmla="*/ 0 h 65"/>
                <a:gd name="T8" fmla="*/ 31 w 66"/>
                <a:gd name="T9" fmla="*/ 0 h 65"/>
                <a:gd name="T10" fmla="*/ 31 w 66"/>
                <a:gd name="T11" fmla="*/ 0 h 65"/>
                <a:gd name="T12" fmla="*/ 31 w 66"/>
                <a:gd name="T13" fmla="*/ 3 h 65"/>
                <a:gd name="T14" fmla="*/ 31 w 66"/>
                <a:gd name="T15" fmla="*/ 3 h 65"/>
                <a:gd name="T16" fmla="*/ 31 w 66"/>
                <a:gd name="T17" fmla="*/ 8 h 65"/>
                <a:gd name="T18" fmla="*/ 31 w 66"/>
                <a:gd name="T19" fmla="*/ 12 h 65"/>
                <a:gd name="T20" fmla="*/ 26 w 66"/>
                <a:gd name="T21" fmla="*/ 20 h 65"/>
                <a:gd name="T22" fmla="*/ 17 w 66"/>
                <a:gd name="T23" fmla="*/ 27 h 65"/>
                <a:gd name="T24" fmla="*/ 14 w 66"/>
                <a:gd name="T25" fmla="*/ 28 h 65"/>
                <a:gd name="T26" fmla="*/ 9 w 66"/>
                <a:gd name="T27" fmla="*/ 30 h 65"/>
                <a:gd name="T28" fmla="*/ 9 w 66"/>
                <a:gd name="T29" fmla="*/ 30 h 65"/>
                <a:gd name="T30" fmla="*/ 7 w 66"/>
                <a:gd name="T31" fmla="*/ 30 h 65"/>
                <a:gd name="T32" fmla="*/ 7 w 66"/>
                <a:gd name="T33" fmla="*/ 30 h 65"/>
                <a:gd name="T34" fmla="*/ 2 w 66"/>
                <a:gd name="T35" fmla="*/ 28 h 65"/>
                <a:gd name="T36" fmla="*/ 2 w 66"/>
                <a:gd name="T37" fmla="*/ 28 h 65"/>
                <a:gd name="T38" fmla="*/ 0 w 66"/>
                <a:gd name="T39" fmla="*/ 35 h 65"/>
                <a:gd name="T40" fmla="*/ 0 w 66"/>
                <a:gd name="T41" fmla="*/ 35 h 65"/>
                <a:gd name="T42" fmla="*/ 2 w 66"/>
                <a:gd name="T43" fmla="*/ 42 h 65"/>
                <a:gd name="T44" fmla="*/ 4 w 66"/>
                <a:gd name="T45" fmla="*/ 47 h 65"/>
                <a:gd name="T46" fmla="*/ 7 w 66"/>
                <a:gd name="T47" fmla="*/ 52 h 65"/>
                <a:gd name="T48" fmla="*/ 12 w 66"/>
                <a:gd name="T49" fmla="*/ 57 h 65"/>
                <a:gd name="T50" fmla="*/ 16 w 66"/>
                <a:gd name="T51" fmla="*/ 60 h 65"/>
                <a:gd name="T52" fmla="*/ 22 w 66"/>
                <a:gd name="T53" fmla="*/ 64 h 65"/>
                <a:gd name="T54" fmla="*/ 27 w 66"/>
                <a:gd name="T55" fmla="*/ 65 h 65"/>
                <a:gd name="T56" fmla="*/ 34 w 66"/>
                <a:gd name="T57" fmla="*/ 65 h 65"/>
                <a:gd name="T58" fmla="*/ 34 w 66"/>
                <a:gd name="T59" fmla="*/ 65 h 65"/>
                <a:gd name="T60" fmla="*/ 36 w 66"/>
                <a:gd name="T61" fmla="*/ 65 h 65"/>
                <a:gd name="T62" fmla="*/ 36 w 66"/>
                <a:gd name="T63" fmla="*/ 65 h 65"/>
                <a:gd name="T64" fmla="*/ 44 w 66"/>
                <a:gd name="T65" fmla="*/ 64 h 65"/>
                <a:gd name="T66" fmla="*/ 44 w 66"/>
                <a:gd name="T67" fmla="*/ 64 h 65"/>
                <a:gd name="T68" fmla="*/ 42 w 66"/>
                <a:gd name="T69" fmla="*/ 60 h 65"/>
                <a:gd name="T70" fmla="*/ 42 w 66"/>
                <a:gd name="T71" fmla="*/ 60 h 65"/>
                <a:gd name="T72" fmla="*/ 44 w 66"/>
                <a:gd name="T73" fmla="*/ 53 h 65"/>
                <a:gd name="T74" fmla="*/ 47 w 66"/>
                <a:gd name="T75" fmla="*/ 47 h 65"/>
                <a:gd name="T76" fmla="*/ 52 w 66"/>
                <a:gd name="T77" fmla="*/ 43 h 65"/>
                <a:gd name="T78" fmla="*/ 59 w 66"/>
                <a:gd name="T79" fmla="*/ 42 h 65"/>
                <a:gd name="T80" fmla="*/ 59 w 66"/>
                <a:gd name="T81" fmla="*/ 42 h 65"/>
                <a:gd name="T82" fmla="*/ 61 w 66"/>
                <a:gd name="T83" fmla="*/ 42 h 65"/>
                <a:gd name="T84" fmla="*/ 61 w 66"/>
                <a:gd name="T85" fmla="*/ 42 h 65"/>
                <a:gd name="T86" fmla="*/ 64 w 66"/>
                <a:gd name="T87" fmla="*/ 42 h 65"/>
                <a:gd name="T88" fmla="*/ 64 w 66"/>
                <a:gd name="T89" fmla="*/ 42 h 65"/>
                <a:gd name="T90" fmla="*/ 66 w 66"/>
                <a:gd name="T91" fmla="*/ 37 h 65"/>
                <a:gd name="T92" fmla="*/ 66 w 66"/>
                <a:gd name="T93" fmla="*/ 30 h 65"/>
                <a:gd name="T94" fmla="*/ 66 w 66"/>
                <a:gd name="T95" fmla="*/ 30 h 65"/>
                <a:gd name="T96" fmla="*/ 66 w 66"/>
                <a:gd name="T97" fmla="*/ 23 h 65"/>
                <a:gd name="T98" fmla="*/ 63 w 66"/>
                <a:gd name="T99" fmla="*/ 18 h 65"/>
                <a:gd name="T100" fmla="*/ 59 w 66"/>
                <a:gd name="T101" fmla="*/ 13 h 65"/>
                <a:gd name="T102" fmla="*/ 56 w 66"/>
                <a:gd name="T103" fmla="*/ 8 h 65"/>
                <a:gd name="T104" fmla="*/ 51 w 66"/>
                <a:gd name="T105" fmla="*/ 5 h 65"/>
                <a:gd name="T106" fmla="*/ 46 w 66"/>
                <a:gd name="T107" fmla="*/ 1 h 65"/>
                <a:gd name="T108" fmla="*/ 41 w 66"/>
                <a:gd name="T109" fmla="*/ 0 h 65"/>
                <a:gd name="T110" fmla="*/ 34 w 66"/>
                <a:gd name="T1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4" y="0"/>
                  </a:moveTo>
                  <a:lnTo>
                    <a:pt x="3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8"/>
                  </a:lnTo>
                  <a:lnTo>
                    <a:pt x="31" y="12"/>
                  </a:lnTo>
                  <a:lnTo>
                    <a:pt x="26" y="20"/>
                  </a:lnTo>
                  <a:lnTo>
                    <a:pt x="17" y="27"/>
                  </a:lnTo>
                  <a:lnTo>
                    <a:pt x="14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42"/>
                  </a:lnTo>
                  <a:lnTo>
                    <a:pt x="4" y="47"/>
                  </a:lnTo>
                  <a:lnTo>
                    <a:pt x="7" y="52"/>
                  </a:lnTo>
                  <a:lnTo>
                    <a:pt x="12" y="57"/>
                  </a:lnTo>
                  <a:lnTo>
                    <a:pt x="16" y="60"/>
                  </a:lnTo>
                  <a:lnTo>
                    <a:pt x="22" y="64"/>
                  </a:lnTo>
                  <a:lnTo>
                    <a:pt x="27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4" y="53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6" y="37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6" y="23"/>
                  </a:lnTo>
                  <a:lnTo>
                    <a:pt x="63" y="18"/>
                  </a:lnTo>
                  <a:lnTo>
                    <a:pt x="59" y="13"/>
                  </a:lnTo>
                  <a:lnTo>
                    <a:pt x="56" y="8"/>
                  </a:lnTo>
                  <a:lnTo>
                    <a:pt x="51" y="5"/>
                  </a:lnTo>
                  <a:lnTo>
                    <a:pt x="46" y="1"/>
                  </a:lnTo>
                  <a:lnTo>
                    <a:pt x="41" y="0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81"/>
            <p:cNvSpPr/>
            <p:nvPr>
              <p:custDataLst>
                <p:tags r:id="rId79"/>
              </p:custDataLst>
            </p:nvPr>
          </p:nvSpPr>
          <p:spPr bwMode="auto">
            <a:xfrm>
              <a:off x="8045" y="3941"/>
              <a:ext cx="47" cy="47"/>
            </a:xfrm>
            <a:custGeom>
              <a:avLst/>
              <a:gdLst>
                <a:gd name="T0" fmla="*/ 25 w 49"/>
                <a:gd name="T1" fmla="*/ 0 h 50"/>
                <a:gd name="T2" fmla="*/ 25 w 49"/>
                <a:gd name="T3" fmla="*/ 0 h 50"/>
                <a:gd name="T4" fmla="*/ 22 w 49"/>
                <a:gd name="T5" fmla="*/ 0 h 50"/>
                <a:gd name="T6" fmla="*/ 22 w 49"/>
                <a:gd name="T7" fmla="*/ 0 h 50"/>
                <a:gd name="T8" fmla="*/ 17 w 49"/>
                <a:gd name="T9" fmla="*/ 0 h 50"/>
                <a:gd name="T10" fmla="*/ 13 w 49"/>
                <a:gd name="T11" fmla="*/ 3 h 50"/>
                <a:gd name="T12" fmla="*/ 5 w 49"/>
                <a:gd name="T13" fmla="*/ 8 h 50"/>
                <a:gd name="T14" fmla="*/ 0 w 49"/>
                <a:gd name="T15" fmla="*/ 16 h 50"/>
                <a:gd name="T16" fmla="*/ 0 w 49"/>
                <a:gd name="T17" fmla="*/ 21 h 50"/>
                <a:gd name="T18" fmla="*/ 0 w 49"/>
                <a:gd name="T19" fmla="*/ 26 h 50"/>
                <a:gd name="T20" fmla="*/ 0 w 49"/>
                <a:gd name="T21" fmla="*/ 26 h 50"/>
                <a:gd name="T22" fmla="*/ 2 w 49"/>
                <a:gd name="T23" fmla="*/ 35 h 50"/>
                <a:gd name="T24" fmla="*/ 5 w 49"/>
                <a:gd name="T25" fmla="*/ 42 h 50"/>
                <a:gd name="T26" fmla="*/ 12 w 49"/>
                <a:gd name="T27" fmla="*/ 47 h 50"/>
                <a:gd name="T28" fmla="*/ 20 w 49"/>
                <a:gd name="T29" fmla="*/ 48 h 50"/>
                <a:gd name="T30" fmla="*/ 20 w 49"/>
                <a:gd name="T31" fmla="*/ 48 h 50"/>
                <a:gd name="T32" fmla="*/ 25 w 49"/>
                <a:gd name="T33" fmla="*/ 50 h 50"/>
                <a:gd name="T34" fmla="*/ 25 w 49"/>
                <a:gd name="T35" fmla="*/ 50 h 50"/>
                <a:gd name="T36" fmla="*/ 27 w 49"/>
                <a:gd name="T37" fmla="*/ 50 h 50"/>
                <a:gd name="T38" fmla="*/ 27 w 49"/>
                <a:gd name="T39" fmla="*/ 50 h 50"/>
                <a:gd name="T40" fmla="*/ 32 w 49"/>
                <a:gd name="T41" fmla="*/ 48 h 50"/>
                <a:gd name="T42" fmla="*/ 35 w 49"/>
                <a:gd name="T43" fmla="*/ 47 h 50"/>
                <a:gd name="T44" fmla="*/ 44 w 49"/>
                <a:gd name="T45" fmla="*/ 40 h 50"/>
                <a:gd name="T46" fmla="*/ 49 w 49"/>
                <a:gd name="T47" fmla="*/ 32 h 50"/>
                <a:gd name="T48" fmla="*/ 49 w 49"/>
                <a:gd name="T49" fmla="*/ 28 h 50"/>
                <a:gd name="T50" fmla="*/ 49 w 49"/>
                <a:gd name="T51" fmla="*/ 23 h 50"/>
                <a:gd name="T52" fmla="*/ 49 w 49"/>
                <a:gd name="T53" fmla="*/ 23 h 50"/>
                <a:gd name="T54" fmla="*/ 49 w 49"/>
                <a:gd name="T55" fmla="*/ 20 h 50"/>
                <a:gd name="T56" fmla="*/ 49 w 49"/>
                <a:gd name="T57" fmla="*/ 20 h 50"/>
                <a:gd name="T58" fmla="*/ 45 w 49"/>
                <a:gd name="T59" fmla="*/ 11 h 50"/>
                <a:gd name="T60" fmla="*/ 40 w 49"/>
                <a:gd name="T61" fmla="*/ 5 h 50"/>
                <a:gd name="T62" fmla="*/ 34 w 49"/>
                <a:gd name="T63" fmla="*/ 1 h 50"/>
                <a:gd name="T64" fmla="*/ 25 w 49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lnTo>
                    <a:pt x="25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5" y="42"/>
                  </a:lnTo>
                  <a:lnTo>
                    <a:pt x="12" y="47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35" y="47"/>
                  </a:lnTo>
                  <a:lnTo>
                    <a:pt x="44" y="40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5" y="11"/>
                  </a:lnTo>
                  <a:lnTo>
                    <a:pt x="40" y="5"/>
                  </a:lnTo>
                  <a:lnTo>
                    <a:pt x="34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82"/>
            <p:cNvSpPr/>
            <p:nvPr>
              <p:custDataLst>
                <p:tags r:id="rId80"/>
              </p:custDataLst>
            </p:nvPr>
          </p:nvSpPr>
          <p:spPr bwMode="auto">
            <a:xfrm>
              <a:off x="8245" y="4141"/>
              <a:ext cx="47" cy="47"/>
            </a:xfrm>
            <a:custGeom>
              <a:avLst/>
              <a:gdLst>
                <a:gd name="T0" fmla="*/ 25 w 49"/>
                <a:gd name="T1" fmla="*/ 0 h 50"/>
                <a:gd name="T2" fmla="*/ 25 w 49"/>
                <a:gd name="T3" fmla="*/ 0 h 50"/>
                <a:gd name="T4" fmla="*/ 22 w 49"/>
                <a:gd name="T5" fmla="*/ 0 h 50"/>
                <a:gd name="T6" fmla="*/ 22 w 49"/>
                <a:gd name="T7" fmla="*/ 0 h 50"/>
                <a:gd name="T8" fmla="*/ 17 w 49"/>
                <a:gd name="T9" fmla="*/ 0 h 50"/>
                <a:gd name="T10" fmla="*/ 13 w 49"/>
                <a:gd name="T11" fmla="*/ 3 h 50"/>
                <a:gd name="T12" fmla="*/ 5 w 49"/>
                <a:gd name="T13" fmla="*/ 8 h 50"/>
                <a:gd name="T14" fmla="*/ 0 w 49"/>
                <a:gd name="T15" fmla="*/ 16 h 50"/>
                <a:gd name="T16" fmla="*/ 0 w 49"/>
                <a:gd name="T17" fmla="*/ 21 h 50"/>
                <a:gd name="T18" fmla="*/ 0 w 49"/>
                <a:gd name="T19" fmla="*/ 26 h 50"/>
                <a:gd name="T20" fmla="*/ 0 w 49"/>
                <a:gd name="T21" fmla="*/ 26 h 50"/>
                <a:gd name="T22" fmla="*/ 2 w 49"/>
                <a:gd name="T23" fmla="*/ 35 h 50"/>
                <a:gd name="T24" fmla="*/ 5 w 49"/>
                <a:gd name="T25" fmla="*/ 42 h 50"/>
                <a:gd name="T26" fmla="*/ 12 w 49"/>
                <a:gd name="T27" fmla="*/ 47 h 50"/>
                <a:gd name="T28" fmla="*/ 20 w 49"/>
                <a:gd name="T29" fmla="*/ 48 h 50"/>
                <a:gd name="T30" fmla="*/ 20 w 49"/>
                <a:gd name="T31" fmla="*/ 48 h 50"/>
                <a:gd name="T32" fmla="*/ 25 w 49"/>
                <a:gd name="T33" fmla="*/ 50 h 50"/>
                <a:gd name="T34" fmla="*/ 25 w 49"/>
                <a:gd name="T35" fmla="*/ 50 h 50"/>
                <a:gd name="T36" fmla="*/ 27 w 49"/>
                <a:gd name="T37" fmla="*/ 50 h 50"/>
                <a:gd name="T38" fmla="*/ 27 w 49"/>
                <a:gd name="T39" fmla="*/ 50 h 50"/>
                <a:gd name="T40" fmla="*/ 32 w 49"/>
                <a:gd name="T41" fmla="*/ 48 h 50"/>
                <a:gd name="T42" fmla="*/ 35 w 49"/>
                <a:gd name="T43" fmla="*/ 47 h 50"/>
                <a:gd name="T44" fmla="*/ 44 w 49"/>
                <a:gd name="T45" fmla="*/ 40 h 50"/>
                <a:gd name="T46" fmla="*/ 49 w 49"/>
                <a:gd name="T47" fmla="*/ 32 h 50"/>
                <a:gd name="T48" fmla="*/ 49 w 49"/>
                <a:gd name="T49" fmla="*/ 28 h 50"/>
                <a:gd name="T50" fmla="*/ 49 w 49"/>
                <a:gd name="T51" fmla="*/ 23 h 50"/>
                <a:gd name="T52" fmla="*/ 49 w 49"/>
                <a:gd name="T53" fmla="*/ 23 h 50"/>
                <a:gd name="T54" fmla="*/ 49 w 49"/>
                <a:gd name="T55" fmla="*/ 20 h 50"/>
                <a:gd name="T56" fmla="*/ 49 w 49"/>
                <a:gd name="T57" fmla="*/ 20 h 50"/>
                <a:gd name="T58" fmla="*/ 45 w 49"/>
                <a:gd name="T59" fmla="*/ 11 h 50"/>
                <a:gd name="T60" fmla="*/ 40 w 49"/>
                <a:gd name="T61" fmla="*/ 5 h 50"/>
                <a:gd name="T62" fmla="*/ 34 w 49"/>
                <a:gd name="T63" fmla="*/ 1 h 50"/>
                <a:gd name="T64" fmla="*/ 25 w 49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lnTo>
                    <a:pt x="25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5" y="42"/>
                  </a:lnTo>
                  <a:lnTo>
                    <a:pt x="12" y="47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35" y="47"/>
                  </a:lnTo>
                  <a:lnTo>
                    <a:pt x="44" y="40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5" y="11"/>
                  </a:lnTo>
                  <a:lnTo>
                    <a:pt x="40" y="5"/>
                  </a:lnTo>
                  <a:lnTo>
                    <a:pt x="34" y="1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83"/>
            <p:cNvSpPr/>
            <p:nvPr>
              <p:custDataLst>
                <p:tags r:id="rId81"/>
              </p:custDataLst>
            </p:nvPr>
          </p:nvSpPr>
          <p:spPr bwMode="auto">
            <a:xfrm>
              <a:off x="8103" y="3999"/>
              <a:ext cx="32" cy="34"/>
            </a:xfrm>
            <a:custGeom>
              <a:avLst/>
              <a:gdLst>
                <a:gd name="T0" fmla="*/ 19 w 36"/>
                <a:gd name="T1" fmla="*/ 0 h 35"/>
                <a:gd name="T2" fmla="*/ 19 w 36"/>
                <a:gd name="T3" fmla="*/ 0 h 35"/>
                <a:gd name="T4" fmla="*/ 17 w 36"/>
                <a:gd name="T5" fmla="*/ 0 h 35"/>
                <a:gd name="T6" fmla="*/ 17 w 36"/>
                <a:gd name="T7" fmla="*/ 0 h 35"/>
                <a:gd name="T8" fmla="*/ 10 w 36"/>
                <a:gd name="T9" fmla="*/ 1 h 35"/>
                <a:gd name="T10" fmla="*/ 5 w 36"/>
                <a:gd name="T11" fmla="*/ 5 h 35"/>
                <a:gd name="T12" fmla="*/ 2 w 36"/>
                <a:gd name="T13" fmla="*/ 11 h 35"/>
                <a:gd name="T14" fmla="*/ 0 w 36"/>
                <a:gd name="T15" fmla="*/ 18 h 35"/>
                <a:gd name="T16" fmla="*/ 0 w 36"/>
                <a:gd name="T17" fmla="*/ 18 h 35"/>
                <a:gd name="T18" fmla="*/ 2 w 36"/>
                <a:gd name="T19" fmla="*/ 22 h 35"/>
                <a:gd name="T20" fmla="*/ 2 w 36"/>
                <a:gd name="T21" fmla="*/ 22 h 35"/>
                <a:gd name="T22" fmla="*/ 4 w 36"/>
                <a:gd name="T23" fmla="*/ 27 h 35"/>
                <a:gd name="T24" fmla="*/ 9 w 36"/>
                <a:gd name="T25" fmla="*/ 32 h 35"/>
                <a:gd name="T26" fmla="*/ 14 w 36"/>
                <a:gd name="T27" fmla="*/ 33 h 35"/>
                <a:gd name="T28" fmla="*/ 19 w 36"/>
                <a:gd name="T29" fmla="*/ 35 h 35"/>
                <a:gd name="T30" fmla="*/ 19 w 36"/>
                <a:gd name="T31" fmla="*/ 35 h 35"/>
                <a:gd name="T32" fmla="*/ 21 w 36"/>
                <a:gd name="T33" fmla="*/ 35 h 35"/>
                <a:gd name="T34" fmla="*/ 21 w 36"/>
                <a:gd name="T35" fmla="*/ 35 h 35"/>
                <a:gd name="T36" fmla="*/ 27 w 36"/>
                <a:gd name="T37" fmla="*/ 33 h 35"/>
                <a:gd name="T38" fmla="*/ 32 w 36"/>
                <a:gd name="T39" fmla="*/ 28 h 35"/>
                <a:gd name="T40" fmla="*/ 36 w 36"/>
                <a:gd name="T41" fmla="*/ 23 h 35"/>
                <a:gd name="T42" fmla="*/ 36 w 36"/>
                <a:gd name="T43" fmla="*/ 15 h 35"/>
                <a:gd name="T44" fmla="*/ 36 w 36"/>
                <a:gd name="T45" fmla="*/ 15 h 35"/>
                <a:gd name="T46" fmla="*/ 36 w 36"/>
                <a:gd name="T47" fmla="*/ 10 h 35"/>
                <a:gd name="T48" fmla="*/ 32 w 36"/>
                <a:gd name="T49" fmla="*/ 5 h 35"/>
                <a:gd name="T50" fmla="*/ 27 w 36"/>
                <a:gd name="T51" fmla="*/ 1 h 35"/>
                <a:gd name="T52" fmla="*/ 22 w 36"/>
                <a:gd name="T53" fmla="*/ 0 h 35"/>
                <a:gd name="T54" fmla="*/ 22 w 36"/>
                <a:gd name="T55" fmla="*/ 0 h 35"/>
                <a:gd name="T56" fmla="*/ 19 w 36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9" y="0"/>
                  </a:move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9" y="32"/>
                  </a:lnTo>
                  <a:lnTo>
                    <a:pt x="14" y="33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7" y="33"/>
                  </a:lnTo>
                  <a:lnTo>
                    <a:pt x="32" y="28"/>
                  </a:lnTo>
                  <a:lnTo>
                    <a:pt x="36" y="23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0"/>
                  </a:lnTo>
                  <a:lnTo>
                    <a:pt x="32" y="5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84"/>
            <p:cNvSpPr/>
            <p:nvPr>
              <p:custDataLst>
                <p:tags r:id="rId82"/>
              </p:custDataLst>
            </p:nvPr>
          </p:nvSpPr>
          <p:spPr bwMode="auto">
            <a:xfrm>
              <a:off x="8303" y="4199"/>
              <a:ext cx="32" cy="34"/>
            </a:xfrm>
            <a:custGeom>
              <a:avLst/>
              <a:gdLst>
                <a:gd name="T0" fmla="*/ 19 w 36"/>
                <a:gd name="T1" fmla="*/ 0 h 35"/>
                <a:gd name="T2" fmla="*/ 19 w 36"/>
                <a:gd name="T3" fmla="*/ 0 h 35"/>
                <a:gd name="T4" fmla="*/ 17 w 36"/>
                <a:gd name="T5" fmla="*/ 0 h 35"/>
                <a:gd name="T6" fmla="*/ 17 w 36"/>
                <a:gd name="T7" fmla="*/ 0 h 35"/>
                <a:gd name="T8" fmla="*/ 10 w 36"/>
                <a:gd name="T9" fmla="*/ 1 h 35"/>
                <a:gd name="T10" fmla="*/ 5 w 36"/>
                <a:gd name="T11" fmla="*/ 5 h 35"/>
                <a:gd name="T12" fmla="*/ 2 w 36"/>
                <a:gd name="T13" fmla="*/ 11 h 35"/>
                <a:gd name="T14" fmla="*/ 0 w 36"/>
                <a:gd name="T15" fmla="*/ 18 h 35"/>
                <a:gd name="T16" fmla="*/ 0 w 36"/>
                <a:gd name="T17" fmla="*/ 18 h 35"/>
                <a:gd name="T18" fmla="*/ 2 w 36"/>
                <a:gd name="T19" fmla="*/ 22 h 35"/>
                <a:gd name="T20" fmla="*/ 2 w 36"/>
                <a:gd name="T21" fmla="*/ 22 h 35"/>
                <a:gd name="T22" fmla="*/ 4 w 36"/>
                <a:gd name="T23" fmla="*/ 27 h 35"/>
                <a:gd name="T24" fmla="*/ 9 w 36"/>
                <a:gd name="T25" fmla="*/ 32 h 35"/>
                <a:gd name="T26" fmla="*/ 14 w 36"/>
                <a:gd name="T27" fmla="*/ 33 h 35"/>
                <a:gd name="T28" fmla="*/ 19 w 36"/>
                <a:gd name="T29" fmla="*/ 35 h 35"/>
                <a:gd name="T30" fmla="*/ 19 w 36"/>
                <a:gd name="T31" fmla="*/ 35 h 35"/>
                <a:gd name="T32" fmla="*/ 21 w 36"/>
                <a:gd name="T33" fmla="*/ 35 h 35"/>
                <a:gd name="T34" fmla="*/ 21 w 36"/>
                <a:gd name="T35" fmla="*/ 35 h 35"/>
                <a:gd name="T36" fmla="*/ 27 w 36"/>
                <a:gd name="T37" fmla="*/ 33 h 35"/>
                <a:gd name="T38" fmla="*/ 32 w 36"/>
                <a:gd name="T39" fmla="*/ 28 h 35"/>
                <a:gd name="T40" fmla="*/ 36 w 36"/>
                <a:gd name="T41" fmla="*/ 23 h 35"/>
                <a:gd name="T42" fmla="*/ 36 w 36"/>
                <a:gd name="T43" fmla="*/ 15 h 35"/>
                <a:gd name="T44" fmla="*/ 36 w 36"/>
                <a:gd name="T45" fmla="*/ 15 h 35"/>
                <a:gd name="T46" fmla="*/ 36 w 36"/>
                <a:gd name="T47" fmla="*/ 10 h 35"/>
                <a:gd name="T48" fmla="*/ 32 w 36"/>
                <a:gd name="T49" fmla="*/ 5 h 35"/>
                <a:gd name="T50" fmla="*/ 27 w 36"/>
                <a:gd name="T51" fmla="*/ 1 h 35"/>
                <a:gd name="T52" fmla="*/ 22 w 36"/>
                <a:gd name="T53" fmla="*/ 0 h 35"/>
                <a:gd name="T54" fmla="*/ 22 w 36"/>
                <a:gd name="T55" fmla="*/ 0 h 35"/>
                <a:gd name="T56" fmla="*/ 19 w 36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9" y="0"/>
                  </a:move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9" y="32"/>
                  </a:lnTo>
                  <a:lnTo>
                    <a:pt x="14" y="33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7" y="33"/>
                  </a:lnTo>
                  <a:lnTo>
                    <a:pt x="32" y="28"/>
                  </a:lnTo>
                  <a:lnTo>
                    <a:pt x="36" y="23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0"/>
                  </a:lnTo>
                  <a:lnTo>
                    <a:pt x="32" y="5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Freeform 85"/>
            <p:cNvSpPr/>
            <p:nvPr>
              <p:custDataLst>
                <p:tags r:id="rId83"/>
              </p:custDataLst>
            </p:nvPr>
          </p:nvSpPr>
          <p:spPr bwMode="auto">
            <a:xfrm>
              <a:off x="7639" y="3661"/>
              <a:ext cx="182" cy="47"/>
            </a:xfrm>
            <a:custGeom>
              <a:avLst/>
              <a:gdLst>
                <a:gd name="T0" fmla="*/ 193 w 195"/>
                <a:gd name="T1" fmla="*/ 0 h 50"/>
                <a:gd name="T2" fmla="*/ 193 w 195"/>
                <a:gd name="T3" fmla="*/ 0 h 50"/>
                <a:gd name="T4" fmla="*/ 182 w 195"/>
                <a:gd name="T5" fmla="*/ 7 h 50"/>
                <a:gd name="T6" fmla="*/ 168 w 195"/>
                <a:gd name="T7" fmla="*/ 14 h 50"/>
                <a:gd name="T8" fmla="*/ 141 w 195"/>
                <a:gd name="T9" fmla="*/ 24 h 50"/>
                <a:gd name="T10" fmla="*/ 113 w 195"/>
                <a:gd name="T11" fmla="*/ 32 h 50"/>
                <a:gd name="T12" fmla="*/ 84 w 195"/>
                <a:gd name="T13" fmla="*/ 37 h 50"/>
                <a:gd name="T14" fmla="*/ 59 w 195"/>
                <a:gd name="T15" fmla="*/ 40 h 50"/>
                <a:gd name="T16" fmla="*/ 36 w 195"/>
                <a:gd name="T17" fmla="*/ 42 h 50"/>
                <a:gd name="T18" fmla="*/ 5 w 195"/>
                <a:gd name="T19" fmla="*/ 42 h 50"/>
                <a:gd name="T20" fmla="*/ 5 w 195"/>
                <a:gd name="T21" fmla="*/ 42 h 50"/>
                <a:gd name="T22" fmla="*/ 0 w 195"/>
                <a:gd name="T23" fmla="*/ 42 h 50"/>
                <a:gd name="T24" fmla="*/ 0 w 195"/>
                <a:gd name="T25" fmla="*/ 42 h 50"/>
                <a:gd name="T26" fmla="*/ 17 w 195"/>
                <a:gd name="T27" fmla="*/ 47 h 50"/>
                <a:gd name="T28" fmla="*/ 34 w 195"/>
                <a:gd name="T29" fmla="*/ 49 h 50"/>
                <a:gd name="T30" fmla="*/ 66 w 195"/>
                <a:gd name="T31" fmla="*/ 50 h 50"/>
                <a:gd name="T32" fmla="*/ 66 w 195"/>
                <a:gd name="T33" fmla="*/ 50 h 50"/>
                <a:gd name="T34" fmla="*/ 91 w 195"/>
                <a:gd name="T35" fmla="*/ 49 h 50"/>
                <a:gd name="T36" fmla="*/ 114 w 195"/>
                <a:gd name="T37" fmla="*/ 45 h 50"/>
                <a:gd name="T38" fmla="*/ 133 w 195"/>
                <a:gd name="T39" fmla="*/ 40 h 50"/>
                <a:gd name="T40" fmla="*/ 151 w 195"/>
                <a:gd name="T41" fmla="*/ 32 h 50"/>
                <a:gd name="T42" fmla="*/ 165 w 195"/>
                <a:gd name="T43" fmla="*/ 25 h 50"/>
                <a:gd name="T44" fmla="*/ 178 w 195"/>
                <a:gd name="T45" fmla="*/ 17 h 50"/>
                <a:gd name="T46" fmla="*/ 187 w 195"/>
                <a:gd name="T47" fmla="*/ 9 h 50"/>
                <a:gd name="T48" fmla="*/ 195 w 195"/>
                <a:gd name="T49" fmla="*/ 2 h 50"/>
                <a:gd name="T50" fmla="*/ 195 w 195"/>
                <a:gd name="T51" fmla="*/ 2 h 50"/>
                <a:gd name="T52" fmla="*/ 195 w 195"/>
                <a:gd name="T53" fmla="*/ 0 h 50"/>
                <a:gd name="T54" fmla="*/ 193 w 195"/>
                <a:gd name="T5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50">
                  <a:moveTo>
                    <a:pt x="193" y="0"/>
                  </a:moveTo>
                  <a:lnTo>
                    <a:pt x="193" y="0"/>
                  </a:lnTo>
                  <a:lnTo>
                    <a:pt x="182" y="7"/>
                  </a:lnTo>
                  <a:lnTo>
                    <a:pt x="168" y="14"/>
                  </a:lnTo>
                  <a:lnTo>
                    <a:pt x="141" y="24"/>
                  </a:lnTo>
                  <a:lnTo>
                    <a:pt x="113" y="32"/>
                  </a:lnTo>
                  <a:lnTo>
                    <a:pt x="84" y="37"/>
                  </a:lnTo>
                  <a:lnTo>
                    <a:pt x="59" y="40"/>
                  </a:lnTo>
                  <a:lnTo>
                    <a:pt x="36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7" y="47"/>
                  </a:lnTo>
                  <a:lnTo>
                    <a:pt x="34" y="49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91" y="49"/>
                  </a:lnTo>
                  <a:lnTo>
                    <a:pt x="114" y="45"/>
                  </a:lnTo>
                  <a:lnTo>
                    <a:pt x="133" y="40"/>
                  </a:lnTo>
                  <a:lnTo>
                    <a:pt x="151" y="32"/>
                  </a:lnTo>
                  <a:lnTo>
                    <a:pt x="165" y="25"/>
                  </a:lnTo>
                  <a:lnTo>
                    <a:pt x="178" y="17"/>
                  </a:lnTo>
                  <a:lnTo>
                    <a:pt x="187" y="9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195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0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Freeform 86"/>
            <p:cNvSpPr/>
            <p:nvPr>
              <p:custDataLst>
                <p:tags r:id="rId84"/>
              </p:custDataLst>
            </p:nvPr>
          </p:nvSpPr>
          <p:spPr bwMode="auto">
            <a:xfrm>
              <a:off x="7839" y="3861"/>
              <a:ext cx="182" cy="47"/>
            </a:xfrm>
            <a:custGeom>
              <a:avLst/>
              <a:gdLst>
                <a:gd name="T0" fmla="*/ 193 w 195"/>
                <a:gd name="T1" fmla="*/ 0 h 50"/>
                <a:gd name="T2" fmla="*/ 193 w 195"/>
                <a:gd name="T3" fmla="*/ 0 h 50"/>
                <a:gd name="T4" fmla="*/ 182 w 195"/>
                <a:gd name="T5" fmla="*/ 7 h 50"/>
                <a:gd name="T6" fmla="*/ 168 w 195"/>
                <a:gd name="T7" fmla="*/ 14 h 50"/>
                <a:gd name="T8" fmla="*/ 141 w 195"/>
                <a:gd name="T9" fmla="*/ 24 h 50"/>
                <a:gd name="T10" fmla="*/ 113 w 195"/>
                <a:gd name="T11" fmla="*/ 32 h 50"/>
                <a:gd name="T12" fmla="*/ 84 w 195"/>
                <a:gd name="T13" fmla="*/ 37 h 50"/>
                <a:gd name="T14" fmla="*/ 59 w 195"/>
                <a:gd name="T15" fmla="*/ 40 h 50"/>
                <a:gd name="T16" fmla="*/ 36 w 195"/>
                <a:gd name="T17" fmla="*/ 42 h 50"/>
                <a:gd name="T18" fmla="*/ 5 w 195"/>
                <a:gd name="T19" fmla="*/ 42 h 50"/>
                <a:gd name="T20" fmla="*/ 5 w 195"/>
                <a:gd name="T21" fmla="*/ 42 h 50"/>
                <a:gd name="T22" fmla="*/ 0 w 195"/>
                <a:gd name="T23" fmla="*/ 42 h 50"/>
                <a:gd name="T24" fmla="*/ 0 w 195"/>
                <a:gd name="T25" fmla="*/ 42 h 50"/>
                <a:gd name="T26" fmla="*/ 17 w 195"/>
                <a:gd name="T27" fmla="*/ 47 h 50"/>
                <a:gd name="T28" fmla="*/ 34 w 195"/>
                <a:gd name="T29" fmla="*/ 49 h 50"/>
                <a:gd name="T30" fmla="*/ 66 w 195"/>
                <a:gd name="T31" fmla="*/ 50 h 50"/>
                <a:gd name="T32" fmla="*/ 66 w 195"/>
                <a:gd name="T33" fmla="*/ 50 h 50"/>
                <a:gd name="T34" fmla="*/ 91 w 195"/>
                <a:gd name="T35" fmla="*/ 49 h 50"/>
                <a:gd name="T36" fmla="*/ 114 w 195"/>
                <a:gd name="T37" fmla="*/ 45 h 50"/>
                <a:gd name="T38" fmla="*/ 133 w 195"/>
                <a:gd name="T39" fmla="*/ 40 h 50"/>
                <a:gd name="T40" fmla="*/ 151 w 195"/>
                <a:gd name="T41" fmla="*/ 32 h 50"/>
                <a:gd name="T42" fmla="*/ 165 w 195"/>
                <a:gd name="T43" fmla="*/ 25 h 50"/>
                <a:gd name="T44" fmla="*/ 178 w 195"/>
                <a:gd name="T45" fmla="*/ 17 h 50"/>
                <a:gd name="T46" fmla="*/ 187 w 195"/>
                <a:gd name="T47" fmla="*/ 9 h 50"/>
                <a:gd name="T48" fmla="*/ 195 w 195"/>
                <a:gd name="T49" fmla="*/ 2 h 50"/>
                <a:gd name="T50" fmla="*/ 195 w 195"/>
                <a:gd name="T51" fmla="*/ 2 h 50"/>
                <a:gd name="T52" fmla="*/ 195 w 195"/>
                <a:gd name="T53" fmla="*/ 0 h 50"/>
                <a:gd name="T54" fmla="*/ 193 w 195"/>
                <a:gd name="T5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50">
                  <a:moveTo>
                    <a:pt x="193" y="0"/>
                  </a:moveTo>
                  <a:lnTo>
                    <a:pt x="193" y="0"/>
                  </a:lnTo>
                  <a:lnTo>
                    <a:pt x="182" y="7"/>
                  </a:lnTo>
                  <a:lnTo>
                    <a:pt x="168" y="14"/>
                  </a:lnTo>
                  <a:lnTo>
                    <a:pt x="141" y="24"/>
                  </a:lnTo>
                  <a:lnTo>
                    <a:pt x="113" y="32"/>
                  </a:lnTo>
                  <a:lnTo>
                    <a:pt x="84" y="37"/>
                  </a:lnTo>
                  <a:lnTo>
                    <a:pt x="59" y="40"/>
                  </a:lnTo>
                  <a:lnTo>
                    <a:pt x="36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7" y="47"/>
                  </a:lnTo>
                  <a:lnTo>
                    <a:pt x="34" y="49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91" y="49"/>
                  </a:lnTo>
                  <a:lnTo>
                    <a:pt x="114" y="45"/>
                  </a:lnTo>
                  <a:lnTo>
                    <a:pt x="133" y="40"/>
                  </a:lnTo>
                  <a:lnTo>
                    <a:pt x="151" y="32"/>
                  </a:lnTo>
                  <a:lnTo>
                    <a:pt x="165" y="25"/>
                  </a:lnTo>
                  <a:lnTo>
                    <a:pt x="178" y="17"/>
                  </a:lnTo>
                  <a:lnTo>
                    <a:pt x="187" y="9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195" y="0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Freeform 87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7452" y="3513"/>
              <a:ext cx="381" cy="296"/>
            </a:xfrm>
            <a:custGeom>
              <a:avLst/>
              <a:gdLst>
                <a:gd name="T0" fmla="*/ 110 w 406"/>
                <a:gd name="T1" fmla="*/ 0 h 316"/>
                <a:gd name="T2" fmla="*/ 78 w 406"/>
                <a:gd name="T3" fmla="*/ 5 h 316"/>
                <a:gd name="T4" fmla="*/ 48 w 406"/>
                <a:gd name="T5" fmla="*/ 21 h 316"/>
                <a:gd name="T6" fmla="*/ 25 w 406"/>
                <a:gd name="T7" fmla="*/ 42 h 316"/>
                <a:gd name="T8" fmla="*/ 8 w 406"/>
                <a:gd name="T9" fmla="*/ 73 h 316"/>
                <a:gd name="T10" fmla="*/ 1 w 406"/>
                <a:gd name="T11" fmla="*/ 106 h 316"/>
                <a:gd name="T12" fmla="*/ 0 w 406"/>
                <a:gd name="T13" fmla="*/ 177 h 316"/>
                <a:gd name="T14" fmla="*/ 6 w 406"/>
                <a:gd name="T15" fmla="*/ 219 h 316"/>
                <a:gd name="T16" fmla="*/ 21 w 406"/>
                <a:gd name="T17" fmla="*/ 254 h 316"/>
                <a:gd name="T18" fmla="*/ 47 w 406"/>
                <a:gd name="T19" fmla="*/ 284 h 316"/>
                <a:gd name="T20" fmla="*/ 77 w 406"/>
                <a:gd name="T21" fmla="*/ 304 h 316"/>
                <a:gd name="T22" fmla="*/ 114 w 406"/>
                <a:gd name="T23" fmla="*/ 314 h 316"/>
                <a:gd name="T24" fmla="*/ 246 w 406"/>
                <a:gd name="T25" fmla="*/ 316 h 316"/>
                <a:gd name="T26" fmla="*/ 293 w 406"/>
                <a:gd name="T27" fmla="*/ 307 h 316"/>
                <a:gd name="T28" fmla="*/ 335 w 406"/>
                <a:gd name="T29" fmla="*/ 286 h 316"/>
                <a:gd name="T30" fmla="*/ 369 w 406"/>
                <a:gd name="T31" fmla="*/ 252 h 316"/>
                <a:gd name="T32" fmla="*/ 392 w 406"/>
                <a:gd name="T33" fmla="*/ 210 h 316"/>
                <a:gd name="T34" fmla="*/ 404 w 406"/>
                <a:gd name="T35" fmla="*/ 161 h 316"/>
                <a:gd name="T36" fmla="*/ 406 w 406"/>
                <a:gd name="T37" fmla="*/ 141 h 316"/>
                <a:gd name="T38" fmla="*/ 399 w 406"/>
                <a:gd name="T39" fmla="*/ 99 h 316"/>
                <a:gd name="T40" fmla="*/ 384 w 406"/>
                <a:gd name="T41" fmla="*/ 63 h 316"/>
                <a:gd name="T42" fmla="*/ 359 w 406"/>
                <a:gd name="T43" fmla="*/ 32 h 316"/>
                <a:gd name="T44" fmla="*/ 325 w 406"/>
                <a:gd name="T45" fmla="*/ 11 h 316"/>
                <a:gd name="T46" fmla="*/ 288 w 406"/>
                <a:gd name="T47" fmla="*/ 0 h 316"/>
                <a:gd name="T48" fmla="*/ 382 w 406"/>
                <a:gd name="T49" fmla="*/ 143 h 316"/>
                <a:gd name="T50" fmla="*/ 381 w 406"/>
                <a:gd name="T51" fmla="*/ 173 h 316"/>
                <a:gd name="T52" fmla="*/ 365 w 406"/>
                <a:gd name="T53" fmla="*/ 213 h 316"/>
                <a:gd name="T54" fmla="*/ 342 w 406"/>
                <a:gd name="T55" fmla="*/ 247 h 316"/>
                <a:gd name="T56" fmla="*/ 312 w 406"/>
                <a:gd name="T57" fmla="*/ 272 h 316"/>
                <a:gd name="T58" fmla="*/ 273 w 406"/>
                <a:gd name="T59" fmla="*/ 287 h 316"/>
                <a:gd name="T60" fmla="*/ 127 w 406"/>
                <a:gd name="T61" fmla="*/ 291 h 316"/>
                <a:gd name="T62" fmla="*/ 105 w 406"/>
                <a:gd name="T63" fmla="*/ 287 h 316"/>
                <a:gd name="T64" fmla="*/ 77 w 406"/>
                <a:gd name="T65" fmla="*/ 277 h 316"/>
                <a:gd name="T66" fmla="*/ 40 w 406"/>
                <a:gd name="T67" fmla="*/ 240 h 316"/>
                <a:gd name="T68" fmla="*/ 25 w 406"/>
                <a:gd name="T69" fmla="*/ 200 h 316"/>
                <a:gd name="T70" fmla="*/ 23 w 406"/>
                <a:gd name="T71" fmla="*/ 120 h 316"/>
                <a:gd name="T72" fmla="*/ 30 w 406"/>
                <a:gd name="T73" fmla="*/ 83 h 316"/>
                <a:gd name="T74" fmla="*/ 62 w 406"/>
                <a:gd name="T75" fmla="*/ 41 h 316"/>
                <a:gd name="T76" fmla="*/ 110 w 406"/>
                <a:gd name="T77" fmla="*/ 24 h 316"/>
                <a:gd name="T78" fmla="*/ 287 w 406"/>
                <a:gd name="T79" fmla="*/ 26 h 316"/>
                <a:gd name="T80" fmla="*/ 317 w 406"/>
                <a:gd name="T81" fmla="*/ 34 h 316"/>
                <a:gd name="T82" fmla="*/ 344 w 406"/>
                <a:gd name="T83" fmla="*/ 51 h 316"/>
                <a:gd name="T84" fmla="*/ 364 w 406"/>
                <a:gd name="T85" fmla="*/ 76 h 316"/>
                <a:gd name="T86" fmla="*/ 377 w 406"/>
                <a:gd name="T87" fmla="*/ 106 h 316"/>
                <a:gd name="T88" fmla="*/ 382 w 406"/>
                <a:gd name="T89" fmla="*/ 14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6" h="316">
                  <a:moveTo>
                    <a:pt x="275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68" y="9"/>
                  </a:lnTo>
                  <a:lnTo>
                    <a:pt x="58" y="14"/>
                  </a:lnTo>
                  <a:lnTo>
                    <a:pt x="48" y="21"/>
                  </a:lnTo>
                  <a:lnTo>
                    <a:pt x="40" y="27"/>
                  </a:lnTo>
                  <a:lnTo>
                    <a:pt x="33" y="34"/>
                  </a:lnTo>
                  <a:lnTo>
                    <a:pt x="25" y="42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8" y="73"/>
                  </a:lnTo>
                  <a:lnTo>
                    <a:pt x="5" y="84"/>
                  </a:lnTo>
                  <a:lnTo>
                    <a:pt x="3" y="94"/>
                  </a:lnTo>
                  <a:lnTo>
                    <a:pt x="1" y="106"/>
                  </a:lnTo>
                  <a:lnTo>
                    <a:pt x="0" y="12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1" y="192"/>
                  </a:lnTo>
                  <a:lnTo>
                    <a:pt x="3" y="205"/>
                  </a:lnTo>
                  <a:lnTo>
                    <a:pt x="6" y="219"/>
                  </a:lnTo>
                  <a:lnTo>
                    <a:pt x="10" y="230"/>
                  </a:lnTo>
                  <a:lnTo>
                    <a:pt x="15" y="242"/>
                  </a:lnTo>
                  <a:lnTo>
                    <a:pt x="21" y="254"/>
                  </a:lnTo>
                  <a:lnTo>
                    <a:pt x="28" y="266"/>
                  </a:lnTo>
                  <a:lnTo>
                    <a:pt x="37" y="274"/>
                  </a:lnTo>
                  <a:lnTo>
                    <a:pt x="47" y="284"/>
                  </a:lnTo>
                  <a:lnTo>
                    <a:pt x="57" y="291"/>
                  </a:lnTo>
                  <a:lnTo>
                    <a:pt x="67" y="299"/>
                  </a:lnTo>
                  <a:lnTo>
                    <a:pt x="77" y="304"/>
                  </a:lnTo>
                  <a:lnTo>
                    <a:pt x="89" y="309"/>
                  </a:lnTo>
                  <a:lnTo>
                    <a:pt x="102" y="312"/>
                  </a:lnTo>
                  <a:lnTo>
                    <a:pt x="114" y="314"/>
                  </a:lnTo>
                  <a:lnTo>
                    <a:pt x="127" y="316"/>
                  </a:lnTo>
                  <a:lnTo>
                    <a:pt x="246" y="316"/>
                  </a:lnTo>
                  <a:lnTo>
                    <a:pt x="246" y="316"/>
                  </a:lnTo>
                  <a:lnTo>
                    <a:pt x="261" y="314"/>
                  </a:lnTo>
                  <a:lnTo>
                    <a:pt x="278" y="312"/>
                  </a:lnTo>
                  <a:lnTo>
                    <a:pt x="293" y="307"/>
                  </a:lnTo>
                  <a:lnTo>
                    <a:pt x="308" y="302"/>
                  </a:lnTo>
                  <a:lnTo>
                    <a:pt x="322" y="294"/>
                  </a:lnTo>
                  <a:lnTo>
                    <a:pt x="335" y="286"/>
                  </a:lnTo>
                  <a:lnTo>
                    <a:pt x="347" y="276"/>
                  </a:lnTo>
                  <a:lnTo>
                    <a:pt x="359" y="266"/>
                  </a:lnTo>
                  <a:lnTo>
                    <a:pt x="369" y="252"/>
                  </a:lnTo>
                  <a:lnTo>
                    <a:pt x="379" y="239"/>
                  </a:lnTo>
                  <a:lnTo>
                    <a:pt x="386" y="225"/>
                  </a:lnTo>
                  <a:lnTo>
                    <a:pt x="392" y="210"/>
                  </a:lnTo>
                  <a:lnTo>
                    <a:pt x="399" y="195"/>
                  </a:lnTo>
                  <a:lnTo>
                    <a:pt x="402" y="178"/>
                  </a:lnTo>
                  <a:lnTo>
                    <a:pt x="404" y="161"/>
                  </a:lnTo>
                  <a:lnTo>
                    <a:pt x="406" y="143"/>
                  </a:lnTo>
                  <a:lnTo>
                    <a:pt x="406" y="141"/>
                  </a:lnTo>
                  <a:lnTo>
                    <a:pt x="406" y="141"/>
                  </a:lnTo>
                  <a:lnTo>
                    <a:pt x="404" y="126"/>
                  </a:lnTo>
                  <a:lnTo>
                    <a:pt x="402" y="113"/>
                  </a:lnTo>
                  <a:lnTo>
                    <a:pt x="399" y="99"/>
                  </a:lnTo>
                  <a:lnTo>
                    <a:pt x="396" y="86"/>
                  </a:lnTo>
                  <a:lnTo>
                    <a:pt x="391" y="74"/>
                  </a:lnTo>
                  <a:lnTo>
                    <a:pt x="384" y="63"/>
                  </a:lnTo>
                  <a:lnTo>
                    <a:pt x="375" y="51"/>
                  </a:lnTo>
                  <a:lnTo>
                    <a:pt x="367" y="41"/>
                  </a:lnTo>
                  <a:lnTo>
                    <a:pt x="359" y="32"/>
                  </a:lnTo>
                  <a:lnTo>
                    <a:pt x="349" y="24"/>
                  </a:lnTo>
                  <a:lnTo>
                    <a:pt x="337" y="17"/>
                  </a:lnTo>
                  <a:lnTo>
                    <a:pt x="325" y="11"/>
                  </a:lnTo>
                  <a:lnTo>
                    <a:pt x="313" y="5"/>
                  </a:lnTo>
                  <a:lnTo>
                    <a:pt x="302" y="2"/>
                  </a:lnTo>
                  <a:lnTo>
                    <a:pt x="288" y="0"/>
                  </a:lnTo>
                  <a:lnTo>
                    <a:pt x="275" y="0"/>
                  </a:lnTo>
                  <a:lnTo>
                    <a:pt x="275" y="0"/>
                  </a:lnTo>
                  <a:close/>
                  <a:moveTo>
                    <a:pt x="382" y="143"/>
                  </a:moveTo>
                  <a:lnTo>
                    <a:pt x="382" y="143"/>
                  </a:lnTo>
                  <a:lnTo>
                    <a:pt x="382" y="158"/>
                  </a:lnTo>
                  <a:lnTo>
                    <a:pt x="381" y="173"/>
                  </a:lnTo>
                  <a:lnTo>
                    <a:pt x="377" y="187"/>
                  </a:lnTo>
                  <a:lnTo>
                    <a:pt x="372" y="200"/>
                  </a:lnTo>
                  <a:lnTo>
                    <a:pt x="365" y="213"/>
                  </a:lnTo>
                  <a:lnTo>
                    <a:pt x="359" y="225"/>
                  </a:lnTo>
                  <a:lnTo>
                    <a:pt x="352" y="237"/>
                  </a:lnTo>
                  <a:lnTo>
                    <a:pt x="342" y="247"/>
                  </a:lnTo>
                  <a:lnTo>
                    <a:pt x="334" y="257"/>
                  </a:lnTo>
                  <a:lnTo>
                    <a:pt x="322" y="266"/>
                  </a:lnTo>
                  <a:lnTo>
                    <a:pt x="312" y="272"/>
                  </a:lnTo>
                  <a:lnTo>
                    <a:pt x="298" y="279"/>
                  </a:lnTo>
                  <a:lnTo>
                    <a:pt x="287" y="284"/>
                  </a:lnTo>
                  <a:lnTo>
                    <a:pt x="273" y="287"/>
                  </a:lnTo>
                  <a:lnTo>
                    <a:pt x="260" y="289"/>
                  </a:lnTo>
                  <a:lnTo>
                    <a:pt x="246" y="291"/>
                  </a:lnTo>
                  <a:lnTo>
                    <a:pt x="127" y="291"/>
                  </a:lnTo>
                  <a:lnTo>
                    <a:pt x="127" y="291"/>
                  </a:lnTo>
                  <a:lnTo>
                    <a:pt x="117" y="289"/>
                  </a:lnTo>
                  <a:lnTo>
                    <a:pt x="105" y="287"/>
                  </a:lnTo>
                  <a:lnTo>
                    <a:pt x="97" y="286"/>
                  </a:lnTo>
                  <a:lnTo>
                    <a:pt x="87" y="281"/>
                  </a:lnTo>
                  <a:lnTo>
                    <a:pt x="77" y="277"/>
                  </a:lnTo>
                  <a:lnTo>
                    <a:pt x="68" y="271"/>
                  </a:lnTo>
                  <a:lnTo>
                    <a:pt x="53" y="257"/>
                  </a:lnTo>
                  <a:lnTo>
                    <a:pt x="40" y="240"/>
                  </a:lnTo>
                  <a:lnTo>
                    <a:pt x="31" y="222"/>
                  </a:lnTo>
                  <a:lnTo>
                    <a:pt x="28" y="210"/>
                  </a:lnTo>
                  <a:lnTo>
                    <a:pt x="25" y="200"/>
                  </a:lnTo>
                  <a:lnTo>
                    <a:pt x="23" y="188"/>
                  </a:lnTo>
                  <a:lnTo>
                    <a:pt x="23" y="177"/>
                  </a:lnTo>
                  <a:lnTo>
                    <a:pt x="23" y="120"/>
                  </a:lnTo>
                  <a:lnTo>
                    <a:pt x="23" y="120"/>
                  </a:lnTo>
                  <a:lnTo>
                    <a:pt x="25" y="99"/>
                  </a:lnTo>
                  <a:lnTo>
                    <a:pt x="30" y="83"/>
                  </a:lnTo>
                  <a:lnTo>
                    <a:pt x="38" y="66"/>
                  </a:lnTo>
                  <a:lnTo>
                    <a:pt x="48" y="52"/>
                  </a:lnTo>
                  <a:lnTo>
                    <a:pt x="62" y="41"/>
                  </a:lnTo>
                  <a:lnTo>
                    <a:pt x="77" y="32"/>
                  </a:lnTo>
                  <a:lnTo>
                    <a:pt x="94" y="26"/>
                  </a:lnTo>
                  <a:lnTo>
                    <a:pt x="110" y="24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87" y="26"/>
                  </a:lnTo>
                  <a:lnTo>
                    <a:pt x="297" y="27"/>
                  </a:lnTo>
                  <a:lnTo>
                    <a:pt x="307" y="31"/>
                  </a:lnTo>
                  <a:lnTo>
                    <a:pt x="317" y="34"/>
                  </a:lnTo>
                  <a:lnTo>
                    <a:pt x="327" y="39"/>
                  </a:lnTo>
                  <a:lnTo>
                    <a:pt x="335" y="44"/>
                  </a:lnTo>
                  <a:lnTo>
                    <a:pt x="344" y="51"/>
                  </a:lnTo>
                  <a:lnTo>
                    <a:pt x="350" y="59"/>
                  </a:lnTo>
                  <a:lnTo>
                    <a:pt x="359" y="68"/>
                  </a:lnTo>
                  <a:lnTo>
                    <a:pt x="364" y="76"/>
                  </a:lnTo>
                  <a:lnTo>
                    <a:pt x="370" y="86"/>
                  </a:lnTo>
                  <a:lnTo>
                    <a:pt x="374" y="96"/>
                  </a:lnTo>
                  <a:lnTo>
                    <a:pt x="377" y="106"/>
                  </a:lnTo>
                  <a:lnTo>
                    <a:pt x="381" y="118"/>
                  </a:lnTo>
                  <a:lnTo>
                    <a:pt x="382" y="130"/>
                  </a:lnTo>
                  <a:lnTo>
                    <a:pt x="382" y="141"/>
                  </a:lnTo>
                  <a:lnTo>
                    <a:pt x="382" y="143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625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Freeform 88"/>
            <p:cNvSpPr/>
            <p:nvPr>
              <p:custDataLst>
                <p:tags r:id="rId86"/>
              </p:custDataLst>
            </p:nvPr>
          </p:nvSpPr>
          <p:spPr bwMode="auto">
            <a:xfrm>
              <a:off x="7289" y="3604"/>
              <a:ext cx="176" cy="43"/>
            </a:xfrm>
            <a:custGeom>
              <a:avLst/>
              <a:gdLst>
                <a:gd name="T0" fmla="*/ 188 w 188"/>
                <a:gd name="T1" fmla="*/ 45 h 45"/>
                <a:gd name="T2" fmla="*/ 22 w 188"/>
                <a:gd name="T3" fmla="*/ 45 h 45"/>
                <a:gd name="T4" fmla="*/ 22 w 188"/>
                <a:gd name="T5" fmla="*/ 45 h 45"/>
                <a:gd name="T6" fmla="*/ 13 w 188"/>
                <a:gd name="T7" fmla="*/ 43 h 45"/>
                <a:gd name="T8" fmla="*/ 7 w 188"/>
                <a:gd name="T9" fmla="*/ 38 h 45"/>
                <a:gd name="T10" fmla="*/ 2 w 188"/>
                <a:gd name="T11" fmla="*/ 32 h 45"/>
                <a:gd name="T12" fmla="*/ 0 w 188"/>
                <a:gd name="T13" fmla="*/ 23 h 45"/>
                <a:gd name="T14" fmla="*/ 0 w 188"/>
                <a:gd name="T15" fmla="*/ 22 h 45"/>
                <a:gd name="T16" fmla="*/ 0 w 188"/>
                <a:gd name="T17" fmla="*/ 22 h 45"/>
                <a:gd name="T18" fmla="*/ 2 w 188"/>
                <a:gd name="T19" fmla="*/ 13 h 45"/>
                <a:gd name="T20" fmla="*/ 7 w 188"/>
                <a:gd name="T21" fmla="*/ 5 h 45"/>
                <a:gd name="T22" fmla="*/ 13 w 188"/>
                <a:gd name="T23" fmla="*/ 1 h 45"/>
                <a:gd name="T24" fmla="*/ 22 w 188"/>
                <a:gd name="T25" fmla="*/ 0 h 45"/>
                <a:gd name="T26" fmla="*/ 188 w 188"/>
                <a:gd name="T27" fmla="*/ 0 h 45"/>
                <a:gd name="T28" fmla="*/ 188 w 188"/>
                <a:gd name="T2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45">
                  <a:moveTo>
                    <a:pt x="188" y="45"/>
                  </a:moveTo>
                  <a:lnTo>
                    <a:pt x="22" y="45"/>
                  </a:lnTo>
                  <a:lnTo>
                    <a:pt x="22" y="45"/>
                  </a:lnTo>
                  <a:lnTo>
                    <a:pt x="13" y="43"/>
                  </a:lnTo>
                  <a:lnTo>
                    <a:pt x="7" y="38"/>
                  </a:lnTo>
                  <a:lnTo>
                    <a:pt x="2" y="32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7" y="5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188" y="0"/>
                  </a:lnTo>
                  <a:lnTo>
                    <a:pt x="188" y="45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Rectangle 89"/>
            <p:cNvSpPr>
              <a:spLocks noChangeArrowheads="1"/>
            </p:cNvSpPr>
            <p:nvPr>
              <p:custDataLst>
                <p:tags r:id="rId87"/>
              </p:custDataLst>
            </p:nvPr>
          </p:nvSpPr>
          <p:spPr bwMode="auto">
            <a:xfrm>
              <a:off x="7816" y="3608"/>
              <a:ext cx="259" cy="53"/>
            </a:xfrm>
            <a:prstGeom prst="rect">
              <a:avLst/>
            </a:pr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Rectangle 90"/>
            <p:cNvSpPr>
              <a:spLocks noChangeArrowheads="1"/>
            </p:cNvSpPr>
            <p:nvPr>
              <p:custDataLst>
                <p:tags r:id="rId88"/>
              </p:custDataLst>
            </p:nvPr>
          </p:nvSpPr>
          <p:spPr bwMode="auto">
            <a:xfrm>
              <a:off x="8016" y="3808"/>
              <a:ext cx="259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91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8074" y="3524"/>
              <a:ext cx="358" cy="274"/>
            </a:xfrm>
            <a:custGeom>
              <a:avLst/>
              <a:gdLst>
                <a:gd name="T0" fmla="*/ 130 w 383"/>
                <a:gd name="T1" fmla="*/ 196 h 292"/>
                <a:gd name="T2" fmla="*/ 84 w 383"/>
                <a:gd name="T3" fmla="*/ 188 h 292"/>
                <a:gd name="T4" fmla="*/ 27 w 383"/>
                <a:gd name="T5" fmla="*/ 158 h 292"/>
                <a:gd name="T6" fmla="*/ 9 w 383"/>
                <a:gd name="T7" fmla="*/ 139 h 292"/>
                <a:gd name="T8" fmla="*/ 47 w 383"/>
                <a:gd name="T9" fmla="*/ 161 h 292"/>
                <a:gd name="T10" fmla="*/ 123 w 383"/>
                <a:gd name="T11" fmla="*/ 183 h 292"/>
                <a:gd name="T12" fmla="*/ 209 w 383"/>
                <a:gd name="T13" fmla="*/ 190 h 292"/>
                <a:gd name="T14" fmla="*/ 212 w 383"/>
                <a:gd name="T15" fmla="*/ 190 h 292"/>
                <a:gd name="T16" fmla="*/ 178 w 383"/>
                <a:gd name="T17" fmla="*/ 195 h 292"/>
                <a:gd name="T18" fmla="*/ 215 w 383"/>
                <a:gd name="T19" fmla="*/ 0 h 292"/>
                <a:gd name="T20" fmla="*/ 237 w 383"/>
                <a:gd name="T21" fmla="*/ 12 h 292"/>
                <a:gd name="T22" fmla="*/ 264 w 383"/>
                <a:gd name="T23" fmla="*/ 32 h 292"/>
                <a:gd name="T24" fmla="*/ 291 w 383"/>
                <a:gd name="T25" fmla="*/ 62 h 292"/>
                <a:gd name="T26" fmla="*/ 309 w 383"/>
                <a:gd name="T27" fmla="*/ 91 h 292"/>
                <a:gd name="T28" fmla="*/ 304 w 383"/>
                <a:gd name="T29" fmla="*/ 84 h 292"/>
                <a:gd name="T30" fmla="*/ 259 w 383"/>
                <a:gd name="T31" fmla="*/ 118 h 292"/>
                <a:gd name="T32" fmla="*/ 183 w 383"/>
                <a:gd name="T33" fmla="*/ 143 h 292"/>
                <a:gd name="T34" fmla="*/ 150 w 383"/>
                <a:gd name="T35" fmla="*/ 146 h 292"/>
                <a:gd name="T36" fmla="*/ 115 w 383"/>
                <a:gd name="T37" fmla="*/ 144 h 292"/>
                <a:gd name="T38" fmla="*/ 59 w 383"/>
                <a:gd name="T39" fmla="*/ 133 h 292"/>
                <a:gd name="T40" fmla="*/ 26 w 383"/>
                <a:gd name="T41" fmla="*/ 114 h 292"/>
                <a:gd name="T42" fmla="*/ 24 w 383"/>
                <a:gd name="T43" fmla="*/ 119 h 292"/>
                <a:gd name="T44" fmla="*/ 24 w 383"/>
                <a:gd name="T45" fmla="*/ 104 h 292"/>
                <a:gd name="T46" fmla="*/ 31 w 383"/>
                <a:gd name="T47" fmla="*/ 66 h 292"/>
                <a:gd name="T48" fmla="*/ 42 w 383"/>
                <a:gd name="T49" fmla="*/ 40 h 292"/>
                <a:gd name="T50" fmla="*/ 59 w 383"/>
                <a:gd name="T51" fmla="*/ 20 h 292"/>
                <a:gd name="T52" fmla="*/ 37 w 383"/>
                <a:gd name="T53" fmla="*/ 37 h 292"/>
                <a:gd name="T54" fmla="*/ 12 w 383"/>
                <a:gd name="T55" fmla="*/ 72 h 292"/>
                <a:gd name="T56" fmla="*/ 0 w 383"/>
                <a:gd name="T57" fmla="*/ 114 h 292"/>
                <a:gd name="T58" fmla="*/ 0 w 383"/>
                <a:gd name="T59" fmla="*/ 146 h 292"/>
                <a:gd name="T60" fmla="*/ 9 w 383"/>
                <a:gd name="T61" fmla="*/ 190 h 292"/>
                <a:gd name="T62" fmla="*/ 29 w 383"/>
                <a:gd name="T63" fmla="*/ 228 h 292"/>
                <a:gd name="T64" fmla="*/ 59 w 383"/>
                <a:gd name="T65" fmla="*/ 259 h 292"/>
                <a:gd name="T66" fmla="*/ 96 w 383"/>
                <a:gd name="T67" fmla="*/ 280 h 292"/>
                <a:gd name="T68" fmla="*/ 140 w 383"/>
                <a:gd name="T69" fmla="*/ 292 h 292"/>
                <a:gd name="T70" fmla="*/ 259 w 383"/>
                <a:gd name="T71" fmla="*/ 292 h 292"/>
                <a:gd name="T72" fmla="*/ 272 w 383"/>
                <a:gd name="T73" fmla="*/ 292 h 292"/>
                <a:gd name="T74" fmla="*/ 308 w 383"/>
                <a:gd name="T75" fmla="*/ 284 h 292"/>
                <a:gd name="T76" fmla="*/ 338 w 383"/>
                <a:gd name="T77" fmla="*/ 265 h 292"/>
                <a:gd name="T78" fmla="*/ 361 w 383"/>
                <a:gd name="T79" fmla="*/ 238 h 292"/>
                <a:gd name="T80" fmla="*/ 378 w 383"/>
                <a:gd name="T81" fmla="*/ 207 h 292"/>
                <a:gd name="T82" fmla="*/ 383 w 383"/>
                <a:gd name="T83" fmla="*/ 170 h 292"/>
                <a:gd name="T84" fmla="*/ 383 w 383"/>
                <a:gd name="T85" fmla="*/ 96 h 292"/>
                <a:gd name="T86" fmla="*/ 375 w 383"/>
                <a:gd name="T87" fmla="*/ 66 h 292"/>
                <a:gd name="T88" fmla="*/ 351 w 383"/>
                <a:gd name="T89" fmla="*/ 32 h 292"/>
                <a:gd name="T90" fmla="*/ 318 w 383"/>
                <a:gd name="T91" fmla="*/ 9 h 292"/>
                <a:gd name="T92" fmla="*/ 287 w 383"/>
                <a:gd name="T9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3" h="292">
                  <a:moveTo>
                    <a:pt x="146" y="198"/>
                  </a:moveTo>
                  <a:lnTo>
                    <a:pt x="146" y="198"/>
                  </a:lnTo>
                  <a:lnTo>
                    <a:pt x="130" y="196"/>
                  </a:lnTo>
                  <a:lnTo>
                    <a:pt x="113" y="195"/>
                  </a:lnTo>
                  <a:lnTo>
                    <a:pt x="98" y="191"/>
                  </a:lnTo>
                  <a:lnTo>
                    <a:pt x="84" y="188"/>
                  </a:lnTo>
                  <a:lnTo>
                    <a:pt x="61" y="180"/>
                  </a:lnTo>
                  <a:lnTo>
                    <a:pt x="41" y="168"/>
                  </a:lnTo>
                  <a:lnTo>
                    <a:pt x="27" y="158"/>
                  </a:lnTo>
                  <a:lnTo>
                    <a:pt x="17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1" y="148"/>
                  </a:lnTo>
                  <a:lnTo>
                    <a:pt x="34" y="155"/>
                  </a:lnTo>
                  <a:lnTo>
                    <a:pt x="47" y="161"/>
                  </a:lnTo>
                  <a:lnTo>
                    <a:pt x="63" y="168"/>
                  </a:lnTo>
                  <a:lnTo>
                    <a:pt x="93" y="176"/>
                  </a:lnTo>
                  <a:lnTo>
                    <a:pt x="123" y="183"/>
                  </a:lnTo>
                  <a:lnTo>
                    <a:pt x="151" y="186"/>
                  </a:lnTo>
                  <a:lnTo>
                    <a:pt x="175" y="188"/>
                  </a:lnTo>
                  <a:lnTo>
                    <a:pt x="209" y="190"/>
                  </a:lnTo>
                  <a:lnTo>
                    <a:pt x="209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178" y="195"/>
                  </a:lnTo>
                  <a:lnTo>
                    <a:pt x="146" y="198"/>
                  </a:lnTo>
                  <a:close/>
                  <a:moveTo>
                    <a:pt x="215" y="0"/>
                  </a:moveTo>
                  <a:lnTo>
                    <a:pt x="215" y="0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37" y="1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64" y="32"/>
                  </a:lnTo>
                  <a:lnTo>
                    <a:pt x="274" y="42"/>
                  </a:lnTo>
                  <a:lnTo>
                    <a:pt x="274" y="42"/>
                  </a:lnTo>
                  <a:lnTo>
                    <a:pt x="291" y="62"/>
                  </a:lnTo>
                  <a:lnTo>
                    <a:pt x="303" y="77"/>
                  </a:lnTo>
                  <a:lnTo>
                    <a:pt x="303" y="77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84"/>
                  </a:lnTo>
                  <a:lnTo>
                    <a:pt x="304" y="84"/>
                  </a:lnTo>
                  <a:lnTo>
                    <a:pt x="289" y="97"/>
                  </a:lnTo>
                  <a:lnTo>
                    <a:pt x="276" y="108"/>
                  </a:lnTo>
                  <a:lnTo>
                    <a:pt x="259" y="118"/>
                  </a:lnTo>
                  <a:lnTo>
                    <a:pt x="237" y="128"/>
                  </a:lnTo>
                  <a:lnTo>
                    <a:pt x="212" y="136"/>
                  </a:lnTo>
                  <a:lnTo>
                    <a:pt x="183" y="143"/>
                  </a:lnTo>
                  <a:lnTo>
                    <a:pt x="167" y="14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15" y="144"/>
                  </a:lnTo>
                  <a:lnTo>
                    <a:pt x="93" y="141"/>
                  </a:lnTo>
                  <a:lnTo>
                    <a:pt x="74" y="138"/>
                  </a:lnTo>
                  <a:lnTo>
                    <a:pt x="59" y="133"/>
                  </a:lnTo>
                  <a:lnTo>
                    <a:pt x="46" y="126"/>
                  </a:lnTo>
                  <a:lnTo>
                    <a:pt x="36" y="121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6" y="87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6" y="5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9" y="30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27" y="49"/>
                  </a:lnTo>
                  <a:lnTo>
                    <a:pt x="19" y="61"/>
                  </a:lnTo>
                  <a:lnTo>
                    <a:pt x="12" y="72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5" y="176"/>
                  </a:lnTo>
                  <a:lnTo>
                    <a:pt x="9" y="190"/>
                  </a:lnTo>
                  <a:lnTo>
                    <a:pt x="16" y="203"/>
                  </a:lnTo>
                  <a:lnTo>
                    <a:pt x="22" y="217"/>
                  </a:lnTo>
                  <a:lnTo>
                    <a:pt x="29" y="228"/>
                  </a:lnTo>
                  <a:lnTo>
                    <a:pt x="39" y="240"/>
                  </a:lnTo>
                  <a:lnTo>
                    <a:pt x="49" y="250"/>
                  </a:lnTo>
                  <a:lnTo>
                    <a:pt x="59" y="259"/>
                  </a:lnTo>
                  <a:lnTo>
                    <a:pt x="71" y="267"/>
                  </a:lnTo>
                  <a:lnTo>
                    <a:pt x="83" y="275"/>
                  </a:lnTo>
                  <a:lnTo>
                    <a:pt x="96" y="280"/>
                  </a:lnTo>
                  <a:lnTo>
                    <a:pt x="111" y="285"/>
                  </a:lnTo>
                  <a:lnTo>
                    <a:pt x="125" y="289"/>
                  </a:lnTo>
                  <a:lnTo>
                    <a:pt x="140" y="292"/>
                  </a:lnTo>
                  <a:lnTo>
                    <a:pt x="155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72" y="292"/>
                  </a:lnTo>
                  <a:lnTo>
                    <a:pt x="284" y="290"/>
                  </a:lnTo>
                  <a:lnTo>
                    <a:pt x="296" y="287"/>
                  </a:lnTo>
                  <a:lnTo>
                    <a:pt x="308" y="284"/>
                  </a:lnTo>
                  <a:lnTo>
                    <a:pt x="318" y="277"/>
                  </a:lnTo>
                  <a:lnTo>
                    <a:pt x="328" y="272"/>
                  </a:lnTo>
                  <a:lnTo>
                    <a:pt x="338" y="265"/>
                  </a:lnTo>
                  <a:lnTo>
                    <a:pt x="346" y="257"/>
                  </a:lnTo>
                  <a:lnTo>
                    <a:pt x="355" y="248"/>
                  </a:lnTo>
                  <a:lnTo>
                    <a:pt x="361" y="238"/>
                  </a:lnTo>
                  <a:lnTo>
                    <a:pt x="368" y="228"/>
                  </a:lnTo>
                  <a:lnTo>
                    <a:pt x="373" y="217"/>
                  </a:lnTo>
                  <a:lnTo>
                    <a:pt x="378" y="207"/>
                  </a:lnTo>
                  <a:lnTo>
                    <a:pt x="380" y="195"/>
                  </a:lnTo>
                  <a:lnTo>
                    <a:pt x="383" y="181"/>
                  </a:lnTo>
                  <a:lnTo>
                    <a:pt x="383" y="170"/>
                  </a:lnTo>
                  <a:lnTo>
                    <a:pt x="383" y="108"/>
                  </a:lnTo>
                  <a:lnTo>
                    <a:pt x="383" y="108"/>
                  </a:lnTo>
                  <a:lnTo>
                    <a:pt x="383" y="96"/>
                  </a:lnTo>
                  <a:lnTo>
                    <a:pt x="381" y="86"/>
                  </a:lnTo>
                  <a:lnTo>
                    <a:pt x="378" y="76"/>
                  </a:lnTo>
                  <a:lnTo>
                    <a:pt x="375" y="66"/>
                  </a:lnTo>
                  <a:lnTo>
                    <a:pt x="370" y="56"/>
                  </a:lnTo>
                  <a:lnTo>
                    <a:pt x="365" y="47"/>
                  </a:lnTo>
                  <a:lnTo>
                    <a:pt x="351" y="32"/>
                  </a:lnTo>
                  <a:lnTo>
                    <a:pt x="336" y="19"/>
                  </a:lnTo>
                  <a:lnTo>
                    <a:pt x="328" y="14"/>
                  </a:lnTo>
                  <a:lnTo>
                    <a:pt x="318" y="9"/>
                  </a:lnTo>
                  <a:lnTo>
                    <a:pt x="308" y="5"/>
                  </a:lnTo>
                  <a:lnTo>
                    <a:pt x="297" y="2"/>
                  </a:lnTo>
                  <a:lnTo>
                    <a:pt x="287" y="0"/>
                  </a:lnTo>
                  <a:lnTo>
                    <a:pt x="27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EC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5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92"/>
            <p:cNvSpPr/>
            <p:nvPr>
              <p:custDataLst>
                <p:tags r:id="rId90"/>
              </p:custDataLst>
            </p:nvPr>
          </p:nvSpPr>
          <p:spPr bwMode="auto">
            <a:xfrm>
              <a:off x="8082" y="3655"/>
              <a:ext cx="189" cy="54"/>
            </a:xfrm>
            <a:custGeom>
              <a:avLst/>
              <a:gdLst>
                <a:gd name="T0" fmla="*/ 137 w 203"/>
                <a:gd name="T1" fmla="*/ 59 h 59"/>
                <a:gd name="T2" fmla="*/ 137 w 203"/>
                <a:gd name="T3" fmla="*/ 59 h 59"/>
                <a:gd name="T4" fmla="*/ 121 w 203"/>
                <a:gd name="T5" fmla="*/ 57 h 59"/>
                <a:gd name="T6" fmla="*/ 104 w 203"/>
                <a:gd name="T7" fmla="*/ 56 h 59"/>
                <a:gd name="T8" fmla="*/ 89 w 203"/>
                <a:gd name="T9" fmla="*/ 52 h 59"/>
                <a:gd name="T10" fmla="*/ 75 w 203"/>
                <a:gd name="T11" fmla="*/ 49 h 59"/>
                <a:gd name="T12" fmla="*/ 52 w 203"/>
                <a:gd name="T13" fmla="*/ 41 h 59"/>
                <a:gd name="T14" fmla="*/ 32 w 203"/>
                <a:gd name="T15" fmla="*/ 29 h 59"/>
                <a:gd name="T16" fmla="*/ 18 w 203"/>
                <a:gd name="T17" fmla="*/ 19 h 59"/>
                <a:gd name="T18" fmla="*/ 8 w 203"/>
                <a:gd name="T19" fmla="*/ 9 h 59"/>
                <a:gd name="T20" fmla="*/ 0 w 203"/>
                <a:gd name="T21" fmla="*/ 0 h 59"/>
                <a:gd name="T22" fmla="*/ 0 w 203"/>
                <a:gd name="T23" fmla="*/ 0 h 59"/>
                <a:gd name="T24" fmla="*/ 12 w 203"/>
                <a:gd name="T25" fmla="*/ 9 h 59"/>
                <a:gd name="T26" fmla="*/ 25 w 203"/>
                <a:gd name="T27" fmla="*/ 16 h 59"/>
                <a:gd name="T28" fmla="*/ 38 w 203"/>
                <a:gd name="T29" fmla="*/ 22 h 59"/>
                <a:gd name="T30" fmla="*/ 54 w 203"/>
                <a:gd name="T31" fmla="*/ 29 h 59"/>
                <a:gd name="T32" fmla="*/ 84 w 203"/>
                <a:gd name="T33" fmla="*/ 37 h 59"/>
                <a:gd name="T34" fmla="*/ 114 w 203"/>
                <a:gd name="T35" fmla="*/ 44 h 59"/>
                <a:gd name="T36" fmla="*/ 142 w 203"/>
                <a:gd name="T37" fmla="*/ 47 h 59"/>
                <a:gd name="T38" fmla="*/ 166 w 203"/>
                <a:gd name="T39" fmla="*/ 49 h 59"/>
                <a:gd name="T40" fmla="*/ 200 w 203"/>
                <a:gd name="T41" fmla="*/ 51 h 59"/>
                <a:gd name="T42" fmla="*/ 200 w 203"/>
                <a:gd name="T43" fmla="*/ 51 h 59"/>
                <a:gd name="T44" fmla="*/ 203 w 203"/>
                <a:gd name="T45" fmla="*/ 51 h 59"/>
                <a:gd name="T46" fmla="*/ 203 w 203"/>
                <a:gd name="T47" fmla="*/ 51 h 59"/>
                <a:gd name="T48" fmla="*/ 203 w 203"/>
                <a:gd name="T49" fmla="*/ 51 h 59"/>
                <a:gd name="T50" fmla="*/ 203 w 203"/>
                <a:gd name="T51" fmla="*/ 51 h 59"/>
                <a:gd name="T52" fmla="*/ 169 w 203"/>
                <a:gd name="T53" fmla="*/ 56 h 59"/>
                <a:gd name="T54" fmla="*/ 137 w 203"/>
                <a:gd name="T5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3" h="59">
                  <a:moveTo>
                    <a:pt x="137" y="59"/>
                  </a:moveTo>
                  <a:lnTo>
                    <a:pt x="137" y="59"/>
                  </a:lnTo>
                  <a:lnTo>
                    <a:pt x="121" y="57"/>
                  </a:lnTo>
                  <a:lnTo>
                    <a:pt x="104" y="56"/>
                  </a:lnTo>
                  <a:lnTo>
                    <a:pt x="89" y="52"/>
                  </a:lnTo>
                  <a:lnTo>
                    <a:pt x="75" y="49"/>
                  </a:lnTo>
                  <a:lnTo>
                    <a:pt x="52" y="41"/>
                  </a:lnTo>
                  <a:lnTo>
                    <a:pt x="32" y="29"/>
                  </a:lnTo>
                  <a:lnTo>
                    <a:pt x="18" y="19"/>
                  </a:lnTo>
                  <a:lnTo>
                    <a:pt x="8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9"/>
                  </a:lnTo>
                  <a:lnTo>
                    <a:pt x="25" y="16"/>
                  </a:lnTo>
                  <a:lnTo>
                    <a:pt x="38" y="22"/>
                  </a:lnTo>
                  <a:lnTo>
                    <a:pt x="54" y="29"/>
                  </a:lnTo>
                  <a:lnTo>
                    <a:pt x="84" y="37"/>
                  </a:lnTo>
                  <a:lnTo>
                    <a:pt x="114" y="44"/>
                  </a:lnTo>
                  <a:lnTo>
                    <a:pt x="142" y="47"/>
                  </a:lnTo>
                  <a:lnTo>
                    <a:pt x="166" y="49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69" y="56"/>
                  </a:lnTo>
                  <a:lnTo>
                    <a:pt x="137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93"/>
            <p:cNvSpPr/>
            <p:nvPr>
              <p:custDataLst>
                <p:tags r:id="rId91"/>
              </p:custDataLst>
            </p:nvPr>
          </p:nvSpPr>
          <p:spPr bwMode="auto">
            <a:xfrm>
              <a:off x="8274" y="3724"/>
              <a:ext cx="358" cy="274"/>
            </a:xfrm>
            <a:custGeom>
              <a:avLst/>
              <a:gdLst>
                <a:gd name="T0" fmla="*/ 215 w 383"/>
                <a:gd name="T1" fmla="*/ 0 h 292"/>
                <a:gd name="T2" fmla="*/ 220 w 383"/>
                <a:gd name="T3" fmla="*/ 2 h 292"/>
                <a:gd name="T4" fmla="*/ 252 w 383"/>
                <a:gd name="T5" fmla="*/ 22 h 292"/>
                <a:gd name="T6" fmla="*/ 264 w 383"/>
                <a:gd name="T7" fmla="*/ 32 h 292"/>
                <a:gd name="T8" fmla="*/ 274 w 383"/>
                <a:gd name="T9" fmla="*/ 42 h 292"/>
                <a:gd name="T10" fmla="*/ 303 w 383"/>
                <a:gd name="T11" fmla="*/ 77 h 292"/>
                <a:gd name="T12" fmla="*/ 309 w 383"/>
                <a:gd name="T13" fmla="*/ 91 h 292"/>
                <a:gd name="T14" fmla="*/ 304 w 383"/>
                <a:gd name="T15" fmla="*/ 84 h 292"/>
                <a:gd name="T16" fmla="*/ 289 w 383"/>
                <a:gd name="T17" fmla="*/ 97 h 292"/>
                <a:gd name="T18" fmla="*/ 259 w 383"/>
                <a:gd name="T19" fmla="*/ 118 h 292"/>
                <a:gd name="T20" fmla="*/ 212 w 383"/>
                <a:gd name="T21" fmla="*/ 136 h 292"/>
                <a:gd name="T22" fmla="*/ 167 w 383"/>
                <a:gd name="T23" fmla="*/ 144 h 292"/>
                <a:gd name="T24" fmla="*/ 150 w 383"/>
                <a:gd name="T25" fmla="*/ 146 h 292"/>
                <a:gd name="T26" fmla="*/ 140 w 383"/>
                <a:gd name="T27" fmla="*/ 146 h 292"/>
                <a:gd name="T28" fmla="*/ 93 w 383"/>
                <a:gd name="T29" fmla="*/ 141 h 292"/>
                <a:gd name="T30" fmla="*/ 59 w 383"/>
                <a:gd name="T31" fmla="*/ 133 h 292"/>
                <a:gd name="T32" fmla="*/ 36 w 383"/>
                <a:gd name="T33" fmla="*/ 121 h 292"/>
                <a:gd name="T34" fmla="*/ 26 w 383"/>
                <a:gd name="T35" fmla="*/ 114 h 292"/>
                <a:gd name="T36" fmla="*/ 24 w 383"/>
                <a:gd name="T37" fmla="*/ 119 h 292"/>
                <a:gd name="T38" fmla="*/ 24 w 383"/>
                <a:gd name="T39" fmla="*/ 116 h 292"/>
                <a:gd name="T40" fmla="*/ 24 w 383"/>
                <a:gd name="T41" fmla="*/ 104 h 292"/>
                <a:gd name="T42" fmla="*/ 31 w 383"/>
                <a:gd name="T43" fmla="*/ 66 h 292"/>
                <a:gd name="T44" fmla="*/ 36 w 383"/>
                <a:gd name="T45" fmla="*/ 54 h 292"/>
                <a:gd name="T46" fmla="*/ 42 w 383"/>
                <a:gd name="T47" fmla="*/ 40 h 292"/>
                <a:gd name="T48" fmla="*/ 59 w 383"/>
                <a:gd name="T49" fmla="*/ 20 h 292"/>
                <a:gd name="T50" fmla="*/ 47 w 383"/>
                <a:gd name="T51" fmla="*/ 29 h 292"/>
                <a:gd name="T52" fmla="*/ 27 w 383"/>
                <a:gd name="T53" fmla="*/ 49 h 292"/>
                <a:gd name="T54" fmla="*/ 12 w 383"/>
                <a:gd name="T55" fmla="*/ 72 h 292"/>
                <a:gd name="T56" fmla="*/ 4 w 383"/>
                <a:gd name="T57" fmla="*/ 99 h 292"/>
                <a:gd name="T58" fmla="*/ 0 w 383"/>
                <a:gd name="T59" fmla="*/ 146 h 292"/>
                <a:gd name="T60" fmla="*/ 0 w 383"/>
                <a:gd name="T61" fmla="*/ 146 h 292"/>
                <a:gd name="T62" fmla="*/ 5 w 383"/>
                <a:gd name="T63" fmla="*/ 176 h 292"/>
                <a:gd name="T64" fmla="*/ 16 w 383"/>
                <a:gd name="T65" fmla="*/ 203 h 292"/>
                <a:gd name="T66" fmla="*/ 29 w 383"/>
                <a:gd name="T67" fmla="*/ 228 h 292"/>
                <a:gd name="T68" fmla="*/ 49 w 383"/>
                <a:gd name="T69" fmla="*/ 250 h 292"/>
                <a:gd name="T70" fmla="*/ 71 w 383"/>
                <a:gd name="T71" fmla="*/ 267 h 292"/>
                <a:gd name="T72" fmla="*/ 96 w 383"/>
                <a:gd name="T73" fmla="*/ 280 h 292"/>
                <a:gd name="T74" fmla="*/ 125 w 383"/>
                <a:gd name="T75" fmla="*/ 289 h 292"/>
                <a:gd name="T76" fmla="*/ 155 w 383"/>
                <a:gd name="T77" fmla="*/ 292 h 292"/>
                <a:gd name="T78" fmla="*/ 259 w 383"/>
                <a:gd name="T79" fmla="*/ 292 h 292"/>
                <a:gd name="T80" fmla="*/ 259 w 383"/>
                <a:gd name="T81" fmla="*/ 292 h 292"/>
                <a:gd name="T82" fmla="*/ 284 w 383"/>
                <a:gd name="T83" fmla="*/ 290 h 292"/>
                <a:gd name="T84" fmla="*/ 308 w 383"/>
                <a:gd name="T85" fmla="*/ 284 h 292"/>
                <a:gd name="T86" fmla="*/ 328 w 383"/>
                <a:gd name="T87" fmla="*/ 272 h 292"/>
                <a:gd name="T88" fmla="*/ 346 w 383"/>
                <a:gd name="T89" fmla="*/ 257 h 292"/>
                <a:gd name="T90" fmla="*/ 361 w 383"/>
                <a:gd name="T91" fmla="*/ 238 h 292"/>
                <a:gd name="T92" fmla="*/ 373 w 383"/>
                <a:gd name="T93" fmla="*/ 217 h 292"/>
                <a:gd name="T94" fmla="*/ 380 w 383"/>
                <a:gd name="T95" fmla="*/ 195 h 292"/>
                <a:gd name="T96" fmla="*/ 383 w 383"/>
                <a:gd name="T97" fmla="*/ 170 h 292"/>
                <a:gd name="T98" fmla="*/ 383 w 383"/>
                <a:gd name="T99" fmla="*/ 108 h 292"/>
                <a:gd name="T100" fmla="*/ 381 w 383"/>
                <a:gd name="T101" fmla="*/ 86 h 292"/>
                <a:gd name="T102" fmla="*/ 375 w 383"/>
                <a:gd name="T103" fmla="*/ 66 h 292"/>
                <a:gd name="T104" fmla="*/ 365 w 383"/>
                <a:gd name="T105" fmla="*/ 47 h 292"/>
                <a:gd name="T106" fmla="*/ 336 w 383"/>
                <a:gd name="T107" fmla="*/ 19 h 292"/>
                <a:gd name="T108" fmla="*/ 318 w 383"/>
                <a:gd name="T109" fmla="*/ 9 h 292"/>
                <a:gd name="T110" fmla="*/ 297 w 383"/>
                <a:gd name="T111" fmla="*/ 2 h 292"/>
                <a:gd name="T112" fmla="*/ 276 w 383"/>
                <a:gd name="T11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3" h="292">
                  <a:moveTo>
                    <a:pt x="215" y="0"/>
                  </a:moveTo>
                  <a:lnTo>
                    <a:pt x="215" y="0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37" y="1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64" y="32"/>
                  </a:lnTo>
                  <a:lnTo>
                    <a:pt x="274" y="42"/>
                  </a:lnTo>
                  <a:lnTo>
                    <a:pt x="274" y="42"/>
                  </a:lnTo>
                  <a:lnTo>
                    <a:pt x="291" y="62"/>
                  </a:lnTo>
                  <a:lnTo>
                    <a:pt x="303" y="77"/>
                  </a:lnTo>
                  <a:lnTo>
                    <a:pt x="303" y="77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84"/>
                  </a:lnTo>
                  <a:lnTo>
                    <a:pt x="304" y="84"/>
                  </a:lnTo>
                  <a:lnTo>
                    <a:pt x="289" y="97"/>
                  </a:lnTo>
                  <a:lnTo>
                    <a:pt x="276" y="108"/>
                  </a:lnTo>
                  <a:lnTo>
                    <a:pt x="259" y="118"/>
                  </a:lnTo>
                  <a:lnTo>
                    <a:pt x="237" y="128"/>
                  </a:lnTo>
                  <a:lnTo>
                    <a:pt x="212" y="136"/>
                  </a:lnTo>
                  <a:lnTo>
                    <a:pt x="183" y="143"/>
                  </a:lnTo>
                  <a:lnTo>
                    <a:pt x="167" y="14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15" y="144"/>
                  </a:lnTo>
                  <a:lnTo>
                    <a:pt x="93" y="141"/>
                  </a:lnTo>
                  <a:lnTo>
                    <a:pt x="74" y="138"/>
                  </a:lnTo>
                  <a:lnTo>
                    <a:pt x="59" y="133"/>
                  </a:lnTo>
                  <a:lnTo>
                    <a:pt x="46" y="126"/>
                  </a:lnTo>
                  <a:lnTo>
                    <a:pt x="36" y="121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6" y="87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6" y="5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9" y="30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27" y="49"/>
                  </a:lnTo>
                  <a:lnTo>
                    <a:pt x="19" y="61"/>
                  </a:lnTo>
                  <a:lnTo>
                    <a:pt x="12" y="72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5" y="176"/>
                  </a:lnTo>
                  <a:lnTo>
                    <a:pt x="9" y="190"/>
                  </a:lnTo>
                  <a:lnTo>
                    <a:pt x="16" y="203"/>
                  </a:lnTo>
                  <a:lnTo>
                    <a:pt x="22" y="217"/>
                  </a:lnTo>
                  <a:lnTo>
                    <a:pt x="29" y="228"/>
                  </a:lnTo>
                  <a:lnTo>
                    <a:pt x="39" y="240"/>
                  </a:lnTo>
                  <a:lnTo>
                    <a:pt x="49" y="250"/>
                  </a:lnTo>
                  <a:lnTo>
                    <a:pt x="59" y="259"/>
                  </a:lnTo>
                  <a:lnTo>
                    <a:pt x="71" y="267"/>
                  </a:lnTo>
                  <a:lnTo>
                    <a:pt x="83" y="275"/>
                  </a:lnTo>
                  <a:lnTo>
                    <a:pt x="96" y="280"/>
                  </a:lnTo>
                  <a:lnTo>
                    <a:pt x="111" y="285"/>
                  </a:lnTo>
                  <a:lnTo>
                    <a:pt x="125" y="289"/>
                  </a:lnTo>
                  <a:lnTo>
                    <a:pt x="140" y="292"/>
                  </a:lnTo>
                  <a:lnTo>
                    <a:pt x="155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72" y="292"/>
                  </a:lnTo>
                  <a:lnTo>
                    <a:pt x="284" y="290"/>
                  </a:lnTo>
                  <a:lnTo>
                    <a:pt x="296" y="287"/>
                  </a:lnTo>
                  <a:lnTo>
                    <a:pt x="308" y="284"/>
                  </a:lnTo>
                  <a:lnTo>
                    <a:pt x="318" y="277"/>
                  </a:lnTo>
                  <a:lnTo>
                    <a:pt x="328" y="272"/>
                  </a:lnTo>
                  <a:lnTo>
                    <a:pt x="338" y="265"/>
                  </a:lnTo>
                  <a:lnTo>
                    <a:pt x="346" y="257"/>
                  </a:lnTo>
                  <a:lnTo>
                    <a:pt x="355" y="248"/>
                  </a:lnTo>
                  <a:lnTo>
                    <a:pt x="361" y="238"/>
                  </a:lnTo>
                  <a:lnTo>
                    <a:pt x="368" y="228"/>
                  </a:lnTo>
                  <a:lnTo>
                    <a:pt x="373" y="217"/>
                  </a:lnTo>
                  <a:lnTo>
                    <a:pt x="378" y="207"/>
                  </a:lnTo>
                  <a:lnTo>
                    <a:pt x="380" y="195"/>
                  </a:lnTo>
                  <a:lnTo>
                    <a:pt x="383" y="181"/>
                  </a:lnTo>
                  <a:lnTo>
                    <a:pt x="383" y="170"/>
                  </a:lnTo>
                  <a:lnTo>
                    <a:pt x="383" y="108"/>
                  </a:lnTo>
                  <a:lnTo>
                    <a:pt x="383" y="108"/>
                  </a:lnTo>
                  <a:lnTo>
                    <a:pt x="383" y="96"/>
                  </a:lnTo>
                  <a:lnTo>
                    <a:pt x="381" y="86"/>
                  </a:lnTo>
                  <a:lnTo>
                    <a:pt x="378" y="76"/>
                  </a:lnTo>
                  <a:lnTo>
                    <a:pt x="375" y="66"/>
                  </a:lnTo>
                  <a:lnTo>
                    <a:pt x="370" y="56"/>
                  </a:lnTo>
                  <a:lnTo>
                    <a:pt x="365" y="47"/>
                  </a:lnTo>
                  <a:lnTo>
                    <a:pt x="351" y="32"/>
                  </a:lnTo>
                  <a:lnTo>
                    <a:pt x="336" y="19"/>
                  </a:lnTo>
                  <a:lnTo>
                    <a:pt x="328" y="14"/>
                  </a:lnTo>
                  <a:lnTo>
                    <a:pt x="318" y="9"/>
                  </a:lnTo>
                  <a:lnTo>
                    <a:pt x="308" y="5"/>
                  </a:lnTo>
                  <a:lnTo>
                    <a:pt x="297" y="2"/>
                  </a:lnTo>
                  <a:lnTo>
                    <a:pt x="287" y="0"/>
                  </a:lnTo>
                  <a:lnTo>
                    <a:pt x="276" y="0"/>
                  </a:lnTo>
                  <a:lnTo>
                    <a:pt x="2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5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94"/>
            <p:cNvSpPr/>
            <p:nvPr>
              <p:custDataLst>
                <p:tags r:id="rId92"/>
              </p:custDataLst>
            </p:nvPr>
          </p:nvSpPr>
          <p:spPr bwMode="auto">
            <a:xfrm>
              <a:off x="8282" y="3855"/>
              <a:ext cx="189" cy="54"/>
            </a:xfrm>
            <a:custGeom>
              <a:avLst/>
              <a:gdLst>
                <a:gd name="T0" fmla="*/ 0 w 203"/>
                <a:gd name="T1" fmla="*/ 0 h 59"/>
                <a:gd name="T2" fmla="*/ 0 w 203"/>
                <a:gd name="T3" fmla="*/ 0 h 59"/>
                <a:gd name="T4" fmla="*/ 8 w 203"/>
                <a:gd name="T5" fmla="*/ 9 h 59"/>
                <a:gd name="T6" fmla="*/ 18 w 203"/>
                <a:gd name="T7" fmla="*/ 19 h 59"/>
                <a:gd name="T8" fmla="*/ 32 w 203"/>
                <a:gd name="T9" fmla="*/ 29 h 59"/>
                <a:gd name="T10" fmla="*/ 52 w 203"/>
                <a:gd name="T11" fmla="*/ 41 h 59"/>
                <a:gd name="T12" fmla="*/ 75 w 203"/>
                <a:gd name="T13" fmla="*/ 49 h 59"/>
                <a:gd name="T14" fmla="*/ 89 w 203"/>
                <a:gd name="T15" fmla="*/ 52 h 59"/>
                <a:gd name="T16" fmla="*/ 104 w 203"/>
                <a:gd name="T17" fmla="*/ 56 h 59"/>
                <a:gd name="T18" fmla="*/ 121 w 203"/>
                <a:gd name="T19" fmla="*/ 57 h 59"/>
                <a:gd name="T20" fmla="*/ 137 w 203"/>
                <a:gd name="T21" fmla="*/ 59 h 59"/>
                <a:gd name="T22" fmla="*/ 137 w 203"/>
                <a:gd name="T23" fmla="*/ 59 h 59"/>
                <a:gd name="T24" fmla="*/ 169 w 203"/>
                <a:gd name="T25" fmla="*/ 56 h 59"/>
                <a:gd name="T26" fmla="*/ 203 w 203"/>
                <a:gd name="T27" fmla="*/ 51 h 59"/>
                <a:gd name="T28" fmla="*/ 203 w 203"/>
                <a:gd name="T29" fmla="*/ 51 h 59"/>
                <a:gd name="T30" fmla="*/ 200 w 203"/>
                <a:gd name="T31" fmla="*/ 51 h 59"/>
                <a:gd name="T32" fmla="*/ 200 w 203"/>
                <a:gd name="T33" fmla="*/ 51 h 59"/>
                <a:gd name="T34" fmla="*/ 166 w 203"/>
                <a:gd name="T35" fmla="*/ 49 h 59"/>
                <a:gd name="T36" fmla="*/ 142 w 203"/>
                <a:gd name="T37" fmla="*/ 47 h 59"/>
                <a:gd name="T38" fmla="*/ 114 w 203"/>
                <a:gd name="T39" fmla="*/ 44 h 59"/>
                <a:gd name="T40" fmla="*/ 84 w 203"/>
                <a:gd name="T41" fmla="*/ 37 h 59"/>
                <a:gd name="T42" fmla="*/ 54 w 203"/>
                <a:gd name="T43" fmla="*/ 29 h 59"/>
                <a:gd name="T44" fmla="*/ 38 w 203"/>
                <a:gd name="T45" fmla="*/ 22 h 59"/>
                <a:gd name="T46" fmla="*/ 25 w 203"/>
                <a:gd name="T47" fmla="*/ 16 h 59"/>
                <a:gd name="T48" fmla="*/ 12 w 203"/>
                <a:gd name="T49" fmla="*/ 9 h 59"/>
                <a:gd name="T50" fmla="*/ 0 w 203"/>
                <a:gd name="T5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59">
                  <a:moveTo>
                    <a:pt x="0" y="0"/>
                  </a:moveTo>
                  <a:lnTo>
                    <a:pt x="0" y="0"/>
                  </a:lnTo>
                  <a:lnTo>
                    <a:pt x="8" y="9"/>
                  </a:lnTo>
                  <a:lnTo>
                    <a:pt x="18" y="19"/>
                  </a:lnTo>
                  <a:lnTo>
                    <a:pt x="32" y="29"/>
                  </a:lnTo>
                  <a:lnTo>
                    <a:pt x="52" y="41"/>
                  </a:lnTo>
                  <a:lnTo>
                    <a:pt x="75" y="49"/>
                  </a:lnTo>
                  <a:lnTo>
                    <a:pt x="89" y="52"/>
                  </a:lnTo>
                  <a:lnTo>
                    <a:pt x="104" y="56"/>
                  </a:lnTo>
                  <a:lnTo>
                    <a:pt x="121" y="57"/>
                  </a:lnTo>
                  <a:lnTo>
                    <a:pt x="137" y="59"/>
                  </a:lnTo>
                  <a:lnTo>
                    <a:pt x="137" y="59"/>
                  </a:lnTo>
                  <a:lnTo>
                    <a:pt x="169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166" y="49"/>
                  </a:lnTo>
                  <a:lnTo>
                    <a:pt x="142" y="47"/>
                  </a:lnTo>
                  <a:lnTo>
                    <a:pt x="114" y="44"/>
                  </a:lnTo>
                  <a:lnTo>
                    <a:pt x="84" y="37"/>
                  </a:lnTo>
                  <a:lnTo>
                    <a:pt x="54" y="29"/>
                  </a:lnTo>
                  <a:lnTo>
                    <a:pt x="38" y="22"/>
                  </a:lnTo>
                  <a:lnTo>
                    <a:pt x="25" y="16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95"/>
            <p:cNvSpPr/>
            <p:nvPr>
              <p:custDataLst>
                <p:tags r:id="rId93"/>
              </p:custDataLst>
            </p:nvPr>
          </p:nvSpPr>
          <p:spPr bwMode="auto">
            <a:xfrm>
              <a:off x="8482" y="4055"/>
              <a:ext cx="189" cy="54"/>
            </a:xfrm>
            <a:custGeom>
              <a:avLst/>
              <a:gdLst>
                <a:gd name="T0" fmla="*/ 0 w 203"/>
                <a:gd name="T1" fmla="*/ 0 h 59"/>
                <a:gd name="T2" fmla="*/ 0 w 203"/>
                <a:gd name="T3" fmla="*/ 0 h 59"/>
                <a:gd name="T4" fmla="*/ 8 w 203"/>
                <a:gd name="T5" fmla="*/ 9 h 59"/>
                <a:gd name="T6" fmla="*/ 18 w 203"/>
                <a:gd name="T7" fmla="*/ 19 h 59"/>
                <a:gd name="T8" fmla="*/ 32 w 203"/>
                <a:gd name="T9" fmla="*/ 29 h 59"/>
                <a:gd name="T10" fmla="*/ 52 w 203"/>
                <a:gd name="T11" fmla="*/ 41 h 59"/>
                <a:gd name="T12" fmla="*/ 75 w 203"/>
                <a:gd name="T13" fmla="*/ 49 h 59"/>
                <a:gd name="T14" fmla="*/ 89 w 203"/>
                <a:gd name="T15" fmla="*/ 52 h 59"/>
                <a:gd name="T16" fmla="*/ 104 w 203"/>
                <a:gd name="T17" fmla="*/ 56 h 59"/>
                <a:gd name="T18" fmla="*/ 121 w 203"/>
                <a:gd name="T19" fmla="*/ 57 h 59"/>
                <a:gd name="T20" fmla="*/ 137 w 203"/>
                <a:gd name="T21" fmla="*/ 59 h 59"/>
                <a:gd name="T22" fmla="*/ 137 w 203"/>
                <a:gd name="T23" fmla="*/ 59 h 59"/>
                <a:gd name="T24" fmla="*/ 169 w 203"/>
                <a:gd name="T25" fmla="*/ 56 h 59"/>
                <a:gd name="T26" fmla="*/ 203 w 203"/>
                <a:gd name="T27" fmla="*/ 51 h 59"/>
                <a:gd name="T28" fmla="*/ 203 w 203"/>
                <a:gd name="T29" fmla="*/ 51 h 59"/>
                <a:gd name="T30" fmla="*/ 200 w 203"/>
                <a:gd name="T31" fmla="*/ 51 h 59"/>
                <a:gd name="T32" fmla="*/ 200 w 203"/>
                <a:gd name="T33" fmla="*/ 51 h 59"/>
                <a:gd name="T34" fmla="*/ 166 w 203"/>
                <a:gd name="T35" fmla="*/ 49 h 59"/>
                <a:gd name="T36" fmla="*/ 142 w 203"/>
                <a:gd name="T37" fmla="*/ 47 h 59"/>
                <a:gd name="T38" fmla="*/ 114 w 203"/>
                <a:gd name="T39" fmla="*/ 44 h 59"/>
                <a:gd name="T40" fmla="*/ 84 w 203"/>
                <a:gd name="T41" fmla="*/ 37 h 59"/>
                <a:gd name="T42" fmla="*/ 54 w 203"/>
                <a:gd name="T43" fmla="*/ 29 h 59"/>
                <a:gd name="T44" fmla="*/ 38 w 203"/>
                <a:gd name="T45" fmla="*/ 22 h 59"/>
                <a:gd name="T46" fmla="*/ 25 w 203"/>
                <a:gd name="T47" fmla="*/ 16 h 59"/>
                <a:gd name="T48" fmla="*/ 12 w 203"/>
                <a:gd name="T49" fmla="*/ 9 h 59"/>
                <a:gd name="T50" fmla="*/ 0 w 203"/>
                <a:gd name="T5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59">
                  <a:moveTo>
                    <a:pt x="0" y="0"/>
                  </a:moveTo>
                  <a:lnTo>
                    <a:pt x="0" y="0"/>
                  </a:lnTo>
                  <a:lnTo>
                    <a:pt x="8" y="9"/>
                  </a:lnTo>
                  <a:lnTo>
                    <a:pt x="18" y="19"/>
                  </a:lnTo>
                  <a:lnTo>
                    <a:pt x="32" y="29"/>
                  </a:lnTo>
                  <a:lnTo>
                    <a:pt x="52" y="41"/>
                  </a:lnTo>
                  <a:lnTo>
                    <a:pt x="75" y="49"/>
                  </a:lnTo>
                  <a:lnTo>
                    <a:pt x="89" y="52"/>
                  </a:lnTo>
                  <a:lnTo>
                    <a:pt x="104" y="56"/>
                  </a:lnTo>
                  <a:lnTo>
                    <a:pt x="121" y="57"/>
                  </a:lnTo>
                  <a:lnTo>
                    <a:pt x="137" y="59"/>
                  </a:lnTo>
                  <a:lnTo>
                    <a:pt x="137" y="59"/>
                  </a:lnTo>
                  <a:lnTo>
                    <a:pt x="169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166" y="49"/>
                  </a:lnTo>
                  <a:lnTo>
                    <a:pt x="142" y="47"/>
                  </a:lnTo>
                  <a:lnTo>
                    <a:pt x="114" y="44"/>
                  </a:lnTo>
                  <a:lnTo>
                    <a:pt x="84" y="37"/>
                  </a:lnTo>
                  <a:lnTo>
                    <a:pt x="54" y="29"/>
                  </a:lnTo>
                  <a:lnTo>
                    <a:pt x="38" y="22"/>
                  </a:lnTo>
                  <a:lnTo>
                    <a:pt x="25" y="16"/>
                  </a:lnTo>
                  <a:lnTo>
                    <a:pt x="12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96"/>
            <p:cNvSpPr/>
            <p:nvPr>
              <p:custDataLst>
                <p:tags r:id="rId94"/>
              </p:custDataLst>
            </p:nvPr>
          </p:nvSpPr>
          <p:spPr bwMode="auto">
            <a:xfrm>
              <a:off x="8097" y="3524"/>
              <a:ext cx="263" cy="137"/>
            </a:xfrm>
            <a:custGeom>
              <a:avLst/>
              <a:gdLst>
                <a:gd name="T0" fmla="*/ 132 w 278"/>
                <a:gd name="T1" fmla="*/ 0 h 146"/>
                <a:gd name="T2" fmla="*/ 157 w 278"/>
                <a:gd name="T3" fmla="*/ 10 h 146"/>
                <a:gd name="T4" fmla="*/ 176 w 278"/>
                <a:gd name="T5" fmla="*/ 27 h 146"/>
                <a:gd name="T6" fmla="*/ 188 w 278"/>
                <a:gd name="T7" fmla="*/ 51 h 146"/>
                <a:gd name="T8" fmla="*/ 191 w 278"/>
                <a:gd name="T9" fmla="*/ 77 h 146"/>
                <a:gd name="T10" fmla="*/ 189 w 278"/>
                <a:gd name="T11" fmla="*/ 92 h 146"/>
                <a:gd name="T12" fmla="*/ 176 w 278"/>
                <a:gd name="T13" fmla="*/ 116 h 146"/>
                <a:gd name="T14" fmla="*/ 157 w 278"/>
                <a:gd name="T15" fmla="*/ 134 h 146"/>
                <a:gd name="T16" fmla="*/ 132 w 278"/>
                <a:gd name="T17" fmla="*/ 144 h 146"/>
                <a:gd name="T18" fmla="*/ 117 w 278"/>
                <a:gd name="T19" fmla="*/ 146 h 146"/>
                <a:gd name="T20" fmla="*/ 112 w 278"/>
                <a:gd name="T21" fmla="*/ 146 h 146"/>
                <a:gd name="T22" fmla="*/ 84 w 278"/>
                <a:gd name="T23" fmla="*/ 138 h 146"/>
                <a:gd name="T24" fmla="*/ 62 w 278"/>
                <a:gd name="T25" fmla="*/ 119 h 146"/>
                <a:gd name="T26" fmla="*/ 47 w 278"/>
                <a:gd name="T27" fmla="*/ 96 h 146"/>
                <a:gd name="T28" fmla="*/ 43 w 278"/>
                <a:gd name="T29" fmla="*/ 66 h 146"/>
                <a:gd name="T30" fmla="*/ 45 w 278"/>
                <a:gd name="T31" fmla="*/ 54 h 146"/>
                <a:gd name="T32" fmla="*/ 55 w 278"/>
                <a:gd name="T33" fmla="*/ 34 h 146"/>
                <a:gd name="T34" fmla="*/ 68 w 278"/>
                <a:gd name="T35" fmla="*/ 17 h 146"/>
                <a:gd name="T36" fmla="*/ 87 w 278"/>
                <a:gd name="T37" fmla="*/ 5 h 146"/>
                <a:gd name="T38" fmla="*/ 97 w 278"/>
                <a:gd name="T39" fmla="*/ 0 h 146"/>
                <a:gd name="T40" fmla="*/ 78 w 278"/>
                <a:gd name="T41" fmla="*/ 7 h 146"/>
                <a:gd name="T42" fmla="*/ 50 w 278"/>
                <a:gd name="T43" fmla="*/ 24 h 146"/>
                <a:gd name="T44" fmla="*/ 38 w 278"/>
                <a:gd name="T45" fmla="*/ 35 h 146"/>
                <a:gd name="T46" fmla="*/ 30 w 278"/>
                <a:gd name="T47" fmla="*/ 45 h 146"/>
                <a:gd name="T48" fmla="*/ 15 w 278"/>
                <a:gd name="T49" fmla="*/ 69 h 146"/>
                <a:gd name="T50" fmla="*/ 6 w 278"/>
                <a:gd name="T51" fmla="*/ 89 h 146"/>
                <a:gd name="T52" fmla="*/ 1 w 278"/>
                <a:gd name="T53" fmla="*/ 106 h 146"/>
                <a:gd name="T54" fmla="*/ 0 w 278"/>
                <a:gd name="T55" fmla="*/ 114 h 146"/>
                <a:gd name="T56" fmla="*/ 20 w 278"/>
                <a:gd name="T57" fmla="*/ 126 h 146"/>
                <a:gd name="T58" fmla="*/ 48 w 278"/>
                <a:gd name="T59" fmla="*/ 138 h 146"/>
                <a:gd name="T60" fmla="*/ 89 w 278"/>
                <a:gd name="T61" fmla="*/ 144 h 146"/>
                <a:gd name="T62" fmla="*/ 114 w 278"/>
                <a:gd name="T63" fmla="*/ 146 h 146"/>
                <a:gd name="T64" fmla="*/ 124 w 278"/>
                <a:gd name="T65" fmla="*/ 146 h 146"/>
                <a:gd name="T66" fmla="*/ 157 w 278"/>
                <a:gd name="T67" fmla="*/ 143 h 146"/>
                <a:gd name="T68" fmla="*/ 211 w 278"/>
                <a:gd name="T69" fmla="*/ 128 h 146"/>
                <a:gd name="T70" fmla="*/ 250 w 278"/>
                <a:gd name="T71" fmla="*/ 108 h 146"/>
                <a:gd name="T72" fmla="*/ 278 w 278"/>
                <a:gd name="T73" fmla="*/ 84 h 146"/>
                <a:gd name="T74" fmla="*/ 273 w 278"/>
                <a:gd name="T75" fmla="*/ 79 h 146"/>
                <a:gd name="T76" fmla="*/ 260 w 278"/>
                <a:gd name="T77" fmla="*/ 64 h 146"/>
                <a:gd name="T78" fmla="*/ 241 w 278"/>
                <a:gd name="T79" fmla="*/ 47 h 146"/>
                <a:gd name="T80" fmla="*/ 216 w 278"/>
                <a:gd name="T81" fmla="*/ 30 h 146"/>
                <a:gd name="T82" fmla="*/ 188 w 278"/>
                <a:gd name="T83" fmla="*/ 14 h 146"/>
                <a:gd name="T84" fmla="*/ 169 w 278"/>
                <a:gd name="T85" fmla="*/ 7 h 146"/>
                <a:gd name="T86" fmla="*/ 152 w 278"/>
                <a:gd name="T87" fmla="*/ 2 h 146"/>
                <a:gd name="T88" fmla="*/ 132 w 278"/>
                <a:gd name="T8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6">
                  <a:moveTo>
                    <a:pt x="132" y="0"/>
                  </a:moveTo>
                  <a:lnTo>
                    <a:pt x="132" y="0"/>
                  </a:lnTo>
                  <a:lnTo>
                    <a:pt x="146" y="4"/>
                  </a:lnTo>
                  <a:lnTo>
                    <a:pt x="157" y="10"/>
                  </a:lnTo>
                  <a:lnTo>
                    <a:pt x="167" y="19"/>
                  </a:lnTo>
                  <a:lnTo>
                    <a:pt x="176" y="27"/>
                  </a:lnTo>
                  <a:lnTo>
                    <a:pt x="184" y="39"/>
                  </a:lnTo>
                  <a:lnTo>
                    <a:pt x="188" y="51"/>
                  </a:lnTo>
                  <a:lnTo>
                    <a:pt x="191" y="64"/>
                  </a:lnTo>
                  <a:lnTo>
                    <a:pt x="191" y="77"/>
                  </a:lnTo>
                  <a:lnTo>
                    <a:pt x="191" y="77"/>
                  </a:lnTo>
                  <a:lnTo>
                    <a:pt x="189" y="92"/>
                  </a:lnTo>
                  <a:lnTo>
                    <a:pt x="184" y="104"/>
                  </a:lnTo>
                  <a:lnTo>
                    <a:pt x="176" y="116"/>
                  </a:lnTo>
                  <a:lnTo>
                    <a:pt x="167" y="126"/>
                  </a:lnTo>
                  <a:lnTo>
                    <a:pt x="157" y="134"/>
                  </a:lnTo>
                  <a:lnTo>
                    <a:pt x="144" y="141"/>
                  </a:lnTo>
                  <a:lnTo>
                    <a:pt x="132" y="144"/>
                  </a:lnTo>
                  <a:lnTo>
                    <a:pt x="117" y="146"/>
                  </a:lnTo>
                  <a:lnTo>
                    <a:pt x="117" y="146"/>
                  </a:lnTo>
                  <a:lnTo>
                    <a:pt x="112" y="146"/>
                  </a:lnTo>
                  <a:lnTo>
                    <a:pt x="112" y="146"/>
                  </a:lnTo>
                  <a:lnTo>
                    <a:pt x="97" y="143"/>
                  </a:lnTo>
                  <a:lnTo>
                    <a:pt x="84" y="138"/>
                  </a:lnTo>
                  <a:lnTo>
                    <a:pt x="72" y="129"/>
                  </a:lnTo>
                  <a:lnTo>
                    <a:pt x="62" y="119"/>
                  </a:lnTo>
                  <a:lnTo>
                    <a:pt x="53" y="108"/>
                  </a:lnTo>
                  <a:lnTo>
                    <a:pt x="47" y="96"/>
                  </a:lnTo>
                  <a:lnTo>
                    <a:pt x="43" y="81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5" y="54"/>
                  </a:lnTo>
                  <a:lnTo>
                    <a:pt x="50" y="44"/>
                  </a:lnTo>
                  <a:lnTo>
                    <a:pt x="55" y="34"/>
                  </a:lnTo>
                  <a:lnTo>
                    <a:pt x="60" y="25"/>
                  </a:lnTo>
                  <a:lnTo>
                    <a:pt x="68" y="17"/>
                  </a:lnTo>
                  <a:lnTo>
                    <a:pt x="77" y="10"/>
                  </a:lnTo>
                  <a:lnTo>
                    <a:pt x="87" y="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63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38" y="35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21" y="57"/>
                  </a:lnTo>
                  <a:lnTo>
                    <a:pt x="15" y="69"/>
                  </a:lnTo>
                  <a:lnTo>
                    <a:pt x="15" y="69"/>
                  </a:lnTo>
                  <a:lnTo>
                    <a:pt x="6" y="89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0" y="121"/>
                  </a:lnTo>
                  <a:lnTo>
                    <a:pt x="20" y="126"/>
                  </a:lnTo>
                  <a:lnTo>
                    <a:pt x="33" y="133"/>
                  </a:lnTo>
                  <a:lnTo>
                    <a:pt x="48" y="138"/>
                  </a:lnTo>
                  <a:lnTo>
                    <a:pt x="67" y="141"/>
                  </a:lnTo>
                  <a:lnTo>
                    <a:pt x="89" y="144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41" y="144"/>
                  </a:lnTo>
                  <a:lnTo>
                    <a:pt x="157" y="143"/>
                  </a:lnTo>
                  <a:lnTo>
                    <a:pt x="186" y="136"/>
                  </a:lnTo>
                  <a:lnTo>
                    <a:pt x="211" y="128"/>
                  </a:lnTo>
                  <a:lnTo>
                    <a:pt x="233" y="118"/>
                  </a:lnTo>
                  <a:lnTo>
                    <a:pt x="250" y="108"/>
                  </a:lnTo>
                  <a:lnTo>
                    <a:pt x="263" y="97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273" y="79"/>
                  </a:lnTo>
                  <a:lnTo>
                    <a:pt x="273" y="79"/>
                  </a:lnTo>
                  <a:lnTo>
                    <a:pt x="260" y="64"/>
                  </a:lnTo>
                  <a:lnTo>
                    <a:pt x="241" y="47"/>
                  </a:lnTo>
                  <a:lnTo>
                    <a:pt x="241" y="47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03" y="20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69" y="7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4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97"/>
            <p:cNvSpPr/>
            <p:nvPr>
              <p:custDataLst>
                <p:tags r:id="rId95"/>
              </p:custDataLst>
            </p:nvPr>
          </p:nvSpPr>
          <p:spPr bwMode="auto">
            <a:xfrm>
              <a:off x="8297" y="3724"/>
              <a:ext cx="263" cy="137"/>
            </a:xfrm>
            <a:custGeom>
              <a:avLst/>
              <a:gdLst>
                <a:gd name="T0" fmla="*/ 132 w 278"/>
                <a:gd name="T1" fmla="*/ 0 h 146"/>
                <a:gd name="T2" fmla="*/ 157 w 278"/>
                <a:gd name="T3" fmla="*/ 10 h 146"/>
                <a:gd name="T4" fmla="*/ 176 w 278"/>
                <a:gd name="T5" fmla="*/ 27 h 146"/>
                <a:gd name="T6" fmla="*/ 188 w 278"/>
                <a:gd name="T7" fmla="*/ 51 h 146"/>
                <a:gd name="T8" fmla="*/ 191 w 278"/>
                <a:gd name="T9" fmla="*/ 77 h 146"/>
                <a:gd name="T10" fmla="*/ 189 w 278"/>
                <a:gd name="T11" fmla="*/ 92 h 146"/>
                <a:gd name="T12" fmla="*/ 176 w 278"/>
                <a:gd name="T13" fmla="*/ 116 h 146"/>
                <a:gd name="T14" fmla="*/ 157 w 278"/>
                <a:gd name="T15" fmla="*/ 134 h 146"/>
                <a:gd name="T16" fmla="*/ 132 w 278"/>
                <a:gd name="T17" fmla="*/ 144 h 146"/>
                <a:gd name="T18" fmla="*/ 117 w 278"/>
                <a:gd name="T19" fmla="*/ 146 h 146"/>
                <a:gd name="T20" fmla="*/ 112 w 278"/>
                <a:gd name="T21" fmla="*/ 146 h 146"/>
                <a:gd name="T22" fmla="*/ 84 w 278"/>
                <a:gd name="T23" fmla="*/ 138 h 146"/>
                <a:gd name="T24" fmla="*/ 62 w 278"/>
                <a:gd name="T25" fmla="*/ 119 h 146"/>
                <a:gd name="T26" fmla="*/ 47 w 278"/>
                <a:gd name="T27" fmla="*/ 96 h 146"/>
                <a:gd name="T28" fmla="*/ 43 w 278"/>
                <a:gd name="T29" fmla="*/ 66 h 146"/>
                <a:gd name="T30" fmla="*/ 45 w 278"/>
                <a:gd name="T31" fmla="*/ 54 h 146"/>
                <a:gd name="T32" fmla="*/ 55 w 278"/>
                <a:gd name="T33" fmla="*/ 34 h 146"/>
                <a:gd name="T34" fmla="*/ 68 w 278"/>
                <a:gd name="T35" fmla="*/ 17 h 146"/>
                <a:gd name="T36" fmla="*/ 87 w 278"/>
                <a:gd name="T37" fmla="*/ 5 h 146"/>
                <a:gd name="T38" fmla="*/ 97 w 278"/>
                <a:gd name="T39" fmla="*/ 0 h 146"/>
                <a:gd name="T40" fmla="*/ 78 w 278"/>
                <a:gd name="T41" fmla="*/ 7 h 146"/>
                <a:gd name="T42" fmla="*/ 50 w 278"/>
                <a:gd name="T43" fmla="*/ 24 h 146"/>
                <a:gd name="T44" fmla="*/ 38 w 278"/>
                <a:gd name="T45" fmla="*/ 35 h 146"/>
                <a:gd name="T46" fmla="*/ 30 w 278"/>
                <a:gd name="T47" fmla="*/ 45 h 146"/>
                <a:gd name="T48" fmla="*/ 15 w 278"/>
                <a:gd name="T49" fmla="*/ 69 h 146"/>
                <a:gd name="T50" fmla="*/ 6 w 278"/>
                <a:gd name="T51" fmla="*/ 89 h 146"/>
                <a:gd name="T52" fmla="*/ 1 w 278"/>
                <a:gd name="T53" fmla="*/ 106 h 146"/>
                <a:gd name="T54" fmla="*/ 0 w 278"/>
                <a:gd name="T55" fmla="*/ 114 h 146"/>
                <a:gd name="T56" fmla="*/ 20 w 278"/>
                <a:gd name="T57" fmla="*/ 126 h 146"/>
                <a:gd name="T58" fmla="*/ 48 w 278"/>
                <a:gd name="T59" fmla="*/ 138 h 146"/>
                <a:gd name="T60" fmla="*/ 89 w 278"/>
                <a:gd name="T61" fmla="*/ 144 h 146"/>
                <a:gd name="T62" fmla="*/ 114 w 278"/>
                <a:gd name="T63" fmla="*/ 146 h 146"/>
                <a:gd name="T64" fmla="*/ 124 w 278"/>
                <a:gd name="T65" fmla="*/ 146 h 146"/>
                <a:gd name="T66" fmla="*/ 157 w 278"/>
                <a:gd name="T67" fmla="*/ 143 h 146"/>
                <a:gd name="T68" fmla="*/ 211 w 278"/>
                <a:gd name="T69" fmla="*/ 128 h 146"/>
                <a:gd name="T70" fmla="*/ 250 w 278"/>
                <a:gd name="T71" fmla="*/ 108 h 146"/>
                <a:gd name="T72" fmla="*/ 278 w 278"/>
                <a:gd name="T73" fmla="*/ 84 h 146"/>
                <a:gd name="T74" fmla="*/ 273 w 278"/>
                <a:gd name="T75" fmla="*/ 79 h 146"/>
                <a:gd name="T76" fmla="*/ 260 w 278"/>
                <a:gd name="T77" fmla="*/ 64 h 146"/>
                <a:gd name="T78" fmla="*/ 241 w 278"/>
                <a:gd name="T79" fmla="*/ 47 h 146"/>
                <a:gd name="T80" fmla="*/ 216 w 278"/>
                <a:gd name="T81" fmla="*/ 30 h 146"/>
                <a:gd name="T82" fmla="*/ 188 w 278"/>
                <a:gd name="T83" fmla="*/ 14 h 146"/>
                <a:gd name="T84" fmla="*/ 169 w 278"/>
                <a:gd name="T85" fmla="*/ 7 h 146"/>
                <a:gd name="T86" fmla="*/ 152 w 278"/>
                <a:gd name="T87" fmla="*/ 2 h 146"/>
                <a:gd name="T88" fmla="*/ 132 w 278"/>
                <a:gd name="T8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6">
                  <a:moveTo>
                    <a:pt x="132" y="0"/>
                  </a:moveTo>
                  <a:lnTo>
                    <a:pt x="132" y="0"/>
                  </a:lnTo>
                  <a:lnTo>
                    <a:pt x="146" y="4"/>
                  </a:lnTo>
                  <a:lnTo>
                    <a:pt x="157" y="10"/>
                  </a:lnTo>
                  <a:lnTo>
                    <a:pt x="167" y="19"/>
                  </a:lnTo>
                  <a:lnTo>
                    <a:pt x="176" y="27"/>
                  </a:lnTo>
                  <a:lnTo>
                    <a:pt x="184" y="39"/>
                  </a:lnTo>
                  <a:lnTo>
                    <a:pt x="188" y="51"/>
                  </a:lnTo>
                  <a:lnTo>
                    <a:pt x="191" y="64"/>
                  </a:lnTo>
                  <a:lnTo>
                    <a:pt x="191" y="77"/>
                  </a:lnTo>
                  <a:lnTo>
                    <a:pt x="191" y="77"/>
                  </a:lnTo>
                  <a:lnTo>
                    <a:pt x="189" y="92"/>
                  </a:lnTo>
                  <a:lnTo>
                    <a:pt x="184" y="104"/>
                  </a:lnTo>
                  <a:lnTo>
                    <a:pt x="176" y="116"/>
                  </a:lnTo>
                  <a:lnTo>
                    <a:pt x="167" y="126"/>
                  </a:lnTo>
                  <a:lnTo>
                    <a:pt x="157" y="134"/>
                  </a:lnTo>
                  <a:lnTo>
                    <a:pt x="144" y="141"/>
                  </a:lnTo>
                  <a:lnTo>
                    <a:pt x="132" y="144"/>
                  </a:lnTo>
                  <a:lnTo>
                    <a:pt x="117" y="146"/>
                  </a:lnTo>
                  <a:lnTo>
                    <a:pt x="117" y="146"/>
                  </a:lnTo>
                  <a:lnTo>
                    <a:pt x="112" y="146"/>
                  </a:lnTo>
                  <a:lnTo>
                    <a:pt x="112" y="146"/>
                  </a:lnTo>
                  <a:lnTo>
                    <a:pt x="97" y="143"/>
                  </a:lnTo>
                  <a:lnTo>
                    <a:pt x="84" y="138"/>
                  </a:lnTo>
                  <a:lnTo>
                    <a:pt x="72" y="129"/>
                  </a:lnTo>
                  <a:lnTo>
                    <a:pt x="62" y="119"/>
                  </a:lnTo>
                  <a:lnTo>
                    <a:pt x="53" y="108"/>
                  </a:lnTo>
                  <a:lnTo>
                    <a:pt x="47" y="96"/>
                  </a:lnTo>
                  <a:lnTo>
                    <a:pt x="43" y="81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5" y="54"/>
                  </a:lnTo>
                  <a:lnTo>
                    <a:pt x="50" y="44"/>
                  </a:lnTo>
                  <a:lnTo>
                    <a:pt x="55" y="34"/>
                  </a:lnTo>
                  <a:lnTo>
                    <a:pt x="60" y="25"/>
                  </a:lnTo>
                  <a:lnTo>
                    <a:pt x="68" y="17"/>
                  </a:lnTo>
                  <a:lnTo>
                    <a:pt x="77" y="10"/>
                  </a:lnTo>
                  <a:lnTo>
                    <a:pt x="87" y="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63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38" y="35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21" y="57"/>
                  </a:lnTo>
                  <a:lnTo>
                    <a:pt x="15" y="69"/>
                  </a:lnTo>
                  <a:lnTo>
                    <a:pt x="15" y="69"/>
                  </a:lnTo>
                  <a:lnTo>
                    <a:pt x="6" y="89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0" y="121"/>
                  </a:lnTo>
                  <a:lnTo>
                    <a:pt x="20" y="126"/>
                  </a:lnTo>
                  <a:lnTo>
                    <a:pt x="33" y="133"/>
                  </a:lnTo>
                  <a:lnTo>
                    <a:pt x="48" y="138"/>
                  </a:lnTo>
                  <a:lnTo>
                    <a:pt x="67" y="141"/>
                  </a:lnTo>
                  <a:lnTo>
                    <a:pt x="89" y="144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41" y="144"/>
                  </a:lnTo>
                  <a:lnTo>
                    <a:pt x="157" y="143"/>
                  </a:lnTo>
                  <a:lnTo>
                    <a:pt x="186" y="136"/>
                  </a:lnTo>
                  <a:lnTo>
                    <a:pt x="211" y="128"/>
                  </a:lnTo>
                  <a:lnTo>
                    <a:pt x="233" y="118"/>
                  </a:lnTo>
                  <a:lnTo>
                    <a:pt x="250" y="108"/>
                  </a:lnTo>
                  <a:lnTo>
                    <a:pt x="263" y="97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273" y="79"/>
                  </a:lnTo>
                  <a:lnTo>
                    <a:pt x="273" y="79"/>
                  </a:lnTo>
                  <a:lnTo>
                    <a:pt x="260" y="64"/>
                  </a:lnTo>
                  <a:lnTo>
                    <a:pt x="241" y="47"/>
                  </a:lnTo>
                  <a:lnTo>
                    <a:pt x="241" y="47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03" y="20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69" y="7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4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98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8095" y="3524"/>
              <a:ext cx="268" cy="113"/>
            </a:xfrm>
            <a:custGeom>
              <a:avLst/>
              <a:gdLst>
                <a:gd name="T0" fmla="*/ 146 w 285"/>
                <a:gd name="T1" fmla="*/ 0 h 119"/>
                <a:gd name="T2" fmla="*/ 154 w 285"/>
                <a:gd name="T3" fmla="*/ 2 h 119"/>
                <a:gd name="T4" fmla="*/ 190 w 285"/>
                <a:gd name="T5" fmla="*/ 14 h 119"/>
                <a:gd name="T6" fmla="*/ 205 w 285"/>
                <a:gd name="T7" fmla="*/ 20 h 119"/>
                <a:gd name="T8" fmla="*/ 218 w 285"/>
                <a:gd name="T9" fmla="*/ 30 h 119"/>
                <a:gd name="T10" fmla="*/ 243 w 285"/>
                <a:gd name="T11" fmla="*/ 47 h 119"/>
                <a:gd name="T12" fmla="*/ 275 w 285"/>
                <a:gd name="T13" fmla="*/ 79 h 119"/>
                <a:gd name="T14" fmla="*/ 280 w 285"/>
                <a:gd name="T15" fmla="*/ 84 h 119"/>
                <a:gd name="T16" fmla="*/ 285 w 285"/>
                <a:gd name="T17" fmla="*/ 91 h 119"/>
                <a:gd name="T18" fmla="*/ 279 w 285"/>
                <a:gd name="T19" fmla="*/ 77 h 119"/>
                <a:gd name="T20" fmla="*/ 267 w 285"/>
                <a:gd name="T21" fmla="*/ 62 h 119"/>
                <a:gd name="T22" fmla="*/ 250 w 285"/>
                <a:gd name="T23" fmla="*/ 42 h 119"/>
                <a:gd name="T24" fmla="*/ 228 w 285"/>
                <a:gd name="T25" fmla="*/ 22 h 119"/>
                <a:gd name="T26" fmla="*/ 213 w 285"/>
                <a:gd name="T27" fmla="*/ 12 h 119"/>
                <a:gd name="T28" fmla="*/ 196 w 285"/>
                <a:gd name="T29" fmla="*/ 2 h 119"/>
                <a:gd name="T30" fmla="*/ 146 w 285"/>
                <a:gd name="T31" fmla="*/ 0 h 119"/>
                <a:gd name="T32" fmla="*/ 104 w 285"/>
                <a:gd name="T33" fmla="*/ 0 h 119"/>
                <a:gd name="T34" fmla="*/ 67 w 285"/>
                <a:gd name="T35" fmla="*/ 5 h 119"/>
                <a:gd name="T36" fmla="*/ 35 w 285"/>
                <a:gd name="T37" fmla="*/ 20 h 119"/>
                <a:gd name="T38" fmla="*/ 25 w 285"/>
                <a:gd name="T39" fmla="*/ 30 h 119"/>
                <a:gd name="T40" fmla="*/ 18 w 285"/>
                <a:gd name="T41" fmla="*/ 40 h 119"/>
                <a:gd name="T42" fmla="*/ 7 w 285"/>
                <a:gd name="T43" fmla="*/ 66 h 119"/>
                <a:gd name="T44" fmla="*/ 2 w 285"/>
                <a:gd name="T45" fmla="*/ 87 h 119"/>
                <a:gd name="T46" fmla="*/ 0 w 285"/>
                <a:gd name="T47" fmla="*/ 104 h 119"/>
                <a:gd name="T48" fmla="*/ 0 w 285"/>
                <a:gd name="T49" fmla="*/ 116 h 119"/>
                <a:gd name="T50" fmla="*/ 0 w 285"/>
                <a:gd name="T51" fmla="*/ 119 h 119"/>
                <a:gd name="T52" fmla="*/ 2 w 285"/>
                <a:gd name="T53" fmla="*/ 114 h 119"/>
                <a:gd name="T54" fmla="*/ 3 w 285"/>
                <a:gd name="T55" fmla="*/ 106 h 119"/>
                <a:gd name="T56" fmla="*/ 17 w 285"/>
                <a:gd name="T57" fmla="*/ 69 h 119"/>
                <a:gd name="T58" fmla="*/ 23 w 285"/>
                <a:gd name="T59" fmla="*/ 57 h 119"/>
                <a:gd name="T60" fmla="*/ 32 w 285"/>
                <a:gd name="T61" fmla="*/ 45 h 119"/>
                <a:gd name="T62" fmla="*/ 52 w 285"/>
                <a:gd name="T63" fmla="*/ 24 h 119"/>
                <a:gd name="T64" fmla="*/ 65 w 285"/>
                <a:gd name="T65" fmla="*/ 14 h 119"/>
                <a:gd name="T66" fmla="*/ 80 w 285"/>
                <a:gd name="T67" fmla="*/ 7 h 119"/>
                <a:gd name="T68" fmla="*/ 99 w 285"/>
                <a:gd name="T69" fmla="*/ 0 h 119"/>
                <a:gd name="T70" fmla="*/ 104 w 285"/>
                <a:gd name="T71" fmla="*/ 0 h 119"/>
                <a:gd name="T72" fmla="*/ 104 w 285"/>
                <a:gd name="T7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9">
                  <a:moveTo>
                    <a:pt x="146" y="0"/>
                  </a:moveTo>
                  <a:lnTo>
                    <a:pt x="146" y="0"/>
                  </a:lnTo>
                  <a:lnTo>
                    <a:pt x="154" y="2"/>
                  </a:lnTo>
                  <a:lnTo>
                    <a:pt x="154" y="2"/>
                  </a:lnTo>
                  <a:lnTo>
                    <a:pt x="171" y="7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205" y="20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62" y="64"/>
                  </a:lnTo>
                  <a:lnTo>
                    <a:pt x="275" y="79"/>
                  </a:lnTo>
                  <a:lnTo>
                    <a:pt x="275" y="79"/>
                  </a:lnTo>
                  <a:lnTo>
                    <a:pt x="280" y="84"/>
                  </a:lnTo>
                  <a:lnTo>
                    <a:pt x="280" y="84"/>
                  </a:lnTo>
                  <a:lnTo>
                    <a:pt x="285" y="91"/>
                  </a:lnTo>
                  <a:lnTo>
                    <a:pt x="285" y="91"/>
                  </a:lnTo>
                  <a:lnTo>
                    <a:pt x="279" y="77"/>
                  </a:lnTo>
                  <a:lnTo>
                    <a:pt x="279" y="77"/>
                  </a:lnTo>
                  <a:lnTo>
                    <a:pt x="267" y="62"/>
                  </a:lnTo>
                  <a:lnTo>
                    <a:pt x="250" y="42"/>
                  </a:lnTo>
                  <a:lnTo>
                    <a:pt x="250" y="42"/>
                  </a:lnTo>
                  <a:lnTo>
                    <a:pt x="240" y="32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13" y="12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91" y="0"/>
                  </a:lnTo>
                  <a:lnTo>
                    <a:pt x="146" y="0"/>
                  </a:lnTo>
                  <a:close/>
                  <a:moveTo>
                    <a:pt x="104" y="0"/>
                  </a:moveTo>
                  <a:lnTo>
                    <a:pt x="104" y="0"/>
                  </a:lnTo>
                  <a:lnTo>
                    <a:pt x="86" y="2"/>
                  </a:lnTo>
                  <a:lnTo>
                    <a:pt x="67" y="5"/>
                  </a:lnTo>
                  <a:lnTo>
                    <a:pt x="50" y="12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25" y="3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2" y="87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8" y="8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3" y="5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40" y="35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65" y="14"/>
                  </a:lnTo>
                  <a:lnTo>
                    <a:pt x="80" y="7"/>
                  </a:lnTo>
                  <a:lnTo>
                    <a:pt x="80" y="7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99"/>
            <p:cNvSpPr/>
            <p:nvPr>
              <p:custDataLst>
                <p:tags r:id="rId97"/>
              </p:custDataLst>
            </p:nvPr>
          </p:nvSpPr>
          <p:spPr bwMode="auto">
            <a:xfrm>
              <a:off x="8232" y="3524"/>
              <a:ext cx="131" cy="84"/>
            </a:xfrm>
            <a:custGeom>
              <a:avLst/>
              <a:gdLst>
                <a:gd name="T0" fmla="*/ 0 w 139"/>
                <a:gd name="T1" fmla="*/ 0 h 91"/>
                <a:gd name="T2" fmla="*/ 0 w 139"/>
                <a:gd name="T3" fmla="*/ 0 h 91"/>
                <a:gd name="T4" fmla="*/ 8 w 139"/>
                <a:gd name="T5" fmla="*/ 2 h 91"/>
                <a:gd name="T6" fmla="*/ 8 w 139"/>
                <a:gd name="T7" fmla="*/ 2 h 91"/>
                <a:gd name="T8" fmla="*/ 25 w 139"/>
                <a:gd name="T9" fmla="*/ 7 h 91"/>
                <a:gd name="T10" fmla="*/ 44 w 139"/>
                <a:gd name="T11" fmla="*/ 14 h 91"/>
                <a:gd name="T12" fmla="*/ 44 w 139"/>
                <a:gd name="T13" fmla="*/ 14 h 91"/>
                <a:gd name="T14" fmla="*/ 59 w 139"/>
                <a:gd name="T15" fmla="*/ 20 h 91"/>
                <a:gd name="T16" fmla="*/ 72 w 139"/>
                <a:gd name="T17" fmla="*/ 30 h 91"/>
                <a:gd name="T18" fmla="*/ 72 w 139"/>
                <a:gd name="T19" fmla="*/ 30 h 91"/>
                <a:gd name="T20" fmla="*/ 97 w 139"/>
                <a:gd name="T21" fmla="*/ 47 h 91"/>
                <a:gd name="T22" fmla="*/ 97 w 139"/>
                <a:gd name="T23" fmla="*/ 47 h 91"/>
                <a:gd name="T24" fmla="*/ 116 w 139"/>
                <a:gd name="T25" fmla="*/ 64 h 91"/>
                <a:gd name="T26" fmla="*/ 129 w 139"/>
                <a:gd name="T27" fmla="*/ 79 h 91"/>
                <a:gd name="T28" fmla="*/ 129 w 139"/>
                <a:gd name="T29" fmla="*/ 79 h 91"/>
                <a:gd name="T30" fmla="*/ 134 w 139"/>
                <a:gd name="T31" fmla="*/ 84 h 91"/>
                <a:gd name="T32" fmla="*/ 134 w 139"/>
                <a:gd name="T33" fmla="*/ 84 h 91"/>
                <a:gd name="T34" fmla="*/ 139 w 139"/>
                <a:gd name="T35" fmla="*/ 91 h 91"/>
                <a:gd name="T36" fmla="*/ 139 w 139"/>
                <a:gd name="T37" fmla="*/ 91 h 91"/>
                <a:gd name="T38" fmla="*/ 133 w 139"/>
                <a:gd name="T39" fmla="*/ 77 h 91"/>
                <a:gd name="T40" fmla="*/ 133 w 139"/>
                <a:gd name="T41" fmla="*/ 77 h 91"/>
                <a:gd name="T42" fmla="*/ 121 w 139"/>
                <a:gd name="T43" fmla="*/ 62 h 91"/>
                <a:gd name="T44" fmla="*/ 104 w 139"/>
                <a:gd name="T45" fmla="*/ 42 h 91"/>
                <a:gd name="T46" fmla="*/ 104 w 139"/>
                <a:gd name="T47" fmla="*/ 42 h 91"/>
                <a:gd name="T48" fmla="*/ 94 w 139"/>
                <a:gd name="T49" fmla="*/ 32 h 91"/>
                <a:gd name="T50" fmla="*/ 82 w 139"/>
                <a:gd name="T51" fmla="*/ 22 h 91"/>
                <a:gd name="T52" fmla="*/ 82 w 139"/>
                <a:gd name="T53" fmla="*/ 22 h 91"/>
                <a:gd name="T54" fmla="*/ 67 w 139"/>
                <a:gd name="T55" fmla="*/ 12 h 91"/>
                <a:gd name="T56" fmla="*/ 50 w 139"/>
                <a:gd name="T57" fmla="*/ 2 h 91"/>
                <a:gd name="T58" fmla="*/ 50 w 139"/>
                <a:gd name="T59" fmla="*/ 2 h 91"/>
                <a:gd name="T60" fmla="*/ 45 w 139"/>
                <a:gd name="T61" fmla="*/ 0 h 91"/>
                <a:gd name="T62" fmla="*/ 0 w 139"/>
                <a:gd name="T6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91">
                  <a:moveTo>
                    <a:pt x="0" y="0"/>
                  </a:move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25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9" y="20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97" y="47"/>
                  </a:lnTo>
                  <a:lnTo>
                    <a:pt x="97" y="47"/>
                  </a:lnTo>
                  <a:lnTo>
                    <a:pt x="116" y="64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9" y="91"/>
                  </a:lnTo>
                  <a:lnTo>
                    <a:pt x="139" y="91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21" y="62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94" y="3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67" y="1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100"/>
            <p:cNvSpPr/>
            <p:nvPr>
              <p:custDataLst>
                <p:tags r:id="rId98"/>
              </p:custDataLst>
            </p:nvPr>
          </p:nvSpPr>
          <p:spPr bwMode="auto">
            <a:xfrm>
              <a:off x="8095" y="3524"/>
              <a:ext cx="98" cy="113"/>
            </a:xfrm>
            <a:custGeom>
              <a:avLst/>
              <a:gdLst>
                <a:gd name="T0" fmla="*/ 104 w 104"/>
                <a:gd name="T1" fmla="*/ 0 h 119"/>
                <a:gd name="T2" fmla="*/ 104 w 104"/>
                <a:gd name="T3" fmla="*/ 0 h 119"/>
                <a:gd name="T4" fmla="*/ 86 w 104"/>
                <a:gd name="T5" fmla="*/ 2 h 119"/>
                <a:gd name="T6" fmla="*/ 67 w 104"/>
                <a:gd name="T7" fmla="*/ 5 h 119"/>
                <a:gd name="T8" fmla="*/ 50 w 104"/>
                <a:gd name="T9" fmla="*/ 12 h 119"/>
                <a:gd name="T10" fmla="*/ 35 w 104"/>
                <a:gd name="T11" fmla="*/ 20 h 119"/>
                <a:gd name="T12" fmla="*/ 35 w 104"/>
                <a:gd name="T13" fmla="*/ 20 h 119"/>
                <a:gd name="T14" fmla="*/ 25 w 104"/>
                <a:gd name="T15" fmla="*/ 30 h 119"/>
                <a:gd name="T16" fmla="*/ 18 w 104"/>
                <a:gd name="T17" fmla="*/ 40 h 119"/>
                <a:gd name="T18" fmla="*/ 18 w 104"/>
                <a:gd name="T19" fmla="*/ 40 h 119"/>
                <a:gd name="T20" fmla="*/ 12 w 104"/>
                <a:gd name="T21" fmla="*/ 54 h 119"/>
                <a:gd name="T22" fmla="*/ 7 w 104"/>
                <a:gd name="T23" fmla="*/ 66 h 119"/>
                <a:gd name="T24" fmla="*/ 7 w 104"/>
                <a:gd name="T25" fmla="*/ 66 h 119"/>
                <a:gd name="T26" fmla="*/ 2 w 104"/>
                <a:gd name="T27" fmla="*/ 87 h 119"/>
                <a:gd name="T28" fmla="*/ 0 w 104"/>
                <a:gd name="T29" fmla="*/ 104 h 119"/>
                <a:gd name="T30" fmla="*/ 0 w 104"/>
                <a:gd name="T31" fmla="*/ 104 h 119"/>
                <a:gd name="T32" fmla="*/ 0 w 104"/>
                <a:gd name="T33" fmla="*/ 116 h 119"/>
                <a:gd name="T34" fmla="*/ 0 w 104"/>
                <a:gd name="T35" fmla="*/ 116 h 119"/>
                <a:gd name="T36" fmla="*/ 0 w 104"/>
                <a:gd name="T37" fmla="*/ 119 h 119"/>
                <a:gd name="T38" fmla="*/ 0 w 104"/>
                <a:gd name="T39" fmla="*/ 119 h 119"/>
                <a:gd name="T40" fmla="*/ 2 w 104"/>
                <a:gd name="T41" fmla="*/ 114 h 119"/>
                <a:gd name="T42" fmla="*/ 2 w 104"/>
                <a:gd name="T43" fmla="*/ 114 h 119"/>
                <a:gd name="T44" fmla="*/ 3 w 104"/>
                <a:gd name="T45" fmla="*/ 106 h 119"/>
                <a:gd name="T46" fmla="*/ 3 w 104"/>
                <a:gd name="T47" fmla="*/ 106 h 119"/>
                <a:gd name="T48" fmla="*/ 8 w 104"/>
                <a:gd name="T49" fmla="*/ 89 h 119"/>
                <a:gd name="T50" fmla="*/ 17 w 104"/>
                <a:gd name="T51" fmla="*/ 69 h 119"/>
                <a:gd name="T52" fmla="*/ 17 w 104"/>
                <a:gd name="T53" fmla="*/ 69 h 119"/>
                <a:gd name="T54" fmla="*/ 23 w 104"/>
                <a:gd name="T55" fmla="*/ 57 h 119"/>
                <a:gd name="T56" fmla="*/ 32 w 104"/>
                <a:gd name="T57" fmla="*/ 45 h 119"/>
                <a:gd name="T58" fmla="*/ 32 w 104"/>
                <a:gd name="T59" fmla="*/ 45 h 119"/>
                <a:gd name="T60" fmla="*/ 40 w 104"/>
                <a:gd name="T61" fmla="*/ 35 h 119"/>
                <a:gd name="T62" fmla="*/ 52 w 104"/>
                <a:gd name="T63" fmla="*/ 24 h 119"/>
                <a:gd name="T64" fmla="*/ 52 w 104"/>
                <a:gd name="T65" fmla="*/ 24 h 119"/>
                <a:gd name="T66" fmla="*/ 65 w 104"/>
                <a:gd name="T67" fmla="*/ 14 h 119"/>
                <a:gd name="T68" fmla="*/ 80 w 104"/>
                <a:gd name="T69" fmla="*/ 7 h 119"/>
                <a:gd name="T70" fmla="*/ 80 w 104"/>
                <a:gd name="T71" fmla="*/ 7 h 119"/>
                <a:gd name="T72" fmla="*/ 99 w 104"/>
                <a:gd name="T73" fmla="*/ 0 h 119"/>
                <a:gd name="T74" fmla="*/ 99 w 104"/>
                <a:gd name="T75" fmla="*/ 0 h 119"/>
                <a:gd name="T76" fmla="*/ 104 w 104"/>
                <a:gd name="T77" fmla="*/ 0 h 119"/>
                <a:gd name="T78" fmla="*/ 104 w 104"/>
                <a:gd name="T79" fmla="*/ 0 h 119"/>
                <a:gd name="T80" fmla="*/ 104 w 104"/>
                <a:gd name="T81" fmla="*/ 0 h 119"/>
                <a:gd name="T82" fmla="*/ 104 w 104"/>
                <a:gd name="T8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119">
                  <a:moveTo>
                    <a:pt x="104" y="0"/>
                  </a:moveTo>
                  <a:lnTo>
                    <a:pt x="104" y="0"/>
                  </a:lnTo>
                  <a:lnTo>
                    <a:pt x="86" y="2"/>
                  </a:lnTo>
                  <a:lnTo>
                    <a:pt x="67" y="5"/>
                  </a:lnTo>
                  <a:lnTo>
                    <a:pt x="50" y="12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25" y="3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2" y="87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8" y="8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3" y="5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40" y="35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65" y="14"/>
                  </a:lnTo>
                  <a:lnTo>
                    <a:pt x="80" y="7"/>
                  </a:lnTo>
                  <a:lnTo>
                    <a:pt x="80" y="7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101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8138" y="3524"/>
              <a:ext cx="139" cy="137"/>
            </a:xfrm>
            <a:custGeom>
              <a:avLst/>
              <a:gdLst>
                <a:gd name="T0" fmla="*/ 77 w 148"/>
                <a:gd name="T1" fmla="*/ 39 h 146"/>
                <a:gd name="T2" fmla="*/ 86 w 148"/>
                <a:gd name="T3" fmla="*/ 25 h 146"/>
                <a:gd name="T4" fmla="*/ 101 w 148"/>
                <a:gd name="T5" fmla="*/ 19 h 146"/>
                <a:gd name="T6" fmla="*/ 104 w 148"/>
                <a:gd name="T7" fmla="*/ 19 h 146"/>
                <a:gd name="T8" fmla="*/ 109 w 148"/>
                <a:gd name="T9" fmla="*/ 20 h 146"/>
                <a:gd name="T10" fmla="*/ 121 w 148"/>
                <a:gd name="T11" fmla="*/ 27 h 146"/>
                <a:gd name="T12" fmla="*/ 126 w 148"/>
                <a:gd name="T13" fmla="*/ 40 h 146"/>
                <a:gd name="T14" fmla="*/ 126 w 148"/>
                <a:gd name="T15" fmla="*/ 45 h 146"/>
                <a:gd name="T16" fmla="*/ 121 w 148"/>
                <a:gd name="T17" fmla="*/ 61 h 146"/>
                <a:gd name="T18" fmla="*/ 108 w 148"/>
                <a:gd name="T19" fmla="*/ 69 h 146"/>
                <a:gd name="T20" fmla="*/ 108 w 148"/>
                <a:gd name="T21" fmla="*/ 74 h 146"/>
                <a:gd name="T22" fmla="*/ 106 w 148"/>
                <a:gd name="T23" fmla="*/ 81 h 146"/>
                <a:gd name="T24" fmla="*/ 101 w 148"/>
                <a:gd name="T25" fmla="*/ 92 h 146"/>
                <a:gd name="T26" fmla="*/ 93 w 148"/>
                <a:gd name="T27" fmla="*/ 99 h 146"/>
                <a:gd name="T28" fmla="*/ 81 w 148"/>
                <a:gd name="T29" fmla="*/ 104 h 146"/>
                <a:gd name="T30" fmla="*/ 74 w 148"/>
                <a:gd name="T31" fmla="*/ 104 h 146"/>
                <a:gd name="T32" fmla="*/ 72 w 148"/>
                <a:gd name="T33" fmla="*/ 104 h 146"/>
                <a:gd name="T34" fmla="*/ 64 w 148"/>
                <a:gd name="T35" fmla="*/ 103 h 146"/>
                <a:gd name="T36" fmla="*/ 57 w 148"/>
                <a:gd name="T37" fmla="*/ 113 h 146"/>
                <a:gd name="T38" fmla="*/ 47 w 148"/>
                <a:gd name="T39" fmla="*/ 116 h 146"/>
                <a:gd name="T40" fmla="*/ 46 w 148"/>
                <a:gd name="T41" fmla="*/ 116 h 146"/>
                <a:gd name="T42" fmla="*/ 39 w 148"/>
                <a:gd name="T43" fmla="*/ 114 h 146"/>
                <a:gd name="T44" fmla="*/ 30 w 148"/>
                <a:gd name="T45" fmla="*/ 104 h 146"/>
                <a:gd name="T46" fmla="*/ 30 w 148"/>
                <a:gd name="T47" fmla="*/ 97 h 146"/>
                <a:gd name="T48" fmla="*/ 34 w 148"/>
                <a:gd name="T49" fmla="*/ 87 h 146"/>
                <a:gd name="T50" fmla="*/ 44 w 148"/>
                <a:gd name="T51" fmla="*/ 81 h 146"/>
                <a:gd name="T52" fmla="*/ 42 w 148"/>
                <a:gd name="T53" fmla="*/ 76 h 146"/>
                <a:gd name="T54" fmla="*/ 42 w 148"/>
                <a:gd name="T55" fmla="*/ 69 h 146"/>
                <a:gd name="T56" fmla="*/ 46 w 148"/>
                <a:gd name="T57" fmla="*/ 57 h 146"/>
                <a:gd name="T58" fmla="*/ 52 w 148"/>
                <a:gd name="T59" fmla="*/ 47 h 146"/>
                <a:gd name="T60" fmla="*/ 62 w 148"/>
                <a:gd name="T61" fmla="*/ 42 h 146"/>
                <a:gd name="T62" fmla="*/ 74 w 148"/>
                <a:gd name="T63" fmla="*/ 39 h 146"/>
                <a:gd name="T64" fmla="*/ 77 w 148"/>
                <a:gd name="T65" fmla="*/ 39 h 146"/>
                <a:gd name="T66" fmla="*/ 77 w 148"/>
                <a:gd name="T67" fmla="*/ 39 h 146"/>
                <a:gd name="T68" fmla="*/ 59 w 148"/>
                <a:gd name="T69" fmla="*/ 0 h 146"/>
                <a:gd name="T70" fmla="*/ 54 w 148"/>
                <a:gd name="T71" fmla="*/ 0 h 146"/>
                <a:gd name="T72" fmla="*/ 34 w 148"/>
                <a:gd name="T73" fmla="*/ 10 h 146"/>
                <a:gd name="T74" fmla="*/ 17 w 148"/>
                <a:gd name="T75" fmla="*/ 25 h 146"/>
                <a:gd name="T76" fmla="*/ 7 w 148"/>
                <a:gd name="T77" fmla="*/ 44 h 146"/>
                <a:gd name="T78" fmla="*/ 0 w 148"/>
                <a:gd name="T79" fmla="*/ 66 h 146"/>
                <a:gd name="T80" fmla="*/ 0 w 148"/>
                <a:gd name="T81" fmla="*/ 81 h 146"/>
                <a:gd name="T82" fmla="*/ 10 w 148"/>
                <a:gd name="T83" fmla="*/ 108 h 146"/>
                <a:gd name="T84" fmla="*/ 29 w 148"/>
                <a:gd name="T85" fmla="*/ 129 h 146"/>
                <a:gd name="T86" fmla="*/ 54 w 148"/>
                <a:gd name="T87" fmla="*/ 143 h 146"/>
                <a:gd name="T88" fmla="*/ 69 w 148"/>
                <a:gd name="T89" fmla="*/ 146 h 146"/>
                <a:gd name="T90" fmla="*/ 74 w 148"/>
                <a:gd name="T91" fmla="*/ 146 h 146"/>
                <a:gd name="T92" fmla="*/ 101 w 148"/>
                <a:gd name="T93" fmla="*/ 141 h 146"/>
                <a:gd name="T94" fmla="*/ 124 w 148"/>
                <a:gd name="T95" fmla="*/ 126 h 146"/>
                <a:gd name="T96" fmla="*/ 141 w 148"/>
                <a:gd name="T97" fmla="*/ 104 h 146"/>
                <a:gd name="T98" fmla="*/ 148 w 148"/>
                <a:gd name="T99" fmla="*/ 77 h 146"/>
                <a:gd name="T100" fmla="*/ 148 w 148"/>
                <a:gd name="T101" fmla="*/ 64 h 146"/>
                <a:gd name="T102" fmla="*/ 141 w 148"/>
                <a:gd name="T103" fmla="*/ 39 h 146"/>
                <a:gd name="T104" fmla="*/ 124 w 148"/>
                <a:gd name="T105" fmla="*/ 19 h 146"/>
                <a:gd name="T106" fmla="*/ 103 w 148"/>
                <a:gd name="T107" fmla="*/ 4 h 146"/>
                <a:gd name="T108" fmla="*/ 59 w 148"/>
                <a:gd name="T10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" h="146">
                  <a:moveTo>
                    <a:pt x="77" y="39"/>
                  </a:moveTo>
                  <a:lnTo>
                    <a:pt x="77" y="39"/>
                  </a:lnTo>
                  <a:lnTo>
                    <a:pt x="81" y="32"/>
                  </a:lnTo>
                  <a:lnTo>
                    <a:pt x="86" y="25"/>
                  </a:lnTo>
                  <a:lnTo>
                    <a:pt x="93" y="20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9" y="20"/>
                  </a:lnTo>
                  <a:lnTo>
                    <a:pt x="113" y="22"/>
                  </a:lnTo>
                  <a:lnTo>
                    <a:pt x="121" y="27"/>
                  </a:lnTo>
                  <a:lnTo>
                    <a:pt x="126" y="35"/>
                  </a:lnTo>
                  <a:lnTo>
                    <a:pt x="126" y="40"/>
                  </a:lnTo>
                  <a:lnTo>
                    <a:pt x="126" y="45"/>
                  </a:lnTo>
                  <a:lnTo>
                    <a:pt x="126" y="45"/>
                  </a:lnTo>
                  <a:lnTo>
                    <a:pt x="124" y="54"/>
                  </a:lnTo>
                  <a:lnTo>
                    <a:pt x="121" y="61"/>
                  </a:lnTo>
                  <a:lnTo>
                    <a:pt x="114" y="66"/>
                  </a:lnTo>
                  <a:lnTo>
                    <a:pt x="108" y="69"/>
                  </a:lnTo>
                  <a:lnTo>
                    <a:pt x="108" y="69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81"/>
                  </a:lnTo>
                  <a:lnTo>
                    <a:pt x="104" y="86"/>
                  </a:lnTo>
                  <a:lnTo>
                    <a:pt x="101" y="92"/>
                  </a:lnTo>
                  <a:lnTo>
                    <a:pt x="96" y="96"/>
                  </a:lnTo>
                  <a:lnTo>
                    <a:pt x="93" y="99"/>
                  </a:lnTo>
                  <a:lnTo>
                    <a:pt x="86" y="103"/>
                  </a:lnTo>
                  <a:lnTo>
                    <a:pt x="81" y="104"/>
                  </a:lnTo>
                  <a:lnTo>
                    <a:pt x="74" y="104"/>
                  </a:lnTo>
                  <a:lnTo>
                    <a:pt x="74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64" y="103"/>
                  </a:lnTo>
                  <a:lnTo>
                    <a:pt x="64" y="103"/>
                  </a:lnTo>
                  <a:lnTo>
                    <a:pt x="62" y="108"/>
                  </a:lnTo>
                  <a:lnTo>
                    <a:pt x="57" y="113"/>
                  </a:lnTo>
                  <a:lnTo>
                    <a:pt x="54" y="116"/>
                  </a:lnTo>
                  <a:lnTo>
                    <a:pt x="47" y="116"/>
                  </a:lnTo>
                  <a:lnTo>
                    <a:pt x="47" y="116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39" y="114"/>
                  </a:lnTo>
                  <a:lnTo>
                    <a:pt x="34" y="109"/>
                  </a:lnTo>
                  <a:lnTo>
                    <a:pt x="30" y="104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1"/>
                  </a:lnTo>
                  <a:lnTo>
                    <a:pt x="34" y="87"/>
                  </a:lnTo>
                  <a:lnTo>
                    <a:pt x="39" y="84"/>
                  </a:lnTo>
                  <a:lnTo>
                    <a:pt x="44" y="81"/>
                  </a:lnTo>
                  <a:lnTo>
                    <a:pt x="44" y="81"/>
                  </a:lnTo>
                  <a:lnTo>
                    <a:pt x="42" y="76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2" y="64"/>
                  </a:lnTo>
                  <a:lnTo>
                    <a:pt x="46" y="57"/>
                  </a:lnTo>
                  <a:lnTo>
                    <a:pt x="49" y="52"/>
                  </a:lnTo>
                  <a:lnTo>
                    <a:pt x="52" y="47"/>
                  </a:lnTo>
                  <a:lnTo>
                    <a:pt x="57" y="44"/>
                  </a:lnTo>
                  <a:lnTo>
                    <a:pt x="62" y="42"/>
                  </a:lnTo>
                  <a:lnTo>
                    <a:pt x="69" y="40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7" y="39"/>
                  </a:lnTo>
                  <a:lnTo>
                    <a:pt x="77" y="39"/>
                  </a:lnTo>
                  <a:lnTo>
                    <a:pt x="77" y="39"/>
                  </a:lnTo>
                  <a:close/>
                  <a:moveTo>
                    <a:pt x="59" y="0"/>
                  </a:moveTo>
                  <a:lnTo>
                    <a:pt x="59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5"/>
                  </a:lnTo>
                  <a:lnTo>
                    <a:pt x="34" y="10"/>
                  </a:lnTo>
                  <a:lnTo>
                    <a:pt x="25" y="17"/>
                  </a:lnTo>
                  <a:lnTo>
                    <a:pt x="17" y="25"/>
                  </a:lnTo>
                  <a:lnTo>
                    <a:pt x="12" y="34"/>
                  </a:lnTo>
                  <a:lnTo>
                    <a:pt x="7" y="44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4" y="96"/>
                  </a:lnTo>
                  <a:lnTo>
                    <a:pt x="10" y="108"/>
                  </a:lnTo>
                  <a:lnTo>
                    <a:pt x="19" y="119"/>
                  </a:lnTo>
                  <a:lnTo>
                    <a:pt x="29" y="129"/>
                  </a:lnTo>
                  <a:lnTo>
                    <a:pt x="41" y="138"/>
                  </a:lnTo>
                  <a:lnTo>
                    <a:pt x="54" y="143"/>
                  </a:lnTo>
                  <a:lnTo>
                    <a:pt x="69" y="146"/>
                  </a:lnTo>
                  <a:lnTo>
                    <a:pt x="69" y="146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89" y="144"/>
                  </a:lnTo>
                  <a:lnTo>
                    <a:pt x="101" y="141"/>
                  </a:lnTo>
                  <a:lnTo>
                    <a:pt x="114" y="134"/>
                  </a:lnTo>
                  <a:lnTo>
                    <a:pt x="124" y="126"/>
                  </a:lnTo>
                  <a:lnTo>
                    <a:pt x="133" y="116"/>
                  </a:lnTo>
                  <a:lnTo>
                    <a:pt x="141" y="104"/>
                  </a:lnTo>
                  <a:lnTo>
                    <a:pt x="146" y="92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48" y="64"/>
                  </a:lnTo>
                  <a:lnTo>
                    <a:pt x="145" y="51"/>
                  </a:lnTo>
                  <a:lnTo>
                    <a:pt x="141" y="39"/>
                  </a:lnTo>
                  <a:lnTo>
                    <a:pt x="133" y="27"/>
                  </a:lnTo>
                  <a:lnTo>
                    <a:pt x="124" y="19"/>
                  </a:lnTo>
                  <a:lnTo>
                    <a:pt x="114" y="10"/>
                  </a:lnTo>
                  <a:lnTo>
                    <a:pt x="103" y="4"/>
                  </a:lnTo>
                  <a:lnTo>
                    <a:pt x="8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4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102"/>
            <p:cNvSpPr/>
            <p:nvPr>
              <p:custDataLst>
                <p:tags r:id="rId100"/>
              </p:custDataLst>
            </p:nvPr>
          </p:nvSpPr>
          <p:spPr bwMode="auto">
            <a:xfrm>
              <a:off x="8166" y="3541"/>
              <a:ext cx="90" cy="92"/>
            </a:xfrm>
            <a:custGeom>
              <a:avLst/>
              <a:gdLst>
                <a:gd name="T0" fmla="*/ 47 w 96"/>
                <a:gd name="T1" fmla="*/ 20 h 97"/>
                <a:gd name="T2" fmla="*/ 56 w 96"/>
                <a:gd name="T3" fmla="*/ 6 h 97"/>
                <a:gd name="T4" fmla="*/ 71 w 96"/>
                <a:gd name="T5" fmla="*/ 0 h 97"/>
                <a:gd name="T6" fmla="*/ 74 w 96"/>
                <a:gd name="T7" fmla="*/ 0 h 97"/>
                <a:gd name="T8" fmla="*/ 79 w 96"/>
                <a:gd name="T9" fmla="*/ 1 h 97"/>
                <a:gd name="T10" fmla="*/ 91 w 96"/>
                <a:gd name="T11" fmla="*/ 8 h 97"/>
                <a:gd name="T12" fmla="*/ 96 w 96"/>
                <a:gd name="T13" fmla="*/ 21 h 97"/>
                <a:gd name="T14" fmla="*/ 96 w 96"/>
                <a:gd name="T15" fmla="*/ 26 h 97"/>
                <a:gd name="T16" fmla="*/ 91 w 96"/>
                <a:gd name="T17" fmla="*/ 42 h 97"/>
                <a:gd name="T18" fmla="*/ 78 w 96"/>
                <a:gd name="T19" fmla="*/ 50 h 97"/>
                <a:gd name="T20" fmla="*/ 78 w 96"/>
                <a:gd name="T21" fmla="*/ 55 h 97"/>
                <a:gd name="T22" fmla="*/ 76 w 96"/>
                <a:gd name="T23" fmla="*/ 62 h 97"/>
                <a:gd name="T24" fmla="*/ 71 w 96"/>
                <a:gd name="T25" fmla="*/ 73 h 97"/>
                <a:gd name="T26" fmla="*/ 63 w 96"/>
                <a:gd name="T27" fmla="*/ 80 h 97"/>
                <a:gd name="T28" fmla="*/ 51 w 96"/>
                <a:gd name="T29" fmla="*/ 85 h 97"/>
                <a:gd name="T30" fmla="*/ 44 w 96"/>
                <a:gd name="T31" fmla="*/ 85 h 97"/>
                <a:gd name="T32" fmla="*/ 42 w 96"/>
                <a:gd name="T33" fmla="*/ 85 h 97"/>
                <a:gd name="T34" fmla="*/ 34 w 96"/>
                <a:gd name="T35" fmla="*/ 84 h 97"/>
                <a:gd name="T36" fmla="*/ 27 w 96"/>
                <a:gd name="T37" fmla="*/ 94 h 97"/>
                <a:gd name="T38" fmla="*/ 17 w 96"/>
                <a:gd name="T39" fmla="*/ 97 h 97"/>
                <a:gd name="T40" fmla="*/ 16 w 96"/>
                <a:gd name="T41" fmla="*/ 97 h 97"/>
                <a:gd name="T42" fmla="*/ 9 w 96"/>
                <a:gd name="T43" fmla="*/ 95 h 97"/>
                <a:gd name="T44" fmla="*/ 0 w 96"/>
                <a:gd name="T45" fmla="*/ 85 h 97"/>
                <a:gd name="T46" fmla="*/ 0 w 96"/>
                <a:gd name="T47" fmla="*/ 78 h 97"/>
                <a:gd name="T48" fmla="*/ 4 w 96"/>
                <a:gd name="T49" fmla="*/ 68 h 97"/>
                <a:gd name="T50" fmla="*/ 14 w 96"/>
                <a:gd name="T51" fmla="*/ 62 h 97"/>
                <a:gd name="T52" fmla="*/ 12 w 96"/>
                <a:gd name="T53" fmla="*/ 57 h 97"/>
                <a:gd name="T54" fmla="*/ 12 w 96"/>
                <a:gd name="T55" fmla="*/ 50 h 97"/>
                <a:gd name="T56" fmla="*/ 16 w 96"/>
                <a:gd name="T57" fmla="*/ 38 h 97"/>
                <a:gd name="T58" fmla="*/ 22 w 96"/>
                <a:gd name="T59" fmla="*/ 28 h 97"/>
                <a:gd name="T60" fmla="*/ 32 w 96"/>
                <a:gd name="T61" fmla="*/ 23 h 97"/>
                <a:gd name="T62" fmla="*/ 44 w 96"/>
                <a:gd name="T63" fmla="*/ 20 h 97"/>
                <a:gd name="T64" fmla="*/ 47 w 96"/>
                <a:gd name="T65" fmla="*/ 20 h 97"/>
                <a:gd name="T66" fmla="*/ 47 w 96"/>
                <a:gd name="T67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7">
                  <a:moveTo>
                    <a:pt x="47" y="20"/>
                  </a:moveTo>
                  <a:lnTo>
                    <a:pt x="47" y="20"/>
                  </a:lnTo>
                  <a:lnTo>
                    <a:pt x="51" y="13"/>
                  </a:lnTo>
                  <a:lnTo>
                    <a:pt x="56" y="6"/>
                  </a:lnTo>
                  <a:lnTo>
                    <a:pt x="63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9" y="1"/>
                  </a:lnTo>
                  <a:lnTo>
                    <a:pt x="83" y="3"/>
                  </a:lnTo>
                  <a:lnTo>
                    <a:pt x="91" y="8"/>
                  </a:lnTo>
                  <a:lnTo>
                    <a:pt x="96" y="16"/>
                  </a:lnTo>
                  <a:lnTo>
                    <a:pt x="96" y="21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4" y="35"/>
                  </a:lnTo>
                  <a:lnTo>
                    <a:pt x="91" y="42"/>
                  </a:lnTo>
                  <a:lnTo>
                    <a:pt x="84" y="47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6" y="62"/>
                  </a:lnTo>
                  <a:lnTo>
                    <a:pt x="74" y="67"/>
                  </a:lnTo>
                  <a:lnTo>
                    <a:pt x="71" y="73"/>
                  </a:lnTo>
                  <a:lnTo>
                    <a:pt x="66" y="77"/>
                  </a:lnTo>
                  <a:lnTo>
                    <a:pt x="63" y="80"/>
                  </a:lnTo>
                  <a:lnTo>
                    <a:pt x="56" y="84"/>
                  </a:lnTo>
                  <a:lnTo>
                    <a:pt x="51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2" y="85"/>
                  </a:lnTo>
                  <a:lnTo>
                    <a:pt x="42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2" y="89"/>
                  </a:lnTo>
                  <a:lnTo>
                    <a:pt x="27" y="94"/>
                  </a:lnTo>
                  <a:lnTo>
                    <a:pt x="24" y="97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16" y="97"/>
                  </a:lnTo>
                  <a:lnTo>
                    <a:pt x="16" y="97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4" y="68"/>
                  </a:lnTo>
                  <a:lnTo>
                    <a:pt x="9" y="65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57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19" y="33"/>
                  </a:lnTo>
                  <a:lnTo>
                    <a:pt x="22" y="28"/>
                  </a:lnTo>
                  <a:lnTo>
                    <a:pt x="27" y="25"/>
                  </a:lnTo>
                  <a:lnTo>
                    <a:pt x="32" y="23"/>
                  </a:lnTo>
                  <a:lnTo>
                    <a:pt x="39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103"/>
            <p:cNvSpPr/>
            <p:nvPr>
              <p:custDataLst>
                <p:tags r:id="rId101"/>
              </p:custDataLst>
            </p:nvPr>
          </p:nvSpPr>
          <p:spPr bwMode="auto">
            <a:xfrm>
              <a:off x="8338" y="3724"/>
              <a:ext cx="139" cy="137"/>
            </a:xfrm>
            <a:custGeom>
              <a:avLst/>
              <a:gdLst>
                <a:gd name="T0" fmla="*/ 59 w 148"/>
                <a:gd name="T1" fmla="*/ 0 h 146"/>
                <a:gd name="T2" fmla="*/ 59 w 148"/>
                <a:gd name="T3" fmla="*/ 0 h 146"/>
                <a:gd name="T4" fmla="*/ 54 w 148"/>
                <a:gd name="T5" fmla="*/ 0 h 146"/>
                <a:gd name="T6" fmla="*/ 54 w 148"/>
                <a:gd name="T7" fmla="*/ 0 h 146"/>
                <a:gd name="T8" fmla="*/ 44 w 148"/>
                <a:gd name="T9" fmla="*/ 5 h 146"/>
                <a:gd name="T10" fmla="*/ 34 w 148"/>
                <a:gd name="T11" fmla="*/ 10 h 146"/>
                <a:gd name="T12" fmla="*/ 25 w 148"/>
                <a:gd name="T13" fmla="*/ 17 h 146"/>
                <a:gd name="T14" fmla="*/ 17 w 148"/>
                <a:gd name="T15" fmla="*/ 25 h 146"/>
                <a:gd name="T16" fmla="*/ 12 w 148"/>
                <a:gd name="T17" fmla="*/ 34 h 146"/>
                <a:gd name="T18" fmla="*/ 7 w 148"/>
                <a:gd name="T19" fmla="*/ 44 h 146"/>
                <a:gd name="T20" fmla="*/ 2 w 148"/>
                <a:gd name="T21" fmla="*/ 54 h 146"/>
                <a:gd name="T22" fmla="*/ 0 w 148"/>
                <a:gd name="T23" fmla="*/ 66 h 146"/>
                <a:gd name="T24" fmla="*/ 0 w 148"/>
                <a:gd name="T25" fmla="*/ 66 h 146"/>
                <a:gd name="T26" fmla="*/ 0 w 148"/>
                <a:gd name="T27" fmla="*/ 81 h 146"/>
                <a:gd name="T28" fmla="*/ 4 w 148"/>
                <a:gd name="T29" fmla="*/ 96 h 146"/>
                <a:gd name="T30" fmla="*/ 10 w 148"/>
                <a:gd name="T31" fmla="*/ 108 h 146"/>
                <a:gd name="T32" fmla="*/ 19 w 148"/>
                <a:gd name="T33" fmla="*/ 119 h 146"/>
                <a:gd name="T34" fmla="*/ 29 w 148"/>
                <a:gd name="T35" fmla="*/ 129 h 146"/>
                <a:gd name="T36" fmla="*/ 41 w 148"/>
                <a:gd name="T37" fmla="*/ 138 h 146"/>
                <a:gd name="T38" fmla="*/ 54 w 148"/>
                <a:gd name="T39" fmla="*/ 143 h 146"/>
                <a:gd name="T40" fmla="*/ 69 w 148"/>
                <a:gd name="T41" fmla="*/ 146 h 146"/>
                <a:gd name="T42" fmla="*/ 69 w 148"/>
                <a:gd name="T43" fmla="*/ 146 h 146"/>
                <a:gd name="T44" fmla="*/ 74 w 148"/>
                <a:gd name="T45" fmla="*/ 146 h 146"/>
                <a:gd name="T46" fmla="*/ 74 w 148"/>
                <a:gd name="T47" fmla="*/ 146 h 146"/>
                <a:gd name="T48" fmla="*/ 89 w 148"/>
                <a:gd name="T49" fmla="*/ 144 h 146"/>
                <a:gd name="T50" fmla="*/ 101 w 148"/>
                <a:gd name="T51" fmla="*/ 141 h 146"/>
                <a:gd name="T52" fmla="*/ 114 w 148"/>
                <a:gd name="T53" fmla="*/ 134 h 146"/>
                <a:gd name="T54" fmla="*/ 124 w 148"/>
                <a:gd name="T55" fmla="*/ 126 h 146"/>
                <a:gd name="T56" fmla="*/ 133 w 148"/>
                <a:gd name="T57" fmla="*/ 116 h 146"/>
                <a:gd name="T58" fmla="*/ 141 w 148"/>
                <a:gd name="T59" fmla="*/ 104 h 146"/>
                <a:gd name="T60" fmla="*/ 146 w 148"/>
                <a:gd name="T61" fmla="*/ 92 h 146"/>
                <a:gd name="T62" fmla="*/ 148 w 148"/>
                <a:gd name="T63" fmla="*/ 77 h 146"/>
                <a:gd name="T64" fmla="*/ 148 w 148"/>
                <a:gd name="T65" fmla="*/ 77 h 146"/>
                <a:gd name="T66" fmla="*/ 148 w 148"/>
                <a:gd name="T67" fmla="*/ 64 h 146"/>
                <a:gd name="T68" fmla="*/ 145 w 148"/>
                <a:gd name="T69" fmla="*/ 51 h 146"/>
                <a:gd name="T70" fmla="*/ 141 w 148"/>
                <a:gd name="T71" fmla="*/ 39 h 146"/>
                <a:gd name="T72" fmla="*/ 133 w 148"/>
                <a:gd name="T73" fmla="*/ 27 h 146"/>
                <a:gd name="T74" fmla="*/ 124 w 148"/>
                <a:gd name="T75" fmla="*/ 19 h 146"/>
                <a:gd name="T76" fmla="*/ 114 w 148"/>
                <a:gd name="T77" fmla="*/ 10 h 146"/>
                <a:gd name="T78" fmla="*/ 103 w 148"/>
                <a:gd name="T79" fmla="*/ 4 h 146"/>
                <a:gd name="T80" fmla="*/ 89 w 148"/>
                <a:gd name="T81" fmla="*/ 0 h 146"/>
                <a:gd name="T82" fmla="*/ 59 w 148"/>
                <a:gd name="T8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8" h="146">
                  <a:moveTo>
                    <a:pt x="59" y="0"/>
                  </a:moveTo>
                  <a:lnTo>
                    <a:pt x="59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5"/>
                  </a:lnTo>
                  <a:lnTo>
                    <a:pt x="34" y="10"/>
                  </a:lnTo>
                  <a:lnTo>
                    <a:pt x="25" y="17"/>
                  </a:lnTo>
                  <a:lnTo>
                    <a:pt x="17" y="25"/>
                  </a:lnTo>
                  <a:lnTo>
                    <a:pt x="12" y="34"/>
                  </a:lnTo>
                  <a:lnTo>
                    <a:pt x="7" y="44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4" y="96"/>
                  </a:lnTo>
                  <a:lnTo>
                    <a:pt x="10" y="108"/>
                  </a:lnTo>
                  <a:lnTo>
                    <a:pt x="19" y="119"/>
                  </a:lnTo>
                  <a:lnTo>
                    <a:pt x="29" y="129"/>
                  </a:lnTo>
                  <a:lnTo>
                    <a:pt x="41" y="138"/>
                  </a:lnTo>
                  <a:lnTo>
                    <a:pt x="54" y="143"/>
                  </a:lnTo>
                  <a:lnTo>
                    <a:pt x="69" y="146"/>
                  </a:lnTo>
                  <a:lnTo>
                    <a:pt x="69" y="146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89" y="144"/>
                  </a:lnTo>
                  <a:lnTo>
                    <a:pt x="101" y="141"/>
                  </a:lnTo>
                  <a:lnTo>
                    <a:pt x="114" y="134"/>
                  </a:lnTo>
                  <a:lnTo>
                    <a:pt x="124" y="126"/>
                  </a:lnTo>
                  <a:lnTo>
                    <a:pt x="133" y="116"/>
                  </a:lnTo>
                  <a:lnTo>
                    <a:pt x="141" y="104"/>
                  </a:lnTo>
                  <a:lnTo>
                    <a:pt x="146" y="92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48" y="64"/>
                  </a:lnTo>
                  <a:lnTo>
                    <a:pt x="145" y="51"/>
                  </a:lnTo>
                  <a:lnTo>
                    <a:pt x="141" y="39"/>
                  </a:lnTo>
                  <a:lnTo>
                    <a:pt x="133" y="27"/>
                  </a:lnTo>
                  <a:lnTo>
                    <a:pt x="124" y="19"/>
                  </a:lnTo>
                  <a:lnTo>
                    <a:pt x="114" y="10"/>
                  </a:lnTo>
                  <a:lnTo>
                    <a:pt x="103" y="4"/>
                  </a:lnTo>
                  <a:lnTo>
                    <a:pt x="8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104"/>
            <p:cNvSpPr/>
            <p:nvPr>
              <p:custDataLst>
                <p:tags r:id="rId102"/>
              </p:custDataLst>
            </p:nvPr>
          </p:nvSpPr>
          <p:spPr bwMode="auto">
            <a:xfrm>
              <a:off x="8577" y="3959"/>
              <a:ext cx="62" cy="62"/>
            </a:xfrm>
            <a:custGeom>
              <a:avLst/>
              <a:gdLst>
                <a:gd name="T0" fmla="*/ 32 w 66"/>
                <a:gd name="T1" fmla="*/ 0 h 65"/>
                <a:gd name="T2" fmla="*/ 32 w 66"/>
                <a:gd name="T3" fmla="*/ 0 h 65"/>
                <a:gd name="T4" fmla="*/ 27 w 66"/>
                <a:gd name="T5" fmla="*/ 1 h 65"/>
                <a:gd name="T6" fmla="*/ 20 w 66"/>
                <a:gd name="T7" fmla="*/ 3 h 65"/>
                <a:gd name="T8" fmla="*/ 15 w 66"/>
                <a:gd name="T9" fmla="*/ 5 h 65"/>
                <a:gd name="T10" fmla="*/ 10 w 66"/>
                <a:gd name="T11" fmla="*/ 8 h 65"/>
                <a:gd name="T12" fmla="*/ 7 w 66"/>
                <a:gd name="T13" fmla="*/ 13 h 65"/>
                <a:gd name="T14" fmla="*/ 4 w 66"/>
                <a:gd name="T15" fmla="*/ 18 h 65"/>
                <a:gd name="T16" fmla="*/ 0 w 66"/>
                <a:gd name="T17" fmla="*/ 25 h 65"/>
                <a:gd name="T18" fmla="*/ 0 w 66"/>
                <a:gd name="T19" fmla="*/ 30 h 65"/>
                <a:gd name="T20" fmla="*/ 0 w 66"/>
                <a:gd name="T21" fmla="*/ 30 h 65"/>
                <a:gd name="T22" fmla="*/ 0 w 66"/>
                <a:gd name="T23" fmla="*/ 37 h 65"/>
                <a:gd name="T24" fmla="*/ 2 w 66"/>
                <a:gd name="T25" fmla="*/ 42 h 65"/>
                <a:gd name="T26" fmla="*/ 2 w 66"/>
                <a:gd name="T27" fmla="*/ 42 h 65"/>
                <a:gd name="T28" fmla="*/ 5 w 66"/>
                <a:gd name="T29" fmla="*/ 42 h 65"/>
                <a:gd name="T30" fmla="*/ 5 w 66"/>
                <a:gd name="T31" fmla="*/ 42 h 65"/>
                <a:gd name="T32" fmla="*/ 7 w 66"/>
                <a:gd name="T33" fmla="*/ 42 h 65"/>
                <a:gd name="T34" fmla="*/ 7 w 66"/>
                <a:gd name="T35" fmla="*/ 42 h 65"/>
                <a:gd name="T36" fmla="*/ 14 w 66"/>
                <a:gd name="T37" fmla="*/ 43 h 65"/>
                <a:gd name="T38" fmla="*/ 19 w 66"/>
                <a:gd name="T39" fmla="*/ 48 h 65"/>
                <a:gd name="T40" fmla="*/ 22 w 66"/>
                <a:gd name="T41" fmla="*/ 53 h 65"/>
                <a:gd name="T42" fmla="*/ 24 w 66"/>
                <a:gd name="T43" fmla="*/ 60 h 65"/>
                <a:gd name="T44" fmla="*/ 24 w 66"/>
                <a:gd name="T45" fmla="*/ 60 h 65"/>
                <a:gd name="T46" fmla="*/ 22 w 66"/>
                <a:gd name="T47" fmla="*/ 64 h 65"/>
                <a:gd name="T48" fmla="*/ 22 w 66"/>
                <a:gd name="T49" fmla="*/ 64 h 65"/>
                <a:gd name="T50" fmla="*/ 30 w 66"/>
                <a:gd name="T51" fmla="*/ 65 h 65"/>
                <a:gd name="T52" fmla="*/ 30 w 66"/>
                <a:gd name="T53" fmla="*/ 65 h 65"/>
                <a:gd name="T54" fmla="*/ 32 w 66"/>
                <a:gd name="T55" fmla="*/ 65 h 65"/>
                <a:gd name="T56" fmla="*/ 32 w 66"/>
                <a:gd name="T57" fmla="*/ 65 h 65"/>
                <a:gd name="T58" fmla="*/ 39 w 66"/>
                <a:gd name="T59" fmla="*/ 65 h 65"/>
                <a:gd name="T60" fmla="*/ 44 w 66"/>
                <a:gd name="T61" fmla="*/ 64 h 65"/>
                <a:gd name="T62" fmla="*/ 51 w 66"/>
                <a:gd name="T63" fmla="*/ 60 h 65"/>
                <a:gd name="T64" fmla="*/ 54 w 66"/>
                <a:gd name="T65" fmla="*/ 57 h 65"/>
                <a:gd name="T66" fmla="*/ 59 w 66"/>
                <a:gd name="T67" fmla="*/ 53 h 65"/>
                <a:gd name="T68" fmla="*/ 62 w 66"/>
                <a:gd name="T69" fmla="*/ 47 h 65"/>
                <a:gd name="T70" fmla="*/ 64 w 66"/>
                <a:gd name="T71" fmla="*/ 42 h 65"/>
                <a:gd name="T72" fmla="*/ 66 w 66"/>
                <a:gd name="T73" fmla="*/ 35 h 65"/>
                <a:gd name="T74" fmla="*/ 66 w 66"/>
                <a:gd name="T75" fmla="*/ 35 h 65"/>
                <a:gd name="T76" fmla="*/ 66 w 66"/>
                <a:gd name="T77" fmla="*/ 30 h 65"/>
                <a:gd name="T78" fmla="*/ 66 w 66"/>
                <a:gd name="T79" fmla="*/ 30 h 65"/>
                <a:gd name="T80" fmla="*/ 61 w 66"/>
                <a:gd name="T81" fmla="*/ 30 h 65"/>
                <a:gd name="T82" fmla="*/ 61 w 66"/>
                <a:gd name="T83" fmla="*/ 30 h 65"/>
                <a:gd name="T84" fmla="*/ 57 w 66"/>
                <a:gd name="T85" fmla="*/ 30 h 65"/>
                <a:gd name="T86" fmla="*/ 57 w 66"/>
                <a:gd name="T87" fmla="*/ 30 h 65"/>
                <a:gd name="T88" fmla="*/ 52 w 66"/>
                <a:gd name="T89" fmla="*/ 28 h 65"/>
                <a:gd name="T90" fmla="*/ 49 w 66"/>
                <a:gd name="T91" fmla="*/ 27 h 65"/>
                <a:gd name="T92" fmla="*/ 40 w 66"/>
                <a:gd name="T93" fmla="*/ 22 h 65"/>
                <a:gd name="T94" fmla="*/ 35 w 66"/>
                <a:gd name="T95" fmla="*/ 13 h 65"/>
                <a:gd name="T96" fmla="*/ 35 w 66"/>
                <a:gd name="T97" fmla="*/ 8 h 65"/>
                <a:gd name="T98" fmla="*/ 35 w 66"/>
                <a:gd name="T99" fmla="*/ 3 h 65"/>
                <a:gd name="T100" fmla="*/ 35 w 66"/>
                <a:gd name="T101" fmla="*/ 3 h 65"/>
                <a:gd name="T102" fmla="*/ 35 w 66"/>
                <a:gd name="T103" fmla="*/ 0 h 65"/>
                <a:gd name="T104" fmla="*/ 35 w 66"/>
                <a:gd name="T105" fmla="*/ 0 h 65"/>
                <a:gd name="T106" fmla="*/ 35 w 66"/>
                <a:gd name="T107" fmla="*/ 0 h 65"/>
                <a:gd name="T108" fmla="*/ 35 w 66"/>
                <a:gd name="T109" fmla="*/ 0 h 65"/>
                <a:gd name="T110" fmla="*/ 32 w 66"/>
                <a:gd name="T1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2" y="0"/>
                  </a:moveTo>
                  <a:lnTo>
                    <a:pt x="32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4" y="43"/>
                  </a:lnTo>
                  <a:lnTo>
                    <a:pt x="19" y="48"/>
                  </a:lnTo>
                  <a:lnTo>
                    <a:pt x="22" y="53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39" y="65"/>
                  </a:lnTo>
                  <a:lnTo>
                    <a:pt x="44" y="64"/>
                  </a:lnTo>
                  <a:lnTo>
                    <a:pt x="51" y="60"/>
                  </a:lnTo>
                  <a:lnTo>
                    <a:pt x="54" y="57"/>
                  </a:lnTo>
                  <a:lnTo>
                    <a:pt x="59" y="53"/>
                  </a:lnTo>
                  <a:lnTo>
                    <a:pt x="62" y="47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2" y="28"/>
                  </a:lnTo>
                  <a:lnTo>
                    <a:pt x="49" y="27"/>
                  </a:lnTo>
                  <a:lnTo>
                    <a:pt x="40" y="22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A7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105"/>
            <p:cNvSpPr/>
            <p:nvPr>
              <p:custDataLst>
                <p:tags r:id="rId103"/>
              </p:custDataLst>
            </p:nvPr>
          </p:nvSpPr>
          <p:spPr bwMode="auto">
            <a:xfrm>
              <a:off x="8777" y="4159"/>
              <a:ext cx="62" cy="62"/>
            </a:xfrm>
            <a:custGeom>
              <a:avLst/>
              <a:gdLst>
                <a:gd name="T0" fmla="*/ 32 w 66"/>
                <a:gd name="T1" fmla="*/ 0 h 65"/>
                <a:gd name="T2" fmla="*/ 32 w 66"/>
                <a:gd name="T3" fmla="*/ 0 h 65"/>
                <a:gd name="T4" fmla="*/ 27 w 66"/>
                <a:gd name="T5" fmla="*/ 1 h 65"/>
                <a:gd name="T6" fmla="*/ 20 w 66"/>
                <a:gd name="T7" fmla="*/ 3 h 65"/>
                <a:gd name="T8" fmla="*/ 15 w 66"/>
                <a:gd name="T9" fmla="*/ 5 h 65"/>
                <a:gd name="T10" fmla="*/ 10 w 66"/>
                <a:gd name="T11" fmla="*/ 8 h 65"/>
                <a:gd name="T12" fmla="*/ 7 w 66"/>
                <a:gd name="T13" fmla="*/ 13 h 65"/>
                <a:gd name="T14" fmla="*/ 4 w 66"/>
                <a:gd name="T15" fmla="*/ 18 h 65"/>
                <a:gd name="T16" fmla="*/ 0 w 66"/>
                <a:gd name="T17" fmla="*/ 25 h 65"/>
                <a:gd name="T18" fmla="*/ 0 w 66"/>
                <a:gd name="T19" fmla="*/ 30 h 65"/>
                <a:gd name="T20" fmla="*/ 0 w 66"/>
                <a:gd name="T21" fmla="*/ 30 h 65"/>
                <a:gd name="T22" fmla="*/ 0 w 66"/>
                <a:gd name="T23" fmla="*/ 37 h 65"/>
                <a:gd name="T24" fmla="*/ 2 w 66"/>
                <a:gd name="T25" fmla="*/ 42 h 65"/>
                <a:gd name="T26" fmla="*/ 2 w 66"/>
                <a:gd name="T27" fmla="*/ 42 h 65"/>
                <a:gd name="T28" fmla="*/ 5 w 66"/>
                <a:gd name="T29" fmla="*/ 42 h 65"/>
                <a:gd name="T30" fmla="*/ 5 w 66"/>
                <a:gd name="T31" fmla="*/ 42 h 65"/>
                <a:gd name="T32" fmla="*/ 7 w 66"/>
                <a:gd name="T33" fmla="*/ 42 h 65"/>
                <a:gd name="T34" fmla="*/ 7 w 66"/>
                <a:gd name="T35" fmla="*/ 42 h 65"/>
                <a:gd name="T36" fmla="*/ 14 w 66"/>
                <a:gd name="T37" fmla="*/ 43 h 65"/>
                <a:gd name="T38" fmla="*/ 19 w 66"/>
                <a:gd name="T39" fmla="*/ 48 h 65"/>
                <a:gd name="T40" fmla="*/ 22 w 66"/>
                <a:gd name="T41" fmla="*/ 53 h 65"/>
                <a:gd name="T42" fmla="*/ 24 w 66"/>
                <a:gd name="T43" fmla="*/ 60 h 65"/>
                <a:gd name="T44" fmla="*/ 24 w 66"/>
                <a:gd name="T45" fmla="*/ 60 h 65"/>
                <a:gd name="T46" fmla="*/ 22 w 66"/>
                <a:gd name="T47" fmla="*/ 64 h 65"/>
                <a:gd name="T48" fmla="*/ 22 w 66"/>
                <a:gd name="T49" fmla="*/ 64 h 65"/>
                <a:gd name="T50" fmla="*/ 30 w 66"/>
                <a:gd name="T51" fmla="*/ 65 h 65"/>
                <a:gd name="T52" fmla="*/ 30 w 66"/>
                <a:gd name="T53" fmla="*/ 65 h 65"/>
                <a:gd name="T54" fmla="*/ 32 w 66"/>
                <a:gd name="T55" fmla="*/ 65 h 65"/>
                <a:gd name="T56" fmla="*/ 32 w 66"/>
                <a:gd name="T57" fmla="*/ 65 h 65"/>
                <a:gd name="T58" fmla="*/ 39 w 66"/>
                <a:gd name="T59" fmla="*/ 65 h 65"/>
                <a:gd name="T60" fmla="*/ 44 w 66"/>
                <a:gd name="T61" fmla="*/ 64 h 65"/>
                <a:gd name="T62" fmla="*/ 51 w 66"/>
                <a:gd name="T63" fmla="*/ 60 h 65"/>
                <a:gd name="T64" fmla="*/ 54 w 66"/>
                <a:gd name="T65" fmla="*/ 57 h 65"/>
                <a:gd name="T66" fmla="*/ 59 w 66"/>
                <a:gd name="T67" fmla="*/ 53 h 65"/>
                <a:gd name="T68" fmla="*/ 62 w 66"/>
                <a:gd name="T69" fmla="*/ 47 h 65"/>
                <a:gd name="T70" fmla="*/ 64 w 66"/>
                <a:gd name="T71" fmla="*/ 42 h 65"/>
                <a:gd name="T72" fmla="*/ 66 w 66"/>
                <a:gd name="T73" fmla="*/ 35 h 65"/>
                <a:gd name="T74" fmla="*/ 66 w 66"/>
                <a:gd name="T75" fmla="*/ 35 h 65"/>
                <a:gd name="T76" fmla="*/ 66 w 66"/>
                <a:gd name="T77" fmla="*/ 30 h 65"/>
                <a:gd name="T78" fmla="*/ 66 w 66"/>
                <a:gd name="T79" fmla="*/ 30 h 65"/>
                <a:gd name="T80" fmla="*/ 61 w 66"/>
                <a:gd name="T81" fmla="*/ 30 h 65"/>
                <a:gd name="T82" fmla="*/ 61 w 66"/>
                <a:gd name="T83" fmla="*/ 30 h 65"/>
                <a:gd name="T84" fmla="*/ 57 w 66"/>
                <a:gd name="T85" fmla="*/ 30 h 65"/>
                <a:gd name="T86" fmla="*/ 57 w 66"/>
                <a:gd name="T87" fmla="*/ 30 h 65"/>
                <a:gd name="T88" fmla="*/ 52 w 66"/>
                <a:gd name="T89" fmla="*/ 28 h 65"/>
                <a:gd name="T90" fmla="*/ 49 w 66"/>
                <a:gd name="T91" fmla="*/ 27 h 65"/>
                <a:gd name="T92" fmla="*/ 40 w 66"/>
                <a:gd name="T93" fmla="*/ 22 h 65"/>
                <a:gd name="T94" fmla="*/ 35 w 66"/>
                <a:gd name="T95" fmla="*/ 13 h 65"/>
                <a:gd name="T96" fmla="*/ 35 w 66"/>
                <a:gd name="T97" fmla="*/ 8 h 65"/>
                <a:gd name="T98" fmla="*/ 35 w 66"/>
                <a:gd name="T99" fmla="*/ 3 h 65"/>
                <a:gd name="T100" fmla="*/ 35 w 66"/>
                <a:gd name="T101" fmla="*/ 3 h 65"/>
                <a:gd name="T102" fmla="*/ 35 w 66"/>
                <a:gd name="T103" fmla="*/ 0 h 65"/>
                <a:gd name="T104" fmla="*/ 35 w 66"/>
                <a:gd name="T105" fmla="*/ 0 h 65"/>
                <a:gd name="T106" fmla="*/ 35 w 66"/>
                <a:gd name="T107" fmla="*/ 0 h 65"/>
                <a:gd name="T108" fmla="*/ 35 w 66"/>
                <a:gd name="T109" fmla="*/ 0 h 65"/>
                <a:gd name="T110" fmla="*/ 32 w 66"/>
                <a:gd name="T1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2" y="0"/>
                  </a:moveTo>
                  <a:lnTo>
                    <a:pt x="32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4" y="43"/>
                  </a:lnTo>
                  <a:lnTo>
                    <a:pt x="19" y="48"/>
                  </a:lnTo>
                  <a:lnTo>
                    <a:pt x="22" y="53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39" y="65"/>
                  </a:lnTo>
                  <a:lnTo>
                    <a:pt x="44" y="64"/>
                  </a:lnTo>
                  <a:lnTo>
                    <a:pt x="51" y="60"/>
                  </a:lnTo>
                  <a:lnTo>
                    <a:pt x="54" y="57"/>
                  </a:lnTo>
                  <a:lnTo>
                    <a:pt x="59" y="53"/>
                  </a:lnTo>
                  <a:lnTo>
                    <a:pt x="62" y="47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2" y="28"/>
                  </a:lnTo>
                  <a:lnTo>
                    <a:pt x="49" y="27"/>
                  </a:lnTo>
                  <a:lnTo>
                    <a:pt x="40" y="22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106"/>
            <p:cNvSpPr/>
            <p:nvPr>
              <p:custDataLst>
                <p:tags r:id="rId104"/>
              </p:custDataLst>
            </p:nvPr>
          </p:nvSpPr>
          <p:spPr bwMode="auto">
            <a:xfrm>
              <a:off x="8611" y="3941"/>
              <a:ext cx="45" cy="47"/>
            </a:xfrm>
            <a:custGeom>
              <a:avLst/>
              <a:gdLst>
                <a:gd name="T0" fmla="*/ 24 w 49"/>
                <a:gd name="T1" fmla="*/ 0 h 50"/>
                <a:gd name="T2" fmla="*/ 24 w 49"/>
                <a:gd name="T3" fmla="*/ 0 h 50"/>
                <a:gd name="T4" fmla="*/ 16 w 49"/>
                <a:gd name="T5" fmla="*/ 1 h 50"/>
                <a:gd name="T6" fmla="*/ 9 w 49"/>
                <a:gd name="T7" fmla="*/ 6 h 50"/>
                <a:gd name="T8" fmla="*/ 4 w 49"/>
                <a:gd name="T9" fmla="*/ 13 h 50"/>
                <a:gd name="T10" fmla="*/ 0 w 49"/>
                <a:gd name="T11" fmla="*/ 20 h 50"/>
                <a:gd name="T12" fmla="*/ 0 w 49"/>
                <a:gd name="T13" fmla="*/ 20 h 50"/>
                <a:gd name="T14" fmla="*/ 0 w 49"/>
                <a:gd name="T15" fmla="*/ 23 h 50"/>
                <a:gd name="T16" fmla="*/ 0 w 49"/>
                <a:gd name="T17" fmla="*/ 23 h 50"/>
                <a:gd name="T18" fmla="*/ 0 w 49"/>
                <a:gd name="T19" fmla="*/ 28 h 50"/>
                <a:gd name="T20" fmla="*/ 0 w 49"/>
                <a:gd name="T21" fmla="*/ 33 h 50"/>
                <a:gd name="T22" fmla="*/ 5 w 49"/>
                <a:gd name="T23" fmla="*/ 42 h 50"/>
                <a:gd name="T24" fmla="*/ 14 w 49"/>
                <a:gd name="T25" fmla="*/ 47 h 50"/>
                <a:gd name="T26" fmla="*/ 17 w 49"/>
                <a:gd name="T27" fmla="*/ 48 h 50"/>
                <a:gd name="T28" fmla="*/ 22 w 49"/>
                <a:gd name="T29" fmla="*/ 50 h 50"/>
                <a:gd name="T30" fmla="*/ 22 w 49"/>
                <a:gd name="T31" fmla="*/ 50 h 50"/>
                <a:gd name="T32" fmla="*/ 26 w 49"/>
                <a:gd name="T33" fmla="*/ 50 h 50"/>
                <a:gd name="T34" fmla="*/ 26 w 49"/>
                <a:gd name="T35" fmla="*/ 50 h 50"/>
                <a:gd name="T36" fmla="*/ 31 w 49"/>
                <a:gd name="T37" fmla="*/ 50 h 50"/>
                <a:gd name="T38" fmla="*/ 31 w 49"/>
                <a:gd name="T39" fmla="*/ 50 h 50"/>
                <a:gd name="T40" fmla="*/ 37 w 49"/>
                <a:gd name="T41" fmla="*/ 47 h 50"/>
                <a:gd name="T42" fmla="*/ 44 w 49"/>
                <a:gd name="T43" fmla="*/ 42 h 50"/>
                <a:gd name="T44" fmla="*/ 47 w 49"/>
                <a:gd name="T45" fmla="*/ 35 h 50"/>
                <a:gd name="T46" fmla="*/ 49 w 49"/>
                <a:gd name="T47" fmla="*/ 26 h 50"/>
                <a:gd name="T48" fmla="*/ 49 w 49"/>
                <a:gd name="T49" fmla="*/ 26 h 50"/>
                <a:gd name="T50" fmla="*/ 49 w 49"/>
                <a:gd name="T51" fmla="*/ 21 h 50"/>
                <a:gd name="T52" fmla="*/ 49 w 49"/>
                <a:gd name="T53" fmla="*/ 16 h 50"/>
                <a:gd name="T54" fmla="*/ 44 w 49"/>
                <a:gd name="T55" fmla="*/ 8 h 50"/>
                <a:gd name="T56" fmla="*/ 36 w 49"/>
                <a:gd name="T57" fmla="*/ 3 h 50"/>
                <a:gd name="T58" fmla="*/ 32 w 49"/>
                <a:gd name="T59" fmla="*/ 1 h 50"/>
                <a:gd name="T60" fmla="*/ 27 w 49"/>
                <a:gd name="T61" fmla="*/ 0 h 50"/>
                <a:gd name="T62" fmla="*/ 27 w 49"/>
                <a:gd name="T63" fmla="*/ 0 h 50"/>
                <a:gd name="T64" fmla="*/ 24 w 49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16" y="1"/>
                  </a:lnTo>
                  <a:lnTo>
                    <a:pt x="9" y="6"/>
                  </a:lnTo>
                  <a:lnTo>
                    <a:pt x="4" y="1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7" y="47"/>
                  </a:lnTo>
                  <a:lnTo>
                    <a:pt x="44" y="42"/>
                  </a:lnTo>
                  <a:lnTo>
                    <a:pt x="47" y="35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107"/>
            <p:cNvSpPr/>
            <p:nvPr>
              <p:custDataLst>
                <p:tags r:id="rId105"/>
              </p:custDataLst>
            </p:nvPr>
          </p:nvSpPr>
          <p:spPr bwMode="auto">
            <a:xfrm>
              <a:off x="8811" y="4141"/>
              <a:ext cx="45" cy="47"/>
            </a:xfrm>
            <a:custGeom>
              <a:avLst/>
              <a:gdLst>
                <a:gd name="T0" fmla="*/ 24 w 49"/>
                <a:gd name="T1" fmla="*/ 0 h 50"/>
                <a:gd name="T2" fmla="*/ 24 w 49"/>
                <a:gd name="T3" fmla="*/ 0 h 50"/>
                <a:gd name="T4" fmla="*/ 16 w 49"/>
                <a:gd name="T5" fmla="*/ 1 h 50"/>
                <a:gd name="T6" fmla="*/ 9 w 49"/>
                <a:gd name="T7" fmla="*/ 6 h 50"/>
                <a:gd name="T8" fmla="*/ 4 w 49"/>
                <a:gd name="T9" fmla="*/ 13 h 50"/>
                <a:gd name="T10" fmla="*/ 0 w 49"/>
                <a:gd name="T11" fmla="*/ 20 h 50"/>
                <a:gd name="T12" fmla="*/ 0 w 49"/>
                <a:gd name="T13" fmla="*/ 20 h 50"/>
                <a:gd name="T14" fmla="*/ 0 w 49"/>
                <a:gd name="T15" fmla="*/ 23 h 50"/>
                <a:gd name="T16" fmla="*/ 0 w 49"/>
                <a:gd name="T17" fmla="*/ 23 h 50"/>
                <a:gd name="T18" fmla="*/ 0 w 49"/>
                <a:gd name="T19" fmla="*/ 28 h 50"/>
                <a:gd name="T20" fmla="*/ 0 w 49"/>
                <a:gd name="T21" fmla="*/ 33 h 50"/>
                <a:gd name="T22" fmla="*/ 5 w 49"/>
                <a:gd name="T23" fmla="*/ 42 h 50"/>
                <a:gd name="T24" fmla="*/ 14 w 49"/>
                <a:gd name="T25" fmla="*/ 47 h 50"/>
                <a:gd name="T26" fmla="*/ 17 w 49"/>
                <a:gd name="T27" fmla="*/ 48 h 50"/>
                <a:gd name="T28" fmla="*/ 22 w 49"/>
                <a:gd name="T29" fmla="*/ 50 h 50"/>
                <a:gd name="T30" fmla="*/ 22 w 49"/>
                <a:gd name="T31" fmla="*/ 50 h 50"/>
                <a:gd name="T32" fmla="*/ 26 w 49"/>
                <a:gd name="T33" fmla="*/ 50 h 50"/>
                <a:gd name="T34" fmla="*/ 26 w 49"/>
                <a:gd name="T35" fmla="*/ 50 h 50"/>
                <a:gd name="T36" fmla="*/ 31 w 49"/>
                <a:gd name="T37" fmla="*/ 50 h 50"/>
                <a:gd name="T38" fmla="*/ 31 w 49"/>
                <a:gd name="T39" fmla="*/ 50 h 50"/>
                <a:gd name="T40" fmla="*/ 37 w 49"/>
                <a:gd name="T41" fmla="*/ 47 h 50"/>
                <a:gd name="T42" fmla="*/ 44 w 49"/>
                <a:gd name="T43" fmla="*/ 42 h 50"/>
                <a:gd name="T44" fmla="*/ 47 w 49"/>
                <a:gd name="T45" fmla="*/ 35 h 50"/>
                <a:gd name="T46" fmla="*/ 49 w 49"/>
                <a:gd name="T47" fmla="*/ 26 h 50"/>
                <a:gd name="T48" fmla="*/ 49 w 49"/>
                <a:gd name="T49" fmla="*/ 26 h 50"/>
                <a:gd name="T50" fmla="*/ 49 w 49"/>
                <a:gd name="T51" fmla="*/ 21 h 50"/>
                <a:gd name="T52" fmla="*/ 49 w 49"/>
                <a:gd name="T53" fmla="*/ 16 h 50"/>
                <a:gd name="T54" fmla="*/ 44 w 49"/>
                <a:gd name="T55" fmla="*/ 8 h 50"/>
                <a:gd name="T56" fmla="*/ 36 w 49"/>
                <a:gd name="T57" fmla="*/ 3 h 50"/>
                <a:gd name="T58" fmla="*/ 32 w 49"/>
                <a:gd name="T59" fmla="*/ 1 h 50"/>
                <a:gd name="T60" fmla="*/ 27 w 49"/>
                <a:gd name="T61" fmla="*/ 0 h 50"/>
                <a:gd name="T62" fmla="*/ 27 w 49"/>
                <a:gd name="T63" fmla="*/ 0 h 50"/>
                <a:gd name="T64" fmla="*/ 24 w 49"/>
                <a:gd name="T6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16" y="1"/>
                  </a:lnTo>
                  <a:lnTo>
                    <a:pt x="9" y="6"/>
                  </a:lnTo>
                  <a:lnTo>
                    <a:pt x="4" y="1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7" y="47"/>
                  </a:lnTo>
                  <a:lnTo>
                    <a:pt x="44" y="42"/>
                  </a:lnTo>
                  <a:lnTo>
                    <a:pt x="47" y="35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108"/>
            <p:cNvSpPr/>
            <p:nvPr>
              <p:custDataLst>
                <p:tags r:id="rId106"/>
              </p:custDataLst>
            </p:nvPr>
          </p:nvSpPr>
          <p:spPr bwMode="auto">
            <a:xfrm>
              <a:off x="8566" y="3999"/>
              <a:ext cx="34" cy="34"/>
            </a:xfrm>
            <a:custGeom>
              <a:avLst/>
              <a:gdLst>
                <a:gd name="T0" fmla="*/ 17 w 36"/>
                <a:gd name="T1" fmla="*/ 0 h 35"/>
                <a:gd name="T2" fmla="*/ 17 w 36"/>
                <a:gd name="T3" fmla="*/ 0 h 35"/>
                <a:gd name="T4" fmla="*/ 14 w 36"/>
                <a:gd name="T5" fmla="*/ 0 h 35"/>
                <a:gd name="T6" fmla="*/ 14 w 36"/>
                <a:gd name="T7" fmla="*/ 0 h 35"/>
                <a:gd name="T8" fmla="*/ 9 w 36"/>
                <a:gd name="T9" fmla="*/ 3 h 35"/>
                <a:gd name="T10" fmla="*/ 4 w 36"/>
                <a:gd name="T11" fmla="*/ 6 h 35"/>
                <a:gd name="T12" fmla="*/ 0 w 36"/>
                <a:gd name="T13" fmla="*/ 10 h 35"/>
                <a:gd name="T14" fmla="*/ 0 w 36"/>
                <a:gd name="T15" fmla="*/ 16 h 35"/>
                <a:gd name="T16" fmla="*/ 0 w 36"/>
                <a:gd name="T17" fmla="*/ 16 h 35"/>
                <a:gd name="T18" fmla="*/ 0 w 36"/>
                <a:gd name="T19" fmla="*/ 23 h 35"/>
                <a:gd name="T20" fmla="*/ 4 w 36"/>
                <a:gd name="T21" fmla="*/ 28 h 35"/>
                <a:gd name="T22" fmla="*/ 9 w 36"/>
                <a:gd name="T23" fmla="*/ 33 h 35"/>
                <a:gd name="T24" fmla="*/ 16 w 36"/>
                <a:gd name="T25" fmla="*/ 35 h 35"/>
                <a:gd name="T26" fmla="*/ 16 w 36"/>
                <a:gd name="T27" fmla="*/ 35 h 35"/>
                <a:gd name="T28" fmla="*/ 17 w 36"/>
                <a:gd name="T29" fmla="*/ 35 h 35"/>
                <a:gd name="T30" fmla="*/ 17 w 36"/>
                <a:gd name="T31" fmla="*/ 35 h 35"/>
                <a:gd name="T32" fmla="*/ 24 w 36"/>
                <a:gd name="T33" fmla="*/ 35 h 35"/>
                <a:gd name="T34" fmla="*/ 27 w 36"/>
                <a:gd name="T35" fmla="*/ 32 h 35"/>
                <a:gd name="T36" fmla="*/ 32 w 36"/>
                <a:gd name="T37" fmla="*/ 27 h 35"/>
                <a:gd name="T38" fmla="*/ 34 w 36"/>
                <a:gd name="T39" fmla="*/ 22 h 35"/>
                <a:gd name="T40" fmla="*/ 34 w 36"/>
                <a:gd name="T41" fmla="*/ 22 h 35"/>
                <a:gd name="T42" fmla="*/ 36 w 36"/>
                <a:gd name="T43" fmla="*/ 18 h 35"/>
                <a:gd name="T44" fmla="*/ 36 w 36"/>
                <a:gd name="T45" fmla="*/ 18 h 35"/>
                <a:gd name="T46" fmla="*/ 34 w 36"/>
                <a:gd name="T47" fmla="*/ 11 h 35"/>
                <a:gd name="T48" fmla="*/ 31 w 36"/>
                <a:gd name="T49" fmla="*/ 6 h 35"/>
                <a:gd name="T50" fmla="*/ 26 w 36"/>
                <a:gd name="T51" fmla="*/ 1 h 35"/>
                <a:gd name="T52" fmla="*/ 19 w 36"/>
                <a:gd name="T53" fmla="*/ 0 h 35"/>
                <a:gd name="T54" fmla="*/ 19 w 36"/>
                <a:gd name="T55" fmla="*/ 0 h 35"/>
                <a:gd name="T56" fmla="*/ 17 w 36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7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24" y="35"/>
                  </a:lnTo>
                  <a:lnTo>
                    <a:pt x="27" y="32"/>
                  </a:lnTo>
                  <a:lnTo>
                    <a:pt x="32" y="27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Freeform 109"/>
            <p:cNvSpPr/>
            <p:nvPr>
              <p:custDataLst>
                <p:tags r:id="rId107"/>
              </p:custDataLst>
            </p:nvPr>
          </p:nvSpPr>
          <p:spPr bwMode="auto">
            <a:xfrm>
              <a:off x="8766" y="4199"/>
              <a:ext cx="34" cy="34"/>
            </a:xfrm>
            <a:custGeom>
              <a:avLst/>
              <a:gdLst>
                <a:gd name="T0" fmla="*/ 17 w 36"/>
                <a:gd name="T1" fmla="*/ 0 h 35"/>
                <a:gd name="T2" fmla="*/ 17 w 36"/>
                <a:gd name="T3" fmla="*/ 0 h 35"/>
                <a:gd name="T4" fmla="*/ 14 w 36"/>
                <a:gd name="T5" fmla="*/ 0 h 35"/>
                <a:gd name="T6" fmla="*/ 14 w 36"/>
                <a:gd name="T7" fmla="*/ 0 h 35"/>
                <a:gd name="T8" fmla="*/ 9 w 36"/>
                <a:gd name="T9" fmla="*/ 3 h 35"/>
                <a:gd name="T10" fmla="*/ 4 w 36"/>
                <a:gd name="T11" fmla="*/ 6 h 35"/>
                <a:gd name="T12" fmla="*/ 0 w 36"/>
                <a:gd name="T13" fmla="*/ 10 h 35"/>
                <a:gd name="T14" fmla="*/ 0 w 36"/>
                <a:gd name="T15" fmla="*/ 16 h 35"/>
                <a:gd name="T16" fmla="*/ 0 w 36"/>
                <a:gd name="T17" fmla="*/ 16 h 35"/>
                <a:gd name="T18" fmla="*/ 0 w 36"/>
                <a:gd name="T19" fmla="*/ 23 h 35"/>
                <a:gd name="T20" fmla="*/ 4 w 36"/>
                <a:gd name="T21" fmla="*/ 28 h 35"/>
                <a:gd name="T22" fmla="*/ 9 w 36"/>
                <a:gd name="T23" fmla="*/ 33 h 35"/>
                <a:gd name="T24" fmla="*/ 16 w 36"/>
                <a:gd name="T25" fmla="*/ 35 h 35"/>
                <a:gd name="T26" fmla="*/ 16 w 36"/>
                <a:gd name="T27" fmla="*/ 35 h 35"/>
                <a:gd name="T28" fmla="*/ 17 w 36"/>
                <a:gd name="T29" fmla="*/ 35 h 35"/>
                <a:gd name="T30" fmla="*/ 17 w 36"/>
                <a:gd name="T31" fmla="*/ 35 h 35"/>
                <a:gd name="T32" fmla="*/ 24 w 36"/>
                <a:gd name="T33" fmla="*/ 35 h 35"/>
                <a:gd name="T34" fmla="*/ 27 w 36"/>
                <a:gd name="T35" fmla="*/ 32 h 35"/>
                <a:gd name="T36" fmla="*/ 32 w 36"/>
                <a:gd name="T37" fmla="*/ 27 h 35"/>
                <a:gd name="T38" fmla="*/ 34 w 36"/>
                <a:gd name="T39" fmla="*/ 22 h 35"/>
                <a:gd name="T40" fmla="*/ 34 w 36"/>
                <a:gd name="T41" fmla="*/ 22 h 35"/>
                <a:gd name="T42" fmla="*/ 36 w 36"/>
                <a:gd name="T43" fmla="*/ 18 h 35"/>
                <a:gd name="T44" fmla="*/ 36 w 36"/>
                <a:gd name="T45" fmla="*/ 18 h 35"/>
                <a:gd name="T46" fmla="*/ 34 w 36"/>
                <a:gd name="T47" fmla="*/ 11 h 35"/>
                <a:gd name="T48" fmla="*/ 31 w 36"/>
                <a:gd name="T49" fmla="*/ 6 h 35"/>
                <a:gd name="T50" fmla="*/ 26 w 36"/>
                <a:gd name="T51" fmla="*/ 1 h 35"/>
                <a:gd name="T52" fmla="*/ 19 w 36"/>
                <a:gd name="T53" fmla="*/ 0 h 35"/>
                <a:gd name="T54" fmla="*/ 19 w 36"/>
                <a:gd name="T55" fmla="*/ 0 h 35"/>
                <a:gd name="T56" fmla="*/ 17 w 36"/>
                <a:gd name="T5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7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24" y="35"/>
                  </a:lnTo>
                  <a:lnTo>
                    <a:pt x="27" y="32"/>
                  </a:lnTo>
                  <a:lnTo>
                    <a:pt x="32" y="27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Freeform 110"/>
            <p:cNvSpPr/>
            <p:nvPr>
              <p:custDataLst>
                <p:tags r:id="rId108"/>
              </p:custDataLst>
            </p:nvPr>
          </p:nvSpPr>
          <p:spPr bwMode="auto">
            <a:xfrm>
              <a:off x="8074" y="3631"/>
              <a:ext cx="0" cy="30"/>
            </a:xfrm>
            <a:custGeom>
              <a:avLst/>
              <a:gdLst>
                <a:gd name="T0" fmla="*/ 0 h 32"/>
                <a:gd name="T1" fmla="*/ 0 h 32"/>
                <a:gd name="T2" fmla="*/ 12 h 32"/>
                <a:gd name="T3" fmla="*/ 24 h 32"/>
                <a:gd name="T4" fmla="*/ 24 h 32"/>
                <a:gd name="T5" fmla="*/ 32 h 32"/>
                <a:gd name="T6" fmla="*/ 32 h 32"/>
                <a:gd name="T7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Freeform 111"/>
            <p:cNvSpPr/>
            <p:nvPr>
              <p:custDataLst>
                <p:tags r:id="rId109"/>
              </p:custDataLst>
            </p:nvPr>
          </p:nvSpPr>
          <p:spPr bwMode="auto">
            <a:xfrm>
              <a:off x="8274" y="3831"/>
              <a:ext cx="0" cy="30"/>
            </a:xfrm>
            <a:custGeom>
              <a:avLst/>
              <a:gdLst>
                <a:gd name="T0" fmla="*/ 0 h 32"/>
                <a:gd name="T1" fmla="*/ 0 h 32"/>
                <a:gd name="T2" fmla="*/ 12 h 32"/>
                <a:gd name="T3" fmla="*/ 24 h 32"/>
                <a:gd name="T4" fmla="*/ 24 h 32"/>
                <a:gd name="T5" fmla="*/ 32 h 32"/>
                <a:gd name="T6" fmla="*/ 32 h 32"/>
                <a:gd name="T7" fmla="*/ 0 h 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Freeform 112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8063" y="3513"/>
              <a:ext cx="381" cy="296"/>
            </a:xfrm>
            <a:custGeom>
              <a:avLst/>
              <a:gdLst>
                <a:gd name="T0" fmla="*/ 0 w 406"/>
                <a:gd name="T1" fmla="*/ 143 h 316"/>
                <a:gd name="T2" fmla="*/ 6 w 406"/>
                <a:gd name="T3" fmla="*/ 195 h 316"/>
                <a:gd name="T4" fmla="*/ 27 w 406"/>
                <a:gd name="T5" fmla="*/ 240 h 316"/>
                <a:gd name="T6" fmla="*/ 58 w 406"/>
                <a:gd name="T7" fmla="*/ 276 h 316"/>
                <a:gd name="T8" fmla="*/ 97 w 406"/>
                <a:gd name="T9" fmla="*/ 302 h 316"/>
                <a:gd name="T10" fmla="*/ 142 w 406"/>
                <a:gd name="T11" fmla="*/ 314 h 316"/>
                <a:gd name="T12" fmla="*/ 278 w 406"/>
                <a:gd name="T13" fmla="*/ 316 h 316"/>
                <a:gd name="T14" fmla="*/ 315 w 406"/>
                <a:gd name="T15" fmla="*/ 309 h 316"/>
                <a:gd name="T16" fmla="*/ 349 w 406"/>
                <a:gd name="T17" fmla="*/ 292 h 316"/>
                <a:gd name="T18" fmla="*/ 376 w 406"/>
                <a:gd name="T19" fmla="*/ 266 h 316"/>
                <a:gd name="T20" fmla="*/ 396 w 406"/>
                <a:gd name="T21" fmla="*/ 232 h 316"/>
                <a:gd name="T22" fmla="*/ 404 w 406"/>
                <a:gd name="T23" fmla="*/ 192 h 316"/>
                <a:gd name="T24" fmla="*/ 406 w 406"/>
                <a:gd name="T25" fmla="*/ 120 h 316"/>
                <a:gd name="T26" fmla="*/ 401 w 406"/>
                <a:gd name="T27" fmla="*/ 84 h 316"/>
                <a:gd name="T28" fmla="*/ 387 w 406"/>
                <a:gd name="T29" fmla="*/ 54 h 316"/>
                <a:gd name="T30" fmla="*/ 366 w 406"/>
                <a:gd name="T31" fmla="*/ 27 h 316"/>
                <a:gd name="T32" fmla="*/ 339 w 406"/>
                <a:gd name="T33" fmla="*/ 11 h 316"/>
                <a:gd name="T34" fmla="*/ 307 w 406"/>
                <a:gd name="T35" fmla="*/ 0 h 316"/>
                <a:gd name="T36" fmla="*/ 131 w 406"/>
                <a:gd name="T37" fmla="*/ 0 h 316"/>
                <a:gd name="T38" fmla="*/ 92 w 406"/>
                <a:gd name="T39" fmla="*/ 7 h 316"/>
                <a:gd name="T40" fmla="*/ 58 w 406"/>
                <a:gd name="T41" fmla="*/ 24 h 316"/>
                <a:gd name="T42" fmla="*/ 30 w 406"/>
                <a:gd name="T43" fmla="*/ 52 h 316"/>
                <a:gd name="T44" fmla="*/ 10 w 406"/>
                <a:gd name="T45" fmla="*/ 86 h 316"/>
                <a:gd name="T46" fmla="*/ 1 w 406"/>
                <a:gd name="T47" fmla="*/ 128 h 316"/>
                <a:gd name="T48" fmla="*/ 23 w 406"/>
                <a:gd name="T49" fmla="*/ 141 h 316"/>
                <a:gd name="T50" fmla="*/ 25 w 406"/>
                <a:gd name="T51" fmla="*/ 118 h 316"/>
                <a:gd name="T52" fmla="*/ 37 w 406"/>
                <a:gd name="T53" fmla="*/ 86 h 316"/>
                <a:gd name="T54" fmla="*/ 55 w 406"/>
                <a:gd name="T55" fmla="*/ 59 h 316"/>
                <a:gd name="T56" fmla="*/ 80 w 406"/>
                <a:gd name="T57" fmla="*/ 39 h 316"/>
                <a:gd name="T58" fmla="*/ 109 w 406"/>
                <a:gd name="T59" fmla="*/ 27 h 316"/>
                <a:gd name="T60" fmla="*/ 295 w 406"/>
                <a:gd name="T61" fmla="*/ 26 h 316"/>
                <a:gd name="T62" fmla="*/ 329 w 406"/>
                <a:gd name="T63" fmla="*/ 32 h 316"/>
                <a:gd name="T64" fmla="*/ 367 w 406"/>
                <a:gd name="T65" fmla="*/ 68 h 316"/>
                <a:gd name="T66" fmla="*/ 382 w 406"/>
                <a:gd name="T67" fmla="*/ 120 h 316"/>
                <a:gd name="T68" fmla="*/ 382 w 406"/>
                <a:gd name="T69" fmla="*/ 190 h 316"/>
                <a:gd name="T70" fmla="*/ 374 w 406"/>
                <a:gd name="T71" fmla="*/ 222 h 316"/>
                <a:gd name="T72" fmla="*/ 337 w 406"/>
                <a:gd name="T73" fmla="*/ 272 h 316"/>
                <a:gd name="T74" fmla="*/ 308 w 406"/>
                <a:gd name="T75" fmla="*/ 286 h 316"/>
                <a:gd name="T76" fmla="*/ 278 w 406"/>
                <a:gd name="T77" fmla="*/ 291 h 316"/>
                <a:gd name="T78" fmla="*/ 146 w 406"/>
                <a:gd name="T79" fmla="*/ 291 h 316"/>
                <a:gd name="T80" fmla="*/ 105 w 406"/>
                <a:gd name="T81" fmla="*/ 279 h 316"/>
                <a:gd name="T82" fmla="*/ 72 w 406"/>
                <a:gd name="T83" fmla="*/ 257 h 316"/>
                <a:gd name="T84" fmla="*/ 47 w 406"/>
                <a:gd name="T85" fmla="*/ 225 h 316"/>
                <a:gd name="T86" fmla="*/ 28 w 406"/>
                <a:gd name="T87" fmla="*/ 187 h 316"/>
                <a:gd name="T88" fmla="*/ 23 w 406"/>
                <a:gd name="T89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6" h="316">
                  <a:moveTo>
                    <a:pt x="0" y="141"/>
                  </a:moveTo>
                  <a:lnTo>
                    <a:pt x="0" y="143"/>
                  </a:lnTo>
                  <a:lnTo>
                    <a:pt x="0" y="143"/>
                  </a:lnTo>
                  <a:lnTo>
                    <a:pt x="1" y="161"/>
                  </a:lnTo>
                  <a:lnTo>
                    <a:pt x="3" y="178"/>
                  </a:lnTo>
                  <a:lnTo>
                    <a:pt x="6" y="195"/>
                  </a:lnTo>
                  <a:lnTo>
                    <a:pt x="13" y="210"/>
                  </a:lnTo>
                  <a:lnTo>
                    <a:pt x="20" y="225"/>
                  </a:lnTo>
                  <a:lnTo>
                    <a:pt x="27" y="240"/>
                  </a:lnTo>
                  <a:lnTo>
                    <a:pt x="37" y="254"/>
                  </a:lnTo>
                  <a:lnTo>
                    <a:pt x="47" y="266"/>
                  </a:lnTo>
                  <a:lnTo>
                    <a:pt x="58" y="276"/>
                  </a:lnTo>
                  <a:lnTo>
                    <a:pt x="70" y="286"/>
                  </a:lnTo>
                  <a:lnTo>
                    <a:pt x="84" y="296"/>
                  </a:lnTo>
                  <a:lnTo>
                    <a:pt x="97" y="302"/>
                  </a:lnTo>
                  <a:lnTo>
                    <a:pt x="112" y="307"/>
                  </a:lnTo>
                  <a:lnTo>
                    <a:pt x="127" y="312"/>
                  </a:lnTo>
                  <a:lnTo>
                    <a:pt x="142" y="314"/>
                  </a:lnTo>
                  <a:lnTo>
                    <a:pt x="159" y="316"/>
                  </a:lnTo>
                  <a:lnTo>
                    <a:pt x="278" y="316"/>
                  </a:lnTo>
                  <a:lnTo>
                    <a:pt x="278" y="316"/>
                  </a:lnTo>
                  <a:lnTo>
                    <a:pt x="292" y="316"/>
                  </a:lnTo>
                  <a:lnTo>
                    <a:pt x="303" y="312"/>
                  </a:lnTo>
                  <a:lnTo>
                    <a:pt x="315" y="309"/>
                  </a:lnTo>
                  <a:lnTo>
                    <a:pt x="327" y="306"/>
                  </a:lnTo>
                  <a:lnTo>
                    <a:pt x="339" y="299"/>
                  </a:lnTo>
                  <a:lnTo>
                    <a:pt x="349" y="292"/>
                  </a:lnTo>
                  <a:lnTo>
                    <a:pt x="359" y="284"/>
                  </a:lnTo>
                  <a:lnTo>
                    <a:pt x="369" y="276"/>
                  </a:lnTo>
                  <a:lnTo>
                    <a:pt x="376" y="266"/>
                  </a:lnTo>
                  <a:lnTo>
                    <a:pt x="384" y="255"/>
                  </a:lnTo>
                  <a:lnTo>
                    <a:pt x="391" y="244"/>
                  </a:lnTo>
                  <a:lnTo>
                    <a:pt x="396" y="232"/>
                  </a:lnTo>
                  <a:lnTo>
                    <a:pt x="399" y="219"/>
                  </a:lnTo>
                  <a:lnTo>
                    <a:pt x="402" y="207"/>
                  </a:lnTo>
                  <a:lnTo>
                    <a:pt x="404" y="192"/>
                  </a:lnTo>
                  <a:lnTo>
                    <a:pt x="406" y="178"/>
                  </a:lnTo>
                  <a:lnTo>
                    <a:pt x="406" y="120"/>
                  </a:lnTo>
                  <a:lnTo>
                    <a:pt x="406" y="120"/>
                  </a:lnTo>
                  <a:lnTo>
                    <a:pt x="406" y="108"/>
                  </a:lnTo>
                  <a:lnTo>
                    <a:pt x="404" y="96"/>
                  </a:lnTo>
                  <a:lnTo>
                    <a:pt x="401" y="84"/>
                  </a:lnTo>
                  <a:lnTo>
                    <a:pt x="397" y="74"/>
                  </a:lnTo>
                  <a:lnTo>
                    <a:pt x="392" y="63"/>
                  </a:lnTo>
                  <a:lnTo>
                    <a:pt x="387" y="54"/>
                  </a:lnTo>
                  <a:lnTo>
                    <a:pt x="381" y="44"/>
                  </a:lnTo>
                  <a:lnTo>
                    <a:pt x="374" y="36"/>
                  </a:lnTo>
                  <a:lnTo>
                    <a:pt x="366" y="27"/>
                  </a:lnTo>
                  <a:lnTo>
                    <a:pt x="357" y="21"/>
                  </a:lnTo>
                  <a:lnTo>
                    <a:pt x="347" y="16"/>
                  </a:lnTo>
                  <a:lnTo>
                    <a:pt x="339" y="11"/>
                  </a:lnTo>
                  <a:lnTo>
                    <a:pt x="329" y="5"/>
                  </a:lnTo>
                  <a:lnTo>
                    <a:pt x="317" y="4"/>
                  </a:lnTo>
                  <a:lnTo>
                    <a:pt x="307" y="0"/>
                  </a:lnTo>
                  <a:lnTo>
                    <a:pt x="295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4" y="4"/>
                  </a:lnTo>
                  <a:lnTo>
                    <a:pt x="92" y="7"/>
                  </a:lnTo>
                  <a:lnTo>
                    <a:pt x="80" y="12"/>
                  </a:lnTo>
                  <a:lnTo>
                    <a:pt x="69" y="17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38" y="42"/>
                  </a:lnTo>
                  <a:lnTo>
                    <a:pt x="30" y="52"/>
                  </a:lnTo>
                  <a:lnTo>
                    <a:pt x="23" y="63"/>
                  </a:lnTo>
                  <a:lnTo>
                    <a:pt x="16" y="74"/>
                  </a:lnTo>
                  <a:lnTo>
                    <a:pt x="10" y="86"/>
                  </a:lnTo>
                  <a:lnTo>
                    <a:pt x="6" y="99"/>
                  </a:lnTo>
                  <a:lnTo>
                    <a:pt x="3" y="113"/>
                  </a:lnTo>
                  <a:lnTo>
                    <a:pt x="1" y="128"/>
                  </a:lnTo>
                  <a:lnTo>
                    <a:pt x="0" y="141"/>
                  </a:lnTo>
                  <a:lnTo>
                    <a:pt x="0" y="141"/>
                  </a:lnTo>
                  <a:close/>
                  <a:moveTo>
                    <a:pt x="23" y="141"/>
                  </a:moveTo>
                  <a:lnTo>
                    <a:pt x="23" y="141"/>
                  </a:lnTo>
                  <a:lnTo>
                    <a:pt x="23" y="130"/>
                  </a:lnTo>
                  <a:lnTo>
                    <a:pt x="25" y="118"/>
                  </a:lnTo>
                  <a:lnTo>
                    <a:pt x="28" y="108"/>
                  </a:lnTo>
                  <a:lnTo>
                    <a:pt x="32" y="96"/>
                  </a:lnTo>
                  <a:lnTo>
                    <a:pt x="37" y="86"/>
                  </a:lnTo>
                  <a:lnTo>
                    <a:pt x="42" y="76"/>
                  </a:lnTo>
                  <a:lnTo>
                    <a:pt x="48" y="68"/>
                  </a:lnTo>
                  <a:lnTo>
                    <a:pt x="55" y="59"/>
                  </a:lnTo>
                  <a:lnTo>
                    <a:pt x="62" y="52"/>
                  </a:lnTo>
                  <a:lnTo>
                    <a:pt x="70" y="46"/>
                  </a:lnTo>
                  <a:lnTo>
                    <a:pt x="80" y="39"/>
                  </a:lnTo>
                  <a:lnTo>
                    <a:pt x="89" y="34"/>
                  </a:lnTo>
                  <a:lnTo>
                    <a:pt x="99" y="31"/>
                  </a:lnTo>
                  <a:lnTo>
                    <a:pt x="109" y="27"/>
                  </a:lnTo>
                  <a:lnTo>
                    <a:pt x="121" y="26"/>
                  </a:lnTo>
                  <a:lnTo>
                    <a:pt x="131" y="26"/>
                  </a:lnTo>
                  <a:lnTo>
                    <a:pt x="295" y="26"/>
                  </a:lnTo>
                  <a:lnTo>
                    <a:pt x="295" y="26"/>
                  </a:lnTo>
                  <a:lnTo>
                    <a:pt x="312" y="27"/>
                  </a:lnTo>
                  <a:lnTo>
                    <a:pt x="329" y="32"/>
                  </a:lnTo>
                  <a:lnTo>
                    <a:pt x="344" y="42"/>
                  </a:lnTo>
                  <a:lnTo>
                    <a:pt x="357" y="52"/>
                  </a:lnTo>
                  <a:lnTo>
                    <a:pt x="367" y="68"/>
                  </a:lnTo>
                  <a:lnTo>
                    <a:pt x="376" y="83"/>
                  </a:lnTo>
                  <a:lnTo>
                    <a:pt x="381" y="101"/>
                  </a:lnTo>
                  <a:lnTo>
                    <a:pt x="382" y="120"/>
                  </a:lnTo>
                  <a:lnTo>
                    <a:pt x="382" y="178"/>
                  </a:lnTo>
                  <a:lnTo>
                    <a:pt x="382" y="178"/>
                  </a:lnTo>
                  <a:lnTo>
                    <a:pt x="382" y="190"/>
                  </a:lnTo>
                  <a:lnTo>
                    <a:pt x="381" y="202"/>
                  </a:lnTo>
                  <a:lnTo>
                    <a:pt x="377" y="212"/>
                  </a:lnTo>
                  <a:lnTo>
                    <a:pt x="374" y="222"/>
                  </a:lnTo>
                  <a:lnTo>
                    <a:pt x="366" y="242"/>
                  </a:lnTo>
                  <a:lnTo>
                    <a:pt x="352" y="259"/>
                  </a:lnTo>
                  <a:lnTo>
                    <a:pt x="337" y="272"/>
                  </a:lnTo>
                  <a:lnTo>
                    <a:pt x="327" y="277"/>
                  </a:lnTo>
                  <a:lnTo>
                    <a:pt x="319" y="282"/>
                  </a:lnTo>
                  <a:lnTo>
                    <a:pt x="308" y="286"/>
                  </a:lnTo>
                  <a:lnTo>
                    <a:pt x="298" y="289"/>
                  </a:lnTo>
                  <a:lnTo>
                    <a:pt x="288" y="291"/>
                  </a:lnTo>
                  <a:lnTo>
                    <a:pt x="278" y="291"/>
                  </a:lnTo>
                  <a:lnTo>
                    <a:pt x="159" y="291"/>
                  </a:lnTo>
                  <a:lnTo>
                    <a:pt x="159" y="291"/>
                  </a:lnTo>
                  <a:lnTo>
                    <a:pt x="146" y="291"/>
                  </a:lnTo>
                  <a:lnTo>
                    <a:pt x="132" y="287"/>
                  </a:lnTo>
                  <a:lnTo>
                    <a:pt x="119" y="284"/>
                  </a:lnTo>
                  <a:lnTo>
                    <a:pt x="105" y="279"/>
                  </a:lnTo>
                  <a:lnTo>
                    <a:pt x="94" y="274"/>
                  </a:lnTo>
                  <a:lnTo>
                    <a:pt x="84" y="266"/>
                  </a:lnTo>
                  <a:lnTo>
                    <a:pt x="72" y="257"/>
                  </a:lnTo>
                  <a:lnTo>
                    <a:pt x="63" y="247"/>
                  </a:lnTo>
                  <a:lnTo>
                    <a:pt x="53" y="237"/>
                  </a:lnTo>
                  <a:lnTo>
                    <a:pt x="47" y="225"/>
                  </a:lnTo>
                  <a:lnTo>
                    <a:pt x="40" y="213"/>
                  </a:lnTo>
                  <a:lnTo>
                    <a:pt x="33" y="200"/>
                  </a:lnTo>
                  <a:lnTo>
                    <a:pt x="28" y="187"/>
                  </a:lnTo>
                  <a:lnTo>
                    <a:pt x="25" y="173"/>
                  </a:lnTo>
                  <a:lnTo>
                    <a:pt x="23" y="158"/>
                  </a:lnTo>
                  <a:lnTo>
                    <a:pt x="23" y="143"/>
                  </a:lnTo>
                  <a:lnTo>
                    <a:pt x="23" y="141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625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Freeform 113"/>
            <p:cNvSpPr/>
            <p:nvPr>
              <p:custDataLst>
                <p:tags r:id="rId111"/>
              </p:custDataLst>
            </p:nvPr>
          </p:nvSpPr>
          <p:spPr bwMode="auto">
            <a:xfrm>
              <a:off x="8431" y="3604"/>
              <a:ext cx="197" cy="43"/>
            </a:xfrm>
            <a:custGeom>
              <a:avLst/>
              <a:gdLst>
                <a:gd name="T0" fmla="*/ 0 w 210"/>
                <a:gd name="T1" fmla="*/ 45 h 47"/>
                <a:gd name="T2" fmla="*/ 188 w 210"/>
                <a:gd name="T3" fmla="*/ 47 h 47"/>
                <a:gd name="T4" fmla="*/ 188 w 210"/>
                <a:gd name="T5" fmla="*/ 47 h 47"/>
                <a:gd name="T6" fmla="*/ 197 w 210"/>
                <a:gd name="T7" fmla="*/ 45 h 47"/>
                <a:gd name="T8" fmla="*/ 203 w 210"/>
                <a:gd name="T9" fmla="*/ 40 h 47"/>
                <a:gd name="T10" fmla="*/ 208 w 210"/>
                <a:gd name="T11" fmla="*/ 33 h 47"/>
                <a:gd name="T12" fmla="*/ 210 w 210"/>
                <a:gd name="T13" fmla="*/ 25 h 47"/>
                <a:gd name="T14" fmla="*/ 210 w 210"/>
                <a:gd name="T15" fmla="*/ 23 h 47"/>
                <a:gd name="T16" fmla="*/ 210 w 210"/>
                <a:gd name="T17" fmla="*/ 23 h 47"/>
                <a:gd name="T18" fmla="*/ 208 w 210"/>
                <a:gd name="T19" fmla="*/ 15 h 47"/>
                <a:gd name="T20" fmla="*/ 203 w 210"/>
                <a:gd name="T21" fmla="*/ 6 h 47"/>
                <a:gd name="T22" fmla="*/ 197 w 210"/>
                <a:gd name="T23" fmla="*/ 3 h 47"/>
                <a:gd name="T24" fmla="*/ 188 w 210"/>
                <a:gd name="T25" fmla="*/ 1 h 47"/>
                <a:gd name="T26" fmla="*/ 0 w 210"/>
                <a:gd name="T27" fmla="*/ 0 h 47"/>
                <a:gd name="T28" fmla="*/ 0 w 210"/>
                <a:gd name="T29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0" h="47">
                  <a:moveTo>
                    <a:pt x="0" y="45"/>
                  </a:moveTo>
                  <a:lnTo>
                    <a:pt x="188" y="47"/>
                  </a:lnTo>
                  <a:lnTo>
                    <a:pt x="188" y="47"/>
                  </a:lnTo>
                  <a:lnTo>
                    <a:pt x="197" y="45"/>
                  </a:lnTo>
                  <a:lnTo>
                    <a:pt x="203" y="40"/>
                  </a:lnTo>
                  <a:lnTo>
                    <a:pt x="208" y="33"/>
                  </a:lnTo>
                  <a:lnTo>
                    <a:pt x="210" y="25"/>
                  </a:lnTo>
                  <a:lnTo>
                    <a:pt x="210" y="23"/>
                  </a:lnTo>
                  <a:lnTo>
                    <a:pt x="210" y="23"/>
                  </a:lnTo>
                  <a:lnTo>
                    <a:pt x="208" y="15"/>
                  </a:lnTo>
                  <a:lnTo>
                    <a:pt x="203" y="6"/>
                  </a:lnTo>
                  <a:lnTo>
                    <a:pt x="197" y="3"/>
                  </a:lnTo>
                  <a:lnTo>
                    <a:pt x="188" y="1"/>
                  </a:lnTo>
                  <a:lnTo>
                    <a:pt x="0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Freeform 114"/>
            <p:cNvSpPr/>
            <p:nvPr>
              <p:custDataLst>
                <p:tags r:id="rId112"/>
              </p:custDataLst>
            </p:nvPr>
          </p:nvSpPr>
          <p:spPr bwMode="auto">
            <a:xfrm>
              <a:off x="7478" y="4818"/>
              <a:ext cx="939" cy="1611"/>
            </a:xfrm>
            <a:custGeom>
              <a:avLst/>
              <a:gdLst>
                <a:gd name="T0" fmla="*/ 616 w 1002"/>
                <a:gd name="T1" fmla="*/ 1718 h 1718"/>
                <a:gd name="T2" fmla="*/ 0 w 1002"/>
                <a:gd name="T3" fmla="*/ 1627 h 1718"/>
                <a:gd name="T4" fmla="*/ 4 w 1002"/>
                <a:gd name="T5" fmla="*/ 1538 h 1718"/>
                <a:gd name="T6" fmla="*/ 17 w 1002"/>
                <a:gd name="T7" fmla="*/ 1198 h 1718"/>
                <a:gd name="T8" fmla="*/ 47 w 1002"/>
                <a:gd name="T9" fmla="*/ 674 h 1718"/>
                <a:gd name="T10" fmla="*/ 89 w 1002"/>
                <a:gd name="T11" fmla="*/ 47 h 1718"/>
                <a:gd name="T12" fmla="*/ 116 w 1002"/>
                <a:gd name="T13" fmla="*/ 35 h 1718"/>
                <a:gd name="T14" fmla="*/ 167 w 1002"/>
                <a:gd name="T15" fmla="*/ 17 h 1718"/>
                <a:gd name="T16" fmla="*/ 215 w 1002"/>
                <a:gd name="T17" fmla="*/ 5 h 1718"/>
                <a:gd name="T18" fmla="*/ 259 w 1002"/>
                <a:gd name="T19" fmla="*/ 0 h 1718"/>
                <a:gd name="T20" fmla="*/ 299 w 1002"/>
                <a:gd name="T21" fmla="*/ 0 h 1718"/>
                <a:gd name="T22" fmla="*/ 334 w 1002"/>
                <a:gd name="T23" fmla="*/ 3 h 1718"/>
                <a:gd name="T24" fmla="*/ 383 w 1002"/>
                <a:gd name="T25" fmla="*/ 17 h 1718"/>
                <a:gd name="T26" fmla="*/ 435 w 1002"/>
                <a:gd name="T27" fmla="*/ 42 h 1718"/>
                <a:gd name="T28" fmla="*/ 474 w 1002"/>
                <a:gd name="T29" fmla="*/ 70 h 1718"/>
                <a:gd name="T30" fmla="*/ 497 w 1002"/>
                <a:gd name="T31" fmla="*/ 95 h 1718"/>
                <a:gd name="T32" fmla="*/ 512 w 1002"/>
                <a:gd name="T33" fmla="*/ 112 h 1718"/>
                <a:gd name="T34" fmla="*/ 519 w 1002"/>
                <a:gd name="T35" fmla="*/ 104 h 1718"/>
                <a:gd name="T36" fmla="*/ 558 w 1002"/>
                <a:gd name="T37" fmla="*/ 70 h 1718"/>
                <a:gd name="T38" fmla="*/ 598 w 1002"/>
                <a:gd name="T39" fmla="*/ 42 h 1718"/>
                <a:gd name="T40" fmla="*/ 652 w 1002"/>
                <a:gd name="T41" fmla="*/ 18 h 1718"/>
                <a:gd name="T42" fmla="*/ 699 w 1002"/>
                <a:gd name="T43" fmla="*/ 5 h 1718"/>
                <a:gd name="T44" fmla="*/ 734 w 1002"/>
                <a:gd name="T45" fmla="*/ 1 h 1718"/>
                <a:gd name="T46" fmla="*/ 771 w 1002"/>
                <a:gd name="T47" fmla="*/ 1 h 1718"/>
                <a:gd name="T48" fmla="*/ 811 w 1002"/>
                <a:gd name="T49" fmla="*/ 7 h 1718"/>
                <a:gd name="T50" fmla="*/ 853 w 1002"/>
                <a:gd name="T51" fmla="*/ 18 h 1718"/>
                <a:gd name="T52" fmla="*/ 897 w 1002"/>
                <a:gd name="T53" fmla="*/ 37 h 1718"/>
                <a:gd name="T54" fmla="*/ 918 w 1002"/>
                <a:gd name="T55" fmla="*/ 48 h 1718"/>
                <a:gd name="T56" fmla="*/ 959 w 1002"/>
                <a:gd name="T57" fmla="*/ 674 h 1718"/>
                <a:gd name="T58" fmla="*/ 987 w 1002"/>
                <a:gd name="T59" fmla="*/ 1198 h 1718"/>
                <a:gd name="T60" fmla="*/ 1001 w 1002"/>
                <a:gd name="T61" fmla="*/ 1536 h 1718"/>
                <a:gd name="T62" fmla="*/ 1002 w 1002"/>
                <a:gd name="T63" fmla="*/ 1627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2" h="1718">
                  <a:moveTo>
                    <a:pt x="1002" y="1627"/>
                  </a:moveTo>
                  <a:lnTo>
                    <a:pt x="616" y="1718"/>
                  </a:lnTo>
                  <a:lnTo>
                    <a:pt x="418" y="1718"/>
                  </a:lnTo>
                  <a:lnTo>
                    <a:pt x="0" y="1627"/>
                  </a:lnTo>
                  <a:lnTo>
                    <a:pt x="0" y="1627"/>
                  </a:lnTo>
                  <a:lnTo>
                    <a:pt x="4" y="1538"/>
                  </a:lnTo>
                  <a:lnTo>
                    <a:pt x="5" y="1436"/>
                  </a:lnTo>
                  <a:lnTo>
                    <a:pt x="17" y="1198"/>
                  </a:lnTo>
                  <a:lnTo>
                    <a:pt x="31" y="938"/>
                  </a:lnTo>
                  <a:lnTo>
                    <a:pt x="47" y="674"/>
                  </a:lnTo>
                  <a:lnTo>
                    <a:pt x="76" y="233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116" y="35"/>
                  </a:lnTo>
                  <a:lnTo>
                    <a:pt x="141" y="25"/>
                  </a:lnTo>
                  <a:lnTo>
                    <a:pt x="167" y="17"/>
                  </a:lnTo>
                  <a:lnTo>
                    <a:pt x="192" y="10"/>
                  </a:lnTo>
                  <a:lnTo>
                    <a:pt x="215" y="5"/>
                  </a:lnTo>
                  <a:lnTo>
                    <a:pt x="237" y="1"/>
                  </a:lnTo>
                  <a:lnTo>
                    <a:pt x="259" y="0"/>
                  </a:lnTo>
                  <a:lnTo>
                    <a:pt x="279" y="0"/>
                  </a:lnTo>
                  <a:lnTo>
                    <a:pt x="299" y="0"/>
                  </a:lnTo>
                  <a:lnTo>
                    <a:pt x="318" y="1"/>
                  </a:lnTo>
                  <a:lnTo>
                    <a:pt x="334" y="3"/>
                  </a:lnTo>
                  <a:lnTo>
                    <a:pt x="353" y="7"/>
                  </a:lnTo>
                  <a:lnTo>
                    <a:pt x="383" y="17"/>
                  </a:lnTo>
                  <a:lnTo>
                    <a:pt x="410" y="28"/>
                  </a:lnTo>
                  <a:lnTo>
                    <a:pt x="435" y="42"/>
                  </a:lnTo>
                  <a:lnTo>
                    <a:pt x="455" y="55"/>
                  </a:lnTo>
                  <a:lnTo>
                    <a:pt x="474" y="70"/>
                  </a:lnTo>
                  <a:lnTo>
                    <a:pt x="487" y="84"/>
                  </a:lnTo>
                  <a:lnTo>
                    <a:pt x="497" y="95"/>
                  </a:lnTo>
                  <a:lnTo>
                    <a:pt x="506" y="104"/>
                  </a:lnTo>
                  <a:lnTo>
                    <a:pt x="512" y="112"/>
                  </a:lnTo>
                  <a:lnTo>
                    <a:pt x="512" y="112"/>
                  </a:lnTo>
                  <a:lnTo>
                    <a:pt x="519" y="104"/>
                  </a:lnTo>
                  <a:lnTo>
                    <a:pt x="541" y="84"/>
                  </a:lnTo>
                  <a:lnTo>
                    <a:pt x="558" y="70"/>
                  </a:lnTo>
                  <a:lnTo>
                    <a:pt x="576" y="57"/>
                  </a:lnTo>
                  <a:lnTo>
                    <a:pt x="598" y="42"/>
                  </a:lnTo>
                  <a:lnTo>
                    <a:pt x="623" y="30"/>
                  </a:lnTo>
                  <a:lnTo>
                    <a:pt x="652" y="18"/>
                  </a:lnTo>
                  <a:lnTo>
                    <a:pt x="683" y="8"/>
                  </a:lnTo>
                  <a:lnTo>
                    <a:pt x="699" y="5"/>
                  </a:lnTo>
                  <a:lnTo>
                    <a:pt x="717" y="3"/>
                  </a:lnTo>
                  <a:lnTo>
                    <a:pt x="734" y="1"/>
                  </a:lnTo>
                  <a:lnTo>
                    <a:pt x="752" y="1"/>
                  </a:lnTo>
                  <a:lnTo>
                    <a:pt x="771" y="1"/>
                  </a:lnTo>
                  <a:lnTo>
                    <a:pt x="791" y="3"/>
                  </a:lnTo>
                  <a:lnTo>
                    <a:pt x="811" y="7"/>
                  </a:lnTo>
                  <a:lnTo>
                    <a:pt x="831" y="12"/>
                  </a:lnTo>
                  <a:lnTo>
                    <a:pt x="853" y="18"/>
                  </a:lnTo>
                  <a:lnTo>
                    <a:pt x="875" y="27"/>
                  </a:lnTo>
                  <a:lnTo>
                    <a:pt x="897" y="37"/>
                  </a:lnTo>
                  <a:lnTo>
                    <a:pt x="918" y="48"/>
                  </a:lnTo>
                  <a:lnTo>
                    <a:pt x="918" y="48"/>
                  </a:lnTo>
                  <a:lnTo>
                    <a:pt x="932" y="233"/>
                  </a:lnTo>
                  <a:lnTo>
                    <a:pt x="959" y="674"/>
                  </a:lnTo>
                  <a:lnTo>
                    <a:pt x="974" y="936"/>
                  </a:lnTo>
                  <a:lnTo>
                    <a:pt x="987" y="1198"/>
                  </a:lnTo>
                  <a:lnTo>
                    <a:pt x="997" y="1434"/>
                  </a:lnTo>
                  <a:lnTo>
                    <a:pt x="1001" y="1536"/>
                  </a:lnTo>
                  <a:lnTo>
                    <a:pt x="1002" y="1627"/>
                  </a:lnTo>
                  <a:lnTo>
                    <a:pt x="1002" y="1627"/>
                  </a:lnTo>
                  <a:close/>
                </a:path>
              </a:pathLst>
            </a:custGeom>
            <a:solidFill>
              <a:srgbClr val="D1B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Freeform 115"/>
            <p:cNvSpPr/>
            <p:nvPr>
              <p:custDataLst>
                <p:tags r:id="rId113"/>
              </p:custDataLst>
            </p:nvPr>
          </p:nvSpPr>
          <p:spPr bwMode="auto">
            <a:xfrm>
              <a:off x="7759" y="4818"/>
              <a:ext cx="396" cy="253"/>
            </a:xfrm>
            <a:custGeom>
              <a:avLst/>
              <a:gdLst>
                <a:gd name="T0" fmla="*/ 0 w 423"/>
                <a:gd name="T1" fmla="*/ 0 h 268"/>
                <a:gd name="T2" fmla="*/ 85 w 423"/>
                <a:gd name="T3" fmla="*/ 267 h 268"/>
                <a:gd name="T4" fmla="*/ 211 w 423"/>
                <a:gd name="T5" fmla="*/ 154 h 268"/>
                <a:gd name="T6" fmla="*/ 337 w 423"/>
                <a:gd name="T7" fmla="*/ 268 h 268"/>
                <a:gd name="T8" fmla="*/ 423 w 423"/>
                <a:gd name="T9" fmla="*/ 0 h 268"/>
                <a:gd name="T10" fmla="*/ 211 w 423"/>
                <a:gd name="T11" fmla="*/ 112 h 268"/>
                <a:gd name="T12" fmla="*/ 0 w 423"/>
                <a:gd name="T1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268">
                  <a:moveTo>
                    <a:pt x="0" y="0"/>
                  </a:moveTo>
                  <a:lnTo>
                    <a:pt x="85" y="267"/>
                  </a:lnTo>
                  <a:lnTo>
                    <a:pt x="211" y="154"/>
                  </a:lnTo>
                  <a:lnTo>
                    <a:pt x="337" y="268"/>
                  </a:lnTo>
                  <a:lnTo>
                    <a:pt x="423" y="0"/>
                  </a:lnTo>
                  <a:lnTo>
                    <a:pt x="211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75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Freeform 116"/>
            <p:cNvSpPr/>
            <p:nvPr>
              <p:custDataLst>
                <p:tags r:id="rId114"/>
              </p:custDataLst>
            </p:nvPr>
          </p:nvSpPr>
          <p:spPr bwMode="auto">
            <a:xfrm>
              <a:off x="7759" y="4752"/>
              <a:ext cx="199" cy="268"/>
            </a:xfrm>
            <a:custGeom>
              <a:avLst/>
              <a:gdLst>
                <a:gd name="T0" fmla="*/ 211 w 211"/>
                <a:gd name="T1" fmla="*/ 183 h 286"/>
                <a:gd name="T2" fmla="*/ 80 w 211"/>
                <a:gd name="T3" fmla="*/ 0 h 286"/>
                <a:gd name="T4" fmla="*/ 0 w 211"/>
                <a:gd name="T5" fmla="*/ 71 h 286"/>
                <a:gd name="T6" fmla="*/ 87 w 211"/>
                <a:gd name="T7" fmla="*/ 286 h 286"/>
                <a:gd name="T8" fmla="*/ 211 w 211"/>
                <a:gd name="T9" fmla="*/ 1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86">
                  <a:moveTo>
                    <a:pt x="211" y="183"/>
                  </a:moveTo>
                  <a:lnTo>
                    <a:pt x="80" y="0"/>
                  </a:lnTo>
                  <a:lnTo>
                    <a:pt x="0" y="71"/>
                  </a:lnTo>
                  <a:lnTo>
                    <a:pt x="87" y="286"/>
                  </a:lnTo>
                  <a:lnTo>
                    <a:pt x="211" y="183"/>
                  </a:lnTo>
                  <a:close/>
                </a:path>
              </a:pathLst>
            </a:custGeom>
            <a:solidFill>
              <a:srgbClr val="F0D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7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117"/>
            <p:cNvSpPr/>
            <p:nvPr>
              <p:custDataLst>
                <p:tags r:id="rId115"/>
              </p:custDataLst>
            </p:nvPr>
          </p:nvSpPr>
          <p:spPr bwMode="auto">
            <a:xfrm>
              <a:off x="7958" y="4752"/>
              <a:ext cx="197" cy="270"/>
            </a:xfrm>
            <a:custGeom>
              <a:avLst/>
              <a:gdLst>
                <a:gd name="T0" fmla="*/ 0 w 212"/>
                <a:gd name="T1" fmla="*/ 183 h 287"/>
                <a:gd name="T2" fmla="*/ 131 w 212"/>
                <a:gd name="T3" fmla="*/ 0 h 287"/>
                <a:gd name="T4" fmla="*/ 212 w 212"/>
                <a:gd name="T5" fmla="*/ 71 h 287"/>
                <a:gd name="T6" fmla="*/ 123 w 212"/>
                <a:gd name="T7" fmla="*/ 287 h 287"/>
                <a:gd name="T8" fmla="*/ 0 w 212"/>
                <a:gd name="T9" fmla="*/ 18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87">
                  <a:moveTo>
                    <a:pt x="0" y="183"/>
                  </a:moveTo>
                  <a:lnTo>
                    <a:pt x="131" y="0"/>
                  </a:lnTo>
                  <a:lnTo>
                    <a:pt x="212" y="71"/>
                  </a:lnTo>
                  <a:lnTo>
                    <a:pt x="123" y="287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F0D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47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Freeform 118"/>
            <p:cNvSpPr/>
            <p:nvPr>
              <p:custDataLst>
                <p:tags r:id="rId116"/>
              </p:custDataLst>
            </p:nvPr>
          </p:nvSpPr>
          <p:spPr bwMode="auto">
            <a:xfrm>
              <a:off x="7427" y="4797"/>
              <a:ext cx="354" cy="1731"/>
            </a:xfrm>
            <a:custGeom>
              <a:avLst/>
              <a:gdLst>
                <a:gd name="T0" fmla="*/ 379 w 379"/>
                <a:gd name="T1" fmla="*/ 0 h 1847"/>
                <a:gd name="T2" fmla="*/ 377 w 379"/>
                <a:gd name="T3" fmla="*/ 1847 h 1847"/>
                <a:gd name="T4" fmla="*/ 0 w 379"/>
                <a:gd name="T5" fmla="*/ 1847 h 1847"/>
                <a:gd name="T6" fmla="*/ 117 w 379"/>
                <a:gd name="T7" fmla="*/ 91 h 1847"/>
                <a:gd name="T8" fmla="*/ 117 w 379"/>
                <a:gd name="T9" fmla="*/ 91 h 1847"/>
                <a:gd name="T10" fmla="*/ 116 w 379"/>
                <a:gd name="T11" fmla="*/ 86 h 1847"/>
                <a:gd name="T12" fmla="*/ 116 w 379"/>
                <a:gd name="T13" fmla="*/ 81 h 1847"/>
                <a:gd name="T14" fmla="*/ 119 w 379"/>
                <a:gd name="T15" fmla="*/ 71 h 1847"/>
                <a:gd name="T16" fmla="*/ 126 w 379"/>
                <a:gd name="T17" fmla="*/ 64 h 1847"/>
                <a:gd name="T18" fmla="*/ 131 w 379"/>
                <a:gd name="T19" fmla="*/ 61 h 1847"/>
                <a:gd name="T20" fmla="*/ 136 w 379"/>
                <a:gd name="T21" fmla="*/ 59 h 1847"/>
                <a:gd name="T22" fmla="*/ 379 w 379"/>
                <a:gd name="T23" fmla="*/ 0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9" h="1847">
                  <a:moveTo>
                    <a:pt x="379" y="0"/>
                  </a:moveTo>
                  <a:lnTo>
                    <a:pt x="377" y="1847"/>
                  </a:lnTo>
                  <a:lnTo>
                    <a:pt x="0" y="1847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9" y="71"/>
                  </a:lnTo>
                  <a:lnTo>
                    <a:pt x="126" y="64"/>
                  </a:lnTo>
                  <a:lnTo>
                    <a:pt x="131" y="61"/>
                  </a:lnTo>
                  <a:lnTo>
                    <a:pt x="136" y="59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Freeform 119"/>
            <p:cNvSpPr/>
            <p:nvPr>
              <p:custDataLst>
                <p:tags r:id="rId117"/>
              </p:custDataLst>
            </p:nvPr>
          </p:nvSpPr>
          <p:spPr bwMode="auto">
            <a:xfrm>
              <a:off x="8129" y="4797"/>
              <a:ext cx="354" cy="1733"/>
            </a:xfrm>
            <a:custGeom>
              <a:avLst/>
              <a:gdLst>
                <a:gd name="T0" fmla="*/ 2 w 378"/>
                <a:gd name="T1" fmla="*/ 0 h 1849"/>
                <a:gd name="T2" fmla="*/ 0 w 378"/>
                <a:gd name="T3" fmla="*/ 1847 h 1849"/>
                <a:gd name="T4" fmla="*/ 378 w 378"/>
                <a:gd name="T5" fmla="*/ 1849 h 1849"/>
                <a:gd name="T6" fmla="*/ 265 w 378"/>
                <a:gd name="T7" fmla="*/ 93 h 1849"/>
                <a:gd name="T8" fmla="*/ 265 w 378"/>
                <a:gd name="T9" fmla="*/ 93 h 1849"/>
                <a:gd name="T10" fmla="*/ 265 w 378"/>
                <a:gd name="T11" fmla="*/ 88 h 1849"/>
                <a:gd name="T12" fmla="*/ 265 w 378"/>
                <a:gd name="T13" fmla="*/ 81 h 1849"/>
                <a:gd name="T14" fmla="*/ 262 w 378"/>
                <a:gd name="T15" fmla="*/ 72 h 1849"/>
                <a:gd name="T16" fmla="*/ 255 w 378"/>
                <a:gd name="T17" fmla="*/ 64 h 1849"/>
                <a:gd name="T18" fmla="*/ 250 w 378"/>
                <a:gd name="T19" fmla="*/ 62 h 1849"/>
                <a:gd name="T20" fmla="*/ 245 w 378"/>
                <a:gd name="T21" fmla="*/ 61 h 1849"/>
                <a:gd name="T22" fmla="*/ 2 w 378"/>
                <a:gd name="T23" fmla="*/ 0 h 1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1849">
                  <a:moveTo>
                    <a:pt x="2" y="0"/>
                  </a:moveTo>
                  <a:lnTo>
                    <a:pt x="0" y="1847"/>
                  </a:lnTo>
                  <a:lnTo>
                    <a:pt x="378" y="1849"/>
                  </a:lnTo>
                  <a:lnTo>
                    <a:pt x="265" y="93"/>
                  </a:lnTo>
                  <a:lnTo>
                    <a:pt x="265" y="93"/>
                  </a:lnTo>
                  <a:lnTo>
                    <a:pt x="265" y="88"/>
                  </a:lnTo>
                  <a:lnTo>
                    <a:pt x="265" y="81"/>
                  </a:lnTo>
                  <a:lnTo>
                    <a:pt x="262" y="72"/>
                  </a:lnTo>
                  <a:lnTo>
                    <a:pt x="255" y="64"/>
                  </a:lnTo>
                  <a:lnTo>
                    <a:pt x="250" y="62"/>
                  </a:lnTo>
                  <a:lnTo>
                    <a:pt x="245" y="6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Freeform 120"/>
            <p:cNvSpPr/>
            <p:nvPr>
              <p:custDataLst>
                <p:tags r:id="rId118"/>
              </p:custDataLst>
            </p:nvPr>
          </p:nvSpPr>
          <p:spPr bwMode="auto">
            <a:xfrm>
              <a:off x="7911" y="4924"/>
              <a:ext cx="92" cy="77"/>
            </a:xfrm>
            <a:custGeom>
              <a:avLst/>
              <a:gdLst>
                <a:gd name="T0" fmla="*/ 97 w 97"/>
                <a:gd name="T1" fmla="*/ 42 h 82"/>
                <a:gd name="T2" fmla="*/ 82 w 97"/>
                <a:gd name="T3" fmla="*/ 82 h 82"/>
                <a:gd name="T4" fmla="*/ 13 w 97"/>
                <a:gd name="T5" fmla="*/ 82 h 82"/>
                <a:gd name="T6" fmla="*/ 0 w 97"/>
                <a:gd name="T7" fmla="*/ 40 h 82"/>
                <a:gd name="T8" fmla="*/ 48 w 97"/>
                <a:gd name="T9" fmla="*/ 0 h 82"/>
                <a:gd name="T10" fmla="*/ 97 w 97"/>
                <a:gd name="T11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2">
                  <a:moveTo>
                    <a:pt x="97" y="42"/>
                  </a:moveTo>
                  <a:lnTo>
                    <a:pt x="82" y="82"/>
                  </a:lnTo>
                  <a:lnTo>
                    <a:pt x="13" y="82"/>
                  </a:lnTo>
                  <a:lnTo>
                    <a:pt x="0" y="40"/>
                  </a:lnTo>
                  <a:lnTo>
                    <a:pt x="48" y="0"/>
                  </a:lnTo>
                  <a:lnTo>
                    <a:pt x="97" y="42"/>
                  </a:lnTo>
                  <a:close/>
                </a:path>
              </a:pathLst>
            </a:custGeom>
            <a:solidFill>
              <a:srgbClr val="A63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250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121"/>
            <p:cNvSpPr/>
            <p:nvPr>
              <p:custDataLst>
                <p:tags r:id="rId119"/>
              </p:custDataLst>
            </p:nvPr>
          </p:nvSpPr>
          <p:spPr bwMode="auto">
            <a:xfrm>
              <a:off x="7877" y="5001"/>
              <a:ext cx="158" cy="831"/>
            </a:xfrm>
            <a:custGeom>
              <a:avLst/>
              <a:gdLst>
                <a:gd name="T0" fmla="*/ 167 w 167"/>
                <a:gd name="T1" fmla="*/ 785 h 888"/>
                <a:gd name="T2" fmla="*/ 84 w 167"/>
                <a:gd name="T3" fmla="*/ 888 h 888"/>
                <a:gd name="T4" fmla="*/ 84 w 167"/>
                <a:gd name="T5" fmla="*/ 888 h 888"/>
                <a:gd name="T6" fmla="*/ 0 w 167"/>
                <a:gd name="T7" fmla="*/ 785 h 888"/>
                <a:gd name="T8" fmla="*/ 50 w 167"/>
                <a:gd name="T9" fmla="*/ 0 h 888"/>
                <a:gd name="T10" fmla="*/ 119 w 167"/>
                <a:gd name="T11" fmla="*/ 0 h 888"/>
                <a:gd name="T12" fmla="*/ 167 w 167"/>
                <a:gd name="T13" fmla="*/ 785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888">
                  <a:moveTo>
                    <a:pt x="167" y="785"/>
                  </a:moveTo>
                  <a:lnTo>
                    <a:pt x="84" y="888"/>
                  </a:lnTo>
                  <a:lnTo>
                    <a:pt x="84" y="888"/>
                  </a:lnTo>
                  <a:lnTo>
                    <a:pt x="0" y="785"/>
                  </a:lnTo>
                  <a:lnTo>
                    <a:pt x="50" y="0"/>
                  </a:lnTo>
                  <a:lnTo>
                    <a:pt x="119" y="0"/>
                  </a:lnTo>
                  <a:lnTo>
                    <a:pt x="167" y="785"/>
                  </a:lnTo>
                  <a:close/>
                </a:path>
              </a:pathLst>
            </a:custGeom>
            <a:solidFill>
              <a:srgbClr val="A63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Freeform 122"/>
            <p:cNvSpPr/>
            <p:nvPr>
              <p:custDataLst>
                <p:tags r:id="rId120"/>
              </p:custDataLst>
            </p:nvPr>
          </p:nvSpPr>
          <p:spPr bwMode="auto">
            <a:xfrm>
              <a:off x="8752" y="4540"/>
              <a:ext cx="1550" cy="2046"/>
            </a:xfrm>
            <a:custGeom>
              <a:avLst/>
              <a:gdLst>
                <a:gd name="T0" fmla="*/ 1547 w 1551"/>
                <a:gd name="T1" fmla="*/ 2182 h 2182"/>
                <a:gd name="T2" fmla="*/ 0 w 1551"/>
                <a:gd name="T3" fmla="*/ 2181 h 2182"/>
                <a:gd name="T4" fmla="*/ 3 w 1551"/>
                <a:gd name="T5" fmla="*/ 0 h 2182"/>
                <a:gd name="T6" fmla="*/ 1551 w 1551"/>
                <a:gd name="T7" fmla="*/ 2 h 2182"/>
                <a:gd name="T8" fmla="*/ 1547 w 1551"/>
                <a:gd name="T9" fmla="*/ 2182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1" h="2182">
                  <a:moveTo>
                    <a:pt x="1547" y="2182"/>
                  </a:moveTo>
                  <a:lnTo>
                    <a:pt x="0" y="2181"/>
                  </a:lnTo>
                  <a:lnTo>
                    <a:pt x="3" y="0"/>
                  </a:lnTo>
                  <a:lnTo>
                    <a:pt x="1551" y="2"/>
                  </a:lnTo>
                  <a:lnTo>
                    <a:pt x="1547" y="21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Freeform 123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 bwMode="auto">
            <a:xfrm>
              <a:off x="8759" y="4572"/>
              <a:ext cx="1534" cy="1982"/>
            </a:xfrm>
            <a:custGeom>
              <a:avLst/>
              <a:gdLst>
                <a:gd name="T0" fmla="*/ 1480 w 1483"/>
                <a:gd name="T1" fmla="*/ 2116 h 2116"/>
                <a:gd name="T2" fmla="*/ 0 w 1483"/>
                <a:gd name="T3" fmla="*/ 2114 h 2116"/>
                <a:gd name="T4" fmla="*/ 1 w 1483"/>
                <a:gd name="T5" fmla="*/ 0 h 2116"/>
                <a:gd name="T6" fmla="*/ 1483 w 1483"/>
                <a:gd name="T7" fmla="*/ 2 h 2116"/>
                <a:gd name="T8" fmla="*/ 1480 w 1483"/>
                <a:gd name="T9" fmla="*/ 2116 h 2116"/>
                <a:gd name="T10" fmla="*/ 20 w 1483"/>
                <a:gd name="T11" fmla="*/ 2094 h 2116"/>
                <a:gd name="T12" fmla="*/ 1460 w 1483"/>
                <a:gd name="T13" fmla="*/ 2096 h 2116"/>
                <a:gd name="T14" fmla="*/ 1463 w 1483"/>
                <a:gd name="T15" fmla="*/ 22 h 2116"/>
                <a:gd name="T16" fmla="*/ 21 w 1483"/>
                <a:gd name="T17" fmla="*/ 21 h 2116"/>
                <a:gd name="T18" fmla="*/ 20 w 1483"/>
                <a:gd name="T19" fmla="*/ 2094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3" h="2116">
                  <a:moveTo>
                    <a:pt x="1480" y="2116"/>
                  </a:moveTo>
                  <a:lnTo>
                    <a:pt x="0" y="2114"/>
                  </a:lnTo>
                  <a:lnTo>
                    <a:pt x="1" y="0"/>
                  </a:lnTo>
                  <a:lnTo>
                    <a:pt x="1483" y="2"/>
                  </a:lnTo>
                  <a:lnTo>
                    <a:pt x="1480" y="2116"/>
                  </a:lnTo>
                  <a:close/>
                  <a:moveTo>
                    <a:pt x="20" y="2094"/>
                  </a:moveTo>
                  <a:lnTo>
                    <a:pt x="1460" y="2096"/>
                  </a:lnTo>
                  <a:lnTo>
                    <a:pt x="1463" y="22"/>
                  </a:lnTo>
                  <a:lnTo>
                    <a:pt x="21" y="21"/>
                  </a:lnTo>
                  <a:lnTo>
                    <a:pt x="20" y="2094"/>
                  </a:lnTo>
                  <a:close/>
                </a:path>
              </a:pathLst>
            </a:custGeom>
            <a:solidFill>
              <a:srgbClr val="4D576B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Freeform 124"/>
            <p:cNvSpPr/>
            <p:nvPr>
              <p:custDataLst>
                <p:tags r:id="rId122"/>
              </p:custDataLst>
            </p:nvPr>
          </p:nvSpPr>
          <p:spPr bwMode="auto">
            <a:xfrm>
              <a:off x="9278" y="4354"/>
              <a:ext cx="429" cy="323"/>
            </a:xfrm>
            <a:custGeom>
              <a:avLst/>
              <a:gdLst>
                <a:gd name="T0" fmla="*/ 139 w 456"/>
                <a:gd name="T1" fmla="*/ 2 h 344"/>
                <a:gd name="T2" fmla="*/ 106 w 456"/>
                <a:gd name="T3" fmla="*/ 2 h 344"/>
                <a:gd name="T4" fmla="*/ 75 w 456"/>
                <a:gd name="T5" fmla="*/ 15 h 344"/>
                <a:gd name="T6" fmla="*/ 50 w 456"/>
                <a:gd name="T7" fmla="*/ 35 h 344"/>
                <a:gd name="T8" fmla="*/ 35 w 456"/>
                <a:gd name="T9" fmla="*/ 65 h 344"/>
                <a:gd name="T10" fmla="*/ 18 w 456"/>
                <a:gd name="T11" fmla="*/ 114 h 344"/>
                <a:gd name="T12" fmla="*/ 5 w 456"/>
                <a:gd name="T13" fmla="*/ 178 h 344"/>
                <a:gd name="T14" fmla="*/ 0 w 456"/>
                <a:gd name="T15" fmla="*/ 226 h 344"/>
                <a:gd name="T16" fmla="*/ 3 w 456"/>
                <a:gd name="T17" fmla="*/ 257 h 344"/>
                <a:gd name="T18" fmla="*/ 13 w 456"/>
                <a:gd name="T19" fmla="*/ 283 h 344"/>
                <a:gd name="T20" fmla="*/ 20 w 456"/>
                <a:gd name="T21" fmla="*/ 294 h 344"/>
                <a:gd name="T22" fmla="*/ 50 w 456"/>
                <a:gd name="T23" fmla="*/ 324 h 344"/>
                <a:gd name="T24" fmla="*/ 80 w 456"/>
                <a:gd name="T25" fmla="*/ 339 h 344"/>
                <a:gd name="T26" fmla="*/ 112 w 456"/>
                <a:gd name="T27" fmla="*/ 344 h 344"/>
                <a:gd name="T28" fmla="*/ 148 w 456"/>
                <a:gd name="T29" fmla="*/ 340 h 344"/>
                <a:gd name="T30" fmla="*/ 235 w 456"/>
                <a:gd name="T31" fmla="*/ 325 h 344"/>
                <a:gd name="T32" fmla="*/ 289 w 456"/>
                <a:gd name="T33" fmla="*/ 322 h 344"/>
                <a:gd name="T34" fmla="*/ 354 w 456"/>
                <a:gd name="T35" fmla="*/ 324 h 344"/>
                <a:gd name="T36" fmla="*/ 367 w 456"/>
                <a:gd name="T37" fmla="*/ 324 h 344"/>
                <a:gd name="T38" fmla="*/ 391 w 456"/>
                <a:gd name="T39" fmla="*/ 322 h 344"/>
                <a:gd name="T40" fmla="*/ 411 w 456"/>
                <a:gd name="T41" fmla="*/ 314 h 344"/>
                <a:gd name="T42" fmla="*/ 424 w 456"/>
                <a:gd name="T43" fmla="*/ 302 h 344"/>
                <a:gd name="T44" fmla="*/ 436 w 456"/>
                <a:gd name="T45" fmla="*/ 283 h 344"/>
                <a:gd name="T46" fmla="*/ 446 w 456"/>
                <a:gd name="T47" fmla="*/ 247 h 344"/>
                <a:gd name="T48" fmla="*/ 456 w 456"/>
                <a:gd name="T49" fmla="*/ 178 h 344"/>
                <a:gd name="T50" fmla="*/ 456 w 456"/>
                <a:gd name="T51" fmla="*/ 169 h 344"/>
                <a:gd name="T52" fmla="*/ 453 w 456"/>
                <a:gd name="T53" fmla="*/ 154 h 344"/>
                <a:gd name="T54" fmla="*/ 440 w 456"/>
                <a:gd name="T55" fmla="*/ 131 h 344"/>
                <a:gd name="T56" fmla="*/ 411 w 456"/>
                <a:gd name="T57" fmla="*/ 102 h 344"/>
                <a:gd name="T58" fmla="*/ 371 w 456"/>
                <a:gd name="T59" fmla="*/ 75 h 344"/>
                <a:gd name="T60" fmla="*/ 322 w 456"/>
                <a:gd name="T61" fmla="*/ 52 h 344"/>
                <a:gd name="T62" fmla="*/ 268 w 456"/>
                <a:gd name="T63" fmla="*/ 32 h 344"/>
                <a:gd name="T64" fmla="*/ 188 w 456"/>
                <a:gd name="T65" fmla="*/ 10 h 344"/>
                <a:gd name="T66" fmla="*/ 139 w 456"/>
                <a:gd name="T67" fmla="*/ 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44">
                  <a:moveTo>
                    <a:pt x="139" y="2"/>
                  </a:moveTo>
                  <a:lnTo>
                    <a:pt x="139" y="2"/>
                  </a:lnTo>
                  <a:lnTo>
                    <a:pt x="122" y="0"/>
                  </a:lnTo>
                  <a:lnTo>
                    <a:pt x="106" y="2"/>
                  </a:lnTo>
                  <a:lnTo>
                    <a:pt x="91" y="7"/>
                  </a:lnTo>
                  <a:lnTo>
                    <a:pt x="75" y="15"/>
                  </a:lnTo>
                  <a:lnTo>
                    <a:pt x="62" y="23"/>
                  </a:lnTo>
                  <a:lnTo>
                    <a:pt x="50" y="35"/>
                  </a:lnTo>
                  <a:lnTo>
                    <a:pt x="42" y="50"/>
                  </a:lnTo>
                  <a:lnTo>
                    <a:pt x="35" y="65"/>
                  </a:lnTo>
                  <a:lnTo>
                    <a:pt x="35" y="65"/>
                  </a:lnTo>
                  <a:lnTo>
                    <a:pt x="18" y="114"/>
                  </a:lnTo>
                  <a:lnTo>
                    <a:pt x="12" y="144"/>
                  </a:lnTo>
                  <a:lnTo>
                    <a:pt x="5" y="178"/>
                  </a:lnTo>
                  <a:lnTo>
                    <a:pt x="2" y="210"/>
                  </a:lnTo>
                  <a:lnTo>
                    <a:pt x="0" y="226"/>
                  </a:lnTo>
                  <a:lnTo>
                    <a:pt x="2" y="241"/>
                  </a:lnTo>
                  <a:lnTo>
                    <a:pt x="3" y="257"/>
                  </a:lnTo>
                  <a:lnTo>
                    <a:pt x="8" y="270"/>
                  </a:lnTo>
                  <a:lnTo>
                    <a:pt x="13" y="283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35" y="310"/>
                  </a:lnTo>
                  <a:lnTo>
                    <a:pt x="50" y="324"/>
                  </a:lnTo>
                  <a:lnTo>
                    <a:pt x="65" y="334"/>
                  </a:lnTo>
                  <a:lnTo>
                    <a:pt x="80" y="339"/>
                  </a:lnTo>
                  <a:lnTo>
                    <a:pt x="96" y="342"/>
                  </a:lnTo>
                  <a:lnTo>
                    <a:pt x="112" y="344"/>
                  </a:lnTo>
                  <a:lnTo>
                    <a:pt x="129" y="342"/>
                  </a:lnTo>
                  <a:lnTo>
                    <a:pt x="148" y="340"/>
                  </a:lnTo>
                  <a:lnTo>
                    <a:pt x="188" y="334"/>
                  </a:lnTo>
                  <a:lnTo>
                    <a:pt x="235" y="325"/>
                  </a:lnTo>
                  <a:lnTo>
                    <a:pt x="260" y="324"/>
                  </a:lnTo>
                  <a:lnTo>
                    <a:pt x="289" y="322"/>
                  </a:lnTo>
                  <a:lnTo>
                    <a:pt x="320" y="320"/>
                  </a:lnTo>
                  <a:lnTo>
                    <a:pt x="354" y="324"/>
                  </a:lnTo>
                  <a:lnTo>
                    <a:pt x="354" y="324"/>
                  </a:lnTo>
                  <a:lnTo>
                    <a:pt x="367" y="324"/>
                  </a:lnTo>
                  <a:lnTo>
                    <a:pt x="381" y="324"/>
                  </a:lnTo>
                  <a:lnTo>
                    <a:pt x="391" y="322"/>
                  </a:lnTo>
                  <a:lnTo>
                    <a:pt x="401" y="319"/>
                  </a:lnTo>
                  <a:lnTo>
                    <a:pt x="411" y="314"/>
                  </a:lnTo>
                  <a:lnTo>
                    <a:pt x="418" y="309"/>
                  </a:lnTo>
                  <a:lnTo>
                    <a:pt x="424" y="302"/>
                  </a:lnTo>
                  <a:lnTo>
                    <a:pt x="431" y="294"/>
                  </a:lnTo>
                  <a:lnTo>
                    <a:pt x="436" y="283"/>
                  </a:lnTo>
                  <a:lnTo>
                    <a:pt x="440" y="273"/>
                  </a:lnTo>
                  <a:lnTo>
                    <a:pt x="446" y="247"/>
                  </a:lnTo>
                  <a:lnTo>
                    <a:pt x="451" y="216"/>
                  </a:lnTo>
                  <a:lnTo>
                    <a:pt x="456" y="178"/>
                  </a:lnTo>
                  <a:lnTo>
                    <a:pt x="456" y="178"/>
                  </a:lnTo>
                  <a:lnTo>
                    <a:pt x="456" y="169"/>
                  </a:lnTo>
                  <a:lnTo>
                    <a:pt x="455" y="163"/>
                  </a:lnTo>
                  <a:lnTo>
                    <a:pt x="453" y="154"/>
                  </a:lnTo>
                  <a:lnTo>
                    <a:pt x="450" y="146"/>
                  </a:lnTo>
                  <a:lnTo>
                    <a:pt x="440" y="131"/>
                  </a:lnTo>
                  <a:lnTo>
                    <a:pt x="426" y="116"/>
                  </a:lnTo>
                  <a:lnTo>
                    <a:pt x="411" y="102"/>
                  </a:lnTo>
                  <a:lnTo>
                    <a:pt x="391" y="89"/>
                  </a:lnTo>
                  <a:lnTo>
                    <a:pt x="371" y="75"/>
                  </a:lnTo>
                  <a:lnTo>
                    <a:pt x="347" y="64"/>
                  </a:lnTo>
                  <a:lnTo>
                    <a:pt x="322" y="52"/>
                  </a:lnTo>
                  <a:lnTo>
                    <a:pt x="295" y="42"/>
                  </a:lnTo>
                  <a:lnTo>
                    <a:pt x="268" y="32"/>
                  </a:lnTo>
                  <a:lnTo>
                    <a:pt x="242" y="23"/>
                  </a:lnTo>
                  <a:lnTo>
                    <a:pt x="188" y="10"/>
                  </a:lnTo>
                  <a:lnTo>
                    <a:pt x="139" y="2"/>
                  </a:lnTo>
                  <a:lnTo>
                    <a:pt x="139" y="2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rmAutofit fontScale="65000" lnSpcReduction="1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" name="KSO_Shape"/>
            <p:cNvSpPr/>
            <p:nvPr>
              <p:custDataLst>
                <p:tags r:id="rId123"/>
              </p:custDataLst>
            </p:nvPr>
          </p:nvSpPr>
          <p:spPr bwMode="auto">
            <a:xfrm>
              <a:off x="9121" y="5105"/>
              <a:ext cx="779" cy="873"/>
            </a:xfrm>
            <a:custGeom>
              <a:avLst/>
              <a:gdLst>
                <a:gd name="T0" fmla="*/ 569561 w 3714"/>
                <a:gd name="T1" fmla="*/ 1074354 h 4161"/>
                <a:gd name="T2" fmla="*/ 339920 w 3714"/>
                <a:gd name="T3" fmla="*/ 1074354 h 4161"/>
                <a:gd name="T4" fmla="*/ 998570 w 3714"/>
                <a:gd name="T5" fmla="*/ 249226 h 4161"/>
                <a:gd name="T6" fmla="*/ 894345 w 3714"/>
                <a:gd name="T7" fmla="*/ 239274 h 4161"/>
                <a:gd name="T8" fmla="*/ 811744 w 3714"/>
                <a:gd name="T9" fmla="*/ 255283 h 4161"/>
                <a:gd name="T10" fmla="*/ 839854 w 3714"/>
                <a:gd name="T11" fmla="*/ 287735 h 4161"/>
                <a:gd name="T12" fmla="*/ 976082 w 3714"/>
                <a:gd name="T13" fmla="*/ 339224 h 4161"/>
                <a:gd name="T14" fmla="*/ 997273 w 3714"/>
                <a:gd name="T15" fmla="*/ 464270 h 4161"/>
                <a:gd name="T16" fmla="*/ 927213 w 3714"/>
                <a:gd name="T17" fmla="*/ 523547 h 4161"/>
                <a:gd name="T18" fmla="*/ 876182 w 3714"/>
                <a:gd name="T19" fmla="*/ 578065 h 4161"/>
                <a:gd name="T20" fmla="*/ 839854 w 3714"/>
                <a:gd name="T21" fmla="*/ 531336 h 4161"/>
                <a:gd name="T22" fmla="*/ 742116 w 3714"/>
                <a:gd name="T23" fmla="*/ 496288 h 4161"/>
                <a:gd name="T24" fmla="*/ 703627 w 3714"/>
                <a:gd name="T25" fmla="*/ 421867 h 4161"/>
                <a:gd name="T26" fmla="*/ 815204 w 3714"/>
                <a:gd name="T27" fmla="*/ 445664 h 4161"/>
                <a:gd name="T28" fmla="*/ 916401 w 3714"/>
                <a:gd name="T29" fmla="*/ 427492 h 4161"/>
                <a:gd name="T30" fmla="*/ 876182 w 3714"/>
                <a:gd name="T31" fmla="*/ 388117 h 4161"/>
                <a:gd name="T32" fmla="*/ 769362 w 3714"/>
                <a:gd name="T33" fmla="*/ 353503 h 4161"/>
                <a:gd name="T34" fmla="*/ 717898 w 3714"/>
                <a:gd name="T35" fmla="*/ 266966 h 4161"/>
                <a:gd name="T36" fmla="*/ 839854 w 3714"/>
                <a:gd name="T37" fmla="*/ 160958 h 4161"/>
                <a:gd name="T38" fmla="*/ 876182 w 3714"/>
                <a:gd name="T39" fmla="*/ 136295 h 4161"/>
                <a:gd name="T40" fmla="*/ 960513 w 3714"/>
                <a:gd name="T41" fmla="*/ 186919 h 4161"/>
                <a:gd name="T42" fmla="*/ 854126 w 3714"/>
                <a:gd name="T43" fmla="*/ 0 h 4161"/>
                <a:gd name="T44" fmla="*/ 854126 w 3714"/>
                <a:gd name="T45" fmla="*/ 709601 h 4161"/>
                <a:gd name="T46" fmla="*/ 854126 w 3714"/>
                <a:gd name="T47" fmla="*/ 0 h 4161"/>
                <a:gd name="T48" fmla="*/ 603294 w 3714"/>
                <a:gd name="T49" fmla="*/ 354801 h 4161"/>
                <a:gd name="T50" fmla="*/ 1104525 w 3714"/>
                <a:gd name="T51" fmla="*/ 354801 h 4161"/>
                <a:gd name="T52" fmla="*/ 420792 w 3714"/>
                <a:gd name="T53" fmla="*/ 1032383 h 4161"/>
                <a:gd name="T54" fmla="*/ 420792 w 3714"/>
                <a:gd name="T55" fmla="*/ 1158727 h 4161"/>
                <a:gd name="T56" fmla="*/ 420792 w 3714"/>
                <a:gd name="T57" fmla="*/ 1032383 h 4161"/>
                <a:gd name="T58" fmla="*/ 854126 w 3714"/>
                <a:gd name="T59" fmla="*/ 822532 h 4161"/>
                <a:gd name="T60" fmla="*/ 505124 w 3714"/>
                <a:gd name="T61" fmla="*/ 785321 h 4161"/>
                <a:gd name="T62" fmla="*/ 359814 w 3714"/>
                <a:gd name="T63" fmla="*/ 717390 h 4161"/>
                <a:gd name="T64" fmla="*/ 155689 w 3714"/>
                <a:gd name="T65" fmla="*/ 1059210 h 4161"/>
                <a:gd name="T66" fmla="*/ 0 w 3714"/>
                <a:gd name="T67" fmla="*/ 1091661 h 4161"/>
                <a:gd name="T68" fmla="*/ 32435 w 3714"/>
                <a:gd name="T69" fmla="*/ 1386751 h 4161"/>
                <a:gd name="T70" fmla="*/ 413440 w 3714"/>
                <a:gd name="T71" fmla="*/ 1615641 h 4161"/>
                <a:gd name="T72" fmla="*/ 437226 w 3714"/>
                <a:gd name="T73" fmla="*/ 1800397 h 4161"/>
                <a:gd name="T74" fmla="*/ 686328 w 3714"/>
                <a:gd name="T75" fmla="*/ 1776167 h 4161"/>
                <a:gd name="T76" fmla="*/ 795310 w 3714"/>
                <a:gd name="T77" fmla="*/ 1698716 h 4161"/>
                <a:gd name="T78" fmla="*/ 978244 w 3714"/>
                <a:gd name="T79" fmla="*/ 1772705 h 4161"/>
                <a:gd name="T80" fmla="*/ 1223454 w 3714"/>
                <a:gd name="T81" fmla="*/ 1800397 h 4161"/>
                <a:gd name="T82" fmla="*/ 1251132 w 3714"/>
                <a:gd name="T83" fmla="*/ 1574536 h 4161"/>
                <a:gd name="T84" fmla="*/ 1526182 w 3714"/>
                <a:gd name="T85" fmla="*/ 1270792 h 4161"/>
                <a:gd name="T86" fmla="*/ 1526182 w 3714"/>
                <a:gd name="T87" fmla="*/ 1150073 h 4161"/>
                <a:gd name="T88" fmla="*/ 1056954 w 3714"/>
                <a:gd name="T89" fmla="*/ 776235 h 41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714" h="4161">
                  <a:moveTo>
                    <a:pt x="1052" y="2218"/>
                  </a:moveTo>
                  <a:cubicBezTo>
                    <a:pt x="1198" y="2218"/>
                    <a:pt x="1317" y="2336"/>
                    <a:pt x="1317" y="2483"/>
                  </a:cubicBezTo>
                  <a:cubicBezTo>
                    <a:pt x="1317" y="2630"/>
                    <a:pt x="1198" y="2748"/>
                    <a:pt x="1052" y="2748"/>
                  </a:cubicBezTo>
                  <a:cubicBezTo>
                    <a:pt x="905" y="2748"/>
                    <a:pt x="786" y="2630"/>
                    <a:pt x="786" y="2483"/>
                  </a:cubicBezTo>
                  <a:cubicBezTo>
                    <a:pt x="786" y="2336"/>
                    <a:pt x="905" y="2218"/>
                    <a:pt x="1052" y="2218"/>
                  </a:cubicBezTo>
                  <a:close/>
                  <a:moveTo>
                    <a:pt x="2309" y="576"/>
                  </a:moveTo>
                  <a:cubicBezTo>
                    <a:pt x="2097" y="610"/>
                    <a:pt x="2097" y="610"/>
                    <a:pt x="2097" y="610"/>
                  </a:cubicBezTo>
                  <a:cubicBezTo>
                    <a:pt x="2086" y="583"/>
                    <a:pt x="2076" y="564"/>
                    <a:pt x="2068" y="553"/>
                  </a:cubicBezTo>
                  <a:cubicBezTo>
                    <a:pt x="2032" y="509"/>
                    <a:pt x="1929" y="502"/>
                    <a:pt x="1892" y="549"/>
                  </a:cubicBezTo>
                  <a:cubicBezTo>
                    <a:pt x="1882" y="560"/>
                    <a:pt x="1877" y="574"/>
                    <a:pt x="1877" y="590"/>
                  </a:cubicBezTo>
                  <a:cubicBezTo>
                    <a:pt x="1877" y="607"/>
                    <a:pt x="1882" y="621"/>
                    <a:pt x="1892" y="634"/>
                  </a:cubicBezTo>
                  <a:cubicBezTo>
                    <a:pt x="1902" y="646"/>
                    <a:pt x="1918" y="657"/>
                    <a:pt x="1942" y="665"/>
                  </a:cubicBezTo>
                  <a:cubicBezTo>
                    <a:pt x="2026" y="686"/>
                    <a:pt x="2026" y="686"/>
                    <a:pt x="2026" y="686"/>
                  </a:cubicBezTo>
                  <a:cubicBezTo>
                    <a:pt x="2141" y="717"/>
                    <a:pt x="2218" y="750"/>
                    <a:pt x="2257" y="784"/>
                  </a:cubicBezTo>
                  <a:cubicBezTo>
                    <a:pt x="2308" y="830"/>
                    <a:pt x="2334" y="888"/>
                    <a:pt x="2334" y="959"/>
                  </a:cubicBezTo>
                  <a:cubicBezTo>
                    <a:pt x="2334" y="1000"/>
                    <a:pt x="2325" y="1038"/>
                    <a:pt x="2306" y="1073"/>
                  </a:cubicBezTo>
                  <a:cubicBezTo>
                    <a:pt x="2288" y="1107"/>
                    <a:pt x="2264" y="1136"/>
                    <a:pt x="2235" y="1160"/>
                  </a:cubicBezTo>
                  <a:cubicBezTo>
                    <a:pt x="2207" y="1182"/>
                    <a:pt x="2176" y="1199"/>
                    <a:pt x="2144" y="1210"/>
                  </a:cubicBezTo>
                  <a:cubicBezTo>
                    <a:pt x="2112" y="1220"/>
                    <a:pt x="2072" y="1227"/>
                    <a:pt x="2026" y="1228"/>
                  </a:cubicBezTo>
                  <a:cubicBezTo>
                    <a:pt x="2026" y="1336"/>
                    <a:pt x="2026" y="1336"/>
                    <a:pt x="2026" y="1336"/>
                  </a:cubicBezTo>
                  <a:cubicBezTo>
                    <a:pt x="1942" y="1336"/>
                    <a:pt x="1942" y="1336"/>
                    <a:pt x="1942" y="1336"/>
                  </a:cubicBezTo>
                  <a:cubicBezTo>
                    <a:pt x="1942" y="1228"/>
                    <a:pt x="1942" y="1228"/>
                    <a:pt x="1942" y="1228"/>
                  </a:cubicBezTo>
                  <a:cubicBezTo>
                    <a:pt x="1886" y="1223"/>
                    <a:pt x="1841" y="1214"/>
                    <a:pt x="1806" y="1201"/>
                  </a:cubicBezTo>
                  <a:cubicBezTo>
                    <a:pt x="1772" y="1188"/>
                    <a:pt x="1742" y="1170"/>
                    <a:pt x="1716" y="1147"/>
                  </a:cubicBezTo>
                  <a:cubicBezTo>
                    <a:pt x="1691" y="1124"/>
                    <a:pt x="1672" y="1099"/>
                    <a:pt x="1658" y="1072"/>
                  </a:cubicBezTo>
                  <a:cubicBezTo>
                    <a:pt x="1644" y="1045"/>
                    <a:pt x="1634" y="1013"/>
                    <a:pt x="1627" y="975"/>
                  </a:cubicBezTo>
                  <a:cubicBezTo>
                    <a:pt x="1857" y="948"/>
                    <a:pt x="1857" y="948"/>
                    <a:pt x="1857" y="948"/>
                  </a:cubicBezTo>
                  <a:cubicBezTo>
                    <a:pt x="1864" y="986"/>
                    <a:pt x="1873" y="1013"/>
                    <a:pt x="1885" y="1030"/>
                  </a:cubicBezTo>
                  <a:cubicBezTo>
                    <a:pt x="1927" y="1090"/>
                    <a:pt x="2047" y="1099"/>
                    <a:pt x="2097" y="1044"/>
                  </a:cubicBezTo>
                  <a:cubicBezTo>
                    <a:pt x="2111" y="1028"/>
                    <a:pt x="2119" y="1009"/>
                    <a:pt x="2119" y="988"/>
                  </a:cubicBezTo>
                  <a:cubicBezTo>
                    <a:pt x="2119" y="971"/>
                    <a:pt x="2113" y="954"/>
                    <a:pt x="2100" y="939"/>
                  </a:cubicBezTo>
                  <a:cubicBezTo>
                    <a:pt x="2087" y="924"/>
                    <a:pt x="2062" y="910"/>
                    <a:pt x="2026" y="897"/>
                  </a:cubicBezTo>
                  <a:cubicBezTo>
                    <a:pt x="1942" y="873"/>
                    <a:pt x="1942" y="873"/>
                    <a:pt x="1942" y="873"/>
                  </a:cubicBezTo>
                  <a:cubicBezTo>
                    <a:pt x="1866" y="852"/>
                    <a:pt x="1811" y="833"/>
                    <a:pt x="1779" y="817"/>
                  </a:cubicBezTo>
                  <a:cubicBezTo>
                    <a:pt x="1747" y="802"/>
                    <a:pt x="1719" y="777"/>
                    <a:pt x="1696" y="743"/>
                  </a:cubicBezTo>
                  <a:cubicBezTo>
                    <a:pt x="1672" y="708"/>
                    <a:pt x="1660" y="666"/>
                    <a:pt x="1660" y="617"/>
                  </a:cubicBezTo>
                  <a:cubicBezTo>
                    <a:pt x="1660" y="549"/>
                    <a:pt x="1684" y="493"/>
                    <a:pt x="1731" y="447"/>
                  </a:cubicBezTo>
                  <a:cubicBezTo>
                    <a:pt x="1778" y="402"/>
                    <a:pt x="1849" y="377"/>
                    <a:pt x="1942" y="372"/>
                  </a:cubicBezTo>
                  <a:cubicBezTo>
                    <a:pt x="1942" y="315"/>
                    <a:pt x="1942" y="315"/>
                    <a:pt x="1942" y="315"/>
                  </a:cubicBezTo>
                  <a:cubicBezTo>
                    <a:pt x="2026" y="315"/>
                    <a:pt x="2026" y="315"/>
                    <a:pt x="2026" y="315"/>
                  </a:cubicBezTo>
                  <a:cubicBezTo>
                    <a:pt x="2026" y="372"/>
                    <a:pt x="2026" y="372"/>
                    <a:pt x="2026" y="372"/>
                  </a:cubicBezTo>
                  <a:cubicBezTo>
                    <a:pt x="2111" y="377"/>
                    <a:pt x="2176" y="397"/>
                    <a:pt x="2221" y="432"/>
                  </a:cubicBezTo>
                  <a:cubicBezTo>
                    <a:pt x="2266" y="467"/>
                    <a:pt x="2295" y="515"/>
                    <a:pt x="2309" y="576"/>
                  </a:cubicBezTo>
                  <a:close/>
                  <a:moveTo>
                    <a:pt x="1975" y="0"/>
                  </a:moveTo>
                  <a:cubicBezTo>
                    <a:pt x="1522" y="0"/>
                    <a:pt x="1155" y="367"/>
                    <a:pt x="1155" y="820"/>
                  </a:cubicBezTo>
                  <a:cubicBezTo>
                    <a:pt x="1155" y="1272"/>
                    <a:pt x="1522" y="1640"/>
                    <a:pt x="1975" y="1640"/>
                  </a:cubicBezTo>
                  <a:cubicBezTo>
                    <a:pt x="2428" y="1640"/>
                    <a:pt x="2794" y="1272"/>
                    <a:pt x="2794" y="820"/>
                  </a:cubicBezTo>
                  <a:cubicBezTo>
                    <a:pt x="2794" y="367"/>
                    <a:pt x="2428" y="0"/>
                    <a:pt x="1975" y="0"/>
                  </a:cubicBezTo>
                  <a:close/>
                  <a:moveTo>
                    <a:pt x="1975" y="240"/>
                  </a:moveTo>
                  <a:cubicBezTo>
                    <a:pt x="1654" y="240"/>
                    <a:pt x="1395" y="500"/>
                    <a:pt x="1395" y="820"/>
                  </a:cubicBezTo>
                  <a:cubicBezTo>
                    <a:pt x="1395" y="1140"/>
                    <a:pt x="1654" y="1399"/>
                    <a:pt x="1975" y="1399"/>
                  </a:cubicBezTo>
                  <a:cubicBezTo>
                    <a:pt x="2295" y="1399"/>
                    <a:pt x="2554" y="1140"/>
                    <a:pt x="2554" y="820"/>
                  </a:cubicBezTo>
                  <a:cubicBezTo>
                    <a:pt x="2554" y="500"/>
                    <a:pt x="2295" y="240"/>
                    <a:pt x="1975" y="240"/>
                  </a:cubicBezTo>
                  <a:close/>
                  <a:moveTo>
                    <a:pt x="973" y="2386"/>
                  </a:moveTo>
                  <a:cubicBezTo>
                    <a:pt x="893" y="2386"/>
                    <a:pt x="827" y="2451"/>
                    <a:pt x="827" y="2532"/>
                  </a:cubicBezTo>
                  <a:cubicBezTo>
                    <a:pt x="827" y="2613"/>
                    <a:pt x="893" y="2678"/>
                    <a:pt x="973" y="2678"/>
                  </a:cubicBezTo>
                  <a:cubicBezTo>
                    <a:pt x="1054" y="2678"/>
                    <a:pt x="1119" y="2613"/>
                    <a:pt x="1119" y="2532"/>
                  </a:cubicBezTo>
                  <a:cubicBezTo>
                    <a:pt x="1119" y="2451"/>
                    <a:pt x="1054" y="2386"/>
                    <a:pt x="973" y="2386"/>
                  </a:cubicBezTo>
                  <a:close/>
                  <a:moveTo>
                    <a:pt x="2444" y="1794"/>
                  </a:moveTo>
                  <a:cubicBezTo>
                    <a:pt x="2302" y="1863"/>
                    <a:pt x="2143" y="1901"/>
                    <a:pt x="1975" y="1901"/>
                  </a:cubicBezTo>
                  <a:cubicBezTo>
                    <a:pt x="1772" y="1901"/>
                    <a:pt x="1583" y="1845"/>
                    <a:pt x="1421" y="1748"/>
                  </a:cubicBezTo>
                  <a:cubicBezTo>
                    <a:pt x="1333" y="1766"/>
                    <a:pt x="1249" y="1788"/>
                    <a:pt x="1168" y="1815"/>
                  </a:cubicBezTo>
                  <a:cubicBezTo>
                    <a:pt x="997" y="1589"/>
                    <a:pt x="997" y="1589"/>
                    <a:pt x="997" y="1589"/>
                  </a:cubicBezTo>
                  <a:cubicBezTo>
                    <a:pt x="915" y="1478"/>
                    <a:pt x="879" y="1498"/>
                    <a:pt x="832" y="1658"/>
                  </a:cubicBezTo>
                  <a:cubicBezTo>
                    <a:pt x="717" y="2043"/>
                    <a:pt x="717" y="2043"/>
                    <a:pt x="717" y="2043"/>
                  </a:cubicBezTo>
                  <a:cubicBezTo>
                    <a:pt x="560" y="2157"/>
                    <a:pt x="437" y="2295"/>
                    <a:pt x="360" y="2448"/>
                  </a:cubicBezTo>
                  <a:cubicBezTo>
                    <a:pt x="75" y="2448"/>
                    <a:pt x="75" y="2448"/>
                    <a:pt x="75" y="2448"/>
                  </a:cubicBezTo>
                  <a:cubicBezTo>
                    <a:pt x="34" y="2448"/>
                    <a:pt x="0" y="2482"/>
                    <a:pt x="0" y="2523"/>
                  </a:cubicBezTo>
                  <a:cubicBezTo>
                    <a:pt x="0" y="3130"/>
                    <a:pt x="0" y="3130"/>
                    <a:pt x="0" y="3130"/>
                  </a:cubicBezTo>
                  <a:cubicBezTo>
                    <a:pt x="0" y="3171"/>
                    <a:pt x="34" y="3205"/>
                    <a:pt x="75" y="3205"/>
                  </a:cubicBezTo>
                  <a:cubicBezTo>
                    <a:pt x="369" y="3205"/>
                    <a:pt x="369" y="3205"/>
                    <a:pt x="369" y="3205"/>
                  </a:cubicBezTo>
                  <a:cubicBezTo>
                    <a:pt x="483" y="3421"/>
                    <a:pt x="690" y="3606"/>
                    <a:pt x="956" y="3734"/>
                  </a:cubicBezTo>
                  <a:cubicBezTo>
                    <a:pt x="956" y="4105"/>
                    <a:pt x="956" y="4105"/>
                    <a:pt x="956" y="4105"/>
                  </a:cubicBezTo>
                  <a:cubicBezTo>
                    <a:pt x="956" y="4136"/>
                    <a:pt x="981" y="4161"/>
                    <a:pt x="1011" y="4161"/>
                  </a:cubicBezTo>
                  <a:cubicBezTo>
                    <a:pt x="1532" y="4161"/>
                    <a:pt x="1532" y="4161"/>
                    <a:pt x="1532" y="4161"/>
                  </a:cubicBezTo>
                  <a:cubicBezTo>
                    <a:pt x="1562" y="4161"/>
                    <a:pt x="1587" y="4136"/>
                    <a:pt x="1587" y="4105"/>
                  </a:cubicBezTo>
                  <a:cubicBezTo>
                    <a:pt x="1587" y="3912"/>
                    <a:pt x="1587" y="3912"/>
                    <a:pt x="1587" y="3912"/>
                  </a:cubicBezTo>
                  <a:cubicBezTo>
                    <a:pt x="1669" y="3922"/>
                    <a:pt x="1753" y="3926"/>
                    <a:pt x="1839" y="3926"/>
                  </a:cubicBezTo>
                  <a:cubicBezTo>
                    <a:pt x="1986" y="3926"/>
                    <a:pt x="2127" y="3912"/>
                    <a:pt x="2262" y="3886"/>
                  </a:cubicBezTo>
                  <a:cubicBezTo>
                    <a:pt x="2262" y="4097"/>
                    <a:pt x="2262" y="4097"/>
                    <a:pt x="2262" y="4097"/>
                  </a:cubicBezTo>
                  <a:cubicBezTo>
                    <a:pt x="2262" y="4132"/>
                    <a:pt x="2290" y="4161"/>
                    <a:pt x="2325" y="4161"/>
                  </a:cubicBezTo>
                  <a:cubicBezTo>
                    <a:pt x="2829" y="4161"/>
                    <a:pt x="2829" y="4161"/>
                    <a:pt x="2829" y="4161"/>
                  </a:cubicBezTo>
                  <a:cubicBezTo>
                    <a:pt x="2864" y="4161"/>
                    <a:pt x="2893" y="4132"/>
                    <a:pt x="2893" y="4097"/>
                  </a:cubicBezTo>
                  <a:cubicBezTo>
                    <a:pt x="2893" y="3639"/>
                    <a:pt x="2893" y="3639"/>
                    <a:pt x="2893" y="3639"/>
                  </a:cubicBezTo>
                  <a:cubicBezTo>
                    <a:pt x="3182" y="3453"/>
                    <a:pt x="3373" y="3192"/>
                    <a:pt x="3403" y="2900"/>
                  </a:cubicBezTo>
                  <a:cubicBezTo>
                    <a:pt x="3436" y="2923"/>
                    <a:pt x="3480" y="2937"/>
                    <a:pt x="3529" y="2937"/>
                  </a:cubicBezTo>
                  <a:cubicBezTo>
                    <a:pt x="3631" y="2937"/>
                    <a:pt x="3714" y="2875"/>
                    <a:pt x="3714" y="2797"/>
                  </a:cubicBezTo>
                  <a:cubicBezTo>
                    <a:pt x="3714" y="2720"/>
                    <a:pt x="3631" y="2658"/>
                    <a:pt x="3529" y="2658"/>
                  </a:cubicBezTo>
                  <a:cubicBezTo>
                    <a:pt x="3478" y="2658"/>
                    <a:pt x="3432" y="2673"/>
                    <a:pt x="3398" y="2699"/>
                  </a:cubicBezTo>
                  <a:cubicBezTo>
                    <a:pt x="3337" y="2290"/>
                    <a:pt x="2960" y="1947"/>
                    <a:pt x="2444" y="1794"/>
                  </a:cubicBezTo>
                  <a:close/>
                </a:path>
              </a:pathLst>
            </a:custGeom>
            <a:solidFill>
              <a:srgbClr val="000000">
                <a:lumMod val="65000"/>
                <a:lumOff val="35000"/>
              </a:srgbClr>
            </a:solidFill>
            <a:ln>
              <a:noFill/>
            </a:ln>
          </p:spPr>
          <p:txBody>
            <a:bodyPr anchor="ctr" anchorCtr="1">
              <a:norm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eaLnBrk="1" fontAlgn="auto" hangingPunct="1"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圆角矩形 135"/>
            <p:cNvSpPr/>
            <p:nvPr>
              <p:custDataLst>
                <p:tags r:id="rId124"/>
              </p:custDataLst>
            </p:nvPr>
          </p:nvSpPr>
          <p:spPr>
            <a:xfrm>
              <a:off x="11298" y="2418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4472C4"/>
            </a:solidFill>
            <a:ln>
              <a:solidFill>
                <a:srgbClr val="4472C4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" name="文本框 174"/>
            <p:cNvSpPr txBox="1"/>
            <p:nvPr>
              <p:custDataLst>
                <p:tags r:id="rId125"/>
              </p:custDataLst>
            </p:nvPr>
          </p:nvSpPr>
          <p:spPr>
            <a:xfrm>
              <a:off x="12223" y="2451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促进青少年的生长发育。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圆角矩形 143"/>
            <p:cNvSpPr/>
            <p:nvPr>
              <p:custDataLst>
                <p:tags r:id="rId126"/>
              </p:custDataLst>
            </p:nvPr>
          </p:nvSpPr>
          <p:spPr>
            <a:xfrm>
              <a:off x="11298" y="3526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ED7D31"/>
            </a:solidFill>
            <a:ln>
              <a:solidFill>
                <a:srgbClr val="ED7D31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6" name="文本框 175"/>
            <p:cNvSpPr txBox="1"/>
            <p:nvPr>
              <p:custDataLst>
                <p:tags r:id="rId127"/>
              </p:custDataLst>
            </p:nvPr>
          </p:nvSpPr>
          <p:spPr>
            <a:xfrm>
              <a:off x="12223" y="3559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跳绳运动是很好的健脑运动。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圆角矩形 139"/>
            <p:cNvSpPr/>
            <p:nvPr>
              <p:custDataLst>
                <p:tags r:id="rId128"/>
              </p:custDataLst>
            </p:nvPr>
          </p:nvSpPr>
          <p:spPr>
            <a:xfrm>
              <a:off x="11298" y="4634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solidFill>
                <a:srgbClr val="A5A5A5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7" name="文本框 176"/>
            <p:cNvSpPr txBox="1"/>
            <p:nvPr>
              <p:custDataLst>
                <p:tags r:id="rId129"/>
              </p:custDataLst>
            </p:nvPr>
          </p:nvSpPr>
          <p:spPr>
            <a:xfrm>
              <a:off x="12223" y="4667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促进新陈代谢，增强心肺功能。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" name="圆角矩形 147"/>
            <p:cNvSpPr/>
            <p:nvPr>
              <p:custDataLst>
                <p:tags r:id="rId130"/>
              </p:custDataLst>
            </p:nvPr>
          </p:nvSpPr>
          <p:spPr>
            <a:xfrm>
              <a:off x="11298" y="5741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000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" name="文本框 177"/>
            <p:cNvSpPr txBox="1"/>
            <p:nvPr>
              <p:custDataLst>
                <p:tags r:id="rId131"/>
              </p:custDataLst>
            </p:nvPr>
          </p:nvSpPr>
          <p:spPr>
            <a:xfrm>
              <a:off x="12223" y="5775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全面提高人的身体素质。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圆角矩形 151"/>
            <p:cNvSpPr/>
            <p:nvPr>
              <p:custDataLst>
                <p:tags r:id="rId132"/>
              </p:custDataLst>
            </p:nvPr>
          </p:nvSpPr>
          <p:spPr>
            <a:xfrm>
              <a:off x="11298" y="6849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>
              <a:solidFill>
                <a:srgbClr val="5B9BD5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9" name="文本框 178"/>
            <p:cNvSpPr txBox="1"/>
            <p:nvPr>
              <p:custDataLst>
                <p:tags r:id="rId133"/>
              </p:custDataLst>
            </p:nvPr>
          </p:nvSpPr>
          <p:spPr>
            <a:xfrm>
              <a:off x="12223" y="6882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刺激脏器，预防疾病。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圆角矩形 155"/>
            <p:cNvSpPr/>
            <p:nvPr>
              <p:custDataLst>
                <p:tags r:id="rId134"/>
              </p:custDataLst>
            </p:nvPr>
          </p:nvSpPr>
          <p:spPr>
            <a:xfrm>
              <a:off x="11298" y="7957"/>
              <a:ext cx="774" cy="780"/>
            </a:xfrm>
            <a:prstGeom prst="roundRect">
              <a:avLst>
                <a:gd name="adj" fmla="val 50000"/>
              </a:avLst>
            </a:prstGeom>
            <a:solidFill>
              <a:srgbClr val="70AD47"/>
            </a:solidFill>
            <a:ln>
              <a:solidFill>
                <a:srgbClr val="70AD47">
                  <a:lumMod val="75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 anchorCtr="0">
              <a:no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0" name="文本框 179"/>
            <p:cNvSpPr txBox="1"/>
            <p:nvPr>
              <p:custDataLst>
                <p:tags r:id="rId135"/>
              </p:custDataLst>
            </p:nvPr>
          </p:nvSpPr>
          <p:spPr>
            <a:xfrm>
              <a:off x="12223" y="7990"/>
              <a:ext cx="4035" cy="6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400" spc="150">
                  <a:solidFill>
                    <a:srgbClr val="4D576B"/>
                  </a:solidFill>
                  <a:uFillTx/>
                  <a:latin typeface="微软雅黑" panose="020B0503020204020204" charset="-122"/>
                  <a:ea typeface="微软雅黑" panose="020B0503020204020204" charset="-122"/>
                </a:rPr>
                <a:t>跳绳是一项非常耗能的运动。</a:t>
              </a:r>
              <a:endParaRPr lang="zh-CN" altLang="en-US" sz="1400" spc="150">
                <a:solidFill>
                  <a:srgbClr val="4D576B"/>
                </a:solidFill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28" name="直接连接符 127"/>
            <p:cNvCxnSpPr/>
            <p:nvPr>
              <p:custDataLst>
                <p:tags r:id="rId136"/>
              </p:custDataLst>
            </p:nvPr>
          </p:nvCxnSpPr>
          <p:spPr>
            <a:xfrm>
              <a:off x="10407" y="2808"/>
              <a:ext cx="0" cy="5596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29" name="直接连接符 128"/>
            <p:cNvCxnSpPr>
              <a:stCxn id="136" idx="1"/>
            </p:cNvCxnSpPr>
            <p:nvPr>
              <p:custDataLst>
                <p:tags r:id="rId137"/>
              </p:custDataLst>
            </p:nvPr>
          </p:nvCxnSpPr>
          <p:spPr>
            <a:xfrm flipH="1">
              <a:off x="10407" y="2808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30" name="直接连接符 129"/>
            <p:cNvCxnSpPr/>
            <p:nvPr>
              <p:custDataLst>
                <p:tags r:id="rId138"/>
              </p:custDataLst>
            </p:nvPr>
          </p:nvCxnSpPr>
          <p:spPr>
            <a:xfrm flipH="1">
              <a:off x="10407" y="3954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31" name="直接连接符 130"/>
            <p:cNvCxnSpPr/>
            <p:nvPr>
              <p:custDataLst>
                <p:tags r:id="rId139"/>
              </p:custDataLst>
            </p:nvPr>
          </p:nvCxnSpPr>
          <p:spPr>
            <a:xfrm flipH="1">
              <a:off x="10407" y="5034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32" name="直接连接符 131"/>
            <p:cNvCxnSpPr/>
            <p:nvPr>
              <p:custDataLst>
                <p:tags r:id="rId140"/>
              </p:custDataLst>
            </p:nvPr>
          </p:nvCxnSpPr>
          <p:spPr>
            <a:xfrm flipH="1">
              <a:off x="10407" y="6138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33" name="直接连接符 132"/>
            <p:cNvCxnSpPr/>
            <p:nvPr>
              <p:custDataLst>
                <p:tags r:id="rId141"/>
              </p:custDataLst>
            </p:nvPr>
          </p:nvCxnSpPr>
          <p:spPr>
            <a:xfrm flipH="1">
              <a:off x="10407" y="7290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cxnSp>
          <p:nvCxnSpPr>
            <p:cNvPr id="135" name="直接连接符 134"/>
            <p:cNvCxnSpPr/>
            <p:nvPr>
              <p:custDataLst>
                <p:tags r:id="rId142"/>
              </p:custDataLst>
            </p:nvPr>
          </p:nvCxnSpPr>
          <p:spPr>
            <a:xfrm flipH="1">
              <a:off x="10407" y="8370"/>
              <a:ext cx="891" cy="0"/>
            </a:xfrm>
            <a:prstGeom prst="line">
              <a:avLst/>
            </a:prstGeom>
            <a:ln w="12700">
              <a:solidFill>
                <a:srgbClr val="4472C4"/>
              </a:solidFill>
              <a:prstDash val="dash"/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1370" y="85090"/>
            <a:ext cx="719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 野外生存基本装备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0" name="矩形: 圆角 1127"/>
          <p:cNvSpPr/>
          <p:nvPr>
            <p:custDataLst>
              <p:tags r:id="rId2"/>
            </p:custDataLst>
          </p:nvPr>
        </p:nvSpPr>
        <p:spPr>
          <a:xfrm>
            <a:off x="801370" y="1861185"/>
            <a:ext cx="4980305" cy="4031615"/>
          </a:xfrm>
          <a:prstGeom prst="roundRect">
            <a:avLst>
              <a:gd name="adj" fmla="val 4386"/>
            </a:avLst>
          </a:prstGeom>
          <a:solidFill>
            <a:sysClr val="window" lastClr="FFFFFF"/>
          </a:solidFill>
          <a:ln w="12700">
            <a:noFill/>
          </a:ln>
          <a:effectLst>
            <a:outerShdw blurRad="381000" dist="762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微软雅黑" panose="020B0503020204020204" charset="-122"/>
            </a:endParaRPr>
          </a:p>
        </p:txBody>
      </p:sp>
      <p:sp>
        <p:nvSpPr>
          <p:cNvPr id="261" name="矩形: 圆角 1128"/>
          <p:cNvSpPr/>
          <p:nvPr>
            <p:custDataLst>
              <p:tags r:id="rId3"/>
            </p:custDataLst>
          </p:nvPr>
        </p:nvSpPr>
        <p:spPr>
          <a:xfrm>
            <a:off x="5947410" y="1861185"/>
            <a:ext cx="5450840" cy="4032885"/>
          </a:xfrm>
          <a:prstGeom prst="roundRect">
            <a:avLst>
              <a:gd name="adj" fmla="val 4386"/>
            </a:avLst>
          </a:prstGeom>
          <a:solidFill>
            <a:sysClr val="window" lastClr="FFFFFF"/>
          </a:solidFill>
          <a:ln w="12700">
            <a:noFill/>
          </a:ln>
          <a:effectLst>
            <a:outerShdw blurRad="381000" dist="762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微软雅黑" panose="020B0503020204020204" charset="-122"/>
            </a:endParaRPr>
          </a:p>
        </p:txBody>
      </p:sp>
      <p:sp>
        <p:nvSpPr>
          <p:cNvPr id="517" name="同心圆 262"/>
          <p:cNvSpPr/>
          <p:nvPr>
            <p:custDataLst>
              <p:tags r:id="rId4"/>
            </p:custDataLst>
          </p:nvPr>
        </p:nvSpPr>
        <p:spPr>
          <a:xfrm>
            <a:off x="850580" y="1975769"/>
            <a:ext cx="300711" cy="300711"/>
          </a:xfrm>
          <a:prstGeom prst="donut">
            <a:avLst/>
          </a:prstGeom>
          <a:ln w="25400">
            <a:solidFill>
              <a:sysClr val="window" lastClr="FFFFFF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kumimoji="1"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2" name="同心圆 262"/>
          <p:cNvSpPr/>
          <p:nvPr>
            <p:custDataLst>
              <p:tags r:id="rId5"/>
            </p:custDataLst>
          </p:nvPr>
        </p:nvSpPr>
        <p:spPr>
          <a:xfrm>
            <a:off x="10994705" y="5513989"/>
            <a:ext cx="300711" cy="300711"/>
          </a:xfrm>
          <a:prstGeom prst="donut">
            <a:avLst/>
          </a:prstGeom>
          <a:ln w="25400">
            <a:solidFill>
              <a:sysClr val="window" lastClr="FFFFFF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kumimoji="1"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53770" y="2419350"/>
            <a:ext cx="4593590" cy="3022600"/>
          </a:xfrm>
          <a:prstGeom prst="rect">
            <a:avLst/>
          </a:prstGeom>
          <a:noFill/>
        </p:spPr>
        <p:txBody>
          <a:bodyPr wrap="square" lIns="101600" tIns="0" rIns="82550" bIns="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lvl="1" indent="-360045" algn="just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Wingdings" panose="05000000000000000000" charset="0"/>
              <a:buChar char="p"/>
            </a:pP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跳绳是一项简单易学且易进步的运动项目。在学习过程中，可以培养勇敢、果断、勇于克服困难的精神，不断提高人的自信心和兴趣，而这种自信心和兴趣反过来又会促进练习者进一步去练习，使他们在增长体能的同时，也可以心理健康。群体性的跳绳还可以培养人的团结协作精神、集体主义观以及组织纪律性，这些对人的心理发展都有很好的促进作用。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8095" y="971550"/>
            <a:ext cx="45256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spc="1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二、跳绳运动对人的心理健康的作用</a:t>
            </a:r>
            <a:endParaRPr lang="zh-CN" altLang="en-US" sz="2000" b="1" spc="100">
              <a:solidFill>
                <a:schemeClr val="tx1">
                  <a:lumMod val="65000"/>
                  <a:lumOff val="3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1895" y="2419350"/>
            <a:ext cx="4822825" cy="2903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跳绳运动的动作技巧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956945" y="2150745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1174750" y="2258060"/>
            <a:ext cx="4401185" cy="149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一、单脚屈膝跳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右腿屈膝，向前抬起，踮起脚尖，单脚跳10 ～ 15 次，换左腿重复上述动作。休息30 秒钟，每侧各做2 轮。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967740" y="3970020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1195705" y="4077335"/>
            <a:ext cx="4401185" cy="1179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二、分腿合腿跳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先做跳绳准备运动，然后跳绳。跳跃时双脚叉开，着地时双脚并拢，重复动作15 次。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243" r="63848"/>
          <a:stretch>
            <a:fillRect/>
          </a:stretch>
        </p:blipFill>
        <p:spPr>
          <a:xfrm>
            <a:off x="6224905" y="2194560"/>
            <a:ext cx="2422525" cy="34804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825" y="2195195"/>
            <a:ext cx="2240280" cy="347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9" grpId="0" bldLvl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40"/>
            <a:ext cx="588645" cy="517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1370" y="85090"/>
            <a:ext cx="90633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pc="3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第三节 跳绳运动的动作技巧</a:t>
            </a:r>
            <a:endParaRPr lang="zh-CN" altLang="en-US" sz="2400" b="1" spc="3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圆角矩形 9"/>
          <p:cNvSpPr/>
          <p:nvPr/>
        </p:nvSpPr>
        <p:spPr>
          <a:xfrm>
            <a:off x="956945" y="1937385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17" name="矩形 18"/>
          <p:cNvSpPr/>
          <p:nvPr/>
        </p:nvSpPr>
        <p:spPr>
          <a:xfrm>
            <a:off x="1174750" y="2044700"/>
            <a:ext cx="4401185" cy="149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三、双臂交叉跳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先做跳绳准备运动，然后双臂交叉跳绳。当绳子在空中时，交叉双臂。当跳过交叉的绳子之后，双臂反向恢复原状。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 9"/>
          <p:cNvSpPr/>
          <p:nvPr/>
        </p:nvSpPr>
        <p:spPr>
          <a:xfrm>
            <a:off x="967740" y="3756660"/>
            <a:ext cx="4966970" cy="1736725"/>
          </a:xfrm>
          <a:prstGeom prst="roundRect">
            <a:avLst>
              <a:gd name="adj" fmla="val 1278"/>
            </a:avLst>
          </a:prstGeom>
          <a:solidFill>
            <a:srgbClr val="FF8500">
              <a:alpha val="40000"/>
            </a:srgbClr>
          </a:solidFill>
          <a:ln w="9525">
            <a:noFill/>
          </a:ln>
        </p:spPr>
        <p:txBody>
          <a:bodyPr wrap="none" lIns="91429" tIns="45715" rIns="91429" bIns="45715" anchor="ctr"/>
          <a:p>
            <a:pPr algn="ctr" eaLnBrk="0" hangingPunct="0"/>
            <a:endParaRPr lang="zh-CN" altLang="zh-CN" sz="2400" dirty="0">
              <a:solidFill>
                <a:srgbClr val="FFFFFF">
                  <a:alpha val="11000"/>
                </a:srgbClr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20" name="矩形 18"/>
          <p:cNvSpPr/>
          <p:nvPr/>
        </p:nvSpPr>
        <p:spPr>
          <a:xfrm>
            <a:off x="1195705" y="3863975"/>
            <a:ext cx="4401185" cy="1572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just" fontAlgn="auto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四、侧身斜跳</a:t>
            </a:r>
            <a:endParaRPr lang="zh-CN" altLang="en-US" sz="1600" b="1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这个动作能训练耐久力，增强外展肌和内收肌。两人一前一后站在跳绳的左右两侧，先侧身单脚跃绳向前跳，然后斜身跳回原位。跳跃时应注意用力摆动双臂。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645" y="1937385"/>
            <a:ext cx="2282825" cy="355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665" y="1937385"/>
            <a:ext cx="2540635" cy="357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9" grpId="0" bldLvl="0" animBg="1"/>
      <p:bldP spid="20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3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3"/>
  <p:tag name="KSO_WM_UNIT_ADJUSTLAYOUT_ID" val="20"/>
  <p:tag name="KSO_WM_UNIT_COLOR_SCHEME_SHAPE_ID" val="20"/>
  <p:tag name="KSO_WM_UNIT_COLOR_SCHEME_PARENT_PAGE" val="0_1"/>
  <p:tag name="KSO_WM_UNIT_FOIL_COLOR" val="1"/>
</p:tagLst>
</file>

<file path=ppt/tags/tag10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9"/>
  <p:tag name="KSO_WM_UNIT_ID" val="diagram20181194_5*n_h_i*1_1_10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0"/>
  <p:tag name="KSO_WM_UNIT_ID" val="diagram20181194_5*n_h_i*1_1_11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2"/>
  <p:tag name="KSO_WM_UNIT_ID" val="diagram20181194_5*n_h_i*1_1_11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3"/>
  <p:tag name="KSO_WM_UNIT_ID" val="diagram20181194_5*n_h_i*1_1_11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4"/>
  <p:tag name="KSO_WM_UNIT_ID" val="diagram20181194_5*n_h_i*1_1_11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5"/>
  <p:tag name="KSO_WM_UNIT_ID" val="diagram20181194_5*n_h_i*1_1_11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6"/>
  <p:tag name="KSO_WM_UNIT_ID" val="diagram20181194_5*n_h_i*1_1_11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7"/>
  <p:tag name="KSO_WM_UNIT_ID" val="diagram20181194_5*n_h_i*1_1_11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8"/>
  <p:tag name="KSO_WM_UNIT_ID" val="diagram20181194_5*n_h_i*1_1_11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9"/>
  <p:tag name="KSO_WM_UNIT_ID" val="diagram20181194_5*n_h_i*1_1_11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4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4"/>
  <p:tag name="KSO_WM_UNIT_ADJUSTLAYOUT_ID" val="6"/>
  <p:tag name="KSO_WM_UNIT_COLOR_SCHEME_SHAPE_ID" val="6"/>
  <p:tag name="KSO_WM_UNIT_COLOR_SCHEME_PARENT_PAGE" val="0_1"/>
</p:tagLst>
</file>

<file path=ppt/tags/tag11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20"/>
  <p:tag name="KSO_WM_UNIT_ID" val="diagram20181194_5*n_h_i*1_1_12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21"/>
  <p:tag name="KSO_WM_UNIT_ID" val="diagram20181194_5*n_h_i*1_1_12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"/>
  <p:tag name="KSO_WM_UNIT_ID" val="diagram20181194_5*n_h_i*1_1_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"/>
  <p:tag name="KSO_WM_UNIT_ID" val="diagram20181194_5*n_h_i*1_1_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"/>
  <p:tag name="KSO_WM_UNIT_ID" val="diagram20181194_5*n_h_i*1_1_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"/>
  <p:tag name="KSO_WM_UNIT_ID" val="diagram20181194_5*n_h_i*1_1_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"/>
  <p:tag name="KSO_WM_UNIT_ID" val="diagram20181194_5*n_h_i*1_1_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"/>
  <p:tag name="KSO_WM_UNIT_ID" val="diagram20181194_5*n_h_i*1_1_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"/>
  <p:tag name="KSO_WM_UNIT_ID" val="diagram20181194_5*n_h_i*1_1_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"/>
  <p:tag name="KSO_WM_UNIT_ID" val="diagram20181194_5*n_h_i*1_1_1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22"/>
  <p:tag name="KSO_WM_UNIT_ID" val="diagram20181194_5*n_h_i*1_1_122"/>
  <p:tag name="KSO_WM_TEMPLATE_CATEGORY" val="diagram"/>
  <p:tag name="KSO_WM_TEMPLATE_INDEX" val="2018119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2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"/>
  <p:tag name="KSO_WM_UNIT_ID" val="diagram20181194_5*n_h_i*1_1_1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2"/>
  <p:tag name="KSO_WM_UNIT_ID" val="diagram20181194_5*n_h_i*1_1_1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4"/>
  <p:tag name="KSO_WM_UNIT_ID" val="diagram20181194_5*n_h_i*1_1_1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5"/>
  <p:tag name="KSO_WM_UNIT_ID" val="diagram20181194_5*n_h_i*1_1_1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6"/>
  <p:tag name="KSO_WM_UNIT_ID" val="diagram20181194_5*n_h_i*1_1_1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7"/>
  <p:tag name="KSO_WM_UNIT_ID" val="diagram20181194_5*n_h_i*1_1_1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8"/>
  <p:tag name="KSO_WM_UNIT_ID" val="diagram20181194_5*n_h_i*1_1_1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9"/>
  <p:tag name="KSO_WM_UNIT_ID" val="diagram20181194_5*n_h_i*1_1_1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0"/>
  <p:tag name="KSO_WM_UNIT_ID" val="diagram20181194_5*n_h_i*1_1_2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1"/>
  <p:tag name="KSO_WM_UNIT_ID" val="diagram20181194_5*n_h_i*1_1_2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"/>
  <p:tag name="KSO_WM_UNIT_ID" val="diagram20181194_5*n_h_i*1_1_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2"/>
  <p:tag name="KSO_WM_UNIT_ID" val="diagram20181194_5*n_h_i*1_1_2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3"/>
  <p:tag name="KSO_WM_UNIT_ID" val="diagram20181194_5*n_h_i*1_1_2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5"/>
  <p:tag name="KSO_WM_UNIT_ID" val="diagram20181194_5*n_h_i*1_1_2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6"/>
  <p:tag name="KSO_WM_UNIT_ID" val="diagram20181194_5*n_h_i*1_1_2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4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1_2"/>
  <p:tag name="KSO_WM_UNIT_ID" val="diagram20181194_5*n_h_h_i*1_2_1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35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1_1"/>
  <p:tag name="KSO_WM_UNIT_ID" val="diagram20181194_5*n_h_h_f*1_2_1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36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2_3"/>
  <p:tag name="KSO_WM_UNIT_ID" val="diagram20181194_5*n_h_h_i*1_2_2_3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37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2_1"/>
  <p:tag name="KSO_WM_UNIT_ID" val="diagram20181194_5*n_h_h_f*1_2_2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38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3_1"/>
  <p:tag name="KSO_WM_UNIT_ID" val="diagram20181194_5*n_h_h_i*1_2_3_1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39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3_1"/>
  <p:tag name="KSO_WM_UNIT_ID" val="diagram20181194_5*n_h_h_f*1_2_3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4"/>
  <p:tag name="KSO_WM_UNIT_ID" val="diagram20181194_5*n_h_i*1_1_3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40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4_2"/>
  <p:tag name="KSO_WM_UNIT_ID" val="diagram20181194_5*n_h_h_i*1_2_4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1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4_1"/>
  <p:tag name="KSO_WM_UNIT_ID" val="diagram20181194_5*n_h_h_f*1_2_4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2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5_2"/>
  <p:tag name="KSO_WM_UNIT_ID" val="diagram20181194_5*n_h_h_i*1_2_5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3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5_1"/>
  <p:tag name="KSO_WM_UNIT_ID" val="diagram20181194_5*n_h_h_f*1_2_5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4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i"/>
  <p:tag name="KSO_WM_UNIT_INDEX" val="1_2_6_2"/>
  <p:tag name="KSO_WM_UNIT_ID" val="diagram20181194_5*n_h_h_i*1_2_6_2"/>
  <p:tag name="KSO_WM_UNIT_LAYERLEVEL" val="1_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0"/>
  <p:tag name="KSO_WM_UNIT_FILL_TYPE" val="1"/>
  <p:tag name="KSO_WM_UNIT_LINE_FORE_SCHEMECOLOR_INDEX" val="10"/>
  <p:tag name="KSO_WM_UNIT_LINE_FILL_TYPE" val="2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5.xml><?xml version="1.0" encoding="utf-8"?>
<p:tagLst xmlns:p="http://schemas.openxmlformats.org/presentationml/2006/main">
  <p:tag name="KSO_WM_TEMPLATE_CATEGORY" val="diagram"/>
  <p:tag name="KSO_WM_TEMPLATE_INDEX" val="20181194"/>
  <p:tag name="KSO_WM_UNIT_TYPE" val="n_h_h_f"/>
  <p:tag name="KSO_WM_UNIT_INDEX" val="1_2_6_1"/>
  <p:tag name="KSO_WM_UNIT_ID" val="diagram20181194_5*n_h_h_f*1_2_6_1"/>
  <p:tag name="KSO_WM_UNIT_LAYERLEVEL" val="1_1_1_1"/>
  <p:tag name="KSO_WM_UNIT_VALUE" val="24"/>
  <p:tag name="KSO_WM_UNIT_HIGHLIGHT" val="0"/>
  <p:tag name="KSO_WM_UNIT_COMPATIBLE" val="0"/>
  <p:tag name="KSO_WM_BEAUTIFY_FLAG" val="#wm#"/>
  <p:tag name="KSO_WM_TAG_VERSION" val="1.0"/>
  <p:tag name="KSO_WM_DIAGRAM_GROUP_CODE" val="n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5"/>
  <p:tag name="KSO_WM_UNIT_TEXT_FILL_TYPE" val="1"/>
  <p:tag name="KSO_WM_UNIT_USESOURCEFORMAT_APPLY" val="1"/>
  <p:tag name="KSO_WM_UNIT_DIAGRAM_SCHEMECOLOR_ID" val="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2_1"/>
  <p:tag name="KSO_WM_UNIT_ID" val="diagram20181194_5*n_h_i*1_2_1"/>
  <p:tag name="KSO_WM_TEMPLATE_CATEGORY" val="diagram"/>
  <p:tag name="KSO_WM_TEMPLATE_INDEX" val="2018119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181194_5*n_h_h_i*1_2_1_1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181194_5*n_h_h_i*1_2_2_2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181194_5*n_h_h_i*1_2_3_3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5"/>
  <p:tag name="KSO_WM_UNIT_ID" val="diagram20181194_5*n_h_i*1_1_4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181194_5*n_h_h_i*1_2_4_3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181194_5*n_h_h_i*1_2_5_1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181194_5*n_h_h_i*1_2_6_1"/>
  <p:tag name="KSO_WM_TEMPLATE_CATEGORY" val="diagram"/>
  <p:tag name="KSO_WM_TEMPLATE_INDEX" val="20181194"/>
  <p:tag name="KSO_WM_UNIT_LAYERLEVEL" val="1_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475_1*i*11"/>
  <p:tag name="KSO_WM_TEMPLATE_CATEGORY" val="diagram"/>
  <p:tag name="KSO_WM_TEMPLATE_INDEX" val="20198475"/>
  <p:tag name="KSO_WM_UNIT_LAYERLEVEL" val="1"/>
  <p:tag name="KSO_WM_TAG_VERSION" val="1.0"/>
  <p:tag name="KSO_WM_BEAUTIFY_FLAG" val="#wm#"/>
  <p:tag name="KSO_WM_UNIT_TYPE" val="i"/>
  <p:tag name="KSO_WM_UNIT_INDEX" val="11"/>
  <p:tag name="KSO_WM_UNIT_ADJUSTLAYOUT_ID" val="26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475_1*i*12"/>
  <p:tag name="KSO_WM_TEMPLATE_CATEGORY" val="diagram"/>
  <p:tag name="KSO_WM_TEMPLATE_INDEX" val="20198475"/>
  <p:tag name="KSO_WM_UNIT_LAYERLEVEL" val="1"/>
  <p:tag name="KSO_WM_TAG_VERSION" val="1.0"/>
  <p:tag name="KSO_WM_BEAUTIFY_FLAG" val="#wm#"/>
  <p:tag name="KSO_WM_UNIT_TYPE" val="i"/>
  <p:tag name="KSO_WM_UNIT_INDEX" val="12"/>
  <p:tag name="KSO_WM_UNIT_ADJUSTLAYOUT_ID" val="26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475_1*i*15"/>
  <p:tag name="KSO_WM_TEMPLATE_CATEGORY" val="diagram"/>
  <p:tag name="KSO_WM_TEMPLATE_INDEX" val="20198475"/>
  <p:tag name="KSO_WM_UNIT_LAYERLEVEL" val="1"/>
  <p:tag name="KSO_WM_TAG_VERSION" val="1.0"/>
  <p:tag name="KSO_WM_BEAUTIFY_FLAG" val="#wm#"/>
  <p:tag name="KSO_WM_UNIT_TYPE" val="i"/>
  <p:tag name="KSO_WM_UNIT_INDEX" val="15"/>
  <p:tag name="KSO_WM_UNIT_ADJUSTLAYOUT_ID" val="517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475_1*i*16"/>
  <p:tag name="KSO_WM_TEMPLATE_CATEGORY" val="diagram"/>
  <p:tag name="KSO_WM_TEMPLATE_INDEX" val="20198475"/>
  <p:tag name="KSO_WM_UNIT_LAYERLEVEL" val="1"/>
  <p:tag name="KSO_WM_TAG_VERSION" val="1.0"/>
  <p:tag name="KSO_WM_BEAUTIFY_FLAG" val="#wm#"/>
  <p:tag name="KSO_WM_UNIT_TYPE" val="i"/>
  <p:tag name="KSO_WM_UNIT_INDEX" val="16"/>
  <p:tag name="KSO_WM_UNIT_ADJUSTLAYOUT_ID" val="262"/>
</p:tagLst>
</file>

<file path=ppt/tags/tag157.xml><?xml version="1.0" encoding="utf-8"?>
<p:tagLst xmlns:p="http://schemas.openxmlformats.org/presentationml/2006/main">
  <p:tag name="KSO_WM_UNIT_TEXT_PART_ID_V2" val="d-1-1"/>
  <p:tag name="KSO_WM_UNIT_HIGHLIGHT" val="0"/>
  <p:tag name="KSO_WM_UNIT_COMPATIBLE" val="0"/>
  <p:tag name="KSO_WM_UNIT_DIAGRAM_ISNUMVISUAL" val="0"/>
  <p:tag name="KSO_WM_UNIT_DIAGRAM_ISREFERUNIT" val="0"/>
  <p:tag name="KSO_WM_UNIT_ID" val="diagram20198475_1*h_f*1_1"/>
  <p:tag name="KSO_WM_TEMPLATE_CATEGORY" val="diagram"/>
  <p:tag name="KSO_WM_TEMPLATE_INDEX" val="20198475"/>
  <p:tag name="KSO_WM_UNIT_LAYERLEVEL" val="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。"/>
  <p:tag name="KSO_WM_UNIT_NOCLEAR" val="0"/>
  <p:tag name="KSO_WM_UNIT_VALUE" val="90"/>
  <p:tag name="KSO_WM_UNIT_TYPE" val="h_f"/>
  <p:tag name="KSO_WM_UNIT_INDEX" val="1_1"/>
  <p:tag name="KSO_WM_UNIT_ADJUSTLAYOUT_ID" val="9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790_5*l_h_i*1_6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0"/>
  <p:tag name="KSO_WM_UNIT_TEXT_FILL_TYPE" val="1"/>
  <p:tag name="KSO_WM_UNIT_USESOURCEFORMAT_APPLY" val="1"/>
  <p:tag name="KSO_WM_UNIT_DIAGRAM_SCHEMECOLOR_ID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790_5*l_h_i*1_6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6"/>
  <p:tag name="KSO_WM_UNIT_ID" val="diagram20181194_5*n_h_i*1_1_5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60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790_5*l_h_f*1_6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0_5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0_5*l_h_i*1_1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3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0_5*l_h_f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0_5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0_5*l_h_i*1_2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6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0_5*l_h_f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0_5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0_5*l_h_i*1_3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69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0_5*l_h_f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7"/>
  <p:tag name="KSO_WM_UNIT_ID" val="diagram20181194_5*n_h_i*1_1_6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90_5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90_5*l_h_i*1_4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2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90_5*l_h_f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90_5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90_5*l_h_i*1_5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5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90_5*l_h_f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90_5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790_5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790_5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1"/>
  <p:tag name="KSO_WM_UNIT_ID" val="diagram790_5*l_h_i*1_6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10"/>
  <p:tag name="KSO_WM_UNIT_TEXT_FILL_TYPE" val="1"/>
  <p:tag name="KSO_WM_UNIT_USESOURCEFORMAT_APPLY" val="1"/>
  <p:tag name="KSO_WM_UNIT_DIAGRAM_SCHEMECOLOR_ID" val="0"/>
</p:tagLst>
</file>

<file path=ppt/tags/tag1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8"/>
  <p:tag name="KSO_WM_UNIT_ID" val="diagram20181194_5*n_h_i*1_1_7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90_5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90_5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82.xml><?xml version="1.0" encoding="utf-8"?>
<p:tagLst xmlns:p="http://schemas.openxmlformats.org/presentationml/2006/main">
  <p:tag name="ISPRING_PRESENTATION_TITLE" val="6-0316-3运动体育竞技PPT模板"/>
</p:tagLst>
</file>

<file path=ppt/tags/tag1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9"/>
  <p:tag name="KSO_WM_UNIT_ID" val="diagram20181194_5*n_h_i*1_1_8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2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0"/>
  <p:tag name="KSO_WM_UNIT_ID" val="diagram20181194_5*n_h_i*1_1_10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11"/>
  <p:tag name="KSO_WM_UNIT_ID" val="diagram20181194_5*n_h_i*1_1_11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"/>
  <p:tag name="KSO_WM_UNIT_ID" val="diagram20181194_5*n_h_i*1_1_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3"/>
  <p:tag name="KSO_WM_UNIT_ID" val="diagram20181194_5*n_h_i*1_1_1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4"/>
  <p:tag name="KSO_WM_UNIT_ID" val="diagram20181194_5*n_h_i*1_1_2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7"/>
  <p:tag name="KSO_WM_UNIT_ID" val="diagram20181194_5*n_h_i*1_1_2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8"/>
  <p:tag name="KSO_WM_UNIT_ID" val="diagram20181194_5*n_h_i*1_1_2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29"/>
  <p:tag name="KSO_WM_UNIT_ID" val="diagram20181194_5*n_h_i*1_1_2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0"/>
  <p:tag name="KSO_WM_UNIT_ID" val="diagram20181194_5*n_h_i*1_1_3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2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1"/>
  <p:tag name="KSO_WM_UNIT_ID" val="diagram20181194_5*n_h_i*1_1_3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2"/>
  <p:tag name="KSO_WM_UNIT_ID" val="diagram20181194_5*n_h_i*1_1_3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3"/>
  <p:tag name="KSO_WM_UNIT_ID" val="diagram20181194_5*n_h_i*1_1_3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5"/>
  <p:tag name="KSO_WM_UNIT_ID" val="diagram20181194_5*n_h_i*1_1_3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6"/>
  <p:tag name="KSO_WM_UNIT_ID" val="diagram20181194_5*n_h_i*1_1_3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7"/>
  <p:tag name="KSO_WM_UNIT_ID" val="diagram20181194_5*n_h_i*1_1_3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8"/>
  <p:tag name="KSO_WM_UNIT_ID" val="diagram20181194_5*n_h_i*1_1_3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39"/>
  <p:tag name="KSO_WM_UNIT_ID" val="diagram20181194_5*n_h_i*1_1_3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0"/>
  <p:tag name="KSO_WM_UNIT_ID" val="diagram20181194_5*n_h_i*1_1_4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1"/>
  <p:tag name="KSO_WM_UNIT_ID" val="diagram20181194_5*n_h_i*1_1_4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2"/>
  <p:tag name="KSO_WM_UNIT_ID" val="diagram20181194_5*n_h_i*1_1_4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4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3"/>
  <p:tag name="KSO_WM_UNIT_ID" val="diagram20181194_5*n_h_i*1_1_4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4"/>
  <p:tag name="KSO_WM_UNIT_ID" val="diagram20181194_5*n_h_i*1_1_4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6"/>
  <p:tag name="KSO_WM_UNIT_ID" val="diagram20181194_5*n_h_i*1_1_4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7"/>
  <p:tag name="KSO_WM_UNIT_ID" val="diagram20181194_5*n_h_i*1_1_4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8"/>
  <p:tag name="KSO_WM_UNIT_ID" val="diagram20181194_5*n_h_i*1_1_4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49"/>
  <p:tag name="KSO_WM_UNIT_ID" val="diagram20181194_5*n_h_i*1_1_4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0"/>
  <p:tag name="KSO_WM_UNIT_ID" val="diagram20181194_5*n_h_i*1_1_5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1"/>
  <p:tag name="KSO_WM_UNIT_ID" val="diagram20181194_5*n_h_i*1_1_5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2"/>
  <p:tag name="KSO_WM_UNIT_ID" val="diagram20181194_5*n_h_i*1_1_5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3"/>
  <p:tag name="KSO_WM_UNIT_ID" val="diagram20181194_5*n_h_i*1_1_5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.xml><?xml version="1.0" encoding="utf-8"?>
<p:tagLst xmlns:p="http://schemas.openxmlformats.org/presentationml/2006/main">
  <p:tag name="MH" val="20170917174828"/>
  <p:tag name="MH_LIBRARY" val="CONTENTS"/>
  <p:tag name="MH_TYPE" val="NUMBER"/>
  <p:tag name="ID" val="626771"/>
  <p:tag name="MH_ORDER" val="1"/>
</p:tagLst>
</file>

<file path=ppt/tags/tag5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4"/>
  <p:tag name="KSO_WM_UNIT_ID" val="diagram20181194_5*n_h_i*1_1_5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5"/>
  <p:tag name="KSO_WM_UNIT_ID" val="diagram20181194_5*n_h_i*1_1_5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7"/>
  <p:tag name="KSO_WM_UNIT_ID" val="diagram20181194_5*n_h_i*1_1_5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8"/>
  <p:tag name="KSO_WM_UNIT_ID" val="diagram20181194_5*n_h_i*1_1_5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59"/>
  <p:tag name="KSO_WM_UNIT_ID" val="diagram20181194_5*n_h_i*1_1_5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0"/>
  <p:tag name="KSO_WM_UNIT_ID" val="diagram20181194_5*n_h_i*1_1_6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1"/>
  <p:tag name="KSO_WM_UNIT_ID" val="diagram20181194_5*n_h_i*1_1_6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2"/>
  <p:tag name="KSO_WM_UNIT_ID" val="diagram20181194_5*n_h_i*1_1_6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3"/>
  <p:tag name="KSO_WM_UNIT_ID" val="diagram20181194_5*n_h_i*1_1_6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5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4"/>
  <p:tag name="KSO_WM_UNIT_ID" val="diagram20181194_5*n_h_i*1_1_6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2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2"/>
  <p:tag name="KSO_WM_UNIT_ADJUSTLAYOUT_ID" val="23"/>
  <p:tag name="KSO_WM_UNIT_COLOR_SCHEME_SHAPE_ID" val="23"/>
  <p:tag name="KSO_WM_UNIT_COLOR_SCHEME_PARENT_PAGE" val="0_1"/>
  <p:tag name="KSO_WM_UNIT_FOIL_COLOR" val="1"/>
</p:tagLst>
</file>

<file path=ppt/tags/tag6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5"/>
  <p:tag name="KSO_WM_UNIT_ID" val="diagram20181194_5*n_h_i*1_1_6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6"/>
  <p:tag name="KSO_WM_UNIT_ID" val="diagram20181194_5*n_h_i*1_1_6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8"/>
  <p:tag name="KSO_WM_UNIT_ID" val="diagram20181194_5*n_h_i*1_1_6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69"/>
  <p:tag name="KSO_WM_UNIT_ID" val="diagram20181194_5*n_h_i*1_1_6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0"/>
  <p:tag name="KSO_WM_UNIT_ID" val="diagram20181194_5*n_h_i*1_1_7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1"/>
  <p:tag name="KSO_WM_UNIT_ID" val="diagram20181194_5*n_h_i*1_1_7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2"/>
  <p:tag name="KSO_WM_UNIT_ID" val="diagram20181194_5*n_h_i*1_1_7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3"/>
  <p:tag name="KSO_WM_UNIT_ID" val="diagram20181194_5*n_h_i*1_1_7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4"/>
  <p:tag name="KSO_WM_UNIT_ID" val="diagram20181194_5*n_h_i*1_1_7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5"/>
  <p:tag name="KSO_WM_UNIT_ID" val="diagram20181194_5*n_h_i*1_1_7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3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3"/>
  <p:tag name="KSO_WM_UNIT_ADJUSTLAYOUT_ID" val="20"/>
  <p:tag name="KSO_WM_UNIT_COLOR_SCHEME_SHAPE_ID" val="20"/>
  <p:tag name="KSO_WM_UNIT_COLOR_SCHEME_PARENT_PAGE" val="0_1"/>
  <p:tag name="KSO_WM_UNIT_FOIL_COLOR" val="1"/>
</p:tagLst>
</file>

<file path=ppt/tags/tag7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6"/>
  <p:tag name="KSO_WM_UNIT_ID" val="diagram20181194_5*n_h_i*1_1_7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7"/>
  <p:tag name="KSO_WM_UNIT_ID" val="diagram20181194_5*n_h_i*1_1_7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79"/>
  <p:tag name="KSO_WM_UNIT_ID" val="diagram20181194_5*n_h_i*1_1_7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0"/>
  <p:tag name="KSO_WM_UNIT_ID" val="diagram20181194_5*n_h_i*1_1_8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1"/>
  <p:tag name="KSO_WM_UNIT_ID" val="diagram20181194_5*n_h_i*1_1_8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2"/>
  <p:tag name="KSO_WM_UNIT_ID" val="diagram20181194_5*n_h_i*1_1_8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3"/>
  <p:tag name="KSO_WM_UNIT_ID" val="diagram20181194_5*n_h_i*1_1_8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4"/>
  <p:tag name="KSO_WM_UNIT_ID" val="diagram20181194_5*n_h_i*1_1_8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5"/>
  <p:tag name="KSO_WM_UNIT_ID" val="diagram20181194_5*n_h_i*1_1_8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7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6"/>
  <p:tag name="KSO_WM_UNIT_ID" val="diagram20181194_5*n_h_i*1_1_8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4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4"/>
  <p:tag name="KSO_WM_UNIT_ADJUSTLAYOUT_ID" val="6"/>
  <p:tag name="KSO_WM_UNIT_COLOR_SCHEME_SHAPE_ID" val="6"/>
  <p:tag name="KSO_WM_UNIT_COLOR_SCHEME_PARENT_PAGE" val="0_1"/>
</p:tagLst>
</file>

<file path=ppt/tags/tag8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7"/>
  <p:tag name="KSO_WM_UNIT_ID" val="diagram20181194_5*n_h_i*1_1_8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88"/>
  <p:tag name="KSO_WM_UNIT_ID" val="diagram20181194_5*n_h_i*1_1_8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0"/>
  <p:tag name="KSO_WM_UNIT_ID" val="diagram20181194_5*n_h_i*1_1_90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1"/>
  <p:tag name="KSO_WM_UNIT_ID" val="diagram20181194_5*n_h_i*1_1_9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2"/>
  <p:tag name="KSO_WM_UNIT_ID" val="diagram20181194_5*n_h_i*1_1_9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3"/>
  <p:tag name="KSO_WM_UNIT_ID" val="diagram20181194_5*n_h_i*1_1_9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4"/>
  <p:tag name="KSO_WM_UNIT_ID" val="diagram20181194_5*n_h_i*1_1_9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5"/>
  <p:tag name="KSO_WM_UNIT_ID" val="diagram20181194_5*n_h_i*1_1_9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6"/>
  <p:tag name="KSO_WM_UNIT_ID" val="diagram20181194_5*n_h_i*1_1_9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7"/>
  <p:tag name="KSO_WM_UNIT_ID" val="diagram20181194_5*n_h_i*1_1_9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6656_1*i*2"/>
  <p:tag name="KSO_WM_TEMPLATE_CATEGORY" val="diagram"/>
  <p:tag name="KSO_WM_TEMPLATE_INDEX" val="20196656"/>
  <p:tag name="KSO_WM_UNIT_LAYERLEVEL" val="1"/>
  <p:tag name="KSO_WM_TAG_VERSION" val="1.0"/>
  <p:tag name="KSO_WM_BEAUTIFY_FLAG" val="#wm#"/>
  <p:tag name="KSO_WM_UNIT_TYPE" val="i"/>
  <p:tag name="KSO_WM_UNIT_INDEX" val="2"/>
  <p:tag name="KSO_WM_UNIT_ADJUSTLAYOUT_ID" val="23"/>
  <p:tag name="KSO_WM_UNIT_COLOR_SCHEME_SHAPE_ID" val="23"/>
  <p:tag name="KSO_WM_UNIT_COLOR_SCHEME_PARENT_PAGE" val="0_1"/>
  <p:tag name="KSO_WM_UNIT_FOIL_COLOR" val="1"/>
</p:tagLst>
</file>

<file path=ppt/tags/tag90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8"/>
  <p:tag name="KSO_WM_UNIT_ID" val="diagram20181194_5*n_h_i*1_1_9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1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99"/>
  <p:tag name="KSO_WM_UNIT_ID" val="diagram20181194_5*n_h_i*1_1_99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2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1"/>
  <p:tag name="KSO_WM_UNIT_ID" val="diagram20181194_5*n_h_i*1_1_101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3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2"/>
  <p:tag name="KSO_WM_UNIT_ID" val="diagram20181194_5*n_h_i*1_1_102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4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3"/>
  <p:tag name="KSO_WM_UNIT_ID" val="diagram20181194_5*n_h_i*1_1_103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5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4"/>
  <p:tag name="KSO_WM_UNIT_ID" val="diagram20181194_5*n_h_i*1_1_104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6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5"/>
  <p:tag name="KSO_WM_UNIT_ID" val="diagram20181194_5*n_h_i*1_1_105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7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6"/>
  <p:tag name="KSO_WM_UNIT_ID" val="diagram20181194_5*n_h_i*1_1_106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8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7"/>
  <p:tag name="KSO_WM_UNIT_ID" val="diagram20181194_5*n_h_i*1_1_107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9.xml><?xml version="1.0" encoding="utf-8"?>
<p:tagLst xmlns:p="http://schemas.openxmlformats.org/presentationml/2006/main">
  <p:tag name="KSO_WM_TEMPLATE_CATEGORY" val="diagram"/>
  <p:tag name="KSO_WM_TEMPLATE_INDEX" val="20181194"/>
  <p:tag name="KSO_WM_UNIT_TYPE" val="n_h_i"/>
  <p:tag name="KSO_WM_UNIT_INDEX" val="1_1_108"/>
  <p:tag name="KSO_WM_UNIT_ID" val="diagram20181194_5*n_h_i*1_1_108"/>
  <p:tag name="KSO_WM_UNIT_LAYERLEVEL" val="1_1_1"/>
  <p:tag name="KSO_WM_BEAUTIFY_FLAG" val="#wm#"/>
  <p:tag name="KSO_WM_TAG_VERSION" val="1.0"/>
  <p:tag name="KSO_WM_DIAGRAM_GROUP_CODE" val="n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heme/theme1.xml><?xml version="1.0" encoding="utf-8"?>
<a:theme xmlns:a="http://schemas.openxmlformats.org/drawingml/2006/main" name="AAAAAAAAAAAA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tf2q52n">
      <a:majorFont>
        <a:latin typeface="Source Han Serif SC"/>
        <a:ea typeface="Source Han Serif SC"/>
        <a:cs typeface=""/>
      </a:majorFont>
      <a:minorFont>
        <a:latin typeface="Source Han Serif SC"/>
        <a:ea typeface="Source Han Serif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1460</Words>
  <Application>WPS 演示</Application>
  <PresentationFormat>宽屏</PresentationFormat>
  <Paragraphs>131</Paragraphs>
  <Slides>12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</vt:lpstr>
      <vt:lpstr>宋体</vt:lpstr>
      <vt:lpstr>Wingdings</vt:lpstr>
      <vt:lpstr>Lato Regular</vt:lpstr>
      <vt:lpstr>Lato Hairline</vt:lpstr>
      <vt:lpstr>Lato Light</vt:lpstr>
      <vt:lpstr>Source Han Serif SC</vt:lpstr>
      <vt:lpstr>微软雅黑</vt:lpstr>
      <vt:lpstr>Impact</vt:lpstr>
      <vt:lpstr>Calibri</vt:lpstr>
      <vt:lpstr>黑体</vt:lpstr>
      <vt:lpstr>BatangChe</vt:lpstr>
      <vt:lpstr>Wingdings</vt:lpstr>
      <vt:lpstr>Arial Unicode MS</vt:lpstr>
      <vt:lpstr>華康圓體 Std W5</vt:lpstr>
      <vt:lpstr>等线</vt:lpstr>
      <vt:lpstr>Source Han Serif SC</vt:lpstr>
      <vt:lpstr>华康俪金黑W8(P)</vt:lpstr>
      <vt:lpstr>Open Sans</vt:lpstr>
      <vt:lpstr>Segoe Print</vt:lpstr>
      <vt:lpstr>AAAAAAAAAAAA）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6-0316-3运动体育竞技PPT模板</dc:title>
  <dc:creator>敬东 潘</dc:creator>
  <cp:lastModifiedBy>wxl</cp:lastModifiedBy>
  <cp:revision>31</cp:revision>
  <dcterms:created xsi:type="dcterms:W3CDTF">2019-03-14T05:34:00Z</dcterms:created>
  <dcterms:modified xsi:type="dcterms:W3CDTF">2019-08-21T08:59:13Z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