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877" r:id="rId7"/>
    <p:sldId id="8858" r:id="rId8"/>
    <p:sldId id="8878" r:id="rId9"/>
    <p:sldId id="8911" r:id="rId10"/>
    <p:sldId id="8914" r:id="rId11"/>
    <p:sldId id="8915" r:id="rId12"/>
    <p:sldId id="8799" r:id="rId13"/>
    <p:sldId id="8864" r:id="rId14"/>
    <p:sldId id="8922" r:id="rId15"/>
    <p:sldId id="8925" r:id="rId16"/>
    <p:sldId id="8927" r:id="rId17"/>
    <p:sldId id="8879" r:id="rId18"/>
    <p:sldId id="8881" r:id="rId19"/>
    <p:sldId id="8701" r:id="rId20"/>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gs" Target="tags/tag419.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1" Type="http://schemas.openxmlformats.org/officeDocument/2006/relationships/notesSlide" Target="../notesSlides/notesSlide9.xml"/><Relationship Id="rId20" Type="http://schemas.openxmlformats.org/officeDocument/2006/relationships/slideLayout" Target="../slideLayouts/slideLayout7.xml"/><Relationship Id="rId2" Type="http://schemas.openxmlformats.org/officeDocument/2006/relationships/tags" Target="../tags/tag45.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6" Type="http://schemas.openxmlformats.org/officeDocument/2006/relationships/notesSlide" Target="../notesSlides/notesSlide10.xml"/><Relationship Id="rId15" Type="http://schemas.openxmlformats.org/officeDocument/2006/relationships/slideLayout" Target="../slideLayouts/slideLayout7.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7" Type="http://schemas.openxmlformats.org/officeDocument/2006/relationships/notesSlide" Target="../notesSlides/notesSlide11.xml"/><Relationship Id="rId36" Type="http://schemas.openxmlformats.org/officeDocument/2006/relationships/slideLayout" Target="../slideLayouts/slideLayout7.xml"/><Relationship Id="rId35" Type="http://schemas.openxmlformats.org/officeDocument/2006/relationships/tags" Target="../tags/tag109.xml"/><Relationship Id="rId34" Type="http://schemas.openxmlformats.org/officeDocument/2006/relationships/tags" Target="../tags/tag108.xml"/><Relationship Id="rId33" Type="http://schemas.openxmlformats.org/officeDocument/2006/relationships/tags" Target="../tags/tag107.xml"/><Relationship Id="rId32" Type="http://schemas.openxmlformats.org/officeDocument/2006/relationships/tags" Target="../tags/tag106.xml"/><Relationship Id="rId31" Type="http://schemas.openxmlformats.org/officeDocument/2006/relationships/tags" Target="../tags/tag105.xml"/><Relationship Id="rId30" Type="http://schemas.openxmlformats.org/officeDocument/2006/relationships/tags" Target="../tags/tag104.xml"/><Relationship Id="rId3" Type="http://schemas.openxmlformats.org/officeDocument/2006/relationships/tags" Target="../tags/tag77.xml"/><Relationship Id="rId29" Type="http://schemas.openxmlformats.org/officeDocument/2006/relationships/tags" Target="../tags/tag103.xml"/><Relationship Id="rId28" Type="http://schemas.openxmlformats.org/officeDocument/2006/relationships/tags" Target="../tags/tag102.xml"/><Relationship Id="rId27" Type="http://schemas.openxmlformats.org/officeDocument/2006/relationships/tags" Target="../tags/tag101.xml"/><Relationship Id="rId26" Type="http://schemas.openxmlformats.org/officeDocument/2006/relationships/tags" Target="../tags/tag100.xml"/><Relationship Id="rId25" Type="http://schemas.openxmlformats.org/officeDocument/2006/relationships/tags" Target="../tags/tag99.xml"/><Relationship Id="rId24" Type="http://schemas.openxmlformats.org/officeDocument/2006/relationships/tags" Target="../tags/tag98.xml"/><Relationship Id="rId23" Type="http://schemas.openxmlformats.org/officeDocument/2006/relationships/tags" Target="../tags/tag97.xml"/><Relationship Id="rId22" Type="http://schemas.openxmlformats.org/officeDocument/2006/relationships/tags" Target="../tags/tag96.xml"/><Relationship Id="rId21" Type="http://schemas.openxmlformats.org/officeDocument/2006/relationships/tags" Target="../tags/tag95.xml"/><Relationship Id="rId20" Type="http://schemas.openxmlformats.org/officeDocument/2006/relationships/tags" Target="../tags/tag94.xml"/><Relationship Id="rId2" Type="http://schemas.openxmlformats.org/officeDocument/2006/relationships/tags" Target="../tags/tag76.xml"/><Relationship Id="rId19" Type="http://schemas.openxmlformats.org/officeDocument/2006/relationships/tags" Target="../tags/tag93.xml"/><Relationship Id="rId18" Type="http://schemas.openxmlformats.org/officeDocument/2006/relationships/tags" Target="../tags/tag92.xml"/><Relationship Id="rId17" Type="http://schemas.openxmlformats.org/officeDocument/2006/relationships/tags" Target="../tags/tag91.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8" Type="http://schemas.openxmlformats.org/officeDocument/2006/relationships/notesSlide" Target="../notesSlides/notesSlide12.xml"/><Relationship Id="rId37" Type="http://schemas.openxmlformats.org/officeDocument/2006/relationships/slideLayout" Target="../slideLayouts/slideLayout7.xml"/><Relationship Id="rId36" Type="http://schemas.openxmlformats.org/officeDocument/2006/relationships/tags" Target="../tags/tag144.xml"/><Relationship Id="rId35" Type="http://schemas.openxmlformats.org/officeDocument/2006/relationships/tags" Target="../tags/tag143.xml"/><Relationship Id="rId34" Type="http://schemas.openxmlformats.org/officeDocument/2006/relationships/tags" Target="../tags/tag142.xml"/><Relationship Id="rId33" Type="http://schemas.openxmlformats.org/officeDocument/2006/relationships/tags" Target="../tags/tag141.xml"/><Relationship Id="rId32" Type="http://schemas.openxmlformats.org/officeDocument/2006/relationships/tags" Target="../tags/tag140.xml"/><Relationship Id="rId31" Type="http://schemas.openxmlformats.org/officeDocument/2006/relationships/tags" Target="../tags/tag139.xml"/><Relationship Id="rId30" Type="http://schemas.openxmlformats.org/officeDocument/2006/relationships/tags" Target="../tags/tag138.xml"/><Relationship Id="rId3" Type="http://schemas.openxmlformats.org/officeDocument/2006/relationships/tags" Target="../tags/tag111.xml"/><Relationship Id="rId29" Type="http://schemas.openxmlformats.org/officeDocument/2006/relationships/tags" Target="../tags/tag137.xml"/><Relationship Id="rId28" Type="http://schemas.openxmlformats.org/officeDocument/2006/relationships/tags" Target="../tags/tag136.xml"/><Relationship Id="rId27" Type="http://schemas.openxmlformats.org/officeDocument/2006/relationships/tags" Target="../tags/tag135.xml"/><Relationship Id="rId26" Type="http://schemas.openxmlformats.org/officeDocument/2006/relationships/tags" Target="../tags/tag134.xml"/><Relationship Id="rId25" Type="http://schemas.openxmlformats.org/officeDocument/2006/relationships/tags" Target="../tags/tag133.xml"/><Relationship Id="rId24" Type="http://schemas.openxmlformats.org/officeDocument/2006/relationships/tags" Target="../tags/tag132.xml"/><Relationship Id="rId23" Type="http://schemas.openxmlformats.org/officeDocument/2006/relationships/tags" Target="../tags/tag131.xml"/><Relationship Id="rId22" Type="http://schemas.openxmlformats.org/officeDocument/2006/relationships/tags" Target="../tags/tag130.xml"/><Relationship Id="rId21" Type="http://schemas.openxmlformats.org/officeDocument/2006/relationships/tags" Target="../tags/tag129.xml"/><Relationship Id="rId20" Type="http://schemas.openxmlformats.org/officeDocument/2006/relationships/tags" Target="../tags/tag128.xml"/><Relationship Id="rId2" Type="http://schemas.openxmlformats.org/officeDocument/2006/relationships/tags" Target="../tags/tag110.xml"/><Relationship Id="rId19" Type="http://schemas.openxmlformats.org/officeDocument/2006/relationships/tags" Target="../tags/tag127.xml"/><Relationship Id="rId18" Type="http://schemas.openxmlformats.org/officeDocument/2006/relationships/tags" Target="../tags/tag126.xml"/><Relationship Id="rId17" Type="http://schemas.openxmlformats.org/officeDocument/2006/relationships/tags" Target="../tags/tag125.xml"/><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image" Target="../media/image13.png"/><Relationship Id="rId4" Type="http://schemas.openxmlformats.org/officeDocument/2006/relationships/tags" Target="../tags/tag147.xml"/><Relationship Id="rId3" Type="http://schemas.openxmlformats.org/officeDocument/2006/relationships/tags" Target="../tags/tag146.xml"/><Relationship Id="rId23" Type="http://schemas.openxmlformats.org/officeDocument/2006/relationships/notesSlide" Target="../notesSlides/notesSlide13.xml"/><Relationship Id="rId22" Type="http://schemas.openxmlformats.org/officeDocument/2006/relationships/slideLayout" Target="../slideLayouts/slideLayout7.xml"/><Relationship Id="rId21" Type="http://schemas.openxmlformats.org/officeDocument/2006/relationships/tags" Target="../tags/tag163.xml"/><Relationship Id="rId20" Type="http://schemas.openxmlformats.org/officeDocument/2006/relationships/tags" Target="../tags/tag162.xml"/><Relationship Id="rId2" Type="http://schemas.openxmlformats.org/officeDocument/2006/relationships/tags" Target="../tags/tag145.xml"/><Relationship Id="rId19" Type="http://schemas.openxmlformats.org/officeDocument/2006/relationships/tags" Target="../tags/tag161.xml"/><Relationship Id="rId18" Type="http://schemas.openxmlformats.org/officeDocument/2006/relationships/tags" Target="../tags/tag160.xml"/><Relationship Id="rId17" Type="http://schemas.openxmlformats.org/officeDocument/2006/relationships/tags" Target="../tags/tag159.xml"/><Relationship Id="rId16" Type="http://schemas.openxmlformats.org/officeDocument/2006/relationships/tags" Target="../tags/tag158.xml"/><Relationship Id="rId15" Type="http://schemas.openxmlformats.org/officeDocument/2006/relationships/tags" Target="../tags/tag157.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tags" Target="../tags/tag164.xml"/></Relationships>
</file>

<file path=ppt/slides/_rels/slide16.xml.rels><?xml version="1.0" encoding="UTF-8" standalone="yes"?>
<Relationships xmlns="http://schemas.openxmlformats.org/package/2006/relationships"><Relationship Id="rId99" Type="http://schemas.openxmlformats.org/officeDocument/2006/relationships/tags" Target="../tags/tag262.xml"/><Relationship Id="rId98" Type="http://schemas.openxmlformats.org/officeDocument/2006/relationships/tags" Target="../tags/tag261.xml"/><Relationship Id="rId97" Type="http://schemas.openxmlformats.org/officeDocument/2006/relationships/tags" Target="../tags/tag260.xml"/><Relationship Id="rId96" Type="http://schemas.openxmlformats.org/officeDocument/2006/relationships/tags" Target="../tags/tag259.xml"/><Relationship Id="rId95" Type="http://schemas.openxmlformats.org/officeDocument/2006/relationships/tags" Target="../tags/tag258.xml"/><Relationship Id="rId94" Type="http://schemas.openxmlformats.org/officeDocument/2006/relationships/tags" Target="../tags/tag257.xml"/><Relationship Id="rId93" Type="http://schemas.openxmlformats.org/officeDocument/2006/relationships/tags" Target="../tags/tag256.xml"/><Relationship Id="rId92" Type="http://schemas.openxmlformats.org/officeDocument/2006/relationships/tags" Target="../tags/tag255.xml"/><Relationship Id="rId91" Type="http://schemas.openxmlformats.org/officeDocument/2006/relationships/tags" Target="../tags/tag254.xml"/><Relationship Id="rId90" Type="http://schemas.openxmlformats.org/officeDocument/2006/relationships/tags" Target="../tags/tag253.xml"/><Relationship Id="rId9" Type="http://schemas.openxmlformats.org/officeDocument/2006/relationships/tags" Target="../tags/tag172.xml"/><Relationship Id="rId89" Type="http://schemas.openxmlformats.org/officeDocument/2006/relationships/tags" Target="../tags/tag252.xml"/><Relationship Id="rId88" Type="http://schemas.openxmlformats.org/officeDocument/2006/relationships/tags" Target="../tags/tag251.xml"/><Relationship Id="rId87" Type="http://schemas.openxmlformats.org/officeDocument/2006/relationships/tags" Target="../tags/tag250.xml"/><Relationship Id="rId86" Type="http://schemas.openxmlformats.org/officeDocument/2006/relationships/tags" Target="../tags/tag249.xml"/><Relationship Id="rId85" Type="http://schemas.openxmlformats.org/officeDocument/2006/relationships/tags" Target="../tags/tag248.xml"/><Relationship Id="rId84" Type="http://schemas.openxmlformats.org/officeDocument/2006/relationships/tags" Target="../tags/tag247.xml"/><Relationship Id="rId83" Type="http://schemas.openxmlformats.org/officeDocument/2006/relationships/tags" Target="../tags/tag246.xml"/><Relationship Id="rId82" Type="http://schemas.openxmlformats.org/officeDocument/2006/relationships/tags" Target="../tags/tag245.xml"/><Relationship Id="rId81" Type="http://schemas.openxmlformats.org/officeDocument/2006/relationships/tags" Target="../tags/tag244.xml"/><Relationship Id="rId80" Type="http://schemas.openxmlformats.org/officeDocument/2006/relationships/tags" Target="../tags/tag243.xml"/><Relationship Id="rId8" Type="http://schemas.openxmlformats.org/officeDocument/2006/relationships/tags" Target="../tags/tag171.xml"/><Relationship Id="rId79" Type="http://schemas.openxmlformats.org/officeDocument/2006/relationships/tags" Target="../tags/tag242.xml"/><Relationship Id="rId78" Type="http://schemas.openxmlformats.org/officeDocument/2006/relationships/tags" Target="../tags/tag241.xml"/><Relationship Id="rId77" Type="http://schemas.openxmlformats.org/officeDocument/2006/relationships/tags" Target="../tags/tag240.xml"/><Relationship Id="rId76" Type="http://schemas.openxmlformats.org/officeDocument/2006/relationships/tags" Target="../tags/tag239.xml"/><Relationship Id="rId75" Type="http://schemas.openxmlformats.org/officeDocument/2006/relationships/tags" Target="../tags/tag238.xml"/><Relationship Id="rId74" Type="http://schemas.openxmlformats.org/officeDocument/2006/relationships/tags" Target="../tags/tag237.xml"/><Relationship Id="rId73" Type="http://schemas.openxmlformats.org/officeDocument/2006/relationships/tags" Target="../tags/tag236.xml"/><Relationship Id="rId72" Type="http://schemas.openxmlformats.org/officeDocument/2006/relationships/tags" Target="../tags/tag235.xml"/><Relationship Id="rId71" Type="http://schemas.openxmlformats.org/officeDocument/2006/relationships/tags" Target="../tags/tag234.xml"/><Relationship Id="rId70" Type="http://schemas.openxmlformats.org/officeDocument/2006/relationships/tags" Target="../tags/tag233.xml"/><Relationship Id="rId7" Type="http://schemas.openxmlformats.org/officeDocument/2006/relationships/tags" Target="../tags/tag170.xml"/><Relationship Id="rId69" Type="http://schemas.openxmlformats.org/officeDocument/2006/relationships/tags" Target="../tags/tag232.xml"/><Relationship Id="rId68" Type="http://schemas.openxmlformats.org/officeDocument/2006/relationships/tags" Target="../tags/tag231.xml"/><Relationship Id="rId67" Type="http://schemas.openxmlformats.org/officeDocument/2006/relationships/tags" Target="../tags/tag230.xml"/><Relationship Id="rId66" Type="http://schemas.openxmlformats.org/officeDocument/2006/relationships/tags" Target="../tags/tag229.xml"/><Relationship Id="rId65" Type="http://schemas.openxmlformats.org/officeDocument/2006/relationships/tags" Target="../tags/tag228.xml"/><Relationship Id="rId64" Type="http://schemas.openxmlformats.org/officeDocument/2006/relationships/tags" Target="../tags/tag227.xml"/><Relationship Id="rId63" Type="http://schemas.openxmlformats.org/officeDocument/2006/relationships/tags" Target="../tags/tag226.xml"/><Relationship Id="rId62" Type="http://schemas.openxmlformats.org/officeDocument/2006/relationships/tags" Target="../tags/tag225.xml"/><Relationship Id="rId61" Type="http://schemas.openxmlformats.org/officeDocument/2006/relationships/tags" Target="../tags/tag224.xml"/><Relationship Id="rId60" Type="http://schemas.openxmlformats.org/officeDocument/2006/relationships/tags" Target="../tags/tag223.xml"/><Relationship Id="rId6" Type="http://schemas.openxmlformats.org/officeDocument/2006/relationships/tags" Target="../tags/tag169.xml"/><Relationship Id="rId59" Type="http://schemas.openxmlformats.org/officeDocument/2006/relationships/tags" Target="../tags/tag222.xml"/><Relationship Id="rId58" Type="http://schemas.openxmlformats.org/officeDocument/2006/relationships/tags" Target="../tags/tag221.xml"/><Relationship Id="rId57" Type="http://schemas.openxmlformats.org/officeDocument/2006/relationships/tags" Target="../tags/tag220.xml"/><Relationship Id="rId56" Type="http://schemas.openxmlformats.org/officeDocument/2006/relationships/tags" Target="../tags/tag219.xml"/><Relationship Id="rId55" Type="http://schemas.openxmlformats.org/officeDocument/2006/relationships/tags" Target="../tags/tag218.xml"/><Relationship Id="rId54" Type="http://schemas.openxmlformats.org/officeDocument/2006/relationships/tags" Target="../tags/tag217.xml"/><Relationship Id="rId53" Type="http://schemas.openxmlformats.org/officeDocument/2006/relationships/tags" Target="../tags/tag216.xml"/><Relationship Id="rId52" Type="http://schemas.openxmlformats.org/officeDocument/2006/relationships/tags" Target="../tags/tag215.xml"/><Relationship Id="rId51" Type="http://schemas.openxmlformats.org/officeDocument/2006/relationships/tags" Target="../tags/tag214.xml"/><Relationship Id="rId50" Type="http://schemas.openxmlformats.org/officeDocument/2006/relationships/tags" Target="../tags/tag213.xml"/><Relationship Id="rId5" Type="http://schemas.openxmlformats.org/officeDocument/2006/relationships/tags" Target="../tags/tag168.xml"/><Relationship Id="rId49" Type="http://schemas.openxmlformats.org/officeDocument/2006/relationships/tags" Target="../tags/tag212.xml"/><Relationship Id="rId48" Type="http://schemas.openxmlformats.org/officeDocument/2006/relationships/tags" Target="../tags/tag211.xml"/><Relationship Id="rId47" Type="http://schemas.openxmlformats.org/officeDocument/2006/relationships/tags" Target="../tags/tag210.xml"/><Relationship Id="rId46" Type="http://schemas.openxmlformats.org/officeDocument/2006/relationships/tags" Target="../tags/tag209.xml"/><Relationship Id="rId45" Type="http://schemas.openxmlformats.org/officeDocument/2006/relationships/tags" Target="../tags/tag208.xml"/><Relationship Id="rId44" Type="http://schemas.openxmlformats.org/officeDocument/2006/relationships/tags" Target="../tags/tag207.xml"/><Relationship Id="rId43" Type="http://schemas.openxmlformats.org/officeDocument/2006/relationships/tags" Target="../tags/tag206.xml"/><Relationship Id="rId42" Type="http://schemas.openxmlformats.org/officeDocument/2006/relationships/tags" Target="../tags/tag205.xml"/><Relationship Id="rId41" Type="http://schemas.openxmlformats.org/officeDocument/2006/relationships/tags" Target="../tags/tag204.xml"/><Relationship Id="rId40" Type="http://schemas.openxmlformats.org/officeDocument/2006/relationships/tags" Target="../tags/tag203.xml"/><Relationship Id="rId4" Type="http://schemas.openxmlformats.org/officeDocument/2006/relationships/tags" Target="../tags/tag167.xml"/><Relationship Id="rId39" Type="http://schemas.openxmlformats.org/officeDocument/2006/relationships/tags" Target="../tags/tag202.xml"/><Relationship Id="rId38" Type="http://schemas.openxmlformats.org/officeDocument/2006/relationships/tags" Target="../tags/tag201.xml"/><Relationship Id="rId37" Type="http://schemas.openxmlformats.org/officeDocument/2006/relationships/tags" Target="../tags/tag200.xml"/><Relationship Id="rId36" Type="http://schemas.openxmlformats.org/officeDocument/2006/relationships/tags" Target="../tags/tag199.xml"/><Relationship Id="rId35" Type="http://schemas.openxmlformats.org/officeDocument/2006/relationships/tags" Target="../tags/tag198.xml"/><Relationship Id="rId34" Type="http://schemas.openxmlformats.org/officeDocument/2006/relationships/tags" Target="../tags/tag197.xml"/><Relationship Id="rId33" Type="http://schemas.openxmlformats.org/officeDocument/2006/relationships/tags" Target="../tags/tag196.xml"/><Relationship Id="rId32" Type="http://schemas.openxmlformats.org/officeDocument/2006/relationships/tags" Target="../tags/tag195.xml"/><Relationship Id="rId31" Type="http://schemas.openxmlformats.org/officeDocument/2006/relationships/tags" Target="../tags/tag194.xml"/><Relationship Id="rId30" Type="http://schemas.openxmlformats.org/officeDocument/2006/relationships/tags" Target="../tags/tag193.xml"/><Relationship Id="rId3" Type="http://schemas.openxmlformats.org/officeDocument/2006/relationships/tags" Target="../tags/tag166.xml"/><Relationship Id="rId29" Type="http://schemas.openxmlformats.org/officeDocument/2006/relationships/tags" Target="../tags/tag192.xml"/><Relationship Id="rId28" Type="http://schemas.openxmlformats.org/officeDocument/2006/relationships/tags" Target="../tags/tag191.xml"/><Relationship Id="rId27" Type="http://schemas.openxmlformats.org/officeDocument/2006/relationships/tags" Target="../tags/tag190.xml"/><Relationship Id="rId26" Type="http://schemas.openxmlformats.org/officeDocument/2006/relationships/tags" Target="../tags/tag189.xml"/><Relationship Id="rId257" Type="http://schemas.openxmlformats.org/officeDocument/2006/relationships/notesSlide" Target="../notesSlides/notesSlide15.xml"/><Relationship Id="rId256" Type="http://schemas.openxmlformats.org/officeDocument/2006/relationships/slideLayout" Target="../slideLayouts/slideLayout7.xml"/><Relationship Id="rId255" Type="http://schemas.openxmlformats.org/officeDocument/2006/relationships/tags" Target="../tags/tag418.xml"/><Relationship Id="rId254" Type="http://schemas.openxmlformats.org/officeDocument/2006/relationships/tags" Target="../tags/tag417.xml"/><Relationship Id="rId253" Type="http://schemas.openxmlformats.org/officeDocument/2006/relationships/tags" Target="../tags/tag416.xml"/><Relationship Id="rId252" Type="http://schemas.openxmlformats.org/officeDocument/2006/relationships/tags" Target="../tags/tag415.xml"/><Relationship Id="rId251" Type="http://schemas.openxmlformats.org/officeDocument/2006/relationships/tags" Target="../tags/tag414.xml"/><Relationship Id="rId250" Type="http://schemas.openxmlformats.org/officeDocument/2006/relationships/tags" Target="../tags/tag413.xml"/><Relationship Id="rId25" Type="http://schemas.openxmlformats.org/officeDocument/2006/relationships/tags" Target="../tags/tag188.xml"/><Relationship Id="rId249" Type="http://schemas.openxmlformats.org/officeDocument/2006/relationships/tags" Target="../tags/tag412.xml"/><Relationship Id="rId248" Type="http://schemas.openxmlformats.org/officeDocument/2006/relationships/tags" Target="../tags/tag411.xml"/><Relationship Id="rId247" Type="http://schemas.openxmlformats.org/officeDocument/2006/relationships/tags" Target="../tags/tag410.xml"/><Relationship Id="rId246" Type="http://schemas.openxmlformats.org/officeDocument/2006/relationships/tags" Target="../tags/tag409.xml"/><Relationship Id="rId245" Type="http://schemas.openxmlformats.org/officeDocument/2006/relationships/tags" Target="../tags/tag408.xml"/><Relationship Id="rId244" Type="http://schemas.openxmlformats.org/officeDocument/2006/relationships/tags" Target="../tags/tag407.xml"/><Relationship Id="rId243" Type="http://schemas.openxmlformats.org/officeDocument/2006/relationships/tags" Target="../tags/tag406.xml"/><Relationship Id="rId242" Type="http://schemas.openxmlformats.org/officeDocument/2006/relationships/tags" Target="../tags/tag405.xml"/><Relationship Id="rId241" Type="http://schemas.openxmlformats.org/officeDocument/2006/relationships/tags" Target="../tags/tag404.xml"/><Relationship Id="rId240" Type="http://schemas.openxmlformats.org/officeDocument/2006/relationships/tags" Target="../tags/tag403.xml"/><Relationship Id="rId24" Type="http://schemas.openxmlformats.org/officeDocument/2006/relationships/tags" Target="../tags/tag187.xml"/><Relationship Id="rId239" Type="http://schemas.openxmlformats.org/officeDocument/2006/relationships/tags" Target="../tags/tag402.xml"/><Relationship Id="rId238" Type="http://schemas.openxmlformats.org/officeDocument/2006/relationships/tags" Target="../tags/tag401.xml"/><Relationship Id="rId237" Type="http://schemas.openxmlformats.org/officeDocument/2006/relationships/tags" Target="../tags/tag400.xml"/><Relationship Id="rId236" Type="http://schemas.openxmlformats.org/officeDocument/2006/relationships/tags" Target="../tags/tag399.xml"/><Relationship Id="rId235" Type="http://schemas.openxmlformats.org/officeDocument/2006/relationships/tags" Target="../tags/tag398.xml"/><Relationship Id="rId234" Type="http://schemas.openxmlformats.org/officeDocument/2006/relationships/tags" Target="../tags/tag397.xml"/><Relationship Id="rId233" Type="http://schemas.openxmlformats.org/officeDocument/2006/relationships/tags" Target="../tags/tag396.xml"/><Relationship Id="rId232" Type="http://schemas.openxmlformats.org/officeDocument/2006/relationships/tags" Target="../tags/tag395.xml"/><Relationship Id="rId231" Type="http://schemas.openxmlformats.org/officeDocument/2006/relationships/tags" Target="../tags/tag394.xml"/><Relationship Id="rId230" Type="http://schemas.openxmlformats.org/officeDocument/2006/relationships/tags" Target="../tags/tag393.xml"/><Relationship Id="rId23" Type="http://schemas.openxmlformats.org/officeDocument/2006/relationships/tags" Target="../tags/tag186.xml"/><Relationship Id="rId229" Type="http://schemas.openxmlformats.org/officeDocument/2006/relationships/tags" Target="../tags/tag392.xml"/><Relationship Id="rId228" Type="http://schemas.openxmlformats.org/officeDocument/2006/relationships/tags" Target="../tags/tag391.xml"/><Relationship Id="rId227" Type="http://schemas.openxmlformats.org/officeDocument/2006/relationships/tags" Target="../tags/tag390.xml"/><Relationship Id="rId226" Type="http://schemas.openxmlformats.org/officeDocument/2006/relationships/tags" Target="../tags/tag389.xml"/><Relationship Id="rId225" Type="http://schemas.openxmlformats.org/officeDocument/2006/relationships/tags" Target="../tags/tag388.xml"/><Relationship Id="rId224" Type="http://schemas.openxmlformats.org/officeDocument/2006/relationships/tags" Target="../tags/tag387.xml"/><Relationship Id="rId223" Type="http://schemas.openxmlformats.org/officeDocument/2006/relationships/tags" Target="../tags/tag386.xml"/><Relationship Id="rId222" Type="http://schemas.openxmlformats.org/officeDocument/2006/relationships/tags" Target="../tags/tag385.xml"/><Relationship Id="rId221" Type="http://schemas.openxmlformats.org/officeDocument/2006/relationships/tags" Target="../tags/tag384.xml"/><Relationship Id="rId220" Type="http://schemas.openxmlformats.org/officeDocument/2006/relationships/tags" Target="../tags/tag383.xml"/><Relationship Id="rId22" Type="http://schemas.openxmlformats.org/officeDocument/2006/relationships/tags" Target="../tags/tag185.xml"/><Relationship Id="rId219" Type="http://schemas.openxmlformats.org/officeDocument/2006/relationships/tags" Target="../tags/tag382.xml"/><Relationship Id="rId218" Type="http://schemas.openxmlformats.org/officeDocument/2006/relationships/tags" Target="../tags/tag381.xml"/><Relationship Id="rId217" Type="http://schemas.openxmlformats.org/officeDocument/2006/relationships/tags" Target="../tags/tag380.xml"/><Relationship Id="rId216" Type="http://schemas.openxmlformats.org/officeDocument/2006/relationships/tags" Target="../tags/tag379.xml"/><Relationship Id="rId215" Type="http://schemas.openxmlformats.org/officeDocument/2006/relationships/tags" Target="../tags/tag378.xml"/><Relationship Id="rId214" Type="http://schemas.openxmlformats.org/officeDocument/2006/relationships/tags" Target="../tags/tag377.xml"/><Relationship Id="rId213" Type="http://schemas.openxmlformats.org/officeDocument/2006/relationships/tags" Target="../tags/tag376.xml"/><Relationship Id="rId212" Type="http://schemas.openxmlformats.org/officeDocument/2006/relationships/tags" Target="../tags/tag375.xml"/><Relationship Id="rId211" Type="http://schemas.openxmlformats.org/officeDocument/2006/relationships/tags" Target="../tags/tag374.xml"/><Relationship Id="rId210" Type="http://schemas.openxmlformats.org/officeDocument/2006/relationships/tags" Target="../tags/tag373.xml"/><Relationship Id="rId21" Type="http://schemas.openxmlformats.org/officeDocument/2006/relationships/tags" Target="../tags/tag184.xml"/><Relationship Id="rId209" Type="http://schemas.openxmlformats.org/officeDocument/2006/relationships/tags" Target="../tags/tag372.xml"/><Relationship Id="rId208" Type="http://schemas.openxmlformats.org/officeDocument/2006/relationships/tags" Target="../tags/tag371.xml"/><Relationship Id="rId207" Type="http://schemas.openxmlformats.org/officeDocument/2006/relationships/tags" Target="../tags/tag370.xml"/><Relationship Id="rId206" Type="http://schemas.openxmlformats.org/officeDocument/2006/relationships/tags" Target="../tags/tag369.xml"/><Relationship Id="rId205" Type="http://schemas.openxmlformats.org/officeDocument/2006/relationships/tags" Target="../tags/tag368.xml"/><Relationship Id="rId204" Type="http://schemas.openxmlformats.org/officeDocument/2006/relationships/tags" Target="../tags/tag367.xml"/><Relationship Id="rId203" Type="http://schemas.openxmlformats.org/officeDocument/2006/relationships/tags" Target="../tags/tag366.xml"/><Relationship Id="rId202" Type="http://schemas.openxmlformats.org/officeDocument/2006/relationships/tags" Target="../tags/tag365.xml"/><Relationship Id="rId201" Type="http://schemas.openxmlformats.org/officeDocument/2006/relationships/tags" Target="../tags/tag364.xml"/><Relationship Id="rId200" Type="http://schemas.openxmlformats.org/officeDocument/2006/relationships/tags" Target="../tags/tag363.xml"/><Relationship Id="rId20" Type="http://schemas.openxmlformats.org/officeDocument/2006/relationships/tags" Target="../tags/tag183.xml"/><Relationship Id="rId2" Type="http://schemas.openxmlformats.org/officeDocument/2006/relationships/tags" Target="../tags/tag165.xml"/><Relationship Id="rId199" Type="http://schemas.openxmlformats.org/officeDocument/2006/relationships/tags" Target="../tags/tag362.xml"/><Relationship Id="rId198" Type="http://schemas.openxmlformats.org/officeDocument/2006/relationships/tags" Target="../tags/tag361.xml"/><Relationship Id="rId197" Type="http://schemas.openxmlformats.org/officeDocument/2006/relationships/tags" Target="../tags/tag360.xml"/><Relationship Id="rId196" Type="http://schemas.openxmlformats.org/officeDocument/2006/relationships/tags" Target="../tags/tag359.xml"/><Relationship Id="rId195" Type="http://schemas.openxmlformats.org/officeDocument/2006/relationships/tags" Target="../tags/tag358.xml"/><Relationship Id="rId194" Type="http://schemas.openxmlformats.org/officeDocument/2006/relationships/tags" Target="../tags/tag357.xml"/><Relationship Id="rId193" Type="http://schemas.openxmlformats.org/officeDocument/2006/relationships/tags" Target="../tags/tag356.xml"/><Relationship Id="rId192" Type="http://schemas.openxmlformats.org/officeDocument/2006/relationships/tags" Target="../tags/tag355.xml"/><Relationship Id="rId191" Type="http://schemas.openxmlformats.org/officeDocument/2006/relationships/tags" Target="../tags/tag354.xml"/><Relationship Id="rId190" Type="http://schemas.openxmlformats.org/officeDocument/2006/relationships/tags" Target="../tags/tag353.xml"/><Relationship Id="rId19" Type="http://schemas.openxmlformats.org/officeDocument/2006/relationships/tags" Target="../tags/tag182.xml"/><Relationship Id="rId189" Type="http://schemas.openxmlformats.org/officeDocument/2006/relationships/tags" Target="../tags/tag352.xml"/><Relationship Id="rId188" Type="http://schemas.openxmlformats.org/officeDocument/2006/relationships/tags" Target="../tags/tag351.xml"/><Relationship Id="rId187" Type="http://schemas.openxmlformats.org/officeDocument/2006/relationships/tags" Target="../tags/tag350.xml"/><Relationship Id="rId186" Type="http://schemas.openxmlformats.org/officeDocument/2006/relationships/tags" Target="../tags/tag349.xml"/><Relationship Id="rId185" Type="http://schemas.openxmlformats.org/officeDocument/2006/relationships/tags" Target="../tags/tag348.xml"/><Relationship Id="rId184" Type="http://schemas.openxmlformats.org/officeDocument/2006/relationships/tags" Target="../tags/tag347.xml"/><Relationship Id="rId183" Type="http://schemas.openxmlformats.org/officeDocument/2006/relationships/tags" Target="../tags/tag346.xml"/><Relationship Id="rId182" Type="http://schemas.openxmlformats.org/officeDocument/2006/relationships/tags" Target="../tags/tag345.xml"/><Relationship Id="rId181" Type="http://schemas.openxmlformats.org/officeDocument/2006/relationships/tags" Target="../tags/tag344.xml"/><Relationship Id="rId180" Type="http://schemas.openxmlformats.org/officeDocument/2006/relationships/tags" Target="../tags/tag343.xml"/><Relationship Id="rId18" Type="http://schemas.openxmlformats.org/officeDocument/2006/relationships/tags" Target="../tags/tag181.xml"/><Relationship Id="rId179" Type="http://schemas.openxmlformats.org/officeDocument/2006/relationships/tags" Target="../tags/tag342.xml"/><Relationship Id="rId178" Type="http://schemas.openxmlformats.org/officeDocument/2006/relationships/tags" Target="../tags/tag341.xml"/><Relationship Id="rId177" Type="http://schemas.openxmlformats.org/officeDocument/2006/relationships/tags" Target="../tags/tag340.xml"/><Relationship Id="rId176" Type="http://schemas.openxmlformats.org/officeDocument/2006/relationships/tags" Target="../tags/tag339.xml"/><Relationship Id="rId175" Type="http://schemas.openxmlformats.org/officeDocument/2006/relationships/tags" Target="../tags/tag338.xml"/><Relationship Id="rId174" Type="http://schemas.openxmlformats.org/officeDocument/2006/relationships/tags" Target="../tags/tag337.xml"/><Relationship Id="rId173" Type="http://schemas.openxmlformats.org/officeDocument/2006/relationships/tags" Target="../tags/tag336.xml"/><Relationship Id="rId172" Type="http://schemas.openxmlformats.org/officeDocument/2006/relationships/tags" Target="../tags/tag335.xml"/><Relationship Id="rId171" Type="http://schemas.openxmlformats.org/officeDocument/2006/relationships/tags" Target="../tags/tag334.xml"/><Relationship Id="rId170" Type="http://schemas.openxmlformats.org/officeDocument/2006/relationships/tags" Target="../tags/tag333.xml"/><Relationship Id="rId17" Type="http://schemas.openxmlformats.org/officeDocument/2006/relationships/tags" Target="../tags/tag180.xml"/><Relationship Id="rId169" Type="http://schemas.openxmlformats.org/officeDocument/2006/relationships/tags" Target="../tags/tag332.xml"/><Relationship Id="rId168" Type="http://schemas.openxmlformats.org/officeDocument/2006/relationships/tags" Target="../tags/tag331.xml"/><Relationship Id="rId167" Type="http://schemas.openxmlformats.org/officeDocument/2006/relationships/tags" Target="../tags/tag330.xml"/><Relationship Id="rId166" Type="http://schemas.openxmlformats.org/officeDocument/2006/relationships/tags" Target="../tags/tag329.xml"/><Relationship Id="rId165" Type="http://schemas.openxmlformats.org/officeDocument/2006/relationships/tags" Target="../tags/tag328.xml"/><Relationship Id="rId164" Type="http://schemas.openxmlformats.org/officeDocument/2006/relationships/tags" Target="../tags/tag327.xml"/><Relationship Id="rId163" Type="http://schemas.openxmlformats.org/officeDocument/2006/relationships/tags" Target="../tags/tag326.xml"/><Relationship Id="rId162" Type="http://schemas.openxmlformats.org/officeDocument/2006/relationships/tags" Target="../tags/tag325.xml"/><Relationship Id="rId161" Type="http://schemas.openxmlformats.org/officeDocument/2006/relationships/tags" Target="../tags/tag324.xml"/><Relationship Id="rId160" Type="http://schemas.openxmlformats.org/officeDocument/2006/relationships/tags" Target="../tags/tag323.xml"/><Relationship Id="rId16" Type="http://schemas.openxmlformats.org/officeDocument/2006/relationships/tags" Target="../tags/tag179.xml"/><Relationship Id="rId159" Type="http://schemas.openxmlformats.org/officeDocument/2006/relationships/tags" Target="../tags/tag322.xml"/><Relationship Id="rId158" Type="http://schemas.openxmlformats.org/officeDocument/2006/relationships/tags" Target="../tags/tag321.xml"/><Relationship Id="rId157" Type="http://schemas.openxmlformats.org/officeDocument/2006/relationships/tags" Target="../tags/tag320.xml"/><Relationship Id="rId156" Type="http://schemas.openxmlformats.org/officeDocument/2006/relationships/tags" Target="../tags/tag319.xml"/><Relationship Id="rId155" Type="http://schemas.openxmlformats.org/officeDocument/2006/relationships/tags" Target="../tags/tag318.xml"/><Relationship Id="rId154" Type="http://schemas.openxmlformats.org/officeDocument/2006/relationships/tags" Target="../tags/tag317.xml"/><Relationship Id="rId153" Type="http://schemas.openxmlformats.org/officeDocument/2006/relationships/tags" Target="../tags/tag316.xml"/><Relationship Id="rId152" Type="http://schemas.openxmlformats.org/officeDocument/2006/relationships/tags" Target="../tags/tag315.xml"/><Relationship Id="rId151" Type="http://schemas.openxmlformats.org/officeDocument/2006/relationships/tags" Target="../tags/tag314.xml"/><Relationship Id="rId150" Type="http://schemas.openxmlformats.org/officeDocument/2006/relationships/tags" Target="../tags/tag313.xml"/><Relationship Id="rId15" Type="http://schemas.openxmlformats.org/officeDocument/2006/relationships/tags" Target="../tags/tag178.xml"/><Relationship Id="rId149" Type="http://schemas.openxmlformats.org/officeDocument/2006/relationships/tags" Target="../tags/tag312.xml"/><Relationship Id="rId148" Type="http://schemas.openxmlformats.org/officeDocument/2006/relationships/tags" Target="../tags/tag311.xml"/><Relationship Id="rId147" Type="http://schemas.openxmlformats.org/officeDocument/2006/relationships/tags" Target="../tags/tag310.xml"/><Relationship Id="rId146" Type="http://schemas.openxmlformats.org/officeDocument/2006/relationships/tags" Target="../tags/tag309.xml"/><Relationship Id="rId145" Type="http://schemas.openxmlformats.org/officeDocument/2006/relationships/tags" Target="../tags/tag308.xml"/><Relationship Id="rId144" Type="http://schemas.openxmlformats.org/officeDocument/2006/relationships/tags" Target="../tags/tag307.xml"/><Relationship Id="rId143" Type="http://schemas.openxmlformats.org/officeDocument/2006/relationships/tags" Target="../tags/tag306.xml"/><Relationship Id="rId142" Type="http://schemas.openxmlformats.org/officeDocument/2006/relationships/tags" Target="../tags/tag305.xml"/><Relationship Id="rId141" Type="http://schemas.openxmlformats.org/officeDocument/2006/relationships/tags" Target="../tags/tag304.xml"/><Relationship Id="rId140" Type="http://schemas.openxmlformats.org/officeDocument/2006/relationships/tags" Target="../tags/tag303.xml"/><Relationship Id="rId14" Type="http://schemas.openxmlformats.org/officeDocument/2006/relationships/tags" Target="../tags/tag177.xml"/><Relationship Id="rId139" Type="http://schemas.openxmlformats.org/officeDocument/2006/relationships/tags" Target="../tags/tag302.xml"/><Relationship Id="rId138" Type="http://schemas.openxmlformats.org/officeDocument/2006/relationships/tags" Target="../tags/tag301.xml"/><Relationship Id="rId137" Type="http://schemas.openxmlformats.org/officeDocument/2006/relationships/tags" Target="../tags/tag300.xml"/><Relationship Id="rId136" Type="http://schemas.openxmlformats.org/officeDocument/2006/relationships/tags" Target="../tags/tag299.xml"/><Relationship Id="rId135" Type="http://schemas.openxmlformats.org/officeDocument/2006/relationships/tags" Target="../tags/tag298.xml"/><Relationship Id="rId134" Type="http://schemas.openxmlformats.org/officeDocument/2006/relationships/tags" Target="../tags/tag297.xml"/><Relationship Id="rId133" Type="http://schemas.openxmlformats.org/officeDocument/2006/relationships/tags" Target="../tags/tag296.xml"/><Relationship Id="rId132" Type="http://schemas.openxmlformats.org/officeDocument/2006/relationships/tags" Target="../tags/tag295.xml"/><Relationship Id="rId131" Type="http://schemas.openxmlformats.org/officeDocument/2006/relationships/tags" Target="../tags/tag294.xml"/><Relationship Id="rId130" Type="http://schemas.openxmlformats.org/officeDocument/2006/relationships/tags" Target="../tags/tag293.xml"/><Relationship Id="rId13" Type="http://schemas.openxmlformats.org/officeDocument/2006/relationships/tags" Target="../tags/tag176.xml"/><Relationship Id="rId129" Type="http://schemas.openxmlformats.org/officeDocument/2006/relationships/tags" Target="../tags/tag292.xml"/><Relationship Id="rId128" Type="http://schemas.openxmlformats.org/officeDocument/2006/relationships/tags" Target="../tags/tag291.xml"/><Relationship Id="rId127" Type="http://schemas.openxmlformats.org/officeDocument/2006/relationships/tags" Target="../tags/tag290.xml"/><Relationship Id="rId126" Type="http://schemas.openxmlformats.org/officeDocument/2006/relationships/tags" Target="../tags/tag289.xml"/><Relationship Id="rId125" Type="http://schemas.openxmlformats.org/officeDocument/2006/relationships/tags" Target="../tags/tag288.xml"/><Relationship Id="rId124" Type="http://schemas.openxmlformats.org/officeDocument/2006/relationships/tags" Target="../tags/tag287.xml"/><Relationship Id="rId123" Type="http://schemas.openxmlformats.org/officeDocument/2006/relationships/tags" Target="../tags/tag286.xml"/><Relationship Id="rId122" Type="http://schemas.openxmlformats.org/officeDocument/2006/relationships/tags" Target="../tags/tag285.xml"/><Relationship Id="rId121" Type="http://schemas.openxmlformats.org/officeDocument/2006/relationships/tags" Target="../tags/tag284.xml"/><Relationship Id="rId120" Type="http://schemas.openxmlformats.org/officeDocument/2006/relationships/tags" Target="../tags/tag283.xml"/><Relationship Id="rId12" Type="http://schemas.openxmlformats.org/officeDocument/2006/relationships/tags" Target="../tags/tag175.xml"/><Relationship Id="rId119" Type="http://schemas.openxmlformats.org/officeDocument/2006/relationships/tags" Target="../tags/tag282.xml"/><Relationship Id="rId118" Type="http://schemas.openxmlformats.org/officeDocument/2006/relationships/tags" Target="../tags/tag281.xml"/><Relationship Id="rId117" Type="http://schemas.openxmlformats.org/officeDocument/2006/relationships/tags" Target="../tags/tag280.xml"/><Relationship Id="rId116" Type="http://schemas.openxmlformats.org/officeDocument/2006/relationships/tags" Target="../tags/tag279.xml"/><Relationship Id="rId115" Type="http://schemas.openxmlformats.org/officeDocument/2006/relationships/tags" Target="../tags/tag278.xml"/><Relationship Id="rId114" Type="http://schemas.openxmlformats.org/officeDocument/2006/relationships/tags" Target="../tags/tag277.xml"/><Relationship Id="rId113" Type="http://schemas.openxmlformats.org/officeDocument/2006/relationships/tags" Target="../tags/tag276.xml"/><Relationship Id="rId112" Type="http://schemas.openxmlformats.org/officeDocument/2006/relationships/tags" Target="../tags/tag275.xml"/><Relationship Id="rId111" Type="http://schemas.openxmlformats.org/officeDocument/2006/relationships/tags" Target="../tags/tag274.xml"/><Relationship Id="rId110" Type="http://schemas.openxmlformats.org/officeDocument/2006/relationships/tags" Target="../tags/tag273.xml"/><Relationship Id="rId11" Type="http://schemas.openxmlformats.org/officeDocument/2006/relationships/tags" Target="../tags/tag174.xml"/><Relationship Id="rId109" Type="http://schemas.openxmlformats.org/officeDocument/2006/relationships/tags" Target="../tags/tag272.xml"/><Relationship Id="rId108" Type="http://schemas.openxmlformats.org/officeDocument/2006/relationships/tags" Target="../tags/tag271.xml"/><Relationship Id="rId107" Type="http://schemas.openxmlformats.org/officeDocument/2006/relationships/tags" Target="../tags/tag270.xml"/><Relationship Id="rId106" Type="http://schemas.openxmlformats.org/officeDocument/2006/relationships/tags" Target="../tags/tag269.xml"/><Relationship Id="rId105" Type="http://schemas.openxmlformats.org/officeDocument/2006/relationships/tags" Target="../tags/tag268.xml"/><Relationship Id="rId104" Type="http://schemas.openxmlformats.org/officeDocument/2006/relationships/tags" Target="../tags/tag267.xml"/><Relationship Id="rId103" Type="http://schemas.openxmlformats.org/officeDocument/2006/relationships/tags" Target="../tags/tag266.xml"/><Relationship Id="rId102" Type="http://schemas.openxmlformats.org/officeDocument/2006/relationships/tags" Target="../tags/tag265.xml"/><Relationship Id="rId101" Type="http://schemas.openxmlformats.org/officeDocument/2006/relationships/tags" Target="../tags/tag264.xml"/><Relationship Id="rId100" Type="http://schemas.openxmlformats.org/officeDocument/2006/relationships/tags" Target="../tags/tag263.xml"/><Relationship Id="rId10" Type="http://schemas.openxmlformats.org/officeDocument/2006/relationships/tags" Target="../tags/tag173.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image" Target="../media/image5.png"/><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6" Type="http://schemas.openxmlformats.org/officeDocument/2006/relationships/notesSlide" Target="../notesSlides/notesSlide3.xml"/><Relationship Id="rId15" Type="http://schemas.openxmlformats.org/officeDocument/2006/relationships/slideLayout" Target="../slideLayouts/slideLayout7.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tags" Target="../tags/tag21.xml"/><Relationship Id="rId4" Type="http://schemas.openxmlformats.org/officeDocument/2006/relationships/image" Target="../media/image1.png"/><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image" Target="../media/image8.png"/><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1" Type="http://schemas.openxmlformats.org/officeDocument/2006/relationships/notesSlide" Target="../notesSlides/notesSlide6.xml"/><Relationship Id="rId10" Type="http://schemas.openxmlformats.org/officeDocument/2006/relationships/slideLayout" Target="../slideLayouts/slideLayout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1" Type="http://schemas.openxmlformats.org/officeDocument/2006/relationships/notesSlide" Target="../notesSlides/notesSlide7.xml"/><Relationship Id="rId10" Type="http://schemas.openxmlformats.org/officeDocument/2006/relationships/slideLayout" Target="../slideLayouts/slideLayout7.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notesSlide" Target="../notesSlides/notesSlide8.xml"/><Relationship Id="rId10" Type="http://schemas.openxmlformats.org/officeDocument/2006/relationships/slideLayout" Target="../slideLayouts/slideLayout7.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4" name="文本框 3"/>
          <p:cNvSpPr txBox="1"/>
          <p:nvPr/>
        </p:nvSpPr>
        <p:spPr>
          <a:xfrm>
            <a:off x="3315970" y="981710"/>
            <a:ext cx="556133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二、野外生存基本装备准备注意事项</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野外生存基本装备</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4857" name="Group 14857"/>
          <p:cNvGrpSpPr/>
          <p:nvPr>
            <p:custDataLst>
              <p:tags r:id="rId2"/>
            </p:custDataLst>
          </p:nvPr>
        </p:nvGrpSpPr>
        <p:grpSpPr>
          <a:xfrm>
            <a:off x="915244" y="1770919"/>
            <a:ext cx="4696095" cy="4912965"/>
            <a:chOff x="0" y="0"/>
            <a:chExt cx="5009165" cy="5240493"/>
          </a:xfrm>
        </p:grpSpPr>
        <p:sp>
          <p:nvSpPr>
            <p:cNvPr id="14855" name="Shape 14855"/>
            <p:cNvSpPr/>
            <p:nvPr>
              <p:custDataLst>
                <p:tags r:id="rId3"/>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4"/>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5"/>
            </p:custDataLst>
          </p:nvPr>
        </p:nvSpPr>
        <p:spPr>
          <a:xfrm flipH="1">
            <a:off x="922024" y="178447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2"/>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6"/>
            </p:custDataLst>
          </p:nvPr>
        </p:nvSpPr>
        <p:spPr>
          <a:xfrm flipH="1">
            <a:off x="2049650" y="297628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95DAB"/>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7"/>
            </p:custDataLst>
          </p:nvPr>
        </p:nvSpPr>
        <p:spPr>
          <a:xfrm flipH="1">
            <a:off x="3246113" y="421652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5"/>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1" name="文本框 10"/>
          <p:cNvSpPr txBox="1"/>
          <p:nvPr>
            <p:custDataLst>
              <p:tags r:id="rId8"/>
            </p:custDataLst>
          </p:nvPr>
        </p:nvSpPr>
        <p:spPr>
          <a:xfrm>
            <a:off x="1519437" y="3534029"/>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9"/>
            </p:custDataLst>
          </p:nvPr>
        </p:nvSpPr>
        <p:spPr>
          <a:xfrm>
            <a:off x="2598964" y="430642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10"/>
            </p:custDataLst>
          </p:nvPr>
        </p:nvSpPr>
        <p:spPr>
          <a:xfrm>
            <a:off x="3565244" y="508416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grpSp>
        <p:nvGrpSpPr>
          <p:cNvPr id="23" name="组合 22"/>
          <p:cNvGrpSpPr/>
          <p:nvPr/>
        </p:nvGrpSpPr>
        <p:grpSpPr>
          <a:xfrm>
            <a:off x="5395595" y="2390140"/>
            <a:ext cx="4944110" cy="1057910"/>
            <a:chOff x="8497" y="3764"/>
            <a:chExt cx="7786" cy="1666"/>
          </a:xfrm>
        </p:grpSpPr>
        <p:sp>
          <p:nvSpPr>
            <p:cNvPr id="12" name="矩形 11"/>
            <p:cNvSpPr/>
            <p:nvPr>
              <p:custDataLst>
                <p:tags r:id="rId11"/>
              </p:custDataLst>
            </p:nvPr>
          </p:nvSpPr>
          <p:spPr>
            <a:xfrm>
              <a:off x="8497" y="3764"/>
              <a:ext cx="7787" cy="1667"/>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13" name="直线连接符 5"/>
            <p:cNvCxnSpPr/>
            <p:nvPr>
              <p:custDataLst>
                <p:tags r:id="rId12"/>
              </p:custDataLst>
            </p:nvPr>
          </p:nvCxnSpPr>
          <p:spPr>
            <a:xfrm>
              <a:off x="8497" y="3764"/>
              <a:ext cx="0" cy="1667"/>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3"/>
              </p:custDataLst>
            </p:nvPr>
          </p:nvSpPr>
          <p:spPr>
            <a:xfrm>
              <a:off x="8812" y="3950"/>
              <a:ext cx="7237" cy="1240"/>
            </a:xfrm>
            <a:prstGeom prst="rect">
              <a:avLst/>
            </a:prstGeom>
            <a:noFill/>
          </p:spPr>
          <p:txBody>
            <a:bodyPr wrap="square" rtlCol="0" anchor="ctr" anchorCtr="0">
              <a:normAutofit lnSpcReduction="10000"/>
            </a:bodyPr>
            <a:p>
              <a:pPr algn="just">
                <a:lnSpc>
                  <a:spcPct val="110000"/>
                </a:lnSpc>
              </a:pPr>
              <a:r>
                <a:rPr lang="zh-CN" altLang="en-US" sz="1400" spc="150" dirty="0">
                  <a:latin typeface="微软雅黑" panose="020B0503020204020204" charset="-122"/>
                  <a:ea typeface="微软雅黑" panose="020B0503020204020204" charset="-122"/>
                </a:rPr>
                <a:t>在准备时需要的物品一定不能少带，如帐篷、工具等。野外条件简陋，没有准备的装备在野外很难进行寻找。</a:t>
              </a:r>
              <a:endParaRPr lang="zh-CN" altLang="en-US" sz="1400" spc="150" dirty="0">
                <a:latin typeface="微软雅黑" panose="020B0503020204020204" charset="-122"/>
                <a:ea typeface="微软雅黑" panose="020B0503020204020204" charset="-122"/>
              </a:endParaRPr>
            </a:p>
          </p:txBody>
        </p:sp>
      </p:grpSp>
      <p:grpSp>
        <p:nvGrpSpPr>
          <p:cNvPr id="24" name="组合 23"/>
          <p:cNvGrpSpPr/>
          <p:nvPr/>
        </p:nvGrpSpPr>
        <p:grpSpPr>
          <a:xfrm>
            <a:off x="5913755" y="3799840"/>
            <a:ext cx="4944110" cy="1057910"/>
            <a:chOff x="9313" y="5984"/>
            <a:chExt cx="7786" cy="1666"/>
          </a:xfrm>
        </p:grpSpPr>
        <p:sp>
          <p:nvSpPr>
            <p:cNvPr id="16" name="矩形 15"/>
            <p:cNvSpPr/>
            <p:nvPr>
              <p:custDataLst>
                <p:tags r:id="rId14"/>
              </p:custDataLst>
            </p:nvPr>
          </p:nvSpPr>
          <p:spPr>
            <a:xfrm>
              <a:off x="9313" y="5984"/>
              <a:ext cx="7787" cy="1667"/>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17" name="直线连接符 29"/>
            <p:cNvCxnSpPr/>
            <p:nvPr>
              <p:custDataLst>
                <p:tags r:id="rId15"/>
              </p:custDataLst>
            </p:nvPr>
          </p:nvCxnSpPr>
          <p:spPr>
            <a:xfrm>
              <a:off x="9313" y="5984"/>
              <a:ext cx="0" cy="1667"/>
            </a:xfrm>
            <a:prstGeom prst="line">
              <a:avLst/>
            </a:prstGeom>
            <a:ln w="25400">
              <a:solidFill>
                <a:srgbClr val="ED7D31"/>
              </a:solidFill>
            </a:ln>
          </p:spPr>
          <p:style>
            <a:lnRef idx="1">
              <a:srgbClr val="2196F3"/>
            </a:lnRef>
            <a:fillRef idx="0">
              <a:srgbClr val="2196F3"/>
            </a:fillRef>
            <a:effectRef idx="0">
              <a:srgbClr val="2196F3"/>
            </a:effectRef>
            <a:fontRef idx="minor">
              <a:srgbClr val="222222"/>
            </a:fontRef>
          </p:style>
        </p:cxnSp>
        <p:sp>
          <p:nvSpPr>
            <p:cNvPr id="41" name="文本框 40"/>
            <p:cNvSpPr txBox="1"/>
            <p:nvPr>
              <p:custDataLst>
                <p:tags r:id="rId16"/>
              </p:custDataLst>
            </p:nvPr>
          </p:nvSpPr>
          <p:spPr>
            <a:xfrm>
              <a:off x="9551" y="6181"/>
              <a:ext cx="7237" cy="1240"/>
            </a:xfrm>
            <a:prstGeom prst="rect">
              <a:avLst/>
            </a:prstGeom>
            <a:noFill/>
          </p:spPr>
          <p:txBody>
            <a:bodyPr wrap="square" rtlCol="0" anchor="ctr" anchorCtr="0">
              <a:normAutofit lnSpcReduction="10000"/>
            </a:bodyPr>
            <a:p>
              <a:pPr algn="just">
                <a:lnSpc>
                  <a:spcPct val="110000"/>
                </a:lnSpc>
              </a:pPr>
              <a:r>
                <a:rPr lang="zh-CN" altLang="en-US" sz="1400" spc="150" dirty="0">
                  <a:latin typeface="微软雅黑" panose="020B0503020204020204" charset="-122"/>
                  <a:ea typeface="微软雅黑" panose="020B0503020204020204" charset="-122"/>
                </a:rPr>
                <a:t>一般野外生存是短期的，因而决定了野外主体装备具有很强的简易性和目的性。能在野外解决的装备尽量不带。</a:t>
              </a:r>
              <a:endParaRPr lang="zh-CN" altLang="en-US" sz="1400" spc="150" dirty="0">
                <a:latin typeface="微软雅黑" panose="020B0503020204020204" charset="-122"/>
                <a:ea typeface="微软雅黑" panose="020B0503020204020204" charset="-122"/>
              </a:endParaRPr>
            </a:p>
          </p:txBody>
        </p:sp>
      </p:grpSp>
      <p:grpSp>
        <p:nvGrpSpPr>
          <p:cNvPr id="25" name="组合 24"/>
          <p:cNvGrpSpPr/>
          <p:nvPr/>
        </p:nvGrpSpPr>
        <p:grpSpPr>
          <a:xfrm>
            <a:off x="6432550" y="5208905"/>
            <a:ext cx="4944110" cy="1057910"/>
            <a:chOff x="10130" y="8203"/>
            <a:chExt cx="7786" cy="1666"/>
          </a:xfrm>
        </p:grpSpPr>
        <p:sp>
          <p:nvSpPr>
            <p:cNvPr id="32" name="矩形 31"/>
            <p:cNvSpPr/>
            <p:nvPr>
              <p:custDataLst>
                <p:tags r:id="rId17"/>
              </p:custDataLst>
            </p:nvPr>
          </p:nvSpPr>
          <p:spPr>
            <a:xfrm>
              <a:off x="10130" y="8203"/>
              <a:ext cx="7787" cy="1667"/>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8"/>
              </p:custDataLst>
            </p:nvPr>
          </p:nvCxnSpPr>
          <p:spPr>
            <a:xfrm>
              <a:off x="10130" y="8203"/>
              <a:ext cx="0" cy="1667"/>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42" name="文本框 41"/>
            <p:cNvSpPr txBox="1"/>
            <p:nvPr>
              <p:custDataLst>
                <p:tags r:id="rId19"/>
              </p:custDataLst>
            </p:nvPr>
          </p:nvSpPr>
          <p:spPr>
            <a:xfrm>
              <a:off x="10368" y="8378"/>
              <a:ext cx="7237" cy="1240"/>
            </a:xfrm>
            <a:prstGeom prst="rect">
              <a:avLst/>
            </a:prstGeom>
            <a:noFill/>
          </p:spPr>
          <p:txBody>
            <a:bodyPr wrap="square" rtlCol="0" anchor="ctr" anchorCtr="0">
              <a:normAutofit lnSpcReduction="10000"/>
            </a:bodyPr>
            <a:p>
              <a:pPr algn="just">
                <a:lnSpc>
                  <a:spcPct val="110000"/>
                </a:lnSpc>
              </a:pPr>
              <a:r>
                <a:rPr lang="zh-CN" altLang="en-US" sz="1400" spc="150">
                  <a:latin typeface="微软雅黑" panose="020B0503020204020204" charset="-122"/>
                  <a:ea typeface="微软雅黑" panose="020B0503020204020204" charset="-122"/>
                </a:rPr>
                <a:t>在进行野外生存装备准备时注意带轻便、灵活、携带方便但功能多样的物资。在保障热量、营养的前提下，尽可能地携带方便食品、半成品。</a:t>
              </a:r>
              <a:endParaRPr lang="zh-CN" altLang="en-US" sz="1400" spc="150">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ppt_x</p:attrName>
                                        </p:attrNameLst>
                                      </p:cBhvr>
                                      <p:tavLst>
                                        <p:tav tm="0">
                                          <p:val>
                                            <p:strVal val="#ppt_x-.2"/>
                                          </p:val>
                                        </p:tav>
                                        <p:tav tm="100000">
                                          <p:val>
                                            <p:strVal val="#ppt_x"/>
                                          </p:val>
                                        </p:tav>
                                      </p:tavLst>
                                    </p:anim>
                                    <p:anim calcmode="lin" valueType="num">
                                      <p:cBhvr>
                                        <p:cTn id="8"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1000" fill="hold"/>
                                        <p:tgtEl>
                                          <p:spTgt spid="24"/>
                                        </p:tgtEl>
                                        <p:attrNameLst>
                                          <p:attrName>ppt_x</p:attrName>
                                        </p:attrNameLst>
                                      </p:cBhvr>
                                      <p:tavLst>
                                        <p:tav tm="0">
                                          <p:val>
                                            <p:strVal val="#ppt_x-.2"/>
                                          </p:val>
                                        </p:tav>
                                        <p:tav tm="100000">
                                          <p:val>
                                            <p:strVal val="#ppt_x"/>
                                          </p:val>
                                        </p:tav>
                                      </p:tavLst>
                                    </p:anim>
                                    <p:anim calcmode="lin" valueType="num">
                                      <p:cBhvr>
                                        <p:cTn id="14"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ppt_x</p:attrName>
                                        </p:attrNameLst>
                                      </p:cBhvr>
                                      <p:tavLst>
                                        <p:tav tm="0">
                                          <p:val>
                                            <p:strVal val="#ppt_x-.2"/>
                                          </p:val>
                                        </p:tav>
                                        <p:tav tm="100000">
                                          <p:val>
                                            <p:strVal val="#ppt_x"/>
                                          </p:val>
                                        </p:tav>
                                      </p:tavLst>
                                    </p:anim>
                                    <p:anim calcmode="lin" valueType="num">
                                      <p:cBhvr>
                                        <p:cTn id="20"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野外生存技能</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607695" y="1634490"/>
            <a:ext cx="10977880" cy="894080"/>
          </a:xfrm>
          <a:prstGeom prst="rect">
            <a:avLst/>
          </a:prstGeom>
          <a:noFill/>
          <a:ln w="9525">
            <a:noFill/>
          </a:ln>
        </p:spPr>
        <p:txBody>
          <a:bodyPr wrap="square" anchor="t">
            <a:spAutoFit/>
          </a:bodyPr>
          <a:p>
            <a:pPr indent="0" algn="ctr"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（一）野外取水</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54000"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     1. 寻找水源</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3315970" y="981710"/>
            <a:ext cx="556133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一、野外生存基本生活条件的获取</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7" name="弧形 6"/>
          <p:cNvSpPr/>
          <p:nvPr>
            <p:custDataLst>
              <p:tags r:id="rId2"/>
            </p:custDataLst>
          </p:nvPr>
        </p:nvSpPr>
        <p:spPr>
          <a:xfrm rot="2391036">
            <a:off x="4952755" y="3001956"/>
            <a:ext cx="2565068" cy="2565068"/>
          </a:xfrm>
          <a:prstGeom prst="arc">
            <a:avLst>
              <a:gd name="adj1" fmla="val 16200000"/>
              <a:gd name="adj2" fmla="val 15189393"/>
            </a:avLst>
          </a:prstGeom>
          <a:noFill/>
          <a:ln w="19050">
            <a:solidFill>
              <a:sysClr val="window" lastClr="FFFFFF">
                <a:lumMod val="65000"/>
              </a:sysClr>
            </a:solidFill>
            <a:prstDash val="dash"/>
            <a:tailEnd type="triangle"/>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sym typeface="Arial" panose="020B0604020202020204" pitchFamily="34" charset="0"/>
            </a:endParaRPr>
          </a:p>
        </p:txBody>
      </p:sp>
      <p:sp>
        <p:nvSpPr>
          <p:cNvPr id="8" name="椭圆 7"/>
          <p:cNvSpPr/>
          <p:nvPr>
            <p:custDataLst>
              <p:tags r:id="rId3"/>
            </p:custDataLst>
          </p:nvPr>
        </p:nvSpPr>
        <p:spPr>
          <a:xfrm>
            <a:off x="6722767" y="2935140"/>
            <a:ext cx="950786" cy="950786"/>
          </a:xfrm>
          <a:prstGeom prst="ellipse">
            <a:avLst/>
          </a:prstGeom>
          <a:solidFill>
            <a:srgbClr val="4472C4"/>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sym typeface="Arial" panose="020B0604020202020204" pitchFamily="34" charset="0"/>
            </a:endParaRPr>
          </a:p>
        </p:txBody>
      </p:sp>
      <p:sp>
        <p:nvSpPr>
          <p:cNvPr id="9" name="任意多边形 8"/>
          <p:cNvSpPr/>
          <p:nvPr>
            <p:custDataLst>
              <p:tags r:id="rId4"/>
            </p:custDataLst>
          </p:nvPr>
        </p:nvSpPr>
        <p:spPr bwMode="auto">
          <a:xfrm>
            <a:off x="6900203" y="3113114"/>
            <a:ext cx="595909" cy="594832"/>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微软雅黑" panose="020B0503020204020204" charset="-122"/>
              <a:ea typeface="微软雅黑" panose="020B0503020204020204" charset="-122"/>
              <a:sym typeface="Arial" panose="020B0604020202020204" pitchFamily="34" charset="0"/>
            </a:endParaRPr>
          </a:p>
        </p:txBody>
      </p:sp>
      <p:sp>
        <p:nvSpPr>
          <p:cNvPr id="10" name="椭圆 9"/>
          <p:cNvSpPr/>
          <p:nvPr>
            <p:custDataLst>
              <p:tags r:id="rId5"/>
            </p:custDataLst>
          </p:nvPr>
        </p:nvSpPr>
        <p:spPr>
          <a:xfrm>
            <a:off x="6722767" y="4519044"/>
            <a:ext cx="950786" cy="950786"/>
          </a:xfrm>
          <a:prstGeom prst="ellipse">
            <a:avLst/>
          </a:prstGeom>
          <a:solidFill>
            <a:srgbClr val="ED7D31"/>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sym typeface="Arial" panose="020B0604020202020204" pitchFamily="34" charset="0"/>
            </a:endParaRPr>
          </a:p>
        </p:txBody>
      </p:sp>
      <p:sp>
        <p:nvSpPr>
          <p:cNvPr id="11" name="任意多边形 10"/>
          <p:cNvSpPr/>
          <p:nvPr>
            <p:custDataLst>
              <p:tags r:id="rId6"/>
            </p:custDataLst>
          </p:nvPr>
        </p:nvSpPr>
        <p:spPr bwMode="auto">
          <a:xfrm>
            <a:off x="6901279" y="4697557"/>
            <a:ext cx="593755" cy="59375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微软雅黑" panose="020B0503020204020204" charset="-122"/>
              <a:ea typeface="微软雅黑" panose="020B0503020204020204" charset="-122"/>
              <a:sym typeface="Arial" panose="020B0604020202020204" pitchFamily="34" charset="0"/>
            </a:endParaRPr>
          </a:p>
        </p:txBody>
      </p:sp>
      <p:sp>
        <p:nvSpPr>
          <p:cNvPr id="12" name="椭圆 11"/>
          <p:cNvSpPr/>
          <p:nvPr>
            <p:custDataLst>
              <p:tags r:id="rId7"/>
            </p:custDataLst>
          </p:nvPr>
        </p:nvSpPr>
        <p:spPr>
          <a:xfrm>
            <a:off x="4669098" y="4519044"/>
            <a:ext cx="950786" cy="950786"/>
          </a:xfrm>
          <a:prstGeom prst="ellipse">
            <a:avLst/>
          </a:prstGeom>
          <a:solidFill>
            <a:schemeClr val="accent5"/>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sym typeface="Arial" panose="020B0604020202020204" pitchFamily="34" charset="0"/>
            </a:endParaRPr>
          </a:p>
        </p:txBody>
      </p:sp>
      <p:sp>
        <p:nvSpPr>
          <p:cNvPr id="13" name="任意多边形 12"/>
          <p:cNvSpPr/>
          <p:nvPr>
            <p:custDataLst>
              <p:tags r:id="rId8"/>
            </p:custDataLst>
          </p:nvPr>
        </p:nvSpPr>
        <p:spPr bwMode="auto">
          <a:xfrm>
            <a:off x="4847610" y="4697557"/>
            <a:ext cx="593755" cy="59375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微软雅黑" panose="020B0503020204020204" charset="-122"/>
              <a:ea typeface="微软雅黑" panose="020B0503020204020204" charset="-122"/>
              <a:sym typeface="Arial" panose="020B0604020202020204" pitchFamily="34" charset="0"/>
            </a:endParaRPr>
          </a:p>
        </p:txBody>
      </p:sp>
      <p:sp>
        <p:nvSpPr>
          <p:cNvPr id="14" name="椭圆 13"/>
          <p:cNvSpPr/>
          <p:nvPr>
            <p:custDataLst>
              <p:tags r:id="rId9"/>
            </p:custDataLst>
          </p:nvPr>
        </p:nvSpPr>
        <p:spPr>
          <a:xfrm>
            <a:off x="4669098" y="2935140"/>
            <a:ext cx="950786" cy="950786"/>
          </a:xfrm>
          <a:prstGeom prst="ellipse">
            <a:avLst/>
          </a:prstGeom>
          <a:solidFill>
            <a:srgbClr val="FFC000"/>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sym typeface="Arial" panose="020B0604020202020204" pitchFamily="34" charset="0"/>
            </a:endParaRPr>
          </a:p>
        </p:txBody>
      </p:sp>
      <p:sp>
        <p:nvSpPr>
          <p:cNvPr id="15" name="任意多边形 14"/>
          <p:cNvSpPr/>
          <p:nvPr>
            <p:custDataLst>
              <p:tags r:id="rId10"/>
            </p:custDataLst>
          </p:nvPr>
        </p:nvSpPr>
        <p:spPr bwMode="auto">
          <a:xfrm>
            <a:off x="4848149" y="3113653"/>
            <a:ext cx="592678" cy="59375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微软雅黑" panose="020B0503020204020204" charset="-122"/>
              <a:ea typeface="微软雅黑" panose="020B0503020204020204" charset="-122"/>
              <a:sym typeface="Arial" panose="020B0604020202020204" pitchFamily="34" charset="0"/>
            </a:endParaRPr>
          </a:p>
        </p:txBody>
      </p:sp>
      <p:sp>
        <p:nvSpPr>
          <p:cNvPr id="28" name="文本框 27"/>
          <p:cNvSpPr txBox="1"/>
          <p:nvPr>
            <p:custDataLst>
              <p:tags r:id="rId11"/>
            </p:custDataLst>
          </p:nvPr>
        </p:nvSpPr>
        <p:spPr>
          <a:xfrm>
            <a:off x="1488507" y="3151875"/>
            <a:ext cx="2935892" cy="941729"/>
          </a:xfrm>
          <a:prstGeom prst="rect">
            <a:avLst/>
          </a:prstGeom>
        </p:spPr>
        <p:txBody>
          <a:bodyPr vert="horz" wrap="square" lIns="90000" tIns="0" rIns="90000" bIns="46800" anchor="t" anchorCtr="0">
            <a:normAutofit/>
          </a:bodyPr>
          <a:p>
            <a:pPr algn="r">
              <a:lnSpc>
                <a:spcPct val="120000"/>
              </a:lnSpc>
            </a:pPr>
            <a:r>
              <a:rPr lang="en-US" altLang="zh-CN" sz="1400" b="1" spc="15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1. </a:t>
            </a:r>
            <a:r>
              <a:rPr lang="zh-CN" altLang="en-US" sz="1400" b="1" spc="15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根据地形地势（地理环境），判断地下水位的高低。</a:t>
            </a:r>
            <a:endParaRPr lang="zh-CN" altLang="en-US" sz="1400" b="1" spc="15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1"/>
          <p:nvPr>
            <p:custDataLst>
              <p:tags r:id="rId12"/>
            </p:custDataLst>
          </p:nvPr>
        </p:nvSpPr>
        <p:spPr>
          <a:xfrm>
            <a:off x="7945187" y="3162035"/>
            <a:ext cx="2823587" cy="941729"/>
          </a:xfrm>
          <a:prstGeom prst="rect">
            <a:avLst/>
          </a:prstGeom>
        </p:spPr>
        <p:txBody>
          <a:bodyPr vert="horz" wrap="square" lIns="90000" tIns="0" rIns="90000" bIns="46800" anchor="t" anchorCtr="0">
            <a:normAutofit/>
          </a:bodyPr>
          <a:p>
            <a:pPr>
              <a:lnSpc>
                <a:spcPct val="120000"/>
              </a:lnSpc>
            </a:pPr>
            <a:r>
              <a:rPr lang="en-US" altLang="zh-CN" sz="1400" b="1" spc="15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2. </a:t>
            </a:r>
            <a:r>
              <a:rPr lang="zh-CN" altLang="en-US" sz="1400" b="1" spc="15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根据植物生长情况寻找水源。</a:t>
            </a:r>
            <a:endParaRPr lang="zh-CN" altLang="en-US" sz="1400" b="1" spc="15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24" name="文本框 23"/>
          <p:cNvSpPr txBox="1"/>
          <p:nvPr>
            <p:custDataLst>
              <p:tags r:id="rId13"/>
            </p:custDataLst>
          </p:nvPr>
        </p:nvSpPr>
        <p:spPr>
          <a:xfrm>
            <a:off x="1488507" y="5035097"/>
            <a:ext cx="2935892" cy="941729"/>
          </a:xfrm>
          <a:prstGeom prst="rect">
            <a:avLst/>
          </a:prstGeom>
        </p:spPr>
        <p:txBody>
          <a:bodyPr vert="horz" wrap="square" lIns="90000" tIns="0" rIns="90000" bIns="46800" anchor="t" anchorCtr="0">
            <a:normAutofit/>
          </a:bodyPr>
          <a:p>
            <a:pPr algn="r">
              <a:lnSpc>
                <a:spcPct val="120000"/>
              </a:lnSpc>
            </a:pPr>
            <a:r>
              <a:rPr lang="en-US" altLang="zh-CN" sz="1400" b="1" spc="15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3. </a:t>
            </a:r>
            <a:r>
              <a:rPr lang="zh-CN" altLang="en-US" sz="1400" b="1" spc="15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根据动物寻找水源。</a:t>
            </a:r>
            <a:endParaRPr lang="zh-CN" altLang="en-US" sz="1400" b="1" spc="15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22" name="文本框 21"/>
          <p:cNvSpPr txBox="1"/>
          <p:nvPr>
            <p:custDataLst>
              <p:tags r:id="rId14"/>
            </p:custDataLst>
          </p:nvPr>
        </p:nvSpPr>
        <p:spPr>
          <a:xfrm>
            <a:off x="7945187" y="5045257"/>
            <a:ext cx="2823587" cy="941729"/>
          </a:xfrm>
          <a:prstGeom prst="rect">
            <a:avLst/>
          </a:prstGeom>
        </p:spPr>
        <p:txBody>
          <a:bodyPr vert="horz" wrap="square" lIns="90000" tIns="0" rIns="90000" bIns="46800" anchor="t" anchorCtr="0">
            <a:normAutofit/>
          </a:bodyPr>
          <a:p>
            <a:pPr>
              <a:lnSpc>
                <a:spcPct val="120000"/>
              </a:lnSpc>
            </a:pPr>
            <a:r>
              <a:rPr lang="en-US" altLang="zh-CN" sz="1400" b="1" spc="15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4. </a:t>
            </a:r>
            <a:r>
              <a:rPr lang="zh-CN" altLang="en-US" sz="1400" b="1" spc="15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根据天气变化寻找水源。</a:t>
            </a:r>
            <a:endParaRPr lang="zh-CN" altLang="en-US" sz="1400" b="1" spc="15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野外生存技能</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8077200" y="869950"/>
            <a:ext cx="3630930" cy="460375"/>
          </a:xfrm>
          <a:prstGeom prst="rect">
            <a:avLst/>
          </a:prstGeom>
          <a:noFill/>
          <a:ln w="9525">
            <a:noFill/>
          </a:ln>
        </p:spPr>
        <p:txBody>
          <a:bodyPr wrap="square" anchor="t">
            <a:spAutoFit/>
          </a:bodyPr>
          <a:p>
            <a:pPr marL="254000"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野外制水</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14857" name="Group 14857"/>
          <p:cNvGrpSpPr/>
          <p:nvPr>
            <p:custDataLst>
              <p:tags r:id="rId2"/>
            </p:custDataLst>
          </p:nvPr>
        </p:nvGrpSpPr>
        <p:grpSpPr>
          <a:xfrm>
            <a:off x="691960" y="1327497"/>
            <a:ext cx="4696095" cy="4912965"/>
            <a:chOff x="0" y="0"/>
            <a:chExt cx="5009165" cy="5240493"/>
          </a:xfrm>
        </p:grpSpPr>
        <p:sp>
          <p:nvSpPr>
            <p:cNvPr id="14855" name="Shape 14855"/>
            <p:cNvSpPr/>
            <p:nvPr>
              <p:custDataLst>
                <p:tags r:id="rId3"/>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4"/>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5"/>
            </p:custDataLst>
          </p:nvPr>
        </p:nvSpPr>
        <p:spPr>
          <a:xfrm flipH="1">
            <a:off x="698740" y="1341056"/>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5B9BD5"/>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9" name="Shape 14859"/>
          <p:cNvSpPr/>
          <p:nvPr>
            <p:custDataLst>
              <p:tags r:id="rId6"/>
            </p:custDataLst>
          </p:nvPr>
        </p:nvSpPr>
        <p:spPr>
          <a:xfrm flipH="1">
            <a:off x="1407389" y="2087547"/>
            <a:ext cx="1913366" cy="3321722"/>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p:nvPr>
            <p:custDataLst>
              <p:tags r:id="rId7"/>
            </p:custDataLst>
          </p:nvPr>
        </p:nvSpPr>
        <p:spPr>
          <a:xfrm flipH="1">
            <a:off x="2251120" y="2966470"/>
            <a:ext cx="1505975" cy="2614466"/>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A5A5A5"/>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8"/>
            </p:custDataLst>
          </p:nvPr>
        </p:nvSpPr>
        <p:spPr>
          <a:xfrm flipH="1">
            <a:off x="3038731" y="378900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ED7D3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40" name="文本框 39"/>
          <p:cNvSpPr txBox="1"/>
          <p:nvPr>
            <p:custDataLst>
              <p:tags r:id="rId9"/>
            </p:custDataLst>
          </p:nvPr>
        </p:nvSpPr>
        <p:spPr>
          <a:xfrm>
            <a:off x="1337787" y="2928777"/>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05</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41" name="文本框 40"/>
          <p:cNvSpPr txBox="1"/>
          <p:nvPr>
            <p:custDataLst>
              <p:tags r:id="rId10"/>
            </p:custDataLst>
          </p:nvPr>
        </p:nvSpPr>
        <p:spPr>
          <a:xfrm>
            <a:off x="1952583" y="3478785"/>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04</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42" name="文本框 41"/>
          <p:cNvSpPr txBox="1"/>
          <p:nvPr>
            <p:custDataLst>
              <p:tags r:id="rId11"/>
            </p:custDataLst>
          </p:nvPr>
        </p:nvSpPr>
        <p:spPr>
          <a:xfrm>
            <a:off x="3341960" y="4640742"/>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43" name="文本框 42"/>
          <p:cNvSpPr txBox="1"/>
          <p:nvPr>
            <p:custDataLst>
              <p:tags r:id="rId12"/>
            </p:custDataLst>
          </p:nvPr>
        </p:nvSpPr>
        <p:spPr>
          <a:xfrm>
            <a:off x="2636131" y="4041438"/>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44" name="Shape 14861"/>
          <p:cNvSpPr/>
          <p:nvPr>
            <p:custDataLst>
              <p:tags r:id="rId13"/>
            </p:custDataLst>
          </p:nvPr>
        </p:nvSpPr>
        <p:spPr>
          <a:xfrm flipH="1">
            <a:off x="3878271" y="4655208"/>
            <a:ext cx="740143" cy="128493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4472C4"/>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45" name="文本框 44"/>
          <p:cNvSpPr txBox="1"/>
          <p:nvPr>
            <p:custDataLst>
              <p:tags r:id="rId14"/>
            </p:custDataLst>
          </p:nvPr>
        </p:nvSpPr>
        <p:spPr>
          <a:xfrm>
            <a:off x="4002831" y="5160853"/>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grpSp>
        <p:nvGrpSpPr>
          <p:cNvPr id="46" name="组合 45"/>
          <p:cNvGrpSpPr/>
          <p:nvPr/>
        </p:nvGrpSpPr>
        <p:grpSpPr>
          <a:xfrm>
            <a:off x="4596765" y="2146300"/>
            <a:ext cx="5877560" cy="715010"/>
            <a:chOff x="7239" y="3380"/>
            <a:chExt cx="9256" cy="1126"/>
          </a:xfrm>
        </p:grpSpPr>
        <p:grpSp>
          <p:nvGrpSpPr>
            <p:cNvPr id="52" name="组合 51"/>
            <p:cNvGrpSpPr/>
            <p:nvPr>
              <p:custDataLst>
                <p:tags r:id="rId15"/>
              </p:custDataLst>
            </p:nvPr>
          </p:nvGrpSpPr>
          <p:grpSpPr>
            <a:xfrm>
              <a:off x="7239" y="3380"/>
              <a:ext cx="9256" cy="1127"/>
              <a:chOff x="5395291" y="1708798"/>
              <a:chExt cx="5877293" cy="1058354"/>
            </a:xfrm>
          </p:grpSpPr>
          <p:sp>
            <p:nvSpPr>
              <p:cNvPr id="55" name="矩形 54"/>
              <p:cNvSpPr/>
              <p:nvPr>
                <p:custDataLst>
                  <p:tags r:id="rId16"/>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56" name="直线连接符 55"/>
              <p:cNvCxnSpPr/>
              <p:nvPr>
                <p:custDataLst>
                  <p:tags r:id="rId17"/>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sp>
          <p:nvSpPr>
            <p:cNvPr id="54" name="文本框 53"/>
            <p:cNvSpPr txBox="1"/>
            <p:nvPr>
              <p:custDataLst>
                <p:tags r:id="rId18"/>
              </p:custDataLst>
            </p:nvPr>
          </p:nvSpPr>
          <p:spPr>
            <a:xfrm>
              <a:off x="7339" y="3481"/>
              <a:ext cx="9110" cy="985"/>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将净水药片放入水容器中，搅拌摇晃，静置几分钟，即可饮用，可灌入壶中存储备用。</a:t>
              </a:r>
              <a:endParaRPr lang="zh-CN" altLang="en-US" sz="1400" spc="150">
                <a:latin typeface="微软雅黑" panose="020B0503020204020204" charset="-122"/>
                <a:ea typeface="微软雅黑" panose="020B0503020204020204" charset="-122"/>
              </a:endParaRPr>
            </a:p>
          </p:txBody>
        </p:sp>
      </p:grpSp>
      <p:grpSp>
        <p:nvGrpSpPr>
          <p:cNvPr id="47" name="组合 46"/>
          <p:cNvGrpSpPr/>
          <p:nvPr/>
        </p:nvGrpSpPr>
        <p:grpSpPr>
          <a:xfrm>
            <a:off x="4907915" y="2994660"/>
            <a:ext cx="5877560" cy="715010"/>
            <a:chOff x="7729" y="4716"/>
            <a:chExt cx="9256" cy="1126"/>
          </a:xfrm>
        </p:grpSpPr>
        <p:grpSp>
          <p:nvGrpSpPr>
            <p:cNvPr id="58" name="组合 57"/>
            <p:cNvGrpSpPr/>
            <p:nvPr>
              <p:custDataLst>
                <p:tags r:id="rId19"/>
              </p:custDataLst>
            </p:nvPr>
          </p:nvGrpSpPr>
          <p:grpSpPr>
            <a:xfrm>
              <a:off x="7729" y="4716"/>
              <a:ext cx="9256" cy="1127"/>
              <a:chOff x="5395291" y="1708798"/>
              <a:chExt cx="5877293" cy="1058354"/>
            </a:xfrm>
          </p:grpSpPr>
          <p:sp>
            <p:nvSpPr>
              <p:cNvPr id="60" name="矩形 59"/>
              <p:cNvSpPr/>
              <p:nvPr>
                <p:custDataLst>
                  <p:tags r:id="rId20"/>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1" name="直线连接符 60"/>
              <p:cNvCxnSpPr/>
              <p:nvPr>
                <p:custDataLst>
                  <p:tags r:id="rId21"/>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sp>
          <p:nvSpPr>
            <p:cNvPr id="59" name="文本框 58"/>
            <p:cNvSpPr txBox="1"/>
            <p:nvPr>
              <p:custDataLst>
                <p:tags r:id="rId22"/>
              </p:custDataLst>
            </p:nvPr>
          </p:nvSpPr>
          <p:spPr>
            <a:xfrm>
              <a:off x="7829" y="4816"/>
              <a:ext cx="9110" cy="985"/>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如果没有净水药片，可以用随身携带的医用碘酒代替净水药片对水进行消毒。</a:t>
              </a:r>
              <a:endParaRPr lang="zh-CN" altLang="en-US" sz="1400" spc="150">
                <a:latin typeface="微软雅黑" panose="020B0503020204020204" charset="-122"/>
                <a:ea typeface="微软雅黑" panose="020B0503020204020204" charset="-122"/>
              </a:endParaRPr>
            </a:p>
          </p:txBody>
        </p:sp>
      </p:grpSp>
      <p:grpSp>
        <p:nvGrpSpPr>
          <p:cNvPr id="48" name="组合 47"/>
          <p:cNvGrpSpPr/>
          <p:nvPr/>
        </p:nvGrpSpPr>
        <p:grpSpPr>
          <a:xfrm>
            <a:off x="5219065" y="3843020"/>
            <a:ext cx="5877560" cy="715010"/>
            <a:chOff x="8219" y="6052"/>
            <a:chExt cx="9256" cy="1126"/>
          </a:xfrm>
        </p:grpSpPr>
        <p:grpSp>
          <p:nvGrpSpPr>
            <p:cNvPr id="63" name="组合 62"/>
            <p:cNvGrpSpPr/>
            <p:nvPr>
              <p:custDataLst>
                <p:tags r:id="rId23"/>
              </p:custDataLst>
            </p:nvPr>
          </p:nvGrpSpPr>
          <p:grpSpPr>
            <a:xfrm>
              <a:off x="8219" y="6052"/>
              <a:ext cx="9256" cy="1127"/>
              <a:chOff x="5395291" y="1708798"/>
              <a:chExt cx="5877293" cy="1058354"/>
            </a:xfrm>
          </p:grpSpPr>
          <p:sp>
            <p:nvSpPr>
              <p:cNvPr id="65" name="矩形 64"/>
              <p:cNvSpPr/>
              <p:nvPr>
                <p:custDataLst>
                  <p:tags r:id="rId24"/>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6" name="直线连接符 65"/>
              <p:cNvCxnSpPr/>
              <p:nvPr>
                <p:custDataLst>
                  <p:tags r:id="rId25"/>
                </p:custDataLst>
              </p:nvPr>
            </p:nvCxnSpPr>
            <p:spPr>
              <a:xfrm>
                <a:off x="5395292" y="1708798"/>
                <a:ext cx="0" cy="1058354"/>
              </a:xfrm>
              <a:prstGeom prst="line">
                <a:avLst/>
              </a:prstGeom>
              <a:ln w="25400">
                <a:solidFill>
                  <a:srgbClr val="A5A5A5"/>
                </a:solidFill>
              </a:ln>
            </p:spPr>
            <p:style>
              <a:lnRef idx="1">
                <a:srgbClr val="2196F3"/>
              </a:lnRef>
              <a:fillRef idx="0">
                <a:srgbClr val="2196F3"/>
              </a:fillRef>
              <a:effectRef idx="0">
                <a:srgbClr val="2196F3"/>
              </a:effectRef>
              <a:fontRef idx="minor">
                <a:srgbClr val="222222"/>
              </a:fontRef>
            </p:style>
          </p:cxnSp>
        </p:grpSp>
        <p:sp>
          <p:nvSpPr>
            <p:cNvPr id="64" name="文本框 63"/>
            <p:cNvSpPr txBox="1"/>
            <p:nvPr>
              <p:custDataLst>
                <p:tags r:id="rId26"/>
              </p:custDataLst>
            </p:nvPr>
          </p:nvSpPr>
          <p:spPr>
            <a:xfrm>
              <a:off x="8319" y="6152"/>
              <a:ext cx="9110" cy="985"/>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利用亚氯酸盐（即漂白剂），也可以起到消毒的作用。</a:t>
              </a:r>
              <a:endParaRPr lang="zh-CN" altLang="en-US" sz="1400" spc="150">
                <a:latin typeface="微软雅黑" panose="020B0503020204020204" charset="-122"/>
                <a:ea typeface="微软雅黑" panose="020B0503020204020204" charset="-122"/>
              </a:endParaRPr>
            </a:p>
          </p:txBody>
        </p:sp>
      </p:grpSp>
      <p:grpSp>
        <p:nvGrpSpPr>
          <p:cNvPr id="49" name="组合 48"/>
          <p:cNvGrpSpPr/>
          <p:nvPr/>
        </p:nvGrpSpPr>
        <p:grpSpPr>
          <a:xfrm>
            <a:off x="5530215" y="4690745"/>
            <a:ext cx="5877560" cy="715010"/>
            <a:chOff x="8709" y="7387"/>
            <a:chExt cx="9256" cy="1126"/>
          </a:xfrm>
        </p:grpSpPr>
        <p:grpSp>
          <p:nvGrpSpPr>
            <p:cNvPr id="68" name="组合 67"/>
            <p:cNvGrpSpPr/>
            <p:nvPr>
              <p:custDataLst>
                <p:tags r:id="rId27"/>
              </p:custDataLst>
            </p:nvPr>
          </p:nvGrpSpPr>
          <p:grpSpPr>
            <a:xfrm>
              <a:off x="8709" y="7387"/>
              <a:ext cx="9256" cy="1127"/>
              <a:chOff x="5395291" y="1708798"/>
              <a:chExt cx="5877293" cy="1058354"/>
            </a:xfrm>
          </p:grpSpPr>
          <p:sp>
            <p:nvSpPr>
              <p:cNvPr id="70" name="矩形 69"/>
              <p:cNvSpPr/>
              <p:nvPr>
                <p:custDataLst>
                  <p:tags r:id="rId28"/>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71" name="直线连接符 70"/>
              <p:cNvCxnSpPr/>
              <p:nvPr>
                <p:custDataLst>
                  <p:tags r:id="rId29"/>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69" name="文本框 68"/>
            <p:cNvSpPr txBox="1"/>
            <p:nvPr>
              <p:custDataLst>
                <p:tags r:id="rId30"/>
              </p:custDataLst>
            </p:nvPr>
          </p:nvSpPr>
          <p:spPr>
            <a:xfrm>
              <a:off x="8809" y="7488"/>
              <a:ext cx="9110" cy="985"/>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如果以上的消毒药物均没有，正巧随身携带有野炊时用的食醋（白醋也行），也可以对水进行消毒。</a:t>
              </a:r>
              <a:endParaRPr lang="zh-CN" altLang="en-US" sz="1400" spc="150">
                <a:latin typeface="微软雅黑" panose="020B0503020204020204" charset="-122"/>
                <a:ea typeface="微软雅黑" panose="020B0503020204020204" charset="-122"/>
              </a:endParaRPr>
            </a:p>
          </p:txBody>
        </p:sp>
      </p:grpSp>
      <p:grpSp>
        <p:nvGrpSpPr>
          <p:cNvPr id="50" name="组合 49"/>
          <p:cNvGrpSpPr/>
          <p:nvPr/>
        </p:nvGrpSpPr>
        <p:grpSpPr>
          <a:xfrm>
            <a:off x="5841365" y="5539105"/>
            <a:ext cx="5877560" cy="715010"/>
            <a:chOff x="9199" y="8723"/>
            <a:chExt cx="9256" cy="1126"/>
          </a:xfrm>
        </p:grpSpPr>
        <p:grpSp>
          <p:nvGrpSpPr>
            <p:cNvPr id="73" name="组合 72"/>
            <p:cNvGrpSpPr/>
            <p:nvPr>
              <p:custDataLst>
                <p:tags r:id="rId31"/>
              </p:custDataLst>
            </p:nvPr>
          </p:nvGrpSpPr>
          <p:grpSpPr>
            <a:xfrm>
              <a:off x="9199" y="8723"/>
              <a:ext cx="9256" cy="1127"/>
              <a:chOff x="5395291" y="1708798"/>
              <a:chExt cx="5877293" cy="1058354"/>
            </a:xfrm>
          </p:grpSpPr>
          <p:sp>
            <p:nvSpPr>
              <p:cNvPr id="75" name="矩形 74"/>
              <p:cNvSpPr/>
              <p:nvPr>
                <p:custDataLst>
                  <p:tags r:id="rId32"/>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76" name="直线连接符 75"/>
              <p:cNvCxnSpPr/>
              <p:nvPr>
                <p:custDataLst>
                  <p:tags r:id="rId33"/>
                </p:custDataLst>
              </p:nvPr>
            </p:nvCxnSpPr>
            <p:spPr>
              <a:xfrm>
                <a:off x="5395292" y="1708798"/>
                <a:ext cx="0" cy="1058354"/>
              </a:xfrm>
              <a:prstGeom prst="line">
                <a:avLst/>
              </a:prstGeom>
              <a:ln w="25400">
                <a:solidFill>
                  <a:srgbClr val="00BCD3"/>
                </a:solidFill>
              </a:ln>
            </p:spPr>
            <p:style>
              <a:lnRef idx="1">
                <a:srgbClr val="2196F3"/>
              </a:lnRef>
              <a:fillRef idx="0">
                <a:srgbClr val="2196F3"/>
              </a:fillRef>
              <a:effectRef idx="0">
                <a:srgbClr val="2196F3"/>
              </a:effectRef>
              <a:fontRef idx="minor">
                <a:srgbClr val="222222"/>
              </a:fontRef>
            </p:style>
          </p:cxnSp>
        </p:grpSp>
        <p:sp>
          <p:nvSpPr>
            <p:cNvPr id="74" name="文本框 73"/>
            <p:cNvSpPr txBox="1"/>
            <p:nvPr>
              <p:custDataLst>
                <p:tags r:id="rId34"/>
              </p:custDataLst>
            </p:nvPr>
          </p:nvSpPr>
          <p:spPr>
            <a:xfrm>
              <a:off x="9300" y="8824"/>
              <a:ext cx="9110" cy="985"/>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在海拔高度不太高（海拔3000 米以下）且有火种的情况下，把水煮沸5 分钟，也是对水进行消毒的很好的方法。</a:t>
              </a:r>
              <a:endParaRPr lang="zh-CN" altLang="en-US" sz="1400" spc="150">
                <a:latin typeface="微软雅黑" panose="020B0503020204020204" charset="-122"/>
                <a:ea typeface="微软雅黑" panose="020B0503020204020204" charset="-122"/>
              </a:endParaRPr>
            </a:p>
          </p:txBody>
        </p:sp>
      </p:grpSp>
    </p:spTree>
    <p:custDataLst>
      <p:tags r:id="rId3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1000" fill="hold"/>
                                        <p:tgtEl>
                                          <p:spTgt spid="46"/>
                                        </p:tgtEl>
                                        <p:attrNameLst>
                                          <p:attrName>ppt_x</p:attrName>
                                        </p:attrNameLst>
                                      </p:cBhvr>
                                      <p:tavLst>
                                        <p:tav tm="0">
                                          <p:val>
                                            <p:strVal val="#ppt_x-.2"/>
                                          </p:val>
                                        </p:tav>
                                        <p:tav tm="100000">
                                          <p:val>
                                            <p:strVal val="#ppt_x"/>
                                          </p:val>
                                        </p:tav>
                                      </p:tavLst>
                                    </p:anim>
                                    <p:anim calcmode="lin" valueType="num">
                                      <p:cBhvr>
                                        <p:cTn id="8"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9" dur="1000"/>
                                        <p:tgtEl>
                                          <p:spTgt spid="46"/>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1000" fill="hold"/>
                                        <p:tgtEl>
                                          <p:spTgt spid="47"/>
                                        </p:tgtEl>
                                        <p:attrNameLst>
                                          <p:attrName>ppt_x</p:attrName>
                                        </p:attrNameLst>
                                      </p:cBhvr>
                                      <p:tavLst>
                                        <p:tav tm="0">
                                          <p:val>
                                            <p:strVal val="#ppt_x-.2"/>
                                          </p:val>
                                        </p:tav>
                                        <p:tav tm="100000">
                                          <p:val>
                                            <p:strVal val="#ppt_x"/>
                                          </p:val>
                                        </p:tav>
                                      </p:tavLst>
                                    </p:anim>
                                    <p:anim calcmode="lin" valueType="num">
                                      <p:cBhvr>
                                        <p:cTn id="14" dur="1000" fill="hold"/>
                                        <p:tgtEl>
                                          <p:spTgt spid="47"/>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7"/>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1000" fill="hold"/>
                                        <p:tgtEl>
                                          <p:spTgt spid="49"/>
                                        </p:tgtEl>
                                        <p:attrNameLst>
                                          <p:attrName>ppt_x</p:attrName>
                                        </p:attrNameLst>
                                      </p:cBhvr>
                                      <p:tavLst>
                                        <p:tav tm="0">
                                          <p:val>
                                            <p:strVal val="#ppt_x-.2"/>
                                          </p:val>
                                        </p:tav>
                                        <p:tav tm="100000">
                                          <p:val>
                                            <p:strVal val="#ppt_x"/>
                                          </p:val>
                                        </p:tav>
                                      </p:tavLst>
                                    </p:anim>
                                    <p:anim calcmode="lin" valueType="num">
                                      <p:cBhvr>
                                        <p:cTn id="26"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27" dur="1000"/>
                                        <p:tgtEl>
                                          <p:spTgt spid="49"/>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1000" fill="hold"/>
                                        <p:tgtEl>
                                          <p:spTgt spid="50"/>
                                        </p:tgtEl>
                                        <p:attrNameLst>
                                          <p:attrName>ppt_x</p:attrName>
                                        </p:attrNameLst>
                                      </p:cBhvr>
                                      <p:tavLst>
                                        <p:tav tm="0">
                                          <p:val>
                                            <p:strVal val="#ppt_x-.2"/>
                                          </p:val>
                                        </p:tav>
                                        <p:tav tm="100000">
                                          <p:val>
                                            <p:strVal val="#ppt_x"/>
                                          </p:val>
                                        </p:tav>
                                      </p:tavLst>
                                    </p:anim>
                                    <p:anim calcmode="lin" valueType="num">
                                      <p:cBhvr>
                                        <p:cTn id="32"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33"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野外生存技能</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588645" y="1038860"/>
            <a:ext cx="10977880" cy="460375"/>
          </a:xfrm>
          <a:prstGeom prst="rect">
            <a:avLst/>
          </a:prstGeom>
          <a:noFill/>
          <a:ln w="9525">
            <a:noFill/>
          </a:ln>
        </p:spPr>
        <p:txBody>
          <a:bodyPr wrap="square" anchor="t">
            <a:spAutoFit/>
          </a:bodyPr>
          <a:p>
            <a:pPr indent="0" algn="ctr"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（二）寻找食物</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3" name="任意多边形 42"/>
          <p:cNvSpPr/>
          <p:nvPr>
            <p:custDataLst>
              <p:tags r:id="rId2"/>
            </p:custDataLst>
          </p:nvPr>
        </p:nvSpPr>
        <p:spPr bwMode="auto">
          <a:xfrm>
            <a:off x="4596130" y="3402965"/>
            <a:ext cx="462915" cy="462915"/>
          </a:xfrm>
          <a:custGeom>
            <a:avLst/>
            <a:gdLst>
              <a:gd name="T0" fmla="*/ 142 w 144"/>
              <a:gd name="T1" fmla="*/ 69 h 144"/>
              <a:gd name="T2" fmla="*/ 76 w 144"/>
              <a:gd name="T3" fmla="*/ 142 h 144"/>
              <a:gd name="T4" fmla="*/ 2 w 144"/>
              <a:gd name="T5" fmla="*/ 76 h 144"/>
              <a:gd name="T6" fmla="*/ 69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7"/>
                  <a:pt x="114" y="140"/>
                  <a:pt x="76" y="142"/>
                </a:cubicBezTo>
                <a:cubicBezTo>
                  <a:pt x="37" y="144"/>
                  <a:pt x="4" y="114"/>
                  <a:pt x="2" y="76"/>
                </a:cubicBezTo>
                <a:cubicBezTo>
                  <a:pt x="0" y="37"/>
                  <a:pt x="30" y="4"/>
                  <a:pt x="69" y="2"/>
                </a:cubicBezTo>
                <a:cubicBezTo>
                  <a:pt x="107" y="0"/>
                  <a:pt x="140" y="30"/>
                  <a:pt x="142" y="69"/>
                </a:cubicBezTo>
                <a:close/>
              </a:path>
            </a:pathLst>
          </a:custGeom>
          <a:solidFill>
            <a:srgbClr val="70AD47">
              <a:alpha val="30000"/>
              <a:lumMod val="40000"/>
              <a:lumOff val="6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4" name="任意多边形 43"/>
          <p:cNvSpPr/>
          <p:nvPr>
            <p:custDataLst>
              <p:tags r:id="rId3"/>
            </p:custDataLst>
          </p:nvPr>
        </p:nvSpPr>
        <p:spPr bwMode="auto">
          <a:xfrm>
            <a:off x="6873240" y="4060825"/>
            <a:ext cx="464820" cy="462915"/>
          </a:xfrm>
          <a:custGeom>
            <a:avLst/>
            <a:gdLst>
              <a:gd name="T0" fmla="*/ 142 w 144"/>
              <a:gd name="T1" fmla="*/ 69 h 144"/>
              <a:gd name="T2" fmla="*/ 75 w 144"/>
              <a:gd name="T3" fmla="*/ 142 h 144"/>
              <a:gd name="T4" fmla="*/ 1 w 144"/>
              <a:gd name="T5" fmla="*/ 76 h 144"/>
              <a:gd name="T6" fmla="*/ 68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8"/>
                  <a:pt x="114" y="141"/>
                  <a:pt x="75" y="142"/>
                </a:cubicBezTo>
                <a:cubicBezTo>
                  <a:pt x="36" y="144"/>
                  <a:pt x="3" y="115"/>
                  <a:pt x="1" y="76"/>
                </a:cubicBezTo>
                <a:cubicBezTo>
                  <a:pt x="0" y="37"/>
                  <a:pt x="29" y="4"/>
                  <a:pt x="68" y="2"/>
                </a:cubicBezTo>
                <a:cubicBezTo>
                  <a:pt x="107" y="0"/>
                  <a:pt x="140" y="30"/>
                  <a:pt x="142" y="69"/>
                </a:cubicBezTo>
                <a:close/>
              </a:path>
            </a:pathLst>
          </a:custGeom>
          <a:solidFill>
            <a:srgbClr val="70AD47">
              <a:alpha val="30000"/>
              <a:lumMod val="40000"/>
              <a:lumOff val="6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5" name="任意多边形 44"/>
          <p:cNvSpPr/>
          <p:nvPr>
            <p:custDataLst>
              <p:tags r:id="rId4"/>
            </p:custDataLst>
          </p:nvPr>
        </p:nvSpPr>
        <p:spPr bwMode="auto">
          <a:xfrm>
            <a:off x="5778500" y="4326890"/>
            <a:ext cx="466725" cy="464820"/>
          </a:xfrm>
          <a:custGeom>
            <a:avLst/>
            <a:gdLst>
              <a:gd name="T0" fmla="*/ 143 w 145"/>
              <a:gd name="T1" fmla="*/ 68 h 144"/>
              <a:gd name="T2" fmla="*/ 76 w 145"/>
              <a:gd name="T3" fmla="*/ 142 h 144"/>
              <a:gd name="T4" fmla="*/ 2 w 145"/>
              <a:gd name="T5" fmla="*/ 75 h 144"/>
              <a:gd name="T6" fmla="*/ 69 w 145"/>
              <a:gd name="T7" fmla="*/ 2 h 144"/>
              <a:gd name="T8" fmla="*/ 143 w 145"/>
              <a:gd name="T9" fmla="*/ 68 h 144"/>
            </a:gdLst>
            <a:ahLst/>
            <a:cxnLst>
              <a:cxn ang="0">
                <a:pos x="T0" y="T1"/>
              </a:cxn>
              <a:cxn ang="0">
                <a:pos x="T2" y="T3"/>
              </a:cxn>
              <a:cxn ang="0">
                <a:pos x="T4" y="T5"/>
              </a:cxn>
              <a:cxn ang="0">
                <a:pos x="T6" y="T7"/>
              </a:cxn>
              <a:cxn ang="0">
                <a:pos x="T8" y="T9"/>
              </a:cxn>
            </a:cxnLst>
            <a:rect l="0" t="0" r="r" b="b"/>
            <a:pathLst>
              <a:path w="145" h="144">
                <a:moveTo>
                  <a:pt x="143" y="68"/>
                </a:moveTo>
                <a:cubicBezTo>
                  <a:pt x="145" y="107"/>
                  <a:pt x="115" y="140"/>
                  <a:pt x="76" y="142"/>
                </a:cubicBezTo>
                <a:cubicBezTo>
                  <a:pt x="37" y="144"/>
                  <a:pt x="4" y="114"/>
                  <a:pt x="2" y="75"/>
                </a:cubicBezTo>
                <a:cubicBezTo>
                  <a:pt x="0" y="36"/>
                  <a:pt x="30" y="3"/>
                  <a:pt x="69" y="2"/>
                </a:cubicBezTo>
                <a:cubicBezTo>
                  <a:pt x="108" y="0"/>
                  <a:pt x="141" y="29"/>
                  <a:pt x="143" y="68"/>
                </a:cubicBezTo>
                <a:close/>
              </a:path>
            </a:pathLst>
          </a:custGeom>
          <a:solidFill>
            <a:srgbClr val="70AD47">
              <a:alpha val="30000"/>
              <a:lumMod val="60000"/>
              <a:lumOff val="4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6" name="任意多边形 45"/>
          <p:cNvSpPr/>
          <p:nvPr>
            <p:custDataLst>
              <p:tags r:id="rId5"/>
            </p:custDataLst>
          </p:nvPr>
        </p:nvSpPr>
        <p:spPr bwMode="auto">
          <a:xfrm>
            <a:off x="5758815" y="3032760"/>
            <a:ext cx="464820" cy="464820"/>
          </a:xfrm>
          <a:custGeom>
            <a:avLst/>
            <a:gdLst>
              <a:gd name="T0" fmla="*/ 143 w 144"/>
              <a:gd name="T1" fmla="*/ 68 h 144"/>
              <a:gd name="T2" fmla="*/ 76 w 144"/>
              <a:gd name="T3" fmla="*/ 142 h 144"/>
              <a:gd name="T4" fmla="*/ 2 w 144"/>
              <a:gd name="T5" fmla="*/ 75 h 144"/>
              <a:gd name="T6" fmla="*/ 69 w 144"/>
              <a:gd name="T7" fmla="*/ 2 h 144"/>
              <a:gd name="T8" fmla="*/ 143 w 144"/>
              <a:gd name="T9" fmla="*/ 68 h 144"/>
            </a:gdLst>
            <a:ahLst/>
            <a:cxnLst>
              <a:cxn ang="0">
                <a:pos x="T0" y="T1"/>
              </a:cxn>
              <a:cxn ang="0">
                <a:pos x="T2" y="T3"/>
              </a:cxn>
              <a:cxn ang="0">
                <a:pos x="T4" y="T5"/>
              </a:cxn>
              <a:cxn ang="0">
                <a:pos x="T6" y="T7"/>
              </a:cxn>
              <a:cxn ang="0">
                <a:pos x="T8" y="T9"/>
              </a:cxn>
            </a:cxnLst>
            <a:rect l="0" t="0" r="r" b="b"/>
            <a:pathLst>
              <a:path w="144" h="144">
                <a:moveTo>
                  <a:pt x="143" y="68"/>
                </a:moveTo>
                <a:cubicBezTo>
                  <a:pt x="144" y="107"/>
                  <a:pt x="115" y="140"/>
                  <a:pt x="76" y="142"/>
                </a:cubicBezTo>
                <a:cubicBezTo>
                  <a:pt x="37" y="144"/>
                  <a:pt x="4" y="114"/>
                  <a:pt x="2" y="75"/>
                </a:cubicBezTo>
                <a:cubicBezTo>
                  <a:pt x="0" y="37"/>
                  <a:pt x="30" y="4"/>
                  <a:pt x="69" y="2"/>
                </a:cubicBezTo>
                <a:cubicBezTo>
                  <a:pt x="108" y="0"/>
                  <a:pt x="141" y="30"/>
                  <a:pt x="143" y="68"/>
                </a:cubicBezTo>
                <a:close/>
              </a:path>
            </a:pathLst>
          </a:custGeom>
          <a:solidFill>
            <a:srgbClr val="70AD47">
              <a:alpha val="30000"/>
              <a:lumMod val="40000"/>
              <a:lumOff val="6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7" name="任意多边形 46"/>
          <p:cNvSpPr/>
          <p:nvPr>
            <p:custDataLst>
              <p:tags r:id="rId6"/>
            </p:custDataLst>
          </p:nvPr>
        </p:nvSpPr>
        <p:spPr bwMode="auto">
          <a:xfrm>
            <a:off x="6906895" y="3040380"/>
            <a:ext cx="173355" cy="175260"/>
          </a:xfrm>
          <a:custGeom>
            <a:avLst/>
            <a:gdLst>
              <a:gd name="T0" fmla="*/ 53 w 54"/>
              <a:gd name="T1" fmla="*/ 25 h 54"/>
              <a:gd name="T2" fmla="*/ 28 w 54"/>
              <a:gd name="T3" fmla="*/ 53 h 54"/>
              <a:gd name="T4" fmla="*/ 1 w 54"/>
              <a:gd name="T5" fmla="*/ 28 h 54"/>
              <a:gd name="T6" fmla="*/ 26 w 54"/>
              <a:gd name="T7" fmla="*/ 1 h 54"/>
              <a:gd name="T8" fmla="*/ 53 w 54"/>
              <a:gd name="T9" fmla="*/ 25 h 54"/>
            </a:gdLst>
            <a:ahLst/>
            <a:cxnLst>
              <a:cxn ang="0">
                <a:pos x="T0" y="T1"/>
              </a:cxn>
              <a:cxn ang="0">
                <a:pos x="T2" y="T3"/>
              </a:cxn>
              <a:cxn ang="0">
                <a:pos x="T4" y="T5"/>
              </a:cxn>
              <a:cxn ang="0">
                <a:pos x="T6" y="T7"/>
              </a:cxn>
              <a:cxn ang="0">
                <a:pos x="T8" y="T9"/>
              </a:cxn>
            </a:cxnLst>
            <a:rect l="0" t="0" r="r" b="b"/>
            <a:pathLst>
              <a:path w="54" h="54">
                <a:moveTo>
                  <a:pt x="53" y="25"/>
                </a:moveTo>
                <a:cubicBezTo>
                  <a:pt x="54" y="40"/>
                  <a:pt x="43" y="52"/>
                  <a:pt x="28" y="53"/>
                </a:cubicBezTo>
                <a:cubicBezTo>
                  <a:pt x="14" y="54"/>
                  <a:pt x="2" y="42"/>
                  <a:pt x="1" y="28"/>
                </a:cubicBezTo>
                <a:cubicBezTo>
                  <a:pt x="0" y="14"/>
                  <a:pt x="11" y="1"/>
                  <a:pt x="26" y="1"/>
                </a:cubicBezTo>
                <a:cubicBezTo>
                  <a:pt x="40" y="0"/>
                  <a:pt x="52" y="11"/>
                  <a:pt x="53" y="25"/>
                </a:cubicBezTo>
                <a:close/>
              </a:path>
            </a:pathLst>
          </a:custGeom>
          <a:solidFill>
            <a:srgbClr val="70AD47">
              <a:alpha val="30000"/>
              <a:lumMod val="20000"/>
              <a:lumOff val="8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cxnSp>
        <p:nvCxnSpPr>
          <p:cNvPr id="48" name="直接连接符 47"/>
          <p:cNvCxnSpPr/>
          <p:nvPr>
            <p:custDataLst>
              <p:tags r:id="rId7"/>
            </p:custDataLst>
          </p:nvPr>
        </p:nvCxnSpPr>
        <p:spPr bwMode="auto">
          <a:xfrm>
            <a:off x="5231130" y="4551045"/>
            <a:ext cx="987425" cy="357505"/>
          </a:xfrm>
          <a:prstGeom prst="line">
            <a:avLst/>
          </a:prstGeom>
          <a:ln w="57150">
            <a:solidFill>
              <a:srgbClr val="70AD47"/>
            </a:solidFill>
          </a:ln>
        </p:spPr>
        <p:style>
          <a:lnRef idx="1">
            <a:srgbClr val="4276AA"/>
          </a:lnRef>
          <a:fillRef idx="0">
            <a:srgbClr val="4276AA"/>
          </a:fillRef>
          <a:effectRef idx="0">
            <a:srgbClr val="4276AA"/>
          </a:effectRef>
          <a:fontRef idx="minor">
            <a:srgbClr val="000000"/>
          </a:fontRef>
        </p:style>
      </p:cxnSp>
      <p:cxnSp>
        <p:nvCxnSpPr>
          <p:cNvPr id="49" name="直接连接符 48"/>
          <p:cNvCxnSpPr/>
          <p:nvPr>
            <p:custDataLst>
              <p:tags r:id="rId8"/>
            </p:custDataLst>
          </p:nvPr>
        </p:nvCxnSpPr>
        <p:spPr bwMode="auto">
          <a:xfrm flipV="1">
            <a:off x="6231255" y="4662805"/>
            <a:ext cx="882015" cy="239395"/>
          </a:xfrm>
          <a:prstGeom prst="line">
            <a:avLst/>
          </a:prstGeom>
          <a:ln w="57150">
            <a:solidFill>
              <a:srgbClr val="70AD47"/>
            </a:solidFill>
          </a:ln>
        </p:spPr>
        <p:style>
          <a:lnRef idx="1">
            <a:srgbClr val="4276AA"/>
          </a:lnRef>
          <a:fillRef idx="0">
            <a:srgbClr val="4276AA"/>
          </a:fillRef>
          <a:effectRef idx="0">
            <a:srgbClr val="4276AA"/>
          </a:effectRef>
          <a:fontRef idx="minor">
            <a:srgbClr val="000000"/>
          </a:fontRef>
        </p:style>
      </p:cxnSp>
      <p:sp>
        <p:nvSpPr>
          <p:cNvPr id="50" name="任意多边形 49"/>
          <p:cNvSpPr/>
          <p:nvPr>
            <p:custDataLst>
              <p:tags r:id="rId9"/>
            </p:custDataLst>
          </p:nvPr>
        </p:nvSpPr>
        <p:spPr bwMode="auto">
          <a:xfrm>
            <a:off x="4725035" y="3538855"/>
            <a:ext cx="822325" cy="819150"/>
          </a:xfrm>
          <a:custGeom>
            <a:avLst/>
            <a:gdLst>
              <a:gd name="T0" fmla="*/ 252 w 256"/>
              <a:gd name="T1" fmla="*/ 121 h 255"/>
              <a:gd name="T2" fmla="*/ 134 w 256"/>
              <a:gd name="T3" fmla="*/ 252 h 255"/>
              <a:gd name="T4" fmla="*/ 4 w 256"/>
              <a:gd name="T5" fmla="*/ 133 h 255"/>
              <a:gd name="T6" fmla="*/ 122 w 256"/>
              <a:gd name="T7" fmla="*/ 3 h 255"/>
              <a:gd name="T8" fmla="*/ 252 w 256"/>
              <a:gd name="T9" fmla="*/ 121 h 255"/>
            </a:gdLst>
            <a:ahLst/>
            <a:cxnLst>
              <a:cxn ang="0">
                <a:pos x="T0" y="T1"/>
              </a:cxn>
              <a:cxn ang="0">
                <a:pos x="T2" y="T3"/>
              </a:cxn>
              <a:cxn ang="0">
                <a:pos x="T4" y="T5"/>
              </a:cxn>
              <a:cxn ang="0">
                <a:pos x="T6" y="T7"/>
              </a:cxn>
              <a:cxn ang="0">
                <a:pos x="T8" y="T9"/>
              </a:cxn>
            </a:cxnLst>
            <a:rect l="0" t="0" r="r" b="b"/>
            <a:pathLst>
              <a:path w="256" h="255">
                <a:moveTo>
                  <a:pt x="252" y="121"/>
                </a:moveTo>
                <a:cubicBezTo>
                  <a:pt x="256" y="190"/>
                  <a:pt x="203" y="248"/>
                  <a:pt x="134" y="252"/>
                </a:cubicBezTo>
                <a:cubicBezTo>
                  <a:pt x="65" y="255"/>
                  <a:pt x="7" y="202"/>
                  <a:pt x="4" y="133"/>
                </a:cubicBezTo>
                <a:cubicBezTo>
                  <a:pt x="0" y="65"/>
                  <a:pt x="53" y="6"/>
                  <a:pt x="122" y="3"/>
                </a:cubicBezTo>
                <a:cubicBezTo>
                  <a:pt x="190" y="0"/>
                  <a:pt x="249" y="52"/>
                  <a:pt x="252" y="121"/>
                </a:cubicBezTo>
                <a:close/>
              </a:path>
            </a:pathLst>
          </a:custGeom>
          <a:solidFill>
            <a:srgbClr val="70AD47">
              <a:alpha val="1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51" name="任意多边形 50"/>
          <p:cNvSpPr/>
          <p:nvPr>
            <p:custDataLst>
              <p:tags r:id="rId10"/>
            </p:custDataLst>
          </p:nvPr>
        </p:nvSpPr>
        <p:spPr bwMode="auto">
          <a:xfrm>
            <a:off x="5172710" y="2854960"/>
            <a:ext cx="1010920" cy="1010920"/>
          </a:xfrm>
          <a:custGeom>
            <a:avLst/>
            <a:gdLst>
              <a:gd name="T0" fmla="*/ 310 w 314"/>
              <a:gd name="T1" fmla="*/ 150 h 314"/>
              <a:gd name="T2" fmla="*/ 164 w 314"/>
              <a:gd name="T3" fmla="*/ 310 h 314"/>
              <a:gd name="T4" fmla="*/ 4 w 314"/>
              <a:gd name="T5" fmla="*/ 165 h 314"/>
              <a:gd name="T6" fmla="*/ 149 w 314"/>
              <a:gd name="T7" fmla="*/ 4 h 314"/>
              <a:gd name="T8" fmla="*/ 310 w 314"/>
              <a:gd name="T9" fmla="*/ 150 h 314"/>
            </a:gdLst>
            <a:ahLst/>
            <a:cxnLst>
              <a:cxn ang="0">
                <a:pos x="T0" y="T1"/>
              </a:cxn>
              <a:cxn ang="0">
                <a:pos x="T2" y="T3"/>
              </a:cxn>
              <a:cxn ang="0">
                <a:pos x="T4" y="T5"/>
              </a:cxn>
              <a:cxn ang="0">
                <a:pos x="T6" y="T7"/>
              </a:cxn>
              <a:cxn ang="0">
                <a:pos x="T8" y="T9"/>
              </a:cxn>
            </a:cxnLst>
            <a:rect l="0" t="0" r="r" b="b"/>
            <a:pathLst>
              <a:path w="314" h="314">
                <a:moveTo>
                  <a:pt x="310" y="150"/>
                </a:moveTo>
                <a:cubicBezTo>
                  <a:pt x="314" y="234"/>
                  <a:pt x="249" y="306"/>
                  <a:pt x="164" y="310"/>
                </a:cubicBezTo>
                <a:cubicBezTo>
                  <a:pt x="80" y="314"/>
                  <a:pt x="8" y="249"/>
                  <a:pt x="4" y="165"/>
                </a:cubicBezTo>
                <a:cubicBezTo>
                  <a:pt x="0" y="80"/>
                  <a:pt x="65" y="9"/>
                  <a:pt x="149" y="4"/>
                </a:cubicBezTo>
                <a:cubicBezTo>
                  <a:pt x="234" y="0"/>
                  <a:pt x="305" y="65"/>
                  <a:pt x="310" y="150"/>
                </a:cubicBezTo>
                <a:close/>
              </a:path>
            </a:pathLst>
          </a:custGeom>
          <a:solidFill>
            <a:srgbClr val="70AD47">
              <a:lumMod val="20000"/>
              <a:lumOff val="8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54" name="任意多边形 53"/>
          <p:cNvSpPr/>
          <p:nvPr>
            <p:custDataLst>
              <p:tags r:id="rId11"/>
            </p:custDataLst>
          </p:nvPr>
        </p:nvSpPr>
        <p:spPr bwMode="auto">
          <a:xfrm>
            <a:off x="6343015" y="3566160"/>
            <a:ext cx="739140" cy="739140"/>
          </a:xfrm>
          <a:custGeom>
            <a:avLst/>
            <a:gdLst>
              <a:gd name="T0" fmla="*/ 227 w 230"/>
              <a:gd name="T1" fmla="*/ 109 h 230"/>
              <a:gd name="T2" fmla="*/ 121 w 230"/>
              <a:gd name="T3" fmla="*/ 227 h 230"/>
              <a:gd name="T4" fmla="*/ 3 w 230"/>
              <a:gd name="T5" fmla="*/ 120 h 230"/>
              <a:gd name="T6" fmla="*/ 109 w 230"/>
              <a:gd name="T7" fmla="*/ 3 h 230"/>
              <a:gd name="T8" fmla="*/ 227 w 230"/>
              <a:gd name="T9" fmla="*/ 109 h 230"/>
            </a:gdLst>
            <a:ahLst/>
            <a:cxnLst>
              <a:cxn ang="0">
                <a:pos x="T0" y="T1"/>
              </a:cxn>
              <a:cxn ang="0">
                <a:pos x="T2" y="T3"/>
              </a:cxn>
              <a:cxn ang="0">
                <a:pos x="T4" y="T5"/>
              </a:cxn>
              <a:cxn ang="0">
                <a:pos x="T6" y="T7"/>
              </a:cxn>
              <a:cxn ang="0">
                <a:pos x="T8" y="T9"/>
              </a:cxn>
            </a:cxnLst>
            <a:rect l="0" t="0" r="r" b="b"/>
            <a:pathLst>
              <a:path w="230" h="230">
                <a:moveTo>
                  <a:pt x="227" y="109"/>
                </a:moveTo>
                <a:cubicBezTo>
                  <a:pt x="230" y="171"/>
                  <a:pt x="182" y="224"/>
                  <a:pt x="121" y="227"/>
                </a:cubicBezTo>
                <a:cubicBezTo>
                  <a:pt x="59" y="230"/>
                  <a:pt x="6" y="182"/>
                  <a:pt x="3" y="120"/>
                </a:cubicBezTo>
                <a:cubicBezTo>
                  <a:pt x="0" y="59"/>
                  <a:pt x="48" y="6"/>
                  <a:pt x="109" y="3"/>
                </a:cubicBezTo>
                <a:cubicBezTo>
                  <a:pt x="171" y="0"/>
                  <a:pt x="224" y="48"/>
                  <a:pt x="227" y="109"/>
                </a:cubicBezTo>
                <a:close/>
              </a:path>
            </a:pathLst>
          </a:custGeom>
          <a:solidFill>
            <a:srgbClr val="70AD47">
              <a:lumMod val="20000"/>
              <a:lumOff val="8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55" name="任意多边形 54"/>
          <p:cNvSpPr/>
          <p:nvPr>
            <p:custDataLst>
              <p:tags r:id="rId12"/>
            </p:custDataLst>
          </p:nvPr>
        </p:nvSpPr>
        <p:spPr bwMode="auto">
          <a:xfrm flipH="1">
            <a:off x="5135880" y="3325495"/>
            <a:ext cx="2052320" cy="3352800"/>
          </a:xfrm>
          <a:custGeom>
            <a:avLst/>
            <a:gdLst>
              <a:gd name="T0" fmla="*/ 667 w 689"/>
              <a:gd name="T1" fmla="*/ 589 h 1041"/>
              <a:gd name="T2" fmla="*/ 462 w 689"/>
              <a:gd name="T3" fmla="*/ 672 h 1041"/>
              <a:gd name="T4" fmla="*/ 390 w 689"/>
              <a:gd name="T5" fmla="*/ 788 h 1041"/>
              <a:gd name="T6" fmla="*/ 383 w 689"/>
              <a:gd name="T7" fmla="*/ 983 h 1041"/>
              <a:gd name="T8" fmla="*/ 411 w 689"/>
              <a:gd name="T9" fmla="*/ 1041 h 1041"/>
              <a:gd name="T10" fmla="*/ 266 w 689"/>
              <a:gd name="T11" fmla="*/ 968 h 1041"/>
              <a:gd name="T12" fmla="*/ 274 w 689"/>
              <a:gd name="T13" fmla="*/ 866 h 1041"/>
              <a:gd name="T14" fmla="*/ 184 w 689"/>
              <a:gd name="T15" fmla="*/ 586 h 1041"/>
              <a:gd name="T16" fmla="*/ 0 w 689"/>
              <a:gd name="T17" fmla="*/ 473 h 1041"/>
              <a:gd name="T18" fmla="*/ 23 w 689"/>
              <a:gd name="T19" fmla="*/ 490 h 1041"/>
              <a:gd name="T20" fmla="*/ 154 w 689"/>
              <a:gd name="T21" fmla="*/ 527 h 1041"/>
              <a:gd name="T22" fmla="*/ 103 w 689"/>
              <a:gd name="T23" fmla="*/ 447 h 1041"/>
              <a:gd name="T24" fmla="*/ 73 w 689"/>
              <a:gd name="T25" fmla="*/ 340 h 1041"/>
              <a:gd name="T26" fmla="*/ 76 w 689"/>
              <a:gd name="T27" fmla="*/ 280 h 1041"/>
              <a:gd name="T28" fmla="*/ 83 w 689"/>
              <a:gd name="T29" fmla="*/ 323 h 1041"/>
              <a:gd name="T30" fmla="*/ 133 w 689"/>
              <a:gd name="T31" fmla="*/ 435 h 1041"/>
              <a:gd name="T32" fmla="*/ 151 w 689"/>
              <a:gd name="T33" fmla="*/ 458 h 1041"/>
              <a:gd name="T34" fmla="*/ 203 w 689"/>
              <a:gd name="T35" fmla="*/ 518 h 1041"/>
              <a:gd name="T36" fmla="*/ 243 w 689"/>
              <a:gd name="T37" fmla="*/ 567 h 1041"/>
              <a:gd name="T38" fmla="*/ 332 w 689"/>
              <a:gd name="T39" fmla="*/ 594 h 1041"/>
              <a:gd name="T40" fmla="*/ 359 w 689"/>
              <a:gd name="T41" fmla="*/ 494 h 1041"/>
              <a:gd name="T42" fmla="*/ 361 w 689"/>
              <a:gd name="T43" fmla="*/ 481 h 1041"/>
              <a:gd name="T44" fmla="*/ 370 w 689"/>
              <a:gd name="T45" fmla="*/ 427 h 1041"/>
              <a:gd name="T46" fmla="*/ 376 w 689"/>
              <a:gd name="T47" fmla="*/ 327 h 1041"/>
              <a:gd name="T48" fmla="*/ 375 w 689"/>
              <a:gd name="T49" fmla="*/ 287 h 1041"/>
              <a:gd name="T50" fmla="*/ 374 w 689"/>
              <a:gd name="T51" fmla="*/ 270 h 1041"/>
              <a:gd name="T52" fmla="*/ 368 w 689"/>
              <a:gd name="T53" fmla="*/ 215 h 1041"/>
              <a:gd name="T54" fmla="*/ 363 w 689"/>
              <a:gd name="T55" fmla="*/ 188 h 1041"/>
              <a:gd name="T56" fmla="*/ 358 w 689"/>
              <a:gd name="T57" fmla="*/ 165 h 1041"/>
              <a:gd name="T58" fmla="*/ 327 w 689"/>
              <a:gd name="T59" fmla="*/ 67 h 1041"/>
              <a:gd name="T60" fmla="*/ 295 w 689"/>
              <a:gd name="T61" fmla="*/ 0 h 1041"/>
              <a:gd name="T62" fmla="*/ 346 w 689"/>
              <a:gd name="T63" fmla="*/ 66 h 1041"/>
              <a:gd name="T64" fmla="*/ 386 w 689"/>
              <a:gd name="T65" fmla="*/ 146 h 1041"/>
              <a:gd name="T66" fmla="*/ 410 w 689"/>
              <a:gd name="T67" fmla="*/ 228 h 1041"/>
              <a:gd name="T68" fmla="*/ 416 w 689"/>
              <a:gd name="T69" fmla="*/ 259 h 1041"/>
              <a:gd name="T70" fmla="*/ 425 w 689"/>
              <a:gd name="T71" fmla="*/ 361 h 1041"/>
              <a:gd name="T72" fmla="*/ 437 w 689"/>
              <a:gd name="T73" fmla="*/ 370 h 1041"/>
              <a:gd name="T74" fmla="*/ 491 w 689"/>
              <a:gd name="T75" fmla="*/ 306 h 1041"/>
              <a:gd name="T76" fmla="*/ 520 w 689"/>
              <a:gd name="T77" fmla="*/ 275 h 1041"/>
              <a:gd name="T78" fmla="*/ 546 w 689"/>
              <a:gd name="T79" fmla="*/ 239 h 1041"/>
              <a:gd name="T80" fmla="*/ 599 w 689"/>
              <a:gd name="T81" fmla="*/ 113 h 1041"/>
              <a:gd name="T82" fmla="*/ 608 w 689"/>
              <a:gd name="T83" fmla="*/ 120 h 1041"/>
              <a:gd name="T84" fmla="*/ 607 w 689"/>
              <a:gd name="T85" fmla="*/ 131 h 1041"/>
              <a:gd name="T86" fmla="*/ 578 w 689"/>
              <a:gd name="T87" fmla="*/ 235 h 1041"/>
              <a:gd name="T88" fmla="*/ 556 w 689"/>
              <a:gd name="T89" fmla="*/ 280 h 1041"/>
              <a:gd name="T90" fmla="*/ 538 w 689"/>
              <a:gd name="T91" fmla="*/ 311 h 1041"/>
              <a:gd name="T92" fmla="*/ 489 w 689"/>
              <a:gd name="T93" fmla="*/ 386 h 1041"/>
              <a:gd name="T94" fmla="*/ 425 w 689"/>
              <a:gd name="T95" fmla="*/ 489 h 1041"/>
              <a:gd name="T96" fmla="*/ 406 w 689"/>
              <a:gd name="T97" fmla="*/ 605 h 1041"/>
              <a:gd name="T98" fmla="*/ 496 w 689"/>
              <a:gd name="T99" fmla="*/ 584 h 1041"/>
              <a:gd name="T100" fmla="*/ 614 w 689"/>
              <a:gd name="T101" fmla="*/ 485 h 1041"/>
              <a:gd name="T102" fmla="*/ 685 w 689"/>
              <a:gd name="T103" fmla="*/ 390 h 1041"/>
              <a:gd name="T104" fmla="*/ 686 w 689"/>
              <a:gd name="T105" fmla="*/ 390 h 1041"/>
              <a:gd name="T106" fmla="*/ 630 w 689"/>
              <a:gd name="T107" fmla="*/ 492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9" h="1041">
                <a:moveTo>
                  <a:pt x="534" y="591"/>
                </a:moveTo>
                <a:cubicBezTo>
                  <a:pt x="537" y="590"/>
                  <a:pt x="597" y="559"/>
                  <a:pt x="667" y="589"/>
                </a:cubicBezTo>
                <a:cubicBezTo>
                  <a:pt x="667" y="589"/>
                  <a:pt x="587" y="584"/>
                  <a:pt x="509" y="634"/>
                </a:cubicBezTo>
                <a:cubicBezTo>
                  <a:pt x="493" y="644"/>
                  <a:pt x="477" y="657"/>
                  <a:pt x="462" y="672"/>
                </a:cubicBezTo>
                <a:cubicBezTo>
                  <a:pt x="442" y="692"/>
                  <a:pt x="423" y="718"/>
                  <a:pt x="407" y="750"/>
                </a:cubicBezTo>
                <a:cubicBezTo>
                  <a:pt x="401" y="762"/>
                  <a:pt x="395" y="775"/>
                  <a:pt x="390" y="788"/>
                </a:cubicBezTo>
                <a:cubicBezTo>
                  <a:pt x="390" y="788"/>
                  <a:pt x="374" y="851"/>
                  <a:pt x="381" y="961"/>
                </a:cubicBezTo>
                <a:cubicBezTo>
                  <a:pt x="381" y="961"/>
                  <a:pt x="381" y="970"/>
                  <a:pt x="383" y="983"/>
                </a:cubicBezTo>
                <a:cubicBezTo>
                  <a:pt x="383" y="983"/>
                  <a:pt x="383" y="983"/>
                  <a:pt x="383" y="983"/>
                </a:cubicBezTo>
                <a:cubicBezTo>
                  <a:pt x="387" y="1000"/>
                  <a:pt x="387" y="1026"/>
                  <a:pt x="411" y="1041"/>
                </a:cubicBezTo>
                <a:cubicBezTo>
                  <a:pt x="227" y="1041"/>
                  <a:pt x="227" y="1041"/>
                  <a:pt x="227" y="1041"/>
                </a:cubicBezTo>
                <a:cubicBezTo>
                  <a:pt x="227" y="1041"/>
                  <a:pt x="258" y="1034"/>
                  <a:pt x="266" y="968"/>
                </a:cubicBezTo>
                <a:cubicBezTo>
                  <a:pt x="266" y="968"/>
                  <a:pt x="266" y="968"/>
                  <a:pt x="266" y="968"/>
                </a:cubicBezTo>
                <a:cubicBezTo>
                  <a:pt x="267" y="935"/>
                  <a:pt x="270" y="901"/>
                  <a:pt x="274" y="866"/>
                </a:cubicBezTo>
                <a:cubicBezTo>
                  <a:pt x="289" y="744"/>
                  <a:pt x="247" y="642"/>
                  <a:pt x="196" y="596"/>
                </a:cubicBezTo>
                <a:cubicBezTo>
                  <a:pt x="192" y="592"/>
                  <a:pt x="188" y="589"/>
                  <a:pt x="184" y="586"/>
                </a:cubicBezTo>
                <a:cubicBezTo>
                  <a:pt x="134" y="551"/>
                  <a:pt x="73" y="547"/>
                  <a:pt x="19" y="496"/>
                </a:cubicBezTo>
                <a:cubicBezTo>
                  <a:pt x="13" y="489"/>
                  <a:pt x="6" y="482"/>
                  <a:pt x="0" y="473"/>
                </a:cubicBezTo>
                <a:cubicBezTo>
                  <a:pt x="1" y="474"/>
                  <a:pt x="9" y="482"/>
                  <a:pt x="23" y="490"/>
                </a:cubicBezTo>
                <a:cubicBezTo>
                  <a:pt x="23" y="490"/>
                  <a:pt x="23" y="490"/>
                  <a:pt x="23" y="490"/>
                </a:cubicBezTo>
                <a:cubicBezTo>
                  <a:pt x="37" y="499"/>
                  <a:pt x="57" y="509"/>
                  <a:pt x="82" y="516"/>
                </a:cubicBezTo>
                <a:cubicBezTo>
                  <a:pt x="103" y="522"/>
                  <a:pt x="126" y="526"/>
                  <a:pt x="154" y="527"/>
                </a:cubicBezTo>
                <a:cubicBezTo>
                  <a:pt x="154" y="527"/>
                  <a:pt x="137" y="509"/>
                  <a:pt x="120" y="479"/>
                </a:cubicBezTo>
                <a:cubicBezTo>
                  <a:pt x="114" y="470"/>
                  <a:pt x="108" y="459"/>
                  <a:pt x="103" y="447"/>
                </a:cubicBezTo>
                <a:cubicBezTo>
                  <a:pt x="94" y="429"/>
                  <a:pt x="86" y="408"/>
                  <a:pt x="81" y="386"/>
                </a:cubicBezTo>
                <a:cubicBezTo>
                  <a:pt x="77" y="372"/>
                  <a:pt x="74" y="356"/>
                  <a:pt x="73" y="340"/>
                </a:cubicBezTo>
                <a:cubicBezTo>
                  <a:pt x="72" y="332"/>
                  <a:pt x="72" y="323"/>
                  <a:pt x="72" y="314"/>
                </a:cubicBezTo>
                <a:cubicBezTo>
                  <a:pt x="73" y="303"/>
                  <a:pt x="74" y="291"/>
                  <a:pt x="76" y="280"/>
                </a:cubicBezTo>
                <a:cubicBezTo>
                  <a:pt x="76" y="280"/>
                  <a:pt x="76" y="290"/>
                  <a:pt x="79" y="305"/>
                </a:cubicBezTo>
                <a:cubicBezTo>
                  <a:pt x="80" y="311"/>
                  <a:pt x="82" y="316"/>
                  <a:pt x="83" y="323"/>
                </a:cubicBezTo>
                <a:cubicBezTo>
                  <a:pt x="89" y="346"/>
                  <a:pt x="98" y="377"/>
                  <a:pt x="115" y="406"/>
                </a:cubicBezTo>
                <a:cubicBezTo>
                  <a:pt x="120" y="416"/>
                  <a:pt x="126" y="426"/>
                  <a:pt x="133" y="435"/>
                </a:cubicBezTo>
                <a:cubicBezTo>
                  <a:pt x="139" y="442"/>
                  <a:pt x="145" y="450"/>
                  <a:pt x="151" y="458"/>
                </a:cubicBezTo>
                <a:cubicBezTo>
                  <a:pt x="151" y="458"/>
                  <a:pt x="151" y="458"/>
                  <a:pt x="151" y="458"/>
                </a:cubicBezTo>
                <a:cubicBezTo>
                  <a:pt x="153" y="460"/>
                  <a:pt x="155" y="462"/>
                  <a:pt x="157" y="465"/>
                </a:cubicBezTo>
                <a:cubicBezTo>
                  <a:pt x="171" y="482"/>
                  <a:pt x="187" y="500"/>
                  <a:pt x="203" y="518"/>
                </a:cubicBezTo>
                <a:cubicBezTo>
                  <a:pt x="203" y="518"/>
                  <a:pt x="203" y="518"/>
                  <a:pt x="203" y="518"/>
                </a:cubicBezTo>
                <a:cubicBezTo>
                  <a:pt x="216" y="534"/>
                  <a:pt x="230" y="550"/>
                  <a:pt x="243" y="567"/>
                </a:cubicBezTo>
                <a:cubicBezTo>
                  <a:pt x="270" y="601"/>
                  <a:pt x="293" y="637"/>
                  <a:pt x="303" y="671"/>
                </a:cubicBezTo>
                <a:cubicBezTo>
                  <a:pt x="303" y="671"/>
                  <a:pt x="317" y="642"/>
                  <a:pt x="332" y="594"/>
                </a:cubicBezTo>
                <a:cubicBezTo>
                  <a:pt x="333" y="593"/>
                  <a:pt x="333" y="593"/>
                  <a:pt x="333" y="592"/>
                </a:cubicBezTo>
                <a:cubicBezTo>
                  <a:pt x="342" y="565"/>
                  <a:pt x="351" y="532"/>
                  <a:pt x="359" y="494"/>
                </a:cubicBezTo>
                <a:cubicBezTo>
                  <a:pt x="359" y="491"/>
                  <a:pt x="360" y="489"/>
                  <a:pt x="360" y="486"/>
                </a:cubicBezTo>
                <a:cubicBezTo>
                  <a:pt x="361" y="484"/>
                  <a:pt x="361" y="482"/>
                  <a:pt x="361" y="481"/>
                </a:cubicBezTo>
                <a:cubicBezTo>
                  <a:pt x="364" y="468"/>
                  <a:pt x="366" y="454"/>
                  <a:pt x="368" y="440"/>
                </a:cubicBezTo>
                <a:cubicBezTo>
                  <a:pt x="369" y="436"/>
                  <a:pt x="369" y="431"/>
                  <a:pt x="370" y="427"/>
                </a:cubicBezTo>
                <a:cubicBezTo>
                  <a:pt x="373" y="400"/>
                  <a:pt x="375" y="371"/>
                  <a:pt x="376" y="342"/>
                </a:cubicBezTo>
                <a:cubicBezTo>
                  <a:pt x="376" y="337"/>
                  <a:pt x="376" y="332"/>
                  <a:pt x="376" y="327"/>
                </a:cubicBezTo>
                <a:cubicBezTo>
                  <a:pt x="376" y="314"/>
                  <a:pt x="376" y="301"/>
                  <a:pt x="375" y="288"/>
                </a:cubicBezTo>
                <a:cubicBezTo>
                  <a:pt x="375" y="287"/>
                  <a:pt x="375" y="287"/>
                  <a:pt x="375" y="287"/>
                </a:cubicBezTo>
                <a:cubicBezTo>
                  <a:pt x="375" y="281"/>
                  <a:pt x="374" y="276"/>
                  <a:pt x="374" y="270"/>
                </a:cubicBezTo>
                <a:cubicBezTo>
                  <a:pt x="374" y="270"/>
                  <a:pt x="374" y="270"/>
                  <a:pt x="374" y="270"/>
                </a:cubicBezTo>
                <a:cubicBezTo>
                  <a:pt x="374" y="265"/>
                  <a:pt x="373" y="261"/>
                  <a:pt x="373" y="257"/>
                </a:cubicBezTo>
                <a:cubicBezTo>
                  <a:pt x="372" y="243"/>
                  <a:pt x="370" y="229"/>
                  <a:pt x="368" y="215"/>
                </a:cubicBezTo>
                <a:cubicBezTo>
                  <a:pt x="367" y="207"/>
                  <a:pt x="365" y="199"/>
                  <a:pt x="364" y="191"/>
                </a:cubicBezTo>
                <a:cubicBezTo>
                  <a:pt x="363" y="190"/>
                  <a:pt x="363" y="189"/>
                  <a:pt x="363" y="188"/>
                </a:cubicBezTo>
                <a:cubicBezTo>
                  <a:pt x="363" y="188"/>
                  <a:pt x="363" y="188"/>
                  <a:pt x="363" y="188"/>
                </a:cubicBezTo>
                <a:cubicBezTo>
                  <a:pt x="362" y="181"/>
                  <a:pt x="360" y="173"/>
                  <a:pt x="358" y="165"/>
                </a:cubicBezTo>
                <a:cubicBezTo>
                  <a:pt x="352" y="139"/>
                  <a:pt x="344" y="113"/>
                  <a:pt x="334" y="86"/>
                </a:cubicBezTo>
                <a:cubicBezTo>
                  <a:pt x="332" y="80"/>
                  <a:pt x="330" y="74"/>
                  <a:pt x="327" y="67"/>
                </a:cubicBezTo>
                <a:cubicBezTo>
                  <a:pt x="323" y="57"/>
                  <a:pt x="319" y="48"/>
                  <a:pt x="314" y="38"/>
                </a:cubicBezTo>
                <a:cubicBezTo>
                  <a:pt x="308" y="25"/>
                  <a:pt x="302" y="12"/>
                  <a:pt x="295" y="0"/>
                </a:cubicBezTo>
                <a:cubicBezTo>
                  <a:pt x="296" y="1"/>
                  <a:pt x="310" y="14"/>
                  <a:pt x="328" y="39"/>
                </a:cubicBezTo>
                <a:cubicBezTo>
                  <a:pt x="334" y="47"/>
                  <a:pt x="340" y="56"/>
                  <a:pt x="346" y="66"/>
                </a:cubicBezTo>
                <a:cubicBezTo>
                  <a:pt x="346" y="66"/>
                  <a:pt x="346" y="66"/>
                  <a:pt x="346" y="66"/>
                </a:cubicBezTo>
                <a:cubicBezTo>
                  <a:pt x="359" y="87"/>
                  <a:pt x="373" y="114"/>
                  <a:pt x="386" y="146"/>
                </a:cubicBezTo>
                <a:cubicBezTo>
                  <a:pt x="392" y="163"/>
                  <a:pt x="398" y="181"/>
                  <a:pt x="404" y="201"/>
                </a:cubicBezTo>
                <a:cubicBezTo>
                  <a:pt x="406" y="210"/>
                  <a:pt x="408" y="218"/>
                  <a:pt x="410" y="228"/>
                </a:cubicBezTo>
                <a:cubicBezTo>
                  <a:pt x="410" y="228"/>
                  <a:pt x="410" y="228"/>
                  <a:pt x="410" y="228"/>
                </a:cubicBezTo>
                <a:cubicBezTo>
                  <a:pt x="412" y="238"/>
                  <a:pt x="414" y="248"/>
                  <a:pt x="416" y="259"/>
                </a:cubicBezTo>
                <a:cubicBezTo>
                  <a:pt x="420" y="281"/>
                  <a:pt x="423" y="305"/>
                  <a:pt x="424" y="331"/>
                </a:cubicBezTo>
                <a:cubicBezTo>
                  <a:pt x="424" y="340"/>
                  <a:pt x="425" y="350"/>
                  <a:pt x="425" y="361"/>
                </a:cubicBezTo>
                <a:cubicBezTo>
                  <a:pt x="425" y="370"/>
                  <a:pt x="425" y="379"/>
                  <a:pt x="425" y="389"/>
                </a:cubicBezTo>
                <a:cubicBezTo>
                  <a:pt x="425" y="389"/>
                  <a:pt x="429" y="381"/>
                  <a:pt x="437" y="370"/>
                </a:cubicBezTo>
                <a:cubicBezTo>
                  <a:pt x="442" y="362"/>
                  <a:pt x="449" y="353"/>
                  <a:pt x="457" y="344"/>
                </a:cubicBezTo>
                <a:cubicBezTo>
                  <a:pt x="467" y="331"/>
                  <a:pt x="478" y="317"/>
                  <a:pt x="491" y="306"/>
                </a:cubicBezTo>
                <a:cubicBezTo>
                  <a:pt x="495" y="302"/>
                  <a:pt x="501" y="297"/>
                  <a:pt x="506" y="291"/>
                </a:cubicBezTo>
                <a:cubicBezTo>
                  <a:pt x="511" y="286"/>
                  <a:pt x="515" y="281"/>
                  <a:pt x="520" y="275"/>
                </a:cubicBezTo>
                <a:cubicBezTo>
                  <a:pt x="528" y="265"/>
                  <a:pt x="537" y="253"/>
                  <a:pt x="546" y="239"/>
                </a:cubicBezTo>
                <a:cubicBezTo>
                  <a:pt x="546" y="239"/>
                  <a:pt x="546" y="239"/>
                  <a:pt x="546" y="239"/>
                </a:cubicBezTo>
                <a:cubicBezTo>
                  <a:pt x="551" y="231"/>
                  <a:pt x="556" y="222"/>
                  <a:pt x="561" y="213"/>
                </a:cubicBezTo>
                <a:cubicBezTo>
                  <a:pt x="575" y="186"/>
                  <a:pt x="588" y="153"/>
                  <a:pt x="599" y="113"/>
                </a:cubicBezTo>
                <a:cubicBezTo>
                  <a:pt x="602" y="101"/>
                  <a:pt x="605" y="88"/>
                  <a:pt x="608" y="74"/>
                </a:cubicBezTo>
                <a:cubicBezTo>
                  <a:pt x="608" y="74"/>
                  <a:pt x="611" y="91"/>
                  <a:pt x="608" y="120"/>
                </a:cubicBezTo>
                <a:cubicBezTo>
                  <a:pt x="608" y="123"/>
                  <a:pt x="607" y="127"/>
                  <a:pt x="607" y="131"/>
                </a:cubicBezTo>
                <a:cubicBezTo>
                  <a:pt x="607" y="131"/>
                  <a:pt x="607" y="131"/>
                  <a:pt x="607" y="131"/>
                </a:cubicBezTo>
                <a:cubicBezTo>
                  <a:pt x="606" y="137"/>
                  <a:pt x="605" y="143"/>
                  <a:pt x="604" y="150"/>
                </a:cubicBezTo>
                <a:cubicBezTo>
                  <a:pt x="600" y="174"/>
                  <a:pt x="592" y="203"/>
                  <a:pt x="578" y="235"/>
                </a:cubicBezTo>
                <a:cubicBezTo>
                  <a:pt x="574" y="244"/>
                  <a:pt x="570" y="253"/>
                  <a:pt x="566" y="262"/>
                </a:cubicBezTo>
                <a:cubicBezTo>
                  <a:pt x="563" y="268"/>
                  <a:pt x="560" y="274"/>
                  <a:pt x="556" y="280"/>
                </a:cubicBezTo>
                <a:cubicBezTo>
                  <a:pt x="553" y="286"/>
                  <a:pt x="550" y="291"/>
                  <a:pt x="547" y="297"/>
                </a:cubicBezTo>
                <a:cubicBezTo>
                  <a:pt x="544" y="302"/>
                  <a:pt x="541" y="306"/>
                  <a:pt x="538" y="311"/>
                </a:cubicBezTo>
                <a:cubicBezTo>
                  <a:pt x="521" y="337"/>
                  <a:pt x="508" y="359"/>
                  <a:pt x="496" y="376"/>
                </a:cubicBezTo>
                <a:cubicBezTo>
                  <a:pt x="493" y="379"/>
                  <a:pt x="491" y="383"/>
                  <a:pt x="489" y="386"/>
                </a:cubicBezTo>
                <a:cubicBezTo>
                  <a:pt x="448" y="446"/>
                  <a:pt x="439" y="449"/>
                  <a:pt x="427" y="479"/>
                </a:cubicBezTo>
                <a:cubicBezTo>
                  <a:pt x="427" y="479"/>
                  <a:pt x="426" y="483"/>
                  <a:pt x="425" y="489"/>
                </a:cubicBezTo>
                <a:cubicBezTo>
                  <a:pt x="425" y="492"/>
                  <a:pt x="424" y="497"/>
                  <a:pt x="423" y="501"/>
                </a:cubicBezTo>
                <a:cubicBezTo>
                  <a:pt x="419" y="526"/>
                  <a:pt x="411" y="568"/>
                  <a:pt x="406" y="605"/>
                </a:cubicBezTo>
                <a:cubicBezTo>
                  <a:pt x="401" y="635"/>
                  <a:pt x="397" y="663"/>
                  <a:pt x="396" y="677"/>
                </a:cubicBezTo>
                <a:cubicBezTo>
                  <a:pt x="396" y="677"/>
                  <a:pt x="444" y="624"/>
                  <a:pt x="496" y="584"/>
                </a:cubicBezTo>
                <a:cubicBezTo>
                  <a:pt x="502" y="579"/>
                  <a:pt x="509" y="574"/>
                  <a:pt x="515" y="570"/>
                </a:cubicBezTo>
                <a:cubicBezTo>
                  <a:pt x="545" y="548"/>
                  <a:pt x="581" y="519"/>
                  <a:pt x="614" y="485"/>
                </a:cubicBezTo>
                <a:cubicBezTo>
                  <a:pt x="615" y="485"/>
                  <a:pt x="615" y="484"/>
                  <a:pt x="616" y="483"/>
                </a:cubicBezTo>
                <a:cubicBezTo>
                  <a:pt x="644" y="454"/>
                  <a:pt x="669" y="422"/>
                  <a:pt x="685" y="390"/>
                </a:cubicBezTo>
                <a:cubicBezTo>
                  <a:pt x="686" y="387"/>
                  <a:pt x="688" y="385"/>
                  <a:pt x="689" y="383"/>
                </a:cubicBezTo>
                <a:cubicBezTo>
                  <a:pt x="689" y="383"/>
                  <a:pt x="688" y="386"/>
                  <a:pt x="686" y="390"/>
                </a:cubicBezTo>
                <a:cubicBezTo>
                  <a:pt x="681" y="406"/>
                  <a:pt x="665" y="444"/>
                  <a:pt x="632" y="490"/>
                </a:cubicBezTo>
                <a:cubicBezTo>
                  <a:pt x="631" y="490"/>
                  <a:pt x="631" y="491"/>
                  <a:pt x="630" y="492"/>
                </a:cubicBezTo>
                <a:cubicBezTo>
                  <a:pt x="607" y="523"/>
                  <a:pt x="576" y="558"/>
                  <a:pt x="534" y="591"/>
                </a:cubicBezTo>
                <a:close/>
              </a:path>
            </a:pathLst>
          </a:custGeom>
          <a:solidFill>
            <a:srgbClr val="000000">
              <a:lumMod val="65000"/>
              <a:lumOff val="35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56" name="任意多边形 55"/>
          <p:cNvSpPr/>
          <p:nvPr>
            <p:custDataLst>
              <p:tags r:id="rId13"/>
            </p:custDataLst>
          </p:nvPr>
        </p:nvSpPr>
        <p:spPr bwMode="auto">
          <a:xfrm>
            <a:off x="5064760" y="4131945"/>
            <a:ext cx="1052830" cy="1054735"/>
          </a:xfrm>
          <a:custGeom>
            <a:avLst/>
            <a:gdLst>
              <a:gd name="T0" fmla="*/ 996292 w 327"/>
              <a:gd name="T1" fmla="*/ 610022 h 328"/>
              <a:gd name="T2" fmla="*/ 965447 w 327"/>
              <a:gd name="T3" fmla="*/ 705530 h 328"/>
              <a:gd name="T4" fmla="*/ 956194 w 327"/>
              <a:gd name="T5" fmla="*/ 724016 h 328"/>
              <a:gd name="T6" fmla="*/ 740279 w 327"/>
              <a:gd name="T7" fmla="*/ 945842 h 328"/>
              <a:gd name="T8" fmla="*/ 626153 w 327"/>
              <a:gd name="T9" fmla="*/ 988975 h 328"/>
              <a:gd name="T10" fmla="*/ 533618 w 327"/>
              <a:gd name="T11" fmla="*/ 1001298 h 328"/>
              <a:gd name="T12" fmla="*/ 129549 w 327"/>
              <a:gd name="T13" fmla="*/ 831848 h 328"/>
              <a:gd name="T14" fmla="*/ 46267 w 327"/>
              <a:gd name="T15" fmla="*/ 699368 h 328"/>
              <a:gd name="T16" fmla="*/ 6169 w 327"/>
              <a:gd name="T17" fmla="*/ 526837 h 328"/>
              <a:gd name="T18" fmla="*/ 98704 w 327"/>
              <a:gd name="T19" fmla="*/ 209502 h 328"/>
              <a:gd name="T20" fmla="*/ 120295 w 327"/>
              <a:gd name="T21" fmla="*/ 181774 h 328"/>
              <a:gd name="T22" fmla="*/ 305365 w 327"/>
              <a:gd name="T23" fmla="*/ 43133 h 328"/>
              <a:gd name="T24" fmla="*/ 407153 w 327"/>
              <a:gd name="T25" fmla="*/ 12324 h 328"/>
              <a:gd name="T26" fmla="*/ 478097 w 327"/>
              <a:gd name="T27" fmla="*/ 3081 h 328"/>
              <a:gd name="T28" fmla="*/ 478097 w 327"/>
              <a:gd name="T29" fmla="*/ 3081 h 328"/>
              <a:gd name="T30" fmla="*/ 481181 w 327"/>
              <a:gd name="T31" fmla="*/ 3081 h 328"/>
              <a:gd name="T32" fmla="*/ 561378 w 327"/>
              <a:gd name="T33" fmla="*/ 3081 h 328"/>
              <a:gd name="T34" fmla="*/ 561378 w 327"/>
              <a:gd name="T35" fmla="*/ 3081 h 328"/>
              <a:gd name="T36" fmla="*/ 764955 w 327"/>
              <a:gd name="T37" fmla="*/ 73942 h 328"/>
              <a:gd name="T38" fmla="*/ 814307 w 327"/>
              <a:gd name="T39" fmla="*/ 104751 h 328"/>
              <a:gd name="T40" fmla="*/ 922264 w 327"/>
              <a:gd name="T41" fmla="*/ 221826 h 328"/>
              <a:gd name="T42" fmla="*/ 922264 w 327"/>
              <a:gd name="T43" fmla="*/ 224907 h 328"/>
              <a:gd name="T44" fmla="*/ 950025 w 327"/>
              <a:gd name="T45" fmla="*/ 264959 h 328"/>
              <a:gd name="T46" fmla="*/ 1008630 w 327"/>
              <a:gd name="T47" fmla="*/ 477542 h 328"/>
              <a:gd name="T48" fmla="*/ 996292 w 327"/>
              <a:gd name="T49" fmla="*/ 610022 h 3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27" h="328">
                <a:moveTo>
                  <a:pt x="323" y="198"/>
                </a:moveTo>
                <a:cubicBezTo>
                  <a:pt x="321" y="209"/>
                  <a:pt x="317" y="219"/>
                  <a:pt x="313" y="229"/>
                </a:cubicBezTo>
                <a:cubicBezTo>
                  <a:pt x="312" y="231"/>
                  <a:pt x="311" y="233"/>
                  <a:pt x="310" y="235"/>
                </a:cubicBezTo>
                <a:cubicBezTo>
                  <a:pt x="295" y="266"/>
                  <a:pt x="270" y="291"/>
                  <a:pt x="240" y="307"/>
                </a:cubicBezTo>
                <a:cubicBezTo>
                  <a:pt x="228" y="313"/>
                  <a:pt x="216" y="318"/>
                  <a:pt x="203" y="321"/>
                </a:cubicBezTo>
                <a:cubicBezTo>
                  <a:pt x="193" y="323"/>
                  <a:pt x="183" y="325"/>
                  <a:pt x="173" y="325"/>
                </a:cubicBezTo>
                <a:cubicBezTo>
                  <a:pt x="121" y="328"/>
                  <a:pt x="74" y="306"/>
                  <a:pt x="42" y="270"/>
                </a:cubicBezTo>
                <a:cubicBezTo>
                  <a:pt x="31" y="257"/>
                  <a:pt x="22" y="243"/>
                  <a:pt x="15" y="227"/>
                </a:cubicBezTo>
                <a:cubicBezTo>
                  <a:pt x="8" y="210"/>
                  <a:pt x="3" y="191"/>
                  <a:pt x="2" y="171"/>
                </a:cubicBezTo>
                <a:cubicBezTo>
                  <a:pt x="0" y="133"/>
                  <a:pt x="12" y="97"/>
                  <a:pt x="32" y="68"/>
                </a:cubicBezTo>
                <a:cubicBezTo>
                  <a:pt x="35" y="65"/>
                  <a:pt x="37" y="62"/>
                  <a:pt x="39" y="59"/>
                </a:cubicBezTo>
                <a:cubicBezTo>
                  <a:pt x="55" y="40"/>
                  <a:pt x="76" y="24"/>
                  <a:pt x="99" y="14"/>
                </a:cubicBezTo>
                <a:cubicBezTo>
                  <a:pt x="109" y="10"/>
                  <a:pt x="120" y="6"/>
                  <a:pt x="132" y="4"/>
                </a:cubicBezTo>
                <a:cubicBezTo>
                  <a:pt x="139" y="2"/>
                  <a:pt x="147" y="1"/>
                  <a:pt x="155" y="1"/>
                </a:cubicBezTo>
                <a:cubicBezTo>
                  <a:pt x="155" y="1"/>
                  <a:pt x="155" y="1"/>
                  <a:pt x="155" y="1"/>
                </a:cubicBezTo>
                <a:cubicBezTo>
                  <a:pt x="155" y="1"/>
                  <a:pt x="156" y="1"/>
                  <a:pt x="156" y="1"/>
                </a:cubicBezTo>
                <a:cubicBezTo>
                  <a:pt x="165" y="0"/>
                  <a:pt x="173" y="0"/>
                  <a:pt x="182" y="1"/>
                </a:cubicBezTo>
                <a:cubicBezTo>
                  <a:pt x="182" y="1"/>
                  <a:pt x="182" y="1"/>
                  <a:pt x="182" y="1"/>
                </a:cubicBezTo>
                <a:cubicBezTo>
                  <a:pt x="206" y="4"/>
                  <a:pt x="228" y="12"/>
                  <a:pt x="248" y="24"/>
                </a:cubicBezTo>
                <a:cubicBezTo>
                  <a:pt x="253" y="27"/>
                  <a:pt x="259" y="30"/>
                  <a:pt x="264" y="34"/>
                </a:cubicBezTo>
                <a:cubicBezTo>
                  <a:pt x="277" y="45"/>
                  <a:pt x="290" y="58"/>
                  <a:pt x="299" y="72"/>
                </a:cubicBezTo>
                <a:cubicBezTo>
                  <a:pt x="299" y="73"/>
                  <a:pt x="299" y="73"/>
                  <a:pt x="299" y="73"/>
                </a:cubicBezTo>
                <a:cubicBezTo>
                  <a:pt x="302" y="77"/>
                  <a:pt x="305" y="82"/>
                  <a:pt x="308" y="86"/>
                </a:cubicBezTo>
                <a:cubicBezTo>
                  <a:pt x="319" y="107"/>
                  <a:pt x="325" y="130"/>
                  <a:pt x="327" y="155"/>
                </a:cubicBezTo>
                <a:cubicBezTo>
                  <a:pt x="327" y="170"/>
                  <a:pt x="326" y="184"/>
                  <a:pt x="323" y="198"/>
                </a:cubicBezTo>
                <a:close/>
              </a:path>
            </a:pathLst>
          </a:custGeom>
          <a:solidFill>
            <a:srgbClr val="70AD47">
              <a:alpha val="61000"/>
              <a:lumMod val="40000"/>
              <a:lumOff val="60000"/>
            </a:srgbClr>
          </a:solidFill>
          <a:ln>
            <a:noFill/>
          </a:ln>
        </p:spPr>
        <p:txBody>
          <a:bodyPr anchor="ctr"/>
          <a:p>
            <a:pPr algn="ctr">
              <a:lnSpc>
                <a:spcPct val="130000"/>
              </a:lnSpc>
            </a:pPr>
            <a:endParaRPr dirty="0">
              <a:latin typeface="微软雅黑" panose="020B0503020204020204" charset="-122"/>
              <a:ea typeface="微软雅黑" panose="020B0503020204020204" charset="-122"/>
            </a:endParaRPr>
          </a:p>
        </p:txBody>
      </p:sp>
      <p:sp>
        <p:nvSpPr>
          <p:cNvPr id="57" name="任意多边形 56"/>
          <p:cNvSpPr/>
          <p:nvPr>
            <p:custDataLst>
              <p:tags r:id="rId14"/>
            </p:custDataLst>
          </p:nvPr>
        </p:nvSpPr>
        <p:spPr bwMode="auto">
          <a:xfrm>
            <a:off x="5323840" y="3465830"/>
            <a:ext cx="791845" cy="793750"/>
          </a:xfrm>
          <a:custGeom>
            <a:avLst/>
            <a:gdLst>
              <a:gd name="T0" fmla="*/ 243 w 246"/>
              <a:gd name="T1" fmla="*/ 118 h 247"/>
              <a:gd name="T2" fmla="*/ 129 w 246"/>
              <a:gd name="T3" fmla="*/ 243 h 247"/>
              <a:gd name="T4" fmla="*/ 3 w 246"/>
              <a:gd name="T5" fmla="*/ 130 h 247"/>
              <a:gd name="T6" fmla="*/ 117 w 246"/>
              <a:gd name="T7" fmla="*/ 4 h 247"/>
              <a:gd name="T8" fmla="*/ 243 w 246"/>
              <a:gd name="T9" fmla="*/ 118 h 247"/>
            </a:gdLst>
            <a:ahLst/>
            <a:cxnLst>
              <a:cxn ang="0">
                <a:pos x="T0" y="T1"/>
              </a:cxn>
              <a:cxn ang="0">
                <a:pos x="T2" y="T3"/>
              </a:cxn>
              <a:cxn ang="0">
                <a:pos x="T4" y="T5"/>
              </a:cxn>
              <a:cxn ang="0">
                <a:pos x="T6" y="T7"/>
              </a:cxn>
              <a:cxn ang="0">
                <a:pos x="T8" y="T9"/>
              </a:cxn>
            </a:cxnLst>
            <a:rect l="0" t="0" r="r" b="b"/>
            <a:pathLst>
              <a:path w="246" h="247">
                <a:moveTo>
                  <a:pt x="243" y="118"/>
                </a:moveTo>
                <a:cubicBezTo>
                  <a:pt x="246" y="184"/>
                  <a:pt x="195" y="240"/>
                  <a:pt x="129" y="243"/>
                </a:cubicBezTo>
                <a:cubicBezTo>
                  <a:pt x="63" y="247"/>
                  <a:pt x="7" y="196"/>
                  <a:pt x="3" y="130"/>
                </a:cubicBezTo>
                <a:cubicBezTo>
                  <a:pt x="0" y="63"/>
                  <a:pt x="51" y="7"/>
                  <a:pt x="117" y="4"/>
                </a:cubicBezTo>
                <a:cubicBezTo>
                  <a:pt x="183" y="0"/>
                  <a:pt x="240" y="51"/>
                  <a:pt x="243" y="118"/>
                </a:cubicBezTo>
                <a:close/>
              </a:path>
            </a:pathLst>
          </a:custGeom>
          <a:solidFill>
            <a:schemeClr val="accent4">
              <a:lumMod val="60000"/>
              <a:lumOff val="40000"/>
            </a:scheme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0" name="任意多边形 59"/>
          <p:cNvSpPr/>
          <p:nvPr>
            <p:custDataLst>
              <p:tags r:id="rId15"/>
            </p:custDataLst>
          </p:nvPr>
        </p:nvSpPr>
        <p:spPr bwMode="auto">
          <a:xfrm>
            <a:off x="6173470" y="3948430"/>
            <a:ext cx="664210" cy="662305"/>
          </a:xfrm>
          <a:custGeom>
            <a:avLst/>
            <a:gdLst>
              <a:gd name="T0" fmla="*/ 204 w 206"/>
              <a:gd name="T1" fmla="*/ 98 h 206"/>
              <a:gd name="T2" fmla="*/ 108 w 206"/>
              <a:gd name="T3" fmla="*/ 203 h 206"/>
              <a:gd name="T4" fmla="*/ 3 w 206"/>
              <a:gd name="T5" fmla="*/ 108 h 206"/>
              <a:gd name="T6" fmla="*/ 98 w 206"/>
              <a:gd name="T7" fmla="*/ 3 h 206"/>
              <a:gd name="T8" fmla="*/ 204 w 206"/>
              <a:gd name="T9" fmla="*/ 98 h 206"/>
            </a:gdLst>
            <a:ahLst/>
            <a:cxnLst>
              <a:cxn ang="0">
                <a:pos x="T0" y="T1"/>
              </a:cxn>
              <a:cxn ang="0">
                <a:pos x="T2" y="T3"/>
              </a:cxn>
              <a:cxn ang="0">
                <a:pos x="T4" y="T5"/>
              </a:cxn>
              <a:cxn ang="0">
                <a:pos x="T6" y="T7"/>
              </a:cxn>
              <a:cxn ang="0">
                <a:pos x="T8" y="T9"/>
              </a:cxn>
            </a:cxnLst>
            <a:rect l="0" t="0" r="r" b="b"/>
            <a:pathLst>
              <a:path w="206" h="206">
                <a:moveTo>
                  <a:pt x="204" y="98"/>
                </a:moveTo>
                <a:cubicBezTo>
                  <a:pt x="206" y="153"/>
                  <a:pt x="164" y="200"/>
                  <a:pt x="108" y="203"/>
                </a:cubicBezTo>
                <a:cubicBezTo>
                  <a:pt x="53" y="206"/>
                  <a:pt x="6" y="163"/>
                  <a:pt x="3" y="108"/>
                </a:cubicBezTo>
                <a:cubicBezTo>
                  <a:pt x="0" y="52"/>
                  <a:pt x="43" y="5"/>
                  <a:pt x="98" y="3"/>
                </a:cubicBezTo>
                <a:cubicBezTo>
                  <a:pt x="154" y="0"/>
                  <a:pt x="201" y="42"/>
                  <a:pt x="204" y="98"/>
                </a:cubicBezTo>
                <a:close/>
              </a:path>
            </a:pathLst>
          </a:custGeom>
          <a:solidFill>
            <a:srgbClr val="70AD47">
              <a:lumMod val="20000"/>
              <a:lumOff val="80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2" name="任意多边形 61"/>
          <p:cNvSpPr/>
          <p:nvPr>
            <p:custDataLst>
              <p:tags r:id="rId16"/>
            </p:custDataLst>
          </p:nvPr>
        </p:nvSpPr>
        <p:spPr bwMode="auto">
          <a:xfrm>
            <a:off x="7080885" y="3334385"/>
            <a:ext cx="222250" cy="224155"/>
          </a:xfrm>
          <a:custGeom>
            <a:avLst/>
            <a:gdLst>
              <a:gd name="T0" fmla="*/ 68 w 69"/>
              <a:gd name="T1" fmla="*/ 33 h 69"/>
              <a:gd name="T2" fmla="*/ 36 w 69"/>
              <a:gd name="T3" fmla="*/ 68 h 69"/>
              <a:gd name="T4" fmla="*/ 0 w 69"/>
              <a:gd name="T5" fmla="*/ 36 h 69"/>
              <a:gd name="T6" fmla="*/ 32 w 69"/>
              <a:gd name="T7" fmla="*/ 1 h 69"/>
              <a:gd name="T8" fmla="*/ 68 w 69"/>
              <a:gd name="T9" fmla="*/ 33 h 69"/>
            </a:gdLst>
            <a:ahLst/>
            <a:cxnLst>
              <a:cxn ang="0">
                <a:pos x="T0" y="T1"/>
              </a:cxn>
              <a:cxn ang="0">
                <a:pos x="T2" y="T3"/>
              </a:cxn>
              <a:cxn ang="0">
                <a:pos x="T4" y="T5"/>
              </a:cxn>
              <a:cxn ang="0">
                <a:pos x="T6" y="T7"/>
              </a:cxn>
              <a:cxn ang="0">
                <a:pos x="T8" y="T9"/>
              </a:cxn>
            </a:cxnLst>
            <a:rect l="0" t="0" r="r" b="b"/>
            <a:pathLst>
              <a:path w="69" h="69">
                <a:moveTo>
                  <a:pt x="68" y="33"/>
                </a:moveTo>
                <a:cubicBezTo>
                  <a:pt x="69" y="52"/>
                  <a:pt x="54" y="67"/>
                  <a:pt x="36" y="68"/>
                </a:cubicBezTo>
                <a:cubicBezTo>
                  <a:pt x="17" y="69"/>
                  <a:pt x="1" y="55"/>
                  <a:pt x="0" y="36"/>
                </a:cubicBezTo>
                <a:cubicBezTo>
                  <a:pt x="0" y="18"/>
                  <a:pt x="14" y="2"/>
                  <a:pt x="32" y="1"/>
                </a:cubicBezTo>
                <a:cubicBezTo>
                  <a:pt x="51" y="0"/>
                  <a:pt x="67" y="14"/>
                  <a:pt x="68" y="33"/>
                </a:cubicBezTo>
                <a:close/>
              </a:path>
            </a:pathLst>
          </a:custGeom>
          <a:solidFill>
            <a:srgbClr val="70AD47">
              <a:lumMod val="20000"/>
              <a:lumOff val="8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64" name="任意多边形 63"/>
          <p:cNvSpPr/>
          <p:nvPr>
            <p:custDataLst>
              <p:tags r:id="rId17"/>
            </p:custDataLst>
          </p:nvPr>
        </p:nvSpPr>
        <p:spPr bwMode="auto">
          <a:xfrm>
            <a:off x="4791075" y="2827020"/>
            <a:ext cx="203835" cy="205740"/>
          </a:xfrm>
          <a:custGeom>
            <a:avLst/>
            <a:gdLst>
              <a:gd name="T0" fmla="*/ 62 w 63"/>
              <a:gd name="T1" fmla="*/ 30 h 64"/>
              <a:gd name="T2" fmla="*/ 33 w 63"/>
              <a:gd name="T3" fmla="*/ 63 h 64"/>
              <a:gd name="T4" fmla="*/ 1 w 63"/>
              <a:gd name="T5" fmla="*/ 34 h 64"/>
              <a:gd name="T6" fmla="*/ 30 w 63"/>
              <a:gd name="T7" fmla="*/ 1 h 64"/>
              <a:gd name="T8" fmla="*/ 62 w 63"/>
              <a:gd name="T9" fmla="*/ 30 h 64"/>
            </a:gdLst>
            <a:ahLst/>
            <a:cxnLst>
              <a:cxn ang="0">
                <a:pos x="T0" y="T1"/>
              </a:cxn>
              <a:cxn ang="0">
                <a:pos x="T2" y="T3"/>
              </a:cxn>
              <a:cxn ang="0">
                <a:pos x="T4" y="T5"/>
              </a:cxn>
              <a:cxn ang="0">
                <a:pos x="T6" y="T7"/>
              </a:cxn>
              <a:cxn ang="0">
                <a:pos x="T8" y="T9"/>
              </a:cxn>
            </a:cxnLst>
            <a:rect l="0" t="0" r="r" b="b"/>
            <a:pathLst>
              <a:path w="63" h="64">
                <a:moveTo>
                  <a:pt x="62" y="30"/>
                </a:moveTo>
                <a:cubicBezTo>
                  <a:pt x="63" y="47"/>
                  <a:pt x="50" y="62"/>
                  <a:pt x="33" y="63"/>
                </a:cubicBezTo>
                <a:cubicBezTo>
                  <a:pt x="16" y="64"/>
                  <a:pt x="1" y="51"/>
                  <a:pt x="1" y="34"/>
                </a:cubicBezTo>
                <a:cubicBezTo>
                  <a:pt x="0" y="16"/>
                  <a:pt x="13" y="2"/>
                  <a:pt x="30" y="1"/>
                </a:cubicBezTo>
                <a:cubicBezTo>
                  <a:pt x="47" y="0"/>
                  <a:pt x="62" y="13"/>
                  <a:pt x="62" y="30"/>
                </a:cubicBezTo>
                <a:close/>
              </a:path>
            </a:pathLst>
          </a:custGeom>
          <a:solidFill>
            <a:srgbClr val="ED7D31"/>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67" name="任意多边形 66"/>
          <p:cNvSpPr/>
          <p:nvPr>
            <p:custDataLst>
              <p:tags r:id="rId18"/>
            </p:custDataLst>
          </p:nvPr>
        </p:nvSpPr>
        <p:spPr bwMode="auto">
          <a:xfrm>
            <a:off x="6087110" y="2128520"/>
            <a:ext cx="205740" cy="207010"/>
          </a:xfrm>
          <a:custGeom>
            <a:avLst/>
            <a:gdLst>
              <a:gd name="T0" fmla="*/ 63 w 64"/>
              <a:gd name="T1" fmla="*/ 31 h 64"/>
              <a:gd name="T2" fmla="*/ 33 w 64"/>
              <a:gd name="T3" fmla="*/ 63 h 64"/>
              <a:gd name="T4" fmla="*/ 1 w 64"/>
              <a:gd name="T5" fmla="*/ 34 h 64"/>
              <a:gd name="T6" fmla="*/ 30 w 64"/>
              <a:gd name="T7" fmla="*/ 1 h 64"/>
              <a:gd name="T8" fmla="*/ 63 w 64"/>
              <a:gd name="T9" fmla="*/ 31 h 64"/>
            </a:gdLst>
            <a:ahLst/>
            <a:cxnLst>
              <a:cxn ang="0">
                <a:pos x="T0" y="T1"/>
              </a:cxn>
              <a:cxn ang="0">
                <a:pos x="T2" y="T3"/>
              </a:cxn>
              <a:cxn ang="0">
                <a:pos x="T4" y="T5"/>
              </a:cxn>
              <a:cxn ang="0">
                <a:pos x="T6" y="T7"/>
              </a:cxn>
              <a:cxn ang="0">
                <a:pos x="T8" y="T9"/>
              </a:cxn>
            </a:cxnLst>
            <a:rect l="0" t="0" r="r" b="b"/>
            <a:pathLst>
              <a:path w="64" h="64">
                <a:moveTo>
                  <a:pt x="63" y="31"/>
                </a:moveTo>
                <a:cubicBezTo>
                  <a:pt x="64" y="48"/>
                  <a:pt x="50" y="62"/>
                  <a:pt x="33" y="63"/>
                </a:cubicBezTo>
                <a:cubicBezTo>
                  <a:pt x="16" y="64"/>
                  <a:pt x="2" y="51"/>
                  <a:pt x="1" y="34"/>
                </a:cubicBezTo>
                <a:cubicBezTo>
                  <a:pt x="0" y="17"/>
                  <a:pt x="13" y="2"/>
                  <a:pt x="30" y="1"/>
                </a:cubicBezTo>
                <a:cubicBezTo>
                  <a:pt x="47" y="0"/>
                  <a:pt x="62" y="13"/>
                  <a:pt x="63" y="31"/>
                </a:cubicBezTo>
                <a:close/>
              </a:path>
            </a:pathLst>
          </a:custGeom>
          <a:solidFill>
            <a:srgbClr val="70AD47">
              <a:lumMod val="40000"/>
              <a:lumOff val="6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69" name="任意多边形 68"/>
          <p:cNvSpPr/>
          <p:nvPr>
            <p:custDataLst>
              <p:tags r:id="rId19"/>
            </p:custDataLst>
          </p:nvPr>
        </p:nvSpPr>
        <p:spPr bwMode="auto">
          <a:xfrm>
            <a:off x="5083175" y="3315970"/>
            <a:ext cx="295910" cy="299085"/>
          </a:xfrm>
          <a:custGeom>
            <a:avLst/>
            <a:gdLst>
              <a:gd name="T0" fmla="*/ 91 w 92"/>
              <a:gd name="T1" fmla="*/ 44 h 93"/>
              <a:gd name="T2" fmla="*/ 48 w 92"/>
              <a:gd name="T3" fmla="*/ 91 h 93"/>
              <a:gd name="T4" fmla="*/ 1 w 92"/>
              <a:gd name="T5" fmla="*/ 49 h 93"/>
              <a:gd name="T6" fmla="*/ 44 w 92"/>
              <a:gd name="T7" fmla="*/ 1 h 93"/>
              <a:gd name="T8" fmla="*/ 91 w 92"/>
              <a:gd name="T9" fmla="*/ 44 h 93"/>
            </a:gdLst>
            <a:ahLst/>
            <a:cxnLst>
              <a:cxn ang="0">
                <a:pos x="T0" y="T1"/>
              </a:cxn>
              <a:cxn ang="0">
                <a:pos x="T2" y="T3"/>
              </a:cxn>
              <a:cxn ang="0">
                <a:pos x="T4" y="T5"/>
              </a:cxn>
              <a:cxn ang="0">
                <a:pos x="T6" y="T7"/>
              </a:cxn>
              <a:cxn ang="0">
                <a:pos x="T8" y="T9"/>
              </a:cxn>
            </a:cxnLst>
            <a:rect l="0" t="0" r="r" b="b"/>
            <a:pathLst>
              <a:path w="92" h="93">
                <a:moveTo>
                  <a:pt x="91" y="44"/>
                </a:moveTo>
                <a:cubicBezTo>
                  <a:pt x="92" y="69"/>
                  <a:pt x="73" y="90"/>
                  <a:pt x="48" y="91"/>
                </a:cubicBezTo>
                <a:cubicBezTo>
                  <a:pt x="23" y="93"/>
                  <a:pt x="2" y="73"/>
                  <a:pt x="1" y="49"/>
                </a:cubicBezTo>
                <a:cubicBezTo>
                  <a:pt x="0" y="24"/>
                  <a:pt x="19" y="3"/>
                  <a:pt x="44" y="1"/>
                </a:cubicBezTo>
                <a:cubicBezTo>
                  <a:pt x="69" y="0"/>
                  <a:pt x="90" y="19"/>
                  <a:pt x="91" y="44"/>
                </a:cubicBezTo>
                <a:close/>
              </a:path>
            </a:pathLst>
          </a:custGeom>
          <a:solidFill>
            <a:srgbClr val="ED7D31">
              <a:alpha val="69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74" name="任意多边形 73"/>
          <p:cNvSpPr/>
          <p:nvPr>
            <p:custDataLst>
              <p:tags r:id="rId20"/>
            </p:custDataLst>
          </p:nvPr>
        </p:nvSpPr>
        <p:spPr bwMode="auto">
          <a:xfrm>
            <a:off x="6875145" y="3884295"/>
            <a:ext cx="299085" cy="299085"/>
          </a:xfrm>
          <a:custGeom>
            <a:avLst/>
            <a:gdLst>
              <a:gd name="T0" fmla="*/ 92 w 93"/>
              <a:gd name="T1" fmla="*/ 44 h 93"/>
              <a:gd name="T2" fmla="*/ 49 w 93"/>
              <a:gd name="T3" fmla="*/ 91 h 93"/>
              <a:gd name="T4" fmla="*/ 2 w 93"/>
              <a:gd name="T5" fmla="*/ 49 h 93"/>
              <a:gd name="T6" fmla="*/ 44 w 93"/>
              <a:gd name="T7" fmla="*/ 1 h 93"/>
              <a:gd name="T8" fmla="*/ 92 w 93"/>
              <a:gd name="T9" fmla="*/ 44 h 93"/>
            </a:gdLst>
            <a:ahLst/>
            <a:cxnLst>
              <a:cxn ang="0">
                <a:pos x="T0" y="T1"/>
              </a:cxn>
              <a:cxn ang="0">
                <a:pos x="T2" y="T3"/>
              </a:cxn>
              <a:cxn ang="0">
                <a:pos x="T4" y="T5"/>
              </a:cxn>
              <a:cxn ang="0">
                <a:pos x="T6" y="T7"/>
              </a:cxn>
              <a:cxn ang="0">
                <a:pos x="T8" y="T9"/>
              </a:cxn>
            </a:cxnLst>
            <a:rect l="0" t="0" r="r" b="b"/>
            <a:pathLst>
              <a:path w="93" h="93">
                <a:moveTo>
                  <a:pt x="92" y="44"/>
                </a:moveTo>
                <a:cubicBezTo>
                  <a:pt x="93" y="69"/>
                  <a:pt x="74" y="90"/>
                  <a:pt x="49" y="91"/>
                </a:cubicBezTo>
                <a:cubicBezTo>
                  <a:pt x="24" y="93"/>
                  <a:pt x="3" y="74"/>
                  <a:pt x="2" y="49"/>
                </a:cubicBezTo>
                <a:cubicBezTo>
                  <a:pt x="0" y="24"/>
                  <a:pt x="19" y="3"/>
                  <a:pt x="44" y="1"/>
                </a:cubicBezTo>
                <a:cubicBezTo>
                  <a:pt x="69" y="0"/>
                  <a:pt x="90" y="19"/>
                  <a:pt x="92" y="44"/>
                </a:cubicBezTo>
                <a:close/>
              </a:path>
            </a:pathLst>
          </a:custGeom>
          <a:solidFill>
            <a:srgbClr val="4472C4"/>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77" name="椭圆 76"/>
          <p:cNvSpPr/>
          <p:nvPr>
            <p:custDataLst>
              <p:tags r:id="rId21"/>
            </p:custDataLst>
          </p:nvPr>
        </p:nvSpPr>
        <p:spPr bwMode="auto">
          <a:xfrm>
            <a:off x="5262880" y="2332355"/>
            <a:ext cx="845185" cy="845185"/>
          </a:xfrm>
          <a:prstGeom prst="ellipse">
            <a:avLst/>
          </a:prstGeom>
          <a:solidFill>
            <a:srgbClr val="ED7D31"/>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79" name="任意多边形 18"/>
          <p:cNvSpPr/>
          <p:nvPr>
            <p:custDataLst>
              <p:tags r:id="rId22"/>
            </p:custDataLst>
          </p:nvPr>
        </p:nvSpPr>
        <p:spPr bwMode="auto">
          <a:xfrm>
            <a:off x="6251575" y="2512060"/>
            <a:ext cx="932815" cy="925830"/>
          </a:xfrm>
          <a:custGeom>
            <a:avLst/>
            <a:gdLst>
              <a:gd name="T0" fmla="*/ 197 w 200"/>
              <a:gd name="T1" fmla="*/ 95 h 199"/>
              <a:gd name="T2" fmla="*/ 105 w 200"/>
              <a:gd name="T3" fmla="*/ 197 h 199"/>
              <a:gd name="T4" fmla="*/ 3 w 200"/>
              <a:gd name="T5" fmla="*/ 105 h 199"/>
              <a:gd name="T6" fmla="*/ 95 w 200"/>
              <a:gd name="T7" fmla="*/ 3 h 199"/>
              <a:gd name="T8" fmla="*/ 197 w 200"/>
              <a:gd name="T9" fmla="*/ 95 h 199"/>
            </a:gdLst>
            <a:ahLst/>
            <a:cxnLst>
              <a:cxn ang="0">
                <a:pos x="T0" y="T1"/>
              </a:cxn>
              <a:cxn ang="0">
                <a:pos x="T2" y="T3"/>
              </a:cxn>
              <a:cxn ang="0">
                <a:pos x="T4" y="T5"/>
              </a:cxn>
              <a:cxn ang="0">
                <a:pos x="T6" y="T7"/>
              </a:cxn>
              <a:cxn ang="0">
                <a:pos x="T8" y="T9"/>
              </a:cxn>
            </a:cxnLst>
            <a:rect l="0" t="0" r="r" b="b"/>
            <a:pathLst>
              <a:path w="200" h="199">
                <a:moveTo>
                  <a:pt x="197" y="95"/>
                </a:moveTo>
                <a:cubicBezTo>
                  <a:pt x="200" y="148"/>
                  <a:pt x="158" y="194"/>
                  <a:pt x="105" y="197"/>
                </a:cubicBezTo>
                <a:cubicBezTo>
                  <a:pt x="51" y="199"/>
                  <a:pt x="6" y="158"/>
                  <a:pt x="3" y="105"/>
                </a:cubicBezTo>
                <a:cubicBezTo>
                  <a:pt x="0" y="51"/>
                  <a:pt x="42" y="5"/>
                  <a:pt x="95" y="3"/>
                </a:cubicBezTo>
                <a:cubicBezTo>
                  <a:pt x="149" y="0"/>
                  <a:pt x="194" y="41"/>
                  <a:pt x="197" y="95"/>
                </a:cubicBezTo>
                <a:close/>
              </a:path>
            </a:pathLst>
          </a:custGeom>
          <a:solidFill>
            <a:schemeClr val="accent4">
              <a:lumMod val="60000"/>
              <a:lumOff val="40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80" name="任意多边形 79"/>
          <p:cNvSpPr/>
          <p:nvPr>
            <p:custDataLst>
              <p:tags r:id="rId23"/>
            </p:custDataLst>
          </p:nvPr>
        </p:nvSpPr>
        <p:spPr bwMode="auto">
          <a:xfrm>
            <a:off x="5656580" y="3146425"/>
            <a:ext cx="1160780" cy="1158875"/>
          </a:xfrm>
          <a:custGeom>
            <a:avLst/>
            <a:gdLst>
              <a:gd name="T0" fmla="*/ 323 w 328"/>
              <a:gd name="T1" fmla="*/ 156 h 328"/>
              <a:gd name="T2" fmla="*/ 172 w 328"/>
              <a:gd name="T3" fmla="*/ 323 h 328"/>
              <a:gd name="T4" fmla="*/ 4 w 328"/>
              <a:gd name="T5" fmla="*/ 172 h 328"/>
              <a:gd name="T6" fmla="*/ 156 w 328"/>
              <a:gd name="T7" fmla="*/ 4 h 328"/>
              <a:gd name="T8" fmla="*/ 323 w 328"/>
              <a:gd name="T9" fmla="*/ 156 h 328"/>
            </a:gdLst>
            <a:ahLst/>
            <a:cxnLst>
              <a:cxn ang="0">
                <a:pos x="T0" y="T1"/>
              </a:cxn>
              <a:cxn ang="0">
                <a:pos x="T2" y="T3"/>
              </a:cxn>
              <a:cxn ang="0">
                <a:pos x="T4" y="T5"/>
              </a:cxn>
              <a:cxn ang="0">
                <a:pos x="T6" y="T7"/>
              </a:cxn>
              <a:cxn ang="0">
                <a:pos x="T8" y="T9"/>
              </a:cxn>
            </a:cxnLst>
            <a:rect l="0" t="0" r="r" b="b"/>
            <a:pathLst>
              <a:path w="328" h="328">
                <a:moveTo>
                  <a:pt x="323" y="156"/>
                </a:moveTo>
                <a:cubicBezTo>
                  <a:pt x="328" y="244"/>
                  <a:pt x="260" y="319"/>
                  <a:pt x="172" y="323"/>
                </a:cubicBezTo>
                <a:cubicBezTo>
                  <a:pt x="84" y="328"/>
                  <a:pt x="9" y="260"/>
                  <a:pt x="4" y="172"/>
                </a:cubicBezTo>
                <a:cubicBezTo>
                  <a:pt x="0" y="84"/>
                  <a:pt x="68" y="9"/>
                  <a:pt x="156" y="4"/>
                </a:cubicBezTo>
                <a:cubicBezTo>
                  <a:pt x="244" y="0"/>
                  <a:pt x="319" y="68"/>
                  <a:pt x="323" y="156"/>
                </a:cubicBezTo>
                <a:close/>
              </a:path>
            </a:pathLst>
          </a:custGeom>
          <a:solidFill>
            <a:srgbClr val="4472C4"/>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1" name="任意多边形 80"/>
          <p:cNvSpPr/>
          <p:nvPr>
            <p:custDataLst>
              <p:tags r:id="rId24"/>
            </p:custDataLst>
          </p:nvPr>
        </p:nvSpPr>
        <p:spPr bwMode="auto">
          <a:xfrm>
            <a:off x="6787515" y="4356100"/>
            <a:ext cx="624205" cy="619760"/>
          </a:xfrm>
          <a:custGeom>
            <a:avLst/>
            <a:gdLst>
              <a:gd name="T0" fmla="*/ 192 w 194"/>
              <a:gd name="T1" fmla="*/ 93 h 193"/>
              <a:gd name="T2" fmla="*/ 101 w 194"/>
              <a:gd name="T3" fmla="*/ 192 h 193"/>
              <a:gd name="T4" fmla="*/ 55 w 194"/>
              <a:gd name="T5" fmla="*/ 183 h 193"/>
              <a:gd name="T6" fmla="*/ 40 w 194"/>
              <a:gd name="T7" fmla="*/ 174 h 193"/>
              <a:gd name="T8" fmla="*/ 6 w 194"/>
              <a:gd name="T9" fmla="*/ 127 h 193"/>
              <a:gd name="T10" fmla="*/ 1 w 194"/>
              <a:gd name="T11" fmla="*/ 109 h 193"/>
              <a:gd name="T12" fmla="*/ 1 w 194"/>
              <a:gd name="T13" fmla="*/ 101 h 193"/>
              <a:gd name="T14" fmla="*/ 18 w 194"/>
              <a:gd name="T15" fmla="*/ 43 h 193"/>
              <a:gd name="T16" fmla="*/ 48 w 194"/>
              <a:gd name="T17" fmla="*/ 14 h 193"/>
              <a:gd name="T18" fmla="*/ 92 w 194"/>
              <a:gd name="T19" fmla="*/ 1 h 193"/>
              <a:gd name="T20" fmla="*/ 179 w 194"/>
              <a:gd name="T21" fmla="*/ 48 h 193"/>
              <a:gd name="T22" fmla="*/ 179 w 194"/>
              <a:gd name="T23" fmla="*/ 48 h 193"/>
              <a:gd name="T24" fmla="*/ 192 w 194"/>
              <a:gd name="T25" fmla="*/ 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4" h="193">
                <a:moveTo>
                  <a:pt x="192" y="93"/>
                </a:moveTo>
                <a:cubicBezTo>
                  <a:pt x="194" y="145"/>
                  <a:pt x="153" y="190"/>
                  <a:pt x="101" y="192"/>
                </a:cubicBezTo>
                <a:cubicBezTo>
                  <a:pt x="84" y="193"/>
                  <a:pt x="69" y="190"/>
                  <a:pt x="55" y="183"/>
                </a:cubicBezTo>
                <a:cubicBezTo>
                  <a:pt x="50" y="181"/>
                  <a:pt x="45" y="178"/>
                  <a:pt x="40" y="174"/>
                </a:cubicBezTo>
                <a:cubicBezTo>
                  <a:pt x="25" y="163"/>
                  <a:pt x="12" y="147"/>
                  <a:pt x="6" y="127"/>
                </a:cubicBezTo>
                <a:cubicBezTo>
                  <a:pt x="4" y="122"/>
                  <a:pt x="2" y="115"/>
                  <a:pt x="1" y="109"/>
                </a:cubicBezTo>
                <a:cubicBezTo>
                  <a:pt x="1" y="106"/>
                  <a:pt x="1" y="104"/>
                  <a:pt x="1" y="101"/>
                </a:cubicBezTo>
                <a:cubicBezTo>
                  <a:pt x="0" y="79"/>
                  <a:pt x="6" y="59"/>
                  <a:pt x="18" y="43"/>
                </a:cubicBezTo>
                <a:cubicBezTo>
                  <a:pt x="26" y="31"/>
                  <a:pt x="36" y="21"/>
                  <a:pt x="48" y="14"/>
                </a:cubicBezTo>
                <a:cubicBezTo>
                  <a:pt x="61" y="6"/>
                  <a:pt x="76" y="2"/>
                  <a:pt x="92" y="1"/>
                </a:cubicBezTo>
                <a:cubicBezTo>
                  <a:pt x="129" y="0"/>
                  <a:pt x="161" y="19"/>
                  <a:pt x="179" y="48"/>
                </a:cubicBezTo>
                <a:cubicBezTo>
                  <a:pt x="179" y="48"/>
                  <a:pt x="179" y="48"/>
                  <a:pt x="179" y="48"/>
                </a:cubicBezTo>
                <a:cubicBezTo>
                  <a:pt x="187" y="61"/>
                  <a:pt x="191" y="76"/>
                  <a:pt x="192" y="93"/>
                </a:cubicBezTo>
                <a:close/>
              </a:path>
            </a:pathLst>
          </a:custGeom>
          <a:solidFill>
            <a:srgbClr val="778495">
              <a:lumMod val="60000"/>
              <a:lumOff val="40000"/>
            </a:srgb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82" name="任意多边形 25"/>
          <p:cNvSpPr/>
          <p:nvPr>
            <p:custDataLst>
              <p:tags r:id="rId25"/>
            </p:custDataLst>
          </p:nvPr>
        </p:nvSpPr>
        <p:spPr bwMode="auto">
          <a:xfrm>
            <a:off x="5594350" y="4610100"/>
            <a:ext cx="1077595" cy="1080770"/>
          </a:xfrm>
          <a:custGeom>
            <a:avLst/>
            <a:gdLst>
              <a:gd name="T0" fmla="*/ 280 w 280"/>
              <a:gd name="T1" fmla="*/ 148 h 281"/>
              <a:gd name="T2" fmla="*/ 280 w 280"/>
              <a:gd name="T3" fmla="*/ 148 h 281"/>
              <a:gd name="T4" fmla="*/ 156 w 280"/>
              <a:gd name="T5" fmla="*/ 279 h 281"/>
              <a:gd name="T6" fmla="*/ 146 w 280"/>
              <a:gd name="T7" fmla="*/ 280 h 281"/>
              <a:gd name="T8" fmla="*/ 83 w 280"/>
              <a:gd name="T9" fmla="*/ 268 h 281"/>
              <a:gd name="T10" fmla="*/ 30 w 280"/>
              <a:gd name="T11" fmla="*/ 227 h 281"/>
              <a:gd name="T12" fmla="*/ 0 w 280"/>
              <a:gd name="T13" fmla="*/ 146 h 281"/>
              <a:gd name="T14" fmla="*/ 3 w 280"/>
              <a:gd name="T15" fmla="*/ 111 h 281"/>
              <a:gd name="T16" fmla="*/ 9 w 280"/>
              <a:gd name="T17" fmla="*/ 91 h 281"/>
              <a:gd name="T18" fmla="*/ 9 w 280"/>
              <a:gd name="T19" fmla="*/ 91 h 281"/>
              <a:gd name="T20" fmla="*/ 39 w 280"/>
              <a:gd name="T21" fmla="*/ 44 h 281"/>
              <a:gd name="T22" fmla="*/ 99 w 280"/>
              <a:gd name="T23" fmla="*/ 7 h 281"/>
              <a:gd name="T24" fmla="*/ 113 w 280"/>
              <a:gd name="T25" fmla="*/ 3 h 281"/>
              <a:gd name="T26" fmla="*/ 127 w 280"/>
              <a:gd name="T27" fmla="*/ 1 h 281"/>
              <a:gd name="T28" fmla="*/ 134 w 280"/>
              <a:gd name="T29" fmla="*/ 1 h 281"/>
              <a:gd name="T30" fmla="*/ 151 w 280"/>
              <a:gd name="T31" fmla="*/ 1 h 281"/>
              <a:gd name="T32" fmla="*/ 175 w 280"/>
              <a:gd name="T33" fmla="*/ 5 h 281"/>
              <a:gd name="T34" fmla="*/ 207 w 280"/>
              <a:gd name="T35" fmla="*/ 18 h 281"/>
              <a:gd name="T36" fmla="*/ 247 w 280"/>
              <a:gd name="T37" fmla="*/ 50 h 281"/>
              <a:gd name="T38" fmla="*/ 254 w 280"/>
              <a:gd name="T39" fmla="*/ 60 h 281"/>
              <a:gd name="T40" fmla="*/ 279 w 280"/>
              <a:gd name="T41" fmla="*/ 128 h 281"/>
              <a:gd name="T42" fmla="*/ 280 w 280"/>
              <a:gd name="T43" fmla="*/ 134 h 281"/>
              <a:gd name="T44" fmla="*/ 280 w 280"/>
              <a:gd name="T45" fmla="*/ 14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81">
                <a:moveTo>
                  <a:pt x="280" y="148"/>
                </a:moveTo>
                <a:cubicBezTo>
                  <a:pt x="280" y="148"/>
                  <a:pt x="280" y="148"/>
                  <a:pt x="280" y="148"/>
                </a:cubicBezTo>
                <a:cubicBezTo>
                  <a:pt x="276" y="216"/>
                  <a:pt x="224" y="272"/>
                  <a:pt x="156" y="279"/>
                </a:cubicBezTo>
                <a:cubicBezTo>
                  <a:pt x="153" y="280"/>
                  <a:pt x="149" y="280"/>
                  <a:pt x="146" y="280"/>
                </a:cubicBezTo>
                <a:cubicBezTo>
                  <a:pt x="124" y="281"/>
                  <a:pt x="102" y="277"/>
                  <a:pt x="83" y="268"/>
                </a:cubicBezTo>
                <a:cubicBezTo>
                  <a:pt x="62" y="259"/>
                  <a:pt x="44" y="245"/>
                  <a:pt x="30" y="227"/>
                </a:cubicBezTo>
                <a:cubicBezTo>
                  <a:pt x="13" y="205"/>
                  <a:pt x="1" y="177"/>
                  <a:pt x="0" y="146"/>
                </a:cubicBezTo>
                <a:cubicBezTo>
                  <a:pt x="0" y="134"/>
                  <a:pt x="1" y="123"/>
                  <a:pt x="3" y="111"/>
                </a:cubicBezTo>
                <a:cubicBezTo>
                  <a:pt x="5" y="104"/>
                  <a:pt x="7" y="98"/>
                  <a:pt x="9" y="91"/>
                </a:cubicBezTo>
                <a:cubicBezTo>
                  <a:pt x="9" y="91"/>
                  <a:pt x="9" y="91"/>
                  <a:pt x="9" y="91"/>
                </a:cubicBezTo>
                <a:cubicBezTo>
                  <a:pt x="16" y="73"/>
                  <a:pt x="26" y="57"/>
                  <a:pt x="39" y="44"/>
                </a:cubicBezTo>
                <a:cubicBezTo>
                  <a:pt x="55" y="27"/>
                  <a:pt x="76" y="14"/>
                  <a:pt x="99" y="7"/>
                </a:cubicBezTo>
                <a:cubicBezTo>
                  <a:pt x="103" y="5"/>
                  <a:pt x="108" y="4"/>
                  <a:pt x="113" y="3"/>
                </a:cubicBezTo>
                <a:cubicBezTo>
                  <a:pt x="117" y="2"/>
                  <a:pt x="122" y="2"/>
                  <a:pt x="127" y="1"/>
                </a:cubicBezTo>
                <a:cubicBezTo>
                  <a:pt x="129" y="1"/>
                  <a:pt x="132" y="1"/>
                  <a:pt x="134" y="1"/>
                </a:cubicBezTo>
                <a:cubicBezTo>
                  <a:pt x="140" y="0"/>
                  <a:pt x="145" y="1"/>
                  <a:pt x="151" y="1"/>
                </a:cubicBezTo>
                <a:cubicBezTo>
                  <a:pt x="159" y="2"/>
                  <a:pt x="167" y="3"/>
                  <a:pt x="175" y="5"/>
                </a:cubicBezTo>
                <a:cubicBezTo>
                  <a:pt x="186" y="8"/>
                  <a:pt x="197" y="12"/>
                  <a:pt x="207" y="18"/>
                </a:cubicBezTo>
                <a:cubicBezTo>
                  <a:pt x="222" y="26"/>
                  <a:pt x="236" y="37"/>
                  <a:pt x="247" y="50"/>
                </a:cubicBezTo>
                <a:cubicBezTo>
                  <a:pt x="249" y="53"/>
                  <a:pt x="252" y="56"/>
                  <a:pt x="254" y="60"/>
                </a:cubicBezTo>
                <a:cubicBezTo>
                  <a:pt x="268" y="79"/>
                  <a:pt x="277" y="103"/>
                  <a:pt x="279" y="128"/>
                </a:cubicBezTo>
                <a:cubicBezTo>
                  <a:pt x="280" y="130"/>
                  <a:pt x="280" y="132"/>
                  <a:pt x="280" y="134"/>
                </a:cubicBezTo>
                <a:cubicBezTo>
                  <a:pt x="280" y="139"/>
                  <a:pt x="280" y="144"/>
                  <a:pt x="280" y="148"/>
                </a:cubicBezTo>
                <a:close/>
              </a:path>
            </a:pathLst>
          </a:custGeom>
          <a:solidFill>
            <a:schemeClr val="accent4">
              <a:lumMod val="60000"/>
              <a:lumOff val="40000"/>
            </a:schemeClr>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dirty="0">
              <a:latin typeface="微软雅黑" panose="020B0503020204020204" charset="-122"/>
              <a:ea typeface="微软雅黑" panose="020B0503020204020204" charset="-122"/>
            </a:endParaRPr>
          </a:p>
        </p:txBody>
      </p:sp>
      <p:sp>
        <p:nvSpPr>
          <p:cNvPr id="83" name="任意多边形 24"/>
          <p:cNvSpPr/>
          <p:nvPr>
            <p:custDataLst>
              <p:tags r:id="rId26"/>
            </p:custDataLst>
          </p:nvPr>
        </p:nvSpPr>
        <p:spPr bwMode="auto">
          <a:xfrm>
            <a:off x="4873625" y="3830320"/>
            <a:ext cx="751205" cy="751205"/>
          </a:xfrm>
          <a:custGeom>
            <a:avLst/>
            <a:gdLst>
              <a:gd name="T0" fmla="*/ 232 w 234"/>
              <a:gd name="T1" fmla="*/ 112 h 234"/>
              <a:gd name="T2" fmla="*/ 122 w 234"/>
              <a:gd name="T3" fmla="*/ 232 h 234"/>
              <a:gd name="T4" fmla="*/ 3 w 234"/>
              <a:gd name="T5" fmla="*/ 122 h 234"/>
              <a:gd name="T6" fmla="*/ 112 w 234"/>
              <a:gd name="T7" fmla="*/ 3 h 234"/>
              <a:gd name="T8" fmla="*/ 232 w 234"/>
              <a:gd name="T9" fmla="*/ 112 h 234"/>
            </a:gdLst>
            <a:ahLst/>
            <a:cxnLst>
              <a:cxn ang="0">
                <a:pos x="T0" y="T1"/>
              </a:cxn>
              <a:cxn ang="0">
                <a:pos x="T2" y="T3"/>
              </a:cxn>
              <a:cxn ang="0">
                <a:pos x="T4" y="T5"/>
              </a:cxn>
              <a:cxn ang="0">
                <a:pos x="T6" y="T7"/>
              </a:cxn>
              <a:cxn ang="0">
                <a:pos x="T8" y="T9"/>
              </a:cxn>
            </a:cxnLst>
            <a:rect l="0" t="0" r="r" b="b"/>
            <a:pathLst>
              <a:path w="234" h="234">
                <a:moveTo>
                  <a:pt x="232" y="112"/>
                </a:moveTo>
                <a:cubicBezTo>
                  <a:pt x="234" y="175"/>
                  <a:pt x="185" y="229"/>
                  <a:pt x="122" y="232"/>
                </a:cubicBezTo>
                <a:cubicBezTo>
                  <a:pt x="59" y="234"/>
                  <a:pt x="6" y="185"/>
                  <a:pt x="3" y="122"/>
                </a:cubicBezTo>
                <a:cubicBezTo>
                  <a:pt x="0" y="59"/>
                  <a:pt x="49" y="6"/>
                  <a:pt x="112" y="3"/>
                </a:cubicBezTo>
                <a:cubicBezTo>
                  <a:pt x="176" y="0"/>
                  <a:pt x="229" y="49"/>
                  <a:pt x="232" y="112"/>
                </a:cubicBezTo>
                <a:close/>
              </a:path>
            </a:pathLst>
          </a:custGeom>
          <a:solidFill>
            <a:srgbClr val="A5A5A5"/>
          </a:solidFill>
          <a:ln w="25400" cap="flat" cmpd="sng" algn="ctr">
            <a:noFill/>
            <a:prstDash val="solid"/>
          </a:ln>
          <a:effectLst/>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cxnSp>
        <p:nvCxnSpPr>
          <p:cNvPr id="84" name="直接连接符 83"/>
          <p:cNvCxnSpPr/>
          <p:nvPr>
            <p:custDataLst>
              <p:tags r:id="rId27"/>
            </p:custDataLst>
          </p:nvPr>
        </p:nvCxnSpPr>
        <p:spPr>
          <a:xfrm rot="16200000" flipH="1">
            <a:off x="5025390" y="2147570"/>
            <a:ext cx="0" cy="1195705"/>
          </a:xfrm>
          <a:prstGeom prst="line">
            <a:avLst/>
          </a:prstGeom>
          <a:solidFill>
            <a:srgbClr val="ED7D31"/>
          </a:solidFill>
          <a:ln>
            <a:solidFill>
              <a:srgbClr val="ED7D31"/>
            </a:solidFill>
          </a:ln>
        </p:spPr>
        <p:style>
          <a:lnRef idx="1">
            <a:srgbClr val="4276AA"/>
          </a:lnRef>
          <a:fillRef idx="0">
            <a:srgbClr val="4276AA"/>
          </a:fillRef>
          <a:effectRef idx="0">
            <a:srgbClr val="4276AA"/>
          </a:effectRef>
          <a:fontRef idx="minor">
            <a:srgbClr val="000000"/>
          </a:fontRef>
        </p:style>
      </p:cxnSp>
      <p:sp>
        <p:nvSpPr>
          <p:cNvPr id="85" name="椭圆 84"/>
          <p:cNvSpPr/>
          <p:nvPr>
            <p:custDataLst>
              <p:tags r:id="rId28"/>
            </p:custDataLst>
          </p:nvPr>
        </p:nvSpPr>
        <p:spPr>
          <a:xfrm rot="16200000" flipH="1">
            <a:off x="4394835" y="2715260"/>
            <a:ext cx="59055" cy="59055"/>
          </a:xfrm>
          <a:prstGeom prst="ellipse">
            <a:avLst/>
          </a:prstGeom>
          <a:solidFill>
            <a:srgbClr val="ED7D31"/>
          </a:solidFill>
          <a:ln>
            <a:solidFill>
              <a:srgbClr val="ED7D31"/>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86" name="椭圆 85"/>
          <p:cNvSpPr/>
          <p:nvPr>
            <p:custDataLst>
              <p:tags r:id="rId29"/>
            </p:custDataLst>
          </p:nvPr>
        </p:nvSpPr>
        <p:spPr>
          <a:xfrm rot="5400000">
            <a:off x="7600315" y="3680460"/>
            <a:ext cx="59055" cy="59055"/>
          </a:xfrm>
          <a:prstGeom prst="ellipse">
            <a:avLst/>
          </a:prstGeom>
          <a:solidFill>
            <a:srgbClr val="4472C4"/>
          </a:solidFill>
          <a:ln>
            <a:solidFill>
              <a:srgbClr val="4472C4"/>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87" name="文本框 86"/>
          <p:cNvSpPr txBox="1"/>
          <p:nvPr>
            <p:custDataLst>
              <p:tags r:id="rId30"/>
            </p:custDataLst>
          </p:nvPr>
        </p:nvSpPr>
        <p:spPr bwMode="auto">
          <a:xfrm>
            <a:off x="2013585" y="2487295"/>
            <a:ext cx="2244725" cy="372745"/>
          </a:xfrm>
          <a:prstGeom prst="rect">
            <a:avLst/>
          </a:prstGeom>
          <a:noFill/>
        </p:spPr>
        <p:txBody>
          <a:bodyPr wrap="square" lIns="90000" tIns="46800" rIns="90000" bIns="0" anchor="ctr">
            <a:normAutofit fontScale="90000"/>
          </a:bodyPr>
          <a:p>
            <a:pPr marL="0" indent="0" algn="r">
              <a:lnSpc>
                <a:spcPct val="130000"/>
              </a:lnSpc>
              <a:spcBef>
                <a:spcPts val="0"/>
              </a:spcBef>
              <a:spcAft>
                <a:spcPts val="0"/>
              </a:spcAft>
              <a:buSzPct val="100000"/>
            </a:pPr>
            <a:r>
              <a:rPr lang="en-US" altLang="zh-CN" b="1" spc="300" dirty="0">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1.</a:t>
            </a:r>
            <a:r>
              <a:rPr lang="zh-CN" altLang="en-US" b="1" spc="300" dirty="0">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采集野生植物</a:t>
            </a:r>
            <a:endParaRPr lang="zh-CN" altLang="en-US" b="1" spc="300" dirty="0">
              <a:solidFill>
                <a:srgbClr val="000000">
                  <a:lumMod val="65000"/>
                  <a:lumOff val="35000"/>
                </a:srgbClr>
              </a:solidFill>
              <a:latin typeface="微软雅黑" panose="020B0503020204020204" charset="-122"/>
              <a:ea typeface="微软雅黑" panose="020B0503020204020204" charset="-122"/>
              <a:cs typeface="微软雅黑" panose="020B0503020204020204" charset="-122"/>
            </a:endParaRPr>
          </a:p>
        </p:txBody>
      </p:sp>
      <p:cxnSp>
        <p:nvCxnSpPr>
          <p:cNvPr id="89" name="直接连接符 88"/>
          <p:cNvCxnSpPr/>
          <p:nvPr>
            <p:custDataLst>
              <p:tags r:id="rId31"/>
            </p:custDataLst>
          </p:nvPr>
        </p:nvCxnSpPr>
        <p:spPr>
          <a:xfrm rot="5400000">
            <a:off x="7185660" y="3261360"/>
            <a:ext cx="0" cy="898525"/>
          </a:xfrm>
          <a:prstGeom prst="line">
            <a:avLst/>
          </a:prstGeom>
          <a:solidFill>
            <a:srgbClr val="4472C4"/>
          </a:solidFill>
          <a:ln>
            <a:solidFill>
              <a:srgbClr val="4472C4"/>
            </a:solidFill>
          </a:ln>
        </p:spPr>
        <p:style>
          <a:lnRef idx="1">
            <a:srgbClr val="4276AA"/>
          </a:lnRef>
          <a:fillRef idx="0">
            <a:srgbClr val="4276AA"/>
          </a:fillRef>
          <a:effectRef idx="0">
            <a:srgbClr val="4276AA"/>
          </a:effectRef>
          <a:fontRef idx="minor">
            <a:srgbClr val="000000"/>
          </a:fontRef>
        </p:style>
      </p:cxnSp>
      <p:cxnSp>
        <p:nvCxnSpPr>
          <p:cNvPr id="90" name="直接连接符 89"/>
          <p:cNvCxnSpPr/>
          <p:nvPr>
            <p:custDataLst>
              <p:tags r:id="rId32"/>
            </p:custDataLst>
          </p:nvPr>
        </p:nvCxnSpPr>
        <p:spPr>
          <a:xfrm rot="16200000" flipH="1">
            <a:off x="4812030" y="3939540"/>
            <a:ext cx="0" cy="507365"/>
          </a:xfrm>
          <a:prstGeom prst="line">
            <a:avLst/>
          </a:prstGeom>
          <a:solidFill>
            <a:srgbClr val="A5A5A5"/>
          </a:solidFill>
          <a:ln>
            <a:solidFill>
              <a:srgbClr val="A5A5A5"/>
            </a:solidFill>
          </a:ln>
        </p:spPr>
        <p:style>
          <a:lnRef idx="1">
            <a:srgbClr val="4276AA"/>
          </a:lnRef>
          <a:fillRef idx="0">
            <a:srgbClr val="4276AA"/>
          </a:fillRef>
          <a:effectRef idx="0">
            <a:srgbClr val="4276AA"/>
          </a:effectRef>
          <a:fontRef idx="minor">
            <a:srgbClr val="000000"/>
          </a:fontRef>
        </p:style>
      </p:cxnSp>
      <p:sp>
        <p:nvSpPr>
          <p:cNvPr id="91" name="椭圆 90"/>
          <p:cNvSpPr/>
          <p:nvPr>
            <p:custDataLst>
              <p:tags r:id="rId33"/>
            </p:custDataLst>
          </p:nvPr>
        </p:nvSpPr>
        <p:spPr>
          <a:xfrm rot="16200000" flipH="1">
            <a:off x="4522470" y="4164965"/>
            <a:ext cx="59055" cy="59055"/>
          </a:xfrm>
          <a:prstGeom prst="ellipse">
            <a:avLst/>
          </a:prstGeom>
          <a:solidFill>
            <a:srgbClr val="A5A5A5"/>
          </a:solidFill>
          <a:ln>
            <a:solidFill>
              <a:srgbClr val="A5A5A5"/>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92" name="文本框 91"/>
          <p:cNvSpPr txBox="1"/>
          <p:nvPr>
            <p:custDataLst>
              <p:tags r:id="rId34"/>
            </p:custDataLst>
          </p:nvPr>
        </p:nvSpPr>
        <p:spPr bwMode="auto">
          <a:xfrm>
            <a:off x="2136775" y="3923665"/>
            <a:ext cx="2244090" cy="372745"/>
          </a:xfrm>
          <a:prstGeom prst="rect">
            <a:avLst/>
          </a:prstGeom>
          <a:noFill/>
        </p:spPr>
        <p:txBody>
          <a:bodyPr wrap="square" lIns="90000" tIns="46800" rIns="90000" bIns="0" anchor="ctr"/>
          <a:p>
            <a:pPr marL="0" indent="0" algn="r">
              <a:lnSpc>
                <a:spcPct val="130000"/>
              </a:lnSpc>
              <a:spcBef>
                <a:spcPts val="0"/>
              </a:spcBef>
              <a:spcAft>
                <a:spcPts val="0"/>
              </a:spcAft>
              <a:buSzPct val="100000"/>
            </a:pPr>
            <a:r>
              <a:rPr sz="1600" b="1" spc="300" dirty="0">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2. 猎捕野生动物</a:t>
            </a:r>
            <a:endParaRPr sz="1600" b="1" spc="300" dirty="0">
              <a:solidFill>
                <a:srgbClr val="000000">
                  <a:lumMod val="65000"/>
                  <a:lumOff val="35000"/>
                </a:srgbClr>
              </a:solidFill>
              <a:latin typeface="微软雅黑" panose="020B0503020204020204" charset="-122"/>
              <a:ea typeface="微软雅黑" panose="020B0503020204020204" charset="-122"/>
              <a:cs typeface="微软雅黑" panose="020B0503020204020204" charset="-122"/>
            </a:endParaRPr>
          </a:p>
        </p:txBody>
      </p:sp>
      <p:sp>
        <p:nvSpPr>
          <p:cNvPr id="94" name="文本框 93"/>
          <p:cNvSpPr txBox="1"/>
          <p:nvPr>
            <p:custDataLst>
              <p:tags r:id="rId35"/>
            </p:custDataLst>
          </p:nvPr>
        </p:nvSpPr>
        <p:spPr bwMode="auto">
          <a:xfrm>
            <a:off x="7523480" y="3615055"/>
            <a:ext cx="2459355" cy="372745"/>
          </a:xfrm>
          <a:prstGeom prst="rect">
            <a:avLst/>
          </a:prstGeom>
          <a:noFill/>
        </p:spPr>
        <p:txBody>
          <a:bodyPr wrap="square" lIns="90000" tIns="46800" rIns="90000" bIns="0" anchor="ctr"/>
          <a:p>
            <a:pPr marL="0" indent="0" algn="r">
              <a:lnSpc>
                <a:spcPct val="130000"/>
              </a:lnSpc>
              <a:spcBef>
                <a:spcPts val="0"/>
              </a:spcBef>
              <a:spcAft>
                <a:spcPts val="0"/>
              </a:spcAft>
              <a:buSzPct val="100000"/>
            </a:pPr>
            <a:r>
              <a:rPr sz="1600" b="1" spc="300" dirty="0">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3. 捕捉淡水区域的鱼虾</a:t>
            </a:r>
            <a:endParaRPr sz="1600" b="1" spc="300" dirty="0">
              <a:solidFill>
                <a:srgbClr val="000000">
                  <a:lumMod val="65000"/>
                  <a:lumOff val="35000"/>
                </a:srgbClr>
              </a:solidFill>
              <a:latin typeface="微软雅黑" panose="020B0503020204020204" charset="-122"/>
              <a:ea typeface="微软雅黑" panose="020B0503020204020204" charset="-122"/>
              <a:cs typeface="微软雅黑" panose="020B0503020204020204" charset="-122"/>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野外生存技能</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3935095" y="1890395"/>
            <a:ext cx="4134485" cy="4073525"/>
            <a:chOff x="6197" y="1937"/>
            <a:chExt cx="6805" cy="6926"/>
          </a:xfrm>
        </p:grpSpPr>
        <p:sp>
          <p:nvSpPr>
            <p:cNvPr id="20" name="任意多边形 24"/>
            <p:cNvSpPr/>
            <p:nvPr>
              <p:custDataLst>
                <p:tags r:id="rId2"/>
              </p:custDataLst>
            </p:nvPr>
          </p:nvSpPr>
          <p:spPr>
            <a:xfrm rot="16200000">
              <a:off x="9146" y="2767"/>
              <a:ext cx="3205" cy="1545"/>
            </a:xfrm>
            <a:custGeom>
              <a:avLst/>
              <a:gdLst>
                <a:gd name="connsiteX0" fmla="*/ 0 w 1712843"/>
                <a:gd name="connsiteY0" fmla="*/ 0 h 825500"/>
                <a:gd name="connsiteX1" fmla="*/ 1338198 w 1712843"/>
                <a:gd name="connsiteY1" fmla="*/ 0 h 825500"/>
                <a:gd name="connsiteX2" fmla="*/ 1712843 w 1712843"/>
                <a:gd name="connsiteY2" fmla="*/ 412750 h 825500"/>
                <a:gd name="connsiteX3" fmla="*/ 1338198 w 1712843"/>
                <a:gd name="connsiteY3" fmla="*/ 825500 h 825500"/>
                <a:gd name="connsiteX4" fmla="*/ 0 w 1712843"/>
                <a:gd name="connsiteY4" fmla="*/ 825500 h 825500"/>
                <a:gd name="connsiteX5" fmla="*/ 0 w 1712843"/>
                <a:gd name="connsiteY5" fmla="*/ 0 h 82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843" h="825500">
                  <a:moveTo>
                    <a:pt x="0" y="0"/>
                  </a:moveTo>
                  <a:lnTo>
                    <a:pt x="1338198" y="0"/>
                  </a:lnTo>
                  <a:lnTo>
                    <a:pt x="1712843" y="412750"/>
                  </a:lnTo>
                  <a:lnTo>
                    <a:pt x="1338198" y="825500"/>
                  </a:lnTo>
                  <a:lnTo>
                    <a:pt x="0" y="825500"/>
                  </a:lnTo>
                  <a:lnTo>
                    <a:pt x="0" y="0"/>
                  </a:lnTo>
                  <a:close/>
                </a:path>
              </a:pathLst>
            </a:custGeom>
            <a:solidFill>
              <a:srgbClr val="A5A5A5"/>
            </a:solidFill>
            <a:ln w="12700" cap="flat" cmpd="sng" algn="ctr">
              <a:noFill/>
              <a:prstDash val="solid"/>
              <a:miter lim="800000"/>
            </a:ln>
            <a:effectLst>
              <a:outerShdw blurRad="203200" algn="ctr" rotWithShape="0">
                <a:prstClr val="black">
                  <a:alpha val="34000"/>
                </a:prstClr>
              </a:outerShdw>
            </a:effectLst>
          </p:spPr>
          <p:txBody>
            <a:bodyPr rtlCol="0" anchor="ctr">
              <a:noAutofit/>
            </a:bodyPr>
            <a:p>
              <a:endParaRPr lang="zh-CN" altLang="en-US" sz="4400">
                <a:latin typeface="微软雅黑" panose="020B0503020204020204" charset="-122"/>
                <a:ea typeface="微软雅黑" panose="020B0503020204020204" charset="-122"/>
              </a:endParaRPr>
            </a:p>
          </p:txBody>
        </p:sp>
        <p:sp>
          <p:nvSpPr>
            <p:cNvPr id="31" name="五边形 2"/>
            <p:cNvSpPr/>
            <p:nvPr>
              <p:custDataLst>
                <p:tags r:id="rId3"/>
              </p:custDataLst>
            </p:nvPr>
          </p:nvSpPr>
          <p:spPr>
            <a:xfrm rot="10800000">
              <a:off x="6197" y="3372"/>
              <a:ext cx="6321" cy="1544"/>
            </a:xfrm>
            <a:prstGeom prst="homePlate">
              <a:avLst>
                <a:gd name="adj" fmla="val 45384"/>
              </a:avLst>
            </a:prstGeom>
            <a:gradFill>
              <a:gsLst>
                <a:gs pos="0">
                  <a:srgbClr val="ED7D31">
                    <a:lumMod val="75000"/>
                  </a:srgbClr>
                </a:gs>
                <a:gs pos="100000">
                  <a:srgbClr val="3498DB"/>
                </a:gs>
              </a:gsLst>
              <a:lin ang="6000000" scaled="0"/>
            </a:gradFill>
            <a:ln w="12700" cap="flat" cmpd="sng" algn="ctr">
              <a:noFill/>
              <a:prstDash val="solid"/>
              <a:miter lim="800000"/>
            </a:ln>
            <a:effectLst>
              <a:outerShdw blurRad="203200" algn="ctr" rotWithShape="0">
                <a:prstClr val="black">
                  <a:alpha val="34000"/>
                </a:prstClr>
              </a:outerShdw>
            </a:effectLst>
          </p:spPr>
          <p:txBody>
            <a:bodyPr rtlCol="0" anchor="ctr">
              <a:noAutofit/>
            </a:bodyPr>
            <a:p>
              <a:endParaRPr lang="zh-CN" altLang="en-US" sz="4400">
                <a:latin typeface="微软雅黑" panose="020B0503020204020204" charset="-122"/>
                <a:ea typeface="微软雅黑" panose="020B0503020204020204" charset="-122"/>
              </a:endParaRPr>
            </a:p>
          </p:txBody>
        </p:sp>
        <p:pic>
          <p:nvPicPr>
            <p:cNvPr id="32" name="图片 31"/>
            <p:cNvPicPr>
              <a:picLocks noChangeAspect="1"/>
            </p:cNvPicPr>
            <p:nvPr>
              <p:custDataLst>
                <p:tags r:id="rId4"/>
              </p:custDataLst>
            </p:nvPr>
          </p:nvPicPr>
          <p:blipFill rotWithShape="1">
            <a:blip r:embed="rId5"/>
            <a:srcRect/>
            <a:stretch>
              <a:fillRect/>
            </a:stretch>
          </p:blipFill>
          <p:spPr>
            <a:xfrm rot="10800000">
              <a:off x="11802" y="2724"/>
              <a:ext cx="716" cy="2813"/>
            </a:xfrm>
            <a:prstGeom prst="rect">
              <a:avLst/>
            </a:prstGeom>
          </p:spPr>
        </p:pic>
        <p:sp>
          <p:nvSpPr>
            <p:cNvPr id="29" name="五边形 12"/>
            <p:cNvSpPr/>
            <p:nvPr>
              <p:custDataLst>
                <p:tags r:id="rId6"/>
              </p:custDataLst>
            </p:nvPr>
          </p:nvSpPr>
          <p:spPr>
            <a:xfrm rot="5400000">
              <a:off x="5160" y="4931"/>
              <a:ext cx="6320" cy="1545"/>
            </a:xfrm>
            <a:prstGeom prst="homePlate">
              <a:avLst>
                <a:gd name="adj" fmla="val 45384"/>
              </a:avLst>
            </a:prstGeom>
            <a:gradFill>
              <a:gsLst>
                <a:gs pos="0">
                  <a:srgbClr val="4472C4"/>
                </a:gs>
                <a:gs pos="100000">
                  <a:srgbClr val="1F74AD">
                    <a:lumMod val="75000"/>
                  </a:srgbClr>
                </a:gs>
              </a:gsLst>
              <a:lin ang="2400000" scaled="0"/>
            </a:gradFill>
            <a:ln w="12700" cap="flat" cmpd="sng" algn="ctr">
              <a:noFill/>
              <a:prstDash val="solid"/>
              <a:miter lim="800000"/>
            </a:ln>
            <a:effectLst>
              <a:outerShdw blurRad="203200" algn="ctr" rotWithShape="0">
                <a:prstClr val="black">
                  <a:alpha val="34000"/>
                </a:prstClr>
              </a:outerShdw>
            </a:effectLst>
          </p:spPr>
          <p:txBody>
            <a:bodyPr rtlCol="0" anchor="ctr">
              <a:noAutofit/>
            </a:bodyPr>
            <a:p>
              <a:endParaRPr lang="zh-CN" altLang="en-US" sz="4400">
                <a:latin typeface="微软雅黑" panose="020B0503020204020204" charset="-122"/>
                <a:ea typeface="微软雅黑" panose="020B0503020204020204" charset="-122"/>
              </a:endParaRPr>
            </a:p>
          </p:txBody>
        </p:sp>
        <p:pic>
          <p:nvPicPr>
            <p:cNvPr id="30" name="图片 29"/>
            <p:cNvPicPr>
              <a:picLocks noChangeAspect="1"/>
            </p:cNvPicPr>
            <p:nvPr>
              <p:custDataLst>
                <p:tags r:id="rId7"/>
              </p:custDataLst>
            </p:nvPr>
          </p:nvPicPr>
          <p:blipFill rotWithShape="1">
            <a:blip r:embed="rId5"/>
            <a:srcRect/>
            <a:stretch>
              <a:fillRect/>
            </a:stretch>
          </p:blipFill>
          <p:spPr>
            <a:xfrm rot="5400000">
              <a:off x="7962" y="1494"/>
              <a:ext cx="716" cy="2813"/>
            </a:xfrm>
            <a:prstGeom prst="rect">
              <a:avLst/>
            </a:prstGeom>
          </p:spPr>
        </p:pic>
        <p:sp>
          <p:nvSpPr>
            <p:cNvPr id="26" name="任意多边形 19"/>
            <p:cNvSpPr/>
            <p:nvPr>
              <p:custDataLst>
                <p:tags r:id="rId8"/>
              </p:custDataLst>
            </p:nvPr>
          </p:nvSpPr>
          <p:spPr>
            <a:xfrm>
              <a:off x="9798" y="5879"/>
              <a:ext cx="3205" cy="1544"/>
            </a:xfrm>
            <a:custGeom>
              <a:avLst/>
              <a:gdLst>
                <a:gd name="connsiteX0" fmla="*/ 0 w 1712843"/>
                <a:gd name="connsiteY0" fmla="*/ 0 h 825500"/>
                <a:gd name="connsiteX1" fmla="*/ 1338198 w 1712843"/>
                <a:gd name="connsiteY1" fmla="*/ 0 h 825500"/>
                <a:gd name="connsiteX2" fmla="*/ 1712843 w 1712843"/>
                <a:gd name="connsiteY2" fmla="*/ 412750 h 825500"/>
                <a:gd name="connsiteX3" fmla="*/ 1338198 w 1712843"/>
                <a:gd name="connsiteY3" fmla="*/ 825500 h 825500"/>
                <a:gd name="connsiteX4" fmla="*/ 0 w 1712843"/>
                <a:gd name="connsiteY4" fmla="*/ 825500 h 825500"/>
                <a:gd name="connsiteX5" fmla="*/ 0 w 1712843"/>
                <a:gd name="connsiteY5" fmla="*/ 0 h 82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843" h="825500">
                  <a:moveTo>
                    <a:pt x="0" y="0"/>
                  </a:moveTo>
                  <a:lnTo>
                    <a:pt x="1338198" y="0"/>
                  </a:lnTo>
                  <a:lnTo>
                    <a:pt x="1712843" y="412750"/>
                  </a:lnTo>
                  <a:lnTo>
                    <a:pt x="1338198" y="825500"/>
                  </a:lnTo>
                  <a:lnTo>
                    <a:pt x="0" y="825500"/>
                  </a:lnTo>
                  <a:lnTo>
                    <a:pt x="0" y="0"/>
                  </a:lnTo>
                  <a:close/>
                </a:path>
              </a:pathLst>
            </a:custGeom>
            <a:solidFill>
              <a:srgbClr val="FFC000"/>
            </a:solidFill>
            <a:ln w="12700" cap="flat" cmpd="sng" algn="ctr">
              <a:noFill/>
              <a:prstDash val="solid"/>
              <a:miter lim="800000"/>
            </a:ln>
            <a:effectLst>
              <a:outerShdw blurRad="203200" algn="ctr" rotWithShape="0">
                <a:prstClr val="black">
                  <a:alpha val="34000"/>
                </a:prstClr>
              </a:outerShdw>
            </a:effectLst>
          </p:spPr>
          <p:txBody>
            <a:bodyPr rtlCol="0" anchor="ctr">
              <a:noAutofit/>
            </a:bodyPr>
            <a:p>
              <a:endParaRPr lang="zh-CN" altLang="en-US" sz="4400">
                <a:latin typeface="微软雅黑" panose="020B0503020204020204" charset="-122"/>
                <a:ea typeface="微软雅黑" panose="020B0503020204020204" charset="-122"/>
              </a:endParaRPr>
            </a:p>
          </p:txBody>
        </p:sp>
        <p:sp>
          <p:nvSpPr>
            <p:cNvPr id="27" name="任意多边形 21"/>
            <p:cNvSpPr/>
            <p:nvPr>
              <p:custDataLst>
                <p:tags r:id="rId9"/>
              </p:custDataLst>
            </p:nvPr>
          </p:nvSpPr>
          <p:spPr>
            <a:xfrm>
              <a:off x="6682" y="5879"/>
              <a:ext cx="3116" cy="1544"/>
            </a:xfrm>
            <a:custGeom>
              <a:avLst/>
              <a:gdLst>
                <a:gd name="connsiteX0" fmla="*/ 0 w 1665357"/>
                <a:gd name="connsiteY0" fmla="*/ 0 h 825500"/>
                <a:gd name="connsiteX1" fmla="*/ 1665357 w 1665357"/>
                <a:gd name="connsiteY1" fmla="*/ 0 h 825500"/>
                <a:gd name="connsiteX2" fmla="*/ 1665357 w 1665357"/>
                <a:gd name="connsiteY2" fmla="*/ 825500 h 825500"/>
                <a:gd name="connsiteX3" fmla="*/ 0 w 1665357"/>
                <a:gd name="connsiteY3" fmla="*/ 825500 h 825500"/>
                <a:gd name="connsiteX4" fmla="*/ 0 w 1665357"/>
                <a:gd name="connsiteY4" fmla="*/ 0 h 825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357" h="825500">
                  <a:moveTo>
                    <a:pt x="0" y="0"/>
                  </a:moveTo>
                  <a:lnTo>
                    <a:pt x="1665357" y="0"/>
                  </a:lnTo>
                  <a:lnTo>
                    <a:pt x="1665357" y="825500"/>
                  </a:lnTo>
                  <a:lnTo>
                    <a:pt x="0" y="825500"/>
                  </a:lnTo>
                  <a:lnTo>
                    <a:pt x="0" y="0"/>
                  </a:lnTo>
                  <a:close/>
                </a:path>
              </a:pathLst>
            </a:custGeom>
            <a:gradFill>
              <a:gsLst>
                <a:gs pos="0">
                  <a:srgbClr val="FFC000">
                    <a:lumMod val="75000"/>
                  </a:srgbClr>
                </a:gs>
                <a:gs pos="100000">
                  <a:srgbClr val="69A35B"/>
                </a:gs>
              </a:gsLst>
              <a:lin ang="2400000" scaled="0"/>
            </a:gradFill>
            <a:ln w="12700" cap="flat" cmpd="sng" algn="ctr">
              <a:noFill/>
              <a:prstDash val="solid"/>
              <a:miter lim="800000"/>
            </a:ln>
            <a:effectLst>
              <a:outerShdw blurRad="50800" dist="38100" dir="10800000" algn="r" rotWithShape="0">
                <a:prstClr val="black">
                  <a:alpha val="40000"/>
                </a:prstClr>
              </a:outerShdw>
            </a:effectLst>
          </p:spPr>
          <p:txBody>
            <a:bodyPr rtlCol="0" anchor="ctr">
              <a:noAutofit/>
            </a:bodyPr>
            <a:p>
              <a:endParaRPr lang="zh-CN" altLang="en-US" sz="4400">
                <a:latin typeface="微软雅黑" panose="020B0503020204020204" charset="-122"/>
                <a:ea typeface="微软雅黑" panose="020B0503020204020204" charset="-122"/>
              </a:endParaRPr>
            </a:p>
          </p:txBody>
        </p:sp>
        <p:pic>
          <p:nvPicPr>
            <p:cNvPr id="28" name="图片 27"/>
            <p:cNvPicPr>
              <a:picLocks noChangeAspect="1"/>
            </p:cNvPicPr>
            <p:nvPr>
              <p:custDataLst>
                <p:tags r:id="rId10"/>
              </p:custDataLst>
            </p:nvPr>
          </p:nvPicPr>
          <p:blipFill rotWithShape="1">
            <a:blip r:embed="rId5"/>
            <a:srcRect/>
            <a:stretch>
              <a:fillRect/>
            </a:stretch>
          </p:blipFill>
          <p:spPr>
            <a:xfrm>
              <a:off x="6653" y="5088"/>
              <a:ext cx="716" cy="2813"/>
            </a:xfrm>
            <a:prstGeom prst="rect">
              <a:avLst/>
            </a:prstGeom>
          </p:spPr>
        </p:pic>
        <p:sp>
          <p:nvSpPr>
            <p:cNvPr id="24" name="任意多边形 25"/>
            <p:cNvSpPr/>
            <p:nvPr>
              <p:custDataLst>
                <p:tags r:id="rId11"/>
              </p:custDataLst>
            </p:nvPr>
          </p:nvSpPr>
          <p:spPr>
            <a:xfrm rot="16200000">
              <a:off x="9191" y="5927"/>
              <a:ext cx="3116" cy="1545"/>
            </a:xfrm>
            <a:custGeom>
              <a:avLst/>
              <a:gdLst>
                <a:gd name="connsiteX0" fmla="*/ 0 w 1665357"/>
                <a:gd name="connsiteY0" fmla="*/ 0 h 825500"/>
                <a:gd name="connsiteX1" fmla="*/ 1665357 w 1665357"/>
                <a:gd name="connsiteY1" fmla="*/ 0 h 825500"/>
                <a:gd name="connsiteX2" fmla="*/ 1665357 w 1665357"/>
                <a:gd name="connsiteY2" fmla="*/ 825500 h 825500"/>
                <a:gd name="connsiteX3" fmla="*/ 0 w 1665357"/>
                <a:gd name="connsiteY3" fmla="*/ 825500 h 825500"/>
                <a:gd name="connsiteX4" fmla="*/ 0 w 1665357"/>
                <a:gd name="connsiteY4" fmla="*/ 0 h 825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357" h="825500">
                  <a:moveTo>
                    <a:pt x="0" y="0"/>
                  </a:moveTo>
                  <a:lnTo>
                    <a:pt x="1665357" y="0"/>
                  </a:lnTo>
                  <a:lnTo>
                    <a:pt x="1665357" y="825500"/>
                  </a:lnTo>
                  <a:lnTo>
                    <a:pt x="0" y="825500"/>
                  </a:lnTo>
                  <a:lnTo>
                    <a:pt x="0" y="0"/>
                  </a:lnTo>
                  <a:close/>
                </a:path>
              </a:pathLst>
            </a:custGeom>
            <a:gradFill>
              <a:gsLst>
                <a:gs pos="0">
                  <a:srgbClr val="A5A5A5">
                    <a:lumMod val="75000"/>
                  </a:srgbClr>
                </a:gs>
                <a:gs pos="100000">
                  <a:srgbClr val="1AA3AA"/>
                </a:gs>
              </a:gsLst>
              <a:lin ang="600000" scaled="0"/>
            </a:gradFill>
            <a:ln w="12700" cap="flat" cmpd="sng" algn="ctr">
              <a:noFill/>
              <a:prstDash val="solid"/>
              <a:miter lim="800000"/>
            </a:ln>
            <a:effectLst>
              <a:outerShdw blurRad="50800" dist="38100" dir="5400000" algn="t" rotWithShape="0">
                <a:prstClr val="black">
                  <a:alpha val="40000"/>
                </a:prstClr>
              </a:outerShdw>
            </a:effectLst>
          </p:spPr>
          <p:txBody>
            <a:bodyPr rtlCol="0" anchor="ctr">
              <a:noAutofit/>
            </a:bodyPr>
            <a:p>
              <a:endParaRPr lang="zh-CN" altLang="en-US" sz="4400">
                <a:latin typeface="微软雅黑" panose="020B0503020204020204" charset="-122"/>
                <a:ea typeface="微软雅黑" panose="020B0503020204020204" charset="-122"/>
              </a:endParaRPr>
            </a:p>
          </p:txBody>
        </p:sp>
        <p:pic>
          <p:nvPicPr>
            <p:cNvPr id="25" name="图片 24"/>
            <p:cNvPicPr>
              <a:picLocks noChangeAspect="1"/>
            </p:cNvPicPr>
            <p:nvPr>
              <p:custDataLst>
                <p:tags r:id="rId12"/>
              </p:custDataLst>
            </p:nvPr>
          </p:nvPicPr>
          <p:blipFill rotWithShape="1">
            <a:blip r:embed="rId5"/>
            <a:srcRect/>
            <a:stretch>
              <a:fillRect/>
            </a:stretch>
          </p:blipFill>
          <p:spPr>
            <a:xfrm rot="16200000">
              <a:off x="10234" y="6521"/>
              <a:ext cx="716" cy="2813"/>
            </a:xfrm>
            <a:prstGeom prst="rect">
              <a:avLst/>
            </a:prstGeom>
          </p:spPr>
        </p:pic>
        <p:sp>
          <p:nvSpPr>
            <p:cNvPr id="16" name="矩形 15"/>
            <p:cNvSpPr/>
            <p:nvPr>
              <p:custDataLst>
                <p:tags r:id="rId13"/>
              </p:custDataLst>
            </p:nvPr>
          </p:nvSpPr>
          <p:spPr>
            <a:xfrm>
              <a:off x="7809" y="3356"/>
              <a:ext cx="1015" cy="1576"/>
            </a:xfrm>
            <a:prstGeom prst="rect">
              <a:avLst/>
            </a:prstGeom>
          </p:spPr>
          <p:txBody>
            <a:bodyPr rot="0" spcFirstLastPara="0" vert="horz" wrap="square" lIns="90000" tIns="46800" rIns="90000" bIns="46800" numCol="1" spcCol="0" rtlCol="0" fromWordArt="0" anchor="ctr" anchorCtr="0" forceAA="0" compatLnSpc="1">
              <a:normAutofit fontScale="72500"/>
            </a:bodyPr>
            <a:p>
              <a:pPr algn="ctr">
                <a:lnSpc>
                  <a:spcPct val="110000"/>
                </a:lnSpc>
                <a:spcAft>
                  <a:spcPts val="0"/>
                </a:spcAft>
              </a:pPr>
              <a:r>
                <a:rPr lang="en-US" sz="6100" kern="1200" dirty="0">
                  <a:solidFill>
                    <a:sysClr val="window" lastClr="FFFFFF"/>
                  </a:solidFill>
                  <a:effectLst/>
                  <a:latin typeface="微软雅黑" panose="020B0503020204020204" charset="-122"/>
                  <a:ea typeface="微软雅黑" panose="020B0503020204020204" charset="-122"/>
                </a:rPr>
                <a:t>S</a:t>
              </a:r>
              <a:endParaRPr lang="zh-CN" sz="6100" dirty="0">
                <a:solidFill>
                  <a:sysClr val="window" lastClr="FFFFFF"/>
                </a:solidFill>
                <a:effectLst/>
                <a:latin typeface="微软雅黑" panose="020B0503020204020204" charset="-122"/>
                <a:ea typeface="微软雅黑" panose="020B0503020204020204" charset="-122"/>
              </a:endParaRPr>
            </a:p>
          </p:txBody>
        </p:sp>
        <p:sp>
          <p:nvSpPr>
            <p:cNvPr id="17" name="矩形 16"/>
            <p:cNvSpPr/>
            <p:nvPr>
              <p:custDataLst>
                <p:tags r:id="rId14"/>
              </p:custDataLst>
            </p:nvPr>
          </p:nvSpPr>
          <p:spPr>
            <a:xfrm>
              <a:off x="9931" y="3356"/>
              <a:ext cx="1584" cy="1576"/>
            </a:xfrm>
            <a:prstGeom prst="rect">
              <a:avLst/>
            </a:prstGeom>
          </p:spPr>
          <p:txBody>
            <a:bodyPr rot="0" spcFirstLastPara="0" vert="horz" wrap="square" lIns="90000" tIns="46800" rIns="90000" bIns="46800" numCol="1" spcCol="0" rtlCol="0" fromWordArt="0" anchor="ctr" anchorCtr="0" forceAA="0" compatLnSpc="1">
              <a:normAutofit fontScale="72500"/>
            </a:bodyPr>
            <a:p>
              <a:pPr algn="ctr">
                <a:lnSpc>
                  <a:spcPct val="110000"/>
                </a:lnSpc>
                <a:spcAft>
                  <a:spcPts val="0"/>
                </a:spcAft>
              </a:pPr>
              <a:r>
                <a:rPr lang="en-US" sz="6100" kern="1200" dirty="0">
                  <a:solidFill>
                    <a:sysClr val="window" lastClr="FFFFFF"/>
                  </a:solidFill>
                  <a:effectLst/>
                  <a:latin typeface="微软雅黑" panose="020B0503020204020204" charset="-122"/>
                  <a:ea typeface="微软雅黑" panose="020B0503020204020204" charset="-122"/>
                </a:rPr>
                <a:t>W</a:t>
              </a:r>
              <a:endParaRPr lang="zh-CN" sz="6100" dirty="0">
                <a:solidFill>
                  <a:sysClr val="window" lastClr="FFFFFF"/>
                </a:solidFill>
                <a:effectLst/>
                <a:latin typeface="微软雅黑" panose="020B0503020204020204" charset="-122"/>
                <a:ea typeface="微软雅黑" panose="020B0503020204020204" charset="-122"/>
              </a:endParaRPr>
            </a:p>
          </p:txBody>
        </p:sp>
        <p:sp>
          <p:nvSpPr>
            <p:cNvPr id="18" name="矩形 17"/>
            <p:cNvSpPr/>
            <p:nvPr>
              <p:custDataLst>
                <p:tags r:id="rId15"/>
              </p:custDataLst>
            </p:nvPr>
          </p:nvSpPr>
          <p:spPr>
            <a:xfrm>
              <a:off x="7654" y="5935"/>
              <a:ext cx="1322" cy="1433"/>
            </a:xfrm>
            <a:prstGeom prst="rect">
              <a:avLst/>
            </a:prstGeom>
          </p:spPr>
          <p:txBody>
            <a:bodyPr rot="0" spcFirstLastPara="0" vert="horz" wrap="square" lIns="90000" tIns="46800" rIns="90000" bIns="46800" numCol="1" spcCol="0" rtlCol="0" fromWordArt="0" anchor="ctr" anchorCtr="0" forceAA="0" compatLnSpc="1">
              <a:normAutofit fontScale="67500" lnSpcReduction="20000"/>
            </a:bodyPr>
            <a:p>
              <a:pPr algn="ctr">
                <a:lnSpc>
                  <a:spcPct val="120000"/>
                </a:lnSpc>
                <a:spcAft>
                  <a:spcPts val="0"/>
                </a:spcAft>
              </a:pPr>
              <a:r>
                <a:rPr lang="en-US" sz="6600" kern="1200">
                  <a:solidFill>
                    <a:sysClr val="window" lastClr="FFFFFF"/>
                  </a:solidFill>
                  <a:effectLst/>
                  <a:latin typeface="微软雅黑" panose="020B0503020204020204" charset="-122"/>
                  <a:ea typeface="微软雅黑" panose="020B0503020204020204" charset="-122"/>
                </a:rPr>
                <a:t>O</a:t>
              </a:r>
              <a:endParaRPr lang="zh-CN" sz="3200">
                <a:solidFill>
                  <a:sysClr val="window" lastClr="FFFFFF"/>
                </a:solidFill>
                <a:effectLst/>
                <a:latin typeface="微软雅黑" panose="020B0503020204020204" charset="-122"/>
                <a:ea typeface="微软雅黑" panose="020B0503020204020204" charset="-122"/>
              </a:endParaRPr>
            </a:p>
          </p:txBody>
        </p:sp>
        <p:sp>
          <p:nvSpPr>
            <p:cNvPr id="19" name="矩形 18"/>
            <p:cNvSpPr/>
            <p:nvPr>
              <p:custDataLst>
                <p:tags r:id="rId16"/>
              </p:custDataLst>
            </p:nvPr>
          </p:nvSpPr>
          <p:spPr>
            <a:xfrm>
              <a:off x="10222" y="5935"/>
              <a:ext cx="1009" cy="1433"/>
            </a:xfrm>
            <a:prstGeom prst="rect">
              <a:avLst/>
            </a:prstGeom>
          </p:spPr>
          <p:txBody>
            <a:bodyPr rot="0" spcFirstLastPara="0" vert="horz" wrap="square" lIns="90000" tIns="46800" rIns="90000" bIns="46800" numCol="1" spcCol="0" rtlCol="0" fromWordArt="0" anchor="ctr" anchorCtr="0" forceAA="0" compatLnSpc="1">
              <a:normAutofit fontScale="67500" lnSpcReduction="20000"/>
            </a:bodyPr>
            <a:p>
              <a:pPr algn="ctr">
                <a:lnSpc>
                  <a:spcPct val="120000"/>
                </a:lnSpc>
                <a:spcAft>
                  <a:spcPts val="0"/>
                </a:spcAft>
              </a:pPr>
              <a:r>
                <a:rPr lang="en-US" sz="6600" kern="1200">
                  <a:solidFill>
                    <a:sysClr val="window" lastClr="FFFFFF"/>
                  </a:solidFill>
                  <a:effectLst/>
                  <a:latin typeface="微软雅黑" panose="020B0503020204020204" charset="-122"/>
                  <a:ea typeface="微软雅黑" panose="020B0503020204020204" charset="-122"/>
                </a:rPr>
                <a:t>T</a:t>
              </a:r>
              <a:endParaRPr lang="zh-CN" sz="3200">
                <a:solidFill>
                  <a:sysClr val="window" lastClr="FFFFFF"/>
                </a:solidFill>
                <a:effectLst/>
                <a:latin typeface="微软雅黑" panose="020B0503020204020204" charset="-122"/>
                <a:ea typeface="微软雅黑" panose="020B0503020204020204" charset="-122"/>
              </a:endParaRPr>
            </a:p>
          </p:txBody>
        </p:sp>
      </p:grpSp>
      <p:sp>
        <p:nvSpPr>
          <p:cNvPr id="7" name="矩形 6"/>
          <p:cNvSpPr/>
          <p:nvPr>
            <p:custDataLst>
              <p:tags r:id="rId17"/>
            </p:custDataLst>
          </p:nvPr>
        </p:nvSpPr>
        <p:spPr>
          <a:xfrm>
            <a:off x="751425" y="2880806"/>
            <a:ext cx="3070084" cy="39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horz" wrap="square" lIns="90000" tIns="46800" rIns="90000" bIns="0" numCol="1" spcCol="0" rtlCol="0" fromWordArt="0" anchor="ctr" anchorCtr="0" forceAA="0" compatLnSpc="1">
            <a:normAutofit/>
          </a:bodyPr>
          <a:p>
            <a:pPr algn="r">
              <a:lnSpc>
                <a:spcPct val="120000"/>
              </a:lnSpc>
              <a:spcAft>
                <a:spcPts val="0"/>
              </a:spcAft>
            </a:pPr>
            <a:r>
              <a:rPr lang="zh-CN" altLang="en-US" sz="1600" b="1" kern="1200" spc="300">
                <a:solidFill>
                  <a:schemeClr val="tx1">
                    <a:lumMod val="65000"/>
                    <a:lumOff val="35000"/>
                  </a:schemeClr>
                </a:solidFill>
                <a:effectLst/>
                <a:latin typeface="微软雅黑" panose="020B0503020204020204" charset="-122"/>
                <a:ea typeface="微软雅黑" panose="020B0503020204020204" charset="-122"/>
                <a:cs typeface="+mn-ea"/>
              </a:rPr>
              <a:t>1. 利用指北针测方向</a:t>
            </a:r>
            <a:endParaRPr lang="zh-CN" altLang="en-US" sz="1600" b="1" kern="1200" spc="300">
              <a:solidFill>
                <a:schemeClr val="tx1">
                  <a:lumMod val="65000"/>
                  <a:lumOff val="35000"/>
                </a:schemeClr>
              </a:solidFill>
              <a:effectLst/>
              <a:latin typeface="微软雅黑" panose="020B0503020204020204" charset="-122"/>
              <a:ea typeface="微软雅黑" panose="020B0503020204020204" charset="-122"/>
              <a:cs typeface="+mn-ea"/>
            </a:endParaRPr>
          </a:p>
        </p:txBody>
      </p:sp>
      <p:sp>
        <p:nvSpPr>
          <p:cNvPr id="9" name="矩形 8"/>
          <p:cNvSpPr/>
          <p:nvPr>
            <p:custDataLst>
              <p:tags r:id="rId18"/>
            </p:custDataLst>
          </p:nvPr>
        </p:nvSpPr>
        <p:spPr>
          <a:xfrm>
            <a:off x="8069980" y="2880806"/>
            <a:ext cx="3070084" cy="39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horz" wrap="square" lIns="90000" tIns="46800" rIns="90000" bIns="0" numCol="1" spcCol="0" rtlCol="0" fromWordArt="0" anchor="ctr" anchorCtr="0" forceAA="0" compatLnSpc="1">
            <a:normAutofit fontScale="80000"/>
          </a:bodyPr>
          <a:p>
            <a:pPr>
              <a:lnSpc>
                <a:spcPct val="120000"/>
              </a:lnSpc>
              <a:spcAft>
                <a:spcPts val="0"/>
              </a:spcAft>
            </a:pPr>
            <a:r>
              <a:rPr lang="zh-CN" altLang="en-US" sz="2000" b="1" kern="1200" spc="300">
                <a:solidFill>
                  <a:schemeClr val="tx1">
                    <a:lumMod val="65000"/>
                    <a:lumOff val="35000"/>
                  </a:schemeClr>
                </a:solidFill>
                <a:effectLst/>
                <a:latin typeface="微软雅黑" panose="020B0503020204020204" charset="-122"/>
                <a:ea typeface="微软雅黑" panose="020B0503020204020204" charset="-122"/>
                <a:cs typeface="+mn-ea"/>
              </a:rPr>
              <a:t>3. 利用地物特征判断方向</a:t>
            </a:r>
            <a:endParaRPr lang="zh-CN" altLang="en-US" sz="2000" b="1" kern="1200" spc="300">
              <a:solidFill>
                <a:schemeClr val="tx1">
                  <a:lumMod val="65000"/>
                  <a:lumOff val="35000"/>
                </a:schemeClr>
              </a:solidFill>
              <a:effectLst/>
              <a:latin typeface="微软雅黑" panose="020B0503020204020204" charset="-122"/>
              <a:ea typeface="微软雅黑" panose="020B0503020204020204" charset="-122"/>
              <a:cs typeface="+mn-ea"/>
            </a:endParaRPr>
          </a:p>
        </p:txBody>
      </p:sp>
      <p:sp>
        <p:nvSpPr>
          <p:cNvPr id="11" name="矩形 10"/>
          <p:cNvSpPr/>
          <p:nvPr>
            <p:custDataLst>
              <p:tags r:id="rId19"/>
            </p:custDataLst>
          </p:nvPr>
        </p:nvSpPr>
        <p:spPr>
          <a:xfrm>
            <a:off x="8351920" y="4472704"/>
            <a:ext cx="3070084" cy="39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horz" wrap="square" lIns="90000" tIns="46800" rIns="90000" bIns="0" numCol="1" spcCol="0" rtlCol="0" fromWordArt="0" anchor="ctr" anchorCtr="0" forceAA="0" compatLnSpc="1">
            <a:normAutofit/>
          </a:bodyPr>
          <a:p>
            <a:pPr>
              <a:lnSpc>
                <a:spcPct val="120000"/>
              </a:lnSpc>
              <a:spcAft>
                <a:spcPts val="0"/>
              </a:spcAft>
            </a:pPr>
            <a:r>
              <a:rPr lang="zh-CN" altLang="en-US" sz="1600" b="1" kern="1200" spc="300">
                <a:solidFill>
                  <a:schemeClr val="tx1">
                    <a:lumMod val="65000"/>
                    <a:lumOff val="35000"/>
                  </a:schemeClr>
                </a:solidFill>
                <a:effectLst/>
                <a:latin typeface="微软雅黑" panose="020B0503020204020204" charset="-122"/>
                <a:ea typeface="微软雅黑" panose="020B0503020204020204" charset="-122"/>
                <a:cs typeface="+mn-ea"/>
              </a:rPr>
              <a:t>4. 利用太阳判定方向</a:t>
            </a:r>
            <a:endParaRPr lang="zh-CN" altLang="en-US" sz="1600" b="1" kern="1200" spc="300">
              <a:solidFill>
                <a:schemeClr val="tx1">
                  <a:lumMod val="65000"/>
                  <a:lumOff val="35000"/>
                </a:schemeClr>
              </a:solidFill>
              <a:effectLst/>
              <a:latin typeface="微软雅黑" panose="020B0503020204020204" charset="-122"/>
              <a:ea typeface="微软雅黑" panose="020B0503020204020204" charset="-122"/>
              <a:cs typeface="+mn-ea"/>
            </a:endParaRPr>
          </a:p>
        </p:txBody>
      </p:sp>
      <p:sp>
        <p:nvSpPr>
          <p:cNvPr id="13" name="矩形 12"/>
          <p:cNvSpPr/>
          <p:nvPr>
            <p:custDataLst>
              <p:tags r:id="rId20"/>
            </p:custDataLst>
          </p:nvPr>
        </p:nvSpPr>
        <p:spPr>
          <a:xfrm>
            <a:off x="801590" y="4466353"/>
            <a:ext cx="3070084" cy="39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horz" wrap="square" lIns="90000" tIns="46800" rIns="90000" bIns="0" numCol="1" spcCol="0" rtlCol="0" fromWordArt="0" anchor="ctr" anchorCtr="0" forceAA="0" compatLnSpc="1">
            <a:normAutofit fontScale="80000"/>
          </a:bodyPr>
          <a:p>
            <a:pPr algn="r">
              <a:lnSpc>
                <a:spcPct val="120000"/>
              </a:lnSpc>
              <a:spcAft>
                <a:spcPts val="0"/>
              </a:spcAft>
            </a:pPr>
            <a:r>
              <a:rPr lang="zh-CN" altLang="en-US" sz="2000" b="1" kern="1200" spc="300">
                <a:solidFill>
                  <a:schemeClr val="tx1">
                    <a:lumMod val="65000"/>
                    <a:lumOff val="35000"/>
                  </a:schemeClr>
                </a:solidFill>
                <a:effectLst/>
                <a:latin typeface="微软雅黑" panose="020B0503020204020204" charset="-122"/>
                <a:ea typeface="微软雅黑" panose="020B0503020204020204" charset="-122"/>
                <a:cs typeface="+mn-ea"/>
              </a:rPr>
              <a:t>2. 利用自然特征判定方向</a:t>
            </a:r>
            <a:endParaRPr lang="zh-CN" altLang="en-US" sz="2000" b="1" kern="1200" spc="300">
              <a:solidFill>
                <a:schemeClr val="tx1">
                  <a:lumMod val="65000"/>
                  <a:lumOff val="35000"/>
                </a:schemeClr>
              </a:solidFill>
              <a:effectLst/>
              <a:latin typeface="微软雅黑" panose="020B0503020204020204" charset="-122"/>
              <a:ea typeface="微软雅黑" panose="020B0503020204020204" charset="-122"/>
              <a:cs typeface="+mn-ea"/>
            </a:endParaRPr>
          </a:p>
        </p:txBody>
      </p:sp>
      <p:sp>
        <p:nvSpPr>
          <p:cNvPr id="4" name="文本框 3"/>
          <p:cNvSpPr txBox="1"/>
          <p:nvPr/>
        </p:nvSpPr>
        <p:spPr>
          <a:xfrm>
            <a:off x="3315970" y="981710"/>
            <a:ext cx="556133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二、方向辨别</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141"/>
          <p:cNvSpPr/>
          <p:nvPr>
            <p:custDataLst>
              <p:tags r:id="rId1"/>
            </p:custDataLst>
          </p:nvPr>
        </p:nvSpPr>
        <p:spPr>
          <a:xfrm>
            <a:off x="20955" y="617220"/>
            <a:ext cx="6680200" cy="624078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F4B183">
              <a:alpha val="1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6" name="图片 5"/>
          <p:cNvPicPr>
            <a:picLocks noChangeAspect="1"/>
          </p:cNvPicPr>
          <p:nvPr/>
        </p:nvPicPr>
        <p:blipFill>
          <a:blip r:embed="rId2"/>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定向地图、指北针及器材使用</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315970" y="941070"/>
            <a:ext cx="556133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三、野外穿越行走技能</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3"/>
          <a:srcRect l="11382" t="354" r="7648"/>
          <a:stretch>
            <a:fillRect/>
          </a:stretch>
        </p:blipFill>
        <p:spPr>
          <a:xfrm>
            <a:off x="6701155" y="3522980"/>
            <a:ext cx="4558030" cy="2505710"/>
          </a:xfrm>
          <a:prstGeom prst="rect">
            <a:avLst/>
          </a:prstGeom>
        </p:spPr>
      </p:pic>
      <p:grpSp>
        <p:nvGrpSpPr>
          <p:cNvPr id="10" name="组合 9"/>
          <p:cNvGrpSpPr/>
          <p:nvPr/>
        </p:nvGrpSpPr>
        <p:grpSpPr>
          <a:xfrm>
            <a:off x="695960" y="1463040"/>
            <a:ext cx="10800080" cy="4536440"/>
            <a:chOff x="1096" y="2304"/>
            <a:chExt cx="17008" cy="7144"/>
          </a:xfrm>
        </p:grpSpPr>
        <p:sp>
          <p:nvSpPr>
            <p:cNvPr id="5123" name="矩形 18"/>
            <p:cNvSpPr/>
            <p:nvPr/>
          </p:nvSpPr>
          <p:spPr>
            <a:xfrm>
              <a:off x="1096" y="2304"/>
              <a:ext cx="17008" cy="286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一）在山地行进，为避免迷失方向，节省体力，提高行进速度，应力求有道路不穿林翻山，有大路不走小路。如没有道路，可选择在纵向的山梁、山脊、山腰、河流与小溪边缘以及树高林稀、空隙大、草丛低疏的地形上行进。要求走梁不走沟，走纵不走横。行进时，能大步走就不小步走。这样几十公里下来，可以少走许多步。疲劳时，应用放松的慢步来休息，而不能停下来。</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（二） 攀登岩石时，应对岩石进行细致的观察，慎重地识别岩石的质量和风化程度，确定攀登的方向和路线。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9" name="文本框 8"/>
            <p:cNvSpPr txBox="1"/>
            <p:nvPr/>
          </p:nvSpPr>
          <p:spPr>
            <a:xfrm>
              <a:off x="1096" y="5548"/>
              <a:ext cx="9203" cy="3901"/>
            </a:xfrm>
            <a:prstGeom prst="rect">
              <a:avLst/>
            </a:prstGeom>
            <a:noFill/>
          </p:spPr>
          <p:txBody>
            <a:bodyPr wrap="square" rtlCol="0">
              <a:spAutoFit/>
            </a:bodyPr>
            <a:p>
              <a:pPr algn="just">
                <a:lnSpc>
                  <a:spcPct val="140000"/>
                </a:lnSpc>
                <a:spcBef>
                  <a:spcPts val="0"/>
                </a:spcBef>
                <a:spcAft>
                  <a:spcPts val="0"/>
                </a:spcAf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三）河流是山区和平原地区经常遇到的障碍。遇到河流不要草率入水，要仔细地观察之后再确定渡河的地点和方法。山区河流通常水流湍急，水温低，河床坎坷不平。涉渡时，为了保持身体平衡，应当用一根长杆支撑在水的上游方向，或者手执重达15 ～ 20 千克的石头。集体涉渡时，可3 人或4 人一排，彼此环抱肩部，身体最强壮的位于上游方向。</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algn="just">
                <a:lnSpc>
                  <a:spcPct val="130000"/>
                </a:lnSpc>
                <a:spcBef>
                  <a:spcPts val="0"/>
                </a:spcBef>
                <a:spcAft>
                  <a:spcPts val="0"/>
                </a:spcAft>
              </a:pP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3" name="文本框 2"/>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野外生存的损伤</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315970" y="1042670"/>
            <a:ext cx="556133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一、昆虫叮咬的防治</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nvGrpSpPr>
          <p:cNvPr id="143" name="组合 142"/>
          <p:cNvGrpSpPr/>
          <p:nvPr/>
        </p:nvGrpSpPr>
        <p:grpSpPr>
          <a:xfrm>
            <a:off x="949960" y="1302385"/>
            <a:ext cx="10359390" cy="5527675"/>
            <a:chOff x="1496" y="2051"/>
            <a:chExt cx="16314" cy="8705"/>
          </a:xfrm>
        </p:grpSpPr>
        <p:sp>
          <p:nvSpPr>
            <p:cNvPr id="5" name="任意多边形 4"/>
            <p:cNvSpPr/>
            <p:nvPr>
              <p:custDataLst>
                <p:tags r:id="rId2"/>
              </p:custDataLst>
            </p:nvPr>
          </p:nvSpPr>
          <p:spPr bwMode="auto">
            <a:xfrm>
              <a:off x="2256" y="3375"/>
              <a:ext cx="894" cy="1303"/>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7" name="任意多边形 6"/>
            <p:cNvSpPr/>
            <p:nvPr>
              <p:custDataLst>
                <p:tags r:id="rId3"/>
              </p:custDataLst>
            </p:nvPr>
          </p:nvSpPr>
          <p:spPr bwMode="auto">
            <a:xfrm>
              <a:off x="2450" y="2969"/>
              <a:ext cx="398" cy="379"/>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9" name="任意多边形 8"/>
            <p:cNvSpPr/>
            <p:nvPr>
              <p:custDataLst>
                <p:tags r:id="rId4"/>
              </p:custDataLst>
            </p:nvPr>
          </p:nvSpPr>
          <p:spPr bwMode="auto">
            <a:xfrm>
              <a:off x="2174" y="3105"/>
              <a:ext cx="318" cy="266"/>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 name="任意多边形 9"/>
            <p:cNvSpPr/>
            <p:nvPr>
              <p:custDataLst>
                <p:tags r:id="rId5"/>
              </p:custDataLst>
            </p:nvPr>
          </p:nvSpPr>
          <p:spPr bwMode="auto">
            <a:xfrm>
              <a:off x="2677" y="2830"/>
              <a:ext cx="336" cy="297"/>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2" name="任意多边形 11"/>
            <p:cNvSpPr/>
            <p:nvPr>
              <p:custDataLst>
                <p:tags r:id="rId6"/>
              </p:custDataLst>
            </p:nvPr>
          </p:nvSpPr>
          <p:spPr bwMode="auto">
            <a:xfrm>
              <a:off x="2062" y="3333"/>
              <a:ext cx="249" cy="202"/>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 name="任意多边形 12"/>
            <p:cNvSpPr/>
            <p:nvPr>
              <p:custDataLst>
                <p:tags r:id="rId7"/>
              </p:custDataLst>
            </p:nvPr>
          </p:nvSpPr>
          <p:spPr bwMode="auto">
            <a:xfrm>
              <a:off x="1999" y="3535"/>
              <a:ext cx="307" cy="223"/>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8"/>
              </p:custDataLst>
            </p:nvPr>
          </p:nvSpPr>
          <p:spPr bwMode="auto">
            <a:xfrm>
              <a:off x="2055" y="3741"/>
              <a:ext cx="303" cy="20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5" name="任意多边形 14"/>
            <p:cNvSpPr/>
            <p:nvPr>
              <p:custDataLst>
                <p:tags r:id="rId9"/>
              </p:custDataLst>
            </p:nvPr>
          </p:nvSpPr>
          <p:spPr bwMode="auto">
            <a:xfrm>
              <a:off x="1825" y="3669"/>
              <a:ext cx="307" cy="211"/>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1" name="任意多边形 10"/>
            <p:cNvSpPr/>
            <p:nvPr>
              <p:custDataLst>
                <p:tags r:id="rId10"/>
              </p:custDataLst>
            </p:nvPr>
          </p:nvSpPr>
          <p:spPr bwMode="auto">
            <a:xfrm>
              <a:off x="1848" y="3362"/>
              <a:ext cx="307" cy="22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0" name="任意多边形 19"/>
            <p:cNvSpPr/>
            <p:nvPr>
              <p:custDataLst>
                <p:tags r:id="rId11"/>
              </p:custDataLst>
            </p:nvPr>
          </p:nvSpPr>
          <p:spPr bwMode="auto">
            <a:xfrm>
              <a:off x="1750" y="3529"/>
              <a:ext cx="261" cy="178"/>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6" name="任意多边形 15"/>
            <p:cNvSpPr/>
            <p:nvPr>
              <p:custDataLst>
                <p:tags r:id="rId12"/>
              </p:custDataLst>
            </p:nvPr>
          </p:nvSpPr>
          <p:spPr bwMode="auto">
            <a:xfrm>
              <a:off x="1930" y="3091"/>
              <a:ext cx="211" cy="182"/>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3" name="任意多边形 22"/>
            <p:cNvSpPr/>
            <p:nvPr>
              <p:custDataLst>
                <p:tags r:id="rId13"/>
              </p:custDataLst>
            </p:nvPr>
          </p:nvSpPr>
          <p:spPr bwMode="auto">
            <a:xfrm>
              <a:off x="1759" y="2969"/>
              <a:ext cx="166" cy="139"/>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4" name="任意多边形 23"/>
            <p:cNvSpPr/>
            <p:nvPr>
              <p:custDataLst>
                <p:tags r:id="rId14"/>
              </p:custDataLst>
            </p:nvPr>
          </p:nvSpPr>
          <p:spPr bwMode="auto">
            <a:xfrm>
              <a:off x="2019" y="2911"/>
              <a:ext cx="208" cy="175"/>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7" name="任意多边形 16"/>
            <p:cNvSpPr/>
            <p:nvPr>
              <p:custDataLst>
                <p:tags r:id="rId15"/>
              </p:custDataLst>
            </p:nvPr>
          </p:nvSpPr>
          <p:spPr bwMode="auto">
            <a:xfrm>
              <a:off x="2042" y="2691"/>
              <a:ext cx="208" cy="175"/>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8" name="任意多边形 17"/>
            <p:cNvSpPr/>
            <p:nvPr>
              <p:custDataLst>
                <p:tags r:id="rId16"/>
              </p:custDataLst>
            </p:nvPr>
          </p:nvSpPr>
          <p:spPr bwMode="auto">
            <a:xfrm>
              <a:off x="2540" y="2443"/>
              <a:ext cx="234" cy="196"/>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1" name="任意多边形 20"/>
            <p:cNvSpPr/>
            <p:nvPr>
              <p:custDataLst>
                <p:tags r:id="rId17"/>
              </p:custDataLst>
            </p:nvPr>
          </p:nvSpPr>
          <p:spPr bwMode="auto">
            <a:xfrm>
              <a:off x="3237" y="2921"/>
              <a:ext cx="193" cy="149"/>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0" name="任意多边形 29"/>
            <p:cNvSpPr/>
            <p:nvPr>
              <p:custDataLst>
                <p:tags r:id="rId18"/>
              </p:custDataLst>
            </p:nvPr>
          </p:nvSpPr>
          <p:spPr bwMode="auto">
            <a:xfrm>
              <a:off x="3513" y="3285"/>
              <a:ext cx="189" cy="149"/>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1" name="任意多边形 30"/>
            <p:cNvSpPr/>
            <p:nvPr>
              <p:custDataLst>
                <p:tags r:id="rId19"/>
              </p:custDataLst>
            </p:nvPr>
          </p:nvSpPr>
          <p:spPr bwMode="auto">
            <a:xfrm>
              <a:off x="1608" y="3305"/>
              <a:ext cx="234" cy="160"/>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5" name="任意多边形 34"/>
            <p:cNvSpPr/>
            <p:nvPr>
              <p:custDataLst>
                <p:tags r:id="rId20"/>
              </p:custDataLst>
            </p:nvPr>
          </p:nvSpPr>
          <p:spPr bwMode="auto">
            <a:xfrm>
              <a:off x="2549" y="2718"/>
              <a:ext cx="211" cy="20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 name="任意多边形 35"/>
            <p:cNvSpPr/>
            <p:nvPr>
              <p:custDataLst>
                <p:tags r:id="rId21"/>
              </p:custDataLst>
            </p:nvPr>
          </p:nvSpPr>
          <p:spPr bwMode="auto">
            <a:xfrm>
              <a:off x="1792" y="3213"/>
              <a:ext cx="211" cy="173"/>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7" name="任意多边形 36"/>
            <p:cNvSpPr/>
            <p:nvPr>
              <p:custDataLst>
                <p:tags r:id="rId22"/>
              </p:custDataLst>
            </p:nvPr>
          </p:nvSpPr>
          <p:spPr bwMode="auto">
            <a:xfrm>
              <a:off x="2236" y="2818"/>
              <a:ext cx="307" cy="297"/>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 name="任意多边形 37"/>
            <p:cNvSpPr/>
            <p:nvPr>
              <p:custDataLst>
                <p:tags r:id="rId23"/>
              </p:custDataLst>
            </p:nvPr>
          </p:nvSpPr>
          <p:spPr bwMode="auto">
            <a:xfrm>
              <a:off x="2667" y="3127"/>
              <a:ext cx="444" cy="362"/>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 name="任意多边形 39"/>
            <p:cNvSpPr/>
            <p:nvPr>
              <p:custDataLst>
                <p:tags r:id="rId24"/>
              </p:custDataLst>
            </p:nvPr>
          </p:nvSpPr>
          <p:spPr bwMode="auto">
            <a:xfrm>
              <a:off x="2957" y="3297"/>
              <a:ext cx="284" cy="223"/>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1" name="任意多边形 40"/>
            <p:cNvSpPr/>
            <p:nvPr>
              <p:custDataLst>
                <p:tags r:id="rId25"/>
              </p:custDataLst>
            </p:nvPr>
          </p:nvSpPr>
          <p:spPr bwMode="auto">
            <a:xfrm>
              <a:off x="3214" y="3305"/>
              <a:ext cx="284" cy="223"/>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2" name="任意多边形 41"/>
            <p:cNvSpPr/>
            <p:nvPr>
              <p:custDataLst>
                <p:tags r:id="rId26"/>
              </p:custDataLst>
            </p:nvPr>
          </p:nvSpPr>
          <p:spPr bwMode="auto">
            <a:xfrm>
              <a:off x="3184" y="3127"/>
              <a:ext cx="292" cy="221"/>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3" name="任意多边形 42"/>
            <p:cNvSpPr/>
            <p:nvPr>
              <p:custDataLst>
                <p:tags r:id="rId27"/>
              </p:custDataLst>
            </p:nvPr>
          </p:nvSpPr>
          <p:spPr bwMode="auto">
            <a:xfrm>
              <a:off x="2981" y="2988"/>
              <a:ext cx="284" cy="218"/>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4" name="任意多边形 43"/>
            <p:cNvSpPr/>
            <p:nvPr>
              <p:custDataLst>
                <p:tags r:id="rId28"/>
              </p:custDataLst>
            </p:nvPr>
          </p:nvSpPr>
          <p:spPr bwMode="auto">
            <a:xfrm>
              <a:off x="2927" y="2758"/>
              <a:ext cx="284" cy="221"/>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5" name="任意多边形 44"/>
            <p:cNvSpPr/>
            <p:nvPr>
              <p:custDataLst>
                <p:tags r:id="rId29"/>
              </p:custDataLst>
            </p:nvPr>
          </p:nvSpPr>
          <p:spPr bwMode="auto">
            <a:xfrm>
              <a:off x="2697" y="2571"/>
              <a:ext cx="276" cy="221"/>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6" name="任意多边形 45"/>
            <p:cNvSpPr/>
            <p:nvPr>
              <p:custDataLst>
                <p:tags r:id="rId30"/>
              </p:custDataLst>
            </p:nvPr>
          </p:nvSpPr>
          <p:spPr bwMode="auto">
            <a:xfrm>
              <a:off x="2318" y="2522"/>
              <a:ext cx="272" cy="25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7" name="任意多边形 46"/>
            <p:cNvSpPr/>
            <p:nvPr>
              <p:custDataLst>
                <p:tags r:id="rId31"/>
              </p:custDataLst>
            </p:nvPr>
          </p:nvSpPr>
          <p:spPr bwMode="auto">
            <a:xfrm>
              <a:off x="3019" y="3698"/>
              <a:ext cx="315" cy="211"/>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8" name="任意多边形 47"/>
            <p:cNvSpPr/>
            <p:nvPr>
              <p:custDataLst>
                <p:tags r:id="rId32"/>
              </p:custDataLst>
            </p:nvPr>
          </p:nvSpPr>
          <p:spPr bwMode="auto">
            <a:xfrm>
              <a:off x="3063" y="3522"/>
              <a:ext cx="287" cy="215"/>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9" name="任意多边形 48"/>
            <p:cNvSpPr/>
            <p:nvPr>
              <p:custDataLst>
                <p:tags r:id="rId33"/>
              </p:custDataLst>
            </p:nvPr>
          </p:nvSpPr>
          <p:spPr bwMode="auto">
            <a:xfrm>
              <a:off x="3385" y="3456"/>
              <a:ext cx="246" cy="194"/>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50" name="任意多边形 49"/>
            <p:cNvSpPr/>
            <p:nvPr>
              <p:custDataLst>
                <p:tags r:id="rId34"/>
              </p:custDataLst>
            </p:nvPr>
          </p:nvSpPr>
          <p:spPr bwMode="auto">
            <a:xfrm>
              <a:off x="3355" y="3614"/>
              <a:ext cx="246" cy="194"/>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51" name="矩形 50"/>
            <p:cNvSpPr/>
            <p:nvPr>
              <p:custDataLst>
                <p:tags r:id="rId35"/>
              </p:custDataLst>
            </p:nvPr>
          </p:nvSpPr>
          <p:spPr>
            <a:xfrm>
              <a:off x="1496" y="5656"/>
              <a:ext cx="2751" cy="4388"/>
            </a:xfrm>
            <a:prstGeom prst="rect">
              <a:avLst/>
            </a:prstGeom>
            <a:solidFill>
              <a:schemeClr val="accent2"/>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52" name="椭圆 51"/>
            <p:cNvSpPr/>
            <p:nvPr>
              <p:custDataLst>
                <p:tags r:id="rId36"/>
              </p:custDataLst>
            </p:nvPr>
          </p:nvSpPr>
          <p:spPr>
            <a:xfrm>
              <a:off x="1496" y="4619"/>
              <a:ext cx="2762" cy="2302"/>
            </a:xfrm>
            <a:prstGeom prst="ellipse">
              <a:avLst/>
            </a:prstGeom>
            <a:solidFill>
              <a:schemeClr val="accent2"/>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53" name="矩形 52"/>
            <p:cNvSpPr/>
            <p:nvPr>
              <p:custDataLst>
                <p:tags r:id="rId37"/>
              </p:custDataLst>
            </p:nvPr>
          </p:nvSpPr>
          <p:spPr>
            <a:xfrm>
              <a:off x="2242" y="4641"/>
              <a:ext cx="1082" cy="1165"/>
            </a:xfrm>
            <a:prstGeom prst="rect">
              <a:avLst/>
            </a:prstGeom>
          </p:spPr>
          <p:txBody>
            <a:bodyPr wrap="none"/>
            <a:p>
              <a:pPr algn="ctr">
                <a:lnSpc>
                  <a:spcPct val="140000"/>
                </a:lnSpc>
              </a:pPr>
              <a:r>
                <a:rPr lang="en-US" sz="2800" b="1">
                  <a:solidFill>
                    <a:sysClr val="window" lastClr="FFFFFF"/>
                  </a:solidFill>
                  <a:latin typeface="微软雅黑" panose="020B0503020204020204" charset="-122"/>
                  <a:ea typeface="微软雅黑" panose="020B0503020204020204" charset="-122"/>
                </a:rPr>
                <a:t>1</a:t>
              </a:r>
              <a:endParaRPr lang="en-US" sz="2800" b="1">
                <a:solidFill>
                  <a:sysClr val="window" lastClr="FFFFFF"/>
                </a:solidFill>
                <a:latin typeface="微软雅黑" panose="020B0503020204020204" charset="-122"/>
                <a:ea typeface="微软雅黑" panose="020B0503020204020204" charset="-122"/>
              </a:endParaRPr>
            </a:p>
          </p:txBody>
        </p:sp>
        <p:sp>
          <p:nvSpPr>
            <p:cNvPr id="54" name="矩形 53"/>
            <p:cNvSpPr/>
            <p:nvPr>
              <p:custDataLst>
                <p:tags r:id="rId38"/>
              </p:custDataLst>
            </p:nvPr>
          </p:nvSpPr>
          <p:spPr>
            <a:xfrm>
              <a:off x="1496" y="5503"/>
              <a:ext cx="2694" cy="939"/>
            </a:xfrm>
            <a:prstGeom prst="rect">
              <a:avLst/>
            </a:prstGeom>
          </p:spPr>
          <p:txBody>
            <a:bodyPr wrap="square" lIns="90000" tIns="46800" rIns="90000" bIns="46800" anchor="ctr" anchorCtr="0"/>
            <a:p>
              <a:pPr algn="ctr">
                <a:lnSpc>
                  <a:spcPct val="120000"/>
                </a:lnSpc>
              </a:pPr>
              <a:r>
                <a:rPr lang="zh-CN" altLang="en-US" sz="1600" b="1" spc="100" dirty="0">
                  <a:solidFill>
                    <a:sysClr val="window" lastClr="FFFFFF"/>
                  </a:solidFill>
                  <a:uFillTx/>
                  <a:latin typeface="微软雅黑" panose="020B0503020204020204" charset="-122"/>
                  <a:ea typeface="微软雅黑" panose="020B0503020204020204" charset="-122"/>
                  <a:cs typeface="+mn-ea"/>
                </a:rPr>
                <a:t>昆虫叮咬的防治</a:t>
              </a:r>
              <a:endParaRPr lang="zh-CN" altLang="en-US" sz="1600" b="1" spc="100" dirty="0">
                <a:solidFill>
                  <a:sysClr val="window" lastClr="FFFFFF"/>
                </a:solidFill>
                <a:uFillTx/>
                <a:latin typeface="微软雅黑" panose="020B0503020204020204" charset="-122"/>
                <a:ea typeface="微软雅黑" panose="020B0503020204020204" charset="-122"/>
                <a:cs typeface="+mn-ea"/>
              </a:endParaRPr>
            </a:p>
          </p:txBody>
        </p:sp>
        <p:sp>
          <p:nvSpPr>
            <p:cNvPr id="55" name="矩形 54"/>
            <p:cNvSpPr/>
            <p:nvPr>
              <p:custDataLst>
                <p:tags r:id="rId39"/>
              </p:custDataLst>
            </p:nvPr>
          </p:nvSpPr>
          <p:spPr>
            <a:xfrm>
              <a:off x="1577" y="6422"/>
              <a:ext cx="2502" cy="3293"/>
            </a:xfrm>
            <a:prstGeom prst="rect">
              <a:avLst/>
            </a:prstGeom>
          </p:spPr>
          <p:txBody>
            <a:bodyPr wrap="square">
              <a:normAutofit lnSpcReduction="20000"/>
            </a:bodyPr>
            <a:p>
              <a:pPr algn="just">
                <a:lnSpc>
                  <a:spcPct val="120000"/>
                </a:lnSpc>
              </a:pPr>
              <a:r>
                <a:rPr lang="zh-CN" altLang="en-US" sz="1400" spc="150" dirty="0">
                  <a:solidFill>
                    <a:sysClr val="window" lastClr="FFFFFF"/>
                  </a:solidFill>
                  <a:latin typeface="微软雅黑" panose="020B0503020204020204" charset="-122"/>
                  <a:ea typeface="微软雅黑" panose="020B0503020204020204" charset="-122"/>
                </a:rPr>
                <a:t>在野外为了防止昆虫的叮咬，人员应穿长袖衣裤，扎紧袖口、领口，皮肤暴露部位涂搽防蚊药。不要在潮湿的树荫和草地上坐卧。</a:t>
              </a:r>
              <a:endParaRPr lang="zh-CN" altLang="en-US" sz="1400" spc="150" dirty="0">
                <a:solidFill>
                  <a:sysClr val="window" lastClr="FFFFFF"/>
                </a:solidFill>
                <a:latin typeface="微软雅黑" panose="020B0503020204020204" charset="-122"/>
                <a:ea typeface="微软雅黑" panose="020B0503020204020204" charset="-122"/>
              </a:endParaRPr>
            </a:p>
          </p:txBody>
        </p:sp>
        <p:sp>
          <p:nvSpPr>
            <p:cNvPr id="56" name="任意多边形 55"/>
            <p:cNvSpPr/>
            <p:nvPr>
              <p:custDataLst>
                <p:tags r:id="rId40"/>
              </p:custDataLst>
            </p:nvPr>
          </p:nvSpPr>
          <p:spPr bwMode="auto">
            <a:xfrm>
              <a:off x="4799" y="3049"/>
              <a:ext cx="510" cy="743"/>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57" name="任意多边形 56"/>
            <p:cNvSpPr/>
            <p:nvPr>
              <p:custDataLst>
                <p:tags r:id="rId41"/>
              </p:custDataLst>
            </p:nvPr>
          </p:nvSpPr>
          <p:spPr bwMode="auto">
            <a:xfrm>
              <a:off x="4910" y="2818"/>
              <a:ext cx="226" cy="216"/>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58" name="任意多边形 57"/>
            <p:cNvSpPr/>
            <p:nvPr>
              <p:custDataLst>
                <p:tags r:id="rId42"/>
              </p:custDataLst>
            </p:nvPr>
          </p:nvSpPr>
          <p:spPr bwMode="auto">
            <a:xfrm>
              <a:off x="4753" y="2896"/>
              <a:ext cx="180" cy="151"/>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59" name="任意多边形 58"/>
            <p:cNvSpPr/>
            <p:nvPr>
              <p:custDataLst>
                <p:tags r:id="rId43"/>
              </p:custDataLst>
            </p:nvPr>
          </p:nvSpPr>
          <p:spPr bwMode="auto">
            <a:xfrm>
              <a:off x="5040" y="2738"/>
              <a:ext cx="192" cy="169"/>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60" name="任意多边形 59"/>
            <p:cNvSpPr/>
            <p:nvPr>
              <p:custDataLst>
                <p:tags r:id="rId44"/>
              </p:custDataLst>
            </p:nvPr>
          </p:nvSpPr>
          <p:spPr bwMode="auto">
            <a:xfrm>
              <a:off x="4688" y="3024"/>
              <a:ext cx="142" cy="135"/>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61" name="任意多边形 60"/>
            <p:cNvSpPr/>
            <p:nvPr>
              <p:custDataLst>
                <p:tags r:id="rId45"/>
              </p:custDataLst>
            </p:nvPr>
          </p:nvSpPr>
          <p:spPr bwMode="auto">
            <a:xfrm>
              <a:off x="4653" y="3140"/>
              <a:ext cx="175" cy="13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62" name="任意多边形 61"/>
            <p:cNvSpPr/>
            <p:nvPr>
              <p:custDataLst>
                <p:tags r:id="rId46"/>
              </p:custDataLst>
            </p:nvPr>
          </p:nvSpPr>
          <p:spPr bwMode="auto">
            <a:xfrm>
              <a:off x="4685" y="3257"/>
              <a:ext cx="173" cy="135"/>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63" name="任意多边形 62"/>
            <p:cNvSpPr/>
            <p:nvPr>
              <p:custDataLst>
                <p:tags r:id="rId47"/>
              </p:custDataLst>
            </p:nvPr>
          </p:nvSpPr>
          <p:spPr bwMode="auto">
            <a:xfrm>
              <a:off x="4553" y="3217"/>
              <a:ext cx="175" cy="135"/>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64" name="任意多边形 63"/>
            <p:cNvSpPr/>
            <p:nvPr>
              <p:custDataLst>
                <p:tags r:id="rId48"/>
              </p:custDataLst>
            </p:nvPr>
          </p:nvSpPr>
          <p:spPr bwMode="auto">
            <a:xfrm>
              <a:off x="4566" y="3042"/>
              <a:ext cx="175" cy="135"/>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65" name="任意多边形 64"/>
            <p:cNvSpPr/>
            <p:nvPr>
              <p:custDataLst>
                <p:tags r:id="rId49"/>
              </p:custDataLst>
            </p:nvPr>
          </p:nvSpPr>
          <p:spPr bwMode="auto">
            <a:xfrm>
              <a:off x="4510" y="3137"/>
              <a:ext cx="149" cy="13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66" name="任意多边形 65"/>
            <p:cNvSpPr/>
            <p:nvPr>
              <p:custDataLst>
                <p:tags r:id="rId50"/>
              </p:custDataLst>
            </p:nvPr>
          </p:nvSpPr>
          <p:spPr bwMode="auto">
            <a:xfrm>
              <a:off x="4614" y="2886"/>
              <a:ext cx="120" cy="135"/>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67" name="任意多边形 66"/>
            <p:cNvSpPr/>
            <p:nvPr>
              <p:custDataLst>
                <p:tags r:id="rId51"/>
              </p:custDataLst>
            </p:nvPr>
          </p:nvSpPr>
          <p:spPr bwMode="auto">
            <a:xfrm>
              <a:off x="4515" y="2818"/>
              <a:ext cx="120" cy="135"/>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68" name="任意多边形 67"/>
            <p:cNvSpPr/>
            <p:nvPr>
              <p:custDataLst>
                <p:tags r:id="rId52"/>
              </p:custDataLst>
            </p:nvPr>
          </p:nvSpPr>
          <p:spPr bwMode="auto">
            <a:xfrm>
              <a:off x="4664" y="2784"/>
              <a:ext cx="120" cy="135"/>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69" name="任意多边形 68"/>
            <p:cNvSpPr/>
            <p:nvPr>
              <p:custDataLst>
                <p:tags r:id="rId53"/>
              </p:custDataLst>
            </p:nvPr>
          </p:nvSpPr>
          <p:spPr bwMode="auto">
            <a:xfrm>
              <a:off x="4677" y="2660"/>
              <a:ext cx="120" cy="135"/>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70" name="任意多边形 69"/>
            <p:cNvSpPr/>
            <p:nvPr>
              <p:custDataLst>
                <p:tags r:id="rId54"/>
              </p:custDataLst>
            </p:nvPr>
          </p:nvSpPr>
          <p:spPr bwMode="auto">
            <a:xfrm>
              <a:off x="4961" y="2517"/>
              <a:ext cx="133" cy="135"/>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71" name="任意多边形 70"/>
            <p:cNvSpPr/>
            <p:nvPr>
              <p:custDataLst>
                <p:tags r:id="rId55"/>
              </p:custDataLst>
            </p:nvPr>
          </p:nvSpPr>
          <p:spPr bwMode="auto">
            <a:xfrm>
              <a:off x="5359" y="2791"/>
              <a:ext cx="120" cy="135"/>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72" name="任意多边形 71"/>
            <p:cNvSpPr/>
            <p:nvPr>
              <p:custDataLst>
                <p:tags r:id="rId56"/>
              </p:custDataLst>
            </p:nvPr>
          </p:nvSpPr>
          <p:spPr bwMode="auto">
            <a:xfrm>
              <a:off x="5517" y="2997"/>
              <a:ext cx="120" cy="135"/>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73" name="任意多边形 72"/>
            <p:cNvSpPr/>
            <p:nvPr>
              <p:custDataLst>
                <p:tags r:id="rId57"/>
              </p:custDataLst>
            </p:nvPr>
          </p:nvSpPr>
          <p:spPr bwMode="auto">
            <a:xfrm>
              <a:off x="4430" y="3009"/>
              <a:ext cx="133" cy="135"/>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74" name="任意多边形 73"/>
            <p:cNvSpPr/>
            <p:nvPr>
              <p:custDataLst>
                <p:tags r:id="rId58"/>
              </p:custDataLst>
            </p:nvPr>
          </p:nvSpPr>
          <p:spPr bwMode="auto">
            <a:xfrm>
              <a:off x="4966" y="2675"/>
              <a:ext cx="120" cy="135"/>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75" name="任意多边形 74"/>
            <p:cNvSpPr/>
            <p:nvPr>
              <p:custDataLst>
                <p:tags r:id="rId59"/>
              </p:custDataLst>
            </p:nvPr>
          </p:nvSpPr>
          <p:spPr bwMode="auto">
            <a:xfrm>
              <a:off x="4534" y="2958"/>
              <a:ext cx="120" cy="135"/>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76" name="任意多边形 75"/>
            <p:cNvSpPr/>
            <p:nvPr>
              <p:custDataLst>
                <p:tags r:id="rId60"/>
              </p:custDataLst>
            </p:nvPr>
          </p:nvSpPr>
          <p:spPr bwMode="auto">
            <a:xfrm>
              <a:off x="4788" y="2732"/>
              <a:ext cx="175" cy="169"/>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77" name="任意多边形 76"/>
            <p:cNvSpPr/>
            <p:nvPr>
              <p:custDataLst>
                <p:tags r:id="rId61"/>
              </p:custDataLst>
            </p:nvPr>
          </p:nvSpPr>
          <p:spPr bwMode="auto">
            <a:xfrm>
              <a:off x="5034" y="2907"/>
              <a:ext cx="252" cy="207"/>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78" name="任意多边形 77"/>
            <p:cNvSpPr/>
            <p:nvPr>
              <p:custDataLst>
                <p:tags r:id="rId62"/>
              </p:custDataLst>
            </p:nvPr>
          </p:nvSpPr>
          <p:spPr bwMode="auto">
            <a:xfrm>
              <a:off x="5199" y="3004"/>
              <a:ext cx="162" cy="13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79" name="任意多边形 78"/>
            <p:cNvSpPr/>
            <p:nvPr>
              <p:custDataLst>
                <p:tags r:id="rId63"/>
              </p:custDataLst>
            </p:nvPr>
          </p:nvSpPr>
          <p:spPr bwMode="auto">
            <a:xfrm>
              <a:off x="5345" y="3009"/>
              <a:ext cx="162" cy="13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0" name="任意多边形 79"/>
            <p:cNvSpPr/>
            <p:nvPr>
              <p:custDataLst>
                <p:tags r:id="rId64"/>
              </p:custDataLst>
            </p:nvPr>
          </p:nvSpPr>
          <p:spPr bwMode="auto">
            <a:xfrm>
              <a:off x="5329" y="2907"/>
              <a:ext cx="165" cy="13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1" name="任意多边形 80"/>
            <p:cNvSpPr/>
            <p:nvPr>
              <p:custDataLst>
                <p:tags r:id="rId65"/>
              </p:custDataLst>
            </p:nvPr>
          </p:nvSpPr>
          <p:spPr bwMode="auto">
            <a:xfrm>
              <a:off x="5212" y="2828"/>
              <a:ext cx="162" cy="135"/>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2" name="任意多边形 81"/>
            <p:cNvSpPr/>
            <p:nvPr>
              <p:custDataLst>
                <p:tags r:id="rId66"/>
              </p:custDataLst>
            </p:nvPr>
          </p:nvSpPr>
          <p:spPr bwMode="auto">
            <a:xfrm>
              <a:off x="5182" y="2697"/>
              <a:ext cx="162" cy="13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3" name="任意多边形 82"/>
            <p:cNvSpPr/>
            <p:nvPr>
              <p:custDataLst>
                <p:tags r:id="rId67"/>
              </p:custDataLst>
            </p:nvPr>
          </p:nvSpPr>
          <p:spPr bwMode="auto">
            <a:xfrm>
              <a:off x="5051" y="2590"/>
              <a:ext cx="157" cy="13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4" name="任意多边形 83"/>
            <p:cNvSpPr/>
            <p:nvPr>
              <p:custDataLst>
                <p:tags r:id="rId68"/>
              </p:custDataLst>
            </p:nvPr>
          </p:nvSpPr>
          <p:spPr bwMode="auto">
            <a:xfrm>
              <a:off x="4836" y="2562"/>
              <a:ext cx="155" cy="143"/>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5" name="任意多边形 84"/>
            <p:cNvSpPr/>
            <p:nvPr>
              <p:custDataLst>
                <p:tags r:id="rId69"/>
              </p:custDataLst>
            </p:nvPr>
          </p:nvSpPr>
          <p:spPr bwMode="auto">
            <a:xfrm>
              <a:off x="5235" y="3233"/>
              <a:ext cx="179" cy="135"/>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6" name="任意多边形 85"/>
            <p:cNvSpPr/>
            <p:nvPr>
              <p:custDataLst>
                <p:tags r:id="rId70"/>
              </p:custDataLst>
            </p:nvPr>
          </p:nvSpPr>
          <p:spPr bwMode="auto">
            <a:xfrm>
              <a:off x="5259" y="3132"/>
              <a:ext cx="164" cy="135"/>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7" name="任意多边形 86"/>
            <p:cNvSpPr/>
            <p:nvPr>
              <p:custDataLst>
                <p:tags r:id="rId71"/>
              </p:custDataLst>
            </p:nvPr>
          </p:nvSpPr>
          <p:spPr bwMode="auto">
            <a:xfrm>
              <a:off x="5443" y="3095"/>
              <a:ext cx="140" cy="135"/>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8" name="任意多边形 87"/>
            <p:cNvSpPr/>
            <p:nvPr>
              <p:custDataLst>
                <p:tags r:id="rId72"/>
              </p:custDataLst>
            </p:nvPr>
          </p:nvSpPr>
          <p:spPr bwMode="auto">
            <a:xfrm>
              <a:off x="5426" y="3185"/>
              <a:ext cx="140" cy="135"/>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9" name="任意多边形 88"/>
            <p:cNvSpPr/>
            <p:nvPr>
              <p:custDataLst>
                <p:tags r:id="rId73"/>
              </p:custDataLst>
            </p:nvPr>
          </p:nvSpPr>
          <p:spPr bwMode="auto">
            <a:xfrm>
              <a:off x="5833" y="3407"/>
              <a:ext cx="392" cy="572"/>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90" name="任意多边形 89"/>
            <p:cNvSpPr/>
            <p:nvPr>
              <p:custDataLst>
                <p:tags r:id="rId74"/>
              </p:custDataLst>
            </p:nvPr>
          </p:nvSpPr>
          <p:spPr bwMode="auto">
            <a:xfrm>
              <a:off x="5918" y="3230"/>
              <a:ext cx="175" cy="166"/>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91" name="任意多边形 90"/>
            <p:cNvSpPr/>
            <p:nvPr>
              <p:custDataLst>
                <p:tags r:id="rId75"/>
              </p:custDataLst>
            </p:nvPr>
          </p:nvSpPr>
          <p:spPr bwMode="auto">
            <a:xfrm>
              <a:off x="5797" y="3290"/>
              <a:ext cx="140" cy="135"/>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92" name="任意多边形 91"/>
            <p:cNvSpPr/>
            <p:nvPr>
              <p:custDataLst>
                <p:tags r:id="rId76"/>
              </p:custDataLst>
            </p:nvPr>
          </p:nvSpPr>
          <p:spPr bwMode="auto">
            <a:xfrm>
              <a:off x="6018" y="3169"/>
              <a:ext cx="148" cy="135"/>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93" name="任意多边形 92"/>
            <p:cNvSpPr/>
            <p:nvPr>
              <p:custDataLst>
                <p:tags r:id="rId77"/>
              </p:custDataLst>
            </p:nvPr>
          </p:nvSpPr>
          <p:spPr bwMode="auto">
            <a:xfrm>
              <a:off x="5747" y="3389"/>
              <a:ext cx="120" cy="135"/>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94" name="任意多边形 93"/>
            <p:cNvSpPr/>
            <p:nvPr>
              <p:custDataLst>
                <p:tags r:id="rId78"/>
              </p:custDataLst>
            </p:nvPr>
          </p:nvSpPr>
          <p:spPr bwMode="auto">
            <a:xfrm>
              <a:off x="5721" y="3477"/>
              <a:ext cx="134" cy="13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95" name="任意多边形 94"/>
            <p:cNvSpPr/>
            <p:nvPr>
              <p:custDataLst>
                <p:tags r:id="rId79"/>
              </p:custDataLst>
            </p:nvPr>
          </p:nvSpPr>
          <p:spPr bwMode="auto">
            <a:xfrm>
              <a:off x="5745" y="3569"/>
              <a:ext cx="132" cy="135"/>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96" name="任意多边形 95"/>
            <p:cNvSpPr/>
            <p:nvPr>
              <p:custDataLst>
                <p:tags r:id="rId80"/>
              </p:custDataLst>
            </p:nvPr>
          </p:nvSpPr>
          <p:spPr bwMode="auto">
            <a:xfrm>
              <a:off x="5644" y="3536"/>
              <a:ext cx="134" cy="135"/>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97" name="任意多边形 96"/>
            <p:cNvSpPr/>
            <p:nvPr>
              <p:custDataLst>
                <p:tags r:id="rId81"/>
              </p:custDataLst>
            </p:nvPr>
          </p:nvSpPr>
          <p:spPr bwMode="auto">
            <a:xfrm>
              <a:off x="5654" y="3403"/>
              <a:ext cx="134" cy="135"/>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98" name="任意多边形 97"/>
            <p:cNvSpPr/>
            <p:nvPr>
              <p:custDataLst>
                <p:tags r:id="rId82"/>
              </p:custDataLst>
            </p:nvPr>
          </p:nvSpPr>
          <p:spPr bwMode="auto">
            <a:xfrm>
              <a:off x="5611" y="3475"/>
              <a:ext cx="120" cy="13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99" name="任意多边形 98"/>
            <p:cNvSpPr/>
            <p:nvPr>
              <p:custDataLst>
                <p:tags r:id="rId83"/>
              </p:custDataLst>
            </p:nvPr>
          </p:nvSpPr>
          <p:spPr bwMode="auto">
            <a:xfrm>
              <a:off x="5690" y="3282"/>
              <a:ext cx="120" cy="135"/>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0" name="任意多边形 99"/>
            <p:cNvSpPr/>
            <p:nvPr>
              <p:custDataLst>
                <p:tags r:id="rId84"/>
              </p:custDataLst>
            </p:nvPr>
          </p:nvSpPr>
          <p:spPr bwMode="auto">
            <a:xfrm>
              <a:off x="5615" y="3230"/>
              <a:ext cx="120" cy="135"/>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1" name="任意多边形 100"/>
            <p:cNvSpPr/>
            <p:nvPr>
              <p:custDataLst>
                <p:tags r:id="rId85"/>
              </p:custDataLst>
            </p:nvPr>
          </p:nvSpPr>
          <p:spPr bwMode="auto">
            <a:xfrm>
              <a:off x="5729" y="3206"/>
              <a:ext cx="120" cy="135"/>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2" name="任意多边形 101"/>
            <p:cNvSpPr/>
            <p:nvPr>
              <p:custDataLst>
                <p:tags r:id="rId86"/>
              </p:custDataLst>
            </p:nvPr>
          </p:nvSpPr>
          <p:spPr bwMode="auto">
            <a:xfrm>
              <a:off x="5740" y="3107"/>
              <a:ext cx="120" cy="135"/>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3" name="任意多边形 102"/>
            <p:cNvSpPr/>
            <p:nvPr>
              <p:custDataLst>
                <p:tags r:id="rId87"/>
              </p:custDataLst>
            </p:nvPr>
          </p:nvSpPr>
          <p:spPr bwMode="auto">
            <a:xfrm>
              <a:off x="5957" y="2999"/>
              <a:ext cx="120" cy="135"/>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4" name="任意多边形 103"/>
            <p:cNvSpPr/>
            <p:nvPr>
              <p:custDataLst>
                <p:tags r:id="rId88"/>
              </p:custDataLst>
            </p:nvPr>
          </p:nvSpPr>
          <p:spPr bwMode="auto">
            <a:xfrm>
              <a:off x="6264" y="3209"/>
              <a:ext cx="120" cy="135"/>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5" name="任意多边形 104"/>
            <p:cNvSpPr/>
            <p:nvPr>
              <p:custDataLst>
                <p:tags r:id="rId89"/>
              </p:custDataLst>
            </p:nvPr>
          </p:nvSpPr>
          <p:spPr bwMode="auto">
            <a:xfrm>
              <a:off x="6385" y="3368"/>
              <a:ext cx="120" cy="135"/>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6" name="任意多边形 105"/>
            <p:cNvSpPr/>
            <p:nvPr>
              <p:custDataLst>
                <p:tags r:id="rId90"/>
              </p:custDataLst>
            </p:nvPr>
          </p:nvSpPr>
          <p:spPr bwMode="auto">
            <a:xfrm>
              <a:off x="5548" y="3378"/>
              <a:ext cx="120" cy="135"/>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7" name="任意多边形 106"/>
            <p:cNvSpPr/>
            <p:nvPr>
              <p:custDataLst>
                <p:tags r:id="rId91"/>
              </p:custDataLst>
            </p:nvPr>
          </p:nvSpPr>
          <p:spPr bwMode="auto">
            <a:xfrm>
              <a:off x="5961" y="3120"/>
              <a:ext cx="120" cy="135"/>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8" name="任意多边形 107"/>
            <p:cNvSpPr/>
            <p:nvPr>
              <p:custDataLst>
                <p:tags r:id="rId92"/>
              </p:custDataLst>
            </p:nvPr>
          </p:nvSpPr>
          <p:spPr bwMode="auto">
            <a:xfrm>
              <a:off x="5629" y="3337"/>
              <a:ext cx="120" cy="135"/>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9" name="任意多边形 108"/>
            <p:cNvSpPr/>
            <p:nvPr>
              <p:custDataLst>
                <p:tags r:id="rId93"/>
              </p:custDataLst>
            </p:nvPr>
          </p:nvSpPr>
          <p:spPr bwMode="auto">
            <a:xfrm>
              <a:off x="5825" y="3164"/>
              <a:ext cx="134" cy="135"/>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10" name="任意多边形 109"/>
            <p:cNvSpPr/>
            <p:nvPr>
              <p:custDataLst>
                <p:tags r:id="rId94"/>
              </p:custDataLst>
            </p:nvPr>
          </p:nvSpPr>
          <p:spPr bwMode="auto">
            <a:xfrm>
              <a:off x="6013" y="3299"/>
              <a:ext cx="195" cy="160"/>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11" name="任意多边形 110"/>
            <p:cNvSpPr/>
            <p:nvPr>
              <p:custDataLst>
                <p:tags r:id="rId95"/>
              </p:custDataLst>
            </p:nvPr>
          </p:nvSpPr>
          <p:spPr bwMode="auto">
            <a:xfrm>
              <a:off x="6141" y="3372"/>
              <a:ext cx="125" cy="13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12" name="任意多边形 111"/>
            <p:cNvSpPr/>
            <p:nvPr>
              <p:custDataLst>
                <p:tags r:id="rId96"/>
              </p:custDataLst>
            </p:nvPr>
          </p:nvSpPr>
          <p:spPr bwMode="auto">
            <a:xfrm>
              <a:off x="6254" y="3378"/>
              <a:ext cx="125" cy="13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13" name="任意多边形 112"/>
            <p:cNvSpPr/>
            <p:nvPr>
              <p:custDataLst>
                <p:tags r:id="rId97"/>
              </p:custDataLst>
            </p:nvPr>
          </p:nvSpPr>
          <p:spPr bwMode="auto">
            <a:xfrm>
              <a:off x="6240" y="3299"/>
              <a:ext cx="127" cy="13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14" name="任意多边形 113"/>
            <p:cNvSpPr/>
            <p:nvPr>
              <p:custDataLst>
                <p:tags r:id="rId98"/>
              </p:custDataLst>
            </p:nvPr>
          </p:nvSpPr>
          <p:spPr bwMode="auto">
            <a:xfrm>
              <a:off x="6151" y="3238"/>
              <a:ext cx="125" cy="135"/>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15" name="任意多边形 114"/>
            <p:cNvSpPr/>
            <p:nvPr>
              <p:custDataLst>
                <p:tags r:id="rId99"/>
              </p:custDataLst>
            </p:nvPr>
          </p:nvSpPr>
          <p:spPr bwMode="auto">
            <a:xfrm>
              <a:off x="6127" y="3137"/>
              <a:ext cx="125" cy="13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16" name="任意多边形 115"/>
            <p:cNvSpPr/>
            <p:nvPr>
              <p:custDataLst>
                <p:tags r:id="rId100"/>
              </p:custDataLst>
            </p:nvPr>
          </p:nvSpPr>
          <p:spPr bwMode="auto">
            <a:xfrm>
              <a:off x="6027" y="3054"/>
              <a:ext cx="120" cy="13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17" name="任意多边形 116"/>
            <p:cNvSpPr/>
            <p:nvPr>
              <p:custDataLst>
                <p:tags r:id="rId101"/>
              </p:custDataLst>
            </p:nvPr>
          </p:nvSpPr>
          <p:spPr bwMode="auto">
            <a:xfrm>
              <a:off x="5860" y="3033"/>
              <a:ext cx="120" cy="135"/>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18" name="任意多边形 117"/>
            <p:cNvSpPr/>
            <p:nvPr>
              <p:custDataLst>
                <p:tags r:id="rId102"/>
              </p:custDataLst>
            </p:nvPr>
          </p:nvSpPr>
          <p:spPr bwMode="auto">
            <a:xfrm>
              <a:off x="6168" y="3549"/>
              <a:ext cx="138" cy="135"/>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19" name="任意多边形 118"/>
            <p:cNvSpPr/>
            <p:nvPr>
              <p:custDataLst>
                <p:tags r:id="rId103"/>
              </p:custDataLst>
            </p:nvPr>
          </p:nvSpPr>
          <p:spPr bwMode="auto">
            <a:xfrm>
              <a:off x="6187" y="3473"/>
              <a:ext cx="126" cy="135"/>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20" name="任意多边形 119"/>
            <p:cNvSpPr/>
            <p:nvPr>
              <p:custDataLst>
                <p:tags r:id="rId104"/>
              </p:custDataLst>
            </p:nvPr>
          </p:nvSpPr>
          <p:spPr bwMode="auto">
            <a:xfrm>
              <a:off x="6329" y="3443"/>
              <a:ext cx="120" cy="135"/>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21" name="任意多边形 120"/>
            <p:cNvSpPr/>
            <p:nvPr>
              <p:custDataLst>
                <p:tags r:id="rId105"/>
              </p:custDataLst>
            </p:nvPr>
          </p:nvSpPr>
          <p:spPr bwMode="auto">
            <a:xfrm>
              <a:off x="6316" y="3512"/>
              <a:ext cx="120" cy="135"/>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22" name="矩形 121"/>
            <p:cNvSpPr/>
            <p:nvPr>
              <p:custDataLst>
                <p:tags r:id="rId106"/>
              </p:custDataLst>
            </p:nvPr>
          </p:nvSpPr>
          <p:spPr>
            <a:xfrm>
              <a:off x="4190" y="4942"/>
              <a:ext cx="2751" cy="5120"/>
            </a:xfrm>
            <a:prstGeom prst="rect">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123" name="椭圆 122"/>
            <p:cNvSpPr/>
            <p:nvPr>
              <p:custDataLst>
                <p:tags r:id="rId107"/>
              </p:custDataLst>
            </p:nvPr>
          </p:nvSpPr>
          <p:spPr>
            <a:xfrm>
              <a:off x="4191" y="3686"/>
              <a:ext cx="2750" cy="2302"/>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124" name="矩形 123"/>
            <p:cNvSpPr/>
            <p:nvPr>
              <p:custDataLst>
                <p:tags r:id="rId108"/>
              </p:custDataLst>
            </p:nvPr>
          </p:nvSpPr>
          <p:spPr>
            <a:xfrm>
              <a:off x="4972" y="3814"/>
              <a:ext cx="1082" cy="1165"/>
            </a:xfrm>
            <a:prstGeom prst="rect">
              <a:avLst/>
            </a:prstGeom>
          </p:spPr>
          <p:txBody>
            <a:bodyPr wrap="none"/>
            <a:p>
              <a:pPr algn="ctr">
                <a:lnSpc>
                  <a:spcPct val="140000"/>
                </a:lnSpc>
              </a:pPr>
              <a:r>
                <a:rPr lang="en-US" sz="2800" b="1">
                  <a:solidFill>
                    <a:sysClr val="window" lastClr="FFFFFF"/>
                  </a:solidFill>
                  <a:latin typeface="微软雅黑" panose="020B0503020204020204" charset="-122"/>
                  <a:ea typeface="微软雅黑" panose="020B0503020204020204" charset="-122"/>
                </a:rPr>
                <a:t>2</a:t>
              </a:r>
              <a:endParaRPr lang="en-US" sz="2800" b="1">
                <a:solidFill>
                  <a:sysClr val="window" lastClr="FFFFFF"/>
                </a:solidFill>
                <a:latin typeface="微软雅黑" panose="020B0503020204020204" charset="-122"/>
                <a:ea typeface="微软雅黑" panose="020B0503020204020204" charset="-122"/>
              </a:endParaRPr>
            </a:p>
          </p:txBody>
        </p:sp>
        <p:sp>
          <p:nvSpPr>
            <p:cNvPr id="125" name="矩形 124"/>
            <p:cNvSpPr/>
            <p:nvPr>
              <p:custDataLst>
                <p:tags r:id="rId109"/>
              </p:custDataLst>
            </p:nvPr>
          </p:nvSpPr>
          <p:spPr>
            <a:xfrm>
              <a:off x="4298" y="4605"/>
              <a:ext cx="2502" cy="939"/>
            </a:xfrm>
            <a:prstGeom prst="rect">
              <a:avLst/>
            </a:prstGeom>
          </p:spPr>
          <p:txBody>
            <a:bodyPr wrap="square" lIns="90000" tIns="46800" rIns="90000" bIns="46800" anchor="ctr" anchorCtr="0"/>
            <a:p>
              <a:pPr algn="ctr">
                <a:lnSpc>
                  <a:spcPct val="120000"/>
                </a:lnSpc>
              </a:pPr>
              <a:r>
                <a:rPr lang="zh-CN" altLang="en-US" sz="1600" b="1" spc="300" dirty="0">
                  <a:solidFill>
                    <a:sysClr val="window" lastClr="FFFFFF"/>
                  </a:solidFill>
                  <a:latin typeface="微软雅黑" panose="020B0503020204020204" charset="-122"/>
                  <a:ea typeface="微软雅黑" panose="020B0503020204020204" charset="-122"/>
                  <a:cs typeface="+mn-ea"/>
                </a:rPr>
                <a:t>昏厥</a:t>
              </a:r>
              <a:endParaRPr lang="zh-CN" altLang="en-US" sz="1600" b="1" spc="300" dirty="0">
                <a:solidFill>
                  <a:sysClr val="window" lastClr="FFFFFF"/>
                </a:solidFill>
                <a:latin typeface="微软雅黑" panose="020B0503020204020204" charset="-122"/>
                <a:ea typeface="微软雅黑" panose="020B0503020204020204" charset="-122"/>
                <a:cs typeface="+mn-ea"/>
              </a:endParaRPr>
            </a:p>
          </p:txBody>
        </p:sp>
        <p:sp>
          <p:nvSpPr>
            <p:cNvPr id="126" name="矩形 125"/>
            <p:cNvSpPr/>
            <p:nvPr>
              <p:custDataLst>
                <p:tags r:id="rId110"/>
              </p:custDataLst>
            </p:nvPr>
          </p:nvSpPr>
          <p:spPr>
            <a:xfrm>
              <a:off x="4298" y="5556"/>
              <a:ext cx="2502" cy="3771"/>
            </a:xfrm>
            <a:prstGeom prst="rect">
              <a:avLst/>
            </a:prstGeom>
          </p:spPr>
          <p:txBody>
            <a:bodyPr wrap="square"/>
            <a:p>
              <a:pPr algn="just">
                <a:lnSpc>
                  <a:spcPct val="120000"/>
                </a:lnSpc>
              </a:pPr>
              <a:r>
                <a:rPr lang="zh-CN" altLang="en-US" sz="1400" spc="150" dirty="0">
                  <a:solidFill>
                    <a:sysClr val="window" lastClr="FFFFFF"/>
                  </a:solidFill>
                  <a:latin typeface="微软雅黑" panose="020B0503020204020204" charset="-122"/>
                  <a:ea typeface="微软雅黑" panose="020B0503020204020204" charset="-122"/>
                </a:rPr>
                <a:t>野外昏厥多是由于摔伤、疲劳过度、饥饿过度等造成的。遇到这种情况，不必惊慌，一般过一会儿便会苏醒。醒来后，应喝些热水，并注意休息。</a:t>
              </a:r>
              <a:endParaRPr lang="zh-CN" altLang="en-US" sz="1400" spc="150" dirty="0">
                <a:solidFill>
                  <a:sysClr val="window" lastClr="FFFFFF"/>
                </a:solidFill>
                <a:latin typeface="微软雅黑" panose="020B0503020204020204" charset="-122"/>
                <a:ea typeface="微软雅黑" panose="020B0503020204020204" charset="-122"/>
              </a:endParaRPr>
            </a:p>
          </p:txBody>
        </p:sp>
        <p:sp>
          <p:nvSpPr>
            <p:cNvPr id="127" name="任意多边形 126"/>
            <p:cNvSpPr/>
            <p:nvPr>
              <p:custDataLst>
                <p:tags r:id="rId111"/>
              </p:custDataLst>
            </p:nvPr>
          </p:nvSpPr>
          <p:spPr bwMode="auto">
            <a:xfrm>
              <a:off x="7702" y="3547"/>
              <a:ext cx="829" cy="1208"/>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28" name="任意多边形 127"/>
            <p:cNvSpPr/>
            <p:nvPr>
              <p:custDataLst>
                <p:tags r:id="rId112"/>
              </p:custDataLst>
            </p:nvPr>
          </p:nvSpPr>
          <p:spPr bwMode="auto">
            <a:xfrm>
              <a:off x="7882" y="3173"/>
              <a:ext cx="368" cy="350"/>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29" name="任意多边形 128"/>
            <p:cNvSpPr/>
            <p:nvPr>
              <p:custDataLst>
                <p:tags r:id="rId113"/>
              </p:custDataLst>
            </p:nvPr>
          </p:nvSpPr>
          <p:spPr bwMode="auto">
            <a:xfrm>
              <a:off x="7625" y="3299"/>
              <a:ext cx="294" cy="246"/>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0" name="任意多边形 129"/>
            <p:cNvSpPr/>
            <p:nvPr>
              <p:custDataLst>
                <p:tags r:id="rId114"/>
              </p:custDataLst>
            </p:nvPr>
          </p:nvSpPr>
          <p:spPr bwMode="auto">
            <a:xfrm>
              <a:off x="8091" y="3043"/>
              <a:ext cx="312" cy="275"/>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1" name="任意多边形 130"/>
            <p:cNvSpPr/>
            <p:nvPr>
              <p:custDataLst>
                <p:tags r:id="rId115"/>
              </p:custDataLst>
            </p:nvPr>
          </p:nvSpPr>
          <p:spPr bwMode="auto">
            <a:xfrm>
              <a:off x="7522" y="3509"/>
              <a:ext cx="232" cy="187"/>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2" name="任意多边形 131"/>
            <p:cNvSpPr/>
            <p:nvPr>
              <p:custDataLst>
                <p:tags r:id="rId116"/>
              </p:custDataLst>
            </p:nvPr>
          </p:nvSpPr>
          <p:spPr bwMode="auto">
            <a:xfrm>
              <a:off x="7463" y="3696"/>
              <a:ext cx="284" cy="20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3" name="任意多边形 132"/>
            <p:cNvSpPr/>
            <p:nvPr>
              <p:custDataLst>
                <p:tags r:id="rId117"/>
              </p:custDataLst>
            </p:nvPr>
          </p:nvSpPr>
          <p:spPr bwMode="auto">
            <a:xfrm>
              <a:off x="7515" y="3888"/>
              <a:ext cx="280" cy="194"/>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4" name="任意多边形 133"/>
            <p:cNvSpPr/>
            <p:nvPr>
              <p:custDataLst>
                <p:tags r:id="rId118"/>
              </p:custDataLst>
            </p:nvPr>
          </p:nvSpPr>
          <p:spPr bwMode="auto">
            <a:xfrm>
              <a:off x="7302" y="3820"/>
              <a:ext cx="284" cy="196"/>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5" name="任意多边形 134"/>
            <p:cNvSpPr/>
            <p:nvPr>
              <p:custDataLst>
                <p:tags r:id="rId119"/>
              </p:custDataLst>
            </p:nvPr>
          </p:nvSpPr>
          <p:spPr bwMode="auto">
            <a:xfrm>
              <a:off x="7324" y="3536"/>
              <a:ext cx="284" cy="210"/>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6" name="任意多边形 135"/>
            <p:cNvSpPr/>
            <p:nvPr>
              <p:custDataLst>
                <p:tags r:id="rId120"/>
              </p:custDataLst>
            </p:nvPr>
          </p:nvSpPr>
          <p:spPr bwMode="auto">
            <a:xfrm>
              <a:off x="7232" y="3692"/>
              <a:ext cx="242" cy="16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7" name="任意多边形 136"/>
            <p:cNvSpPr/>
            <p:nvPr>
              <p:custDataLst>
                <p:tags r:id="rId121"/>
              </p:custDataLst>
            </p:nvPr>
          </p:nvSpPr>
          <p:spPr bwMode="auto">
            <a:xfrm>
              <a:off x="7400" y="3285"/>
              <a:ext cx="196" cy="169"/>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8" name="任意多边形 137"/>
            <p:cNvSpPr/>
            <p:nvPr>
              <p:custDataLst>
                <p:tags r:id="rId122"/>
              </p:custDataLst>
            </p:nvPr>
          </p:nvSpPr>
          <p:spPr bwMode="auto">
            <a:xfrm>
              <a:off x="7241" y="3173"/>
              <a:ext cx="154" cy="135"/>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39" name="任意多边形 138"/>
            <p:cNvSpPr/>
            <p:nvPr>
              <p:custDataLst>
                <p:tags r:id="rId123"/>
              </p:custDataLst>
            </p:nvPr>
          </p:nvSpPr>
          <p:spPr bwMode="auto">
            <a:xfrm>
              <a:off x="7482" y="3119"/>
              <a:ext cx="192" cy="162"/>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0" name="任意多边形 139"/>
            <p:cNvSpPr/>
            <p:nvPr>
              <p:custDataLst>
                <p:tags r:id="rId124"/>
              </p:custDataLst>
            </p:nvPr>
          </p:nvSpPr>
          <p:spPr bwMode="auto">
            <a:xfrm>
              <a:off x="7503" y="2915"/>
              <a:ext cx="192" cy="162"/>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1" name="任意多边形 140"/>
            <p:cNvSpPr/>
            <p:nvPr>
              <p:custDataLst>
                <p:tags r:id="rId125"/>
              </p:custDataLst>
            </p:nvPr>
          </p:nvSpPr>
          <p:spPr bwMode="auto">
            <a:xfrm>
              <a:off x="7964" y="2685"/>
              <a:ext cx="217" cy="183"/>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2" name="任意多边形 141"/>
            <p:cNvSpPr/>
            <p:nvPr>
              <p:custDataLst>
                <p:tags r:id="rId126"/>
              </p:custDataLst>
            </p:nvPr>
          </p:nvSpPr>
          <p:spPr bwMode="auto">
            <a:xfrm>
              <a:off x="8611" y="3128"/>
              <a:ext cx="178" cy="138"/>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4" name="任意多边形 143"/>
            <p:cNvSpPr/>
            <p:nvPr>
              <p:custDataLst>
                <p:tags r:id="rId127"/>
              </p:custDataLst>
            </p:nvPr>
          </p:nvSpPr>
          <p:spPr bwMode="auto">
            <a:xfrm>
              <a:off x="7973" y="2939"/>
              <a:ext cx="196" cy="194"/>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5" name="任意多边形 144"/>
            <p:cNvSpPr/>
            <p:nvPr>
              <p:custDataLst>
                <p:tags r:id="rId128"/>
              </p:custDataLst>
            </p:nvPr>
          </p:nvSpPr>
          <p:spPr bwMode="auto">
            <a:xfrm>
              <a:off x="7272" y="3398"/>
              <a:ext cx="196" cy="16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6" name="任意多边形 145"/>
            <p:cNvSpPr/>
            <p:nvPr>
              <p:custDataLst>
                <p:tags r:id="rId129"/>
              </p:custDataLst>
            </p:nvPr>
          </p:nvSpPr>
          <p:spPr bwMode="auto">
            <a:xfrm>
              <a:off x="7684" y="3032"/>
              <a:ext cx="284" cy="275"/>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7" name="任意多边形 146"/>
            <p:cNvSpPr/>
            <p:nvPr>
              <p:custDataLst>
                <p:tags r:id="rId130"/>
              </p:custDataLst>
            </p:nvPr>
          </p:nvSpPr>
          <p:spPr bwMode="auto">
            <a:xfrm>
              <a:off x="8083" y="3317"/>
              <a:ext cx="411" cy="336"/>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8" name="任意多边形 147"/>
            <p:cNvSpPr/>
            <p:nvPr>
              <p:custDataLst>
                <p:tags r:id="rId131"/>
              </p:custDataLst>
            </p:nvPr>
          </p:nvSpPr>
          <p:spPr bwMode="auto">
            <a:xfrm>
              <a:off x="8352" y="3475"/>
              <a:ext cx="262" cy="20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84" name="任意多边形 183"/>
            <p:cNvSpPr/>
            <p:nvPr>
              <p:custDataLst>
                <p:tags r:id="rId132"/>
              </p:custDataLst>
            </p:nvPr>
          </p:nvSpPr>
          <p:spPr bwMode="auto">
            <a:xfrm>
              <a:off x="8589" y="3484"/>
              <a:ext cx="262" cy="20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86" name="任意多边形 285"/>
            <p:cNvSpPr/>
            <p:nvPr>
              <p:custDataLst>
                <p:tags r:id="rId133"/>
              </p:custDataLst>
            </p:nvPr>
          </p:nvSpPr>
          <p:spPr bwMode="auto">
            <a:xfrm>
              <a:off x="8561" y="3317"/>
              <a:ext cx="270" cy="20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87" name="任意多边形 286"/>
            <p:cNvSpPr/>
            <p:nvPr>
              <p:custDataLst>
                <p:tags r:id="rId134"/>
              </p:custDataLst>
            </p:nvPr>
          </p:nvSpPr>
          <p:spPr bwMode="auto">
            <a:xfrm>
              <a:off x="8373" y="3189"/>
              <a:ext cx="262" cy="202"/>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88" name="任意多边形 287"/>
            <p:cNvSpPr/>
            <p:nvPr>
              <p:custDataLst>
                <p:tags r:id="rId135"/>
              </p:custDataLst>
            </p:nvPr>
          </p:nvSpPr>
          <p:spPr bwMode="auto">
            <a:xfrm>
              <a:off x="8324" y="2977"/>
              <a:ext cx="262" cy="20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89" name="任意多边形 288"/>
            <p:cNvSpPr/>
            <p:nvPr>
              <p:custDataLst>
                <p:tags r:id="rId136"/>
              </p:custDataLst>
            </p:nvPr>
          </p:nvSpPr>
          <p:spPr bwMode="auto">
            <a:xfrm>
              <a:off x="8110" y="2802"/>
              <a:ext cx="256" cy="20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90" name="任意多边形 289"/>
            <p:cNvSpPr/>
            <p:nvPr>
              <p:custDataLst>
                <p:tags r:id="rId137"/>
              </p:custDataLst>
            </p:nvPr>
          </p:nvSpPr>
          <p:spPr bwMode="auto">
            <a:xfrm>
              <a:off x="7759" y="2758"/>
              <a:ext cx="252" cy="23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91" name="任意多边形 290"/>
            <p:cNvSpPr/>
            <p:nvPr>
              <p:custDataLst>
                <p:tags r:id="rId138"/>
              </p:custDataLst>
            </p:nvPr>
          </p:nvSpPr>
          <p:spPr bwMode="auto">
            <a:xfrm>
              <a:off x="8409" y="3847"/>
              <a:ext cx="292" cy="196"/>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92" name="任意多边形 291"/>
            <p:cNvSpPr/>
            <p:nvPr>
              <p:custDataLst>
                <p:tags r:id="rId139"/>
              </p:custDataLst>
            </p:nvPr>
          </p:nvSpPr>
          <p:spPr bwMode="auto">
            <a:xfrm>
              <a:off x="8449" y="3685"/>
              <a:ext cx="267" cy="198"/>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93" name="任意多边形 292"/>
            <p:cNvSpPr/>
            <p:nvPr>
              <p:custDataLst>
                <p:tags r:id="rId140"/>
              </p:custDataLst>
            </p:nvPr>
          </p:nvSpPr>
          <p:spPr bwMode="auto">
            <a:xfrm>
              <a:off x="8747" y="3624"/>
              <a:ext cx="227" cy="1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94" name="任意多边形 293"/>
            <p:cNvSpPr/>
            <p:nvPr>
              <p:custDataLst>
                <p:tags r:id="rId141"/>
              </p:custDataLst>
            </p:nvPr>
          </p:nvSpPr>
          <p:spPr bwMode="auto">
            <a:xfrm>
              <a:off x="8721" y="3768"/>
              <a:ext cx="227" cy="1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95" name="矩形 294"/>
            <p:cNvSpPr/>
            <p:nvPr>
              <p:custDataLst>
                <p:tags r:id="rId142"/>
              </p:custDataLst>
            </p:nvPr>
          </p:nvSpPr>
          <p:spPr>
            <a:xfrm>
              <a:off x="6927" y="5714"/>
              <a:ext cx="2751" cy="4348"/>
            </a:xfrm>
            <a:prstGeom prst="rect">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296" name="椭圆 295"/>
            <p:cNvSpPr/>
            <p:nvPr>
              <p:custDataLst>
                <p:tags r:id="rId143"/>
              </p:custDataLst>
            </p:nvPr>
          </p:nvSpPr>
          <p:spPr>
            <a:xfrm>
              <a:off x="6917" y="4459"/>
              <a:ext cx="2773" cy="2302"/>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297" name="矩形 296"/>
            <p:cNvSpPr/>
            <p:nvPr>
              <p:custDataLst>
                <p:tags r:id="rId144"/>
              </p:custDataLst>
            </p:nvPr>
          </p:nvSpPr>
          <p:spPr>
            <a:xfrm>
              <a:off x="7700" y="4567"/>
              <a:ext cx="1082" cy="1165"/>
            </a:xfrm>
            <a:prstGeom prst="rect">
              <a:avLst/>
            </a:prstGeom>
          </p:spPr>
          <p:txBody>
            <a:bodyPr wrap="none"/>
            <a:p>
              <a:pPr algn="ctr">
                <a:lnSpc>
                  <a:spcPct val="140000"/>
                </a:lnSpc>
              </a:pPr>
              <a:r>
                <a:rPr lang="en-US" sz="2800" b="1" dirty="0">
                  <a:solidFill>
                    <a:sysClr val="window" lastClr="FFFFFF"/>
                  </a:solidFill>
                  <a:latin typeface="微软雅黑" panose="020B0503020204020204" charset="-122"/>
                  <a:ea typeface="微软雅黑" panose="020B0503020204020204" charset="-122"/>
                </a:rPr>
                <a:t>3</a:t>
              </a:r>
              <a:endParaRPr lang="en-US" sz="2800" b="1" dirty="0">
                <a:solidFill>
                  <a:sysClr val="window" lastClr="FFFFFF"/>
                </a:solidFill>
                <a:latin typeface="微软雅黑" panose="020B0503020204020204" charset="-122"/>
                <a:ea typeface="微软雅黑" panose="020B0503020204020204" charset="-122"/>
              </a:endParaRPr>
            </a:p>
          </p:txBody>
        </p:sp>
        <p:sp>
          <p:nvSpPr>
            <p:cNvPr id="298" name="矩形 297"/>
            <p:cNvSpPr/>
            <p:nvPr>
              <p:custDataLst>
                <p:tags r:id="rId145"/>
              </p:custDataLst>
            </p:nvPr>
          </p:nvSpPr>
          <p:spPr>
            <a:xfrm>
              <a:off x="7027" y="5227"/>
              <a:ext cx="2502" cy="939"/>
            </a:xfrm>
            <a:prstGeom prst="rect">
              <a:avLst/>
            </a:prstGeom>
          </p:spPr>
          <p:txBody>
            <a:bodyPr wrap="square" lIns="90000" tIns="46800" rIns="90000" bIns="46800" anchor="ctr" anchorCtr="0"/>
            <a:p>
              <a:pPr algn="ctr">
                <a:lnSpc>
                  <a:spcPct val="120000"/>
                </a:lnSpc>
              </a:pPr>
              <a:r>
                <a:rPr lang="zh-CN" altLang="en-US" sz="1600" b="1" spc="300" dirty="0">
                  <a:solidFill>
                    <a:sysClr val="window" lastClr="FFFFFF"/>
                  </a:solidFill>
                  <a:latin typeface="微软雅黑" panose="020B0503020204020204" charset="-122"/>
                  <a:ea typeface="微软雅黑" panose="020B0503020204020204" charset="-122"/>
                  <a:cs typeface="+mn-ea"/>
                </a:rPr>
                <a:t>中毒</a:t>
              </a:r>
              <a:endParaRPr lang="zh-CN" altLang="en-US" sz="1600" b="1" spc="300" dirty="0">
                <a:solidFill>
                  <a:sysClr val="window" lastClr="FFFFFF"/>
                </a:solidFill>
                <a:latin typeface="微软雅黑" panose="020B0503020204020204" charset="-122"/>
                <a:ea typeface="微软雅黑" panose="020B0503020204020204" charset="-122"/>
                <a:cs typeface="+mn-ea"/>
              </a:endParaRPr>
            </a:p>
          </p:txBody>
        </p:sp>
        <p:sp>
          <p:nvSpPr>
            <p:cNvPr id="299" name="矩形 298"/>
            <p:cNvSpPr/>
            <p:nvPr>
              <p:custDataLst>
                <p:tags r:id="rId146"/>
              </p:custDataLst>
            </p:nvPr>
          </p:nvSpPr>
          <p:spPr>
            <a:xfrm>
              <a:off x="7027" y="6146"/>
              <a:ext cx="2502" cy="3611"/>
            </a:xfrm>
            <a:prstGeom prst="rect">
              <a:avLst/>
            </a:prstGeom>
          </p:spPr>
          <p:txBody>
            <a:bodyPr wrap="square">
              <a:normAutofit lnSpcReduction="20000"/>
            </a:bodyPr>
            <a:p>
              <a:pPr algn="just">
                <a:lnSpc>
                  <a:spcPct val="130000"/>
                </a:lnSpc>
              </a:pPr>
              <a:r>
                <a:rPr lang="zh-CN" altLang="en-US" sz="1400" spc="150" dirty="0">
                  <a:solidFill>
                    <a:sysClr val="window" lastClr="FFFFFF"/>
                  </a:solidFill>
                  <a:latin typeface="微软雅黑" panose="020B0503020204020204" charset="-122"/>
                  <a:ea typeface="微软雅黑" panose="020B0503020204020204" charset="-122"/>
                </a:rPr>
                <a:t>中毒症状主要表现为恶心、呕吐、腹泻、胃疼、心脏衰弱等。遇到这种情况，首先</a:t>
              </a:r>
              <a:endParaRPr lang="zh-CN" altLang="en-US" sz="1400" spc="150" dirty="0">
                <a:solidFill>
                  <a:sysClr val="window" lastClr="FFFFFF"/>
                </a:solidFill>
                <a:latin typeface="微软雅黑" panose="020B0503020204020204" charset="-122"/>
                <a:ea typeface="微软雅黑" panose="020B0503020204020204" charset="-122"/>
              </a:endParaRPr>
            </a:p>
            <a:p>
              <a:pPr algn="just">
                <a:lnSpc>
                  <a:spcPct val="130000"/>
                </a:lnSpc>
              </a:pPr>
              <a:r>
                <a:rPr lang="zh-CN" altLang="en-US" sz="1400" spc="150" dirty="0">
                  <a:solidFill>
                    <a:sysClr val="window" lastClr="FFFFFF"/>
                  </a:solidFill>
                  <a:latin typeface="微软雅黑" panose="020B0503020204020204" charset="-122"/>
                  <a:ea typeface="微软雅黑" panose="020B0503020204020204" charset="-122"/>
                </a:rPr>
                <a:t>要洗胃：快速喝大量的水，用指触咽部引起呕吐。</a:t>
              </a:r>
              <a:endParaRPr lang="zh-CN" altLang="en-US" sz="1400" spc="150" dirty="0">
                <a:solidFill>
                  <a:sysClr val="window" lastClr="FFFFFF"/>
                </a:solidFill>
                <a:latin typeface="微软雅黑" panose="020B0503020204020204" charset="-122"/>
                <a:ea typeface="微软雅黑" panose="020B0503020204020204" charset="-122"/>
              </a:endParaRPr>
            </a:p>
          </p:txBody>
        </p:sp>
        <p:sp>
          <p:nvSpPr>
            <p:cNvPr id="300" name="任意多边形 299"/>
            <p:cNvSpPr/>
            <p:nvPr>
              <p:custDataLst>
                <p:tags r:id="rId147"/>
              </p:custDataLst>
            </p:nvPr>
          </p:nvSpPr>
          <p:spPr bwMode="auto">
            <a:xfrm>
              <a:off x="8867" y="3464"/>
              <a:ext cx="176" cy="138"/>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01" name="任意多边形 300"/>
            <p:cNvSpPr/>
            <p:nvPr>
              <p:custDataLst>
                <p:tags r:id="rId148"/>
              </p:custDataLst>
            </p:nvPr>
          </p:nvSpPr>
          <p:spPr bwMode="auto">
            <a:xfrm>
              <a:off x="10575" y="3228"/>
              <a:ext cx="515" cy="752"/>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02" name="任意多边形 301"/>
            <p:cNvSpPr/>
            <p:nvPr>
              <p:custDataLst>
                <p:tags r:id="rId149"/>
              </p:custDataLst>
            </p:nvPr>
          </p:nvSpPr>
          <p:spPr bwMode="auto">
            <a:xfrm>
              <a:off x="10687" y="2994"/>
              <a:ext cx="229" cy="219"/>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03" name="任意多边形 302"/>
            <p:cNvSpPr/>
            <p:nvPr>
              <p:custDataLst>
                <p:tags r:id="rId150"/>
              </p:custDataLst>
            </p:nvPr>
          </p:nvSpPr>
          <p:spPr bwMode="auto">
            <a:xfrm>
              <a:off x="10527" y="3073"/>
              <a:ext cx="184" cy="153"/>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04" name="任意多边形 303"/>
            <p:cNvSpPr/>
            <p:nvPr>
              <p:custDataLst>
                <p:tags r:id="rId151"/>
              </p:custDataLst>
            </p:nvPr>
          </p:nvSpPr>
          <p:spPr bwMode="auto">
            <a:xfrm>
              <a:off x="10818" y="2915"/>
              <a:ext cx="195" cy="171"/>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05" name="任意多边形 304"/>
            <p:cNvSpPr/>
            <p:nvPr>
              <p:custDataLst>
                <p:tags r:id="rId152"/>
              </p:custDataLst>
            </p:nvPr>
          </p:nvSpPr>
          <p:spPr bwMode="auto">
            <a:xfrm>
              <a:off x="10462" y="3204"/>
              <a:ext cx="143" cy="135"/>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06" name="任意多边形 305"/>
            <p:cNvSpPr/>
            <p:nvPr>
              <p:custDataLst>
                <p:tags r:id="rId153"/>
              </p:custDataLst>
            </p:nvPr>
          </p:nvSpPr>
          <p:spPr bwMode="auto">
            <a:xfrm>
              <a:off x="10427" y="3321"/>
              <a:ext cx="177" cy="13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07" name="任意多边形 306"/>
            <p:cNvSpPr/>
            <p:nvPr>
              <p:custDataLst>
                <p:tags r:id="rId154"/>
              </p:custDataLst>
            </p:nvPr>
          </p:nvSpPr>
          <p:spPr bwMode="auto">
            <a:xfrm>
              <a:off x="10459" y="3439"/>
              <a:ext cx="175" cy="135"/>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08" name="任意多边形 307"/>
            <p:cNvSpPr/>
            <p:nvPr>
              <p:custDataLst>
                <p:tags r:id="rId155"/>
              </p:custDataLst>
            </p:nvPr>
          </p:nvSpPr>
          <p:spPr bwMode="auto">
            <a:xfrm>
              <a:off x="10326" y="3397"/>
              <a:ext cx="177" cy="135"/>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09" name="任意多边形 308"/>
            <p:cNvSpPr/>
            <p:nvPr>
              <p:custDataLst>
                <p:tags r:id="rId156"/>
              </p:custDataLst>
            </p:nvPr>
          </p:nvSpPr>
          <p:spPr bwMode="auto">
            <a:xfrm>
              <a:off x="10339" y="3221"/>
              <a:ext cx="177" cy="135"/>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11" name="任意多边形 310"/>
            <p:cNvSpPr/>
            <p:nvPr>
              <p:custDataLst>
                <p:tags r:id="rId157"/>
              </p:custDataLst>
            </p:nvPr>
          </p:nvSpPr>
          <p:spPr bwMode="auto">
            <a:xfrm>
              <a:off x="10387" y="3065"/>
              <a:ext cx="122" cy="135"/>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13" name="任意多边形 312"/>
            <p:cNvSpPr/>
            <p:nvPr>
              <p:custDataLst>
                <p:tags r:id="rId158"/>
              </p:custDataLst>
            </p:nvPr>
          </p:nvSpPr>
          <p:spPr bwMode="auto">
            <a:xfrm>
              <a:off x="10438" y="2962"/>
              <a:ext cx="120" cy="135"/>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14" name="任意多边形 313"/>
            <p:cNvSpPr/>
            <p:nvPr>
              <p:custDataLst>
                <p:tags r:id="rId159"/>
              </p:custDataLst>
            </p:nvPr>
          </p:nvSpPr>
          <p:spPr bwMode="auto">
            <a:xfrm>
              <a:off x="10451" y="2835"/>
              <a:ext cx="120" cy="135"/>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15" name="任意多边形 314"/>
            <p:cNvSpPr/>
            <p:nvPr>
              <p:custDataLst>
                <p:tags r:id="rId160"/>
              </p:custDataLst>
            </p:nvPr>
          </p:nvSpPr>
          <p:spPr bwMode="auto">
            <a:xfrm>
              <a:off x="10738" y="2690"/>
              <a:ext cx="134" cy="135"/>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16" name="任意多边形 315"/>
            <p:cNvSpPr/>
            <p:nvPr>
              <p:custDataLst>
                <p:tags r:id="rId161"/>
              </p:custDataLst>
            </p:nvPr>
          </p:nvSpPr>
          <p:spPr bwMode="auto">
            <a:xfrm>
              <a:off x="11140" y="2967"/>
              <a:ext cx="120" cy="135"/>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17" name="任意多边形 316"/>
            <p:cNvSpPr/>
            <p:nvPr>
              <p:custDataLst>
                <p:tags r:id="rId162"/>
              </p:custDataLst>
            </p:nvPr>
          </p:nvSpPr>
          <p:spPr bwMode="auto">
            <a:xfrm>
              <a:off x="11300" y="3175"/>
              <a:ext cx="120" cy="135"/>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19" name="任意多边形 318"/>
            <p:cNvSpPr/>
            <p:nvPr>
              <p:custDataLst>
                <p:tags r:id="rId163"/>
              </p:custDataLst>
            </p:nvPr>
          </p:nvSpPr>
          <p:spPr bwMode="auto">
            <a:xfrm>
              <a:off x="10743" y="2849"/>
              <a:ext cx="122" cy="135"/>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21" name="任意多边形 320"/>
            <p:cNvSpPr/>
            <p:nvPr>
              <p:custDataLst>
                <p:tags r:id="rId164"/>
              </p:custDataLst>
            </p:nvPr>
          </p:nvSpPr>
          <p:spPr bwMode="auto">
            <a:xfrm>
              <a:off x="10563" y="2907"/>
              <a:ext cx="177" cy="171"/>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22" name="任意多边形 321"/>
            <p:cNvSpPr/>
            <p:nvPr>
              <p:custDataLst>
                <p:tags r:id="rId165"/>
              </p:custDataLst>
            </p:nvPr>
          </p:nvSpPr>
          <p:spPr bwMode="auto">
            <a:xfrm>
              <a:off x="10812" y="3085"/>
              <a:ext cx="256" cy="210"/>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23" name="任意多边形 322"/>
            <p:cNvSpPr/>
            <p:nvPr>
              <p:custDataLst>
                <p:tags r:id="rId166"/>
              </p:custDataLst>
            </p:nvPr>
          </p:nvSpPr>
          <p:spPr bwMode="auto">
            <a:xfrm>
              <a:off x="10979" y="3183"/>
              <a:ext cx="164" cy="13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24" name="任意多边形 323"/>
            <p:cNvSpPr/>
            <p:nvPr>
              <p:custDataLst>
                <p:tags r:id="rId167"/>
              </p:custDataLst>
            </p:nvPr>
          </p:nvSpPr>
          <p:spPr bwMode="auto">
            <a:xfrm>
              <a:off x="11127" y="3188"/>
              <a:ext cx="164" cy="13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25" name="任意多边形 324"/>
            <p:cNvSpPr/>
            <p:nvPr>
              <p:custDataLst>
                <p:tags r:id="rId168"/>
              </p:custDataLst>
            </p:nvPr>
          </p:nvSpPr>
          <p:spPr bwMode="auto">
            <a:xfrm>
              <a:off x="11110" y="3085"/>
              <a:ext cx="168" cy="13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26" name="任意多边形 325"/>
            <p:cNvSpPr/>
            <p:nvPr>
              <p:custDataLst>
                <p:tags r:id="rId169"/>
              </p:custDataLst>
            </p:nvPr>
          </p:nvSpPr>
          <p:spPr bwMode="auto">
            <a:xfrm>
              <a:off x="10993" y="3004"/>
              <a:ext cx="164" cy="135"/>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27" name="任意多边形 326"/>
            <p:cNvSpPr/>
            <p:nvPr>
              <p:custDataLst>
                <p:tags r:id="rId170"/>
              </p:custDataLst>
            </p:nvPr>
          </p:nvSpPr>
          <p:spPr bwMode="auto">
            <a:xfrm>
              <a:off x="10962" y="2872"/>
              <a:ext cx="164" cy="13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28" name="任意多边形 327"/>
            <p:cNvSpPr/>
            <p:nvPr>
              <p:custDataLst>
                <p:tags r:id="rId171"/>
              </p:custDataLst>
            </p:nvPr>
          </p:nvSpPr>
          <p:spPr bwMode="auto">
            <a:xfrm>
              <a:off x="10829" y="2765"/>
              <a:ext cx="158" cy="13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29" name="任意多边形 328"/>
            <p:cNvSpPr/>
            <p:nvPr>
              <p:custDataLst>
                <p:tags r:id="rId172"/>
              </p:custDataLst>
            </p:nvPr>
          </p:nvSpPr>
          <p:spPr bwMode="auto">
            <a:xfrm>
              <a:off x="10611" y="2735"/>
              <a:ext cx="156" cy="145"/>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30" name="任意多边形 329"/>
            <p:cNvSpPr/>
            <p:nvPr>
              <p:custDataLst>
                <p:tags r:id="rId173"/>
              </p:custDataLst>
            </p:nvPr>
          </p:nvSpPr>
          <p:spPr bwMode="auto">
            <a:xfrm>
              <a:off x="11015" y="3415"/>
              <a:ext cx="180" cy="135"/>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31" name="任意多边形 330"/>
            <p:cNvSpPr/>
            <p:nvPr>
              <p:custDataLst>
                <p:tags r:id="rId174"/>
              </p:custDataLst>
            </p:nvPr>
          </p:nvSpPr>
          <p:spPr bwMode="auto">
            <a:xfrm>
              <a:off x="11039" y="3314"/>
              <a:ext cx="165" cy="135"/>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32" name="任意多边形 331"/>
            <p:cNvSpPr/>
            <p:nvPr>
              <p:custDataLst>
                <p:tags r:id="rId175"/>
              </p:custDataLst>
            </p:nvPr>
          </p:nvSpPr>
          <p:spPr bwMode="auto">
            <a:xfrm>
              <a:off x="11225" y="3275"/>
              <a:ext cx="141" cy="135"/>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33" name="任意多边形 332"/>
            <p:cNvSpPr/>
            <p:nvPr>
              <p:custDataLst>
                <p:tags r:id="rId176"/>
              </p:custDataLst>
            </p:nvPr>
          </p:nvSpPr>
          <p:spPr bwMode="auto">
            <a:xfrm>
              <a:off x="11209" y="3367"/>
              <a:ext cx="141" cy="135"/>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34" name="矩形 333"/>
            <p:cNvSpPr/>
            <p:nvPr>
              <p:custDataLst>
                <p:tags r:id="rId177"/>
              </p:custDataLst>
            </p:nvPr>
          </p:nvSpPr>
          <p:spPr>
            <a:xfrm>
              <a:off x="9659" y="5185"/>
              <a:ext cx="2751" cy="4875"/>
            </a:xfrm>
            <a:prstGeom prst="rect">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35" name="椭圆 334"/>
            <p:cNvSpPr/>
            <p:nvPr>
              <p:custDataLst>
                <p:tags r:id="rId178"/>
              </p:custDataLst>
            </p:nvPr>
          </p:nvSpPr>
          <p:spPr>
            <a:xfrm>
              <a:off x="9662" y="3931"/>
              <a:ext cx="2744" cy="2302"/>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36" name="矩形 335"/>
            <p:cNvSpPr/>
            <p:nvPr>
              <p:custDataLst>
                <p:tags r:id="rId179"/>
              </p:custDataLst>
            </p:nvPr>
          </p:nvSpPr>
          <p:spPr>
            <a:xfrm>
              <a:off x="10443" y="4039"/>
              <a:ext cx="1082" cy="1165"/>
            </a:xfrm>
            <a:prstGeom prst="rect">
              <a:avLst/>
            </a:prstGeom>
          </p:spPr>
          <p:txBody>
            <a:bodyPr wrap="none"/>
            <a:p>
              <a:pPr algn="ctr">
                <a:lnSpc>
                  <a:spcPct val="140000"/>
                </a:lnSpc>
              </a:pPr>
              <a:r>
                <a:rPr lang="en-US" sz="2800" b="1" dirty="0">
                  <a:solidFill>
                    <a:sysClr val="window" lastClr="FFFFFF"/>
                  </a:solidFill>
                  <a:latin typeface="微软雅黑" panose="020B0503020204020204" charset="-122"/>
                  <a:ea typeface="微软雅黑" panose="020B0503020204020204" charset="-122"/>
                </a:rPr>
                <a:t>4</a:t>
              </a:r>
              <a:endParaRPr lang="en-US" sz="2800" b="1" dirty="0">
                <a:solidFill>
                  <a:sysClr val="window" lastClr="FFFFFF"/>
                </a:solidFill>
                <a:latin typeface="微软雅黑" panose="020B0503020204020204" charset="-122"/>
                <a:ea typeface="微软雅黑" panose="020B0503020204020204" charset="-122"/>
              </a:endParaRPr>
            </a:p>
          </p:txBody>
        </p:sp>
        <p:sp>
          <p:nvSpPr>
            <p:cNvPr id="337" name="矩形 336"/>
            <p:cNvSpPr/>
            <p:nvPr>
              <p:custDataLst>
                <p:tags r:id="rId180"/>
              </p:custDataLst>
            </p:nvPr>
          </p:nvSpPr>
          <p:spPr>
            <a:xfrm>
              <a:off x="9769" y="4749"/>
              <a:ext cx="2502" cy="939"/>
            </a:xfrm>
            <a:prstGeom prst="rect">
              <a:avLst/>
            </a:prstGeom>
          </p:spPr>
          <p:txBody>
            <a:bodyPr wrap="square" lIns="90000" tIns="46800" rIns="90000" bIns="46800" anchor="ctr" anchorCtr="0"/>
            <a:p>
              <a:pPr algn="ctr">
                <a:lnSpc>
                  <a:spcPct val="120000"/>
                </a:lnSpc>
              </a:pPr>
              <a:r>
                <a:rPr lang="zh-CN" altLang="en-US" sz="1600" b="1" spc="300" dirty="0">
                  <a:solidFill>
                    <a:sysClr val="window" lastClr="FFFFFF"/>
                  </a:solidFill>
                  <a:latin typeface="微软雅黑" panose="020B0503020204020204" charset="-122"/>
                  <a:ea typeface="微软雅黑" panose="020B0503020204020204" charset="-122"/>
                  <a:cs typeface="+mn-ea"/>
                </a:rPr>
                <a:t>中暑</a:t>
              </a:r>
              <a:endParaRPr lang="zh-CN" altLang="en-US" sz="1600" b="1" spc="300" dirty="0">
                <a:solidFill>
                  <a:sysClr val="window" lastClr="FFFFFF"/>
                </a:solidFill>
                <a:latin typeface="微软雅黑" panose="020B0503020204020204" charset="-122"/>
                <a:ea typeface="微软雅黑" panose="020B0503020204020204" charset="-122"/>
                <a:cs typeface="+mn-ea"/>
              </a:endParaRPr>
            </a:p>
          </p:txBody>
        </p:sp>
        <p:sp>
          <p:nvSpPr>
            <p:cNvPr id="338" name="矩形 337"/>
            <p:cNvSpPr/>
            <p:nvPr>
              <p:custDataLst>
                <p:tags r:id="rId181"/>
              </p:custDataLst>
            </p:nvPr>
          </p:nvSpPr>
          <p:spPr>
            <a:xfrm>
              <a:off x="9769" y="5715"/>
              <a:ext cx="2502" cy="3808"/>
            </a:xfrm>
            <a:prstGeom prst="rect">
              <a:avLst/>
            </a:prstGeom>
          </p:spPr>
          <p:txBody>
            <a:bodyPr wrap="square"/>
            <a:p>
              <a:pPr algn="just">
                <a:lnSpc>
                  <a:spcPct val="130000"/>
                </a:lnSpc>
              </a:pPr>
              <a:r>
                <a:rPr lang="zh-CN" altLang="en-US" sz="1400" spc="150" dirty="0">
                  <a:solidFill>
                    <a:sysClr val="window" lastClr="FFFFFF"/>
                  </a:solidFill>
                  <a:latin typeface="微软雅黑" panose="020B0503020204020204" charset="-122"/>
                  <a:ea typeface="微软雅黑" panose="020B0503020204020204" charset="-122"/>
                </a:rPr>
                <a:t>中暑症状主要表现为突然头晕、恶心、昏迷、无汗或湿冷、瞳孔放大、发高烧。发烧时，可用凉水浇头，或冷敷散热。如昏迷不醒，可掐人中穴、合谷穴使其苏醒。</a:t>
              </a:r>
              <a:endParaRPr lang="zh-CN" altLang="en-US" sz="1400" spc="150" dirty="0">
                <a:solidFill>
                  <a:sysClr val="window" lastClr="FFFFFF"/>
                </a:solidFill>
                <a:latin typeface="微软雅黑" panose="020B0503020204020204" charset="-122"/>
                <a:ea typeface="微软雅黑" panose="020B0503020204020204" charset="-122"/>
              </a:endParaRPr>
            </a:p>
          </p:txBody>
        </p:sp>
        <p:sp>
          <p:nvSpPr>
            <p:cNvPr id="339" name="任意多边形 338"/>
            <p:cNvSpPr/>
            <p:nvPr>
              <p:custDataLst>
                <p:tags r:id="rId182"/>
              </p:custDataLst>
            </p:nvPr>
          </p:nvSpPr>
          <p:spPr bwMode="auto">
            <a:xfrm>
              <a:off x="13196" y="3494"/>
              <a:ext cx="829" cy="1208"/>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40" name="任意多边形 339"/>
            <p:cNvSpPr/>
            <p:nvPr>
              <p:custDataLst>
                <p:tags r:id="rId183"/>
              </p:custDataLst>
            </p:nvPr>
          </p:nvSpPr>
          <p:spPr bwMode="auto">
            <a:xfrm>
              <a:off x="13375" y="3118"/>
              <a:ext cx="368" cy="350"/>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41" name="任意多边形 340"/>
            <p:cNvSpPr/>
            <p:nvPr>
              <p:custDataLst>
                <p:tags r:id="rId184"/>
              </p:custDataLst>
            </p:nvPr>
          </p:nvSpPr>
          <p:spPr bwMode="auto">
            <a:xfrm>
              <a:off x="13119" y="3244"/>
              <a:ext cx="294" cy="246"/>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42" name="任意多边形 341"/>
            <p:cNvSpPr/>
            <p:nvPr>
              <p:custDataLst>
                <p:tags r:id="rId185"/>
              </p:custDataLst>
            </p:nvPr>
          </p:nvSpPr>
          <p:spPr bwMode="auto">
            <a:xfrm>
              <a:off x="13586" y="2989"/>
              <a:ext cx="312" cy="275"/>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43" name="任意多边形 342"/>
            <p:cNvSpPr/>
            <p:nvPr>
              <p:custDataLst>
                <p:tags r:id="rId186"/>
              </p:custDataLst>
            </p:nvPr>
          </p:nvSpPr>
          <p:spPr bwMode="auto">
            <a:xfrm>
              <a:off x="13015" y="3455"/>
              <a:ext cx="232" cy="187"/>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44" name="任意多边形 343"/>
            <p:cNvSpPr/>
            <p:nvPr>
              <p:custDataLst>
                <p:tags r:id="rId187"/>
              </p:custDataLst>
            </p:nvPr>
          </p:nvSpPr>
          <p:spPr bwMode="auto">
            <a:xfrm>
              <a:off x="12957" y="3642"/>
              <a:ext cx="284" cy="20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45" name="任意多边形 344"/>
            <p:cNvSpPr/>
            <p:nvPr>
              <p:custDataLst>
                <p:tags r:id="rId188"/>
              </p:custDataLst>
            </p:nvPr>
          </p:nvSpPr>
          <p:spPr bwMode="auto">
            <a:xfrm>
              <a:off x="13009" y="3832"/>
              <a:ext cx="280" cy="194"/>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46" name="任意多边形 345"/>
            <p:cNvSpPr/>
            <p:nvPr>
              <p:custDataLst>
                <p:tags r:id="rId189"/>
              </p:custDataLst>
            </p:nvPr>
          </p:nvSpPr>
          <p:spPr bwMode="auto">
            <a:xfrm>
              <a:off x="12796" y="3766"/>
              <a:ext cx="284" cy="196"/>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47" name="任意多边形 346"/>
            <p:cNvSpPr/>
            <p:nvPr>
              <p:custDataLst>
                <p:tags r:id="rId190"/>
              </p:custDataLst>
            </p:nvPr>
          </p:nvSpPr>
          <p:spPr bwMode="auto">
            <a:xfrm>
              <a:off x="12817" y="3483"/>
              <a:ext cx="284" cy="210"/>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48" name="任意多边形 347"/>
            <p:cNvSpPr/>
            <p:nvPr>
              <p:custDataLst>
                <p:tags r:id="rId191"/>
              </p:custDataLst>
            </p:nvPr>
          </p:nvSpPr>
          <p:spPr bwMode="auto">
            <a:xfrm>
              <a:off x="12726" y="3636"/>
              <a:ext cx="242" cy="16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49" name="任意多边形 348"/>
            <p:cNvSpPr/>
            <p:nvPr>
              <p:custDataLst>
                <p:tags r:id="rId192"/>
              </p:custDataLst>
            </p:nvPr>
          </p:nvSpPr>
          <p:spPr bwMode="auto">
            <a:xfrm>
              <a:off x="12893" y="3230"/>
              <a:ext cx="196" cy="169"/>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50" name="任意多边形 349"/>
            <p:cNvSpPr/>
            <p:nvPr>
              <p:custDataLst>
                <p:tags r:id="rId193"/>
              </p:custDataLst>
            </p:nvPr>
          </p:nvSpPr>
          <p:spPr bwMode="auto">
            <a:xfrm>
              <a:off x="12735" y="3118"/>
              <a:ext cx="154" cy="135"/>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51" name="任意多边形 350"/>
            <p:cNvSpPr/>
            <p:nvPr>
              <p:custDataLst>
                <p:tags r:id="rId194"/>
              </p:custDataLst>
            </p:nvPr>
          </p:nvSpPr>
          <p:spPr bwMode="auto">
            <a:xfrm>
              <a:off x="12976" y="3066"/>
              <a:ext cx="192" cy="162"/>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52" name="任意多边形 351"/>
            <p:cNvSpPr/>
            <p:nvPr>
              <p:custDataLst>
                <p:tags r:id="rId195"/>
              </p:custDataLst>
            </p:nvPr>
          </p:nvSpPr>
          <p:spPr bwMode="auto">
            <a:xfrm>
              <a:off x="12997" y="2861"/>
              <a:ext cx="192" cy="162"/>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53" name="任意多边形 352"/>
            <p:cNvSpPr/>
            <p:nvPr>
              <p:custDataLst>
                <p:tags r:id="rId196"/>
              </p:custDataLst>
            </p:nvPr>
          </p:nvSpPr>
          <p:spPr bwMode="auto">
            <a:xfrm>
              <a:off x="13458" y="2631"/>
              <a:ext cx="217" cy="183"/>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54" name="任意多边形 353"/>
            <p:cNvSpPr/>
            <p:nvPr>
              <p:custDataLst>
                <p:tags r:id="rId197"/>
              </p:custDataLst>
            </p:nvPr>
          </p:nvSpPr>
          <p:spPr bwMode="auto">
            <a:xfrm>
              <a:off x="14104" y="3073"/>
              <a:ext cx="178" cy="138"/>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55" name="任意多边形 354"/>
            <p:cNvSpPr/>
            <p:nvPr>
              <p:custDataLst>
                <p:tags r:id="rId198"/>
              </p:custDataLst>
            </p:nvPr>
          </p:nvSpPr>
          <p:spPr bwMode="auto">
            <a:xfrm>
              <a:off x="14360" y="3410"/>
              <a:ext cx="176" cy="138"/>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57" name="任意多边形 356"/>
            <p:cNvSpPr/>
            <p:nvPr>
              <p:custDataLst>
                <p:tags r:id="rId199"/>
              </p:custDataLst>
            </p:nvPr>
          </p:nvSpPr>
          <p:spPr bwMode="auto">
            <a:xfrm>
              <a:off x="13467" y="2885"/>
              <a:ext cx="196" cy="194"/>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58" name="任意多边形 357"/>
            <p:cNvSpPr/>
            <p:nvPr>
              <p:custDataLst>
                <p:tags r:id="rId200"/>
              </p:custDataLst>
            </p:nvPr>
          </p:nvSpPr>
          <p:spPr bwMode="auto">
            <a:xfrm>
              <a:off x="12766" y="3345"/>
              <a:ext cx="196" cy="16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59" name="任意多边形 358"/>
            <p:cNvSpPr/>
            <p:nvPr>
              <p:custDataLst>
                <p:tags r:id="rId201"/>
              </p:custDataLst>
            </p:nvPr>
          </p:nvSpPr>
          <p:spPr bwMode="auto">
            <a:xfrm>
              <a:off x="13177" y="2978"/>
              <a:ext cx="284" cy="275"/>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0" name="任意多边形 359"/>
            <p:cNvSpPr/>
            <p:nvPr>
              <p:custDataLst>
                <p:tags r:id="rId202"/>
              </p:custDataLst>
            </p:nvPr>
          </p:nvSpPr>
          <p:spPr bwMode="auto">
            <a:xfrm>
              <a:off x="13577" y="3264"/>
              <a:ext cx="411" cy="336"/>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1" name="任意多边形 360"/>
            <p:cNvSpPr/>
            <p:nvPr>
              <p:custDataLst>
                <p:tags r:id="rId203"/>
              </p:custDataLst>
            </p:nvPr>
          </p:nvSpPr>
          <p:spPr bwMode="auto">
            <a:xfrm>
              <a:off x="13845" y="3421"/>
              <a:ext cx="262" cy="20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2" name="任意多边形 361"/>
            <p:cNvSpPr/>
            <p:nvPr>
              <p:custDataLst>
                <p:tags r:id="rId204"/>
              </p:custDataLst>
            </p:nvPr>
          </p:nvSpPr>
          <p:spPr bwMode="auto">
            <a:xfrm>
              <a:off x="14083" y="3429"/>
              <a:ext cx="262" cy="20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3" name="任意多边形 362"/>
            <p:cNvSpPr/>
            <p:nvPr>
              <p:custDataLst>
                <p:tags r:id="rId205"/>
              </p:custDataLst>
            </p:nvPr>
          </p:nvSpPr>
          <p:spPr bwMode="auto">
            <a:xfrm>
              <a:off x="14055" y="3264"/>
              <a:ext cx="270" cy="20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4" name="任意多边形 363"/>
            <p:cNvSpPr/>
            <p:nvPr>
              <p:custDataLst>
                <p:tags r:id="rId206"/>
              </p:custDataLst>
            </p:nvPr>
          </p:nvSpPr>
          <p:spPr bwMode="auto">
            <a:xfrm>
              <a:off x="13866" y="3136"/>
              <a:ext cx="262" cy="202"/>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5" name="任意多边形 364"/>
            <p:cNvSpPr/>
            <p:nvPr>
              <p:custDataLst>
                <p:tags r:id="rId207"/>
              </p:custDataLst>
            </p:nvPr>
          </p:nvSpPr>
          <p:spPr bwMode="auto">
            <a:xfrm>
              <a:off x="13817" y="2921"/>
              <a:ext cx="262" cy="20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6" name="任意多边形 365"/>
            <p:cNvSpPr/>
            <p:nvPr>
              <p:custDataLst>
                <p:tags r:id="rId208"/>
              </p:custDataLst>
            </p:nvPr>
          </p:nvSpPr>
          <p:spPr bwMode="auto">
            <a:xfrm>
              <a:off x="13604" y="2748"/>
              <a:ext cx="256" cy="20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7" name="任意多边形 366"/>
            <p:cNvSpPr/>
            <p:nvPr>
              <p:custDataLst>
                <p:tags r:id="rId209"/>
              </p:custDataLst>
            </p:nvPr>
          </p:nvSpPr>
          <p:spPr bwMode="auto">
            <a:xfrm>
              <a:off x="13253" y="2703"/>
              <a:ext cx="252" cy="23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8" name="任意多边形 367"/>
            <p:cNvSpPr/>
            <p:nvPr>
              <p:custDataLst>
                <p:tags r:id="rId210"/>
              </p:custDataLst>
            </p:nvPr>
          </p:nvSpPr>
          <p:spPr bwMode="auto">
            <a:xfrm>
              <a:off x="13904" y="3794"/>
              <a:ext cx="292" cy="196"/>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9" name="任意多边形 368"/>
            <p:cNvSpPr/>
            <p:nvPr>
              <p:custDataLst>
                <p:tags r:id="rId211"/>
              </p:custDataLst>
            </p:nvPr>
          </p:nvSpPr>
          <p:spPr bwMode="auto">
            <a:xfrm>
              <a:off x="13942" y="3632"/>
              <a:ext cx="267" cy="198"/>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70" name="任意多边形 369"/>
            <p:cNvSpPr/>
            <p:nvPr>
              <p:custDataLst>
                <p:tags r:id="rId212"/>
              </p:custDataLst>
            </p:nvPr>
          </p:nvSpPr>
          <p:spPr bwMode="auto">
            <a:xfrm>
              <a:off x="14241" y="3570"/>
              <a:ext cx="227" cy="1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71" name="任意多边形 370"/>
            <p:cNvSpPr/>
            <p:nvPr>
              <p:custDataLst>
                <p:tags r:id="rId213"/>
              </p:custDataLst>
            </p:nvPr>
          </p:nvSpPr>
          <p:spPr bwMode="auto">
            <a:xfrm>
              <a:off x="14214" y="3715"/>
              <a:ext cx="227" cy="1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72" name="矩形 371"/>
            <p:cNvSpPr/>
            <p:nvPr>
              <p:custDataLst>
                <p:tags r:id="rId214"/>
              </p:custDataLst>
            </p:nvPr>
          </p:nvSpPr>
          <p:spPr>
            <a:xfrm>
              <a:off x="12375" y="5879"/>
              <a:ext cx="2751" cy="4182"/>
            </a:xfrm>
            <a:prstGeom prst="rect">
              <a:avLst/>
            </a:prstGeom>
            <a:solidFill>
              <a:srgbClr val="295DA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73" name="椭圆 372"/>
            <p:cNvSpPr/>
            <p:nvPr>
              <p:custDataLst>
                <p:tags r:id="rId215"/>
              </p:custDataLst>
            </p:nvPr>
          </p:nvSpPr>
          <p:spPr>
            <a:xfrm>
              <a:off x="12366" y="4623"/>
              <a:ext cx="2773" cy="2302"/>
            </a:xfrm>
            <a:prstGeom prst="ellipse">
              <a:avLst/>
            </a:prstGeom>
            <a:solidFill>
              <a:srgbClr val="295DA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74" name="矩形 373"/>
            <p:cNvSpPr/>
            <p:nvPr>
              <p:custDataLst>
                <p:tags r:id="rId216"/>
              </p:custDataLst>
            </p:nvPr>
          </p:nvSpPr>
          <p:spPr>
            <a:xfrm>
              <a:off x="13148" y="4731"/>
              <a:ext cx="1082" cy="1165"/>
            </a:xfrm>
            <a:prstGeom prst="rect">
              <a:avLst/>
            </a:prstGeom>
          </p:spPr>
          <p:txBody>
            <a:bodyPr wrap="none"/>
            <a:p>
              <a:pPr algn="ctr">
                <a:lnSpc>
                  <a:spcPct val="140000"/>
                </a:lnSpc>
              </a:pPr>
              <a:r>
                <a:rPr lang="en-US" sz="2800" b="1">
                  <a:solidFill>
                    <a:sysClr val="window" lastClr="FFFFFF"/>
                  </a:solidFill>
                  <a:latin typeface="微软雅黑" panose="020B0503020204020204" charset="-122"/>
                  <a:ea typeface="微软雅黑" panose="020B0503020204020204" charset="-122"/>
                </a:rPr>
                <a:t>5</a:t>
              </a:r>
              <a:endParaRPr lang="en-US" sz="2800" b="1">
                <a:solidFill>
                  <a:sysClr val="window" lastClr="FFFFFF"/>
                </a:solidFill>
                <a:latin typeface="微软雅黑" panose="020B0503020204020204" charset="-122"/>
                <a:ea typeface="微软雅黑" panose="020B0503020204020204" charset="-122"/>
              </a:endParaRPr>
            </a:p>
          </p:txBody>
        </p:sp>
        <p:sp>
          <p:nvSpPr>
            <p:cNvPr id="375" name="矩形 374"/>
            <p:cNvSpPr/>
            <p:nvPr>
              <p:custDataLst>
                <p:tags r:id="rId217"/>
              </p:custDataLst>
            </p:nvPr>
          </p:nvSpPr>
          <p:spPr>
            <a:xfrm>
              <a:off x="12474" y="5351"/>
              <a:ext cx="2502" cy="939"/>
            </a:xfrm>
            <a:prstGeom prst="rect">
              <a:avLst/>
            </a:prstGeom>
          </p:spPr>
          <p:txBody>
            <a:bodyPr wrap="square" lIns="90000" tIns="46800" rIns="90000" bIns="46800" anchor="ctr" anchorCtr="0"/>
            <a:p>
              <a:pPr algn="ctr">
                <a:lnSpc>
                  <a:spcPct val="120000"/>
                </a:lnSpc>
              </a:pPr>
              <a:r>
                <a:rPr lang="zh-CN" altLang="en-US" sz="1600" b="1" spc="300" dirty="0">
                  <a:solidFill>
                    <a:sysClr val="window" lastClr="FFFFFF"/>
                  </a:solidFill>
                  <a:latin typeface="微软雅黑" panose="020B0503020204020204" charset="-122"/>
                  <a:ea typeface="微软雅黑" panose="020B0503020204020204" charset="-122"/>
                  <a:cs typeface="+mn-ea"/>
                </a:rPr>
                <a:t>冻伤</a:t>
              </a:r>
              <a:endParaRPr lang="zh-CN" altLang="en-US" sz="1600" b="1" spc="300" dirty="0">
                <a:solidFill>
                  <a:sysClr val="window" lastClr="FFFFFF"/>
                </a:solidFill>
                <a:latin typeface="微软雅黑" panose="020B0503020204020204" charset="-122"/>
                <a:ea typeface="微软雅黑" panose="020B0503020204020204" charset="-122"/>
                <a:cs typeface="+mn-ea"/>
              </a:endParaRPr>
            </a:p>
          </p:txBody>
        </p:sp>
        <p:sp>
          <p:nvSpPr>
            <p:cNvPr id="376" name="矩形 375"/>
            <p:cNvSpPr/>
            <p:nvPr>
              <p:custDataLst>
                <p:tags r:id="rId218"/>
              </p:custDataLst>
            </p:nvPr>
          </p:nvSpPr>
          <p:spPr>
            <a:xfrm>
              <a:off x="12474" y="6191"/>
              <a:ext cx="2502" cy="3293"/>
            </a:xfrm>
            <a:prstGeom prst="rect">
              <a:avLst/>
            </a:prstGeom>
          </p:spPr>
          <p:txBody>
            <a:bodyPr wrap="square"/>
            <a:p>
              <a:pPr algn="just">
                <a:lnSpc>
                  <a:spcPct val="120000"/>
                </a:lnSpc>
              </a:pPr>
              <a:r>
                <a:rPr lang="zh-CN" altLang="en-US" sz="1400" spc="150" dirty="0">
                  <a:solidFill>
                    <a:sysClr val="window" lastClr="FFFFFF"/>
                  </a:solidFill>
                  <a:latin typeface="微软雅黑" panose="020B0503020204020204" charset="-122"/>
                  <a:ea typeface="微软雅黑" panose="020B0503020204020204" charset="-122"/>
                </a:rPr>
                <a:t>如发现皮肤有发红、发白、发凉、发硬等现象，应用手或干燥的绒布摩擦伤处，促</a:t>
              </a:r>
              <a:endParaRPr lang="zh-CN" altLang="en-US" sz="1400" spc="150" dirty="0">
                <a:solidFill>
                  <a:sysClr val="window" lastClr="FFFFFF"/>
                </a:solidFill>
                <a:latin typeface="微软雅黑" panose="020B0503020204020204" charset="-122"/>
                <a:ea typeface="微软雅黑" panose="020B0503020204020204" charset="-122"/>
              </a:endParaRPr>
            </a:p>
            <a:p>
              <a:pPr algn="just">
                <a:lnSpc>
                  <a:spcPct val="120000"/>
                </a:lnSpc>
              </a:pPr>
              <a:r>
                <a:rPr lang="zh-CN" altLang="en-US" sz="1400" spc="150" dirty="0">
                  <a:solidFill>
                    <a:sysClr val="window" lastClr="FFFFFF"/>
                  </a:solidFill>
                  <a:latin typeface="微软雅黑" panose="020B0503020204020204" charset="-122"/>
                  <a:ea typeface="微软雅黑" panose="020B0503020204020204" charset="-122"/>
                </a:rPr>
                <a:t>进血液循环，减轻冻伤。</a:t>
              </a:r>
              <a:endParaRPr lang="zh-CN" altLang="en-US" sz="1400" spc="150" dirty="0">
                <a:solidFill>
                  <a:sysClr val="window" lastClr="FFFFFF"/>
                </a:solidFill>
                <a:latin typeface="微软雅黑" panose="020B0503020204020204" charset="-122"/>
                <a:ea typeface="微软雅黑" panose="020B0503020204020204" charset="-122"/>
              </a:endParaRPr>
            </a:p>
          </p:txBody>
        </p:sp>
        <p:sp>
          <p:nvSpPr>
            <p:cNvPr id="377" name="任意多边形 376"/>
            <p:cNvSpPr/>
            <p:nvPr>
              <p:custDataLst>
                <p:tags r:id="rId219"/>
              </p:custDataLst>
            </p:nvPr>
          </p:nvSpPr>
          <p:spPr bwMode="auto">
            <a:xfrm>
              <a:off x="15947" y="2773"/>
              <a:ext cx="693" cy="1010"/>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78" name="任意多边形 377"/>
            <p:cNvSpPr/>
            <p:nvPr>
              <p:custDataLst>
                <p:tags r:id="rId220"/>
              </p:custDataLst>
            </p:nvPr>
          </p:nvSpPr>
          <p:spPr bwMode="auto">
            <a:xfrm>
              <a:off x="16098" y="2459"/>
              <a:ext cx="308" cy="292"/>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79" name="任意多边形 378"/>
            <p:cNvSpPr/>
            <p:nvPr>
              <p:custDataLst>
                <p:tags r:id="rId221"/>
              </p:custDataLst>
            </p:nvPr>
          </p:nvSpPr>
          <p:spPr bwMode="auto">
            <a:xfrm>
              <a:off x="15884" y="2564"/>
              <a:ext cx="246" cy="206"/>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0" name="任意多边形 379"/>
            <p:cNvSpPr/>
            <p:nvPr>
              <p:custDataLst>
                <p:tags r:id="rId222"/>
              </p:custDataLst>
            </p:nvPr>
          </p:nvSpPr>
          <p:spPr bwMode="auto">
            <a:xfrm>
              <a:off x="16274" y="2351"/>
              <a:ext cx="261" cy="230"/>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1" name="任意多边形 380"/>
            <p:cNvSpPr/>
            <p:nvPr>
              <p:custDataLst>
                <p:tags r:id="rId223"/>
              </p:custDataLst>
            </p:nvPr>
          </p:nvSpPr>
          <p:spPr bwMode="auto">
            <a:xfrm>
              <a:off x="15797" y="2741"/>
              <a:ext cx="193" cy="158"/>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2" name="任意多边形 381"/>
            <p:cNvSpPr/>
            <p:nvPr>
              <p:custDataLst>
                <p:tags r:id="rId224"/>
              </p:custDataLst>
            </p:nvPr>
          </p:nvSpPr>
          <p:spPr bwMode="auto">
            <a:xfrm>
              <a:off x="15749" y="2897"/>
              <a:ext cx="237" cy="174"/>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3" name="任意多边形 382"/>
            <p:cNvSpPr/>
            <p:nvPr>
              <p:custDataLst>
                <p:tags r:id="rId225"/>
              </p:custDataLst>
            </p:nvPr>
          </p:nvSpPr>
          <p:spPr bwMode="auto">
            <a:xfrm>
              <a:off x="15792" y="3057"/>
              <a:ext cx="234" cy="161"/>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4" name="任意多边形 383"/>
            <p:cNvSpPr/>
            <p:nvPr>
              <p:custDataLst>
                <p:tags r:id="rId226"/>
              </p:custDataLst>
            </p:nvPr>
          </p:nvSpPr>
          <p:spPr bwMode="auto">
            <a:xfrm>
              <a:off x="15613" y="3000"/>
              <a:ext cx="237" cy="16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5" name="任意多边形 384"/>
            <p:cNvSpPr/>
            <p:nvPr>
              <p:custDataLst>
                <p:tags r:id="rId227"/>
              </p:custDataLst>
            </p:nvPr>
          </p:nvSpPr>
          <p:spPr bwMode="auto">
            <a:xfrm>
              <a:off x="15631" y="2764"/>
              <a:ext cx="237" cy="176"/>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6" name="任意多边形 385"/>
            <p:cNvSpPr/>
            <p:nvPr>
              <p:custDataLst>
                <p:tags r:id="rId228"/>
              </p:custDataLst>
            </p:nvPr>
          </p:nvSpPr>
          <p:spPr bwMode="auto">
            <a:xfrm>
              <a:off x="15555" y="2893"/>
              <a:ext cx="202" cy="139"/>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7" name="任意多边形 386"/>
            <p:cNvSpPr/>
            <p:nvPr>
              <p:custDataLst>
                <p:tags r:id="rId229"/>
              </p:custDataLst>
            </p:nvPr>
          </p:nvSpPr>
          <p:spPr bwMode="auto">
            <a:xfrm>
              <a:off x="15695" y="2553"/>
              <a:ext cx="164" cy="141"/>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8" name="任意多边形 387"/>
            <p:cNvSpPr/>
            <p:nvPr>
              <p:custDataLst>
                <p:tags r:id="rId230"/>
              </p:custDataLst>
            </p:nvPr>
          </p:nvSpPr>
          <p:spPr bwMode="auto">
            <a:xfrm>
              <a:off x="15563" y="2459"/>
              <a:ext cx="128" cy="135"/>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9" name="任意多边形 388"/>
            <p:cNvSpPr/>
            <p:nvPr>
              <p:custDataLst>
                <p:tags r:id="rId231"/>
              </p:custDataLst>
            </p:nvPr>
          </p:nvSpPr>
          <p:spPr bwMode="auto">
            <a:xfrm>
              <a:off x="15764" y="2414"/>
              <a:ext cx="162" cy="13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90" name="任意多边形 389"/>
            <p:cNvSpPr/>
            <p:nvPr>
              <p:custDataLst>
                <p:tags r:id="rId232"/>
              </p:custDataLst>
            </p:nvPr>
          </p:nvSpPr>
          <p:spPr bwMode="auto">
            <a:xfrm>
              <a:off x="15782" y="2244"/>
              <a:ext cx="162" cy="13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91" name="任意多边形 390"/>
            <p:cNvSpPr/>
            <p:nvPr>
              <p:custDataLst>
                <p:tags r:id="rId233"/>
              </p:custDataLst>
            </p:nvPr>
          </p:nvSpPr>
          <p:spPr bwMode="auto">
            <a:xfrm>
              <a:off x="16166" y="2051"/>
              <a:ext cx="181" cy="15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92" name="任意多边形 391"/>
            <p:cNvSpPr/>
            <p:nvPr>
              <p:custDataLst>
                <p:tags r:id="rId234"/>
              </p:custDataLst>
            </p:nvPr>
          </p:nvSpPr>
          <p:spPr bwMode="auto">
            <a:xfrm>
              <a:off x="16708" y="2422"/>
              <a:ext cx="149" cy="135"/>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93" name="任意多边形 392"/>
            <p:cNvSpPr/>
            <p:nvPr>
              <p:custDataLst>
                <p:tags r:id="rId235"/>
              </p:custDataLst>
            </p:nvPr>
          </p:nvSpPr>
          <p:spPr bwMode="auto">
            <a:xfrm>
              <a:off x="16922" y="2703"/>
              <a:ext cx="146" cy="135"/>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95" name="任意多边形 394"/>
            <p:cNvSpPr/>
            <p:nvPr>
              <p:custDataLst>
                <p:tags r:id="rId236"/>
              </p:custDataLst>
            </p:nvPr>
          </p:nvSpPr>
          <p:spPr bwMode="auto">
            <a:xfrm>
              <a:off x="16174" y="2264"/>
              <a:ext cx="164" cy="161"/>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96" name="任意多边形 395"/>
            <p:cNvSpPr/>
            <p:nvPr>
              <p:custDataLst>
                <p:tags r:id="rId237"/>
              </p:custDataLst>
            </p:nvPr>
          </p:nvSpPr>
          <p:spPr bwMode="auto">
            <a:xfrm>
              <a:off x="15588" y="2650"/>
              <a:ext cx="164" cy="135"/>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97" name="任意多边形 396"/>
            <p:cNvSpPr/>
            <p:nvPr>
              <p:custDataLst>
                <p:tags r:id="rId238"/>
              </p:custDataLst>
            </p:nvPr>
          </p:nvSpPr>
          <p:spPr bwMode="auto">
            <a:xfrm>
              <a:off x="15933" y="2342"/>
              <a:ext cx="237" cy="230"/>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98" name="任意多边形 397"/>
            <p:cNvSpPr/>
            <p:nvPr>
              <p:custDataLst>
                <p:tags r:id="rId239"/>
              </p:custDataLst>
            </p:nvPr>
          </p:nvSpPr>
          <p:spPr bwMode="auto">
            <a:xfrm>
              <a:off x="16266" y="2581"/>
              <a:ext cx="343" cy="281"/>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99" name="任意多边形 398"/>
            <p:cNvSpPr/>
            <p:nvPr>
              <p:custDataLst>
                <p:tags r:id="rId240"/>
              </p:custDataLst>
            </p:nvPr>
          </p:nvSpPr>
          <p:spPr bwMode="auto">
            <a:xfrm>
              <a:off x="16491" y="2712"/>
              <a:ext cx="221" cy="174"/>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0" name="任意多边形 399"/>
            <p:cNvSpPr/>
            <p:nvPr>
              <p:custDataLst>
                <p:tags r:id="rId241"/>
              </p:custDataLst>
            </p:nvPr>
          </p:nvSpPr>
          <p:spPr bwMode="auto">
            <a:xfrm>
              <a:off x="16689" y="2720"/>
              <a:ext cx="221" cy="174"/>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1" name="任意多边形 400"/>
            <p:cNvSpPr/>
            <p:nvPr>
              <p:custDataLst>
                <p:tags r:id="rId242"/>
              </p:custDataLst>
            </p:nvPr>
          </p:nvSpPr>
          <p:spPr bwMode="auto">
            <a:xfrm>
              <a:off x="16667" y="2581"/>
              <a:ext cx="225" cy="171"/>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2" name="任意多边形 401"/>
            <p:cNvSpPr/>
            <p:nvPr>
              <p:custDataLst>
                <p:tags r:id="rId243"/>
              </p:custDataLst>
            </p:nvPr>
          </p:nvSpPr>
          <p:spPr bwMode="auto">
            <a:xfrm>
              <a:off x="16509" y="2473"/>
              <a:ext cx="221" cy="16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3" name="任意多边形 402"/>
            <p:cNvSpPr/>
            <p:nvPr>
              <p:custDataLst>
                <p:tags r:id="rId244"/>
              </p:custDataLst>
            </p:nvPr>
          </p:nvSpPr>
          <p:spPr bwMode="auto">
            <a:xfrm>
              <a:off x="16468" y="2295"/>
              <a:ext cx="221" cy="171"/>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4" name="任意多边形 403"/>
            <p:cNvSpPr/>
            <p:nvPr>
              <p:custDataLst>
                <p:tags r:id="rId245"/>
              </p:custDataLst>
            </p:nvPr>
          </p:nvSpPr>
          <p:spPr bwMode="auto">
            <a:xfrm>
              <a:off x="16289" y="2150"/>
              <a:ext cx="214" cy="171"/>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5" name="任意多边形 404"/>
            <p:cNvSpPr/>
            <p:nvPr>
              <p:custDataLst>
                <p:tags r:id="rId246"/>
              </p:custDataLst>
            </p:nvPr>
          </p:nvSpPr>
          <p:spPr bwMode="auto">
            <a:xfrm>
              <a:off x="15996" y="2112"/>
              <a:ext cx="211" cy="195"/>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6" name="任意多边形 405"/>
            <p:cNvSpPr/>
            <p:nvPr>
              <p:custDataLst>
                <p:tags r:id="rId247"/>
              </p:custDataLst>
            </p:nvPr>
          </p:nvSpPr>
          <p:spPr bwMode="auto">
            <a:xfrm>
              <a:off x="16540" y="3024"/>
              <a:ext cx="244" cy="16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7" name="任意多边形 406"/>
            <p:cNvSpPr/>
            <p:nvPr>
              <p:custDataLst>
                <p:tags r:id="rId248"/>
              </p:custDataLst>
            </p:nvPr>
          </p:nvSpPr>
          <p:spPr bwMode="auto">
            <a:xfrm>
              <a:off x="16573" y="2888"/>
              <a:ext cx="223" cy="166"/>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8" name="任意多边形 407"/>
            <p:cNvSpPr/>
            <p:nvPr>
              <p:custDataLst>
                <p:tags r:id="rId249"/>
              </p:custDataLst>
            </p:nvPr>
          </p:nvSpPr>
          <p:spPr bwMode="auto">
            <a:xfrm>
              <a:off x="16822" y="2837"/>
              <a:ext cx="191" cy="15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9" name="任意多边形 408"/>
            <p:cNvSpPr/>
            <p:nvPr>
              <p:custDataLst>
                <p:tags r:id="rId250"/>
              </p:custDataLst>
            </p:nvPr>
          </p:nvSpPr>
          <p:spPr bwMode="auto">
            <a:xfrm>
              <a:off x="16799" y="2958"/>
              <a:ext cx="191" cy="15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10" name="矩形 409"/>
            <p:cNvSpPr/>
            <p:nvPr>
              <p:custDataLst>
                <p:tags r:id="rId251"/>
              </p:custDataLst>
            </p:nvPr>
          </p:nvSpPr>
          <p:spPr>
            <a:xfrm>
              <a:off x="15060" y="4942"/>
              <a:ext cx="2751" cy="5120"/>
            </a:xfrm>
            <a:prstGeom prst="rect">
              <a:avLst/>
            </a:prstGeom>
            <a:solidFill>
              <a:srgbClr val="FFC000"/>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411" name="椭圆 410"/>
            <p:cNvSpPr/>
            <p:nvPr>
              <p:custDataLst>
                <p:tags r:id="rId252"/>
              </p:custDataLst>
            </p:nvPr>
          </p:nvSpPr>
          <p:spPr>
            <a:xfrm>
              <a:off x="15053" y="3692"/>
              <a:ext cx="2755" cy="2299"/>
            </a:xfrm>
            <a:prstGeom prst="ellipse">
              <a:avLst/>
            </a:prstGeom>
            <a:solidFill>
              <a:srgbClr val="FFC000"/>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412" name="矩形 411"/>
            <p:cNvSpPr/>
            <p:nvPr>
              <p:custDataLst>
                <p:tags r:id="rId253"/>
              </p:custDataLst>
            </p:nvPr>
          </p:nvSpPr>
          <p:spPr>
            <a:xfrm>
              <a:off x="15842" y="3795"/>
              <a:ext cx="1082" cy="1165"/>
            </a:xfrm>
            <a:prstGeom prst="rect">
              <a:avLst/>
            </a:prstGeom>
          </p:spPr>
          <p:txBody>
            <a:bodyPr wrap="none"/>
            <a:p>
              <a:pPr algn="ctr">
                <a:lnSpc>
                  <a:spcPct val="140000"/>
                </a:lnSpc>
              </a:pPr>
              <a:r>
                <a:rPr lang="en-US" sz="2800" b="1">
                  <a:solidFill>
                    <a:sysClr val="window" lastClr="FFFFFF"/>
                  </a:solidFill>
                  <a:latin typeface="微软雅黑" panose="020B0503020204020204" charset="-122"/>
                  <a:ea typeface="微软雅黑" panose="020B0503020204020204" charset="-122"/>
                </a:rPr>
                <a:t>6</a:t>
              </a:r>
              <a:endParaRPr lang="en-US" sz="2800" b="1">
                <a:solidFill>
                  <a:sysClr val="window" lastClr="FFFFFF"/>
                </a:solidFill>
                <a:latin typeface="微软雅黑" panose="020B0503020204020204" charset="-122"/>
                <a:ea typeface="微软雅黑" panose="020B0503020204020204" charset="-122"/>
              </a:endParaRPr>
            </a:p>
          </p:txBody>
        </p:sp>
        <p:sp>
          <p:nvSpPr>
            <p:cNvPr id="413" name="矩形 412"/>
            <p:cNvSpPr/>
            <p:nvPr>
              <p:custDataLst>
                <p:tags r:id="rId254"/>
              </p:custDataLst>
            </p:nvPr>
          </p:nvSpPr>
          <p:spPr>
            <a:xfrm>
              <a:off x="15168" y="4487"/>
              <a:ext cx="2502" cy="939"/>
            </a:xfrm>
            <a:prstGeom prst="rect">
              <a:avLst/>
            </a:prstGeom>
          </p:spPr>
          <p:txBody>
            <a:bodyPr wrap="square" lIns="90000" tIns="46800" rIns="90000" bIns="46800" anchor="ctr" anchorCtr="0"/>
            <a:p>
              <a:pPr algn="ctr">
                <a:lnSpc>
                  <a:spcPct val="120000"/>
                </a:lnSpc>
              </a:pPr>
              <a:r>
                <a:rPr lang="zh-CN" altLang="en-US" sz="1600" b="1" spc="300" dirty="0">
                  <a:solidFill>
                    <a:sysClr val="window" lastClr="FFFFFF"/>
                  </a:solidFill>
                  <a:latin typeface="微软雅黑" panose="020B0503020204020204" charset="-122"/>
                  <a:ea typeface="微软雅黑" panose="020B0503020204020204" charset="-122"/>
                  <a:cs typeface="+mn-ea"/>
                </a:rPr>
                <a:t>蜇伤</a:t>
              </a:r>
              <a:endParaRPr lang="zh-CN" altLang="en-US" sz="1600" b="1" spc="300" dirty="0">
                <a:solidFill>
                  <a:sysClr val="window" lastClr="FFFFFF"/>
                </a:solidFill>
                <a:latin typeface="微软雅黑" panose="020B0503020204020204" charset="-122"/>
                <a:ea typeface="微软雅黑" panose="020B0503020204020204" charset="-122"/>
                <a:cs typeface="+mn-ea"/>
              </a:endParaRPr>
            </a:p>
          </p:txBody>
        </p:sp>
        <p:sp>
          <p:nvSpPr>
            <p:cNvPr id="414" name="矩形 413"/>
            <p:cNvSpPr/>
            <p:nvPr>
              <p:custDataLst>
                <p:tags r:id="rId255"/>
              </p:custDataLst>
            </p:nvPr>
          </p:nvSpPr>
          <p:spPr>
            <a:xfrm>
              <a:off x="15168" y="5374"/>
              <a:ext cx="2502" cy="5382"/>
            </a:xfrm>
            <a:prstGeom prst="rect">
              <a:avLst/>
            </a:prstGeom>
          </p:spPr>
          <p:txBody>
            <a:bodyPr wrap="square"/>
            <a:p>
              <a:pPr algn="just">
                <a:lnSpc>
                  <a:spcPct val="110000"/>
                </a:lnSpc>
              </a:pPr>
              <a:r>
                <a:rPr lang="zh-CN" altLang="en-US" sz="1400" spc="100" dirty="0">
                  <a:solidFill>
                    <a:sysClr val="window" lastClr="FFFFFF"/>
                  </a:solidFill>
                  <a:uFillTx/>
                  <a:latin typeface="微软雅黑" panose="020B0503020204020204" charset="-122"/>
                  <a:ea typeface="微软雅黑" panose="020B0503020204020204" charset="-122"/>
                </a:rPr>
                <a:t>被蝎子、蜈蚣、黄蜂等毒虫蜇伤，伤口红肿、疼痒，并伴有恶心、呕吐、头晕等症</a:t>
              </a:r>
              <a:endParaRPr lang="zh-CN" altLang="en-US" sz="1400" spc="100" dirty="0">
                <a:solidFill>
                  <a:sysClr val="window" lastClr="FFFFFF"/>
                </a:solidFill>
                <a:uFillTx/>
                <a:latin typeface="微软雅黑" panose="020B0503020204020204" charset="-122"/>
                <a:ea typeface="微软雅黑" panose="020B0503020204020204" charset="-122"/>
              </a:endParaRPr>
            </a:p>
            <a:p>
              <a:pPr algn="just">
                <a:lnSpc>
                  <a:spcPct val="110000"/>
                </a:lnSpc>
              </a:pPr>
              <a:r>
                <a:rPr lang="zh-CN" altLang="en-US" sz="1400" spc="100" dirty="0">
                  <a:solidFill>
                    <a:sysClr val="window" lastClr="FFFFFF"/>
                  </a:solidFill>
                  <a:uFillTx/>
                  <a:latin typeface="微软雅黑" panose="020B0503020204020204" charset="-122"/>
                  <a:ea typeface="微软雅黑" panose="020B0503020204020204" charset="-122"/>
                </a:rPr>
                <a:t>状。要先挤出毒液，然后用肥皂水、氨水、烟油、醋等涂抹伤口，或用马齿苋捣碎，汁冲服，渣打外敷。</a:t>
              </a:r>
              <a:endParaRPr lang="zh-CN" altLang="en-US" sz="1400" spc="100" dirty="0">
                <a:solidFill>
                  <a:sysClr val="window" lastClr="FFFFFF"/>
                </a:solidFill>
                <a:uFillTx/>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rgbClr val="FFC000"/>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
        <p:nvSpPr>
          <p:cNvPr id="4" name="TextBox 14"/>
          <p:cNvSpPr txBox="1"/>
          <p:nvPr/>
        </p:nvSpPr>
        <p:spPr>
          <a:xfrm>
            <a:off x="7297420" y="2564130"/>
            <a:ext cx="675005" cy="3595370"/>
          </a:xfrm>
          <a:prstGeom prst="rect">
            <a:avLst/>
          </a:prstGeom>
          <a:noFill/>
          <a:ln w="9525">
            <a:noFill/>
          </a:ln>
        </p:spPr>
        <p:txBody>
          <a:bodyPr vert="eaVert" wrap="square" anchor="t">
            <a:spAutoFit/>
          </a:bodyPr>
          <a:p>
            <a:r>
              <a:rPr lang="zh-CN" altLang="en-US" sz="3200" b="1" spc="500" dirty="0">
                <a:solidFill>
                  <a:schemeClr val="bg1"/>
                </a:solidFill>
                <a:uFillTx/>
                <a:latin typeface="微软雅黑" panose="020B0503020204020204" charset="-122"/>
                <a:ea typeface="微软雅黑" panose="020B0503020204020204" charset="-122"/>
                <a:cs typeface="微软雅黑" panose="020B0503020204020204" charset="-122"/>
              </a:rPr>
              <a:t>新兴体育发展篇</a:t>
            </a:r>
            <a:endParaRPr lang="zh-CN" altLang="en-US" sz="32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sp>
        <p:nvSpPr>
          <p:cNvPr id="4101" name="TextBox 6"/>
          <p:cNvSpPr/>
          <p:nvPr/>
        </p:nvSpPr>
        <p:spPr>
          <a:xfrm>
            <a:off x="5780405" y="1313498"/>
            <a:ext cx="4498975" cy="615315"/>
          </a:xfrm>
          <a:prstGeom prst="rect">
            <a:avLst/>
          </a:prstGeom>
          <a:noFill/>
          <a:ln w="9525">
            <a:noFill/>
          </a:ln>
        </p:spPr>
        <p:txBody>
          <a:bodyPr wrap="square" lIns="0" tIns="0" rIns="0" bIns="0" anchor="ctr">
            <a:spAutoFit/>
          </a:bodyPr>
          <a:p>
            <a:r>
              <a:rPr lang="zh-CN" altLang="en-US"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第</a:t>
            </a:r>
            <a:r>
              <a:rPr lang="en-US"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22</a:t>
            </a:r>
            <a:r>
              <a:rPr lang="zh-CN" altLang="en-US"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章 </a:t>
            </a:r>
            <a:r>
              <a:rPr lang="zh-CN"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 野外生存</a:t>
            </a:r>
            <a:endParaRPr lang="zh-CN"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 name="组合 1"/>
          <p:cNvGrpSpPr/>
          <p:nvPr/>
        </p:nvGrpSpPr>
        <p:grpSpPr>
          <a:xfrm flipH="1">
            <a:off x="5928822" y="2348504"/>
            <a:ext cx="3700688" cy="517027"/>
            <a:chOff x="1327946" y="3699322"/>
            <a:chExt cx="3761755" cy="517027"/>
          </a:xfrm>
          <a:solidFill>
            <a:srgbClr val="295DAB"/>
          </a:solidFill>
        </p:grpSpPr>
        <p:sp>
          <p:nvSpPr>
            <p:cNvPr id="3" name="椭圆 2"/>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 name="直接连接符 3"/>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7" name="MH_Number_1"/>
          <p:cNvSpPr txBox="1"/>
          <p:nvPr>
            <p:custDataLst>
              <p:tags r:id="rId2"/>
            </p:custDataLst>
          </p:nvPr>
        </p:nvSpPr>
        <p:spPr>
          <a:xfrm>
            <a:off x="5912503" y="237688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grpSp>
        <p:nvGrpSpPr>
          <p:cNvPr id="8" name="组合 7"/>
          <p:cNvGrpSpPr/>
          <p:nvPr/>
        </p:nvGrpSpPr>
        <p:grpSpPr>
          <a:xfrm flipH="1">
            <a:off x="5926282" y="3239409"/>
            <a:ext cx="3700688" cy="517027"/>
            <a:chOff x="1327946" y="3699322"/>
            <a:chExt cx="3761755"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3"/>
            </p:custDataLst>
          </p:nvPr>
        </p:nvSpPr>
        <p:spPr>
          <a:xfrm>
            <a:off x="5929648" y="327032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13" name="组合 12"/>
          <p:cNvGrpSpPr/>
          <p:nvPr/>
        </p:nvGrpSpPr>
        <p:grpSpPr>
          <a:xfrm flipH="1">
            <a:off x="5925647" y="4113804"/>
            <a:ext cx="3700688" cy="517027"/>
            <a:chOff x="1327946" y="3699322"/>
            <a:chExt cx="3761755" cy="517027"/>
          </a:xfrm>
          <a:solidFill>
            <a:srgbClr val="295DAB"/>
          </a:solidFill>
        </p:grpSpPr>
        <p:sp>
          <p:nvSpPr>
            <p:cNvPr id="14" name="椭圆 13"/>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28" name="直接连接符 27"/>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1" name="MH_Number_1"/>
          <p:cNvSpPr txBox="1"/>
          <p:nvPr>
            <p:custDataLst>
              <p:tags r:id="rId4"/>
            </p:custDataLst>
          </p:nvPr>
        </p:nvSpPr>
        <p:spPr>
          <a:xfrm>
            <a:off x="5929013" y="414472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32" name="文本框 21"/>
          <p:cNvSpPr>
            <a:spLocks noChangeArrowheads="1"/>
          </p:cNvSpPr>
          <p:nvPr/>
        </p:nvSpPr>
        <p:spPr bwMode="auto">
          <a:xfrm>
            <a:off x="6596043" y="3234055"/>
            <a:ext cx="25196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sz="2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野外生存基本装备</a:t>
            </a:r>
            <a:endParaRPr lang="zh-CN" altLang="zh-CN" sz="2000" b="1" kern="0"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33" name="文本框 21"/>
          <p:cNvSpPr>
            <a:spLocks noChangeArrowheads="1"/>
          </p:cNvSpPr>
          <p:nvPr/>
        </p:nvSpPr>
        <p:spPr bwMode="auto">
          <a:xfrm>
            <a:off x="6596043" y="4108450"/>
            <a:ext cx="19354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sz="2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野外生存技能</a:t>
            </a:r>
            <a:endParaRPr lang="zh-CN" altLang="zh-CN" sz="2000" b="1" kern="0"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grpSp>
        <p:nvGrpSpPr>
          <p:cNvPr id="41" name="组合 40"/>
          <p:cNvGrpSpPr/>
          <p:nvPr/>
        </p:nvGrpSpPr>
        <p:grpSpPr>
          <a:xfrm flipH="1">
            <a:off x="5928822" y="4950099"/>
            <a:ext cx="3700688" cy="517027"/>
            <a:chOff x="1327946" y="3699322"/>
            <a:chExt cx="3761755" cy="517027"/>
          </a:xfrm>
          <a:solidFill>
            <a:srgbClr val="295DAB"/>
          </a:solidFill>
        </p:grpSpPr>
        <p:sp>
          <p:nvSpPr>
            <p:cNvPr id="42" name="椭圆 4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3" name="直接连接符 4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45" name="MH_Number_1"/>
          <p:cNvSpPr txBox="1"/>
          <p:nvPr>
            <p:custDataLst>
              <p:tags r:id="rId5"/>
            </p:custDataLst>
          </p:nvPr>
        </p:nvSpPr>
        <p:spPr>
          <a:xfrm>
            <a:off x="5932188" y="498101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46" name="文本框 21"/>
          <p:cNvSpPr>
            <a:spLocks noChangeArrowheads="1"/>
          </p:cNvSpPr>
          <p:nvPr/>
        </p:nvSpPr>
        <p:spPr bwMode="auto">
          <a:xfrm>
            <a:off x="6598583" y="4934585"/>
            <a:ext cx="19354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sz="2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野外生存损伤</a:t>
            </a:r>
            <a:endParaRPr lang="zh-CN" altLang="zh-CN" sz="2000" b="1" kern="0"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56" name="文本框 21"/>
          <p:cNvSpPr>
            <a:spLocks noChangeArrowheads="1"/>
          </p:cNvSpPr>
          <p:nvPr/>
        </p:nvSpPr>
        <p:spPr bwMode="auto">
          <a:xfrm>
            <a:off x="6596678" y="2376805"/>
            <a:ext cx="24180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sz="2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野外生存</a:t>
            </a: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运动概述</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0-#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par>
                          <p:cTn id="30" fill="hold">
                            <p:stCondLst>
                              <p:cond delay="3000"/>
                            </p:stCondLst>
                            <p:childTnLst>
                              <p:par>
                                <p:cTn id="31" presetID="2" presetClass="entr" presetSubtype="8"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fill="hold"/>
                                        <p:tgtEl>
                                          <p:spTgt spid="46"/>
                                        </p:tgtEl>
                                        <p:attrNameLst>
                                          <p:attrName>ppt_x</p:attrName>
                                        </p:attrNameLst>
                                      </p:cBhvr>
                                      <p:tavLst>
                                        <p:tav tm="0">
                                          <p:val>
                                            <p:strVal val="0-#ppt_w/2"/>
                                          </p:val>
                                        </p:tav>
                                        <p:tav tm="100000">
                                          <p:val>
                                            <p:strVal val="#ppt_x"/>
                                          </p:val>
                                        </p:tav>
                                      </p:tavLst>
                                    </p:anim>
                                    <p:anim calcmode="lin" valueType="num">
                                      <p:cBhvr additive="base">
                                        <p:cTn id="34" dur="500" fill="hold"/>
                                        <p:tgtEl>
                                          <p:spTgt spid="46"/>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additive="base">
                                        <p:cTn id="38" dur="500" fill="hold"/>
                                        <p:tgtEl>
                                          <p:spTgt spid="56"/>
                                        </p:tgtEl>
                                        <p:attrNameLst>
                                          <p:attrName>ppt_x</p:attrName>
                                        </p:attrNameLst>
                                      </p:cBhvr>
                                      <p:tavLst>
                                        <p:tav tm="0">
                                          <p:val>
                                            <p:strVal val="0-#ppt_w/2"/>
                                          </p:val>
                                        </p:tav>
                                        <p:tav tm="100000">
                                          <p:val>
                                            <p:strVal val="#ppt_x"/>
                                          </p:val>
                                        </p:tav>
                                      </p:tavLst>
                                    </p:anim>
                                    <p:anim calcmode="lin" valueType="num">
                                      <p:cBhvr additive="base">
                                        <p:cTn id="39"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31" grpId="0"/>
      <p:bldP spid="32" grpId="0"/>
      <p:bldP spid="33" grpId="0"/>
      <p:bldP spid="45" grpId="0"/>
      <p:bldP spid="46" grpId="0"/>
      <p:bldP spid="5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野外生存运动简述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任意多边形: 形状 22"/>
          <p:cNvSpPr/>
          <p:nvPr>
            <p:custDataLst>
              <p:tags r:id="rId2"/>
            </p:custDataLst>
          </p:nvPr>
        </p:nvSpPr>
        <p:spPr>
          <a:xfrm>
            <a:off x="0" y="1995805"/>
            <a:ext cx="8522970" cy="486219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996440"/>
            <a:ext cx="4918075" cy="4856480"/>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4"/>
            </p:custDataLst>
          </p:nvPr>
        </p:nvSpPr>
        <p:spPr>
          <a:xfrm>
            <a:off x="635" y="1996440"/>
            <a:ext cx="12192000" cy="4083685"/>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18"/>
          <p:cNvSpPr/>
          <p:nvPr/>
        </p:nvSpPr>
        <p:spPr>
          <a:xfrm>
            <a:off x="685800" y="2394585"/>
            <a:ext cx="5976620" cy="3227070"/>
          </a:xfrm>
          <a:prstGeom prst="rect">
            <a:avLst/>
          </a:prstGeom>
          <a:noFill/>
          <a:ln w="9525">
            <a:noFill/>
          </a:ln>
        </p:spPr>
        <p:txBody>
          <a:bodyPr wrap="square" anchor="t">
            <a:spAutoFit/>
          </a:bodyPr>
          <a:p>
            <a:pPr marL="285750" indent="-285750" algn="just" fontAlgn="auto">
              <a:lnSpc>
                <a:spcPct val="130000"/>
              </a:lnSpc>
              <a:spcBef>
                <a:spcPts val="10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人类的野外生存活动从有人类开始就一直没有停止过，我们祖先的原始生活就是一种标准的野外生存。他们生活在原始森林里，茹毛饮血，钻木取火。</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10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现在所开展的野外生存训练课程的许多训练科目是我们祖先早已用过的生存手段和求生方法。从某种意义上讲，野外生存的训练就是人类原始生活技能的一种回归。</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10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现在所开展的野外生存训练课程的许多训练科目是我们祖先早已用过的生存手段和求生方法。从某种意义上讲，野外生存的训练就是人类原始生活技能的一种回归。</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13" name="文本框 12"/>
          <p:cNvSpPr txBox="1"/>
          <p:nvPr/>
        </p:nvSpPr>
        <p:spPr>
          <a:xfrm>
            <a:off x="2668270" y="1170940"/>
            <a:ext cx="7316470"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一、野外生存的起源与发展</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nvGrpSpPr>
          <p:cNvPr id="104" name="组合 103"/>
          <p:cNvGrpSpPr/>
          <p:nvPr>
            <p:custDataLst>
              <p:tags r:id="rId5"/>
            </p:custDataLst>
          </p:nvPr>
        </p:nvGrpSpPr>
        <p:grpSpPr>
          <a:xfrm>
            <a:off x="6974205" y="2370455"/>
            <a:ext cx="4428490" cy="3359150"/>
            <a:chOff x="3178" y="862"/>
            <a:chExt cx="8273" cy="6030"/>
          </a:xfrm>
        </p:grpSpPr>
        <p:sp>
          <p:nvSpPr>
            <p:cNvPr id="105" name="PA-矩形 7"/>
            <p:cNvSpPr/>
            <p:nvPr>
              <p:custDataLst>
                <p:tags r:id="rId6"/>
              </p:custDataLst>
            </p:nvPr>
          </p:nvSpPr>
          <p:spPr>
            <a:xfrm>
              <a:off x="3178" y="1700"/>
              <a:ext cx="851" cy="3837"/>
            </a:xfrm>
            <a:prstGeom prst="rect">
              <a:avLst/>
            </a:prstGeom>
            <a:blipFill dpi="0" rotWithShape="0">
              <a:blip r:embed="rId7"/>
              <a:srcRect/>
              <a:tile tx="-246338.018566839" ty="-532236.77026183" sx="66439.0619980956" sy="66446.2809917355"/>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6" name="PA-矩形 8"/>
            <p:cNvSpPr/>
            <p:nvPr>
              <p:custDataLst>
                <p:tags r:id="rId8"/>
              </p:custDataLst>
            </p:nvPr>
          </p:nvSpPr>
          <p:spPr>
            <a:xfrm>
              <a:off x="4100" y="2218"/>
              <a:ext cx="1227" cy="4674"/>
            </a:xfrm>
            <a:prstGeom prst="rect">
              <a:avLst/>
            </a:prstGeom>
            <a:blipFill dpi="0" rotWithShape="0">
              <a:blip r:embed="rId7"/>
              <a:srcRect/>
              <a:tile tx="-831837.623134478" ty="-860821.474272659" sx="66439.0619980956" sy="66446.2809917355"/>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7" name="PA-矩形 9"/>
            <p:cNvSpPr/>
            <p:nvPr>
              <p:custDataLst>
                <p:tags r:id="rId9"/>
              </p:custDataLst>
            </p:nvPr>
          </p:nvSpPr>
          <p:spPr>
            <a:xfrm>
              <a:off x="5398" y="988"/>
              <a:ext cx="1026" cy="1053"/>
            </a:xfrm>
            <a:prstGeom prst="rect">
              <a:avLst/>
            </a:prstGeom>
            <a:blipFill dpi="0" rotWithShape="0">
              <a:blip r:embed="rId7"/>
              <a:srcRect/>
              <a:tile tx="-1656236.73190697" ty="-79894.2663985373" sx="66439.0619980956" sy="66446.2809917355"/>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8" name="PA-矩形 10"/>
            <p:cNvSpPr/>
            <p:nvPr>
              <p:custDataLst>
                <p:tags r:id="rId10"/>
              </p:custDataLst>
            </p:nvPr>
          </p:nvSpPr>
          <p:spPr>
            <a:xfrm>
              <a:off x="5398" y="2104"/>
              <a:ext cx="3833" cy="3837"/>
            </a:xfrm>
            <a:prstGeom prst="rect">
              <a:avLst/>
            </a:prstGeom>
            <a:blipFill dpi="0" rotWithShape="0">
              <a:blip r:embed="rId7"/>
              <a:srcRect/>
              <a:tile tx="-1656236.73190697" ty="-788760.008383438" sx="66439.0619980956" sy="66446.2809917355"/>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9" name="PA-矩形 11"/>
            <p:cNvSpPr/>
            <p:nvPr>
              <p:custDataLst>
                <p:tags r:id="rId11"/>
              </p:custDataLst>
            </p:nvPr>
          </p:nvSpPr>
          <p:spPr>
            <a:xfrm>
              <a:off x="5398" y="6005"/>
              <a:ext cx="3833" cy="440"/>
            </a:xfrm>
            <a:prstGeom prst="rect">
              <a:avLst/>
            </a:prstGeom>
            <a:blipFill dpi="0" rotWithShape="0">
              <a:blip r:embed="rId7"/>
              <a:srcRect/>
              <a:tile tx="-1656236.73190697" ty="-3265873.72001576" sx="66439.0619980956" sy="66446.2809917355"/>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0" name="PA-矩形 12"/>
            <p:cNvSpPr/>
            <p:nvPr>
              <p:custDataLst>
                <p:tags r:id="rId12"/>
              </p:custDataLst>
            </p:nvPr>
          </p:nvSpPr>
          <p:spPr>
            <a:xfrm>
              <a:off x="9302" y="862"/>
              <a:ext cx="1227" cy="3837"/>
            </a:xfrm>
            <a:prstGeom prst="rect">
              <a:avLst/>
            </a:prstGeom>
            <a:blipFill dpi="0" rotWithShape="0">
              <a:blip r:embed="rId7"/>
              <a:srcRect/>
              <a:tile tx="-4134916.85424291" ty="0" sx="66439.0619980956" sy="66446.2809917355"/>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1" name="PA-矩形 13"/>
            <p:cNvSpPr/>
            <p:nvPr>
              <p:custDataLst>
                <p:tags r:id="rId13"/>
              </p:custDataLst>
            </p:nvPr>
          </p:nvSpPr>
          <p:spPr>
            <a:xfrm>
              <a:off x="9302" y="4762"/>
              <a:ext cx="1227" cy="1299"/>
            </a:xfrm>
            <a:prstGeom prst="rect">
              <a:avLst/>
            </a:prstGeom>
            <a:blipFill dpi="0" rotWithShape="0">
              <a:blip r:embed="rId7"/>
              <a:srcRect/>
              <a:tile tx="-4134916.85424291" ty="-2476722.07907677" sx="66439.0619980956" sy="66446.2809917355"/>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2" name="PA-矩形 14"/>
            <p:cNvSpPr/>
            <p:nvPr>
              <p:custDataLst>
                <p:tags r:id="rId14"/>
              </p:custDataLst>
            </p:nvPr>
          </p:nvSpPr>
          <p:spPr>
            <a:xfrm>
              <a:off x="10600" y="3055"/>
              <a:ext cx="851" cy="3837"/>
            </a:xfrm>
            <a:prstGeom prst="rect">
              <a:avLst/>
            </a:prstGeom>
            <a:blipFill dpi="0" rotWithShape="0">
              <a:blip r:embed="rId7"/>
              <a:srcRect/>
              <a:tile tx="-4959315.96301541" ty="-1392666.67173823" sx="66439.0619980956" sy="66446.2809917355"/>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22"/>
          <p:cNvSpPr/>
          <p:nvPr>
            <p:custDataLst>
              <p:tags r:id="rId1"/>
            </p:custDataLst>
          </p:nvPr>
        </p:nvSpPr>
        <p:spPr>
          <a:xfrm>
            <a:off x="0" y="1995805"/>
            <a:ext cx="8522970" cy="486219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2"/>
            </p:custDataLst>
          </p:nvPr>
        </p:nvSpPr>
        <p:spPr>
          <a:xfrm>
            <a:off x="4291330" y="1996440"/>
            <a:ext cx="4918075" cy="4856480"/>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635" y="1996440"/>
            <a:ext cx="12192000" cy="4083685"/>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pic>
        <p:nvPicPr>
          <p:cNvPr id="6" name="图片 5"/>
          <p:cNvPicPr>
            <a:picLocks noChangeAspect="1"/>
          </p:cNvPicPr>
          <p:nvPr/>
        </p:nvPicPr>
        <p:blipFill>
          <a:blip r:embed="rId4"/>
          <a:stretch>
            <a:fillRect/>
          </a:stretch>
        </p:blipFill>
        <p:spPr>
          <a:xfrm>
            <a:off x="0" y="2540"/>
            <a:ext cx="588645" cy="517525"/>
          </a:xfrm>
          <a:prstGeom prst="rect">
            <a:avLst/>
          </a:prstGeom>
        </p:spPr>
      </p:pic>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二、野外生存分类</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2" name="文本框 1"/>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野外生存运动简述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9" name="Rectangle 2"/>
          <p:cNvSpPr>
            <a:spLocks noGrp="1" noChangeArrowheads="1"/>
          </p:cNvSpPr>
          <p:nvPr>
            <p:custDataLst>
              <p:tags r:id="rId5"/>
            </p:custDataLst>
          </p:nvPr>
        </p:nvSpPr>
        <p:spPr bwMode="auto">
          <a:xfrm>
            <a:off x="4784725" y="2143125"/>
            <a:ext cx="6719570" cy="37706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lstStyle>
            <a:lvl1pPr marL="3175" indent="-3175">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1pPr>
            <a:lvl2pPr marL="742950" indent="-28575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2pPr>
            <a:lvl3pPr marL="11430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3pPr>
            <a:lvl4pPr marL="16002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4pPr>
            <a:lvl5pPr marL="20574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5pPr>
            <a:lvl6pPr marL="25146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6pPr>
            <a:lvl7pPr marL="29718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7pPr>
            <a:lvl8pPr marL="34290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8pPr>
            <a:lvl9pPr marL="38862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9pPr>
          </a:lstStyle>
          <a:p>
            <a:pPr marL="360045" lvl="1" algn="just" fontAlgn="ctr">
              <a:lnSpc>
                <a:spcPct val="140000"/>
              </a:lnSpc>
              <a:spcBef>
                <a:spcPts val="500"/>
              </a:spcBef>
              <a:spcAft>
                <a:spcPts val="0"/>
              </a:spcAft>
              <a:buSzPct val="100000"/>
              <a:buFont typeface="BatangChe" panose="02030609000101010101" charset="-127"/>
              <a:buChar char="◈"/>
            </a:pPr>
            <a:r>
              <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野外生存可以理解为：人类在非生活环境下，最大限度地维持生命力的行为。</a:t>
            </a: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lvl="1" algn="just" fontAlgn="ctr">
              <a:lnSpc>
                <a:spcPct val="140000"/>
              </a:lnSpc>
              <a:spcBef>
                <a:spcPts val="500"/>
              </a:spcBef>
              <a:spcAft>
                <a:spcPts val="0"/>
              </a:spcAft>
              <a:buSzPct val="100000"/>
              <a:buFont typeface="BatangChe" panose="02030609000101010101" charset="-127"/>
              <a:buChar char="◈"/>
            </a:pPr>
            <a:r>
              <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根据野外生存行为的发生，可以分为主动性和被动性两种。被动性的野外生存往往是一些意外所致，如迷路、自然灾害、战争、交通工具的失事等。这种情况虽然不常见，但不能完全避免。谁也不能断言自己不会有意外发生，所以，学习并掌握一些有关野外生存的知识和技能是很有必要的。</a:t>
            </a: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360045" lvl="1" algn="just" fontAlgn="ctr">
              <a:lnSpc>
                <a:spcPct val="140000"/>
              </a:lnSpc>
              <a:spcBef>
                <a:spcPts val="500"/>
              </a:spcBef>
              <a:spcAft>
                <a:spcPts val="0"/>
              </a:spcAft>
              <a:buSzPct val="100000"/>
              <a:buFont typeface="BatangChe" panose="02030609000101010101" charset="-127"/>
              <a:buChar char="◈"/>
            </a:pPr>
            <a:r>
              <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主动性的野外生存是指一些爱好者有准备、有计划地开展这项活动。在国外，很早就有许多这样的爱好者。背起背包就走，饿了就找东西吃，困了就找地方睡是他们的显著特征。</a:t>
            </a:r>
            <a:endParaRPr lang="zh-CN" altLang="en-US" sz="16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3" name="图片 2"/>
          <p:cNvPicPr>
            <a:picLocks noChangeAspect="1"/>
          </p:cNvPicPr>
          <p:nvPr/>
        </p:nvPicPr>
        <p:blipFill>
          <a:blip r:embed="rId6"/>
          <a:srcRect l="18681"/>
          <a:stretch>
            <a:fillRect/>
          </a:stretch>
        </p:blipFill>
        <p:spPr>
          <a:xfrm>
            <a:off x="588645" y="2226945"/>
            <a:ext cx="4076065" cy="3324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三、野外生存训练</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23" name="任意多边形: 形状 22"/>
          <p:cNvSpPr/>
          <p:nvPr>
            <p:custDataLst>
              <p:tags r:id="rId2"/>
            </p:custDataLst>
          </p:nvPr>
        </p:nvSpPr>
        <p:spPr>
          <a:xfrm>
            <a:off x="0" y="1995805"/>
            <a:ext cx="8522970" cy="486219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996440"/>
            <a:ext cx="4918075" cy="4856480"/>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2"/>
          <p:cNvSpPr/>
          <p:nvPr>
            <p:custDataLst>
              <p:tags r:id="rId4"/>
            </p:custDataLst>
          </p:nvPr>
        </p:nvSpPr>
        <p:spPr>
          <a:xfrm>
            <a:off x="635" y="1996440"/>
            <a:ext cx="12192000" cy="4083685"/>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 name="文本框 1"/>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野外生存运动简述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9" name="Rectangle 2"/>
          <p:cNvSpPr>
            <a:spLocks noGrp="1" noChangeArrowheads="1"/>
          </p:cNvSpPr>
          <p:nvPr>
            <p:custDataLst>
              <p:tags r:id="rId5"/>
            </p:custDataLst>
          </p:nvPr>
        </p:nvSpPr>
        <p:spPr bwMode="auto">
          <a:xfrm>
            <a:off x="5118735" y="2816860"/>
            <a:ext cx="6207125" cy="26523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lstStyle>
            <a:lvl1pPr marL="3175" indent="-3175">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1pPr>
            <a:lvl2pPr marL="742950" indent="-28575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2pPr>
            <a:lvl3pPr marL="11430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3pPr>
            <a:lvl4pPr marL="16002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4pPr>
            <a:lvl5pPr marL="2057400" indent="-228600">
              <a:lnSpc>
                <a:spcPct val="120000"/>
              </a:lnSpc>
              <a:spcBef>
                <a:spcPct val="20000"/>
              </a:spcBef>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5pPr>
            <a:lvl6pPr marL="25146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6pPr>
            <a:lvl7pPr marL="29718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7pPr>
            <a:lvl8pPr marL="34290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8pPr>
            <a:lvl9pPr marL="3886200" indent="-228600" eaLnBrk="0" fontAlgn="base" hangingPunct="0">
              <a:lnSpc>
                <a:spcPct val="120000"/>
              </a:lnSpc>
              <a:spcBef>
                <a:spcPct val="20000"/>
              </a:spcBef>
              <a:spcAft>
                <a:spcPct val="0"/>
              </a:spcAft>
              <a:buSzPct val="75000"/>
              <a:buFont typeface="Wingdings" panose="05000000000000000000" pitchFamily="2" charset="2"/>
              <a:buChar char="l"/>
              <a:defRPr>
                <a:solidFill>
                  <a:srgbClr val="FFFFFF"/>
                </a:solidFill>
                <a:latin typeface="Arial" panose="020B0604020202020204" pitchFamily="34" charset="0"/>
                <a:ea typeface="黑体" panose="02010609060101010101" charset="-122"/>
                <a:sym typeface="Arial" panose="020B0604020202020204" pitchFamily="34" charset="0"/>
              </a:defRPr>
            </a:lvl9pPr>
          </a:lstStyle>
          <a:p>
            <a:pPr marL="360045" lvl="1" algn="just" fontAlgn="ctr">
              <a:lnSpc>
                <a:spcPct val="140000"/>
              </a:lnSpc>
              <a:spcBef>
                <a:spcPts val="500"/>
              </a:spcBef>
              <a:spcAft>
                <a:spcPts val="0"/>
              </a:spcAft>
              <a:buSzPct val="100000"/>
              <a:buFont typeface="BatangChe" panose="02030609000101010101" charset="-127"/>
              <a:buChar char="◈"/>
            </a:pPr>
            <a:r>
              <a:rPr lang="zh-CN" altLang="en-US" sz="1600"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野外生存训练是指在远离居民点的山区、林区、荒漠、高原、孤岛等野外环境中，在不完全依靠外部提供生存、生活的物质条件的情况下，依靠个人、集体努力保存生命、维持健康的生活能力的训练。它以挑战性、冒险性、趣味性和实用性等特点引起人们高度的兴趣。目前它作为一种崭新的体育课程模式，被引入高校体育课程体系之中。</a:t>
            </a:r>
            <a:endParaRPr lang="zh-CN" altLang="en-US" sz="1600"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8" name="图片 7"/>
          <p:cNvPicPr>
            <a:picLocks noChangeAspect="1"/>
          </p:cNvPicPr>
          <p:nvPr/>
        </p:nvPicPr>
        <p:blipFill>
          <a:blip r:embed="rId6"/>
          <a:srcRect l="7178" r="9498"/>
          <a:stretch>
            <a:fillRect/>
          </a:stretch>
        </p:blipFill>
        <p:spPr>
          <a:xfrm>
            <a:off x="801370" y="2283460"/>
            <a:ext cx="4180205" cy="3343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野外生存基本装备</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403090" y="97155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一、野外生存基本装备</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260" name="矩形: 圆角 1127"/>
          <p:cNvSpPr/>
          <p:nvPr>
            <p:custDataLst>
              <p:tags r:id="rId2"/>
            </p:custDataLst>
          </p:nvPr>
        </p:nvSpPr>
        <p:spPr>
          <a:xfrm>
            <a:off x="700405" y="2033905"/>
            <a:ext cx="5059045" cy="4031615"/>
          </a:xfrm>
          <a:prstGeom prst="roundRect">
            <a:avLst>
              <a:gd name="adj" fmla="val 4386"/>
            </a:avLst>
          </a:prstGeom>
          <a:solidFill>
            <a:sysClr val="window" lastClr="FFFFFF"/>
          </a:solidFill>
          <a:ln w="12700">
            <a:noFill/>
          </a:ln>
          <a:effectLst>
            <a:outerShdw blurRad="381000" dist="76200" dir="5400000" algn="t" rotWithShape="0">
              <a:prstClr val="black">
                <a:alpha val="20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vertOverflow="overflow" horzOverflow="overflow" vert="horz" wrap="square" numCol="1" spcCol="0" rtlCol="0" fromWordArt="0" anchor="ctr" anchorCtr="0" forceAA="0" compatLnSpc="1">
            <a:noAutofit/>
          </a:bodyPr>
          <a:p>
            <a:pPr lvl="0" algn="ctr"/>
            <a:endParaRPr lang="zh-CN" altLang="en-US">
              <a:sym typeface="微软雅黑" panose="020B0503020204020204" charset="-122"/>
            </a:endParaRPr>
          </a:p>
        </p:txBody>
      </p:sp>
      <p:sp>
        <p:nvSpPr>
          <p:cNvPr id="261" name="矩形: 圆角 1128"/>
          <p:cNvSpPr/>
          <p:nvPr>
            <p:custDataLst>
              <p:tags r:id="rId3"/>
            </p:custDataLst>
          </p:nvPr>
        </p:nvSpPr>
        <p:spPr>
          <a:xfrm>
            <a:off x="6209665" y="2040890"/>
            <a:ext cx="5116830" cy="4032885"/>
          </a:xfrm>
          <a:prstGeom prst="roundRect">
            <a:avLst>
              <a:gd name="adj" fmla="val 4386"/>
            </a:avLst>
          </a:prstGeom>
          <a:solidFill>
            <a:sysClr val="window" lastClr="FFFFFF"/>
          </a:solidFill>
          <a:ln w="12700">
            <a:noFill/>
          </a:ln>
          <a:effectLst>
            <a:outerShdw blurRad="381000" dist="76200" dir="5400000" algn="t" rotWithShape="0">
              <a:prstClr val="black">
                <a:alpha val="20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vertOverflow="overflow" horzOverflow="overflow" vert="horz" wrap="square" numCol="1" spcCol="0" rtlCol="0" fromWordArt="0" anchor="ctr" anchorCtr="0" forceAA="0" compatLnSpc="1">
            <a:noAutofit/>
          </a:bodyPr>
          <a:p>
            <a:pPr lvl="0" algn="ctr"/>
            <a:endParaRPr lang="zh-CN" altLang="en-US">
              <a:sym typeface="微软雅黑" panose="020B0503020204020204" charset="-122"/>
            </a:endParaRPr>
          </a:p>
        </p:txBody>
      </p:sp>
      <p:pic>
        <p:nvPicPr>
          <p:cNvPr id="512" name="图片 511" descr="D:\设计制作\通用图片占位符\风景\43\161927592_43.jpg161927592_43"/>
          <p:cNvPicPr>
            <a:picLocks noChangeAspect="1"/>
          </p:cNvPicPr>
          <p:nvPr>
            <p:custDataLst>
              <p:tags r:id="rId4"/>
            </p:custDataLst>
          </p:nvPr>
        </p:nvPicPr>
        <p:blipFill>
          <a:blip r:embed="rId5"/>
          <a:srcRect l="317" r="317"/>
          <a:stretch>
            <a:fillRect/>
          </a:stretch>
        </p:blipFill>
        <p:spPr>
          <a:xfrm>
            <a:off x="6433185" y="2306003"/>
            <a:ext cx="4669790" cy="3502660"/>
          </a:xfrm>
          <a:prstGeom prst="roundRect">
            <a:avLst>
              <a:gd name="adj" fmla="val 3472"/>
            </a:avLst>
          </a:prstGeom>
        </p:spPr>
      </p:pic>
      <p:sp>
        <p:nvSpPr>
          <p:cNvPr id="517" name="同心圆 262"/>
          <p:cNvSpPr/>
          <p:nvPr>
            <p:custDataLst>
              <p:tags r:id="rId6"/>
            </p:custDataLst>
          </p:nvPr>
        </p:nvSpPr>
        <p:spPr>
          <a:xfrm>
            <a:off x="799780" y="2148489"/>
            <a:ext cx="300711" cy="300711"/>
          </a:xfrm>
          <a:prstGeom prst="donut">
            <a:avLst/>
          </a:prstGeom>
          <a:ln w="25400">
            <a:solidFill>
              <a:sysClr val="window" lastClr="FFFFFF"/>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a:solidFill>
                <a:sysClr val="windowText" lastClr="000000"/>
              </a:solidFill>
            </a:endParaRPr>
          </a:p>
        </p:txBody>
      </p:sp>
      <p:sp>
        <p:nvSpPr>
          <p:cNvPr id="262" name="同心圆 262"/>
          <p:cNvSpPr/>
          <p:nvPr>
            <p:custDataLst>
              <p:tags r:id="rId7"/>
            </p:custDataLst>
          </p:nvPr>
        </p:nvSpPr>
        <p:spPr>
          <a:xfrm>
            <a:off x="10943905" y="5686709"/>
            <a:ext cx="300711" cy="300711"/>
          </a:xfrm>
          <a:prstGeom prst="donut">
            <a:avLst/>
          </a:prstGeom>
          <a:ln w="25400">
            <a:solidFill>
              <a:sysClr val="window" lastClr="FFFFFF"/>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a:solidFill>
                <a:sysClr val="windowText" lastClr="000000"/>
              </a:solidFill>
            </a:endParaRPr>
          </a:p>
        </p:txBody>
      </p:sp>
      <p:grpSp>
        <p:nvGrpSpPr>
          <p:cNvPr id="2" name="组合 1"/>
          <p:cNvGrpSpPr/>
          <p:nvPr/>
        </p:nvGrpSpPr>
        <p:grpSpPr>
          <a:xfrm>
            <a:off x="1243330" y="2887980"/>
            <a:ext cx="3972560" cy="2323465"/>
            <a:chOff x="1958" y="4548"/>
            <a:chExt cx="6256" cy="3659"/>
          </a:xfrm>
        </p:grpSpPr>
        <p:sp>
          <p:nvSpPr>
            <p:cNvPr id="9" name="文本框 8"/>
            <p:cNvSpPr txBox="1"/>
            <p:nvPr>
              <p:custDataLst>
                <p:tags r:id="rId8"/>
              </p:custDataLst>
            </p:nvPr>
          </p:nvSpPr>
          <p:spPr>
            <a:xfrm>
              <a:off x="1958" y="5487"/>
              <a:ext cx="6257" cy="2721"/>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1" indent="0" algn="l" fontAlgn="auto">
                <a:lnSpc>
                  <a:spcPct val="130000"/>
                </a:lnSpc>
                <a:spcBef>
                  <a:spcPts val="0"/>
                </a:spcBef>
                <a:spcAft>
                  <a:spcPts val="1000"/>
                </a:spcAft>
                <a:buSzPct val="100000"/>
                <a:buFont typeface="Wingdings" panose="05000000000000000000" charset="0"/>
                <a:buNone/>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由于野外生活环境条件的特殊性，对个人的着装装备也有一定的要求：主要包括衣服、鞋子、袜子、雨衣、背包、帽子等。</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p:txBody>
        </p:sp>
        <p:sp>
          <p:nvSpPr>
            <p:cNvPr id="13" name="文本框 12"/>
            <p:cNvSpPr txBox="1"/>
            <p:nvPr>
              <p:custDataLst>
                <p:tags r:id="rId9"/>
              </p:custDataLst>
            </p:nvPr>
          </p:nvSpPr>
          <p:spPr>
            <a:xfrm>
              <a:off x="1958" y="4548"/>
              <a:ext cx="4411" cy="63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tabLst>
                  <a:tab pos="1617345" algn="l"/>
                </a:tabLst>
              </a:pPr>
              <a:r>
                <a:rPr lang="zh-CN" altLang="en-US" sz="1800" b="1" dirty="0">
                  <a:solidFill>
                    <a:schemeClr val="tx1">
                      <a:lumMod val="65000"/>
                      <a:lumOff val="35000"/>
                    </a:schemeClr>
                  </a:solidFill>
                  <a:uFillTx/>
                  <a:latin typeface="Arial" panose="020B0604020202020204" pitchFamily="34" charset="0"/>
                </a:rPr>
                <a:t>（一）着装装备</a:t>
              </a:r>
              <a:endParaRPr lang="zh-CN" altLang="en-US" sz="1800" b="1" dirty="0">
                <a:solidFill>
                  <a:schemeClr val="tx1">
                    <a:lumMod val="65000"/>
                    <a:lumOff val="35000"/>
                  </a:schemeClr>
                </a:solidFill>
                <a:uFillTx/>
                <a:latin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野外生存基本装备</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60" name="矩形: 圆角 1127"/>
          <p:cNvSpPr/>
          <p:nvPr>
            <p:custDataLst>
              <p:tags r:id="rId2"/>
            </p:custDataLst>
          </p:nvPr>
        </p:nvSpPr>
        <p:spPr>
          <a:xfrm>
            <a:off x="700405" y="1911985"/>
            <a:ext cx="3450590" cy="4031615"/>
          </a:xfrm>
          <a:prstGeom prst="roundRect">
            <a:avLst>
              <a:gd name="adj" fmla="val 4386"/>
            </a:avLst>
          </a:prstGeom>
          <a:solidFill>
            <a:sysClr val="window" lastClr="FFFFFF"/>
          </a:solidFill>
          <a:ln w="12700">
            <a:noFill/>
          </a:ln>
          <a:effectLst>
            <a:outerShdw blurRad="381000" dist="76200" dir="5400000" algn="t" rotWithShape="0">
              <a:schemeClr val="accent2">
                <a:alpha val="38000"/>
              </a:schemeClr>
            </a:outerShdw>
          </a:effectLst>
        </p:spPr>
        <p:style>
          <a:lnRef idx="2">
            <a:srgbClr val="5B9BD5">
              <a:shade val="50000"/>
            </a:srgbClr>
          </a:lnRef>
          <a:fillRef idx="1">
            <a:srgbClr val="5B9BD5"/>
          </a:fillRef>
          <a:effectRef idx="0">
            <a:srgbClr val="5B9BD5"/>
          </a:effectRef>
          <a:fontRef idx="minor">
            <a:sysClr val="window" lastClr="FFFFFF"/>
          </a:fontRef>
        </p:style>
        <p:txBody>
          <a:bodyPr vertOverflow="overflow" horzOverflow="overflow" vert="horz" wrap="square" numCol="1" spcCol="0" rtlCol="0" fromWordArt="0" anchor="ctr" anchorCtr="0" forceAA="0" compatLnSpc="1">
            <a:noAutofit/>
          </a:bodyPr>
          <a:p>
            <a:pPr lvl="0" algn="ctr"/>
            <a:endParaRPr lang="zh-CN" altLang="en-US">
              <a:sym typeface="微软雅黑" panose="020B0503020204020204" charset="-122"/>
            </a:endParaRPr>
          </a:p>
        </p:txBody>
      </p:sp>
      <p:sp>
        <p:nvSpPr>
          <p:cNvPr id="261" name="矩形: 圆角 1128"/>
          <p:cNvSpPr/>
          <p:nvPr>
            <p:custDataLst>
              <p:tags r:id="rId3"/>
            </p:custDataLst>
          </p:nvPr>
        </p:nvSpPr>
        <p:spPr>
          <a:xfrm>
            <a:off x="4517390" y="1911985"/>
            <a:ext cx="6819900" cy="4032885"/>
          </a:xfrm>
          <a:prstGeom prst="roundRect">
            <a:avLst>
              <a:gd name="adj" fmla="val 4386"/>
            </a:avLst>
          </a:prstGeom>
          <a:solidFill>
            <a:sysClr val="window" lastClr="FFFFFF"/>
          </a:solidFill>
          <a:ln w="12700">
            <a:noFill/>
          </a:ln>
          <a:effectLst>
            <a:outerShdw blurRad="381000" dist="76200" dir="5400000" algn="t" rotWithShape="0">
              <a:schemeClr val="accent2">
                <a:alpha val="38000"/>
              </a:schemeClr>
            </a:outerShdw>
          </a:effectLst>
        </p:spPr>
        <p:style>
          <a:lnRef idx="2">
            <a:srgbClr val="5B9BD5">
              <a:shade val="50000"/>
            </a:srgbClr>
          </a:lnRef>
          <a:fillRef idx="1">
            <a:srgbClr val="5B9BD5"/>
          </a:fillRef>
          <a:effectRef idx="0">
            <a:srgbClr val="5B9BD5"/>
          </a:effectRef>
          <a:fontRef idx="minor">
            <a:sysClr val="window" lastClr="FFFFFF"/>
          </a:fontRef>
        </p:style>
        <p:txBody>
          <a:bodyPr vertOverflow="overflow" horzOverflow="overflow" vert="horz" wrap="square" numCol="1" spcCol="0" rtlCol="0" fromWordArt="0" anchor="ctr" anchorCtr="0" forceAA="0" compatLnSpc="1">
            <a:noAutofit/>
          </a:bodyPr>
          <a:p>
            <a:pPr lvl="0" algn="ctr"/>
            <a:endParaRPr lang="zh-CN" altLang="en-US">
              <a:sym typeface="微软雅黑" panose="020B0503020204020204" charset="-122"/>
            </a:endParaRPr>
          </a:p>
        </p:txBody>
      </p:sp>
      <p:sp>
        <p:nvSpPr>
          <p:cNvPr id="517" name="同心圆 262"/>
          <p:cNvSpPr/>
          <p:nvPr>
            <p:custDataLst>
              <p:tags r:id="rId4"/>
            </p:custDataLst>
          </p:nvPr>
        </p:nvSpPr>
        <p:spPr>
          <a:xfrm>
            <a:off x="799780" y="2026569"/>
            <a:ext cx="300711" cy="300711"/>
          </a:xfrm>
          <a:prstGeom prst="donut">
            <a:avLst/>
          </a:prstGeom>
          <a:ln w="25400">
            <a:solidFill>
              <a:sysClr val="window" lastClr="FFFFFF"/>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a:solidFill>
                <a:sysClr val="windowText" lastClr="000000"/>
              </a:solidFill>
            </a:endParaRPr>
          </a:p>
        </p:txBody>
      </p:sp>
      <p:sp>
        <p:nvSpPr>
          <p:cNvPr id="262" name="同心圆 262"/>
          <p:cNvSpPr/>
          <p:nvPr>
            <p:custDataLst>
              <p:tags r:id="rId5"/>
            </p:custDataLst>
          </p:nvPr>
        </p:nvSpPr>
        <p:spPr>
          <a:xfrm>
            <a:off x="10943905" y="5564789"/>
            <a:ext cx="300711" cy="300711"/>
          </a:xfrm>
          <a:prstGeom prst="donut">
            <a:avLst/>
          </a:prstGeom>
          <a:ln w="25400">
            <a:solidFill>
              <a:sysClr val="window" lastClr="FFFFFF"/>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a:solidFill>
                <a:sysClr val="windowText" lastClr="000000"/>
              </a:solidFill>
            </a:endParaRPr>
          </a:p>
        </p:txBody>
      </p:sp>
      <p:grpSp>
        <p:nvGrpSpPr>
          <p:cNvPr id="7" name="组合 6"/>
          <p:cNvGrpSpPr/>
          <p:nvPr/>
        </p:nvGrpSpPr>
        <p:grpSpPr>
          <a:xfrm>
            <a:off x="1100455" y="2724150"/>
            <a:ext cx="2800350" cy="2208530"/>
            <a:chOff x="1733" y="4290"/>
            <a:chExt cx="4410" cy="3478"/>
          </a:xfrm>
        </p:grpSpPr>
        <p:sp>
          <p:nvSpPr>
            <p:cNvPr id="9" name="文本框 8"/>
            <p:cNvSpPr txBox="1"/>
            <p:nvPr>
              <p:custDataLst>
                <p:tags r:id="rId6"/>
              </p:custDataLst>
            </p:nvPr>
          </p:nvSpPr>
          <p:spPr>
            <a:xfrm>
              <a:off x="1958" y="5048"/>
              <a:ext cx="3344" cy="2721"/>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285750" lvl="1" indent="0" algn="l" fontAlgn="auto">
                <a:lnSpc>
                  <a:spcPct val="130000"/>
                </a:lnSpc>
                <a:spcBef>
                  <a:spcPts val="0"/>
                </a:spcBef>
                <a:spcAft>
                  <a:spcPts val="1000"/>
                </a:spcAft>
                <a:buSzPct val="100000"/>
                <a:buFont typeface="Wingdings" panose="05000000000000000000" charset="0"/>
                <a:buNone/>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1. 帐篷</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285750" lvl="1" indent="0" algn="l" fontAlgn="auto">
                <a:lnSpc>
                  <a:spcPct val="130000"/>
                </a:lnSpc>
                <a:spcBef>
                  <a:spcPts val="0"/>
                </a:spcBef>
                <a:spcAft>
                  <a:spcPts val="1000"/>
                </a:spcAft>
                <a:buSzPct val="100000"/>
                <a:buFont typeface="Wingdings" panose="05000000000000000000" charset="0"/>
                <a:buNone/>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2. 睡袋</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285750" lvl="1" indent="0" algn="l" fontAlgn="auto">
                <a:lnSpc>
                  <a:spcPct val="130000"/>
                </a:lnSpc>
                <a:spcBef>
                  <a:spcPts val="0"/>
                </a:spcBef>
                <a:spcAft>
                  <a:spcPts val="1000"/>
                </a:spcAft>
                <a:buSzPct val="100000"/>
                <a:buFont typeface="Wingdings" panose="05000000000000000000" charset="0"/>
                <a:buNone/>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3. 防潮垫</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p:txBody>
        </p:sp>
        <p:sp>
          <p:nvSpPr>
            <p:cNvPr id="13" name="文本框 12"/>
            <p:cNvSpPr txBox="1"/>
            <p:nvPr>
              <p:custDataLst>
                <p:tags r:id="rId7"/>
              </p:custDataLst>
            </p:nvPr>
          </p:nvSpPr>
          <p:spPr>
            <a:xfrm>
              <a:off x="1733" y="4290"/>
              <a:ext cx="4411" cy="63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tabLst>
                  <a:tab pos="1617345" algn="l"/>
                </a:tabLst>
              </a:pPr>
              <a:r>
                <a:rPr lang="zh-CN" altLang="en-US" sz="1800" b="1" dirty="0">
                  <a:solidFill>
                    <a:schemeClr val="tx1">
                      <a:lumMod val="65000"/>
                      <a:lumOff val="35000"/>
                    </a:schemeClr>
                  </a:solidFill>
                  <a:uFillTx/>
                  <a:latin typeface="Arial" panose="020B0604020202020204" pitchFamily="34" charset="0"/>
                </a:rPr>
                <a:t>（二）宿营装备</a:t>
              </a:r>
              <a:endParaRPr lang="zh-CN" altLang="en-US" sz="1800" b="1" dirty="0">
                <a:solidFill>
                  <a:schemeClr val="tx1">
                    <a:lumMod val="65000"/>
                    <a:lumOff val="35000"/>
                  </a:schemeClr>
                </a:solidFill>
                <a:uFillTx/>
                <a:latin typeface="Arial" panose="020B0604020202020204" pitchFamily="34" charset="0"/>
              </a:endParaRPr>
            </a:p>
          </p:txBody>
        </p:sp>
      </p:grpSp>
      <p:pic>
        <p:nvPicPr>
          <p:cNvPr id="3" name="图片 2"/>
          <p:cNvPicPr>
            <a:picLocks noChangeAspect="1"/>
          </p:cNvPicPr>
          <p:nvPr/>
        </p:nvPicPr>
        <p:blipFill>
          <a:blip r:embed="rId8"/>
          <a:srcRect r="22827"/>
          <a:stretch>
            <a:fillRect/>
          </a:stretch>
        </p:blipFill>
        <p:spPr>
          <a:xfrm>
            <a:off x="4758055" y="2197100"/>
            <a:ext cx="3456305" cy="3314700"/>
          </a:xfrm>
          <a:prstGeom prst="rect">
            <a:avLst/>
          </a:prstGeom>
        </p:spPr>
      </p:pic>
      <p:pic>
        <p:nvPicPr>
          <p:cNvPr id="5" name="图片 4"/>
          <p:cNvPicPr>
            <a:picLocks noChangeAspect="1"/>
          </p:cNvPicPr>
          <p:nvPr/>
        </p:nvPicPr>
        <p:blipFill>
          <a:blip r:embed="rId9"/>
          <a:stretch>
            <a:fillRect/>
          </a:stretch>
        </p:blipFill>
        <p:spPr>
          <a:xfrm>
            <a:off x="8428355" y="2249805"/>
            <a:ext cx="2515235" cy="3183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additive="base">
                                        <p:cTn id="7" dur="1000"/>
                                        <p:tgtEl>
                                          <p:spTgt spid="7"/>
                                        </p:tgtEl>
                                        <p:attrNameLst>
                                          <p:attrName>ppt_y</p:attrName>
                                        </p:attrNameLst>
                                      </p:cBhvr>
                                      <p:tavLst>
                                        <p:tav tm="0">
                                          <p:val>
                                            <p:strVal val="#ppt_y+#ppt_h*1.125000"/>
                                          </p:val>
                                        </p:tav>
                                        <p:tav tm="100000">
                                          <p:val>
                                            <p:strVal val="#ppt_y"/>
                                          </p:val>
                                        </p:tav>
                                      </p:tavLst>
                                    </p:anim>
                                    <p:animEffect transition="in" filter="wipe(up)">
                                      <p:cBhvr>
                                        <p:cTn id="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719201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野外生存基本装备</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60" name="矩形: 圆角 1127"/>
          <p:cNvSpPr/>
          <p:nvPr>
            <p:custDataLst>
              <p:tags r:id="rId2"/>
            </p:custDataLst>
          </p:nvPr>
        </p:nvSpPr>
        <p:spPr>
          <a:xfrm>
            <a:off x="751205" y="1861185"/>
            <a:ext cx="3450590" cy="4031615"/>
          </a:xfrm>
          <a:prstGeom prst="roundRect">
            <a:avLst>
              <a:gd name="adj" fmla="val 4386"/>
            </a:avLst>
          </a:prstGeom>
          <a:solidFill>
            <a:sysClr val="window" lastClr="FFFFFF"/>
          </a:solidFill>
          <a:ln w="12700">
            <a:noFill/>
          </a:ln>
          <a:effectLst>
            <a:outerShdw blurRad="381000" dist="76200" dir="5400000" algn="t" rotWithShape="0">
              <a:schemeClr val="accent2">
                <a:alpha val="40000"/>
              </a:schemeClr>
            </a:outerShdw>
          </a:effectLst>
        </p:spPr>
        <p:style>
          <a:lnRef idx="2">
            <a:srgbClr val="5B9BD5">
              <a:shade val="50000"/>
            </a:srgbClr>
          </a:lnRef>
          <a:fillRef idx="1">
            <a:srgbClr val="5B9BD5"/>
          </a:fillRef>
          <a:effectRef idx="0">
            <a:srgbClr val="5B9BD5"/>
          </a:effectRef>
          <a:fontRef idx="minor">
            <a:sysClr val="window" lastClr="FFFFFF"/>
          </a:fontRef>
        </p:style>
        <p:txBody>
          <a:bodyPr vertOverflow="overflow" horzOverflow="overflow" vert="horz" wrap="square" numCol="1" spcCol="0" rtlCol="0" fromWordArt="0" anchor="ctr" anchorCtr="0" forceAA="0" compatLnSpc="1">
            <a:noAutofit/>
          </a:bodyPr>
          <a:p>
            <a:pPr lvl="0" algn="ctr"/>
            <a:endParaRPr lang="zh-CN" altLang="en-US">
              <a:sym typeface="微软雅黑" panose="020B0503020204020204" charset="-122"/>
            </a:endParaRPr>
          </a:p>
        </p:txBody>
      </p:sp>
      <p:sp>
        <p:nvSpPr>
          <p:cNvPr id="261" name="矩形: 圆角 1128"/>
          <p:cNvSpPr/>
          <p:nvPr>
            <p:custDataLst>
              <p:tags r:id="rId3"/>
            </p:custDataLst>
          </p:nvPr>
        </p:nvSpPr>
        <p:spPr>
          <a:xfrm>
            <a:off x="4568190" y="1861185"/>
            <a:ext cx="6819900" cy="4032885"/>
          </a:xfrm>
          <a:prstGeom prst="roundRect">
            <a:avLst>
              <a:gd name="adj" fmla="val 4386"/>
            </a:avLst>
          </a:prstGeom>
          <a:solidFill>
            <a:sysClr val="window" lastClr="FFFFFF"/>
          </a:solidFill>
          <a:ln w="12700">
            <a:noFill/>
          </a:ln>
          <a:effectLst>
            <a:outerShdw blurRad="381000" dist="76200" dir="5400000" algn="t" rotWithShape="0">
              <a:schemeClr val="accent2">
                <a:alpha val="40000"/>
              </a:schemeClr>
            </a:outerShdw>
          </a:effectLst>
        </p:spPr>
        <p:style>
          <a:lnRef idx="2">
            <a:srgbClr val="5B9BD5">
              <a:shade val="50000"/>
            </a:srgbClr>
          </a:lnRef>
          <a:fillRef idx="1">
            <a:srgbClr val="5B9BD5"/>
          </a:fillRef>
          <a:effectRef idx="0">
            <a:srgbClr val="5B9BD5"/>
          </a:effectRef>
          <a:fontRef idx="minor">
            <a:sysClr val="window" lastClr="FFFFFF"/>
          </a:fontRef>
        </p:style>
        <p:txBody>
          <a:bodyPr vertOverflow="overflow" horzOverflow="overflow" vert="horz" wrap="square" numCol="1" spcCol="0" rtlCol="0" fromWordArt="0" anchor="ctr" anchorCtr="0" forceAA="0" compatLnSpc="1">
            <a:noAutofit/>
          </a:bodyPr>
          <a:p>
            <a:pPr lvl="0" algn="ctr"/>
            <a:endParaRPr lang="zh-CN" altLang="en-US">
              <a:sym typeface="微软雅黑" panose="020B0503020204020204" charset="-122"/>
            </a:endParaRPr>
          </a:p>
        </p:txBody>
      </p:sp>
      <p:sp>
        <p:nvSpPr>
          <p:cNvPr id="517" name="同心圆 262"/>
          <p:cNvSpPr/>
          <p:nvPr>
            <p:custDataLst>
              <p:tags r:id="rId4"/>
            </p:custDataLst>
          </p:nvPr>
        </p:nvSpPr>
        <p:spPr>
          <a:xfrm>
            <a:off x="850580" y="1975769"/>
            <a:ext cx="300711" cy="300711"/>
          </a:xfrm>
          <a:prstGeom prst="donut">
            <a:avLst/>
          </a:prstGeom>
          <a:ln w="25400">
            <a:solidFill>
              <a:sysClr val="window" lastClr="FFFFFF"/>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a:solidFill>
                <a:sysClr val="windowText" lastClr="000000"/>
              </a:solidFill>
            </a:endParaRPr>
          </a:p>
        </p:txBody>
      </p:sp>
      <p:sp>
        <p:nvSpPr>
          <p:cNvPr id="262" name="同心圆 262"/>
          <p:cNvSpPr/>
          <p:nvPr>
            <p:custDataLst>
              <p:tags r:id="rId5"/>
            </p:custDataLst>
          </p:nvPr>
        </p:nvSpPr>
        <p:spPr>
          <a:xfrm>
            <a:off x="10994705" y="5513989"/>
            <a:ext cx="300711" cy="300711"/>
          </a:xfrm>
          <a:prstGeom prst="donut">
            <a:avLst/>
          </a:prstGeom>
          <a:ln w="25400">
            <a:solidFill>
              <a:sysClr val="window" lastClr="FFFFFF"/>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a:solidFill>
                <a:sysClr val="windowText" lastClr="000000"/>
              </a:solidFill>
            </a:endParaRPr>
          </a:p>
        </p:txBody>
      </p:sp>
      <p:grpSp>
        <p:nvGrpSpPr>
          <p:cNvPr id="10" name="组合 9"/>
          <p:cNvGrpSpPr/>
          <p:nvPr/>
        </p:nvGrpSpPr>
        <p:grpSpPr>
          <a:xfrm>
            <a:off x="1151255" y="2673350"/>
            <a:ext cx="2800350" cy="2208530"/>
            <a:chOff x="1813" y="4210"/>
            <a:chExt cx="4410" cy="3478"/>
          </a:xfrm>
        </p:grpSpPr>
        <p:sp>
          <p:nvSpPr>
            <p:cNvPr id="9" name="文本框 8"/>
            <p:cNvSpPr txBox="1"/>
            <p:nvPr>
              <p:custDataLst>
                <p:tags r:id="rId6"/>
              </p:custDataLst>
            </p:nvPr>
          </p:nvSpPr>
          <p:spPr>
            <a:xfrm>
              <a:off x="2038" y="4968"/>
              <a:ext cx="3344" cy="2721"/>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285750" lvl="1" indent="0" algn="l" fontAlgn="auto">
                <a:lnSpc>
                  <a:spcPct val="130000"/>
                </a:lnSpc>
                <a:spcBef>
                  <a:spcPts val="0"/>
                </a:spcBef>
                <a:spcAft>
                  <a:spcPts val="1000"/>
                </a:spcAft>
                <a:buSzPct val="100000"/>
                <a:buFont typeface="Wingdings" panose="05000000000000000000" charset="0"/>
                <a:buNone/>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1. 生火工具</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285750" lvl="1" indent="0" algn="l" fontAlgn="auto">
                <a:lnSpc>
                  <a:spcPct val="130000"/>
                </a:lnSpc>
                <a:spcBef>
                  <a:spcPts val="0"/>
                </a:spcBef>
                <a:spcAft>
                  <a:spcPts val="1000"/>
                </a:spcAft>
                <a:buSzPct val="100000"/>
                <a:buFont typeface="Wingdings" panose="05000000000000000000" charset="0"/>
                <a:buNone/>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2. 水壶</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a:p>
              <a:pPr marL="285750" lvl="1" indent="0" algn="l" fontAlgn="auto">
                <a:lnSpc>
                  <a:spcPct val="130000"/>
                </a:lnSpc>
                <a:spcBef>
                  <a:spcPts val="0"/>
                </a:spcBef>
                <a:spcAft>
                  <a:spcPts val="1000"/>
                </a:spcAft>
                <a:buSzPct val="100000"/>
                <a:buFont typeface="Wingdings" panose="05000000000000000000" charset="0"/>
                <a:buNone/>
              </a:pPr>
              <a:r>
                <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rPr>
                <a:t>3. 备用食品</a:t>
              </a:r>
              <a:endParaRPr lang="zh-CN" altLang="en-US" sz="1600" spc="100" dirty="0">
                <a:solidFill>
                  <a:schemeClr val="tx1">
                    <a:lumMod val="65000"/>
                    <a:lumOff val="35000"/>
                  </a:schemeClr>
                </a:solidFill>
                <a:uFillTx/>
                <a:latin typeface="Arial" panose="020B0604020202020204" pitchFamily="34" charset="0"/>
                <a:ea typeface="微软雅黑" panose="020B0503020204020204" charset="-122"/>
                <a:sym typeface="微软雅黑" panose="020B0503020204020204" charset="-122"/>
              </a:endParaRPr>
            </a:p>
          </p:txBody>
        </p:sp>
        <p:sp>
          <p:nvSpPr>
            <p:cNvPr id="13" name="文本框 12"/>
            <p:cNvSpPr txBox="1"/>
            <p:nvPr>
              <p:custDataLst>
                <p:tags r:id="rId7"/>
              </p:custDataLst>
            </p:nvPr>
          </p:nvSpPr>
          <p:spPr>
            <a:xfrm>
              <a:off x="1813" y="4210"/>
              <a:ext cx="4411" cy="63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tabLst>
                  <a:tab pos="1617345" algn="l"/>
                </a:tabLst>
              </a:pPr>
              <a:r>
                <a:rPr lang="zh-CN" altLang="en-US" sz="1800" b="1" dirty="0">
                  <a:solidFill>
                    <a:schemeClr val="tx1">
                      <a:lumMod val="65000"/>
                      <a:lumOff val="35000"/>
                    </a:schemeClr>
                  </a:solidFill>
                  <a:uFillTx/>
                  <a:latin typeface="Arial" panose="020B0604020202020204" pitchFamily="34" charset="0"/>
                </a:rPr>
                <a:t>（三）其他装备</a:t>
              </a:r>
              <a:endParaRPr lang="zh-CN" altLang="en-US" sz="1800" b="1" dirty="0">
                <a:solidFill>
                  <a:schemeClr val="tx1">
                    <a:lumMod val="65000"/>
                    <a:lumOff val="35000"/>
                  </a:schemeClr>
                </a:solidFill>
                <a:uFillTx/>
                <a:latin typeface="Arial" panose="020B0604020202020204" pitchFamily="34" charset="0"/>
              </a:endParaRPr>
            </a:p>
          </p:txBody>
        </p:sp>
      </p:grpSp>
      <p:pic>
        <p:nvPicPr>
          <p:cNvPr id="7" name="图片 6"/>
          <p:cNvPicPr>
            <a:picLocks noChangeAspect="1"/>
          </p:cNvPicPr>
          <p:nvPr/>
        </p:nvPicPr>
        <p:blipFill>
          <a:blip r:embed="rId8"/>
          <a:stretch>
            <a:fillRect/>
          </a:stretch>
        </p:blipFill>
        <p:spPr>
          <a:xfrm>
            <a:off x="5054600" y="2209800"/>
            <a:ext cx="2831465" cy="3314700"/>
          </a:xfrm>
          <a:prstGeom prst="rect">
            <a:avLst/>
          </a:prstGeom>
        </p:spPr>
      </p:pic>
      <p:pic>
        <p:nvPicPr>
          <p:cNvPr id="8" name="图片 7"/>
          <p:cNvPicPr>
            <a:picLocks noChangeAspect="1"/>
          </p:cNvPicPr>
          <p:nvPr/>
        </p:nvPicPr>
        <p:blipFill>
          <a:blip r:embed="rId9"/>
          <a:stretch>
            <a:fillRect/>
          </a:stretch>
        </p:blipFill>
        <p:spPr>
          <a:xfrm>
            <a:off x="8097520" y="2220595"/>
            <a:ext cx="2834640" cy="3293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000" fill="hold">
                                          <p:stCondLst>
                                            <p:cond delay="0"/>
                                          </p:stCondLst>
                                        </p:cTn>
                                        <p:tgtEl>
                                          <p:spTgt spid="10"/>
                                        </p:tgtEl>
                                        <p:attrNameLst>
                                          <p:attrName>style.visibility</p:attrName>
                                        </p:attrNameLst>
                                      </p:cBhvr>
                                      <p:to>
                                        <p:strVal val="visible"/>
                                      </p:to>
                                    </p:set>
                                    <p:anim calcmode="lin" valueType="num">
                                      <p:cBhvr additive="base">
                                        <p:cTn id="7" dur="1000"/>
                                        <p:tgtEl>
                                          <p:spTgt spid="10"/>
                                        </p:tgtEl>
                                        <p:attrNameLst>
                                          <p:attrName>ppt_y</p:attrName>
                                        </p:attrNameLst>
                                      </p:cBhvr>
                                      <p:tavLst>
                                        <p:tav tm="0">
                                          <p:val>
                                            <p:strVal val="#ppt_y+#ppt_h*1.125000"/>
                                          </p:val>
                                        </p:tav>
                                        <p:tav tm="100000">
                                          <p:val>
                                            <p:strVal val="#ppt_y"/>
                                          </p:val>
                                        </p:tav>
                                      </p:tavLst>
                                    </p:anim>
                                    <p:animEffect transition="in" filter="wipe(up)">
                                      <p:cBhvr>
                                        <p:cTn id="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29641574"/>
  <p:tag name="KSO_WM_UNIT_TYPE" val="ζ_h_d"/>
  <p:tag name="KSO_WM_UNIT_INDEX" val="1_1_1"/>
  <p:tag name="KSO_WM_UNIT_ID" val="crop20194954_1*ζ_h_d*1_1_1"/>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39.5"/>
  <p:tag name="KSO_WM_CREATIVE_CROP_ORG_TOP" val="43.1"/>
  <p:tag name="KSO_WM_CREATIVE_CROP_ORG_WIDTH" val="452.45"/>
  <p:tag name="KSO_WM_CREATIVE_CROP_ORG_HEIGHT" val="301.5"/>
  <p:tag name="KSO_WM_CREATIVE_CROP_SHAPE_LEFT" val="158.9"/>
  <p:tag name="KSO_WM_CREATIVE_CROP_SHAPE_TOP" val="85"/>
  <p:tag name="KSO_WM_CREATIVE_CROP_SHAPE_WIDTH" val="42.55"/>
  <p:tag name="KSO_WM_CREATIVE_CROP_SHAPE_HEIGHT" val="191.8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3_1"/>
  <p:tag name="KSO_WM_UNIT_TEXT_FILL_FORE_SCHEMECOLOR_INDEX" val="13"/>
  <p:tag name="KSO_WM_UNIT_TEXT_FILL_TYPE" val="1"/>
  <p:tag name="KSO_WM_UNIT_USESOURCEFORMAT_APPLY" val="1"/>
  <p:tag name="KSO_WM_UNIT_DIAGRAM_SCHEMECOLOR_ID" val="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 name="KSO_WM_UNIT_DIAGRAM_SCHEMECOLOR_ID" val="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 name="KSO_WM_UNIT_DIAGRAM_SCHEMECOLOR_ID"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 name="KSO_WM_UNIT_DIAGRAM_SCHEMECOLOR_ID" val="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4_1"/>
  <p:tag name="KSO_WM_UNIT_TEXT_FILL_FORE_SCHEMECOLOR_INDEX" val="13"/>
  <p:tag name="KSO_WM_UNIT_TEXT_FILL_TYPE" val="1"/>
  <p:tag name="KSO_WM_UNIT_USESOURCEFORMAT_APPLY" val="1"/>
  <p:tag name="KSO_WM_UNIT_DIAGRAM_SCHEMECOLOR_ID" val="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3"/>
  <p:tag name="KSO_WM_UNIT_USESOURCEFORMAT_APPLY" val="1"/>
  <p:tag name="KSO_WM_UNIT_DIAGRAM_SCHEMECOLOR_ID" val="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4"/>
  <p:tag name="KSO_WM_UNIT_FILL_FORE_SCHEMECOLOR_INDEX" val="14"/>
  <p:tag name="KSO_WM_UNIT_FILL_TYPE" val="1"/>
  <p:tag name="KSO_WM_UNIT_USESOURCEFORMAT_APPLY" val="1"/>
  <p:tag name="KSO_WM_UNIT_DIAGRAM_SCHEMECOLOR_ID" val="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5"/>
  <p:tag name="KSO_WM_UNIT_USESOURCEFORMAT_APPLY" val="1"/>
  <p:tag name="KSO_WM_UNIT_DIAGRAM_SCHEMECOLOR_ID" val="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5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5_1"/>
  <p:tag name="KSO_WM_UNIT_TEXT_FILL_FORE_SCHEMECOLOR_INDEX" val="13"/>
  <p:tag name="KSO_WM_UNIT_TEXT_FILL_TYPE" val="1"/>
  <p:tag name="KSO_WM_UNIT_USESOURCEFORMAT_APPLY" val="1"/>
  <p:tag name="KSO_WM_UNIT_DIAGRAM_SCHEMECOLOR_ID" val="0"/>
</p:tagLst>
</file>

<file path=ppt/tags/tag109.xml><?xml version="1.0" encoding="utf-8"?>
<p:tagLst xmlns:p="http://schemas.openxmlformats.org/presentationml/2006/main">
  <p:tag name="KSO_WM_SLIDE_ITEM_CNT" val="5"/>
</p:tagLst>
</file>

<file path=ppt/tags/tag11.xml><?xml version="1.0" encoding="utf-8"?>
<p:tagLst xmlns:p="http://schemas.openxmlformats.org/presentationml/2006/main">
  <p:tag name="PA" val="v5.2.2"/>
  <p:tag name="KSO_WM_UNIT_VALUE" val="1336*351"/>
  <p:tag name="KSO_WM_UNIT_HIGHLIGHT" val="0"/>
  <p:tag name="KSO_WM_UNIT_COMPATIBLE" val="0"/>
  <p:tag name="KSO_WM_UNIT_DIAGRAM_ISNUMVISUAL" val="0"/>
  <p:tag name="KSO_WM_UNIT_DIAGRAM_ISREFERUNIT" val="0"/>
  <p:tag name="KSO_WM_DIAGRAM_GROUP_CODE" val="1529641574"/>
  <p:tag name="KSO_WM_UNIT_TYPE" val="ζ_h_d"/>
  <p:tag name="KSO_WM_UNIT_INDEX" val="1_1_2"/>
  <p:tag name="KSO_WM_UNIT_ID" val="crop20194954_1*ζ_h_d*1_1_2"/>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39.5"/>
  <p:tag name="KSO_WM_CREATIVE_CROP_ORG_TOP" val="43.1"/>
  <p:tag name="KSO_WM_CREATIVE_CROP_ORG_WIDTH" val="452.45"/>
  <p:tag name="KSO_WM_CREATIVE_CROP_ORG_HEIGHT" val="301.5"/>
  <p:tag name="KSO_WM_CREATIVE_CROP_SHAPE_LEFT" val="205"/>
  <p:tag name="KSO_WM_CREATIVE_CROP_SHAPE_TOP" val="110.9"/>
  <p:tag name="KSO_WM_CREATIVE_CROP_SHAPE_WIDTH" val="61.35"/>
  <p:tag name="KSO_WM_CREATIVE_CROP_SHAPE_HEIGHT" val="233.7"/>
</p:tagLst>
</file>

<file path=ppt/tags/tag110.xml><?xml version="1.0" encoding="utf-8"?>
<p:tagLst xmlns:p="http://schemas.openxmlformats.org/presentationml/2006/main">
  <p:tag name="KSO_WM_TAG_VERSION" val="1.0"/>
  <p:tag name="KSO_WM_TEMPLATE_CATEGORY" val="diagram"/>
  <p:tag name="KSO_WM_TEMPLATE_INDEX" val="20187818"/>
  <p:tag name="KSO_WM_UNIT_ID" val="diagram20187818_3*l_i*1_20"/>
  <p:tag name="KSO_WM_UNIT_LAYERLEVEL" val="1_1"/>
  <p:tag name="KSO_WM_BEAUTIFY_FLAG" val="#wm#"/>
  <p:tag name="KSO_WM_UNIT_HIGHLIGHT" val="0"/>
  <p:tag name="KSO_WM_UNIT_COMPATIBLE" val="0"/>
  <p:tag name="KSO_WM_DIAGRAM_GROUP_CODE" val="l1-1"/>
  <p:tag name="KSO_WM_UNIT_TYPE" val="l_i"/>
  <p:tag name="KSO_WM_UNIT_INDEX" val="1_20"/>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1.xml><?xml version="1.0" encoding="utf-8"?>
<p:tagLst xmlns:p="http://schemas.openxmlformats.org/presentationml/2006/main">
  <p:tag name="KSO_WM_TAG_VERSION" val="1.0"/>
  <p:tag name="KSO_WM_TEMPLATE_CATEGORY" val="diagram"/>
  <p:tag name="KSO_WM_TEMPLATE_INDEX" val="20187818"/>
  <p:tag name="KSO_WM_UNIT_ID" val="diagram20187818_3*l_i*1_21"/>
  <p:tag name="KSO_WM_UNIT_LAYERLEVEL" val="1_1"/>
  <p:tag name="KSO_WM_BEAUTIFY_FLAG" val="#wm#"/>
  <p:tag name="KSO_WM_UNIT_HIGHLIGHT" val="0"/>
  <p:tag name="KSO_WM_UNIT_COMPATIBLE" val="0"/>
  <p:tag name="KSO_WM_DIAGRAM_GROUP_CODE" val="l1-1"/>
  <p:tag name="KSO_WM_UNIT_TYPE" val="l_i"/>
  <p:tag name="KSO_WM_UNIT_INDEX" val="1_21"/>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2.xml><?xml version="1.0" encoding="utf-8"?>
<p:tagLst xmlns:p="http://schemas.openxmlformats.org/presentationml/2006/main">
  <p:tag name="KSO_WM_TAG_VERSION" val="1.0"/>
  <p:tag name="KSO_WM_TEMPLATE_CATEGORY" val="diagram"/>
  <p:tag name="KSO_WM_TEMPLATE_INDEX" val="20187818"/>
  <p:tag name="KSO_WM_UNIT_ID" val="diagram20187818_3*l_i*1_22"/>
  <p:tag name="KSO_WM_UNIT_LAYERLEVEL" val="1_1"/>
  <p:tag name="KSO_WM_BEAUTIFY_FLAG" val="#wm#"/>
  <p:tag name="KSO_WM_UNIT_HIGHLIGHT" val="0"/>
  <p:tag name="KSO_WM_UNIT_COMPATIBLE" val="0"/>
  <p:tag name="KSO_WM_DIAGRAM_GROUP_CODE" val="l1-1"/>
  <p:tag name="KSO_WM_UNIT_TYPE" val="l_i"/>
  <p:tag name="KSO_WM_UNIT_INDEX" val="1_22"/>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3.xml><?xml version="1.0" encoding="utf-8"?>
<p:tagLst xmlns:p="http://schemas.openxmlformats.org/presentationml/2006/main">
  <p:tag name="KSO_WM_TAG_VERSION" val="1.0"/>
  <p:tag name="KSO_WM_TEMPLATE_CATEGORY" val="diagram"/>
  <p:tag name="KSO_WM_TEMPLATE_INDEX" val="20187818"/>
  <p:tag name="KSO_WM_UNIT_ID" val="diagram20187818_3*l_i*1_1"/>
  <p:tag name="KSO_WM_UNIT_LAYERLEVEL" val="1_1"/>
  <p:tag name="KSO_WM_BEAUTIFY_FLAG" val="#wm#"/>
  <p:tag name="KSO_WM_UNIT_HIGHLIGHT" val="0"/>
  <p:tag name="KSO_WM_UNIT_COMPATIBLE" val="0"/>
  <p:tag name="KSO_WM_DIAGRAM_GROUP_CODE" val="l1-1"/>
  <p:tag name="KSO_WM_UNIT_TYPE" val="l_i"/>
  <p:tag name="KSO_WM_UNIT_INDEX" val="1_1"/>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4.xml><?xml version="1.0" encoding="utf-8"?>
<p:tagLst xmlns:p="http://schemas.openxmlformats.org/presentationml/2006/main">
  <p:tag name="KSO_WM_TAG_VERSION" val="1.0"/>
  <p:tag name="KSO_WM_TEMPLATE_CATEGORY" val="diagram"/>
  <p:tag name="KSO_WM_TEMPLATE_INDEX" val="20187818"/>
  <p:tag name="KSO_WM_UNIT_ID" val="diagram20187818_3*l_i*1_2"/>
  <p:tag name="KSO_WM_UNIT_LAYERLEVEL" val="1_1"/>
  <p:tag name="KSO_WM_BEAUTIFY_FLAG" val="#wm#"/>
  <p:tag name="KSO_WM_UNIT_HIGHLIGHT" val="0"/>
  <p:tag name="KSO_WM_UNIT_COMPATIBLE" val="0"/>
  <p:tag name="KSO_WM_DIAGRAM_GROUP_CODE" val="l1-1"/>
  <p:tag name="KSO_WM_UNIT_TYPE" val="l_i"/>
  <p:tag name="KSO_WM_UNIT_INDEX" val="1_2"/>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5.xml><?xml version="1.0" encoding="utf-8"?>
<p:tagLst xmlns:p="http://schemas.openxmlformats.org/presentationml/2006/main">
  <p:tag name="KSO_WM_TAG_VERSION" val="1.0"/>
  <p:tag name="KSO_WM_TEMPLATE_CATEGORY" val="diagram"/>
  <p:tag name="KSO_WM_TEMPLATE_INDEX" val="20187818"/>
  <p:tag name="KSO_WM_UNIT_ID" val="diagram20187818_3*l_i*1_3"/>
  <p:tag name="KSO_WM_UNIT_LAYERLEVEL" val="1_1"/>
  <p:tag name="KSO_WM_BEAUTIFY_FLAG" val="#wm#"/>
  <p:tag name="KSO_WM_UNIT_HIGHLIGHT" val="0"/>
  <p:tag name="KSO_WM_UNIT_COMPATIBLE" val="0"/>
  <p:tag name="KSO_WM_DIAGRAM_GROUP_CODE" val="l1-1"/>
  <p:tag name="KSO_WM_UNIT_TYPE" val="l_i"/>
  <p:tag name="KSO_WM_UNIT_INDEX" val="1_3"/>
  <p:tag name="KSO_WM_UNIT_DIAGRAM_ISNUMVISUAL" val="0"/>
  <p:tag name="KSO_WM_UNIT_DIAGRAM_ISREFERUNIT" val="0"/>
  <p:tag name="KSO_WM_UNIT_LINE_FORE_SCHEMECOLOR_INDEX" val="10"/>
  <p:tag name="KSO_WM_UNIT_LINE_FILL_TYPE" val="2"/>
  <p:tag name="KSO_WM_UNIT_USESOURCEFORMAT_APPLY" val="1"/>
  <p:tag name="KSO_WM_UNIT_DIAGRAM_SCHEMECOLOR_ID" val="0"/>
</p:tagLst>
</file>

<file path=ppt/tags/tag116.xml><?xml version="1.0" encoding="utf-8"?>
<p:tagLst xmlns:p="http://schemas.openxmlformats.org/presentationml/2006/main">
  <p:tag name="KSO_WM_TAG_VERSION" val="1.0"/>
  <p:tag name="KSO_WM_TEMPLATE_CATEGORY" val="diagram"/>
  <p:tag name="KSO_WM_TEMPLATE_INDEX" val="20187818"/>
  <p:tag name="KSO_WM_UNIT_ID" val="diagram20187818_3*l_i*1_4"/>
  <p:tag name="KSO_WM_UNIT_LAYERLEVEL" val="1_1"/>
  <p:tag name="KSO_WM_BEAUTIFY_FLAG" val="#wm#"/>
  <p:tag name="KSO_WM_UNIT_HIGHLIGHT" val="0"/>
  <p:tag name="KSO_WM_UNIT_COMPATIBLE" val="0"/>
  <p:tag name="KSO_WM_DIAGRAM_GROUP_CODE" val="l1-1"/>
  <p:tag name="KSO_WM_UNIT_TYPE" val="l_i"/>
  <p:tag name="KSO_WM_UNIT_INDEX" val="1_4"/>
  <p:tag name="KSO_WM_UNIT_DIAGRAM_ISNUMVISUAL" val="0"/>
  <p:tag name="KSO_WM_UNIT_DIAGRAM_ISREFERUNIT" val="0"/>
  <p:tag name="KSO_WM_UNIT_LINE_FORE_SCHEMECOLOR_INDEX" val="10"/>
  <p:tag name="KSO_WM_UNIT_LINE_FILL_TYPE" val="2"/>
  <p:tag name="KSO_WM_UNIT_USESOURCEFORMAT_APPLY" val="1"/>
  <p:tag name="KSO_WM_UNIT_DIAGRAM_SCHEMECOLOR_ID" val="0"/>
</p:tagLst>
</file>

<file path=ppt/tags/tag117.xml><?xml version="1.0" encoding="utf-8"?>
<p:tagLst xmlns:p="http://schemas.openxmlformats.org/presentationml/2006/main">
  <p:tag name="KSO_WM_TAG_VERSION" val="1.0"/>
  <p:tag name="KSO_WM_TEMPLATE_CATEGORY" val="diagram"/>
  <p:tag name="KSO_WM_TEMPLATE_INDEX" val="20187818"/>
  <p:tag name="KSO_WM_UNIT_ID" val="diagram20187818_3*l_i*1_5"/>
  <p:tag name="KSO_WM_UNIT_LAYERLEVEL" val="1_1"/>
  <p:tag name="KSO_WM_BEAUTIFY_FLAG" val="#wm#"/>
  <p:tag name="KSO_WM_UNIT_HIGHLIGHT" val="0"/>
  <p:tag name="KSO_WM_UNIT_COMPATIBLE" val="0"/>
  <p:tag name="KSO_WM_DIAGRAM_GROUP_CODE" val="l1-1"/>
  <p:tag name="KSO_WM_UNIT_TYPE" val="l_i"/>
  <p:tag name="KSO_WM_UNIT_INDEX" val="1_5"/>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8.xml><?xml version="1.0" encoding="utf-8"?>
<p:tagLst xmlns:p="http://schemas.openxmlformats.org/presentationml/2006/main">
  <p:tag name="KSO_WM_TAG_VERSION" val="1.0"/>
  <p:tag name="KSO_WM_TEMPLATE_CATEGORY" val="diagram"/>
  <p:tag name="KSO_WM_TEMPLATE_INDEX" val="20187818"/>
  <p:tag name="KSO_WM_UNIT_ID" val="diagram20187818_3*l_i*1_6"/>
  <p:tag name="KSO_WM_UNIT_LAYERLEVEL" val="1_1"/>
  <p:tag name="KSO_WM_BEAUTIFY_FLAG" val="#wm#"/>
  <p:tag name="KSO_WM_UNIT_HIGHLIGHT" val="0"/>
  <p:tag name="KSO_WM_UNIT_COMPATIBLE" val="0"/>
  <p:tag name="KSO_WM_DIAGRAM_GROUP_CODE" val="l1-1"/>
  <p:tag name="KSO_WM_UNIT_TYPE" val="l_i"/>
  <p:tag name="KSO_WM_UNIT_INDEX" val="1_6"/>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19.xml><?xml version="1.0" encoding="utf-8"?>
<p:tagLst xmlns:p="http://schemas.openxmlformats.org/presentationml/2006/main">
  <p:tag name="KSO_WM_TAG_VERSION" val="1.0"/>
  <p:tag name="KSO_WM_TEMPLATE_CATEGORY" val="diagram"/>
  <p:tag name="KSO_WM_TEMPLATE_INDEX" val="20187818"/>
  <p:tag name="KSO_WM_UNIT_ID" val="diagram20187818_3*l_i*1_7"/>
  <p:tag name="KSO_WM_UNIT_LAYERLEVEL" val="1_1"/>
  <p:tag name="KSO_WM_BEAUTIFY_FLAG" val="#wm#"/>
  <p:tag name="KSO_WM_UNIT_HIGHLIGHT" val="0"/>
  <p:tag name="KSO_WM_UNIT_COMPATIBLE" val="0"/>
  <p:tag name="KSO_WM_DIAGRAM_GROUP_CODE" val="l1-1"/>
  <p:tag name="KSO_WM_UNIT_TYPE" val="l_i"/>
  <p:tag name="KSO_WM_UNIT_INDEX" val="1_7"/>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2.xml><?xml version="1.0" encoding="utf-8"?>
<p:tagLst xmlns:p="http://schemas.openxmlformats.org/presentationml/2006/main">
  <p:tag name="PA" val="v5.2.2"/>
  <p:tag name="KSO_WM_UNIT_VALUE" val="301*293"/>
  <p:tag name="KSO_WM_UNIT_HIGHLIGHT" val="0"/>
  <p:tag name="KSO_WM_UNIT_COMPATIBLE" val="0"/>
  <p:tag name="KSO_WM_UNIT_DIAGRAM_ISNUMVISUAL" val="0"/>
  <p:tag name="KSO_WM_UNIT_DIAGRAM_ISREFERUNIT" val="0"/>
  <p:tag name="KSO_WM_DIAGRAM_GROUP_CODE" val="1529641574"/>
  <p:tag name="KSO_WM_UNIT_TYPE" val="ζ_h_d"/>
  <p:tag name="KSO_WM_UNIT_INDEX" val="1_1_3"/>
  <p:tag name="KSO_WM_UNIT_ID" val="crop20194954_1*ζ_h_d*1_1_3"/>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39.5"/>
  <p:tag name="KSO_WM_CREATIVE_CROP_ORG_TOP" val="43.1"/>
  <p:tag name="KSO_WM_CREATIVE_CROP_ORG_WIDTH" val="452.45"/>
  <p:tag name="KSO_WM_CREATIVE_CROP_ORG_HEIGHT" val="301.5"/>
  <p:tag name="KSO_WM_CREATIVE_CROP_SHAPE_LEFT" val="269.9"/>
  <p:tag name="KSO_WM_CREATIVE_CROP_SHAPE_TOP" val="49.4"/>
  <p:tag name="KSO_WM_CREATIVE_CROP_SHAPE_WIDTH" val="51.3"/>
  <p:tag name="KSO_WM_CREATIVE_CROP_SHAPE_HEIGHT" val="52.65"/>
</p:tagLst>
</file>

<file path=ppt/tags/tag120.xml><?xml version="1.0" encoding="utf-8"?>
<p:tagLst xmlns:p="http://schemas.openxmlformats.org/presentationml/2006/main">
  <p:tag name="KSO_WM_TAG_VERSION" val="1.0"/>
  <p:tag name="KSO_WM_TEMPLATE_CATEGORY" val="diagram"/>
  <p:tag name="KSO_WM_TEMPLATE_INDEX" val="20187818"/>
  <p:tag name="KSO_WM_UNIT_ID" val="diagram20187818_3*l_i*1_8"/>
  <p:tag name="KSO_WM_UNIT_LAYERLEVEL" val="1_1"/>
  <p:tag name="KSO_WM_BEAUTIFY_FLAG" val="#wm#"/>
  <p:tag name="KSO_WM_UNIT_HIGHLIGHT" val="0"/>
  <p:tag name="KSO_WM_UNIT_COMPATIBLE" val="0"/>
  <p:tag name="KSO_WM_DIAGRAM_GROUP_CODE" val="l1-1"/>
  <p:tag name="KSO_WM_UNIT_TYPE" val="l_i"/>
  <p:tag name="KSO_WM_UNIT_INDEX" val="1_8"/>
  <p:tag name="KSO_WM_UNIT_DIAGRAM_ISNUMVISUAL" val="0"/>
  <p:tag name="KSO_WM_UNIT_DIAGRAM_ISREFERUNIT" val="0"/>
  <p:tag name="KSO_WM_UNIT_FILL_FORE_SCHEMECOLOR_INDEX" val="13"/>
  <p:tag name="KSO_WM_UNIT_FILL_TYPE" val="1"/>
  <p:tag name="KSO_WM_UNIT_TEXT_FILL_FORE_SCHEMECOLOR_INDEX" val="2"/>
  <p:tag name="KSO_WM_UNIT_TEXT_FILL_TYPE" val="1"/>
  <p:tag name="KSO_WM_UNIT_USESOURCEFORMAT_APPLY" val="1"/>
  <p:tag name="KSO_WM_UNIT_DIAGRAM_SCHEMECOLOR_ID" val="0"/>
</p:tagLst>
</file>

<file path=ppt/tags/tag121.xml><?xml version="1.0" encoding="utf-8"?>
<p:tagLst xmlns:p="http://schemas.openxmlformats.org/presentationml/2006/main">
  <p:tag name="KSO_WM_TAG_VERSION" val="1.0"/>
  <p:tag name="KSO_WM_TEMPLATE_CATEGORY" val="diagram"/>
  <p:tag name="KSO_WM_TEMPLATE_INDEX" val="20187818"/>
  <p:tag name="KSO_WM_UNIT_ID" val="diagram20187818_3*l_i*1_9"/>
  <p:tag name="KSO_WM_UNIT_LAYERLEVEL" val="1_1"/>
  <p:tag name="KSO_WM_BEAUTIFY_FLAG" val="#wm#"/>
  <p:tag name="KSO_WM_UNIT_HIGHLIGHT" val="0"/>
  <p:tag name="KSO_WM_UNIT_COMPATIBLE" val="0"/>
  <p:tag name="KSO_WM_DIAGRAM_GROUP_CODE" val="l1-1"/>
  <p:tag name="KSO_WM_UNIT_TYPE" val="l_i"/>
  <p:tag name="KSO_WM_UNIT_INDEX" val="1_9"/>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22.xml><?xml version="1.0" encoding="utf-8"?>
<p:tagLst xmlns:p="http://schemas.openxmlformats.org/presentationml/2006/main">
  <p:tag name="KSO_WM_TAG_VERSION" val="1.0"/>
  <p:tag name="KSO_WM_TEMPLATE_CATEGORY" val="diagram"/>
  <p:tag name="KSO_WM_TEMPLATE_INDEX" val="20187818"/>
  <p:tag name="KSO_WM_UNIT_ID" val="diagram20187818_3*l_i*1_10"/>
  <p:tag name="KSO_WM_UNIT_LAYERLEVEL" val="1_1"/>
  <p:tag name="KSO_WM_BEAUTIFY_FLAG" val="#wm#"/>
  <p:tag name="KSO_WM_UNIT_HIGHLIGHT" val="0"/>
  <p:tag name="KSO_WM_UNIT_COMPATIBLE" val="0"/>
  <p:tag name="KSO_WM_DIAGRAM_GROUP_CODE" val="l1-1"/>
  <p:tag name="KSO_WM_UNIT_TYPE" val="l_i"/>
  <p:tag name="KSO_WM_UNIT_INDEX" val="1_10"/>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23.xml><?xml version="1.0" encoding="utf-8"?>
<p:tagLst xmlns:p="http://schemas.openxmlformats.org/presentationml/2006/main">
  <p:tag name="KSO_WM_TAG_VERSION" val="1.0"/>
  <p:tag name="KSO_WM_TEMPLATE_CATEGORY" val="diagram"/>
  <p:tag name="KSO_WM_TEMPLATE_INDEX" val="20187818"/>
  <p:tag name="KSO_WM_UNIT_ID" val="diagram20187818_3*l_i*1_11"/>
  <p:tag name="KSO_WM_UNIT_LAYERLEVEL" val="1_1"/>
  <p:tag name="KSO_WM_BEAUTIFY_FLAG" val="#wm#"/>
  <p:tag name="KSO_WM_UNIT_HIGHLIGHT" val="0"/>
  <p:tag name="KSO_WM_UNIT_COMPATIBLE" val="0"/>
  <p:tag name="KSO_WM_DIAGRAM_GROUP_CODE" val="l1-1"/>
  <p:tag name="KSO_WM_UNIT_TYPE" val="l_i"/>
  <p:tag name="KSO_WM_UNIT_INDEX" val="1_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24.xml><?xml version="1.0" encoding="utf-8"?>
<p:tagLst xmlns:p="http://schemas.openxmlformats.org/presentationml/2006/main">
  <p:tag name="KSO_WM_TAG_VERSION" val="1.0"/>
  <p:tag name="KSO_WM_TEMPLATE_CATEGORY" val="diagram"/>
  <p:tag name="KSO_WM_TEMPLATE_INDEX" val="20187818"/>
  <p:tag name="KSO_WM_UNIT_ID" val="diagram20187818_3*l_i*1_13"/>
  <p:tag name="KSO_WM_UNIT_LAYERLEVEL" val="1_1"/>
  <p:tag name="KSO_WM_BEAUTIFY_FLAG" val="#wm#"/>
  <p:tag name="KSO_WM_UNIT_HIGHLIGHT" val="0"/>
  <p:tag name="KSO_WM_UNIT_COMPATIBLE" val="0"/>
  <p:tag name="KSO_WM_DIAGRAM_GROUP_CODE" val="l1-1"/>
  <p:tag name="KSO_WM_UNIT_TYPE" val="l_i"/>
  <p:tag name="KSO_WM_UNIT_INDEX" val="1_13"/>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25.xml><?xml version="1.0" encoding="utf-8"?>
<p:tagLst xmlns:p="http://schemas.openxmlformats.org/presentationml/2006/main">
  <p:tag name="KSO_WM_TAG_VERSION" val="1.0"/>
  <p:tag name="KSO_WM_TEMPLATE_CATEGORY" val="diagram"/>
  <p:tag name="KSO_WM_TEMPLATE_INDEX" val="20187818"/>
  <p:tag name="KSO_WM_UNIT_ID" val="diagram20187818_3*l_i*1_14"/>
  <p:tag name="KSO_WM_UNIT_LAYERLEVEL" val="1_1"/>
  <p:tag name="KSO_WM_BEAUTIFY_FLAG" val="#wm#"/>
  <p:tag name="KSO_WM_UNIT_HIGHLIGHT" val="0"/>
  <p:tag name="KSO_WM_UNIT_COMPATIBLE" val="0"/>
  <p:tag name="KSO_WM_DIAGRAM_GROUP_CODE" val="l1-1"/>
  <p:tag name="KSO_WM_UNIT_TYPE" val="l_i"/>
  <p:tag name="KSO_WM_UNIT_INDEX" val="1_14"/>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26.xml><?xml version="1.0" encoding="utf-8"?>
<p:tagLst xmlns:p="http://schemas.openxmlformats.org/presentationml/2006/main">
  <p:tag name="KSO_WM_TAG_VERSION" val="1.0"/>
  <p:tag name="KSO_WM_TEMPLATE_CATEGORY" val="diagram"/>
  <p:tag name="KSO_WM_TEMPLATE_INDEX" val="20187818"/>
  <p:tag name="KSO_WM_UNIT_ID" val="diagram20187818_3*l_i*1_15"/>
  <p:tag name="KSO_WM_UNIT_LAYERLEVEL" val="1_1"/>
  <p:tag name="KSO_WM_BEAUTIFY_FLAG" val="#wm#"/>
  <p:tag name="KSO_WM_UNIT_HIGHLIGHT" val="0"/>
  <p:tag name="KSO_WM_UNIT_COMPATIBLE" val="0"/>
  <p:tag name="KSO_WM_DIAGRAM_GROUP_CODE" val="l1-1"/>
  <p:tag name="KSO_WM_UNIT_TYPE" val="l_i"/>
  <p:tag name="KSO_WM_UNIT_INDEX" val="1_15"/>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27.xml><?xml version="1.0" encoding="utf-8"?>
<p:tagLst xmlns:p="http://schemas.openxmlformats.org/presentationml/2006/main">
  <p:tag name="KSO_WM_TAG_VERSION" val="1.0"/>
  <p:tag name="KSO_WM_TEMPLATE_CATEGORY" val="diagram"/>
  <p:tag name="KSO_WM_TEMPLATE_INDEX" val="20187818"/>
  <p:tag name="KSO_WM_UNIT_ID" val="diagram20187818_3*l_i*1_16"/>
  <p:tag name="KSO_WM_UNIT_LAYERLEVEL" val="1_1"/>
  <p:tag name="KSO_WM_BEAUTIFY_FLAG" val="#wm#"/>
  <p:tag name="KSO_WM_UNIT_HIGHLIGHT" val="0"/>
  <p:tag name="KSO_WM_UNIT_COMPATIBLE" val="0"/>
  <p:tag name="KSO_WM_DIAGRAM_GROUP_CODE" val="l1-1"/>
  <p:tag name="KSO_WM_UNIT_TYPE" val="l_i"/>
  <p:tag name="KSO_WM_UNIT_INDEX" val="1_16"/>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28.xml><?xml version="1.0" encoding="utf-8"?>
<p:tagLst xmlns:p="http://schemas.openxmlformats.org/presentationml/2006/main">
  <p:tag name="KSO_WM_TAG_VERSION" val="1.0"/>
  <p:tag name="KSO_WM_TEMPLATE_CATEGORY" val="diagram"/>
  <p:tag name="KSO_WM_TEMPLATE_INDEX" val="20187818"/>
  <p:tag name="KSO_WM_UNIT_ID" val="diagram20187818_3*l_i*1_17"/>
  <p:tag name="KSO_WM_UNIT_LAYERLEVEL" val="1_1"/>
  <p:tag name="KSO_WM_BEAUTIFY_FLAG" val="#wm#"/>
  <p:tag name="KSO_WM_UNIT_HIGHLIGHT" val="0"/>
  <p:tag name="KSO_WM_UNIT_COMPATIBLE" val="0"/>
  <p:tag name="KSO_WM_DIAGRAM_GROUP_CODE" val="l1-1"/>
  <p:tag name="KSO_WM_UNIT_TYPE" val="l_i"/>
  <p:tag name="KSO_WM_UNIT_INDEX" val="1_17"/>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29.xml><?xml version="1.0" encoding="utf-8"?>
<p:tagLst xmlns:p="http://schemas.openxmlformats.org/presentationml/2006/main">
  <p:tag name="KSO_WM_TAG_VERSION" val="1.0"/>
  <p:tag name="KSO_WM_TEMPLATE_CATEGORY" val="diagram"/>
  <p:tag name="KSO_WM_TEMPLATE_INDEX" val="20187818"/>
  <p:tag name="KSO_WM_UNIT_ID" val="diagram20187818_3*l_h_i*1_1_3"/>
  <p:tag name="KSO_WM_UNIT_LAYERLEVEL" val="1_1_1"/>
  <p:tag name="KSO_WM_BEAUTIFY_FLAG" val="#wm#"/>
  <p:tag name="KSO_WM_UNIT_HIGHLIGHT" val="0"/>
  <p:tag name="KSO_WM_UNIT_COMPATIBLE" val="0"/>
  <p:tag name="KSO_WM_DIAGRAM_GROUP_CODE" val="l1-1"/>
  <p:tag name="KSO_WM_UNIT_TYPE" val="l_h_i"/>
  <p:tag name="KSO_WM_UNIT_INDEX" val="1_1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3.xml><?xml version="1.0" encoding="utf-8"?>
<p:tagLst xmlns:p="http://schemas.openxmlformats.org/presentationml/2006/main">
  <p:tag name="PA" val="v5.2.2"/>
  <p:tag name="KSO_WM_UNIT_VALUE" val="1096*1095"/>
  <p:tag name="KSO_WM_UNIT_HIGHLIGHT" val="0"/>
  <p:tag name="KSO_WM_UNIT_COMPATIBLE" val="0"/>
  <p:tag name="KSO_WM_UNIT_DIAGRAM_ISNUMVISUAL" val="0"/>
  <p:tag name="KSO_WM_UNIT_DIAGRAM_ISREFERUNIT" val="0"/>
  <p:tag name="KSO_WM_DIAGRAM_GROUP_CODE" val="1529641574"/>
  <p:tag name="KSO_WM_UNIT_TYPE" val="ζ_h_d"/>
  <p:tag name="KSO_WM_UNIT_INDEX" val="1_1_4"/>
  <p:tag name="KSO_WM_UNIT_ID" val="crop20194954_1*ζ_h_d*1_1_4"/>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39.5"/>
  <p:tag name="KSO_WM_CREATIVE_CROP_ORG_TOP" val="43.1"/>
  <p:tag name="KSO_WM_CREATIVE_CROP_ORG_WIDTH" val="452.45"/>
  <p:tag name="KSO_WM_CREATIVE_CROP_ORG_HEIGHT" val="301.5"/>
  <p:tag name="KSO_WM_CREATIVE_CROP_SHAPE_LEFT" val="269.9"/>
  <p:tag name="KSO_WM_CREATIVE_CROP_SHAPE_TOP" val="105.2"/>
  <p:tag name="KSO_WM_CREATIVE_CROP_SHAPE_WIDTH" val="191.65"/>
  <p:tag name="KSO_WM_CREATIVE_CROP_SHAPE_HEIGHT" val="191.85"/>
</p:tagLst>
</file>

<file path=ppt/tags/tag130.xml><?xml version="1.0" encoding="utf-8"?>
<p:tagLst xmlns:p="http://schemas.openxmlformats.org/presentationml/2006/main">
  <p:tag name="KSO_WM_TAG_VERSION" val="1.0"/>
  <p:tag name="KSO_WM_TEMPLATE_CATEGORY" val="diagram"/>
  <p:tag name="KSO_WM_TEMPLATE_INDEX" val="20187818"/>
  <p:tag name="KSO_WM_UNIT_ID" val="diagram20187818_3*l_i*1_12"/>
  <p:tag name="KSO_WM_UNIT_LAYERLEVEL" val="1_1"/>
  <p:tag name="KSO_WM_BEAUTIFY_FLAG" val="#wm#"/>
  <p:tag name="KSO_WM_UNIT_HIGHLIGHT" val="0"/>
  <p:tag name="KSO_WM_UNIT_COMPATIBLE" val="0"/>
  <p:tag name="KSO_WM_DIAGRAM_GROUP_CODE" val="l1-1"/>
  <p:tag name="KSO_WM_UNIT_TYPE" val="l_i"/>
  <p:tag name="KSO_WM_UNIT_INDEX" val="1_12"/>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31.xml><?xml version="1.0" encoding="utf-8"?>
<p:tagLst xmlns:p="http://schemas.openxmlformats.org/presentationml/2006/main">
  <p:tag name="KSO_WM_TAG_VERSION" val="1.0"/>
  <p:tag name="KSO_WM_TEMPLATE_CATEGORY" val="diagram"/>
  <p:tag name="KSO_WM_TEMPLATE_INDEX" val="20187818"/>
  <p:tag name="KSO_WM_UNIT_ID" val="diagram20187818_3*l_h_i*1_2_3"/>
  <p:tag name="KSO_WM_UNIT_LAYERLEVEL" val="1_1_1"/>
  <p:tag name="KSO_WM_BEAUTIFY_FLAG" val="#wm#"/>
  <p:tag name="KSO_WM_UNIT_HIGHLIGHT" val="0"/>
  <p:tag name="KSO_WM_UNIT_COMPATIBLE" val="0"/>
  <p:tag name="KSO_WM_DIAGRAM_GROUP_CODE" val="l1-1"/>
  <p:tag name="KSO_WM_UNIT_TYPE" val="l_h_i"/>
  <p:tag name="KSO_WM_UNIT_INDEX" val="1_2_3"/>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32.xml><?xml version="1.0" encoding="utf-8"?>
<p:tagLst xmlns:p="http://schemas.openxmlformats.org/presentationml/2006/main">
  <p:tag name="KSO_WM_TAG_VERSION" val="1.0"/>
  <p:tag name="KSO_WM_TEMPLATE_CATEGORY" val="diagram"/>
  <p:tag name="KSO_WM_TEMPLATE_INDEX" val="20187818"/>
  <p:tag name="KSO_WM_UNIT_ID" val="diagram20187818_3*l_i*1_19"/>
  <p:tag name="KSO_WM_UNIT_LAYERLEVEL" val="1_1"/>
  <p:tag name="KSO_WM_BEAUTIFY_FLAG" val="#wm#"/>
  <p:tag name="KSO_WM_UNIT_HIGHLIGHT" val="0"/>
  <p:tag name="KSO_WM_UNIT_COMPATIBLE" val="0"/>
  <p:tag name="KSO_WM_DIAGRAM_GROUP_CODE" val="l1-1"/>
  <p:tag name="KSO_WM_UNIT_TYPE" val="l_i"/>
  <p:tag name="KSO_WM_UNIT_INDEX" val="1_19"/>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 name="KSO_WM_UNIT_DIAGRAM_SCHEMECOLOR_ID" val="0"/>
</p:tagLst>
</file>

<file path=ppt/tags/tag133.xml><?xml version="1.0" encoding="utf-8"?>
<p:tagLst xmlns:p="http://schemas.openxmlformats.org/presentationml/2006/main">
  <p:tag name="KSO_WM_TAG_VERSION" val="1.0"/>
  <p:tag name="KSO_WM_TEMPLATE_CATEGORY" val="diagram"/>
  <p:tag name="KSO_WM_TEMPLATE_INDEX" val="20187818"/>
  <p:tag name="KSO_WM_UNIT_ID" val="diagram20187818_3*l_i*1_18"/>
  <p:tag name="KSO_WM_UNIT_LAYERLEVEL" val="1_1"/>
  <p:tag name="KSO_WM_BEAUTIFY_FLAG" val="#wm#"/>
  <p:tag name="KSO_WM_UNIT_HIGHLIGHT" val="0"/>
  <p:tag name="KSO_WM_UNIT_COMPATIBLE" val="0"/>
  <p:tag name="KSO_WM_DIAGRAM_GROUP_CODE" val="l1-1"/>
  <p:tag name="KSO_WM_UNIT_TYPE" val="l_i"/>
  <p:tag name="KSO_WM_UNIT_INDEX" val="1_18"/>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134.xml><?xml version="1.0" encoding="utf-8"?>
<p:tagLst xmlns:p="http://schemas.openxmlformats.org/presentationml/2006/main">
  <p:tag name="KSO_WM_TAG_VERSION" val="1.0"/>
  <p:tag name="KSO_WM_TEMPLATE_CATEGORY" val="diagram"/>
  <p:tag name="KSO_WM_TEMPLATE_INDEX" val="20187818"/>
  <p:tag name="KSO_WM_UNIT_ID" val="diagram20187818_3*l_h_i*1_3_3"/>
  <p:tag name="KSO_WM_UNIT_LAYERLEVEL" val="1_1_1"/>
  <p:tag name="KSO_WM_BEAUTIFY_FLAG" val="#wm#"/>
  <p:tag name="KSO_WM_UNIT_HIGHLIGHT" val="0"/>
  <p:tag name="KSO_WM_UNIT_COMPATIBLE" val="0"/>
  <p:tag name="KSO_WM_DIAGRAM_GROUP_CODE" val="l1-1"/>
  <p:tag name="KSO_WM_UNIT_TYPE" val="l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35.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1_2"/>
  <p:tag name="KSO_WM_UNIT_ID" val="diagram20187818_3*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USESOURCEFORMAT_APPLY" val="1"/>
  <p:tag name="KSO_WM_UNIT_DIAGRAM_SCHEMECOLOR_ID" val="0"/>
</p:tagLst>
</file>

<file path=ppt/tags/tag136.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1_1"/>
  <p:tag name="KSO_WM_UNIT_ID" val="diagram20187818_3*l_h_i*1_1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137.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2_1"/>
  <p:tag name="KSO_WM_UNIT_ID" val="diagram20187818_3*l_h_i*1_2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38.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1_1"/>
  <p:tag name="KSO_WM_UNIT_ID" val="diagram20187818_3*l_h_a*1_1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39.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2_2"/>
  <p:tag name="KSO_WM_UNIT_ID" val="diagram20187818_3*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USESOURCEFORMAT_APPLY" val="1"/>
  <p:tag name="KSO_WM_UNIT_DIAGRAM_SCHEMECOLOR_ID" val="0"/>
</p:tagLst>
</file>

<file path=ppt/tags/tag14.xml><?xml version="1.0" encoding="utf-8"?>
<p:tagLst xmlns:p="http://schemas.openxmlformats.org/presentationml/2006/main">
  <p:tag name="PA" val="v5.2.2"/>
  <p:tag name="KSO_WM_UNIT_VALUE" val="126*1095"/>
  <p:tag name="KSO_WM_UNIT_HIGHLIGHT" val="0"/>
  <p:tag name="KSO_WM_UNIT_COMPATIBLE" val="0"/>
  <p:tag name="KSO_WM_UNIT_DIAGRAM_ISNUMVISUAL" val="0"/>
  <p:tag name="KSO_WM_UNIT_DIAGRAM_ISREFERUNIT" val="0"/>
  <p:tag name="KSO_WM_DIAGRAM_GROUP_CODE" val="1529641574"/>
  <p:tag name="KSO_WM_UNIT_TYPE" val="ζ_h_d"/>
  <p:tag name="KSO_WM_UNIT_INDEX" val="1_1_5"/>
  <p:tag name="KSO_WM_UNIT_ID" val="crop20194954_1*ζ_h_d*1_1_5"/>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39.5"/>
  <p:tag name="KSO_WM_CREATIVE_CROP_ORG_TOP" val="43.1"/>
  <p:tag name="KSO_WM_CREATIVE_CROP_ORG_WIDTH" val="452.45"/>
  <p:tag name="KSO_WM_CREATIVE_CROP_ORG_HEIGHT" val="301.5"/>
  <p:tag name="KSO_WM_CREATIVE_CROP_SHAPE_LEFT" val="269.9"/>
  <p:tag name="KSO_WM_CREATIVE_CROP_SHAPE_TOP" val="300.25"/>
  <p:tag name="KSO_WM_CREATIVE_CROP_SHAPE_WIDTH" val="191.65"/>
  <p:tag name="KSO_WM_CREATIVE_CROP_SHAPE_HEIGHT" val="22"/>
</p:tagLst>
</file>

<file path=ppt/tags/tag140.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3_2"/>
  <p:tag name="KSO_WM_UNIT_ID" val="diagram20187818_3*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USESOURCEFORMAT_APPLY" val="1"/>
  <p:tag name="KSO_WM_UNIT_DIAGRAM_SCHEMECOLOR_ID" val="0"/>
</p:tagLst>
</file>

<file path=ppt/tags/tag141.xml><?xml version="1.0" encoding="utf-8"?>
<p:tagLst xmlns:p="http://schemas.openxmlformats.org/presentationml/2006/main">
  <p:tag name="KSO_WM_TAG_VERSION" val="1.0"/>
  <p:tag name="KSO_WM_TEMPLATE_CATEGORY" val="diagram"/>
  <p:tag name="KSO_WM_TEMPLATE_INDEX" val="20187818"/>
  <p:tag name="KSO_WM_UNIT_TYPE" val="l_h_i"/>
  <p:tag name="KSO_WM_UNIT_INDEX" val="1_3_1"/>
  <p:tag name="KSO_WM_UNIT_ID" val="diagram20187818_3*l_h_i*1_3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0"/>
</p:tagLst>
</file>

<file path=ppt/tags/tag142.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3_1"/>
  <p:tag name="KSO_WM_UNIT_ID" val="diagram20187818_3*l_h_a*1_3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43.xml><?xml version="1.0" encoding="utf-8"?>
<p:tagLst xmlns:p="http://schemas.openxmlformats.org/presentationml/2006/main">
  <p:tag name="KSO_WM_TAG_VERSION" val="1.0"/>
  <p:tag name="KSO_WM_TEMPLATE_CATEGORY" val="diagram"/>
  <p:tag name="KSO_WM_TEMPLATE_INDEX" val="20187818"/>
  <p:tag name="KSO_WM_UNIT_TYPE" val="l_h_a"/>
  <p:tag name="KSO_WM_UNIT_INDEX" val="1_2_1"/>
  <p:tag name="KSO_WM_UNIT_ID" val="diagram20187818_3*l_h_a*1_2_1"/>
  <p:tag name="KSO_WM_UNIT_LAYERLEVEL" val="1_1_1"/>
  <p:tag name="KSO_WM_UNIT_VALUE" val="6"/>
  <p:tag name="KSO_WM_UNIT_HIGHLIGHT" val="0"/>
  <p:tag name="KSO_WM_UNIT_COMPATIBLE" val="0"/>
  <p:tag name="KSO_WM_BEAUTIFY_FLAG" val="#wm#"/>
  <p:tag name="KSO_WM_UNIT_PRESET_TEXT" val="单击此处添加标题"/>
  <p:tag name="KSO_WM_UNIT_ISCONTENTSTIT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44.xml><?xml version="1.0" encoding="utf-8"?>
<p:tagLst xmlns:p="http://schemas.openxmlformats.org/presentationml/2006/main">
  <p:tag name="KSO_WM_SLIDE_ITEM_CNT" val="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5042_1*l_i*1_1"/>
  <p:tag name="KSO_WM_TEMPLATE_CATEGORY" val="diagram"/>
  <p:tag name="KSO_WM_TEMPLATE_INDEX" val="20165042"/>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65042_1*l_i*1_3"/>
  <p:tag name="KSO_WM_TEMPLATE_CATEGORY" val="diagram"/>
  <p:tag name="KSO_WM_TEMPLATE_INDEX" val="20165042"/>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65042_1*l_i*1_4"/>
  <p:tag name="KSO_WM_TEMPLATE_CATEGORY" val="diagram"/>
  <p:tag name="KSO_WM_TEMPLATE_INDEX" val="20165042"/>
  <p:tag name="KSO_WM_UNIT_LAYERLEVEL" val="1_1"/>
  <p:tag name="KSO_WM_TAG_VERSION" val="1.0"/>
  <p:tag name="KSO_WM_BEAUTIFY_FLAG" val="#wm#"/>
  <p:tag name="KSO_WM_UNIT_USESOURCEFORMAT_APPLY" val="1"/>
  <p:tag name="KSO_WM_UNIT_DIAGRAM_SCHEMECOLOR_ID" val="0"/>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65042_1*l_i*1_5"/>
  <p:tag name="KSO_WM_TEMPLATE_CATEGORY" val="diagram"/>
  <p:tag name="KSO_WM_TEMPLATE_INDEX" val="20165042"/>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65042_1*l_i*1_6"/>
  <p:tag name="KSO_WM_TEMPLATE_CATEGORY" val="diagram"/>
  <p:tag name="KSO_WM_TEMPLATE_INDEX" val="20165042"/>
  <p:tag name="KSO_WM_UNIT_LAYERLEVEL" val="1_1"/>
  <p:tag name="KSO_WM_TAG_VERSION" val="1.0"/>
  <p:tag name="KSO_WM_BEAUTIFY_FLAG" val="#wm#"/>
  <p:tag name="KSO_WM_UNIT_USESOURCEFORMAT_APPLY" val="1"/>
  <p:tag name="KSO_WM_UNIT_DIAGRAM_SCHEMECOLOR_ID" val="0"/>
</p:tagLst>
</file>

<file path=ppt/tags/tag15.xml><?xml version="1.0" encoding="utf-8"?>
<p:tagLst xmlns:p="http://schemas.openxmlformats.org/presentationml/2006/main">
  <p:tag name="PA" val="v5.2.2"/>
  <p:tag name="KSO_WM_UNIT_VALUE" val="1096*351"/>
  <p:tag name="KSO_WM_UNIT_HIGHLIGHT" val="0"/>
  <p:tag name="KSO_WM_UNIT_COMPATIBLE" val="0"/>
  <p:tag name="KSO_WM_UNIT_DIAGRAM_ISNUMVISUAL" val="0"/>
  <p:tag name="KSO_WM_UNIT_DIAGRAM_ISREFERUNIT" val="0"/>
  <p:tag name="KSO_WM_DIAGRAM_GROUP_CODE" val="1529641574"/>
  <p:tag name="KSO_WM_UNIT_TYPE" val="ζ_h_d"/>
  <p:tag name="KSO_WM_UNIT_INDEX" val="1_1_6"/>
  <p:tag name="KSO_WM_UNIT_ID" val="crop20194954_1*ζ_h_d*1_1_6"/>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39.5"/>
  <p:tag name="KSO_WM_CREATIVE_CROP_ORG_TOP" val="43.1"/>
  <p:tag name="KSO_WM_CREATIVE_CROP_ORG_WIDTH" val="452.45"/>
  <p:tag name="KSO_WM_CREATIVE_CROP_ORG_HEIGHT" val="301.5"/>
  <p:tag name="KSO_WM_CREATIVE_CROP_SHAPE_LEFT" val="465.1"/>
  <p:tag name="KSO_WM_CREATIVE_CROP_SHAPE_TOP" val="43.1"/>
  <p:tag name="KSO_WM_CREATIVE_CROP_SHAPE_WIDTH" val="61.35"/>
  <p:tag name="KSO_WM_CREATIVE_CROP_SHAPE_HEIGHT" val="191.85"/>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65042_1*l_i*1_7"/>
  <p:tag name="KSO_WM_TEMPLATE_CATEGORY" val="diagram"/>
  <p:tag name="KSO_WM_TEMPLATE_INDEX" val="20165042"/>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65042_1*l_i*1_8"/>
  <p:tag name="KSO_WM_TEMPLATE_CATEGORY" val="diagram"/>
  <p:tag name="KSO_WM_TEMPLATE_INDEX" val="20165042"/>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9"/>
  <p:tag name="KSO_WM_UNIT_ID" val="diagram20165042_1*l_i*1_9"/>
  <p:tag name="KSO_WM_TEMPLATE_CATEGORY" val="diagram"/>
  <p:tag name="KSO_WM_TEMPLATE_INDEX" val="20165042"/>
  <p:tag name="KSO_WM_UNIT_LAYERLEVEL" val="1_1"/>
  <p:tag name="KSO_WM_TAG_VERSION" val="1.0"/>
  <p:tag name="KSO_WM_BEAUTIFY_FLAG" val="#wm#"/>
  <p:tag name="KSO_WM_UNIT_USESOURCEFORMAT_APPLY" val="1"/>
  <p:tag name="KSO_WM_UNIT_DIAGRAM_SCHEMECOLOR_ID"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0"/>
  <p:tag name="KSO_WM_UNIT_ID" val="diagram20165042_1*l_i*1_10"/>
  <p:tag name="KSO_WM_TEMPLATE_CATEGORY" val="diagram"/>
  <p:tag name="KSO_WM_TEMPLATE_INDEX" val="20165042"/>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5042_1*l_i*1_2"/>
  <p:tag name="KSO_WM_TEMPLATE_CATEGORY" val="diagram"/>
  <p:tag name="KSO_WM_TEMPLATE_INDEX" val="20165042"/>
  <p:tag name="KSO_WM_UNIT_LAYERLEVEL" val="1_1"/>
  <p:tag name="KSO_WM_TAG_VERSION" val="1.0"/>
  <p:tag name="KSO_WM_BEAUTIFY_FLAG" val="#wm#"/>
  <p:tag name="KSO_WM_UNIT_USESOURCEFORMAT_APPLY" val="1"/>
  <p:tag name="KSO_WM_UNIT_DIAGRAM_SCHEMECOLOR_ID"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5042_1*l_h_i*1_1_1"/>
  <p:tag name="KSO_WM_TEMPLATE_CATEGORY" val="diagram"/>
  <p:tag name="KSO_WM_TEMPLATE_INDEX" val="20165042"/>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5042_1*l_h_i*1_2_1"/>
  <p:tag name="KSO_WM_TEMPLATE_CATEGORY" val="diagram"/>
  <p:tag name="KSO_WM_TEMPLATE_INDEX" val="20165042"/>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5042_1*l_h_i*1_3_1"/>
  <p:tag name="KSO_WM_TEMPLATE_CATEGORY" val="diagram"/>
  <p:tag name="KSO_WM_TEMPLATE_INDEX" val="20165042"/>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5042_1*l_h_i*1_4_1"/>
  <p:tag name="KSO_WM_TEMPLATE_CATEGORY" val="diagram"/>
  <p:tag name="KSO_WM_TEMPLATE_INDEX" val="20165042"/>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59.xml><?xml version="1.0" encoding="utf-8"?>
<p:tagLst xmlns:p="http://schemas.openxmlformats.org/presentationml/2006/main">
  <p:tag name="KSO_WM_UNIT_ISCONTENTS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5042_1*l_h_a*1_1_1"/>
  <p:tag name="KSO_WM_TEMPLATE_CATEGORY" val="diagram"/>
  <p:tag name="KSO_WM_TEMPLATE_INDEX" val="20165042"/>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6.xml><?xml version="1.0" encoding="utf-8"?>
<p:tagLst xmlns:p="http://schemas.openxmlformats.org/presentationml/2006/main">
  <p:tag name="PA" val="v5.2.2"/>
  <p:tag name="KSO_WM_UNIT_VALUE" val="371*351"/>
  <p:tag name="KSO_WM_UNIT_HIGHLIGHT" val="0"/>
  <p:tag name="KSO_WM_UNIT_COMPATIBLE" val="0"/>
  <p:tag name="KSO_WM_UNIT_DIAGRAM_ISNUMVISUAL" val="0"/>
  <p:tag name="KSO_WM_UNIT_DIAGRAM_ISREFERUNIT" val="0"/>
  <p:tag name="KSO_WM_DIAGRAM_GROUP_CODE" val="1529641574"/>
  <p:tag name="KSO_WM_UNIT_TYPE" val="ζ_h_d"/>
  <p:tag name="KSO_WM_UNIT_INDEX" val="1_1_7"/>
  <p:tag name="KSO_WM_UNIT_ID" val="crop20194954_1*ζ_h_d*1_1_7"/>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39.5"/>
  <p:tag name="KSO_WM_CREATIVE_CROP_ORG_TOP" val="43.1"/>
  <p:tag name="KSO_WM_CREATIVE_CROP_ORG_WIDTH" val="452.45"/>
  <p:tag name="KSO_WM_CREATIVE_CROP_ORG_HEIGHT" val="301.5"/>
  <p:tag name="KSO_WM_CREATIVE_CROP_SHAPE_LEFT" val="465.1"/>
  <p:tag name="KSO_WM_CREATIVE_CROP_SHAPE_TOP" val="238.1"/>
  <p:tag name="KSO_WM_CREATIVE_CROP_SHAPE_WIDTH" val="61.35"/>
  <p:tag name="KSO_WM_CREATIVE_CROP_SHAPE_HEIGHT" val="64.95"/>
</p:tagLst>
</file>

<file path=ppt/tags/tag160.xml><?xml version="1.0" encoding="utf-8"?>
<p:tagLst xmlns:p="http://schemas.openxmlformats.org/presentationml/2006/main">
  <p:tag name="KSO_WM_UNIT_ISCONTENTS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5042_1*l_h_a*1_2_1"/>
  <p:tag name="KSO_WM_TEMPLATE_CATEGORY" val="diagram"/>
  <p:tag name="KSO_WM_TEMPLATE_INDEX" val="20165042"/>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61.xml><?xml version="1.0" encoding="utf-8"?>
<p:tagLst xmlns:p="http://schemas.openxmlformats.org/presentationml/2006/main">
  <p:tag name="KSO_WM_UNIT_ISCONTENTS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5042_1*l_h_a*1_4_1"/>
  <p:tag name="KSO_WM_TEMPLATE_CATEGORY" val="diagram"/>
  <p:tag name="KSO_WM_TEMPLATE_INDEX" val="20165042"/>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62.xml><?xml version="1.0" encoding="utf-8"?>
<p:tagLst xmlns:p="http://schemas.openxmlformats.org/presentationml/2006/main">
  <p:tag name="KSO_WM_UNIT_ISCONTENTS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5042_1*l_h_a*1_3_1"/>
  <p:tag name="KSO_WM_TEMPLATE_CATEGORY" val="diagram"/>
  <p:tag name="KSO_WM_TEMPLATE_INDEX" val="20165042"/>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63.xml><?xml version="1.0" encoding="utf-8"?>
<p:tagLst xmlns:p="http://schemas.openxmlformats.org/presentationml/2006/main">
  <p:tag name="KSO_WM_SLIDE_ITEM_CNT" val="3"/>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6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
  <p:tag name="KSO_WM_UNIT_ID" val="diagram20187711_5*m_h_i*1_1_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
  <p:tag name="KSO_WM_UNIT_ID" val="diagram20187711_5*m_h_i*1_1_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
  <p:tag name="KSO_WM_UNIT_ID" val="diagram20187711_5*m_h_i*1_1_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4"/>
  <p:tag name="KSO_WM_UNIT_ID" val="diagram20187711_5*m_h_i*1_1_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5"/>
  <p:tag name="KSO_WM_UNIT_ID" val="diagram20187711_5*m_h_i*1_1_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PA" val="v5.2.2"/>
  <p:tag name="KSO_WM_UNIT_VALUE" val="1096*243"/>
  <p:tag name="KSO_WM_UNIT_HIGHLIGHT" val="0"/>
  <p:tag name="KSO_WM_UNIT_COMPATIBLE" val="0"/>
  <p:tag name="KSO_WM_UNIT_DIAGRAM_ISNUMVISUAL" val="0"/>
  <p:tag name="KSO_WM_UNIT_DIAGRAM_ISREFERUNIT" val="0"/>
  <p:tag name="KSO_WM_DIAGRAM_GROUP_CODE" val="1529641574"/>
  <p:tag name="KSO_WM_UNIT_TYPE" val="ζ_h_d"/>
  <p:tag name="KSO_WM_UNIT_INDEX" val="1_1_8"/>
  <p:tag name="KSO_WM_UNIT_ID" val="crop20194954_1*ζ_h_d*1_1_8"/>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39.5"/>
  <p:tag name="KSO_WM_CREATIVE_CROP_ORG_TOP" val="43.1"/>
  <p:tag name="KSO_WM_CREATIVE_CROP_ORG_WIDTH" val="452.45"/>
  <p:tag name="KSO_WM_CREATIVE_CROP_ORG_HEIGHT" val="301.5"/>
  <p:tag name="KSO_WM_CREATIVE_CROP_SHAPE_LEFT" val="530"/>
  <p:tag name="KSO_WM_CREATIVE_CROP_SHAPE_TOP" val="152.75"/>
  <p:tag name="KSO_WM_CREATIVE_CROP_SHAPE_WIDTH" val="42.55"/>
  <p:tag name="KSO_WM_CREATIVE_CROP_SHAPE_HEIGHT" val="191.85"/>
</p:tagLst>
</file>

<file path=ppt/tags/tag17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6"/>
  <p:tag name="KSO_WM_UNIT_ID" val="diagram20187711_5*m_h_i*1_1_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7"/>
  <p:tag name="KSO_WM_UNIT_ID" val="diagram20187711_5*m_h_i*1_1_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8"/>
  <p:tag name="KSO_WM_UNIT_ID" val="diagram20187711_5*m_h_i*1_1_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9"/>
  <p:tag name="KSO_WM_UNIT_ID" val="diagram20187711_5*m_h_i*1_1_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0"/>
  <p:tag name="KSO_WM_UNIT_ID" val="diagram20187711_5*m_h_i*1_1_1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1"/>
  <p:tag name="KSO_WM_UNIT_ID" val="diagram20187711_5*m_h_i*1_1_1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2"/>
  <p:tag name="KSO_WM_UNIT_ID" val="diagram20187711_5*m_h_i*1_1_1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3"/>
  <p:tag name="KSO_WM_UNIT_ID" val="diagram20187711_5*m_h_i*1_1_1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4"/>
  <p:tag name="KSO_WM_UNIT_ID" val="diagram20187711_5*m_h_i*1_1_1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5"/>
  <p:tag name="KSO_WM_UNIT_ID" val="diagram20187711_5*m_h_i*1_1_1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18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6"/>
  <p:tag name="KSO_WM_UNIT_ID" val="diagram20187711_5*m_h_i*1_1_1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7"/>
  <p:tag name="KSO_WM_UNIT_ID" val="diagram20187711_5*m_h_i*1_1_1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8"/>
  <p:tag name="KSO_WM_UNIT_ID" val="diagram20187711_5*m_h_i*1_1_1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9"/>
  <p:tag name="KSO_WM_UNIT_ID" val="diagram20187711_5*m_h_i*1_1_1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0"/>
  <p:tag name="KSO_WM_UNIT_ID" val="diagram20187711_5*m_h_i*1_1_2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1"/>
  <p:tag name="KSO_WM_UNIT_ID" val="diagram20187711_5*m_h_i*1_1_2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2"/>
  <p:tag name="KSO_WM_UNIT_ID" val="diagram20187711_5*m_h_i*1_1_2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3"/>
  <p:tag name="KSO_WM_UNIT_ID" val="diagram20187711_5*m_h_i*1_1_2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4"/>
  <p:tag name="KSO_WM_UNIT_ID" val="diagram20187711_5*m_h_i*1_1_2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5"/>
  <p:tag name="KSO_WM_UNIT_ID" val="diagram20187711_5*m_h_i*1_1_2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19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6"/>
  <p:tag name="KSO_WM_UNIT_ID" val="diagram20187711_5*m_h_i*1_1_2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7"/>
  <p:tag name="KSO_WM_UNIT_ID" val="diagram20187711_5*m_h_i*1_1_2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8"/>
  <p:tag name="KSO_WM_UNIT_ID" val="diagram20187711_5*m_h_i*1_1_2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9"/>
  <p:tag name="KSO_WM_UNIT_ID" val="diagram20187711_5*m_h_i*1_1_2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0"/>
  <p:tag name="KSO_WM_UNIT_ID" val="diagram20187711_5*m_h_i*1_1_3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1"/>
  <p:tag name="KSO_WM_UNIT_ID" val="diagram20187711_5*m_h_i*1_1_3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2"/>
  <p:tag name="KSO_WM_UNIT_ID" val="diagram20187711_5*m_h_i*1_1_3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3"/>
  <p:tag name="KSO_WM_UNIT_ID" val="diagram20187711_5*m_h_i*1_1_3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4"/>
  <p:tag name="KSO_WM_UNIT_ID" val="diagram20187711_5*m_h_i*1_1_3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9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5"/>
  <p:tag name="KSO_WM_UNIT_ID" val="diagram20187711_5*m_h_i*1_1_3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20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6"/>
  <p:tag name="KSO_WM_UNIT_ID" val="diagram20187711_5*m_h_i*1_1_3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201.xml><?xml version="1.0" encoding="utf-8"?>
<p:tagLst xmlns:p="http://schemas.openxmlformats.org/presentationml/2006/main">
  <p:tag name="KSO_WM_TAG_VERSION" val="1.0"/>
  <p:tag name="KSO_WM_TEMPLATE_CATEGORY" val="diagram"/>
  <p:tag name="KSO_WM_TEMPLATE_INDEX" val="20187711"/>
  <p:tag name="KSO_WM_UNIT_TYPE" val="m_h_a"/>
  <p:tag name="KSO_WM_UNIT_INDEX" val="1_1_1"/>
  <p:tag name="KSO_WM_UNIT_ID" val="diagram20187711_5*m_h_a*1_1_1"/>
  <p:tag name="KSO_WM_UNIT_LAYERLEVEL" val="1_1_1"/>
  <p:tag name="KSO_WM_UNIT_VALUE" val="7"/>
  <p:tag name="KSO_WM_UNIT_HIGHLIGHT" val="0"/>
  <p:tag name="KSO_WM_UNIT_COMPATIBLE" val="0"/>
  <p:tag name="KSO_WM_BEAUTIFY_FLAG" val="#wm#"/>
  <p:tag name="KSO_WM_UNIT_PRESET_TEXT" val="添加标题"/>
  <p:tag name="KSO_WM_UNIT_ISCONTENTSTIT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202.xml><?xml version="1.0" encoding="utf-8"?>
<p:tagLst xmlns:p="http://schemas.openxmlformats.org/presentationml/2006/main">
  <p:tag name="KSO_WM_TAG_VERSION" val="1.0"/>
  <p:tag name="KSO_WM_TEMPLATE_CATEGORY" val="diagram"/>
  <p:tag name="KSO_WM_TEMPLATE_INDEX" val="20187711"/>
  <p:tag name="KSO_WM_UNIT_TYPE" val="m_h_f"/>
  <p:tag name="KSO_WM_UNIT_INDEX" val="1_1_1"/>
  <p:tag name="KSO_WM_UNIT_ID" val="diagram20187711_5*m_h_f*1_1_1"/>
  <p:tag name="KSO_WM_UNIT_LAYERLEVEL" val="1_1_1"/>
  <p:tag name="KSO_WM_UNIT_VALUE" val="30"/>
  <p:tag name="KSO_WM_UNIT_HIGHLIGHT" val="0"/>
  <p:tag name="KSO_WM_UNIT_COMPATIBLE" val="0"/>
  <p:tag name="KSO_WM_BEAUTIFY_FLAG" val="#wm#"/>
  <p:tag name="KSO_WM_UNIT_PRESET_TEXT" val="单击此处添加文本具体内容"/>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20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
  <p:tag name="KSO_WM_UNIT_ID" val="diagram20187711_5*m_h_i*1_2_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
  <p:tag name="KSO_WM_UNIT_ID" val="diagram20187711_5*m_h_i*1_2_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
  <p:tag name="KSO_WM_UNIT_ID" val="diagram20187711_5*m_h_i*1_2_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
  <p:tag name="KSO_WM_UNIT_ID" val="diagram20187711_5*m_h_i*1_2_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
  <p:tag name="KSO_WM_UNIT_ID" val="diagram20187711_5*m_h_i*1_2_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
  <p:tag name="KSO_WM_UNIT_ID" val="diagram20187711_5*m_h_i*1_2_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7"/>
  <p:tag name="KSO_WM_UNIT_ID" val="diagram20187711_5*m_h_i*1_2_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TEMPLATE_CATEGORY" val="diagram"/>
  <p:tag name="KSO_WM_TEMPLATE_INDEX" val="20182561"/>
  <p:tag name="KSO_WM_TAG_VERSION" val="1.0"/>
  <p:tag name="KSO_WM_BEAUTIFY_FLAG" val="#wm#"/>
  <p:tag name="KSO_WM_UNIT_TYPE" val="f"/>
  <p:tag name="KSO_WM_UNIT_INDEX" val="1"/>
  <p:tag name="KSO_WM_UNIT_ID" val="diagram20182561_1*f*1"/>
  <p:tag name="KSO_WM_UNIT_CLEAR" val="1"/>
  <p:tag name="KSO_WM_UNIT_LAYERLEVEL" val="1"/>
  <p:tag name="KSO_WM_UNIT_VALUE" val="336"/>
  <p:tag name="KSO_WM_UNIT_HIGHLIGHT" val="0"/>
  <p:tag name="KSO_WM_UNIT_COMPATIBLE" val="0"/>
  <p:tag name="KSO_WM_UNIT_PRESET_TEXT_INDEX" val="2"/>
  <p:tag name="KSO_WM_UNIT_PRESET_TEXT_LEN" val="40"/>
</p:tagLst>
</file>

<file path=ppt/tags/tag21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8"/>
  <p:tag name="KSO_WM_UNIT_ID" val="diagram20187711_5*m_h_i*1_2_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9"/>
  <p:tag name="KSO_WM_UNIT_ID" val="diagram20187711_5*m_h_i*1_2_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0"/>
  <p:tag name="KSO_WM_UNIT_ID" val="diagram20187711_5*m_h_i*1_2_1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1"/>
  <p:tag name="KSO_WM_UNIT_ID" val="diagram20187711_5*m_h_i*1_2_1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2"/>
  <p:tag name="KSO_WM_UNIT_ID" val="diagram20187711_5*m_h_i*1_2_1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3"/>
  <p:tag name="KSO_WM_UNIT_ID" val="diagram20187711_5*m_h_i*1_2_1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4"/>
  <p:tag name="KSO_WM_UNIT_ID" val="diagram20187711_5*m_h_i*1_2_1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5"/>
  <p:tag name="KSO_WM_UNIT_ID" val="diagram20187711_5*m_h_i*1_2_1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6"/>
  <p:tag name="KSO_WM_UNIT_ID" val="diagram20187711_5*m_h_i*1_2_1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7"/>
  <p:tag name="KSO_WM_UNIT_ID" val="diagram20187711_5*m_h_i*1_2_1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22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8"/>
  <p:tag name="KSO_WM_UNIT_ID" val="diagram20187711_5*m_h_i*1_2_1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9"/>
  <p:tag name="KSO_WM_UNIT_ID" val="diagram20187711_5*m_h_i*1_2_1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0"/>
  <p:tag name="KSO_WM_UNIT_ID" val="diagram20187711_5*m_h_i*1_2_2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1"/>
  <p:tag name="KSO_WM_UNIT_ID" val="diagram20187711_5*m_h_i*1_2_2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2"/>
  <p:tag name="KSO_WM_UNIT_ID" val="diagram20187711_5*m_h_i*1_2_2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3"/>
  <p:tag name="KSO_WM_UNIT_ID" val="diagram20187711_5*m_h_i*1_2_2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4"/>
  <p:tag name="KSO_WM_UNIT_ID" val="diagram20187711_5*m_h_i*1_2_2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5"/>
  <p:tag name="KSO_WM_UNIT_ID" val="diagram20187711_5*m_h_i*1_2_2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6"/>
  <p:tag name="KSO_WM_UNIT_ID" val="diagram20187711_5*m_h_i*1_2_2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7"/>
  <p:tag name="KSO_WM_UNIT_ID" val="diagram20187711_5*m_h_i*1_2_2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23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8"/>
  <p:tag name="KSO_WM_UNIT_ID" val="diagram20187711_5*m_h_i*1_2_2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9"/>
  <p:tag name="KSO_WM_UNIT_ID" val="diagram20187711_5*m_h_i*1_2_2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0"/>
  <p:tag name="KSO_WM_UNIT_ID" val="diagram20187711_5*m_h_i*1_2_3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1"/>
  <p:tag name="KSO_WM_UNIT_ID" val="diagram20187711_5*m_h_i*1_2_3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2"/>
  <p:tag name="KSO_WM_UNIT_ID" val="diagram20187711_5*m_h_i*1_2_3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3"/>
  <p:tag name="KSO_WM_UNIT_ID" val="diagram20187711_5*m_h_i*1_2_3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4"/>
  <p:tag name="KSO_WM_UNIT_ID" val="diagram20187711_5*m_h_i*1_2_3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Lst>
</file>

<file path=ppt/tags/tag23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5"/>
  <p:tag name="KSO_WM_UNIT_ID" val="diagram20187711_5*m_h_i*1_2_3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6"/>
  <p:tag name="KSO_WM_UNIT_ID" val="diagram20187711_5*m_h_i*1_2_3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7"/>
  <p:tag name="KSO_WM_UNIT_ID" val="diagram20187711_5*m_h_i*1_2_3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24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8"/>
  <p:tag name="KSO_WM_UNIT_ID" val="diagram20187711_5*m_h_i*1_2_3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9"/>
  <p:tag name="KSO_WM_UNIT_ID" val="diagram20187711_5*m_h_i*1_2_3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0"/>
  <p:tag name="KSO_WM_UNIT_ID" val="diagram20187711_5*m_h_i*1_2_4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1"/>
  <p:tag name="KSO_WM_UNIT_ID" val="diagram20187711_5*m_h_i*1_2_4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2"/>
  <p:tag name="KSO_WM_UNIT_ID" val="diagram20187711_5*m_h_i*1_2_4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3"/>
  <p:tag name="KSO_WM_UNIT_ID" val="diagram20187711_5*m_h_i*1_2_4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4"/>
  <p:tag name="KSO_WM_UNIT_ID" val="diagram20187711_5*m_h_i*1_2_4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5"/>
  <p:tag name="KSO_WM_UNIT_ID" val="diagram20187711_5*m_h_i*1_2_4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6"/>
  <p:tag name="KSO_WM_UNIT_ID" val="diagram20187711_5*m_h_i*1_2_4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7"/>
  <p:tag name="KSO_WM_UNIT_ID" val="diagram20187711_5*m_h_i*1_2_4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TEMPLATE_CATEGORY" val="diagram"/>
  <p:tag name="KSO_WM_TEMPLATE_INDEX" val="20182561"/>
  <p:tag name="KSO_WM_TAG_VERSION" val="1.0"/>
  <p:tag name="KSO_WM_BEAUTIFY_FLAG" val="#wm#"/>
  <p:tag name="KSO_WM_UNIT_TYPE" val="f"/>
  <p:tag name="KSO_WM_UNIT_INDEX" val="1"/>
  <p:tag name="KSO_WM_UNIT_ID" val="diagram20182561_1*f*1"/>
  <p:tag name="KSO_WM_UNIT_CLEAR" val="1"/>
  <p:tag name="KSO_WM_UNIT_LAYERLEVEL" val="1"/>
  <p:tag name="KSO_WM_UNIT_VALUE" val="336"/>
  <p:tag name="KSO_WM_UNIT_HIGHLIGHT" val="0"/>
  <p:tag name="KSO_WM_UNIT_COMPATIBLE" val="0"/>
  <p:tag name="KSO_WM_UNIT_PRESET_TEXT_INDEX" val="2"/>
  <p:tag name="KSO_WM_UNIT_PRESET_TEXT_LEN" val="40"/>
</p:tagLst>
</file>

<file path=ppt/tags/tag25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8"/>
  <p:tag name="KSO_WM_UNIT_ID" val="diagram20187711_5*m_h_i*1_2_4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9"/>
  <p:tag name="KSO_WM_UNIT_ID" val="diagram20187711_5*m_h_i*1_2_4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0"/>
  <p:tag name="KSO_WM_UNIT_ID" val="diagram20187711_5*m_h_i*1_2_5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1"/>
  <p:tag name="KSO_WM_UNIT_ID" val="diagram20187711_5*m_h_i*1_2_5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2"/>
  <p:tag name="KSO_WM_UNIT_ID" val="diagram20187711_5*m_h_i*1_2_5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3"/>
  <p:tag name="KSO_WM_UNIT_ID" val="diagram20187711_5*m_h_i*1_2_5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4"/>
  <p:tag name="KSO_WM_UNIT_ID" val="diagram20187711_5*m_h_i*1_2_5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5"/>
  <p:tag name="KSO_WM_UNIT_ID" val="diagram20187711_5*m_h_i*1_2_5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6"/>
  <p:tag name="KSO_WM_UNIT_ID" val="diagram20187711_5*m_h_i*1_2_5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5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7"/>
  <p:tag name="KSO_WM_UNIT_ID" val="diagram20187711_5*m_h_i*1_2_5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1"/>
  <p:tag name="KSO_WM_TEMPLATE_CATEGORY" val="diagram"/>
  <p:tag name="KSO_WM_TEMPLATE_INDEX" val="20198475"/>
  <p:tag name="KSO_WM_UNIT_LAYERLEVEL" val="1"/>
  <p:tag name="KSO_WM_TAG_VERSION" val="1.0"/>
  <p:tag name="KSO_WM_BEAUTIFY_FLAG" val="#wm#"/>
  <p:tag name="KSO_WM_UNIT_TYPE" val="i"/>
  <p:tag name="KSO_WM_UNIT_INDEX" val="11"/>
  <p:tag name="KSO_WM_UNIT_ADJUSTLAYOUT_ID" val="260"/>
</p:tagLst>
</file>

<file path=ppt/tags/tag26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8"/>
  <p:tag name="KSO_WM_UNIT_ID" val="diagram20187711_5*m_h_i*1_2_5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9"/>
  <p:tag name="KSO_WM_UNIT_ID" val="diagram20187711_5*m_h_i*1_2_5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0"/>
  <p:tag name="KSO_WM_UNIT_ID" val="diagram20187711_5*m_h_i*1_2_6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1"/>
  <p:tag name="KSO_WM_UNIT_ID" val="diagram20187711_5*m_h_i*1_2_6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2"/>
  <p:tag name="KSO_WM_UNIT_ID" val="diagram20187711_5*m_h_i*1_2_6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6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3"/>
  <p:tag name="KSO_WM_UNIT_ID" val="diagram20187711_5*m_h_i*1_2_6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4"/>
  <p:tag name="KSO_WM_UNIT_ID" val="diagram20187711_5*m_h_i*1_2_6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6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5"/>
  <p:tag name="KSO_WM_UNIT_ID" val="diagram20187711_5*m_h_i*1_2_6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6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6"/>
  <p:tag name="KSO_WM_UNIT_ID" val="diagram20187711_5*m_h_i*1_2_6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7"/>
  <p:tag name="KSO_WM_UNIT_ID" val="diagram20187711_5*m_h_i*1_2_6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2"/>
  <p:tag name="KSO_WM_TEMPLATE_CATEGORY" val="diagram"/>
  <p:tag name="KSO_WM_TEMPLATE_INDEX" val="20198475"/>
  <p:tag name="KSO_WM_UNIT_LAYERLEVEL" val="1"/>
  <p:tag name="KSO_WM_TAG_VERSION" val="1.0"/>
  <p:tag name="KSO_WM_BEAUTIFY_FLAG" val="#wm#"/>
  <p:tag name="KSO_WM_UNIT_TYPE" val="i"/>
  <p:tag name="KSO_WM_UNIT_INDEX" val="12"/>
  <p:tag name="KSO_WM_UNIT_ADJUSTLAYOUT_ID" val="261"/>
</p:tagLst>
</file>

<file path=ppt/tags/tag27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8"/>
  <p:tag name="KSO_WM_UNIT_ID" val="diagram20187711_5*m_h_i*1_2_6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7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9"/>
  <p:tag name="KSO_WM_UNIT_ID" val="diagram20187711_5*m_h_i*1_2_6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272.xml><?xml version="1.0" encoding="utf-8"?>
<p:tagLst xmlns:p="http://schemas.openxmlformats.org/presentationml/2006/main">
  <p:tag name="KSO_WM_TAG_VERSION" val="1.0"/>
  <p:tag name="KSO_WM_TEMPLATE_CATEGORY" val="diagram"/>
  <p:tag name="KSO_WM_TEMPLATE_INDEX" val="20187711"/>
  <p:tag name="KSO_WM_UNIT_TYPE" val="m_h_a"/>
  <p:tag name="KSO_WM_UNIT_INDEX" val="1_2_1"/>
  <p:tag name="KSO_WM_UNIT_ID" val="diagram20187711_5*m_h_a*1_2_1"/>
  <p:tag name="KSO_WM_UNIT_LAYERLEVEL" val="1_1_1"/>
  <p:tag name="KSO_WM_UNIT_VALUE" val="7"/>
  <p:tag name="KSO_WM_UNIT_HIGHLIGHT" val="0"/>
  <p:tag name="KSO_WM_UNIT_COMPATIBLE" val="0"/>
  <p:tag name="KSO_WM_BEAUTIFY_FLAG" val="#wm#"/>
  <p:tag name="KSO_WM_UNIT_PRESET_TEXT" val="添加标题"/>
  <p:tag name="KSO_WM_UNIT_ISCONTENTSTIT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273.xml><?xml version="1.0" encoding="utf-8"?>
<p:tagLst xmlns:p="http://schemas.openxmlformats.org/presentationml/2006/main">
  <p:tag name="KSO_WM_TAG_VERSION" val="1.0"/>
  <p:tag name="KSO_WM_TEMPLATE_CATEGORY" val="diagram"/>
  <p:tag name="KSO_WM_TEMPLATE_INDEX" val="20187711"/>
  <p:tag name="KSO_WM_UNIT_TYPE" val="m_h_f"/>
  <p:tag name="KSO_WM_UNIT_INDEX" val="1_2_1"/>
  <p:tag name="KSO_WM_UNIT_ID" val="diagram20187711_5*m_h_f*1_2_1"/>
  <p:tag name="KSO_WM_UNIT_LAYERLEVEL" val="1_1_1"/>
  <p:tag name="KSO_WM_UNIT_VALUE" val="30"/>
  <p:tag name="KSO_WM_UNIT_HIGHLIGHT" val="0"/>
  <p:tag name="KSO_WM_UNIT_COMPATIBLE" val="0"/>
  <p:tag name="KSO_WM_BEAUTIFY_FLAG" val="#wm#"/>
  <p:tag name="KSO_WM_UNIT_PRESET_TEXT" val="单击此处添加文本具体内容"/>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27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
  <p:tag name="KSO_WM_UNIT_ID" val="diagram20187711_5*m_h_i*1_3_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
  <p:tag name="KSO_WM_UNIT_ID" val="diagram20187711_5*m_h_i*1_3_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
  <p:tag name="KSO_WM_UNIT_ID" val="diagram20187711_5*m_h_i*1_3_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4"/>
  <p:tag name="KSO_WM_UNIT_ID" val="diagram20187711_5*m_h_i*1_3_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7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5"/>
  <p:tag name="KSO_WM_UNIT_ID" val="diagram20187711_5*m_h_i*1_3_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7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6"/>
  <p:tag name="KSO_WM_UNIT_ID" val="diagram20187711_5*m_h_i*1_3_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d*1"/>
  <p:tag name="KSO_WM_TEMPLATE_CATEGORY" val="diagram"/>
  <p:tag name="KSO_WM_TEMPLATE_INDEX" val="20198475"/>
  <p:tag name="KSO_WM_UNIT_LAYERLEVEL" val="1"/>
  <p:tag name="KSO_WM_TAG_VERSION" val="1.0"/>
  <p:tag name="KSO_WM_BEAUTIFY_FLAG" val="#wm#"/>
  <p:tag name="KSO_WM_UNIT_VALUE" val="972*1296"/>
  <p:tag name="KSO_WM_UNIT_TYPE" val="d"/>
  <p:tag name="KSO_WM_UNIT_INDEX" val="1"/>
  <p:tag name="KSO_WM_UNIT_ADJUSTLAYOUT_ID" val="512"/>
  <p:tag name="KSO_WM_UNIT_PICTURE_CLIP_FLAG" val="1"/>
</p:tagLst>
</file>

<file path=ppt/tags/tag28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7"/>
  <p:tag name="KSO_WM_UNIT_ID" val="diagram20187711_5*m_h_i*1_3_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8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8"/>
  <p:tag name="KSO_WM_UNIT_ID" val="diagram20187711_5*m_h_i*1_3_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9"/>
  <p:tag name="KSO_WM_UNIT_ID" val="diagram20187711_5*m_h_i*1_3_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8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0"/>
  <p:tag name="KSO_WM_UNIT_ID" val="diagram20187711_5*m_h_i*1_3_1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8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1"/>
  <p:tag name="KSO_WM_UNIT_ID" val="diagram20187711_5*m_h_i*1_3_1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2"/>
  <p:tag name="KSO_WM_UNIT_ID" val="diagram20187711_5*m_h_i*1_3_1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8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3"/>
  <p:tag name="KSO_WM_UNIT_ID" val="diagram20187711_5*m_h_i*1_3_1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4"/>
  <p:tag name="KSO_WM_UNIT_ID" val="diagram20187711_5*m_h_i*1_3_1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8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5"/>
  <p:tag name="KSO_WM_UNIT_ID" val="diagram20187711_5*m_h_i*1_3_1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6"/>
  <p:tag name="KSO_WM_UNIT_ID" val="diagram20187711_5*m_h_i*1_3_1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5"/>
  <p:tag name="KSO_WM_TEMPLATE_CATEGORY" val="diagram"/>
  <p:tag name="KSO_WM_TEMPLATE_INDEX" val="20198475"/>
  <p:tag name="KSO_WM_UNIT_LAYERLEVEL" val="1"/>
  <p:tag name="KSO_WM_TAG_VERSION" val="1.0"/>
  <p:tag name="KSO_WM_BEAUTIFY_FLAG" val="#wm#"/>
  <p:tag name="KSO_WM_UNIT_TYPE" val="i"/>
  <p:tag name="KSO_WM_UNIT_INDEX" val="15"/>
  <p:tag name="KSO_WM_UNIT_ADJUSTLAYOUT_ID" val="517"/>
</p:tagLst>
</file>

<file path=ppt/tags/tag29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9"/>
  <p:tag name="KSO_WM_UNIT_ID" val="diagram20187711_5*m_h_i*1_3_1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0"/>
  <p:tag name="KSO_WM_UNIT_ID" val="diagram20187711_5*m_h_i*1_3_2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9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1"/>
  <p:tag name="KSO_WM_UNIT_ID" val="diagram20187711_5*m_h_i*1_3_2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2"/>
  <p:tag name="KSO_WM_UNIT_ID" val="diagram20187711_5*m_h_i*1_3_2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9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3"/>
  <p:tag name="KSO_WM_UNIT_ID" val="diagram20187711_5*m_h_i*1_3_2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9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4"/>
  <p:tag name="KSO_WM_UNIT_ID" val="diagram20187711_5*m_h_i*1_3_2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5"/>
  <p:tag name="KSO_WM_UNIT_ID" val="diagram20187711_5*m_h_i*1_3_2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9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6"/>
  <p:tag name="KSO_WM_UNIT_ID" val="diagram20187711_5*m_h_i*1_3_2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9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7"/>
  <p:tag name="KSO_WM_UNIT_ID" val="diagram20187711_5*m_h_i*1_3_2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8"/>
  <p:tag name="KSO_WM_UNIT_ID" val="diagram20187711_5*m_h_i*1_3_2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6"/>
  <p:tag name="KSO_WM_TEMPLATE_CATEGORY" val="diagram"/>
  <p:tag name="KSO_WM_TEMPLATE_INDEX" val="20198475"/>
  <p:tag name="KSO_WM_UNIT_LAYERLEVEL" val="1"/>
  <p:tag name="KSO_WM_TAG_VERSION" val="1.0"/>
  <p:tag name="KSO_WM_BEAUTIFY_FLAG" val="#wm#"/>
  <p:tag name="KSO_WM_UNIT_TYPE" val="i"/>
  <p:tag name="KSO_WM_UNIT_INDEX" val="16"/>
  <p:tag name="KSO_WM_UNIT_ADJUSTLAYOUT_ID" val="262"/>
</p:tagLst>
</file>

<file path=ppt/tags/tag30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9"/>
  <p:tag name="KSO_WM_UNIT_ID" val="diagram20187711_5*m_h_i*1_3_2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0"/>
  <p:tag name="KSO_WM_UNIT_ID" val="diagram20187711_5*m_h_i*1_3_3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1"/>
  <p:tag name="KSO_WM_UNIT_ID" val="diagram20187711_5*m_h_i*1_3_3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2"/>
  <p:tag name="KSO_WM_UNIT_ID" val="diagram20187711_5*m_h_i*1_3_3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3"/>
  <p:tag name="KSO_WM_UNIT_ID" val="diagram20187711_5*m_h_i*1_3_3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4"/>
  <p:tag name="KSO_WM_UNIT_ID" val="diagram20187711_5*m_h_i*1_3_3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5"/>
  <p:tag name="KSO_WM_UNIT_ID" val="diagram20187711_5*m_h_i*1_3_3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30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6"/>
  <p:tag name="KSO_WM_UNIT_ID" val="diagram20187711_5*m_h_i*1_3_3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308.xml><?xml version="1.0" encoding="utf-8"?>
<p:tagLst xmlns:p="http://schemas.openxmlformats.org/presentationml/2006/main">
  <p:tag name="KSO_WM_TAG_VERSION" val="1.0"/>
  <p:tag name="KSO_WM_TEMPLATE_CATEGORY" val="diagram"/>
  <p:tag name="KSO_WM_TEMPLATE_INDEX" val="20187711"/>
  <p:tag name="KSO_WM_UNIT_TYPE" val="m_h_a"/>
  <p:tag name="KSO_WM_UNIT_INDEX" val="1_3_1"/>
  <p:tag name="KSO_WM_UNIT_ID" val="diagram20187711_5*m_h_a*1_3_1"/>
  <p:tag name="KSO_WM_UNIT_LAYERLEVEL" val="1_1_1"/>
  <p:tag name="KSO_WM_UNIT_VALUE" val="7"/>
  <p:tag name="KSO_WM_UNIT_HIGHLIGHT" val="0"/>
  <p:tag name="KSO_WM_UNIT_COMPATIBLE" val="0"/>
  <p:tag name="KSO_WM_BEAUTIFY_FLAG" val="#wm#"/>
  <p:tag name="KSO_WM_UNIT_PRESET_TEXT" val="添加标题"/>
  <p:tag name="KSO_WM_UNIT_ISCONTENTSTIT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309.xml><?xml version="1.0" encoding="utf-8"?>
<p:tagLst xmlns:p="http://schemas.openxmlformats.org/presentationml/2006/main">
  <p:tag name="KSO_WM_TAG_VERSION" val="1.0"/>
  <p:tag name="KSO_WM_TEMPLATE_CATEGORY" val="diagram"/>
  <p:tag name="KSO_WM_TEMPLATE_INDEX" val="20187711"/>
  <p:tag name="KSO_WM_UNIT_TYPE" val="m_h_f"/>
  <p:tag name="KSO_WM_UNIT_INDEX" val="1_3_1"/>
  <p:tag name="KSO_WM_UNIT_ID" val="diagram20187711_5*m_h_f*1_3_1"/>
  <p:tag name="KSO_WM_UNIT_LAYERLEVEL" val="1_1_1"/>
  <p:tag name="KSO_WM_UNIT_VALUE" val="30"/>
  <p:tag name="KSO_WM_UNIT_HIGHLIGHT" val="0"/>
  <p:tag name="KSO_WM_UNIT_COMPATIBLE" val="0"/>
  <p:tag name="KSO_WM_BEAUTIFY_FLAG" val="#wm#"/>
  <p:tag name="KSO_WM_UNIT_PRESET_TEXT" val="单击此处添加文本具体内容"/>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31.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8475_1*h_f*1_1"/>
  <p:tag name="KSO_WM_TEMPLATE_CATEGORY" val="diagram"/>
  <p:tag name="KSO_WM_TEMPLATE_INDEX" val="20198475"/>
  <p:tag name="KSO_WM_UNIT_LAYERLEVEL" val="1_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
  <p:tag name="KSO_WM_UNIT_NOCLEAR" val="0"/>
  <p:tag name="KSO_WM_UNIT_VALUE" val="90"/>
  <p:tag name="KSO_WM_UNIT_TYPE" val="h_f"/>
  <p:tag name="KSO_WM_UNIT_INDEX" val="1_1"/>
  <p:tag name="KSO_WM_UNIT_ADJUSTLAYOUT_ID" val="9"/>
</p:tagLst>
</file>

<file path=ppt/tags/tag31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7"/>
  <p:tag name="KSO_WM_UNIT_ID" val="diagram20187711_5*m_h_i*1_3_1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
  <p:tag name="KSO_WM_UNIT_ID" val="diagram20187711_5*m_h_i*1_4_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
  <p:tag name="KSO_WM_UNIT_ID" val="diagram20187711_5*m_h_i*1_4_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
  <p:tag name="KSO_WM_UNIT_ID" val="diagram20187711_5*m_h_i*1_4_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1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4"/>
  <p:tag name="KSO_WM_UNIT_ID" val="diagram20187711_5*m_h_i*1_4_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5"/>
  <p:tag name="KSO_WM_UNIT_ID" val="diagram20187711_5*m_h_i*1_4_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6"/>
  <p:tag name="KSO_WM_UNIT_ID" val="diagram20187711_5*m_h_i*1_4_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7"/>
  <p:tag name="KSO_WM_UNIT_ID" val="diagram20187711_5*m_h_i*1_4_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8"/>
  <p:tag name="KSO_WM_UNIT_ID" val="diagram20187711_5*m_h_i*1_4_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9"/>
  <p:tag name="KSO_WM_UNIT_ID" val="diagram20187711_5*m_h_i*1_4_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8475_1*h_a*1_1"/>
  <p:tag name="KSO_WM_TEMPLATE_CATEGORY" val="diagram"/>
  <p:tag name="KSO_WM_TEMPLATE_INDEX" val="20198475"/>
  <p:tag name="KSO_WM_UNIT_LAYERLEVEL" val="1_1"/>
  <p:tag name="KSO_WM_TAG_VERSION" val="1.0"/>
  <p:tag name="KSO_WM_BEAUTIFY_FLAG" val="#wm#"/>
  <p:tag name="KSO_WM_UNIT_ISCONTENTSTITLE" val="0"/>
  <p:tag name="KSO_WM_UNIT_PRESET_TEXT" val="单击此处小标题"/>
  <p:tag name="KSO_WM_UNIT_NOCLEAR" val="0"/>
  <p:tag name="KSO_WM_UNIT_VALUE" val="10"/>
  <p:tag name="KSO_WM_UNIT_TYPE" val="h_a"/>
  <p:tag name="KSO_WM_UNIT_INDEX" val="1_1"/>
  <p:tag name="KSO_WM_UNIT_ADJUSTLAYOUT_ID" val="13"/>
</p:tagLst>
</file>

<file path=ppt/tags/tag32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1"/>
  <p:tag name="KSO_WM_UNIT_ID" val="diagram20187711_5*m_h_i*1_4_1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3"/>
  <p:tag name="KSO_WM_UNIT_ID" val="diagram20187711_5*m_h_i*1_4_1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4"/>
  <p:tag name="KSO_WM_UNIT_ID" val="diagram20187711_5*m_h_i*1_4_1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5"/>
  <p:tag name="KSO_WM_UNIT_ID" val="diagram20187711_5*m_h_i*1_4_1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6"/>
  <p:tag name="KSO_WM_UNIT_ID" val="diagram20187711_5*m_h_i*1_4_1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7"/>
  <p:tag name="KSO_WM_UNIT_ID" val="diagram20187711_5*m_h_i*1_4_1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9"/>
  <p:tag name="KSO_WM_UNIT_ID" val="diagram20187711_5*m_h_i*1_4_1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1"/>
  <p:tag name="KSO_WM_UNIT_ID" val="diagram20187711_5*m_h_i*1_4_2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2"/>
  <p:tag name="KSO_WM_UNIT_ID" val="diagram20187711_5*m_h_i*1_4_2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3"/>
  <p:tag name="KSO_WM_UNIT_ID" val="diagram20187711_5*m_h_i*1_4_2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1"/>
  <p:tag name="KSO_WM_TEMPLATE_CATEGORY" val="diagram"/>
  <p:tag name="KSO_WM_TEMPLATE_INDEX" val="20198475"/>
  <p:tag name="KSO_WM_UNIT_LAYERLEVEL" val="1"/>
  <p:tag name="KSO_WM_TAG_VERSION" val="1.0"/>
  <p:tag name="KSO_WM_BEAUTIFY_FLAG" val="#wm#"/>
  <p:tag name="KSO_WM_UNIT_TYPE" val="i"/>
  <p:tag name="KSO_WM_UNIT_INDEX" val="11"/>
  <p:tag name="KSO_WM_UNIT_ADJUSTLAYOUT_ID" val="260"/>
</p:tagLst>
</file>

<file path=ppt/tags/tag33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4"/>
  <p:tag name="KSO_WM_UNIT_ID" val="diagram20187711_5*m_h_i*1_4_2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3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5"/>
  <p:tag name="KSO_WM_UNIT_ID" val="diagram20187711_5*m_h_i*1_4_2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6"/>
  <p:tag name="KSO_WM_UNIT_ID" val="diagram20187711_5*m_h_i*1_4_2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7"/>
  <p:tag name="KSO_WM_UNIT_ID" val="diagram20187711_5*m_h_i*1_4_2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3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8"/>
  <p:tag name="KSO_WM_UNIT_ID" val="diagram20187711_5*m_h_i*1_4_2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9"/>
  <p:tag name="KSO_WM_UNIT_ID" val="diagram20187711_5*m_h_i*1_4_2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0"/>
  <p:tag name="KSO_WM_UNIT_ID" val="diagram20187711_5*m_h_i*1_4_3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1"/>
  <p:tag name="KSO_WM_UNIT_ID" val="diagram20187711_5*m_h_i*1_4_3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3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2"/>
  <p:tag name="KSO_WM_UNIT_ID" val="diagram20187711_5*m_h_i*1_4_3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3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3"/>
  <p:tag name="KSO_WM_UNIT_ID" val="diagram20187711_5*m_h_i*1_4_3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2"/>
  <p:tag name="KSO_WM_TEMPLATE_CATEGORY" val="diagram"/>
  <p:tag name="KSO_WM_TEMPLATE_INDEX" val="20198475"/>
  <p:tag name="KSO_WM_UNIT_LAYERLEVEL" val="1"/>
  <p:tag name="KSO_WM_TAG_VERSION" val="1.0"/>
  <p:tag name="KSO_WM_BEAUTIFY_FLAG" val="#wm#"/>
  <p:tag name="KSO_WM_UNIT_TYPE" val="i"/>
  <p:tag name="KSO_WM_UNIT_INDEX" val="12"/>
  <p:tag name="KSO_WM_UNIT_ADJUSTLAYOUT_ID" val="261"/>
</p:tagLst>
</file>

<file path=ppt/tags/tag34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4"/>
  <p:tag name="KSO_WM_UNIT_ID" val="diagram20187711_5*m_h_i*1_4_3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5"/>
  <p:tag name="KSO_WM_UNIT_ID" val="diagram20187711_5*m_h_i*1_4_3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34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6"/>
  <p:tag name="KSO_WM_UNIT_ID" val="diagram20187711_5*m_h_i*1_4_3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343.xml><?xml version="1.0" encoding="utf-8"?>
<p:tagLst xmlns:p="http://schemas.openxmlformats.org/presentationml/2006/main">
  <p:tag name="KSO_WM_TAG_VERSION" val="1.0"/>
  <p:tag name="KSO_WM_TEMPLATE_CATEGORY" val="diagram"/>
  <p:tag name="KSO_WM_TEMPLATE_INDEX" val="20187711"/>
  <p:tag name="KSO_WM_UNIT_TYPE" val="m_h_a"/>
  <p:tag name="KSO_WM_UNIT_INDEX" val="1_4_1"/>
  <p:tag name="KSO_WM_UNIT_ID" val="diagram20187711_5*m_h_a*1_4_1"/>
  <p:tag name="KSO_WM_UNIT_LAYERLEVEL" val="1_1_1"/>
  <p:tag name="KSO_WM_UNIT_VALUE" val="7"/>
  <p:tag name="KSO_WM_UNIT_HIGHLIGHT" val="0"/>
  <p:tag name="KSO_WM_UNIT_COMPATIBLE" val="0"/>
  <p:tag name="KSO_WM_BEAUTIFY_FLAG" val="#wm#"/>
  <p:tag name="KSO_WM_UNIT_PRESET_TEXT" val="添加标题"/>
  <p:tag name="KSO_WM_UNIT_ISCONTENTSTIT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344.xml><?xml version="1.0" encoding="utf-8"?>
<p:tagLst xmlns:p="http://schemas.openxmlformats.org/presentationml/2006/main">
  <p:tag name="KSO_WM_TAG_VERSION" val="1.0"/>
  <p:tag name="KSO_WM_TEMPLATE_CATEGORY" val="diagram"/>
  <p:tag name="KSO_WM_TEMPLATE_INDEX" val="20187711"/>
  <p:tag name="KSO_WM_UNIT_TYPE" val="m_h_f"/>
  <p:tag name="KSO_WM_UNIT_INDEX" val="1_4_1"/>
  <p:tag name="KSO_WM_UNIT_ID" val="diagram20187711_5*m_h_f*1_4_1"/>
  <p:tag name="KSO_WM_UNIT_LAYERLEVEL" val="1_1_1"/>
  <p:tag name="KSO_WM_UNIT_VALUE" val="30"/>
  <p:tag name="KSO_WM_UNIT_HIGHLIGHT" val="0"/>
  <p:tag name="KSO_WM_UNIT_COMPATIBLE" val="0"/>
  <p:tag name="KSO_WM_BEAUTIFY_FLAG" val="#wm#"/>
  <p:tag name="KSO_WM_UNIT_PRESET_TEXT" val="单击此处添加文本具体内容"/>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34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
  <p:tag name="KSO_WM_UNIT_ID" val="diagram20187711_5*m_h_i*1_5_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Lst>
</file>

<file path=ppt/tags/tag34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
  <p:tag name="KSO_WM_UNIT_ID" val="diagram20187711_5*m_h_i*1_5_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
  <p:tag name="KSO_WM_UNIT_ID" val="diagram20187711_5*m_h_i*1_5_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4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4"/>
  <p:tag name="KSO_WM_UNIT_ID" val="diagram20187711_5*m_h_i*1_5_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4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5"/>
  <p:tag name="KSO_WM_UNIT_ID" val="diagram20187711_5*m_h_i*1_5_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5"/>
  <p:tag name="KSO_WM_TEMPLATE_CATEGORY" val="diagram"/>
  <p:tag name="KSO_WM_TEMPLATE_INDEX" val="20198475"/>
  <p:tag name="KSO_WM_UNIT_LAYERLEVEL" val="1"/>
  <p:tag name="KSO_WM_TAG_VERSION" val="1.0"/>
  <p:tag name="KSO_WM_BEAUTIFY_FLAG" val="#wm#"/>
  <p:tag name="KSO_WM_UNIT_TYPE" val="i"/>
  <p:tag name="KSO_WM_UNIT_INDEX" val="15"/>
  <p:tag name="KSO_WM_UNIT_ADJUSTLAYOUT_ID" val="517"/>
</p:tagLst>
</file>

<file path=ppt/tags/tag35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6"/>
  <p:tag name="KSO_WM_UNIT_ID" val="diagram20187711_5*m_h_i*1_5_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5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7"/>
  <p:tag name="KSO_WM_UNIT_ID" val="diagram20187711_5*m_h_i*1_5_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8"/>
  <p:tag name="KSO_WM_UNIT_ID" val="diagram20187711_5*m_h_i*1_5_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5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9"/>
  <p:tag name="KSO_WM_UNIT_ID" val="diagram20187711_5*m_h_i*1_5_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5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0"/>
  <p:tag name="KSO_WM_UNIT_ID" val="diagram20187711_5*m_h_i*1_5_1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1"/>
  <p:tag name="KSO_WM_UNIT_ID" val="diagram20187711_5*m_h_i*1_5_1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5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2"/>
  <p:tag name="KSO_WM_UNIT_ID" val="diagram20187711_5*m_h_i*1_5_1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3"/>
  <p:tag name="KSO_WM_UNIT_ID" val="diagram20187711_5*m_h_i*1_5_1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5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4"/>
  <p:tag name="KSO_WM_UNIT_ID" val="diagram20187711_5*m_h_i*1_5_1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5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5"/>
  <p:tag name="KSO_WM_UNIT_ID" val="diagram20187711_5*m_h_i*1_5_1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6"/>
  <p:tag name="KSO_WM_TEMPLATE_CATEGORY" val="diagram"/>
  <p:tag name="KSO_WM_TEMPLATE_INDEX" val="20198475"/>
  <p:tag name="KSO_WM_UNIT_LAYERLEVEL" val="1"/>
  <p:tag name="KSO_WM_TAG_VERSION" val="1.0"/>
  <p:tag name="KSO_WM_BEAUTIFY_FLAG" val="#wm#"/>
  <p:tag name="KSO_WM_UNIT_TYPE" val="i"/>
  <p:tag name="KSO_WM_UNIT_INDEX" val="16"/>
  <p:tag name="KSO_WM_UNIT_ADJUSTLAYOUT_ID" val="262"/>
</p:tagLst>
</file>

<file path=ppt/tags/tag36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6"/>
  <p:tag name="KSO_WM_UNIT_ID" val="diagram20187711_5*m_h_i*1_5_1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7"/>
  <p:tag name="KSO_WM_UNIT_ID" val="diagram20187711_5*m_h_i*1_5_1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9"/>
  <p:tag name="KSO_WM_UNIT_ID" val="diagram20187711_5*m_h_i*1_5_1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0"/>
  <p:tag name="KSO_WM_UNIT_ID" val="diagram20187711_5*m_h_i*1_5_2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6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1"/>
  <p:tag name="KSO_WM_UNIT_ID" val="diagram20187711_5*m_h_i*1_5_2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6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2"/>
  <p:tag name="KSO_WM_UNIT_ID" val="diagram20187711_5*m_h_i*1_5_2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6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3"/>
  <p:tag name="KSO_WM_UNIT_ID" val="diagram20187711_5*m_h_i*1_5_2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6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4"/>
  <p:tag name="KSO_WM_UNIT_ID" val="diagram20187711_5*m_h_i*1_5_2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5"/>
  <p:tag name="KSO_WM_UNIT_ID" val="diagram20187711_5*m_h_i*1_5_2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6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6"/>
  <p:tag name="KSO_WM_UNIT_ID" val="diagram20187711_5*m_h_i*1_5_2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8475_1*h_f*1_1"/>
  <p:tag name="KSO_WM_TEMPLATE_CATEGORY" val="diagram"/>
  <p:tag name="KSO_WM_TEMPLATE_INDEX" val="20198475"/>
  <p:tag name="KSO_WM_UNIT_LAYERLEVEL" val="1_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
  <p:tag name="KSO_WM_UNIT_NOCLEAR" val="0"/>
  <p:tag name="KSO_WM_UNIT_VALUE" val="90"/>
  <p:tag name="KSO_WM_UNIT_TYPE" val="h_f"/>
  <p:tag name="KSO_WM_UNIT_INDEX" val="1_1"/>
  <p:tag name="KSO_WM_UNIT_ADJUSTLAYOUT_ID" val="9"/>
</p:tagLst>
</file>

<file path=ppt/tags/tag37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7"/>
  <p:tag name="KSO_WM_UNIT_ID" val="diagram20187711_5*m_h_i*1_5_2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7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8"/>
  <p:tag name="KSO_WM_UNIT_ID" val="diagram20187711_5*m_h_i*1_5_2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7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9"/>
  <p:tag name="KSO_WM_UNIT_ID" val="diagram20187711_5*m_h_i*1_5_2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0"/>
  <p:tag name="KSO_WM_UNIT_ID" val="diagram20187711_5*m_h_i*1_5_3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7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1"/>
  <p:tag name="KSO_WM_UNIT_ID" val="diagram20187711_5*m_h_i*1_5_3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2"/>
  <p:tag name="KSO_WM_UNIT_ID" val="diagram20187711_5*m_h_i*1_5_3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3"/>
  <p:tag name="KSO_WM_UNIT_ID" val="diagram20187711_5*m_h_i*1_5_3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4"/>
  <p:tag name="KSO_WM_UNIT_ID" val="diagram20187711_5*m_h_i*1_5_3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37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5"/>
  <p:tag name="KSO_WM_UNIT_ID" val="diagram20187711_5*m_h_i*1_5_3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6"/>
  <p:tag name="KSO_WM_UNIT_ID" val="diagram20187711_5*m_h_i*1_5_3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38.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8475_1*h_a*1_1"/>
  <p:tag name="KSO_WM_TEMPLATE_CATEGORY" val="diagram"/>
  <p:tag name="KSO_WM_TEMPLATE_INDEX" val="20198475"/>
  <p:tag name="KSO_WM_UNIT_LAYERLEVEL" val="1_1"/>
  <p:tag name="KSO_WM_TAG_VERSION" val="1.0"/>
  <p:tag name="KSO_WM_BEAUTIFY_FLAG" val="#wm#"/>
  <p:tag name="KSO_WM_UNIT_ISCONTENTSTITLE" val="0"/>
  <p:tag name="KSO_WM_UNIT_PRESET_TEXT" val="单击此处小标题"/>
  <p:tag name="KSO_WM_UNIT_NOCLEAR" val="0"/>
  <p:tag name="KSO_WM_UNIT_VALUE" val="10"/>
  <p:tag name="KSO_WM_UNIT_TYPE" val="h_a"/>
  <p:tag name="KSO_WM_UNIT_INDEX" val="1_1"/>
  <p:tag name="KSO_WM_UNIT_ADJUSTLAYOUT_ID" val="13"/>
</p:tagLst>
</file>

<file path=ppt/tags/tag380.xml><?xml version="1.0" encoding="utf-8"?>
<p:tagLst xmlns:p="http://schemas.openxmlformats.org/presentationml/2006/main">
  <p:tag name="KSO_WM_TAG_VERSION" val="1.0"/>
  <p:tag name="KSO_WM_TEMPLATE_CATEGORY" val="diagram"/>
  <p:tag name="KSO_WM_TEMPLATE_INDEX" val="20187711"/>
  <p:tag name="KSO_WM_UNIT_TYPE" val="m_h_a"/>
  <p:tag name="KSO_WM_UNIT_INDEX" val="1_5_1"/>
  <p:tag name="KSO_WM_UNIT_ID" val="diagram20187711_5*m_h_a*1_5_1"/>
  <p:tag name="KSO_WM_UNIT_LAYERLEVEL" val="1_1_1"/>
  <p:tag name="KSO_WM_UNIT_VALUE" val="7"/>
  <p:tag name="KSO_WM_UNIT_HIGHLIGHT" val="0"/>
  <p:tag name="KSO_WM_UNIT_COMPATIBLE" val="0"/>
  <p:tag name="KSO_WM_BEAUTIFY_FLAG" val="#wm#"/>
  <p:tag name="KSO_WM_UNIT_PRESET_TEXT" val="添加标题"/>
  <p:tag name="KSO_WM_UNIT_ISCONTENTSTIT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381.xml><?xml version="1.0" encoding="utf-8"?>
<p:tagLst xmlns:p="http://schemas.openxmlformats.org/presentationml/2006/main">
  <p:tag name="KSO_WM_TAG_VERSION" val="1.0"/>
  <p:tag name="KSO_WM_TEMPLATE_CATEGORY" val="diagram"/>
  <p:tag name="KSO_WM_TEMPLATE_INDEX" val="20187711"/>
  <p:tag name="KSO_WM_UNIT_TYPE" val="m_h_f"/>
  <p:tag name="KSO_WM_UNIT_INDEX" val="1_5_1"/>
  <p:tag name="KSO_WM_UNIT_ID" val="diagram20187711_5*m_h_f*1_5_1"/>
  <p:tag name="KSO_WM_UNIT_LAYERLEVEL" val="1_1_1"/>
  <p:tag name="KSO_WM_UNIT_VALUE" val="30"/>
  <p:tag name="KSO_WM_UNIT_HIGHLIGHT" val="0"/>
  <p:tag name="KSO_WM_UNIT_COMPATIBLE" val="0"/>
  <p:tag name="KSO_WM_BEAUTIFY_FLAG" val="#wm#"/>
  <p:tag name="KSO_WM_UNIT_PRESET_TEXT" val="单击此处添加文本具体内容"/>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38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1"/>
  <p:tag name="KSO_WM_UNIT_ID" val="diagram20187711_5*m_h_i*1_6_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Lst>
</file>

<file path=ppt/tags/tag38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2"/>
  <p:tag name="KSO_WM_UNIT_ID" val="diagram20187711_5*m_h_i*1_6_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3"/>
  <p:tag name="KSO_WM_UNIT_ID" val="diagram20187711_5*m_h_i*1_6_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8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4"/>
  <p:tag name="KSO_WM_UNIT_ID" val="diagram20187711_5*m_h_i*1_6_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8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5"/>
  <p:tag name="KSO_WM_UNIT_ID" val="diagram20187711_5*m_h_i*1_6_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6"/>
  <p:tag name="KSO_WM_UNIT_ID" val="diagram20187711_5*m_h_i*1_6_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8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7"/>
  <p:tag name="KSO_WM_UNIT_ID" val="diagram20187711_5*m_h_i*1_6_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8"/>
  <p:tag name="KSO_WM_UNIT_ID" val="diagram20187711_5*m_h_i*1_6_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1"/>
  <p:tag name="KSO_WM_TEMPLATE_CATEGORY" val="diagram"/>
  <p:tag name="KSO_WM_TEMPLATE_INDEX" val="20198475"/>
  <p:tag name="KSO_WM_UNIT_LAYERLEVEL" val="1"/>
  <p:tag name="KSO_WM_TAG_VERSION" val="1.0"/>
  <p:tag name="KSO_WM_BEAUTIFY_FLAG" val="#wm#"/>
  <p:tag name="KSO_WM_UNIT_TYPE" val="i"/>
  <p:tag name="KSO_WM_UNIT_INDEX" val="11"/>
  <p:tag name="KSO_WM_UNIT_ADJUSTLAYOUT_ID" val="260"/>
</p:tagLst>
</file>

<file path=ppt/tags/tag39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9"/>
  <p:tag name="KSO_WM_UNIT_ID" val="diagram20187711_5*m_h_i*1_6_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10"/>
  <p:tag name="KSO_WM_UNIT_ID" val="diagram20187711_5*m_h_i*1_6_1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11"/>
  <p:tag name="KSO_WM_UNIT_ID" val="diagram20187711_5*m_h_i*1_6_1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12"/>
  <p:tag name="KSO_WM_UNIT_ID" val="diagram20187711_5*m_h_i*1_6_1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9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13"/>
  <p:tag name="KSO_WM_UNIT_ID" val="diagram20187711_5*m_h_i*1_6_1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9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14"/>
  <p:tag name="KSO_WM_UNIT_ID" val="diagram20187711_5*m_h_i*1_6_1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15"/>
  <p:tag name="KSO_WM_UNIT_ID" val="diagram20187711_5*m_h_i*1_6_1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9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16"/>
  <p:tag name="KSO_WM_UNIT_ID" val="diagram20187711_5*m_h_i*1_6_1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9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17"/>
  <p:tag name="KSO_WM_UNIT_ID" val="diagram20187711_5*m_h_i*1_6_1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39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19"/>
  <p:tag name="KSO_WM_UNIT_ID" val="diagram20187711_5*m_h_i*1_6_1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2"/>
  <p:tag name="KSO_WM_TEMPLATE_CATEGORY" val="diagram"/>
  <p:tag name="KSO_WM_TEMPLATE_INDEX" val="20198475"/>
  <p:tag name="KSO_WM_UNIT_LAYERLEVEL" val="1"/>
  <p:tag name="KSO_WM_TAG_VERSION" val="1.0"/>
  <p:tag name="KSO_WM_BEAUTIFY_FLAG" val="#wm#"/>
  <p:tag name="KSO_WM_UNIT_TYPE" val="i"/>
  <p:tag name="KSO_WM_UNIT_INDEX" val="12"/>
  <p:tag name="KSO_WM_UNIT_ADJUSTLAYOUT_ID" val="261"/>
</p:tagLst>
</file>

<file path=ppt/tags/tag40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20"/>
  <p:tag name="KSO_WM_UNIT_ID" val="diagram20187711_5*m_h_i*1_6_2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0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21"/>
  <p:tag name="KSO_WM_UNIT_ID" val="diagram20187711_5*m_h_i*1_6_2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0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22"/>
  <p:tag name="KSO_WM_UNIT_ID" val="diagram20187711_5*m_h_i*1_6_2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0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23"/>
  <p:tag name="KSO_WM_UNIT_ID" val="diagram20187711_5*m_h_i*1_6_2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0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24"/>
  <p:tag name="KSO_WM_UNIT_ID" val="diagram20187711_5*m_h_i*1_6_2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0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25"/>
  <p:tag name="KSO_WM_UNIT_ID" val="diagram20187711_5*m_h_i*1_6_2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0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26"/>
  <p:tag name="KSO_WM_UNIT_ID" val="diagram20187711_5*m_h_i*1_6_2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0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27"/>
  <p:tag name="KSO_WM_UNIT_ID" val="diagram20187711_5*m_h_i*1_6_2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0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28"/>
  <p:tag name="KSO_WM_UNIT_ID" val="diagram20187711_5*m_h_i*1_6_2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0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29"/>
  <p:tag name="KSO_WM_UNIT_ID" val="diagram20187711_5*m_h_i*1_6_2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5"/>
  <p:tag name="KSO_WM_TEMPLATE_CATEGORY" val="diagram"/>
  <p:tag name="KSO_WM_TEMPLATE_INDEX" val="20198475"/>
  <p:tag name="KSO_WM_UNIT_LAYERLEVEL" val="1"/>
  <p:tag name="KSO_WM_TAG_VERSION" val="1.0"/>
  <p:tag name="KSO_WM_BEAUTIFY_FLAG" val="#wm#"/>
  <p:tag name="KSO_WM_UNIT_TYPE" val="i"/>
  <p:tag name="KSO_WM_UNIT_INDEX" val="15"/>
  <p:tag name="KSO_WM_UNIT_ADJUSTLAYOUT_ID" val="517"/>
</p:tagLst>
</file>

<file path=ppt/tags/tag41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30"/>
  <p:tag name="KSO_WM_UNIT_ID" val="diagram20187711_5*m_h_i*1_6_3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1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31"/>
  <p:tag name="KSO_WM_UNIT_ID" val="diagram20187711_5*m_h_i*1_6_3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1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32"/>
  <p:tag name="KSO_WM_UNIT_ID" val="diagram20187711_5*m_h_i*1_6_3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1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33"/>
  <p:tag name="KSO_WM_UNIT_ID" val="diagram20187711_5*m_h_i*1_6_3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34"/>
  <p:tag name="KSO_WM_UNIT_ID" val="diagram20187711_5*m_h_i*1_6_3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Lst>
</file>

<file path=ppt/tags/tag41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35"/>
  <p:tag name="KSO_WM_UNIT_ID" val="diagram20187711_5*m_h_i*1_6_3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Lst>
</file>

<file path=ppt/tags/tag41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6_36"/>
  <p:tag name="KSO_WM_UNIT_ID" val="diagram20187711_5*m_h_i*1_6_3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417.xml><?xml version="1.0" encoding="utf-8"?>
<p:tagLst xmlns:p="http://schemas.openxmlformats.org/presentationml/2006/main">
  <p:tag name="KSO_WM_TAG_VERSION" val="1.0"/>
  <p:tag name="KSO_WM_TEMPLATE_CATEGORY" val="diagram"/>
  <p:tag name="KSO_WM_TEMPLATE_INDEX" val="20187711"/>
  <p:tag name="KSO_WM_UNIT_TYPE" val="m_h_a"/>
  <p:tag name="KSO_WM_UNIT_INDEX" val="1_6_1"/>
  <p:tag name="KSO_WM_UNIT_ID" val="diagram20187711_5*m_h_a*1_6_1"/>
  <p:tag name="KSO_WM_UNIT_LAYERLEVEL" val="1_1_1"/>
  <p:tag name="KSO_WM_UNIT_VALUE" val="7"/>
  <p:tag name="KSO_WM_UNIT_HIGHLIGHT" val="0"/>
  <p:tag name="KSO_WM_UNIT_COMPATIBLE" val="0"/>
  <p:tag name="KSO_WM_BEAUTIFY_FLAG" val="#wm#"/>
  <p:tag name="KSO_WM_UNIT_PRESET_TEXT" val="添加标题"/>
  <p:tag name="KSO_WM_UNIT_ISCONTENTSTIT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418.xml><?xml version="1.0" encoding="utf-8"?>
<p:tagLst xmlns:p="http://schemas.openxmlformats.org/presentationml/2006/main">
  <p:tag name="KSO_WM_TAG_VERSION" val="1.0"/>
  <p:tag name="KSO_WM_TEMPLATE_CATEGORY" val="diagram"/>
  <p:tag name="KSO_WM_TEMPLATE_INDEX" val="20187711"/>
  <p:tag name="KSO_WM_UNIT_TYPE" val="m_h_f"/>
  <p:tag name="KSO_WM_UNIT_INDEX" val="1_6_1"/>
  <p:tag name="KSO_WM_UNIT_ID" val="diagram20187711_5*m_h_f*1_6_1"/>
  <p:tag name="KSO_WM_UNIT_LAYERLEVEL" val="1_1_1"/>
  <p:tag name="KSO_WM_UNIT_VALUE" val="30"/>
  <p:tag name="KSO_WM_UNIT_HIGHLIGHT" val="0"/>
  <p:tag name="KSO_WM_UNIT_COMPATIBLE" val="0"/>
  <p:tag name="KSO_WM_BEAUTIFY_FLAG" val="#wm#"/>
  <p:tag name="KSO_WM_UNIT_PRESET_TEXT" val="单击此处添加文本具体内容"/>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Lst>
</file>

<file path=ppt/tags/tag419.xml><?xml version="1.0" encoding="utf-8"?>
<p:tagLst xmlns:p="http://schemas.openxmlformats.org/presentationml/2006/main">
  <p:tag name="ISPRING_PRESENTATION_TITLE" val="6-0316-3运动体育竞技PPT模板"/>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475_1*i*16"/>
  <p:tag name="KSO_WM_TEMPLATE_CATEGORY" val="diagram"/>
  <p:tag name="KSO_WM_TEMPLATE_INDEX" val="20198475"/>
  <p:tag name="KSO_WM_UNIT_LAYERLEVEL" val="1"/>
  <p:tag name="KSO_WM_TAG_VERSION" val="1.0"/>
  <p:tag name="KSO_WM_BEAUTIFY_FLAG" val="#wm#"/>
  <p:tag name="KSO_WM_UNIT_TYPE" val="i"/>
  <p:tag name="KSO_WM_UNIT_INDEX" val="16"/>
  <p:tag name="KSO_WM_UNIT_ADJUSTLAYOUT_ID" val="262"/>
</p:tagLst>
</file>

<file path=ppt/tags/tag43.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8475_1*h_f*1_1"/>
  <p:tag name="KSO_WM_TEMPLATE_CATEGORY" val="diagram"/>
  <p:tag name="KSO_WM_TEMPLATE_INDEX" val="20198475"/>
  <p:tag name="KSO_WM_UNIT_LAYERLEVEL" val="1_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
  <p:tag name="KSO_WM_UNIT_NOCLEAR" val="0"/>
  <p:tag name="KSO_WM_UNIT_VALUE" val="90"/>
  <p:tag name="KSO_WM_UNIT_TYPE" val="h_f"/>
  <p:tag name="KSO_WM_UNIT_INDEX" val="1_1"/>
  <p:tag name="KSO_WM_UNIT_ADJUSTLAYOUT_ID" val="9"/>
</p:tagLst>
</file>

<file path=ppt/tags/tag44.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8475_1*h_a*1_1"/>
  <p:tag name="KSO_WM_TEMPLATE_CATEGORY" val="diagram"/>
  <p:tag name="KSO_WM_TEMPLATE_INDEX" val="20198475"/>
  <p:tag name="KSO_WM_UNIT_LAYERLEVEL" val="1_1"/>
  <p:tag name="KSO_WM_TAG_VERSION" val="1.0"/>
  <p:tag name="KSO_WM_BEAUTIFY_FLAG" val="#wm#"/>
  <p:tag name="KSO_WM_UNIT_ISCONTENTSTITLE" val="0"/>
  <p:tag name="KSO_WM_UNIT_PRESET_TEXT" val="单击此处小标题"/>
  <p:tag name="KSO_WM_UNIT_NOCLEAR" val="0"/>
  <p:tag name="KSO_WM_UNIT_VALUE" val="10"/>
  <p:tag name="KSO_WM_UNIT_TYPE" val="h_a"/>
  <p:tag name="KSO_WM_UNIT_INDEX" val="1_1"/>
  <p:tag name="KSO_WM_UNIT_ADJUSTLAYOUT_ID" val="13"/>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 name="KSO_WM_UNIT_DIAGRAM_SCHEMECOLOR_ID"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 name="KSO_WM_UNIT_DIAGRAM_SCHEMECOLOR_ID"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 name="KSO_WM_UNIT_DIAGRAM_SCHEMECOLOR_ID"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UNIT_DIAGRAM_SCHEMECOLOR_ID" val="0"/>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UNIT_DIAGRAM_SCHEMECOLOR_ID" val="0"/>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UNIT_DIAGRAM_SCHEMECOLOR_ID" val="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 name="KSO_WM_UNIT_DIAGRAM_SCHEMECOLOR_ID" val="0"/>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 name="KSO_WM_UNIT_DIAGRAM_SCHEMECOLOR_ID"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 name="KSO_WM_UNIT_DIAGRAM_SCHEMECOLOR_ID"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 name="KSO_WM_UNIT_DIAGRAM_SCHEMECOLOR_ID" val="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 name="KSO_WM_UNIT_DIAGRAM_SCHEMECOLOR_ID" val="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 name="KSO_WM_UNIT_DIAGRAM_SCHEMECOLOR_ID" val="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 name="KSO_WM_UNIT_DIAGRAM_SCHEMECOLOR_ID" val="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 name="KSO_WM_UNIT_DIAGRAM_SCHEMECOLOR_ID"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 name="KSO_WM_UNIT_DIAGRAM_SCHEMECOLOR_ID" val="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 name="KSO_WM_UNIT_DIAGRAM_SCHEMECOLOR_ID" val="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 name="KSO_WM_UNIT_DIAGRAM_SCHEMECOLOR_ID" val="0"/>
</p:tagLst>
</file>

<file path=ppt/tags/tag63.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975_4*q_i*1_1"/>
  <p:tag name="KSO_WM_TEMPLATE_CATEGORY" val="diagram"/>
  <p:tag name="KSO_WM_TEMPLATE_INDEX" val="20187975"/>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64.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975_4*q_h_i*1_1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65.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975_4*q_h_i*1_1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66.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975_4*q_h_i*1_2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67.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975_4*q_h_i*1_2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68.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975_4*q_h_i*1_3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69.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975_4*q_h_i*1_3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70.xml><?xml version="1.0" encoding="utf-8"?>
<p:tagLst xmlns:p="http://schemas.openxmlformats.org/presentationml/2006/main">
  <p:tag name="KSO_WM_UNIT_HIGHLIGHT" val="0"/>
  <p:tag name="KSO_WM_UNIT_COMPATIBLE" val="0"/>
  <p:tag name="KSO_WM_DIAGRAM_GROUP_CODE" val="q1-1"/>
  <p:tag name="KSO_WM_UNIT_TYPE" val="q_h_i"/>
  <p:tag name="KSO_WM_UNIT_INDEX" val="1_4_1"/>
  <p:tag name="KSO_WM_UNIT_ID" val="diagram20187975_4*q_h_i*1_4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71.xml><?xml version="1.0" encoding="utf-8"?>
<p:tagLst xmlns:p="http://schemas.openxmlformats.org/presentationml/2006/main">
  <p:tag name="KSO_WM_UNIT_HIGHLIGHT" val="0"/>
  <p:tag name="KSO_WM_UNIT_COMPATIBLE" val="0"/>
  <p:tag name="KSO_WM_DIAGRAM_GROUP_CODE" val="q1-1"/>
  <p:tag name="KSO_WM_UNIT_TYPE" val="q_h_i"/>
  <p:tag name="KSO_WM_UNIT_INDEX" val="1_4_2"/>
  <p:tag name="KSO_WM_UNIT_ID" val="diagram20187975_4*q_h_i*1_4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72.xml><?xml version="1.0" encoding="utf-8"?>
<p:tagLst xmlns:p="http://schemas.openxmlformats.org/presentationml/2006/main">
  <p:tag name="KSO_WM_UNIT_VALUE" val="32"/>
  <p:tag name="KSO_WM_UNIT_HIGHLIGHT" val="0"/>
  <p:tag name="KSO_WM_UNIT_COMPATIBLE" val="0"/>
  <p:tag name="KSO_WM_DIAGRAM_GROUP_CODE" val="q1-1"/>
  <p:tag name="KSO_WM_UNIT_TYPE" val="q_h_f"/>
  <p:tag name="KSO_WM_UNIT_INDEX" val="1_4_1"/>
  <p:tag name="KSO_WM_UNIT_ID" val="diagram20187975_4*q_h_f*1_4_1"/>
  <p:tag name="KSO_WM_TEMPLATE_CATEGORY" val="diagram"/>
  <p:tag name="KSO_WM_TEMPLATE_INDEX" val="20187975"/>
  <p:tag name="KSO_WM_UNIT_LAYERLEVEL" val="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
  <p:tag name="KSO_WM_UNIT_TEXT_FILL_TYPE" val="1"/>
  <p:tag name="KSO_WM_UNIT_USESOURCEFORMAT_APPLY" val="1"/>
  <p:tag name="KSO_WM_UNIT_DIAGRAM_SCHEMECOLOR_ID" val="0"/>
</p:tagLst>
</file>

<file path=ppt/tags/tag73.xml><?xml version="1.0" encoding="utf-8"?>
<p:tagLst xmlns:p="http://schemas.openxmlformats.org/presentationml/2006/main">
  <p:tag name="KSO_WM_UNIT_VALUE" val="32"/>
  <p:tag name="KSO_WM_UNIT_HIGHLIGHT" val="0"/>
  <p:tag name="KSO_WM_UNIT_COMPATIBLE" val="0"/>
  <p:tag name="KSO_WM_DIAGRAM_GROUP_CODE" val="q1-1"/>
  <p:tag name="KSO_WM_UNIT_TYPE" val="q_h_f"/>
  <p:tag name="KSO_WM_UNIT_INDEX" val="1_1_1"/>
  <p:tag name="KSO_WM_UNIT_ID" val="diagram20187975_4*q_h_f*1_1_1"/>
  <p:tag name="KSO_WM_TEMPLATE_CATEGORY" val="diagram"/>
  <p:tag name="KSO_WM_TEMPLATE_INDEX" val="20187975"/>
  <p:tag name="KSO_WM_UNIT_LAYERLEVEL" val="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
  <p:tag name="KSO_WM_UNIT_TEXT_FILL_TYPE" val="1"/>
  <p:tag name="KSO_WM_UNIT_USESOURCEFORMAT_APPLY" val="1"/>
  <p:tag name="KSO_WM_UNIT_DIAGRAM_SCHEMECOLOR_ID" val="0"/>
</p:tagLst>
</file>

<file path=ppt/tags/tag74.xml><?xml version="1.0" encoding="utf-8"?>
<p:tagLst xmlns:p="http://schemas.openxmlformats.org/presentationml/2006/main">
  <p:tag name="KSO_WM_UNIT_VALUE" val="32"/>
  <p:tag name="KSO_WM_UNIT_HIGHLIGHT" val="0"/>
  <p:tag name="KSO_WM_UNIT_COMPATIBLE" val="0"/>
  <p:tag name="KSO_WM_DIAGRAM_GROUP_CODE" val="q1-1"/>
  <p:tag name="KSO_WM_UNIT_TYPE" val="q_h_f"/>
  <p:tag name="KSO_WM_UNIT_INDEX" val="1_3_1"/>
  <p:tag name="KSO_WM_UNIT_ID" val="diagram20187975_4*q_h_f*1_3_1"/>
  <p:tag name="KSO_WM_TEMPLATE_CATEGORY" val="diagram"/>
  <p:tag name="KSO_WM_TEMPLATE_INDEX" val="20187975"/>
  <p:tag name="KSO_WM_UNIT_LAYERLEVEL" val="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
  <p:tag name="KSO_WM_UNIT_TEXT_FILL_TYPE" val="1"/>
  <p:tag name="KSO_WM_UNIT_USESOURCEFORMAT_APPLY" val="1"/>
  <p:tag name="KSO_WM_UNIT_DIAGRAM_SCHEMECOLOR_ID" val="0"/>
</p:tagLst>
</file>

<file path=ppt/tags/tag75.xml><?xml version="1.0" encoding="utf-8"?>
<p:tagLst xmlns:p="http://schemas.openxmlformats.org/presentationml/2006/main">
  <p:tag name="KSO_WM_UNIT_VALUE" val="32"/>
  <p:tag name="KSO_WM_UNIT_HIGHLIGHT" val="0"/>
  <p:tag name="KSO_WM_UNIT_COMPATIBLE" val="0"/>
  <p:tag name="KSO_WM_DIAGRAM_GROUP_CODE" val="q1-1"/>
  <p:tag name="KSO_WM_UNIT_TYPE" val="q_h_f"/>
  <p:tag name="KSO_WM_UNIT_INDEX" val="1_2_1"/>
  <p:tag name="KSO_WM_UNIT_ID" val="diagram20187975_4*q_h_f*1_2_1"/>
  <p:tag name="KSO_WM_TEMPLATE_CATEGORY" val="diagram"/>
  <p:tag name="KSO_WM_TEMPLATE_INDEX" val="20187975"/>
  <p:tag name="KSO_WM_UNIT_LAYERLEVEL" val="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
  <p:tag name="KSO_WM_UNIT_TEXT_FILL_TYPE" val="1"/>
  <p:tag name="KSO_WM_UNIT_USESOURCEFORMAT_APPLY" val="1"/>
  <p:tag name="KSO_WM_UNIT_DIAGRAM_SCHEMECOLOR_ID"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 name="KSO_WM_UNIT_DIAGRAM_SCHEMECOLOR_ID"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 name="KSO_WM_UNIT_DIAGRAM_SCHEMECOLOR_ID"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 name="KSO_WM_UNIT_DIAGRAM_SCHEMECOLOR_ID"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 name="KSO_WM_UNIT_DIAGRAM_SCHEMECOLOR_ID" val="0"/>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UNIT_DIAGRAM_SCHEMECOLOR_ID" val="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UNIT_DIAGRAM_SCHEMECOLOR_ID" val="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2"/>
  <p:tag name="KSO_WM_UNIT_USESOURCEFORMAT_APPLY" val="1"/>
  <p:tag name="KSO_WM_UNIT_DIAGRAM_SCHEMECOLOR_ID" val="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 name="KSO_WM_UNIT_DIAGRAM_SCHEMECOLOR_ID" val="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 name="KSO_WM_UNIT_DIAGRAM_SCHEMECOLOR_ID" val="0"/>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 name="KSO_WM_UNIT_DIAGRAM_SCHEMECOLOR_ID" val="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UNIT_DIAGRAM_SCHEMECOLOR_ID"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 name="KSO_WM_UNIT_DIAGRAM_SCHEMECOLOR_ID" val="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 name="KSO_WM_UNIT_DIAGRAM_SCHEMECOLOR_ID" val="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4954_1*i*1"/>
  <p:tag name="KSO_WM_TEMPLATE_CATEGORY" val="crop"/>
  <p:tag name="KSO_WM_TEMPLATE_INDEX" val="20194954"/>
  <p:tag name="KSO_WM_UNIT_LAYERLEVEL" val="1"/>
  <p:tag name="KSO_WM_TAG_VERSION" val="1.0"/>
  <p:tag name="KSO_WM_BEAUTIFY_FLAG" val="#wm#"/>
  <p:tag name="KSO_WM_UNIT_TYPE" val="i"/>
  <p:tag name="KSO_WM_UNIT_INDEX"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 name="KSO_WM_UNIT_DIAGRAM_SCHEMECOLOR_ID" val="0"/>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 name="KSO_WM_UNIT_DIAGRAM_SCHEMECOLOR_ID" val="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0"/>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 name="KSO_WM_UNIT_DIAGRAM_SCHEMECOLOR_ID" val="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 name="KSO_WM_UNIT_DIAGRAM_SCHEMECOLOR_ID" val="0"/>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 name="KSO_WM_UNIT_DIAGRAM_SCHEMECOLOR_ID" val="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2_1"/>
  <p:tag name="KSO_WM_UNIT_TEXT_FILL_FORE_SCHEMECOLOR_INDEX" val="13"/>
  <p:tag name="KSO_WM_UNIT_TEXT_FILL_TYPE" val="1"/>
  <p:tag name="KSO_WM_UNIT_USESOURCEFORMAT_APPLY" val="1"/>
  <p:tag name="KSO_WM_UNIT_DIAGRAM_SCHEMECOLOR_ID" val="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 name="KSO_WM_UNIT_DIAGRAM_SCHEMECOLOR_ID" val="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 name="KSO_WM_UNIT_DIAGRAM_SCHEMECOLOR_ID" val="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LINE_FORE_SCHEMECOLOR_INDEX" val="7"/>
  <p:tag name="KSO_WM_UNIT_LINE_FILL_TYPE" val="2"/>
  <p:tag name="KSO_WM_UNIT_USESOURCEFORMAT_APPLY" val="1"/>
  <p:tag name="KSO_WM_UNIT_DIAGRAM_SCHEMECOLOR_ID" val="0"/>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2367</Words>
  <Application>WPS 演示</Application>
  <PresentationFormat>宽屏</PresentationFormat>
  <Paragraphs>211</Paragraphs>
  <Slides>17</Slides>
  <Notes>24</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17</vt:i4>
      </vt:variant>
    </vt:vector>
  </HeadingPairs>
  <TitlesOfParts>
    <vt:vector size="36" baseType="lpstr">
      <vt:lpstr>Arial</vt:lpstr>
      <vt:lpstr>宋体</vt:lpstr>
      <vt:lpstr>Wingdings</vt:lpstr>
      <vt:lpstr>Lato Regular</vt:lpstr>
      <vt:lpstr>Lato Hairline</vt:lpstr>
      <vt:lpstr>Lato Light</vt:lpstr>
      <vt:lpstr>Source Han Serif SC</vt:lpstr>
      <vt:lpstr>微软雅黑</vt:lpstr>
      <vt:lpstr>Impact</vt:lpstr>
      <vt:lpstr>Calibri</vt:lpstr>
      <vt:lpstr>黑体</vt:lpstr>
      <vt:lpstr>BatangChe</vt:lpstr>
      <vt:lpstr>Wingdings</vt:lpstr>
      <vt:lpstr>Arial Unicode MS</vt:lpstr>
      <vt:lpstr>等线</vt:lpstr>
      <vt:lpstr>华康俪金黑W8(P)</vt:lpstr>
      <vt:lpstr>華康圓體 Std W5</vt:lpstr>
      <vt:lpstr>Source Han Serif SC</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30</cp:revision>
  <dcterms:created xsi:type="dcterms:W3CDTF">2019-03-14T05:34:00Z</dcterms:created>
  <dcterms:modified xsi:type="dcterms:W3CDTF">2019-08-21T06:58:14Z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