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877" r:id="rId8"/>
    <p:sldId id="8794" r:id="rId9"/>
    <p:sldId id="8879" r:id="rId10"/>
    <p:sldId id="8878" r:id="rId11"/>
    <p:sldId id="8881" r:id="rId12"/>
    <p:sldId id="8882" r:id="rId13"/>
    <p:sldId id="8884" r:id="rId14"/>
    <p:sldId id="8829" r:id="rId15"/>
    <p:sldId id="8927" r:id="rId16"/>
    <p:sldId id="8928" r:id="rId17"/>
    <p:sldId id="8930" r:id="rId18"/>
    <p:sldId id="8932" r:id="rId19"/>
    <p:sldId id="8933" r:id="rId20"/>
    <p:sldId id="8936" r:id="rId21"/>
    <p:sldId id="8937" r:id="rId22"/>
    <p:sldId id="8938" r:id="rId23"/>
    <p:sldId id="8939" r:id="rId24"/>
    <p:sldId id="8941" r:id="rId25"/>
    <p:sldId id="8944" r:id="rId26"/>
    <p:sldId id="8945" r:id="rId27"/>
    <p:sldId id="8946" r:id="rId28"/>
    <p:sldId id="8803" r:id="rId29"/>
    <p:sldId id="8948" r:id="rId30"/>
    <p:sldId id="8951" r:id="rId31"/>
    <p:sldId id="8952" r:id="rId32"/>
    <p:sldId id="8954" r:id="rId33"/>
    <p:sldId id="8805" r:id="rId34"/>
    <p:sldId id="8957" r:id="rId35"/>
    <p:sldId id="8958" r:id="rId36"/>
    <p:sldId id="8701" r:id="rId37"/>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DAB"/>
    <a:srgbClr val="3498DB"/>
    <a:srgbClr val="699FA2"/>
    <a:srgbClr val="FF9300"/>
    <a:srgbClr val="F8CBAD"/>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511.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48.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5" Type="http://schemas.openxmlformats.org/officeDocument/2006/relationships/slideLayout" Target="../slideLayouts/slideLayout7.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4.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slideLayout" Target="../slideLayouts/slideLayout7.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15.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9" Type="http://schemas.openxmlformats.org/officeDocument/2006/relationships/slideLayout" Target="../slideLayouts/slideLayout7.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1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slideLayout" Target="../slideLayouts/slideLayout7.xml"/><Relationship Id="rId1" Type="http://schemas.openxmlformats.org/officeDocument/2006/relationships/tags" Target="../tags/tag94.xml"/></Relationships>
</file>

<file path=ppt/slides/_rels/slide17.xml.rels><?xml version="1.0" encoding="UTF-8" standalone="yes"?>
<Relationships xmlns="http://schemas.openxmlformats.org/package/2006/relationships"><Relationship Id="rId99" Type="http://schemas.openxmlformats.org/officeDocument/2006/relationships/tags" Target="../tags/tag201.xml"/><Relationship Id="rId98" Type="http://schemas.openxmlformats.org/officeDocument/2006/relationships/tags" Target="../tags/tag200.xml"/><Relationship Id="rId97" Type="http://schemas.openxmlformats.org/officeDocument/2006/relationships/tags" Target="../tags/tag199.xml"/><Relationship Id="rId96" Type="http://schemas.openxmlformats.org/officeDocument/2006/relationships/tags" Target="../tags/tag198.xml"/><Relationship Id="rId95" Type="http://schemas.openxmlformats.org/officeDocument/2006/relationships/tags" Target="../tags/tag197.xml"/><Relationship Id="rId94" Type="http://schemas.openxmlformats.org/officeDocument/2006/relationships/tags" Target="../tags/tag196.xml"/><Relationship Id="rId93" Type="http://schemas.openxmlformats.org/officeDocument/2006/relationships/tags" Target="../tags/tag195.xml"/><Relationship Id="rId92" Type="http://schemas.openxmlformats.org/officeDocument/2006/relationships/tags" Target="../tags/tag194.xml"/><Relationship Id="rId91" Type="http://schemas.openxmlformats.org/officeDocument/2006/relationships/tags" Target="../tags/tag193.xml"/><Relationship Id="rId90" Type="http://schemas.openxmlformats.org/officeDocument/2006/relationships/tags" Target="../tags/tag192.xml"/><Relationship Id="rId9" Type="http://schemas.openxmlformats.org/officeDocument/2006/relationships/tags" Target="../tags/tag111.xml"/><Relationship Id="rId89" Type="http://schemas.openxmlformats.org/officeDocument/2006/relationships/tags" Target="../tags/tag191.xml"/><Relationship Id="rId88" Type="http://schemas.openxmlformats.org/officeDocument/2006/relationships/tags" Target="../tags/tag190.xml"/><Relationship Id="rId87" Type="http://schemas.openxmlformats.org/officeDocument/2006/relationships/tags" Target="../tags/tag189.xml"/><Relationship Id="rId86" Type="http://schemas.openxmlformats.org/officeDocument/2006/relationships/tags" Target="../tags/tag188.xml"/><Relationship Id="rId85" Type="http://schemas.openxmlformats.org/officeDocument/2006/relationships/tags" Target="../tags/tag187.xml"/><Relationship Id="rId84" Type="http://schemas.openxmlformats.org/officeDocument/2006/relationships/tags" Target="../tags/tag186.xml"/><Relationship Id="rId83" Type="http://schemas.openxmlformats.org/officeDocument/2006/relationships/tags" Target="../tags/tag185.xml"/><Relationship Id="rId82" Type="http://schemas.openxmlformats.org/officeDocument/2006/relationships/tags" Target="../tags/tag184.xml"/><Relationship Id="rId81" Type="http://schemas.openxmlformats.org/officeDocument/2006/relationships/tags" Target="../tags/tag183.xml"/><Relationship Id="rId80" Type="http://schemas.openxmlformats.org/officeDocument/2006/relationships/tags" Target="../tags/tag182.xml"/><Relationship Id="rId8" Type="http://schemas.openxmlformats.org/officeDocument/2006/relationships/tags" Target="../tags/tag110.xml"/><Relationship Id="rId79" Type="http://schemas.openxmlformats.org/officeDocument/2006/relationships/tags" Target="../tags/tag181.xml"/><Relationship Id="rId78" Type="http://schemas.openxmlformats.org/officeDocument/2006/relationships/tags" Target="../tags/tag180.xml"/><Relationship Id="rId77" Type="http://schemas.openxmlformats.org/officeDocument/2006/relationships/tags" Target="../tags/tag179.xml"/><Relationship Id="rId76" Type="http://schemas.openxmlformats.org/officeDocument/2006/relationships/tags" Target="../tags/tag178.xml"/><Relationship Id="rId75" Type="http://schemas.openxmlformats.org/officeDocument/2006/relationships/tags" Target="../tags/tag177.xml"/><Relationship Id="rId74" Type="http://schemas.openxmlformats.org/officeDocument/2006/relationships/tags" Target="../tags/tag176.xml"/><Relationship Id="rId73" Type="http://schemas.openxmlformats.org/officeDocument/2006/relationships/tags" Target="../tags/tag175.xml"/><Relationship Id="rId72" Type="http://schemas.openxmlformats.org/officeDocument/2006/relationships/tags" Target="../tags/tag174.xml"/><Relationship Id="rId71" Type="http://schemas.openxmlformats.org/officeDocument/2006/relationships/tags" Target="../tags/tag173.xml"/><Relationship Id="rId70" Type="http://schemas.openxmlformats.org/officeDocument/2006/relationships/tags" Target="../tags/tag172.xml"/><Relationship Id="rId7" Type="http://schemas.openxmlformats.org/officeDocument/2006/relationships/tags" Target="../tags/tag109.xml"/><Relationship Id="rId69" Type="http://schemas.openxmlformats.org/officeDocument/2006/relationships/tags" Target="../tags/tag171.xml"/><Relationship Id="rId68" Type="http://schemas.openxmlformats.org/officeDocument/2006/relationships/tags" Target="../tags/tag170.xml"/><Relationship Id="rId67" Type="http://schemas.openxmlformats.org/officeDocument/2006/relationships/tags" Target="../tags/tag169.xml"/><Relationship Id="rId66" Type="http://schemas.openxmlformats.org/officeDocument/2006/relationships/tags" Target="../tags/tag168.xml"/><Relationship Id="rId65" Type="http://schemas.openxmlformats.org/officeDocument/2006/relationships/tags" Target="../tags/tag167.xml"/><Relationship Id="rId64" Type="http://schemas.openxmlformats.org/officeDocument/2006/relationships/tags" Target="../tags/tag166.xml"/><Relationship Id="rId63" Type="http://schemas.openxmlformats.org/officeDocument/2006/relationships/tags" Target="../tags/tag165.xml"/><Relationship Id="rId62" Type="http://schemas.openxmlformats.org/officeDocument/2006/relationships/tags" Target="../tags/tag164.xml"/><Relationship Id="rId61" Type="http://schemas.openxmlformats.org/officeDocument/2006/relationships/tags" Target="../tags/tag163.xml"/><Relationship Id="rId60" Type="http://schemas.openxmlformats.org/officeDocument/2006/relationships/tags" Target="../tags/tag162.xml"/><Relationship Id="rId6" Type="http://schemas.openxmlformats.org/officeDocument/2006/relationships/tags" Target="../tags/tag108.xml"/><Relationship Id="rId59" Type="http://schemas.openxmlformats.org/officeDocument/2006/relationships/tags" Target="../tags/tag161.xml"/><Relationship Id="rId58" Type="http://schemas.openxmlformats.org/officeDocument/2006/relationships/tags" Target="../tags/tag160.xml"/><Relationship Id="rId57" Type="http://schemas.openxmlformats.org/officeDocument/2006/relationships/tags" Target="../tags/tag159.xml"/><Relationship Id="rId56" Type="http://schemas.openxmlformats.org/officeDocument/2006/relationships/tags" Target="../tags/tag158.xml"/><Relationship Id="rId55" Type="http://schemas.openxmlformats.org/officeDocument/2006/relationships/tags" Target="../tags/tag157.xml"/><Relationship Id="rId54" Type="http://schemas.openxmlformats.org/officeDocument/2006/relationships/tags" Target="../tags/tag156.xml"/><Relationship Id="rId53" Type="http://schemas.openxmlformats.org/officeDocument/2006/relationships/tags" Target="../tags/tag155.xml"/><Relationship Id="rId52" Type="http://schemas.openxmlformats.org/officeDocument/2006/relationships/tags" Target="../tags/tag154.xml"/><Relationship Id="rId51" Type="http://schemas.openxmlformats.org/officeDocument/2006/relationships/tags" Target="../tags/tag153.xml"/><Relationship Id="rId50" Type="http://schemas.openxmlformats.org/officeDocument/2006/relationships/tags" Target="../tags/tag152.xml"/><Relationship Id="rId5" Type="http://schemas.openxmlformats.org/officeDocument/2006/relationships/tags" Target="../tags/tag107.xml"/><Relationship Id="rId49" Type="http://schemas.openxmlformats.org/officeDocument/2006/relationships/tags" Target="../tags/tag151.xml"/><Relationship Id="rId48" Type="http://schemas.openxmlformats.org/officeDocument/2006/relationships/tags" Target="../tags/tag150.xml"/><Relationship Id="rId47" Type="http://schemas.openxmlformats.org/officeDocument/2006/relationships/tags" Target="../tags/tag149.xml"/><Relationship Id="rId46" Type="http://schemas.openxmlformats.org/officeDocument/2006/relationships/tags" Target="../tags/tag148.xml"/><Relationship Id="rId45" Type="http://schemas.openxmlformats.org/officeDocument/2006/relationships/tags" Target="../tags/tag147.xml"/><Relationship Id="rId44" Type="http://schemas.openxmlformats.org/officeDocument/2006/relationships/tags" Target="../tags/tag146.xml"/><Relationship Id="rId43" Type="http://schemas.openxmlformats.org/officeDocument/2006/relationships/tags" Target="../tags/tag145.xml"/><Relationship Id="rId42" Type="http://schemas.openxmlformats.org/officeDocument/2006/relationships/tags" Target="../tags/tag144.xml"/><Relationship Id="rId41" Type="http://schemas.openxmlformats.org/officeDocument/2006/relationships/tags" Target="../tags/tag143.xml"/><Relationship Id="rId40" Type="http://schemas.openxmlformats.org/officeDocument/2006/relationships/tags" Target="../tags/tag142.xml"/><Relationship Id="rId4" Type="http://schemas.openxmlformats.org/officeDocument/2006/relationships/tags" Target="../tags/tag106.xml"/><Relationship Id="rId39" Type="http://schemas.openxmlformats.org/officeDocument/2006/relationships/tags" Target="../tags/tag141.xml"/><Relationship Id="rId38" Type="http://schemas.openxmlformats.org/officeDocument/2006/relationships/tags" Target="../tags/tag140.xml"/><Relationship Id="rId37" Type="http://schemas.openxmlformats.org/officeDocument/2006/relationships/tags" Target="../tags/tag139.xml"/><Relationship Id="rId36" Type="http://schemas.openxmlformats.org/officeDocument/2006/relationships/tags" Target="../tags/tag138.xml"/><Relationship Id="rId35" Type="http://schemas.openxmlformats.org/officeDocument/2006/relationships/tags" Target="../tags/tag137.xml"/><Relationship Id="rId34" Type="http://schemas.openxmlformats.org/officeDocument/2006/relationships/tags" Target="../tags/tag136.xml"/><Relationship Id="rId33" Type="http://schemas.openxmlformats.org/officeDocument/2006/relationships/tags" Target="../tags/tag135.xml"/><Relationship Id="rId32" Type="http://schemas.openxmlformats.org/officeDocument/2006/relationships/tags" Target="../tags/tag134.xml"/><Relationship Id="rId31" Type="http://schemas.openxmlformats.org/officeDocument/2006/relationships/tags" Target="../tags/tag133.xml"/><Relationship Id="rId30" Type="http://schemas.openxmlformats.org/officeDocument/2006/relationships/tags" Target="../tags/tag132.xml"/><Relationship Id="rId3" Type="http://schemas.openxmlformats.org/officeDocument/2006/relationships/tags" Target="../tags/tag105.xml"/><Relationship Id="rId29" Type="http://schemas.openxmlformats.org/officeDocument/2006/relationships/tags" Target="../tags/tag131.xml"/><Relationship Id="rId28" Type="http://schemas.openxmlformats.org/officeDocument/2006/relationships/tags" Target="../tags/tag130.xml"/><Relationship Id="rId27" Type="http://schemas.openxmlformats.org/officeDocument/2006/relationships/tags" Target="../tags/tag129.xml"/><Relationship Id="rId26" Type="http://schemas.openxmlformats.org/officeDocument/2006/relationships/tags" Target="../tags/tag128.xml"/><Relationship Id="rId25" Type="http://schemas.openxmlformats.org/officeDocument/2006/relationships/tags" Target="../tags/tag127.xml"/><Relationship Id="rId24" Type="http://schemas.openxmlformats.org/officeDocument/2006/relationships/tags" Target="../tags/tag126.xml"/><Relationship Id="rId23" Type="http://schemas.openxmlformats.org/officeDocument/2006/relationships/tags" Target="../tags/tag125.xml"/><Relationship Id="rId224" Type="http://schemas.openxmlformats.org/officeDocument/2006/relationships/slideLayout" Target="../slideLayouts/slideLayout7.xml"/><Relationship Id="rId223" Type="http://schemas.openxmlformats.org/officeDocument/2006/relationships/tags" Target="../tags/tag325.xml"/><Relationship Id="rId222" Type="http://schemas.openxmlformats.org/officeDocument/2006/relationships/tags" Target="../tags/tag324.xml"/><Relationship Id="rId221" Type="http://schemas.openxmlformats.org/officeDocument/2006/relationships/tags" Target="../tags/tag323.xml"/><Relationship Id="rId220" Type="http://schemas.openxmlformats.org/officeDocument/2006/relationships/tags" Target="../tags/tag322.xml"/><Relationship Id="rId22" Type="http://schemas.openxmlformats.org/officeDocument/2006/relationships/tags" Target="../tags/tag124.xml"/><Relationship Id="rId219" Type="http://schemas.openxmlformats.org/officeDocument/2006/relationships/tags" Target="../tags/tag321.xml"/><Relationship Id="rId218" Type="http://schemas.openxmlformats.org/officeDocument/2006/relationships/tags" Target="../tags/tag320.xml"/><Relationship Id="rId217" Type="http://schemas.openxmlformats.org/officeDocument/2006/relationships/tags" Target="../tags/tag319.xml"/><Relationship Id="rId216" Type="http://schemas.openxmlformats.org/officeDocument/2006/relationships/tags" Target="../tags/tag318.xml"/><Relationship Id="rId215" Type="http://schemas.openxmlformats.org/officeDocument/2006/relationships/tags" Target="../tags/tag317.xml"/><Relationship Id="rId214" Type="http://schemas.openxmlformats.org/officeDocument/2006/relationships/tags" Target="../tags/tag316.xml"/><Relationship Id="rId213" Type="http://schemas.openxmlformats.org/officeDocument/2006/relationships/tags" Target="../tags/tag315.xml"/><Relationship Id="rId212" Type="http://schemas.openxmlformats.org/officeDocument/2006/relationships/tags" Target="../tags/tag314.xml"/><Relationship Id="rId211" Type="http://schemas.openxmlformats.org/officeDocument/2006/relationships/tags" Target="../tags/tag313.xml"/><Relationship Id="rId210" Type="http://schemas.openxmlformats.org/officeDocument/2006/relationships/tags" Target="../tags/tag312.xml"/><Relationship Id="rId21" Type="http://schemas.openxmlformats.org/officeDocument/2006/relationships/tags" Target="../tags/tag123.xml"/><Relationship Id="rId209" Type="http://schemas.openxmlformats.org/officeDocument/2006/relationships/tags" Target="../tags/tag311.xml"/><Relationship Id="rId208" Type="http://schemas.openxmlformats.org/officeDocument/2006/relationships/tags" Target="../tags/tag310.xml"/><Relationship Id="rId207" Type="http://schemas.openxmlformats.org/officeDocument/2006/relationships/tags" Target="../tags/tag309.xml"/><Relationship Id="rId206" Type="http://schemas.openxmlformats.org/officeDocument/2006/relationships/tags" Target="../tags/tag308.xml"/><Relationship Id="rId205" Type="http://schemas.openxmlformats.org/officeDocument/2006/relationships/tags" Target="../tags/tag307.xml"/><Relationship Id="rId204" Type="http://schemas.openxmlformats.org/officeDocument/2006/relationships/tags" Target="../tags/tag306.xml"/><Relationship Id="rId203" Type="http://schemas.openxmlformats.org/officeDocument/2006/relationships/tags" Target="../tags/tag305.xml"/><Relationship Id="rId202" Type="http://schemas.openxmlformats.org/officeDocument/2006/relationships/tags" Target="../tags/tag304.xml"/><Relationship Id="rId201" Type="http://schemas.openxmlformats.org/officeDocument/2006/relationships/tags" Target="../tags/tag303.xml"/><Relationship Id="rId200" Type="http://schemas.openxmlformats.org/officeDocument/2006/relationships/tags" Target="../tags/tag302.xml"/><Relationship Id="rId20" Type="http://schemas.openxmlformats.org/officeDocument/2006/relationships/tags" Target="../tags/tag122.xml"/><Relationship Id="rId2" Type="http://schemas.openxmlformats.org/officeDocument/2006/relationships/tags" Target="../tags/tag104.xml"/><Relationship Id="rId199" Type="http://schemas.openxmlformats.org/officeDocument/2006/relationships/tags" Target="../tags/tag301.xml"/><Relationship Id="rId198" Type="http://schemas.openxmlformats.org/officeDocument/2006/relationships/tags" Target="../tags/tag300.xml"/><Relationship Id="rId197" Type="http://schemas.openxmlformats.org/officeDocument/2006/relationships/tags" Target="../tags/tag299.xml"/><Relationship Id="rId196" Type="http://schemas.openxmlformats.org/officeDocument/2006/relationships/tags" Target="../tags/tag298.xml"/><Relationship Id="rId195" Type="http://schemas.openxmlformats.org/officeDocument/2006/relationships/tags" Target="../tags/tag297.xml"/><Relationship Id="rId194" Type="http://schemas.openxmlformats.org/officeDocument/2006/relationships/tags" Target="../tags/tag296.xml"/><Relationship Id="rId193" Type="http://schemas.openxmlformats.org/officeDocument/2006/relationships/tags" Target="../tags/tag295.xml"/><Relationship Id="rId192" Type="http://schemas.openxmlformats.org/officeDocument/2006/relationships/tags" Target="../tags/tag294.xml"/><Relationship Id="rId191" Type="http://schemas.openxmlformats.org/officeDocument/2006/relationships/tags" Target="../tags/tag293.xml"/><Relationship Id="rId190" Type="http://schemas.openxmlformats.org/officeDocument/2006/relationships/tags" Target="../tags/tag292.xml"/><Relationship Id="rId19" Type="http://schemas.openxmlformats.org/officeDocument/2006/relationships/tags" Target="../tags/tag121.xml"/><Relationship Id="rId189" Type="http://schemas.openxmlformats.org/officeDocument/2006/relationships/tags" Target="../tags/tag291.xml"/><Relationship Id="rId188" Type="http://schemas.openxmlformats.org/officeDocument/2006/relationships/tags" Target="../tags/tag290.xml"/><Relationship Id="rId187" Type="http://schemas.openxmlformats.org/officeDocument/2006/relationships/tags" Target="../tags/tag289.xml"/><Relationship Id="rId186" Type="http://schemas.openxmlformats.org/officeDocument/2006/relationships/tags" Target="../tags/tag288.xml"/><Relationship Id="rId185" Type="http://schemas.openxmlformats.org/officeDocument/2006/relationships/tags" Target="../tags/tag287.xml"/><Relationship Id="rId184" Type="http://schemas.openxmlformats.org/officeDocument/2006/relationships/tags" Target="../tags/tag286.xml"/><Relationship Id="rId183" Type="http://schemas.openxmlformats.org/officeDocument/2006/relationships/tags" Target="../tags/tag285.xml"/><Relationship Id="rId182" Type="http://schemas.openxmlformats.org/officeDocument/2006/relationships/tags" Target="../tags/tag284.xml"/><Relationship Id="rId181" Type="http://schemas.openxmlformats.org/officeDocument/2006/relationships/tags" Target="../tags/tag283.xml"/><Relationship Id="rId180" Type="http://schemas.openxmlformats.org/officeDocument/2006/relationships/tags" Target="../tags/tag282.xml"/><Relationship Id="rId18" Type="http://schemas.openxmlformats.org/officeDocument/2006/relationships/tags" Target="../tags/tag120.xml"/><Relationship Id="rId179" Type="http://schemas.openxmlformats.org/officeDocument/2006/relationships/tags" Target="../tags/tag281.xml"/><Relationship Id="rId178" Type="http://schemas.openxmlformats.org/officeDocument/2006/relationships/tags" Target="../tags/tag280.xml"/><Relationship Id="rId177" Type="http://schemas.openxmlformats.org/officeDocument/2006/relationships/tags" Target="../tags/tag279.xml"/><Relationship Id="rId176" Type="http://schemas.openxmlformats.org/officeDocument/2006/relationships/tags" Target="../tags/tag278.xml"/><Relationship Id="rId175" Type="http://schemas.openxmlformats.org/officeDocument/2006/relationships/tags" Target="../tags/tag277.xml"/><Relationship Id="rId174" Type="http://schemas.openxmlformats.org/officeDocument/2006/relationships/tags" Target="../tags/tag276.xml"/><Relationship Id="rId173" Type="http://schemas.openxmlformats.org/officeDocument/2006/relationships/tags" Target="../tags/tag275.xml"/><Relationship Id="rId172" Type="http://schemas.openxmlformats.org/officeDocument/2006/relationships/tags" Target="../tags/tag274.xml"/><Relationship Id="rId171" Type="http://schemas.openxmlformats.org/officeDocument/2006/relationships/tags" Target="../tags/tag273.xml"/><Relationship Id="rId170" Type="http://schemas.openxmlformats.org/officeDocument/2006/relationships/tags" Target="../tags/tag272.xml"/><Relationship Id="rId17" Type="http://schemas.openxmlformats.org/officeDocument/2006/relationships/tags" Target="../tags/tag119.xml"/><Relationship Id="rId169" Type="http://schemas.openxmlformats.org/officeDocument/2006/relationships/tags" Target="../tags/tag271.xml"/><Relationship Id="rId168" Type="http://schemas.openxmlformats.org/officeDocument/2006/relationships/tags" Target="../tags/tag270.xml"/><Relationship Id="rId167" Type="http://schemas.openxmlformats.org/officeDocument/2006/relationships/tags" Target="../tags/tag269.xml"/><Relationship Id="rId166" Type="http://schemas.openxmlformats.org/officeDocument/2006/relationships/tags" Target="../tags/tag268.xml"/><Relationship Id="rId165" Type="http://schemas.openxmlformats.org/officeDocument/2006/relationships/tags" Target="../tags/tag267.xml"/><Relationship Id="rId164" Type="http://schemas.openxmlformats.org/officeDocument/2006/relationships/tags" Target="../tags/tag266.xml"/><Relationship Id="rId163" Type="http://schemas.openxmlformats.org/officeDocument/2006/relationships/tags" Target="../tags/tag265.xml"/><Relationship Id="rId162" Type="http://schemas.openxmlformats.org/officeDocument/2006/relationships/tags" Target="../tags/tag264.xml"/><Relationship Id="rId161" Type="http://schemas.openxmlformats.org/officeDocument/2006/relationships/tags" Target="../tags/tag263.xml"/><Relationship Id="rId160" Type="http://schemas.openxmlformats.org/officeDocument/2006/relationships/tags" Target="../tags/tag262.xml"/><Relationship Id="rId16" Type="http://schemas.openxmlformats.org/officeDocument/2006/relationships/tags" Target="../tags/tag118.xml"/><Relationship Id="rId159" Type="http://schemas.openxmlformats.org/officeDocument/2006/relationships/tags" Target="../tags/tag261.xml"/><Relationship Id="rId158" Type="http://schemas.openxmlformats.org/officeDocument/2006/relationships/tags" Target="../tags/tag260.xml"/><Relationship Id="rId157" Type="http://schemas.openxmlformats.org/officeDocument/2006/relationships/tags" Target="../tags/tag259.xml"/><Relationship Id="rId156" Type="http://schemas.openxmlformats.org/officeDocument/2006/relationships/tags" Target="../tags/tag258.xml"/><Relationship Id="rId155" Type="http://schemas.openxmlformats.org/officeDocument/2006/relationships/tags" Target="../tags/tag257.xml"/><Relationship Id="rId154" Type="http://schemas.openxmlformats.org/officeDocument/2006/relationships/tags" Target="../tags/tag256.xml"/><Relationship Id="rId153" Type="http://schemas.openxmlformats.org/officeDocument/2006/relationships/tags" Target="../tags/tag255.xml"/><Relationship Id="rId152" Type="http://schemas.openxmlformats.org/officeDocument/2006/relationships/tags" Target="../tags/tag254.xml"/><Relationship Id="rId151" Type="http://schemas.openxmlformats.org/officeDocument/2006/relationships/tags" Target="../tags/tag253.xml"/><Relationship Id="rId150" Type="http://schemas.openxmlformats.org/officeDocument/2006/relationships/tags" Target="../tags/tag252.xml"/><Relationship Id="rId15" Type="http://schemas.openxmlformats.org/officeDocument/2006/relationships/tags" Target="../tags/tag117.xml"/><Relationship Id="rId149" Type="http://schemas.openxmlformats.org/officeDocument/2006/relationships/tags" Target="../tags/tag251.xml"/><Relationship Id="rId148" Type="http://schemas.openxmlformats.org/officeDocument/2006/relationships/tags" Target="../tags/tag250.xml"/><Relationship Id="rId147" Type="http://schemas.openxmlformats.org/officeDocument/2006/relationships/tags" Target="../tags/tag249.xml"/><Relationship Id="rId146" Type="http://schemas.openxmlformats.org/officeDocument/2006/relationships/tags" Target="../tags/tag248.xml"/><Relationship Id="rId145" Type="http://schemas.openxmlformats.org/officeDocument/2006/relationships/tags" Target="../tags/tag247.xml"/><Relationship Id="rId144" Type="http://schemas.openxmlformats.org/officeDocument/2006/relationships/tags" Target="../tags/tag246.xml"/><Relationship Id="rId143" Type="http://schemas.openxmlformats.org/officeDocument/2006/relationships/tags" Target="../tags/tag245.xml"/><Relationship Id="rId142" Type="http://schemas.openxmlformats.org/officeDocument/2006/relationships/tags" Target="../tags/tag244.xml"/><Relationship Id="rId141" Type="http://schemas.openxmlformats.org/officeDocument/2006/relationships/tags" Target="../tags/tag243.xml"/><Relationship Id="rId140" Type="http://schemas.openxmlformats.org/officeDocument/2006/relationships/tags" Target="../tags/tag242.xml"/><Relationship Id="rId14" Type="http://schemas.openxmlformats.org/officeDocument/2006/relationships/tags" Target="../tags/tag116.xml"/><Relationship Id="rId139" Type="http://schemas.openxmlformats.org/officeDocument/2006/relationships/tags" Target="../tags/tag241.xml"/><Relationship Id="rId138" Type="http://schemas.openxmlformats.org/officeDocument/2006/relationships/tags" Target="../tags/tag240.xml"/><Relationship Id="rId137" Type="http://schemas.openxmlformats.org/officeDocument/2006/relationships/tags" Target="../tags/tag239.xml"/><Relationship Id="rId136" Type="http://schemas.openxmlformats.org/officeDocument/2006/relationships/tags" Target="../tags/tag238.xml"/><Relationship Id="rId135" Type="http://schemas.openxmlformats.org/officeDocument/2006/relationships/tags" Target="../tags/tag237.xml"/><Relationship Id="rId134" Type="http://schemas.openxmlformats.org/officeDocument/2006/relationships/tags" Target="../tags/tag236.xml"/><Relationship Id="rId133" Type="http://schemas.openxmlformats.org/officeDocument/2006/relationships/tags" Target="../tags/tag235.xml"/><Relationship Id="rId132" Type="http://schemas.openxmlformats.org/officeDocument/2006/relationships/tags" Target="../tags/tag234.xml"/><Relationship Id="rId131" Type="http://schemas.openxmlformats.org/officeDocument/2006/relationships/tags" Target="../tags/tag233.xml"/><Relationship Id="rId130" Type="http://schemas.openxmlformats.org/officeDocument/2006/relationships/tags" Target="../tags/tag232.xml"/><Relationship Id="rId13" Type="http://schemas.openxmlformats.org/officeDocument/2006/relationships/tags" Target="../tags/tag115.xml"/><Relationship Id="rId129" Type="http://schemas.openxmlformats.org/officeDocument/2006/relationships/tags" Target="../tags/tag231.xml"/><Relationship Id="rId128" Type="http://schemas.openxmlformats.org/officeDocument/2006/relationships/tags" Target="../tags/tag230.xml"/><Relationship Id="rId127" Type="http://schemas.openxmlformats.org/officeDocument/2006/relationships/tags" Target="../tags/tag229.xml"/><Relationship Id="rId126" Type="http://schemas.openxmlformats.org/officeDocument/2006/relationships/tags" Target="../tags/tag228.xml"/><Relationship Id="rId125" Type="http://schemas.openxmlformats.org/officeDocument/2006/relationships/tags" Target="../tags/tag227.xml"/><Relationship Id="rId124" Type="http://schemas.openxmlformats.org/officeDocument/2006/relationships/tags" Target="../tags/tag226.xml"/><Relationship Id="rId123" Type="http://schemas.openxmlformats.org/officeDocument/2006/relationships/tags" Target="../tags/tag225.xml"/><Relationship Id="rId122" Type="http://schemas.openxmlformats.org/officeDocument/2006/relationships/tags" Target="../tags/tag224.xml"/><Relationship Id="rId121" Type="http://schemas.openxmlformats.org/officeDocument/2006/relationships/tags" Target="../tags/tag223.xml"/><Relationship Id="rId120" Type="http://schemas.openxmlformats.org/officeDocument/2006/relationships/tags" Target="../tags/tag222.xml"/><Relationship Id="rId12" Type="http://schemas.openxmlformats.org/officeDocument/2006/relationships/tags" Target="../tags/tag114.xml"/><Relationship Id="rId119" Type="http://schemas.openxmlformats.org/officeDocument/2006/relationships/tags" Target="../tags/tag221.xml"/><Relationship Id="rId118" Type="http://schemas.openxmlformats.org/officeDocument/2006/relationships/tags" Target="../tags/tag220.xml"/><Relationship Id="rId117" Type="http://schemas.openxmlformats.org/officeDocument/2006/relationships/tags" Target="../tags/tag219.xml"/><Relationship Id="rId116" Type="http://schemas.openxmlformats.org/officeDocument/2006/relationships/tags" Target="../tags/tag218.xml"/><Relationship Id="rId115" Type="http://schemas.openxmlformats.org/officeDocument/2006/relationships/tags" Target="../tags/tag217.xml"/><Relationship Id="rId114" Type="http://schemas.openxmlformats.org/officeDocument/2006/relationships/tags" Target="../tags/tag216.xml"/><Relationship Id="rId113" Type="http://schemas.openxmlformats.org/officeDocument/2006/relationships/tags" Target="../tags/tag215.xml"/><Relationship Id="rId112" Type="http://schemas.openxmlformats.org/officeDocument/2006/relationships/tags" Target="../tags/tag214.xml"/><Relationship Id="rId111" Type="http://schemas.openxmlformats.org/officeDocument/2006/relationships/tags" Target="../tags/tag213.xml"/><Relationship Id="rId110" Type="http://schemas.openxmlformats.org/officeDocument/2006/relationships/tags" Target="../tags/tag212.xml"/><Relationship Id="rId11" Type="http://schemas.openxmlformats.org/officeDocument/2006/relationships/tags" Target="../tags/tag113.xml"/><Relationship Id="rId109" Type="http://schemas.openxmlformats.org/officeDocument/2006/relationships/tags" Target="../tags/tag211.xml"/><Relationship Id="rId108" Type="http://schemas.openxmlformats.org/officeDocument/2006/relationships/tags" Target="../tags/tag210.xml"/><Relationship Id="rId107" Type="http://schemas.openxmlformats.org/officeDocument/2006/relationships/tags" Target="../tags/tag209.xml"/><Relationship Id="rId106" Type="http://schemas.openxmlformats.org/officeDocument/2006/relationships/tags" Target="../tags/tag208.xml"/><Relationship Id="rId105" Type="http://schemas.openxmlformats.org/officeDocument/2006/relationships/tags" Target="../tags/tag207.xml"/><Relationship Id="rId104" Type="http://schemas.openxmlformats.org/officeDocument/2006/relationships/tags" Target="../tags/tag206.xml"/><Relationship Id="rId103" Type="http://schemas.openxmlformats.org/officeDocument/2006/relationships/tags" Target="../tags/tag205.xml"/><Relationship Id="rId102" Type="http://schemas.openxmlformats.org/officeDocument/2006/relationships/tags" Target="../tags/tag204.xml"/><Relationship Id="rId101" Type="http://schemas.openxmlformats.org/officeDocument/2006/relationships/tags" Target="../tags/tag203.xml"/><Relationship Id="rId100" Type="http://schemas.openxmlformats.org/officeDocument/2006/relationships/tags" Target="../tags/tag202.xml"/><Relationship Id="rId10" Type="http://schemas.openxmlformats.org/officeDocument/2006/relationships/tags" Target="../tags/tag112.xml"/><Relationship Id="rId1" Type="http://schemas.openxmlformats.org/officeDocument/2006/relationships/tags" Target="../tags/tag103.xml"/></Relationships>
</file>

<file path=ppt/slides/_rels/slide18.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4" Type="http://schemas.openxmlformats.org/officeDocument/2006/relationships/slideLayout" Target="../slideLayouts/slideLayout7.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2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7" Type="http://schemas.openxmlformats.org/officeDocument/2006/relationships/notesSlide" Target="../notesSlides/notesSlide14.xml"/><Relationship Id="rId16" Type="http://schemas.openxmlformats.org/officeDocument/2006/relationships/slideLayout" Target="../slideLayouts/slideLayout7.xml"/><Relationship Id="rId15" Type="http://schemas.openxmlformats.org/officeDocument/2006/relationships/tags" Target="../tags/tag352.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8" Type="http://schemas.openxmlformats.org/officeDocument/2006/relationships/notesSlide" Target="../notesSlides/notesSlide15.xml"/><Relationship Id="rId37" Type="http://schemas.openxmlformats.org/officeDocument/2006/relationships/slideLayout" Target="../slideLayouts/slideLayout7.xml"/><Relationship Id="rId36" Type="http://schemas.openxmlformats.org/officeDocument/2006/relationships/tags" Target="../tags/tag387.xml"/><Relationship Id="rId35" Type="http://schemas.openxmlformats.org/officeDocument/2006/relationships/tags" Target="../tags/tag386.xml"/><Relationship Id="rId34" Type="http://schemas.openxmlformats.org/officeDocument/2006/relationships/tags" Target="../tags/tag385.xml"/><Relationship Id="rId33" Type="http://schemas.openxmlformats.org/officeDocument/2006/relationships/tags" Target="../tags/tag384.xml"/><Relationship Id="rId32" Type="http://schemas.openxmlformats.org/officeDocument/2006/relationships/tags" Target="../tags/tag383.xml"/><Relationship Id="rId31" Type="http://schemas.openxmlformats.org/officeDocument/2006/relationships/tags" Target="../tags/tag382.xml"/><Relationship Id="rId30" Type="http://schemas.openxmlformats.org/officeDocument/2006/relationships/tags" Target="../tags/tag381.xml"/><Relationship Id="rId3" Type="http://schemas.openxmlformats.org/officeDocument/2006/relationships/tags" Target="../tags/tag354.xml"/><Relationship Id="rId29" Type="http://schemas.openxmlformats.org/officeDocument/2006/relationships/tags" Target="../tags/tag380.xml"/><Relationship Id="rId28" Type="http://schemas.openxmlformats.org/officeDocument/2006/relationships/tags" Target="../tags/tag379.xml"/><Relationship Id="rId27" Type="http://schemas.openxmlformats.org/officeDocument/2006/relationships/tags" Target="../tags/tag378.xml"/><Relationship Id="rId26" Type="http://schemas.openxmlformats.org/officeDocument/2006/relationships/tags" Target="../tags/tag377.xml"/><Relationship Id="rId25" Type="http://schemas.openxmlformats.org/officeDocument/2006/relationships/tags" Target="../tags/tag376.xml"/><Relationship Id="rId24" Type="http://schemas.openxmlformats.org/officeDocument/2006/relationships/tags" Target="../tags/tag375.xml"/><Relationship Id="rId23" Type="http://schemas.openxmlformats.org/officeDocument/2006/relationships/tags" Target="../tags/tag374.xml"/><Relationship Id="rId22" Type="http://schemas.openxmlformats.org/officeDocument/2006/relationships/tags" Target="../tags/tag373.xml"/><Relationship Id="rId21" Type="http://schemas.openxmlformats.org/officeDocument/2006/relationships/tags" Target="../tags/tag372.xml"/><Relationship Id="rId20" Type="http://schemas.openxmlformats.org/officeDocument/2006/relationships/tags" Target="../tags/tag371.xml"/><Relationship Id="rId2" Type="http://schemas.openxmlformats.org/officeDocument/2006/relationships/tags" Target="../tags/tag353.xml"/><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tags" Target="../tags/tag367.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3" Type="http://schemas.openxmlformats.org/officeDocument/2006/relationships/slideLayout" Target="../slideLayouts/slideLayout7.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tags" Target="../tags/tag388.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1.png"/><Relationship Id="rId2" Type="http://schemas.openxmlformats.org/officeDocument/2006/relationships/image" Target="../media/image26.png"/><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tags" Target="../tags/tag404.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3" Type="http://schemas.openxmlformats.org/officeDocument/2006/relationships/notesSlide" Target="../notesSlides/notesSlide19.xml"/><Relationship Id="rId22" Type="http://schemas.openxmlformats.org/officeDocument/2006/relationships/slideLayout" Target="../slideLayouts/slideLayout7.xml"/><Relationship Id="rId21" Type="http://schemas.openxmlformats.org/officeDocument/2006/relationships/image" Target="../media/image28.png"/><Relationship Id="rId20" Type="http://schemas.openxmlformats.org/officeDocument/2006/relationships/image" Target="../media/image27.png"/><Relationship Id="rId2" Type="http://schemas.openxmlformats.org/officeDocument/2006/relationships/tags" Target="../tags/tag400.xml"/><Relationship Id="rId19" Type="http://schemas.openxmlformats.org/officeDocument/2006/relationships/tags" Target="../tags/tag417.xml"/><Relationship Id="rId18" Type="http://schemas.openxmlformats.org/officeDocument/2006/relationships/tags" Target="../tags/tag416.xml"/><Relationship Id="rId17" Type="http://schemas.openxmlformats.org/officeDocument/2006/relationships/tags" Target="../tags/tag415.xml"/><Relationship Id="rId16" Type="http://schemas.openxmlformats.org/officeDocument/2006/relationships/tags" Target="../tags/tag414.xml"/><Relationship Id="rId15" Type="http://schemas.openxmlformats.org/officeDocument/2006/relationships/tags" Target="../tags/tag413.xml"/><Relationship Id="rId14" Type="http://schemas.openxmlformats.org/officeDocument/2006/relationships/tags" Target="../tags/tag41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3" Type="http://schemas.openxmlformats.org/officeDocument/2006/relationships/notesSlide" Target="../notesSlides/notesSlide20.xml"/><Relationship Id="rId22" Type="http://schemas.openxmlformats.org/officeDocument/2006/relationships/slideLayout" Target="../slideLayouts/slideLayout7.xml"/><Relationship Id="rId21" Type="http://schemas.openxmlformats.org/officeDocument/2006/relationships/image" Target="../media/image29.png"/><Relationship Id="rId20" Type="http://schemas.openxmlformats.org/officeDocument/2006/relationships/image" Target="../media/image27.png"/><Relationship Id="rId2" Type="http://schemas.openxmlformats.org/officeDocument/2006/relationships/tags" Target="../tags/tag418.xml"/><Relationship Id="rId19" Type="http://schemas.openxmlformats.org/officeDocument/2006/relationships/tags" Target="../tags/tag435.xml"/><Relationship Id="rId18" Type="http://schemas.openxmlformats.org/officeDocument/2006/relationships/tags" Target="../tags/tag434.xml"/><Relationship Id="rId17" Type="http://schemas.openxmlformats.org/officeDocument/2006/relationships/tags" Target="../tags/tag433.xml"/><Relationship Id="rId16" Type="http://schemas.openxmlformats.org/officeDocument/2006/relationships/tags" Target="../tags/tag432.xml"/><Relationship Id="rId15" Type="http://schemas.openxmlformats.org/officeDocument/2006/relationships/tags" Target="../tags/tag431.xml"/><Relationship Id="rId14" Type="http://schemas.openxmlformats.org/officeDocument/2006/relationships/tags" Target="../tags/tag430.xml"/><Relationship Id="rId13" Type="http://schemas.openxmlformats.org/officeDocument/2006/relationships/tags" Target="../tags/tag429.xml"/><Relationship Id="rId12" Type="http://schemas.openxmlformats.org/officeDocument/2006/relationships/tags" Target="../tags/tag428.xml"/><Relationship Id="rId11" Type="http://schemas.openxmlformats.org/officeDocument/2006/relationships/tags" Target="../tags/tag427.xml"/><Relationship Id="rId10" Type="http://schemas.openxmlformats.org/officeDocument/2006/relationships/tags" Target="../tags/tag426.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3" Type="http://schemas.openxmlformats.org/officeDocument/2006/relationships/notesSlide" Target="../notesSlides/notesSlide21.xml"/><Relationship Id="rId12" Type="http://schemas.openxmlformats.org/officeDocument/2006/relationships/slideLayout" Target="../slideLayouts/slideLayout7.xml"/><Relationship Id="rId11" Type="http://schemas.openxmlformats.org/officeDocument/2006/relationships/image" Target="../media/image30.png"/><Relationship Id="rId10" Type="http://schemas.openxmlformats.org/officeDocument/2006/relationships/tags" Target="../tags/tag44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8" Type="http://schemas.openxmlformats.org/officeDocument/2006/relationships/notesSlide" Target="../notesSlides/notesSlide22.xml"/><Relationship Id="rId27" Type="http://schemas.openxmlformats.org/officeDocument/2006/relationships/slideLayout" Target="../slideLayouts/slideLayout7.xml"/><Relationship Id="rId26" Type="http://schemas.openxmlformats.org/officeDocument/2006/relationships/tags" Target="../tags/tag469.xml"/><Relationship Id="rId25" Type="http://schemas.openxmlformats.org/officeDocument/2006/relationships/tags" Target="../tags/tag468.xml"/><Relationship Id="rId24" Type="http://schemas.openxmlformats.org/officeDocument/2006/relationships/tags" Target="../tags/tag467.xml"/><Relationship Id="rId23" Type="http://schemas.openxmlformats.org/officeDocument/2006/relationships/tags" Target="../tags/tag466.xml"/><Relationship Id="rId22" Type="http://schemas.openxmlformats.org/officeDocument/2006/relationships/tags" Target="../tags/tag465.xml"/><Relationship Id="rId21" Type="http://schemas.openxmlformats.org/officeDocument/2006/relationships/tags" Target="../tags/tag464.xml"/><Relationship Id="rId20" Type="http://schemas.openxmlformats.org/officeDocument/2006/relationships/tags" Target="../tags/tag463.xml"/><Relationship Id="rId2" Type="http://schemas.openxmlformats.org/officeDocument/2006/relationships/tags" Target="../tags/tag445.xml"/><Relationship Id="rId19" Type="http://schemas.openxmlformats.org/officeDocument/2006/relationships/tags" Target="../tags/tag462.xml"/><Relationship Id="rId18" Type="http://schemas.openxmlformats.org/officeDocument/2006/relationships/tags" Target="../tags/tag461.xml"/><Relationship Id="rId17" Type="http://schemas.openxmlformats.org/officeDocument/2006/relationships/tags" Target="../tags/tag460.xml"/><Relationship Id="rId16" Type="http://schemas.openxmlformats.org/officeDocument/2006/relationships/tags" Target="../tags/tag459.xml"/><Relationship Id="rId15" Type="http://schemas.openxmlformats.org/officeDocument/2006/relationships/tags" Target="../tags/tag45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4" Type="http://schemas.openxmlformats.org/officeDocument/2006/relationships/slideLayout" Target="../slideLayouts/slideLayout7.xml"/><Relationship Id="rId43" Type="http://schemas.openxmlformats.org/officeDocument/2006/relationships/tags" Target="../tags/tag510.xml"/><Relationship Id="rId42" Type="http://schemas.openxmlformats.org/officeDocument/2006/relationships/tags" Target="../tags/tag509.xml"/><Relationship Id="rId41" Type="http://schemas.openxmlformats.org/officeDocument/2006/relationships/tags" Target="../tags/tag508.xml"/><Relationship Id="rId40" Type="http://schemas.openxmlformats.org/officeDocument/2006/relationships/tags" Target="../tags/tag507.xml"/><Relationship Id="rId4" Type="http://schemas.openxmlformats.org/officeDocument/2006/relationships/tags" Target="../tags/tag473.xml"/><Relationship Id="rId39" Type="http://schemas.openxmlformats.org/officeDocument/2006/relationships/tags" Target="../tags/tag506.xml"/><Relationship Id="rId38" Type="http://schemas.openxmlformats.org/officeDocument/2006/relationships/tags" Target="../tags/tag505.xml"/><Relationship Id="rId37" Type="http://schemas.openxmlformats.org/officeDocument/2006/relationships/image" Target="../media/image33.png"/><Relationship Id="rId36" Type="http://schemas.openxmlformats.org/officeDocument/2006/relationships/image" Target="../media/image32.png"/><Relationship Id="rId35" Type="http://schemas.openxmlformats.org/officeDocument/2006/relationships/tags" Target="../tags/tag504.xml"/><Relationship Id="rId34" Type="http://schemas.openxmlformats.org/officeDocument/2006/relationships/tags" Target="../tags/tag503.xml"/><Relationship Id="rId33" Type="http://schemas.openxmlformats.org/officeDocument/2006/relationships/tags" Target="../tags/tag502.xml"/><Relationship Id="rId32" Type="http://schemas.openxmlformats.org/officeDocument/2006/relationships/tags" Target="../tags/tag501.xml"/><Relationship Id="rId31" Type="http://schemas.openxmlformats.org/officeDocument/2006/relationships/tags" Target="../tags/tag500.xml"/><Relationship Id="rId30" Type="http://schemas.openxmlformats.org/officeDocument/2006/relationships/tags" Target="../tags/tag499.xml"/><Relationship Id="rId3" Type="http://schemas.openxmlformats.org/officeDocument/2006/relationships/tags" Target="../tags/tag472.xml"/><Relationship Id="rId29" Type="http://schemas.openxmlformats.org/officeDocument/2006/relationships/tags" Target="../tags/tag498.xml"/><Relationship Id="rId28" Type="http://schemas.openxmlformats.org/officeDocument/2006/relationships/tags" Target="../tags/tag497.xml"/><Relationship Id="rId27" Type="http://schemas.openxmlformats.org/officeDocument/2006/relationships/tags" Target="../tags/tag496.xml"/><Relationship Id="rId26" Type="http://schemas.openxmlformats.org/officeDocument/2006/relationships/tags" Target="../tags/tag495.xml"/><Relationship Id="rId25" Type="http://schemas.openxmlformats.org/officeDocument/2006/relationships/tags" Target="../tags/tag494.xml"/><Relationship Id="rId24" Type="http://schemas.openxmlformats.org/officeDocument/2006/relationships/tags" Target="../tags/tag493.xml"/><Relationship Id="rId23" Type="http://schemas.openxmlformats.org/officeDocument/2006/relationships/tags" Target="../tags/tag492.xml"/><Relationship Id="rId22" Type="http://schemas.openxmlformats.org/officeDocument/2006/relationships/tags" Target="../tags/tag491.xml"/><Relationship Id="rId21" Type="http://schemas.openxmlformats.org/officeDocument/2006/relationships/tags" Target="../tags/tag490.xml"/><Relationship Id="rId20" Type="http://schemas.openxmlformats.org/officeDocument/2006/relationships/tags" Target="../tags/tag489.xml"/><Relationship Id="rId2" Type="http://schemas.openxmlformats.org/officeDocument/2006/relationships/tags" Target="../tags/tag471.xml"/><Relationship Id="rId19" Type="http://schemas.openxmlformats.org/officeDocument/2006/relationships/tags" Target="../tags/tag488.xml"/><Relationship Id="rId18" Type="http://schemas.openxmlformats.org/officeDocument/2006/relationships/tags" Target="../tags/tag487.xml"/><Relationship Id="rId17" Type="http://schemas.openxmlformats.org/officeDocument/2006/relationships/tags" Target="../tags/tag486.xml"/><Relationship Id="rId16" Type="http://schemas.openxmlformats.org/officeDocument/2006/relationships/tags" Target="../tags/tag485.xml"/><Relationship Id="rId15" Type="http://schemas.openxmlformats.org/officeDocument/2006/relationships/tags" Target="../tags/tag484.xml"/><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0.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0" Type="http://schemas.openxmlformats.org/officeDocument/2006/relationships/notesSlide" Target="../notesSlides/notesSlide7.xml"/><Relationship Id="rId4" Type="http://schemas.openxmlformats.org/officeDocument/2006/relationships/tags" Target="../tags/tag13.xml"/><Relationship Id="rId39" Type="http://schemas.openxmlformats.org/officeDocument/2006/relationships/slideLayout" Target="../slideLayouts/slideLayout7.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1" Type="http://schemas.openxmlformats.org/officeDocument/2006/relationships/notesSlide" Target="../notesSlides/notesSlide8.xml"/><Relationship Id="rId10"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695960" y="1390650"/>
            <a:ext cx="10800000" cy="1198880"/>
          </a:xfrm>
          <a:prstGeom prst="rect">
            <a:avLst/>
          </a:prstGeom>
          <a:noFill/>
          <a:ln w="9525">
            <a:noFill/>
          </a:ln>
        </p:spPr>
        <p:txBody>
          <a:bodyPr wrap="square" anchor="t">
            <a:spAutoFit/>
          </a:bodyPr>
          <a:p>
            <a:pPr algn="just">
              <a:lnSpc>
                <a:spcPct val="150000"/>
              </a:lnSpc>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2. 反手发球技术</a:t>
            </a:r>
            <a:r>
              <a:rPr lang="zh-CN" altLang="en-US" sz="1600" b="1" dirty="0">
                <a:solidFill>
                  <a:srgbClr val="545454"/>
                </a:solidFill>
                <a:latin typeface="微软雅黑" panose="020B0503020204020204" charset="-122"/>
                <a:ea typeface="微软雅黑" panose="020B0503020204020204" charset="-122"/>
                <a:sym typeface="+mn-ea"/>
              </a:rPr>
              <a:t>：</a:t>
            </a:r>
            <a:r>
              <a:rPr lang="zh-CN" altLang="en-US" sz="1600" dirty="0">
                <a:solidFill>
                  <a:srgbClr val="545454"/>
                </a:solidFill>
                <a:latin typeface="微软雅黑" panose="020B0503020204020204" charset="-122"/>
                <a:ea typeface="微软雅黑" panose="020B0503020204020204" charset="-122"/>
                <a:sym typeface="+mn-ea"/>
              </a:rPr>
              <a:t>反手发球准备姿势。双脚自然分开前后站立，右脚向前，脚尖对网，左脚在后，脚尖触地，重心在右脚上，为争取更高的击球点，右脚可适当提踵。左手拇指、食指和中指拿住球体的羽毛部分，自然倾斜置于反拍面前。持拍手反手发球握拍自然屈肘放至体前，拍头向下，准备发球。</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1833880" y="2966720"/>
            <a:ext cx="8524875" cy="3057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723900" y="1561523"/>
            <a:ext cx="10800000" cy="4183756"/>
          </a:xfrm>
          <a:custGeom>
            <a:avLst/>
            <a:gdLst>
              <a:gd name="connsiteX0" fmla="*/ 0 w 11455400"/>
              <a:gd name="connsiteY0" fmla="*/ 0 h 3932236"/>
              <a:gd name="connsiteX1" fmla="*/ 11455400 w 11455400"/>
              <a:gd name="connsiteY1" fmla="*/ 0 h 3932236"/>
              <a:gd name="connsiteX2" fmla="*/ 11455400 w 11455400"/>
              <a:gd name="connsiteY2" fmla="*/ 3568699 h 3932236"/>
              <a:gd name="connsiteX3" fmla="*/ 1981509 w 11455400"/>
              <a:gd name="connsiteY3" fmla="*/ 3568699 h 3932236"/>
              <a:gd name="connsiteX4" fmla="*/ 1981509 w 11455400"/>
              <a:gd name="connsiteY4" fmla="*/ 3932236 h 3932236"/>
              <a:gd name="connsiteX5" fmla="*/ 622609 w 11455400"/>
              <a:gd name="connsiteY5" fmla="*/ 3568699 h 3932236"/>
              <a:gd name="connsiteX6" fmla="*/ 0 w 11455400"/>
              <a:gd name="connsiteY6" fmla="*/ 3568699 h 39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5400" h="3932236">
                <a:moveTo>
                  <a:pt x="0" y="0"/>
                </a:moveTo>
                <a:lnTo>
                  <a:pt x="11455400" y="0"/>
                </a:lnTo>
                <a:lnTo>
                  <a:pt x="11455400" y="3568699"/>
                </a:lnTo>
                <a:lnTo>
                  <a:pt x="1981509" y="3568699"/>
                </a:lnTo>
                <a:lnTo>
                  <a:pt x="1981509" y="3932236"/>
                </a:lnTo>
                <a:lnTo>
                  <a:pt x="622609" y="3568699"/>
                </a:lnTo>
                <a:lnTo>
                  <a:pt x="0" y="3568699"/>
                </a:lnTo>
                <a:close/>
              </a:path>
            </a:pathLst>
          </a:custGeom>
          <a:solidFill>
            <a:srgbClr val="FFFFFF"/>
          </a:solidFill>
          <a:ln w="19050">
            <a:solidFill>
              <a:srgbClr val="FF9300"/>
            </a:solid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83945" y="1663065"/>
            <a:ext cx="10080000" cy="3415030"/>
          </a:xfrm>
          <a:prstGeom prst="rect">
            <a:avLst/>
          </a:prstGeom>
          <a:noFill/>
          <a:ln w="9525">
            <a:noFill/>
          </a:ln>
        </p:spPr>
        <p:txBody>
          <a:bodyPr wrap="square" anchor="t">
            <a:spAutoFit/>
          </a:bodyPr>
          <a:p>
            <a:pPr algn="just">
              <a:lnSpc>
                <a:spcPct val="150000"/>
              </a:lnSpc>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3. 发球技术训练手段</a:t>
            </a:r>
            <a:endPar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（1）根据动作要领徒手挥拍，挥拍动作由慢逐渐过渡到正常发球速度。</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（2）对墙进行发球练习。</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（3）用多球在正规比赛场地上反复练习。</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（4）击打目标练习。</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4. 错误动作与纠正手段</a:t>
            </a:r>
            <a:endPar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（1）正手发高远球时，挥拍线路不是由后向下再向左上画弧，而是横扫。</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（2）正手发高远球时，没有用手腕的爆发力击打球，而是出现甩臂动作（即靠大臂用力）。</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algn="just">
              <a:lnSpc>
                <a:spcPct val="150000"/>
              </a:lnSpc>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（3）左手放球与右手挥拍的时机配合不好，击球不准。</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8836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二、羽毛球后场技术练习</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733425" y="2131695"/>
            <a:ext cx="6665595" cy="367601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（一）后场击球技术</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准备动作：</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左脚在前，右脚在后，两脚自然与肩同宽，身体侧向球网，重心在后脚上。左手自然上举，眼睛注视来球。右手采用正手握拍法持拍，屈臂举于右侧，拍面面向球网。</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引拍：</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上臂随身体向右转体，稍做回环上举，身体充分伸展。</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击球</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随球动作</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600"/>
              </a:spcAft>
              <a:buFont typeface="Wingdings" panose="05000000000000000000" pitchFamily="2" charset="2"/>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跳起击球要领</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6F6F6">
                  <a:alpha val="100000"/>
                </a:srgbClr>
              </a:clrFrom>
              <a:clrTo>
                <a:srgbClr val="F6F6F6">
                  <a:alpha val="100000"/>
                  <a:alpha val="0"/>
                </a:srgbClr>
              </a:clrTo>
            </a:clrChange>
          </a:blip>
          <a:srcRect l="2492" t="16913" r="13126" b="5096"/>
          <a:stretch>
            <a:fillRect/>
          </a:stretch>
        </p:blipFill>
        <p:spPr>
          <a:xfrm>
            <a:off x="7203440" y="2272665"/>
            <a:ext cx="4319270" cy="3279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lef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2860" y="2663825"/>
            <a:ext cx="12227560" cy="284162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 name="椭圆 5"/>
          <p:cNvSpPr/>
          <p:nvPr>
            <p:custDataLst>
              <p:tags r:id="rId1"/>
            </p:custDataLst>
          </p:nvPr>
        </p:nvSpPr>
        <p:spPr>
          <a:xfrm>
            <a:off x="1356995" y="3514408"/>
            <a:ext cx="900000" cy="900000"/>
          </a:xfrm>
          <a:prstGeom prst="ellipse">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p>
        </p:txBody>
      </p:sp>
      <p:sp>
        <p:nvSpPr>
          <p:cNvPr id="2" name="五角星 1"/>
          <p:cNvSpPr/>
          <p:nvPr>
            <p:custDataLst>
              <p:tags r:id="rId2"/>
            </p:custDataLst>
          </p:nvPr>
        </p:nvSpPr>
        <p:spPr>
          <a:xfrm>
            <a:off x="1480820" y="3610293"/>
            <a:ext cx="648000" cy="648000"/>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5000" lnSpcReduction="20000"/>
          </a:bodyPr>
          <a:p>
            <a:pPr algn="ctr"/>
            <a:r>
              <a:rPr lang="en-US" altLang="zh-CN" dirty="0">
                <a:solidFill>
                  <a:srgbClr val="1F74AD"/>
                </a:solidFill>
              </a:rPr>
              <a:t>A</a:t>
            </a:r>
            <a:endParaRPr lang="zh-CN" altLang="en-US" dirty="0">
              <a:solidFill>
                <a:srgbClr val="1F74AD"/>
              </a:solidFill>
            </a:endParaRPr>
          </a:p>
        </p:txBody>
      </p:sp>
      <p:cxnSp>
        <p:nvCxnSpPr>
          <p:cNvPr id="10" name="直接连接符 9"/>
          <p:cNvCxnSpPr/>
          <p:nvPr>
            <p:custDataLst>
              <p:tags r:id="rId3"/>
            </p:custDataLst>
          </p:nvPr>
        </p:nvCxnSpPr>
        <p:spPr>
          <a:xfrm>
            <a:off x="2519046" y="3290570"/>
            <a:ext cx="0" cy="1466850"/>
          </a:xfrm>
          <a:prstGeom prst="line">
            <a:avLst/>
          </a:prstGeom>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4"/>
            </p:custDataLst>
          </p:nvPr>
        </p:nvSpPr>
        <p:spPr>
          <a:xfrm>
            <a:off x="2626876" y="3380229"/>
            <a:ext cx="1485898" cy="1287532"/>
          </a:xfrm>
          <a:prstGeom prst="rect">
            <a:avLst/>
          </a:prstGeom>
          <a:noFill/>
        </p:spPr>
        <p:txBody>
          <a:bodyPr wrap="square" rtlCol="0" anchor="ctr">
            <a:normAutofit/>
          </a:bodyPr>
          <a:p>
            <a:pPr algn="just">
              <a:lnSpc>
                <a:spcPct val="12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原地徒手挥拍练习，加起跳挥拍</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5" name="椭圆 14"/>
          <p:cNvSpPr/>
          <p:nvPr>
            <p:custDataLst>
              <p:tags r:id="rId5"/>
            </p:custDataLst>
          </p:nvPr>
        </p:nvSpPr>
        <p:spPr>
          <a:xfrm>
            <a:off x="4676775" y="3514408"/>
            <a:ext cx="900000" cy="900000"/>
          </a:xfrm>
          <a:prstGeom prst="ellipse">
            <a:avLst/>
          </a:pr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p>
        </p:txBody>
      </p:sp>
      <p:sp>
        <p:nvSpPr>
          <p:cNvPr id="16" name="五角星 15"/>
          <p:cNvSpPr/>
          <p:nvPr>
            <p:custDataLst>
              <p:tags r:id="rId6"/>
            </p:custDataLst>
          </p:nvPr>
        </p:nvSpPr>
        <p:spPr>
          <a:xfrm>
            <a:off x="4800600" y="3600133"/>
            <a:ext cx="648000" cy="648000"/>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5000" lnSpcReduction="20000"/>
          </a:bodyPr>
          <a:p>
            <a:pPr algn="ctr"/>
            <a:r>
              <a:rPr lang="en-US" altLang="zh-CN" dirty="0">
                <a:solidFill>
                  <a:srgbClr val="1F74AD"/>
                </a:solidFill>
              </a:rPr>
              <a:t>B</a:t>
            </a:r>
            <a:endParaRPr lang="zh-CN" altLang="en-US" dirty="0">
              <a:solidFill>
                <a:srgbClr val="1F74AD"/>
              </a:solidFill>
            </a:endParaRPr>
          </a:p>
        </p:txBody>
      </p:sp>
      <p:cxnSp>
        <p:nvCxnSpPr>
          <p:cNvPr id="17" name="直接连接符 16"/>
          <p:cNvCxnSpPr/>
          <p:nvPr>
            <p:custDataLst>
              <p:tags r:id="rId7"/>
            </p:custDataLst>
          </p:nvPr>
        </p:nvCxnSpPr>
        <p:spPr>
          <a:xfrm>
            <a:off x="5838826" y="3290570"/>
            <a:ext cx="0" cy="146685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46656" y="3380229"/>
            <a:ext cx="1485898" cy="1287532"/>
          </a:xfrm>
          <a:prstGeom prst="rect">
            <a:avLst/>
          </a:prstGeom>
          <a:noFill/>
        </p:spPr>
        <p:txBody>
          <a:bodyPr wrap="square" rtlCol="0" anchor="ctr">
            <a:normAutofit/>
          </a:bodyPr>
          <a:p>
            <a:pPr algn="just">
              <a:lnSpc>
                <a:spcPct val="12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多球练习原地逐渐过渡到移动中击球。</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0" name="椭圆 19"/>
          <p:cNvSpPr/>
          <p:nvPr>
            <p:custDataLst>
              <p:tags r:id="rId9"/>
            </p:custDataLst>
          </p:nvPr>
        </p:nvSpPr>
        <p:spPr>
          <a:xfrm>
            <a:off x="8108315" y="3514408"/>
            <a:ext cx="900000" cy="900000"/>
          </a:xfrm>
          <a:prstGeom prst="ellipse">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p>
        </p:txBody>
      </p:sp>
      <p:sp>
        <p:nvSpPr>
          <p:cNvPr id="21" name="五角星 20"/>
          <p:cNvSpPr/>
          <p:nvPr>
            <p:custDataLst>
              <p:tags r:id="rId10"/>
            </p:custDataLst>
          </p:nvPr>
        </p:nvSpPr>
        <p:spPr>
          <a:xfrm>
            <a:off x="8232140" y="3600133"/>
            <a:ext cx="648000" cy="648000"/>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5000" lnSpcReduction="20000"/>
          </a:bodyPr>
          <a:p>
            <a:pPr algn="ctr"/>
            <a:r>
              <a:rPr lang="en-US" altLang="zh-CN" dirty="0">
                <a:solidFill>
                  <a:srgbClr val="1F74AD"/>
                </a:solidFill>
              </a:rPr>
              <a:t>C</a:t>
            </a:r>
            <a:endParaRPr lang="zh-CN" altLang="en-US" dirty="0">
              <a:solidFill>
                <a:srgbClr val="1F74AD"/>
              </a:solidFill>
            </a:endParaRPr>
          </a:p>
        </p:txBody>
      </p:sp>
      <p:cxnSp>
        <p:nvCxnSpPr>
          <p:cNvPr id="22" name="直接连接符 21"/>
          <p:cNvCxnSpPr/>
          <p:nvPr>
            <p:custDataLst>
              <p:tags r:id="rId11"/>
            </p:custDataLst>
          </p:nvPr>
        </p:nvCxnSpPr>
        <p:spPr>
          <a:xfrm>
            <a:off x="9270366" y="3290570"/>
            <a:ext cx="0" cy="146685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378315" y="3380105"/>
            <a:ext cx="1642745" cy="1377315"/>
          </a:xfrm>
          <a:prstGeom prst="rect">
            <a:avLst/>
          </a:prstGeom>
          <a:noFill/>
        </p:spPr>
        <p:txBody>
          <a:bodyPr wrap="square" rtlCol="0" anchor="ctr">
            <a:noAutofit/>
          </a:bodyPr>
          <a:p>
            <a:pPr algn="just">
              <a:lnSpc>
                <a:spcPct val="12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单球对练，可以先由较好的练习者陪练再过渡到同等练习者对练。</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40" name="文本框 39"/>
          <p:cNvSpPr txBox="1"/>
          <p:nvPr>
            <p:custDataLst>
              <p:tags r:id="rId13"/>
            </p:custDataLst>
          </p:nvPr>
        </p:nvSpPr>
        <p:spPr>
          <a:xfrm>
            <a:off x="3481070" y="1139825"/>
            <a:ext cx="5229860" cy="577850"/>
          </a:xfrm>
          <a:prstGeom prst="rect">
            <a:avLst/>
          </a:prstGeom>
          <a:noFill/>
        </p:spPr>
        <p:txBody>
          <a:bodyPr wrap="square" rtlCol="0" anchor="ctr"/>
          <a:p>
            <a:pPr algn="ctr">
              <a:lnSpc>
                <a:spcPct val="120000"/>
              </a:lnSpc>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（二）后场击球技术练习手段、错误与纠正</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133475" y="2125345"/>
            <a:ext cx="2252980" cy="337185"/>
          </a:xfrm>
          <a:prstGeom prst="rect">
            <a:avLst/>
          </a:prstGeom>
          <a:noFill/>
        </p:spPr>
        <p:txBody>
          <a:bodyPr wrap="none" rtlCol="0" anchor="t">
            <a:spAutoFit/>
          </a:bodyPr>
          <a:p>
            <a:pPr marL="342900" indent="-342900">
              <a:buFont typeface="+mj-lt"/>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击高远球训练手段</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8422005" y="3052445"/>
            <a:ext cx="3194685"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矩形 10"/>
          <p:cNvSpPr/>
          <p:nvPr/>
        </p:nvSpPr>
        <p:spPr>
          <a:xfrm>
            <a:off x="4639945" y="3027045"/>
            <a:ext cx="3194685" cy="520065"/>
          </a:xfrm>
          <a:prstGeom prst="rect">
            <a:avLst/>
          </a:prstGeom>
          <a:solidFill>
            <a:srgbClr val="295DAB">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 name="矩形 8"/>
          <p:cNvSpPr/>
          <p:nvPr/>
        </p:nvSpPr>
        <p:spPr>
          <a:xfrm>
            <a:off x="847725" y="3037840"/>
            <a:ext cx="3194685"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文本框 39"/>
          <p:cNvSpPr txBox="1"/>
          <p:nvPr>
            <p:custDataLst>
              <p:tags r:id="rId1"/>
            </p:custDataLst>
          </p:nvPr>
        </p:nvSpPr>
        <p:spPr>
          <a:xfrm>
            <a:off x="3481070" y="972820"/>
            <a:ext cx="5229860" cy="577850"/>
          </a:xfrm>
          <a:prstGeom prst="rect">
            <a:avLst/>
          </a:prstGeom>
          <a:noFill/>
        </p:spPr>
        <p:txBody>
          <a:bodyPr wrap="square" rtlCol="0" anchor="ctr"/>
          <a:p>
            <a:pPr algn="ctr">
              <a:lnSpc>
                <a:spcPct val="120000"/>
              </a:lnSpc>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（二）后场击球技术练习手段、错误与纠正</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78205" y="1769745"/>
            <a:ext cx="2037080" cy="337185"/>
          </a:xfrm>
          <a:prstGeom prst="rect">
            <a:avLst/>
          </a:prstGeom>
          <a:noFill/>
        </p:spPr>
        <p:txBody>
          <a:bodyPr wrap="none" rtlCol="0" anchor="t">
            <a:spAutoFit/>
          </a:bodyPr>
          <a:p>
            <a:pPr marL="342900" indent="-342900" algn="l">
              <a:buFont typeface="Wingdings" panose="05000000000000000000" charset="0"/>
              <a:buChar char="u"/>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错误动作与纠正</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文本框 26"/>
          <p:cNvSpPr txBox="1"/>
          <p:nvPr>
            <p:custDataLst>
              <p:tags r:id="rId2"/>
            </p:custDataLst>
          </p:nvPr>
        </p:nvSpPr>
        <p:spPr>
          <a:xfrm>
            <a:off x="878473" y="3065538"/>
            <a:ext cx="2851150" cy="383540"/>
          </a:xfrm>
          <a:prstGeom prst="rect">
            <a:avLst/>
          </a:prstGeom>
          <a:noFill/>
        </p:spPr>
        <p:txBody>
          <a:bodyPr wrap="square" lIns="90000" tIns="46800" rIns="90000" bIns="0" rtlCol="0" anchor="ctr" anchorCtr="0"/>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1600" b="1" spc="100" dirty="0">
                <a:solidFill>
                  <a:srgbClr val="000000">
                    <a:lumMod val="75000"/>
                    <a:lumOff val="25000"/>
                  </a:srgbClr>
                </a:solidFill>
                <a:uFillTx/>
                <a:ea typeface="微软雅黑" panose="020B0503020204020204" charset="-122"/>
              </a:rPr>
              <a:t>击球点偏后纠正方法：</a:t>
            </a:r>
            <a:endParaRPr lang="zh-CN" altLang="en-US" sz="1600" b="1" spc="100" dirty="0">
              <a:solidFill>
                <a:srgbClr val="000000">
                  <a:lumMod val="75000"/>
                  <a:lumOff val="25000"/>
                </a:srgbClr>
              </a:solidFill>
              <a:uFillTx/>
              <a:ea typeface="微软雅黑" panose="020B0503020204020204" charset="-122"/>
            </a:endParaRPr>
          </a:p>
        </p:txBody>
      </p:sp>
      <p:sp>
        <p:nvSpPr>
          <p:cNvPr id="30" name="文本框 29"/>
          <p:cNvSpPr txBox="1"/>
          <p:nvPr>
            <p:custDataLst>
              <p:tags r:id="rId3"/>
            </p:custDataLst>
          </p:nvPr>
        </p:nvSpPr>
        <p:spPr>
          <a:xfrm>
            <a:off x="4670425" y="3174365"/>
            <a:ext cx="3164205" cy="383540"/>
          </a:xfrm>
          <a:prstGeom prst="rect">
            <a:avLst/>
          </a:prstGeom>
          <a:noFill/>
        </p:spPr>
        <p:txBody>
          <a:bodyPr wrap="square" lIns="90000" tIns="46800" rIns="90000" bIns="0" rtlCol="0" anchor="b"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100" dirty="0">
                <a:solidFill>
                  <a:srgbClr val="000000">
                    <a:lumMod val="75000"/>
                    <a:lumOff val="25000"/>
                  </a:srgbClr>
                </a:solidFill>
                <a:uFillTx/>
                <a:ea typeface="微软雅黑" panose="020B0503020204020204" charset="-122"/>
              </a:rPr>
              <a:t>击球时大臂用力过多，小臂和手腕爆发力不够。</a:t>
            </a:r>
            <a:endParaRPr lang="zh-CN" altLang="en-US" sz="1600" b="1" spc="100" dirty="0">
              <a:solidFill>
                <a:srgbClr val="000000">
                  <a:lumMod val="75000"/>
                  <a:lumOff val="25000"/>
                </a:srgbClr>
              </a:solidFill>
              <a:uFillTx/>
              <a:ea typeface="微软雅黑" panose="020B0503020204020204" charset="-122"/>
            </a:endParaRPr>
          </a:p>
        </p:txBody>
      </p:sp>
      <p:sp>
        <p:nvSpPr>
          <p:cNvPr id="31" name="文本框 30"/>
          <p:cNvSpPr txBox="1"/>
          <p:nvPr>
            <p:custDataLst>
              <p:tags r:id="rId4"/>
            </p:custDataLst>
          </p:nvPr>
        </p:nvSpPr>
        <p:spPr>
          <a:xfrm>
            <a:off x="8462645" y="3066415"/>
            <a:ext cx="3048000" cy="501650"/>
          </a:xfrm>
          <a:prstGeom prst="rect">
            <a:avLst/>
          </a:prstGeom>
          <a:noFill/>
        </p:spPr>
        <p:txBody>
          <a:bodyPr wrap="square" lIns="90000" tIns="46800" rIns="90000" bIns="0" rtlCol="0" anchor="b"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100" dirty="0">
                <a:solidFill>
                  <a:srgbClr val="000000">
                    <a:lumMod val="75000"/>
                    <a:lumOff val="25000"/>
                  </a:srgbClr>
                </a:solidFill>
                <a:uFillTx/>
                <a:ea typeface="微软雅黑" panose="020B0503020204020204" charset="-122"/>
              </a:rPr>
              <a:t>击出的球过平或过高或过浅纠正方法：</a:t>
            </a:r>
            <a:endParaRPr lang="zh-CN" altLang="en-US" sz="1600" b="1" spc="100" dirty="0">
              <a:solidFill>
                <a:srgbClr val="000000">
                  <a:lumMod val="75000"/>
                  <a:lumOff val="25000"/>
                </a:srgbClr>
              </a:solidFill>
              <a:uFillTx/>
              <a:ea typeface="微软雅黑" panose="020B0503020204020204" charset="-122"/>
            </a:endParaRPr>
          </a:p>
        </p:txBody>
      </p:sp>
      <p:sp>
        <p:nvSpPr>
          <p:cNvPr id="33" name="文本框 32"/>
          <p:cNvSpPr txBox="1"/>
          <p:nvPr>
            <p:custDataLst>
              <p:tags r:id="rId5"/>
            </p:custDataLst>
          </p:nvPr>
        </p:nvSpPr>
        <p:spPr>
          <a:xfrm>
            <a:off x="4670425" y="3700780"/>
            <a:ext cx="3164205" cy="209296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algn="just">
              <a:lnSpc>
                <a:spcPct val="120000"/>
              </a:lnSpc>
              <a:spcBef>
                <a:spcPts val="500"/>
              </a:spcBef>
              <a:spcAft>
                <a:spcPts val="0"/>
              </a:spcAft>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A. 徒手挥拍，要求手臂不动，用手腕挥拍，用拍头在天空画半圆。</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a:p>
            <a:pPr algn="just">
              <a:lnSpc>
                <a:spcPct val="120000"/>
              </a:lnSpc>
              <a:spcBef>
                <a:spcPts val="500"/>
              </a:spcBef>
              <a:spcAft>
                <a:spcPts val="0"/>
              </a:spcAft>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B. 面向墙壁，抬起持拍手臂，用小臂带动手腕向上、向墙面挥动，练习小臂的挥动。</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a:p>
            <a:pPr algn="just">
              <a:lnSpc>
                <a:spcPct val="120000"/>
              </a:lnSpc>
              <a:spcBef>
                <a:spcPts val="500"/>
              </a:spcBef>
              <a:spcAft>
                <a:spcPts val="0"/>
              </a:spcAft>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C. 多球练习，练习者先用手腕发力轻打球，再逐渐过渡到用规范动作击高远球。</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p:txBody>
      </p:sp>
      <p:sp>
        <p:nvSpPr>
          <p:cNvPr id="35" name="文本框 34"/>
          <p:cNvSpPr txBox="1"/>
          <p:nvPr>
            <p:custDataLst>
              <p:tags r:id="rId6"/>
            </p:custDataLst>
          </p:nvPr>
        </p:nvSpPr>
        <p:spPr>
          <a:xfrm>
            <a:off x="878205" y="3761105"/>
            <a:ext cx="3164205" cy="1539875"/>
          </a:xfrm>
          <a:prstGeom prst="rect">
            <a:avLst/>
          </a:prstGeom>
          <a:noFill/>
        </p:spPr>
        <p:txBody>
          <a:bodyPr wrap="square" lIns="90000" tIns="0" rIns="90000" bIns="46800" rtlCol="0">
            <a:normAutofit/>
          </a:bodyPr>
          <a:lstStyle>
            <a:defPPr>
              <a:defRPr lang="zh-CN"/>
            </a:defPPr>
            <a:lvl1pPr fontAlgn="auto">
              <a:lnSpc>
                <a:spcPct val="130000"/>
              </a:lnSpc>
              <a:spcAft>
                <a:spcPts val="1000"/>
              </a:spcAft>
              <a:defRPr sz="1600" spc="150"/>
            </a:lvl1pPr>
          </a:lstStyle>
          <a:p>
            <a:pPr algn="just">
              <a:lnSpc>
                <a:spcPct val="120000"/>
              </a:lnSpc>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A. 把羽毛球放在正确位置上，让练习者练习击球。</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a:p>
            <a:pPr algn="just">
              <a:lnSpc>
                <a:spcPct val="120000"/>
              </a:lnSpc>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B. 用多球把球送到练习者浅一点儿的位置，让练习者练习在正确击球点击球。</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p:txBody>
      </p:sp>
      <p:sp>
        <p:nvSpPr>
          <p:cNvPr id="36" name="文本框 35"/>
          <p:cNvSpPr txBox="1"/>
          <p:nvPr>
            <p:custDataLst>
              <p:tags r:id="rId7"/>
            </p:custDataLst>
          </p:nvPr>
        </p:nvSpPr>
        <p:spPr>
          <a:xfrm>
            <a:off x="8462645" y="3700780"/>
            <a:ext cx="2851150" cy="1727835"/>
          </a:xfrm>
          <a:prstGeom prst="rect">
            <a:avLst/>
          </a:prstGeom>
          <a:noFill/>
        </p:spPr>
        <p:txBody>
          <a:bodyPr wrap="square" lIns="90000" tIns="0" rIns="90000" bIns="46800" rtlCol="0">
            <a:normAutofit fontScale="90000"/>
          </a:bodyPr>
          <a:lstStyle>
            <a:defPPr>
              <a:defRPr lang="zh-CN"/>
            </a:defPPr>
            <a:lvl1pPr fontAlgn="auto">
              <a:lnSpc>
                <a:spcPct val="130000"/>
              </a:lnSpc>
              <a:spcAft>
                <a:spcPts val="1000"/>
              </a:spcAft>
              <a:defRPr sz="1600" spc="150"/>
            </a:lvl1pPr>
          </a:lstStyle>
          <a:p>
            <a:pPr algn="just">
              <a:lnSpc>
                <a:spcPct val="120000"/>
              </a:lnSpc>
            </a:pPr>
            <a:r>
              <a:rPr lang="zh-CN" altLang="en-US" spc="100" dirty="0">
                <a:solidFill>
                  <a:srgbClr val="000000">
                    <a:lumMod val="50000"/>
                    <a:lumOff val="50000"/>
                  </a:srgbClr>
                </a:solidFill>
                <a:uFillTx/>
                <a:latin typeface="微软雅黑" panose="020B0503020204020204" charset="-122"/>
                <a:ea typeface="微软雅黑" panose="020B0503020204020204" charset="-122"/>
              </a:rPr>
              <a:t>A. 击球过平：将悬吊球放在练习者击高远球的位置处，练习将球向前上方击打。</a:t>
            </a:r>
            <a:endParaRPr lang="zh-CN" altLang="en-US" spc="100" dirty="0">
              <a:solidFill>
                <a:srgbClr val="000000">
                  <a:lumMod val="50000"/>
                  <a:lumOff val="50000"/>
                </a:srgbClr>
              </a:solidFill>
              <a:uFillTx/>
              <a:latin typeface="微软雅黑" panose="020B0503020204020204" charset="-122"/>
              <a:ea typeface="微软雅黑" panose="020B0503020204020204" charset="-122"/>
            </a:endParaRPr>
          </a:p>
          <a:p>
            <a:pPr algn="just">
              <a:lnSpc>
                <a:spcPct val="120000"/>
              </a:lnSpc>
            </a:pPr>
            <a:r>
              <a:rPr lang="zh-CN" altLang="en-US" spc="100" dirty="0">
                <a:solidFill>
                  <a:srgbClr val="000000">
                    <a:lumMod val="50000"/>
                    <a:lumOff val="50000"/>
                  </a:srgbClr>
                </a:solidFill>
                <a:uFillTx/>
                <a:latin typeface="微软雅黑" panose="020B0503020204020204" charset="-122"/>
                <a:ea typeface="微软雅黑" panose="020B0503020204020204" charset="-122"/>
              </a:rPr>
              <a:t>B. 击球过高或过浅：加强手腕力量，提高挥拍速度，从而从手腕击球过渡到正常动作击球。</a:t>
            </a:r>
            <a:endParaRPr lang="zh-CN" altLang="en-US" spc="100" dirty="0">
              <a:solidFill>
                <a:srgbClr val="000000">
                  <a:lumMod val="50000"/>
                  <a:lumOff val="50000"/>
                </a:srgbClr>
              </a:solidFill>
              <a:uFillTx/>
              <a:latin typeface="微软雅黑" panose="020B0503020204020204" charset="-122"/>
              <a:ea typeface="微软雅黑" panose="020B0503020204020204" charset="-122"/>
            </a:endParaRPr>
          </a:p>
        </p:txBody>
      </p:sp>
      <p:sp>
        <p:nvSpPr>
          <p:cNvPr id="37" name="矩形 36"/>
          <p:cNvSpPr/>
          <p:nvPr>
            <p:custDataLst>
              <p:tags r:id="rId8"/>
            </p:custDataLst>
          </p:nvPr>
        </p:nvSpPr>
        <p:spPr>
          <a:xfrm flipH="1">
            <a:off x="773029" y="239127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01</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sp>
        <p:nvSpPr>
          <p:cNvPr id="38" name="矩形 37"/>
          <p:cNvSpPr/>
          <p:nvPr>
            <p:custDataLst>
              <p:tags r:id="rId9"/>
            </p:custDataLst>
          </p:nvPr>
        </p:nvSpPr>
        <p:spPr>
          <a:xfrm flipH="1">
            <a:off x="4570908" y="239127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FF9300"/>
                </a:solidFill>
                <a:latin typeface="微软雅黑" panose="020B0503020204020204" charset="-122"/>
                <a:ea typeface="微软雅黑" panose="020B0503020204020204" charset="-122"/>
                <a:cs typeface="Arial" panose="020B0604020202020204" pitchFamily="34" charset="0"/>
              </a:rPr>
              <a:t>02</a:t>
            </a:r>
            <a:endParaRPr kumimoji="1" lang="en-US" altLang="zh-CN" sz="3200" b="1" dirty="0">
              <a:ln w="28575">
                <a:noFill/>
                <a:miter lim="800000"/>
              </a:ln>
              <a:solidFill>
                <a:srgbClr val="FF9300"/>
              </a:solidFill>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10"/>
            </p:custDataLst>
          </p:nvPr>
        </p:nvSpPr>
        <p:spPr>
          <a:xfrm flipH="1">
            <a:off x="8352103" y="239127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03</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cxnSp>
        <p:nvCxnSpPr>
          <p:cNvPr id="8" name="直接连接符 7"/>
          <p:cNvCxnSpPr/>
          <p:nvPr>
            <p:custDataLst>
              <p:tags r:id="rId11"/>
            </p:custDataLst>
          </p:nvPr>
        </p:nvCxnSpPr>
        <p:spPr>
          <a:xfrm>
            <a:off x="4252729" y="2914135"/>
            <a:ext cx="0" cy="2880000"/>
          </a:xfrm>
          <a:prstGeom prst="line">
            <a:avLst/>
          </a:prstGeom>
          <a:ln w="1270">
            <a:solidFill>
              <a:schemeClr val="accent1"/>
            </a:solidFill>
            <a:prstDash val="dash"/>
            <a:headEnd type="diamond"/>
            <a:tailEnd type="diamond"/>
          </a:ln>
        </p:spPr>
        <p:style>
          <a:lnRef idx="1">
            <a:srgbClr val="1E6BC5"/>
          </a:lnRef>
          <a:fillRef idx="0">
            <a:srgbClr val="1E6BC5"/>
          </a:fillRef>
          <a:effectRef idx="0">
            <a:srgbClr val="1E6BC5"/>
          </a:effectRef>
          <a:fontRef idx="minor">
            <a:srgbClr val="000000"/>
          </a:fontRef>
        </p:style>
      </p:cxnSp>
      <p:cxnSp>
        <p:nvCxnSpPr>
          <p:cNvPr id="49" name="直接连接符 48"/>
          <p:cNvCxnSpPr/>
          <p:nvPr>
            <p:custDataLst>
              <p:tags r:id="rId12"/>
            </p:custDataLst>
          </p:nvPr>
        </p:nvCxnSpPr>
        <p:spPr>
          <a:xfrm>
            <a:off x="8077066" y="2914135"/>
            <a:ext cx="0" cy="2880000"/>
          </a:xfrm>
          <a:prstGeom prst="line">
            <a:avLst/>
          </a:prstGeom>
          <a:ln w="1270">
            <a:solidFill>
              <a:schemeClr val="accent1"/>
            </a:solidFill>
            <a:prstDash val="dash"/>
            <a:headEnd type="diamond"/>
            <a:tailEnd type="diamond"/>
          </a:ln>
        </p:spPr>
        <p:style>
          <a:lnRef idx="1">
            <a:srgbClr val="1E6BC5"/>
          </a:lnRef>
          <a:fillRef idx="0">
            <a:srgbClr val="1E6BC5"/>
          </a:fillRef>
          <a:effectRef idx="0">
            <a:srgbClr val="1E6BC5"/>
          </a:effectRef>
          <a:fontRef idx="minor">
            <a:srgbClr val="000000"/>
          </a:fontRef>
        </p:style>
      </p:cxn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custDataLst>
              <p:tags r:id="rId1"/>
            </p:custDataLst>
          </p:nvPr>
        </p:nvSpPr>
        <p:spPr>
          <a:xfrm>
            <a:off x="3481070" y="1026160"/>
            <a:ext cx="5229860" cy="577850"/>
          </a:xfrm>
          <a:prstGeom prst="rect">
            <a:avLst/>
          </a:prstGeom>
          <a:noFill/>
        </p:spPr>
        <p:txBody>
          <a:bodyPr wrap="square" rtlCol="0" anchor="ctr"/>
          <a:p>
            <a:pPr algn="ctr">
              <a:lnSpc>
                <a:spcPct val="120000"/>
              </a:lnSpc>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（二）后场击球技术练习手段、错误与纠正</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122680" y="1797685"/>
            <a:ext cx="2264410" cy="337185"/>
          </a:xfrm>
          <a:prstGeom prst="rect">
            <a:avLst/>
          </a:prstGeom>
          <a:noFill/>
        </p:spPr>
        <p:txBody>
          <a:bodyPr wrap="none" rtlCol="0" anchor="t">
            <a:spAutoFit/>
          </a:bodyPr>
          <a:p>
            <a:pPr indent="0" algn="l">
              <a:buFont typeface="+mj-lt"/>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2.  吊网前球训练手段</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圆角矩形 4"/>
          <p:cNvSpPr/>
          <p:nvPr>
            <p:custDataLst>
              <p:tags r:id="rId2"/>
            </p:custDataLst>
          </p:nvPr>
        </p:nvSpPr>
        <p:spPr>
          <a:xfrm rot="21439215">
            <a:off x="3301774" y="4651264"/>
            <a:ext cx="864000" cy="864000"/>
          </a:xfrm>
          <a:prstGeom prst="roundRect">
            <a:avLst>
              <a:gd name="adj" fmla="val 18567"/>
            </a:avLst>
          </a:prstGeom>
          <a:solidFill>
            <a:srgbClr val="3498DB"/>
          </a:solidFill>
          <a:ln>
            <a:solidFill>
              <a:srgbClr val="A5A5A5">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8" name="直接箭头连接符 7"/>
          <p:cNvCxnSpPr/>
          <p:nvPr>
            <p:custDataLst>
              <p:tags r:id="rId3"/>
            </p:custDataLst>
          </p:nvPr>
        </p:nvCxnSpPr>
        <p:spPr>
          <a:xfrm>
            <a:off x="4333862" y="5139946"/>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1" name="标题 1"/>
          <p:cNvSpPr txBox="1"/>
          <p:nvPr>
            <p:custDataLst>
              <p:tags r:id="rId4"/>
            </p:custDataLst>
          </p:nvPr>
        </p:nvSpPr>
        <p:spPr>
          <a:xfrm>
            <a:off x="5668645" y="5041265"/>
            <a:ext cx="5120005" cy="674370"/>
          </a:xfrm>
          <a:prstGeom prst="rect">
            <a:avLst/>
          </a:prstGeom>
          <a:noFill/>
        </p:spPr>
        <p:txBody>
          <a:bodyPr wrap="square" tIns="0" rtlCol="0"/>
          <a:lstStyle>
            <a:defPPr>
              <a:defRPr lang="zh-CN"/>
            </a:defPPr>
            <a:lvl1pPr>
              <a:lnSpc>
                <a:spcPct val="130000"/>
              </a:lnSpc>
              <a:defRPr sz="1200"/>
            </a:lvl1pPr>
          </a:lstStyle>
          <a:p>
            <a:pPr>
              <a:lnSpc>
                <a:spcPct val="120000"/>
              </a:lnSpc>
            </a:pPr>
            <a:r>
              <a:rPr lang="zh-CN" altLang="en-US" sz="1400" b="1" spc="15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单球对练，可以先由较好的练习者陪练再过渡到同等练习者对练。</a:t>
            </a:r>
            <a:endParaRPr lang="zh-CN" altLang="en-US" sz="1400" b="1" spc="15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5"/>
            </p:custDataLst>
          </p:nvPr>
        </p:nvSpPr>
        <p:spPr>
          <a:xfrm rot="21439215">
            <a:off x="3523578" y="3600322"/>
            <a:ext cx="864000" cy="864000"/>
          </a:xfrm>
          <a:prstGeom prst="roundRect">
            <a:avLst>
              <a:gd name="adj" fmla="val 18567"/>
            </a:avLst>
          </a:prstGeom>
          <a:solidFill>
            <a:srgbClr val="295DAB"/>
          </a:solidFill>
          <a:ln>
            <a:solidFill>
              <a:srgbClr val="ED7D31">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24" name="直接箭头连接符 23"/>
          <p:cNvCxnSpPr/>
          <p:nvPr>
            <p:custDataLst>
              <p:tags r:id="rId6"/>
            </p:custDataLst>
          </p:nvPr>
        </p:nvCxnSpPr>
        <p:spPr>
          <a:xfrm>
            <a:off x="4546090" y="4061069"/>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6" name="标题 1"/>
          <p:cNvSpPr txBox="1"/>
          <p:nvPr>
            <p:custDataLst>
              <p:tags r:id="rId7"/>
            </p:custDataLst>
          </p:nvPr>
        </p:nvSpPr>
        <p:spPr>
          <a:xfrm>
            <a:off x="5880735" y="3962400"/>
            <a:ext cx="4908550" cy="674370"/>
          </a:xfrm>
          <a:prstGeom prst="rect">
            <a:avLst/>
          </a:prstGeom>
          <a:noFill/>
        </p:spPr>
        <p:txBody>
          <a:bodyPr wrap="square" tIns="0" rtlCol="0">
            <a:normAutofit/>
          </a:bodyPr>
          <a:lstStyle>
            <a:defPPr>
              <a:defRPr lang="zh-CN"/>
            </a:defPPr>
            <a:lvl1pPr>
              <a:lnSpc>
                <a:spcPct val="130000"/>
              </a:lnSpc>
              <a:defRPr sz="1200"/>
            </a:lvl1pPr>
          </a:lstStyle>
          <a:p>
            <a:pPr>
              <a:lnSpc>
                <a:spcPct val="120000"/>
              </a:lnSpc>
            </a:pPr>
            <a:r>
              <a:rPr lang="zh-CN" altLang="en-US" sz="1400" b="1" spc="15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从多球原地练习逐渐过渡到移动中击球。</a:t>
            </a:r>
            <a:endParaRPr lang="zh-CN" altLang="en-US" sz="1400" b="1" spc="15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14" name="圆角矩形 13"/>
          <p:cNvSpPr/>
          <p:nvPr>
            <p:custDataLst>
              <p:tags r:id="rId8"/>
            </p:custDataLst>
          </p:nvPr>
        </p:nvSpPr>
        <p:spPr>
          <a:xfrm rot="21116664">
            <a:off x="3175794" y="2585620"/>
            <a:ext cx="864000" cy="864000"/>
          </a:xfrm>
          <a:prstGeom prst="roundRect">
            <a:avLst>
              <a:gd name="adj" fmla="val 18567"/>
            </a:avLst>
          </a:prstGeom>
          <a:solidFill>
            <a:srgbClr val="FF9300"/>
          </a:solidFill>
          <a:ln>
            <a:solidFill>
              <a:srgbClr val="4472C4">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cxnSp>
        <p:nvCxnSpPr>
          <p:cNvPr id="27" name="直接箭头连接符 26"/>
          <p:cNvCxnSpPr/>
          <p:nvPr>
            <p:custDataLst>
              <p:tags r:id="rId9"/>
            </p:custDataLst>
          </p:nvPr>
        </p:nvCxnSpPr>
        <p:spPr>
          <a:xfrm>
            <a:off x="4191214" y="2971548"/>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9" name="标题 1"/>
          <p:cNvSpPr txBox="1"/>
          <p:nvPr>
            <p:custDataLst>
              <p:tags r:id="rId10"/>
            </p:custDataLst>
          </p:nvPr>
        </p:nvSpPr>
        <p:spPr>
          <a:xfrm>
            <a:off x="5525770" y="2873375"/>
            <a:ext cx="4908550" cy="674370"/>
          </a:xfrm>
          <a:prstGeom prst="rect">
            <a:avLst/>
          </a:prstGeom>
          <a:noFill/>
        </p:spPr>
        <p:txBody>
          <a:bodyPr wrap="square" tIns="0" rtlCol="0">
            <a:normAutofit/>
          </a:bodyPr>
          <a:lstStyle>
            <a:defPPr>
              <a:defRPr lang="zh-CN"/>
            </a:defPPr>
            <a:lvl1pPr>
              <a:lnSpc>
                <a:spcPct val="130000"/>
              </a:lnSpc>
              <a:defRPr sz="1200"/>
            </a:lvl1pPr>
          </a:lstStyle>
          <a:p>
            <a:pPr>
              <a:lnSpc>
                <a:spcPct val="120000"/>
              </a:lnSpc>
            </a:pPr>
            <a:r>
              <a:rPr lang="zh-CN" altLang="en-US" sz="1400" b="1" spc="15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rPr>
              <a:t>原地徒手挥拍练习，加起跳挥拍。</a:t>
            </a:r>
            <a:endParaRPr lang="zh-CN" altLang="en-US" sz="1400" b="1" spc="150">
              <a:solidFill>
                <a:schemeClr val="tx1">
                  <a:lumMod val="65000"/>
                  <a:lumOff val="3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11"/>
            </p:custDataLst>
          </p:nvPr>
        </p:nvSpPr>
        <p:spPr>
          <a:xfrm>
            <a:off x="2127250" y="3636287"/>
            <a:ext cx="520445" cy="100836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0" name="圆角矩形 29"/>
          <p:cNvSpPr/>
          <p:nvPr>
            <p:custDataLst>
              <p:tags r:id="rId12"/>
            </p:custDataLst>
          </p:nvPr>
        </p:nvSpPr>
        <p:spPr>
          <a:xfrm>
            <a:off x="2133096" y="4571204"/>
            <a:ext cx="227699" cy="114295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31" name="圆角矩形 30"/>
          <p:cNvSpPr/>
          <p:nvPr>
            <p:custDataLst>
              <p:tags r:id="rId13"/>
            </p:custDataLst>
          </p:nvPr>
        </p:nvSpPr>
        <p:spPr>
          <a:xfrm rot="20318279">
            <a:off x="2469704" y="4552793"/>
            <a:ext cx="227699" cy="343242"/>
          </a:xfrm>
          <a:prstGeom prst="roundRect">
            <a:avLst>
              <a:gd name="adj" fmla="val 29625"/>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32" name="圆角矩形 31"/>
          <p:cNvSpPr/>
          <p:nvPr>
            <p:custDataLst>
              <p:tags r:id="rId14"/>
            </p:custDataLst>
          </p:nvPr>
        </p:nvSpPr>
        <p:spPr>
          <a:xfrm>
            <a:off x="2507582" y="4765469"/>
            <a:ext cx="233511" cy="939798"/>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33" name="圆角矩形 32"/>
          <p:cNvSpPr/>
          <p:nvPr>
            <p:custDataLst>
              <p:tags r:id="rId15"/>
            </p:custDataLst>
          </p:nvPr>
        </p:nvSpPr>
        <p:spPr>
          <a:xfrm rot="3224468">
            <a:off x="2650560" y="2985014"/>
            <a:ext cx="207353" cy="98563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34" name="圆角矩形 33"/>
          <p:cNvSpPr/>
          <p:nvPr>
            <p:custDataLst>
              <p:tags r:id="rId16"/>
            </p:custDataLst>
          </p:nvPr>
        </p:nvSpPr>
        <p:spPr>
          <a:xfrm rot="3531662">
            <a:off x="2867147" y="3105645"/>
            <a:ext cx="207413" cy="985637"/>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35" name="椭圆 34"/>
          <p:cNvSpPr/>
          <p:nvPr>
            <p:custDataLst>
              <p:tags r:id="rId17"/>
            </p:custDataLst>
          </p:nvPr>
        </p:nvSpPr>
        <p:spPr>
          <a:xfrm>
            <a:off x="2129241" y="3027315"/>
            <a:ext cx="583510" cy="583510"/>
          </a:xfrm>
          <a:prstGeom prst="ellipse">
            <a:avLst/>
          </a:prstGeom>
          <a:solidFill>
            <a:srgbClr val="FF93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custDataLst>
              <p:tags r:id="rId1"/>
            </p:custDataLst>
          </p:nvPr>
        </p:nvSpPr>
        <p:spPr>
          <a:xfrm>
            <a:off x="3481070" y="972820"/>
            <a:ext cx="5229860" cy="577850"/>
          </a:xfrm>
          <a:prstGeom prst="rect">
            <a:avLst/>
          </a:prstGeom>
          <a:noFill/>
        </p:spPr>
        <p:txBody>
          <a:bodyPr wrap="square" rtlCol="0" anchor="ctr"/>
          <a:p>
            <a:pPr algn="ctr">
              <a:lnSpc>
                <a:spcPct val="120000"/>
              </a:lnSpc>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（二）后场击球技术练习手段、错误与纠正</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78205" y="1769745"/>
            <a:ext cx="1605280" cy="337185"/>
          </a:xfrm>
          <a:prstGeom prst="rect">
            <a:avLst/>
          </a:prstGeom>
          <a:noFill/>
        </p:spPr>
        <p:txBody>
          <a:bodyPr wrap="none" rtlCol="0" anchor="t">
            <a:spAutoFit/>
          </a:bodyPr>
          <a:p>
            <a:pPr marL="342900" indent="-342900" algn="l">
              <a:buFont typeface="Wingdings" panose="05000000000000000000" charset="0"/>
              <a:buChar char="u"/>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错误与纠正</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5" name="矩形 14"/>
          <p:cNvSpPr/>
          <p:nvPr/>
        </p:nvSpPr>
        <p:spPr>
          <a:xfrm>
            <a:off x="1800860" y="3220085"/>
            <a:ext cx="3874770"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矩形 15"/>
          <p:cNvSpPr/>
          <p:nvPr/>
        </p:nvSpPr>
        <p:spPr>
          <a:xfrm>
            <a:off x="6616700" y="3220085"/>
            <a:ext cx="3874770"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文本框 26"/>
          <p:cNvSpPr txBox="1"/>
          <p:nvPr>
            <p:custDataLst>
              <p:tags r:id="rId2"/>
            </p:custDataLst>
          </p:nvPr>
        </p:nvSpPr>
        <p:spPr>
          <a:xfrm>
            <a:off x="1939925" y="3220085"/>
            <a:ext cx="4001135" cy="383540"/>
          </a:xfrm>
          <a:prstGeom prst="rect">
            <a:avLst/>
          </a:prstGeom>
          <a:noFill/>
        </p:spPr>
        <p:txBody>
          <a:bodyPr wrap="square" lIns="90000" tIns="46800" rIns="90000" bIns="0" rtlCol="0" anchor="b" anchorCtr="0"/>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1600" b="1" spc="100" dirty="0">
                <a:solidFill>
                  <a:srgbClr val="000000">
                    <a:lumMod val="75000"/>
                    <a:lumOff val="25000"/>
                  </a:srgbClr>
                </a:solidFill>
                <a:uFillTx/>
                <a:ea typeface="微软雅黑" panose="020B0503020204020204" charset="-122"/>
              </a:rPr>
              <a:t>击球点低，造成球不过网或过网太平。</a:t>
            </a:r>
            <a:endParaRPr lang="zh-CN" altLang="en-US" sz="1600" b="1" spc="100" dirty="0">
              <a:solidFill>
                <a:srgbClr val="000000">
                  <a:lumMod val="75000"/>
                  <a:lumOff val="25000"/>
                </a:srgbClr>
              </a:solidFill>
              <a:uFillTx/>
              <a:ea typeface="微软雅黑" panose="020B0503020204020204" charset="-122"/>
            </a:endParaRPr>
          </a:p>
        </p:txBody>
      </p:sp>
      <p:sp>
        <p:nvSpPr>
          <p:cNvPr id="31" name="文本框 30"/>
          <p:cNvSpPr txBox="1"/>
          <p:nvPr>
            <p:custDataLst>
              <p:tags r:id="rId3"/>
            </p:custDataLst>
          </p:nvPr>
        </p:nvSpPr>
        <p:spPr>
          <a:xfrm>
            <a:off x="6727190" y="3242945"/>
            <a:ext cx="3272790" cy="383540"/>
          </a:xfrm>
          <a:prstGeom prst="rect">
            <a:avLst/>
          </a:prstGeom>
          <a:noFill/>
        </p:spPr>
        <p:txBody>
          <a:bodyPr wrap="square" lIns="90000" tIns="46800" rIns="90000" bIns="0" rtlCol="0" anchor="b"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300" dirty="0">
                <a:solidFill>
                  <a:srgbClr val="000000">
                    <a:lumMod val="75000"/>
                    <a:lumOff val="25000"/>
                  </a:srgbClr>
                </a:solidFill>
                <a:uFillTx/>
                <a:latin typeface="微软雅黑" panose="020B0503020204020204" charset="-122"/>
                <a:ea typeface="微软雅黑" panose="020B0503020204020204" charset="-122"/>
              </a:rPr>
              <a:t>手腕较硬，切球动作不明显。</a:t>
            </a:r>
            <a:endParaRPr lang="zh-CN" altLang="en-US" sz="1600" b="1" spc="300" dirty="0">
              <a:solidFill>
                <a:srgbClr val="000000">
                  <a:lumMod val="75000"/>
                  <a:lumOff val="25000"/>
                </a:srgbClr>
              </a:solidFill>
              <a:uFillTx/>
              <a:latin typeface="微软雅黑" panose="020B0503020204020204" charset="-122"/>
              <a:ea typeface="微软雅黑" panose="020B0503020204020204" charset="-122"/>
            </a:endParaRPr>
          </a:p>
        </p:txBody>
      </p:sp>
      <p:sp>
        <p:nvSpPr>
          <p:cNvPr id="35" name="文本框 34"/>
          <p:cNvSpPr txBox="1"/>
          <p:nvPr>
            <p:custDataLst>
              <p:tags r:id="rId4"/>
            </p:custDataLst>
          </p:nvPr>
        </p:nvSpPr>
        <p:spPr>
          <a:xfrm>
            <a:off x="1939925" y="3825240"/>
            <a:ext cx="3498850" cy="1539875"/>
          </a:xfrm>
          <a:prstGeom prst="rect">
            <a:avLst/>
          </a:prstGeom>
          <a:noFill/>
        </p:spPr>
        <p:txBody>
          <a:bodyPr wrap="square" lIns="90000" tIns="0" rIns="90000" bIns="46800" rtlCol="0">
            <a:normAutofit/>
          </a:bodyPr>
          <a:lstStyle>
            <a:defPPr>
              <a:defRPr lang="zh-CN"/>
            </a:defPPr>
            <a:lvl1pPr fontAlgn="auto">
              <a:lnSpc>
                <a:spcPct val="130000"/>
              </a:lnSpc>
              <a:spcAft>
                <a:spcPts val="1000"/>
              </a:spcAft>
              <a:defRPr sz="1600" spc="150"/>
            </a:lvl1pPr>
          </a:lstStyle>
          <a:p>
            <a:pPr algn="just">
              <a:lnSpc>
                <a:spcPct val="120000"/>
              </a:lnSpc>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A. 徒手挥拍，注意向最高点挥拍击球。</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a:p>
            <a:pPr algn="just">
              <a:lnSpc>
                <a:spcPct val="120000"/>
              </a:lnSpc>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B. 用绳吊一球在空中适当位置，练习者反复击打球。</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p:txBody>
      </p:sp>
      <p:sp>
        <p:nvSpPr>
          <p:cNvPr id="36" name="文本框 35"/>
          <p:cNvSpPr txBox="1"/>
          <p:nvPr>
            <p:custDataLst>
              <p:tags r:id="rId5"/>
            </p:custDataLst>
          </p:nvPr>
        </p:nvSpPr>
        <p:spPr>
          <a:xfrm>
            <a:off x="6727190" y="3825240"/>
            <a:ext cx="3185795" cy="1727835"/>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algn="just">
              <a:lnSpc>
                <a:spcPct val="120000"/>
              </a:lnSpc>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A. 原地高举持拍手臂，用手腕单做切球动作练习。</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a:p>
            <a:pPr algn="just">
              <a:lnSpc>
                <a:spcPct val="120000"/>
              </a:lnSpc>
            </a:pPr>
            <a:r>
              <a:rPr lang="zh-CN" altLang="en-US" sz="1400" spc="100" dirty="0">
                <a:solidFill>
                  <a:srgbClr val="000000">
                    <a:lumMod val="50000"/>
                    <a:lumOff val="50000"/>
                  </a:srgbClr>
                </a:solidFill>
                <a:uFillTx/>
                <a:latin typeface="微软雅黑" panose="020B0503020204020204" charset="-122"/>
                <a:ea typeface="微软雅黑" panose="020B0503020204020204" charset="-122"/>
              </a:rPr>
              <a:t>B. 用绳吊一球在空中适当位置，练习者反复进行切球练习。</a:t>
            </a:r>
            <a:endParaRPr lang="zh-CN" altLang="en-US" sz="1400" spc="100" dirty="0">
              <a:solidFill>
                <a:srgbClr val="000000">
                  <a:lumMod val="50000"/>
                  <a:lumOff val="50000"/>
                </a:srgbClr>
              </a:solidFill>
              <a:uFillTx/>
              <a:latin typeface="微软雅黑" panose="020B0503020204020204" charset="-122"/>
              <a:ea typeface="微软雅黑" panose="020B0503020204020204" charset="-122"/>
            </a:endParaRPr>
          </a:p>
        </p:txBody>
      </p:sp>
      <p:sp>
        <p:nvSpPr>
          <p:cNvPr id="37" name="矩形 36"/>
          <p:cNvSpPr/>
          <p:nvPr>
            <p:custDataLst>
              <p:tags r:id="rId6"/>
            </p:custDataLst>
          </p:nvPr>
        </p:nvSpPr>
        <p:spPr>
          <a:xfrm flipH="1">
            <a:off x="1800860" y="2508250"/>
            <a:ext cx="848995" cy="739775"/>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01</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7"/>
            </p:custDataLst>
          </p:nvPr>
        </p:nvSpPr>
        <p:spPr>
          <a:xfrm flipH="1">
            <a:off x="6616648" y="250811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02</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cxnSp>
        <p:nvCxnSpPr>
          <p:cNvPr id="49" name="直接连接符 48"/>
          <p:cNvCxnSpPr/>
          <p:nvPr>
            <p:custDataLst>
              <p:tags r:id="rId8"/>
            </p:custDataLst>
          </p:nvPr>
        </p:nvCxnSpPr>
        <p:spPr>
          <a:xfrm>
            <a:off x="6100946" y="2881750"/>
            <a:ext cx="0" cy="2880000"/>
          </a:xfrm>
          <a:prstGeom prst="line">
            <a:avLst/>
          </a:prstGeom>
          <a:ln w="1270">
            <a:solidFill>
              <a:schemeClr val="accent2"/>
            </a:solidFill>
            <a:prstDash val="dash"/>
            <a:headEnd type="diamond"/>
            <a:tailEnd type="diamond"/>
          </a:ln>
        </p:spPr>
        <p:style>
          <a:lnRef idx="1">
            <a:srgbClr val="1E6BC5"/>
          </a:lnRef>
          <a:fillRef idx="0">
            <a:srgbClr val="1E6BC5"/>
          </a:fillRef>
          <a:effectRef idx="0">
            <a:srgbClr val="1E6BC5"/>
          </a:effectRef>
          <a:fontRef idx="minor">
            <a:srgbClr val="000000"/>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custDataLst>
              <p:tags r:id="rId1"/>
            </p:custDataLst>
          </p:nvPr>
        </p:nvSpPr>
        <p:spPr>
          <a:xfrm>
            <a:off x="3481070" y="1005840"/>
            <a:ext cx="5229860" cy="577850"/>
          </a:xfrm>
          <a:prstGeom prst="rect">
            <a:avLst/>
          </a:prstGeom>
          <a:noFill/>
        </p:spPr>
        <p:txBody>
          <a:bodyPr wrap="square" rtlCol="0" anchor="ctr"/>
          <a:p>
            <a:pPr algn="ctr">
              <a:lnSpc>
                <a:spcPct val="120000"/>
              </a:lnSpc>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（二）后场击球技术练习手段、错误与纠正</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122680" y="1797685"/>
            <a:ext cx="1832610" cy="337185"/>
          </a:xfrm>
          <a:prstGeom prst="rect">
            <a:avLst/>
          </a:prstGeom>
          <a:noFill/>
        </p:spPr>
        <p:txBody>
          <a:bodyPr wrap="none" rtlCol="0" anchor="t">
            <a:spAutoFit/>
          </a:bodyPr>
          <a:p>
            <a:pPr indent="0" algn="l">
              <a:buFont typeface="+mj-lt"/>
              <a:buNone/>
            </a:pPr>
            <a:r>
              <a:rPr lang="en-US" altLang="zh-CN" sz="1600" b="1" spc="100" dirty="0">
                <a:solidFill>
                  <a:srgbClr val="595959"/>
                </a:solidFill>
                <a:latin typeface="微软雅黑" panose="020B0503020204020204" charset="-122"/>
                <a:ea typeface="微软雅黑" panose="020B0503020204020204" charset="-122"/>
                <a:sym typeface="微软雅黑" panose="020B0503020204020204" charset="-122"/>
              </a:rPr>
              <a:t>3</a:t>
            </a: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  杀球训练手段</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任意多边形 15"/>
          <p:cNvSpPr/>
          <p:nvPr>
            <p:custDataLst>
              <p:tags r:id="rId2"/>
            </p:custDataLst>
          </p:nvPr>
        </p:nvSpPr>
        <p:spPr>
          <a:xfrm>
            <a:off x="101334" y="3339116"/>
            <a:ext cx="981469" cy="604406"/>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ysClr val="window" lastClr="FFFFFF">
              <a:lumMod val="85000"/>
            </a:sysClr>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3"/>
            </p:custDataLst>
          </p:nvPr>
        </p:nvSpPr>
        <p:spPr>
          <a:xfrm>
            <a:off x="11109198" y="2606079"/>
            <a:ext cx="981469" cy="604406"/>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ysClr val="window" lastClr="FFFFFF">
              <a:lumMod val="85000"/>
            </a:sysClr>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17"/>
          <p:cNvSpPr/>
          <p:nvPr>
            <p:custDataLst>
              <p:tags r:id="rId4"/>
            </p:custDataLst>
          </p:nvPr>
        </p:nvSpPr>
        <p:spPr>
          <a:xfrm>
            <a:off x="10875583" y="4565687"/>
            <a:ext cx="654093" cy="402802"/>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ysClr val="window" lastClr="FFFFFF">
              <a:lumMod val="85000"/>
            </a:sysClr>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 name="任意多边形 20"/>
          <p:cNvSpPr/>
          <p:nvPr>
            <p:custDataLst>
              <p:tags r:id="rId5"/>
            </p:custDataLst>
          </p:nvPr>
        </p:nvSpPr>
        <p:spPr>
          <a:xfrm>
            <a:off x="1122801" y="4692499"/>
            <a:ext cx="724773" cy="446328"/>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ysClr val="window" lastClr="FFFFFF">
              <a:lumMod val="85000"/>
            </a:sysClr>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7" name="任意多边形 266"/>
          <p:cNvSpPr/>
          <p:nvPr>
            <p:custDataLst>
              <p:tags r:id="rId6"/>
            </p:custDataLst>
          </p:nvPr>
        </p:nvSpPr>
        <p:spPr bwMode="auto">
          <a:xfrm>
            <a:off x="2879134" y="2532940"/>
            <a:ext cx="133123" cy="11373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grpSp>
        <p:nvGrpSpPr>
          <p:cNvPr id="43" name="组合 42"/>
          <p:cNvGrpSpPr/>
          <p:nvPr/>
        </p:nvGrpSpPr>
        <p:grpSpPr>
          <a:xfrm>
            <a:off x="2198370" y="2575560"/>
            <a:ext cx="7786370" cy="4133850"/>
            <a:chOff x="3462" y="4056"/>
            <a:chExt cx="12262" cy="6510"/>
          </a:xfrm>
        </p:grpSpPr>
        <p:sp>
          <p:nvSpPr>
            <p:cNvPr id="253" name="任意多边形 252"/>
            <p:cNvSpPr/>
            <p:nvPr>
              <p:custDataLst>
                <p:tags r:id="rId7"/>
              </p:custDataLst>
            </p:nvPr>
          </p:nvSpPr>
          <p:spPr bwMode="auto">
            <a:xfrm>
              <a:off x="4243" y="4838"/>
              <a:ext cx="798" cy="107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70AD47">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4" name="任意多边形 253"/>
            <p:cNvSpPr/>
            <p:nvPr>
              <p:custDataLst>
                <p:tags r:id="rId8"/>
              </p:custDataLst>
            </p:nvPr>
          </p:nvSpPr>
          <p:spPr bwMode="auto">
            <a:xfrm>
              <a:off x="4443" y="4468"/>
              <a:ext cx="355" cy="312"/>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5" name="任意多边形 254"/>
            <p:cNvSpPr/>
            <p:nvPr>
              <p:custDataLst>
                <p:tags r:id="rId9"/>
              </p:custDataLst>
            </p:nvPr>
          </p:nvSpPr>
          <p:spPr bwMode="auto">
            <a:xfrm>
              <a:off x="4159" y="4592"/>
              <a:ext cx="284" cy="21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6" name="任意多边形 255"/>
            <p:cNvSpPr/>
            <p:nvPr>
              <p:custDataLst>
                <p:tags r:id="rId10"/>
              </p:custDataLst>
            </p:nvPr>
          </p:nvSpPr>
          <p:spPr bwMode="auto">
            <a:xfrm>
              <a:off x="4676" y="4342"/>
              <a:ext cx="301" cy="24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7" name="任意多边形 256"/>
            <p:cNvSpPr/>
            <p:nvPr>
              <p:custDataLst>
                <p:tags r:id="rId11"/>
              </p:custDataLst>
            </p:nvPr>
          </p:nvSpPr>
          <p:spPr bwMode="auto">
            <a:xfrm>
              <a:off x="4044" y="4799"/>
              <a:ext cx="223" cy="168"/>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8" name="任意多边形 257"/>
            <p:cNvSpPr/>
            <p:nvPr>
              <p:custDataLst>
                <p:tags r:id="rId12"/>
              </p:custDataLst>
            </p:nvPr>
          </p:nvSpPr>
          <p:spPr bwMode="auto">
            <a:xfrm>
              <a:off x="3980" y="4984"/>
              <a:ext cx="274" cy="18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9" name="任意多边形 258"/>
            <p:cNvSpPr/>
            <p:nvPr>
              <p:custDataLst>
                <p:tags r:id="rId13"/>
              </p:custDataLst>
            </p:nvPr>
          </p:nvSpPr>
          <p:spPr bwMode="auto">
            <a:xfrm>
              <a:off x="4037" y="5171"/>
              <a:ext cx="271" cy="172"/>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0" name="任意多边形 259"/>
            <p:cNvSpPr/>
            <p:nvPr>
              <p:custDataLst>
                <p:tags r:id="rId14"/>
              </p:custDataLst>
            </p:nvPr>
          </p:nvSpPr>
          <p:spPr bwMode="auto">
            <a:xfrm>
              <a:off x="3800" y="5105"/>
              <a:ext cx="274" cy="175"/>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1" name="任意多边形 260"/>
            <p:cNvSpPr/>
            <p:nvPr>
              <p:custDataLst>
                <p:tags r:id="rId15"/>
              </p:custDataLst>
            </p:nvPr>
          </p:nvSpPr>
          <p:spPr bwMode="auto">
            <a:xfrm>
              <a:off x="3824" y="4827"/>
              <a:ext cx="274" cy="18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2" name="任意多边形 261"/>
            <p:cNvSpPr/>
            <p:nvPr>
              <p:custDataLst>
                <p:tags r:id="rId16"/>
              </p:custDataLst>
            </p:nvPr>
          </p:nvSpPr>
          <p:spPr bwMode="auto">
            <a:xfrm>
              <a:off x="3723" y="4978"/>
              <a:ext cx="233" cy="148"/>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3" name="任意多边形 262"/>
            <p:cNvSpPr/>
            <p:nvPr>
              <p:custDataLst>
                <p:tags r:id="rId17"/>
              </p:custDataLst>
            </p:nvPr>
          </p:nvSpPr>
          <p:spPr bwMode="auto">
            <a:xfrm>
              <a:off x="3909" y="4579"/>
              <a:ext cx="189" cy="150"/>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4" name="任意多边形 263"/>
            <p:cNvSpPr/>
            <p:nvPr>
              <p:custDataLst>
                <p:tags r:id="rId18"/>
              </p:custDataLst>
            </p:nvPr>
          </p:nvSpPr>
          <p:spPr bwMode="auto">
            <a:xfrm>
              <a:off x="3733" y="4468"/>
              <a:ext cx="149" cy="12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5" name="任意多边形 264"/>
            <p:cNvSpPr/>
            <p:nvPr>
              <p:custDataLst>
                <p:tags r:id="rId19"/>
              </p:custDataLst>
            </p:nvPr>
          </p:nvSpPr>
          <p:spPr bwMode="auto">
            <a:xfrm>
              <a:off x="4000" y="4416"/>
              <a:ext cx="186" cy="145"/>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6" name="任意多边形 265"/>
            <p:cNvSpPr/>
            <p:nvPr>
              <p:custDataLst>
                <p:tags r:id="rId20"/>
              </p:custDataLst>
            </p:nvPr>
          </p:nvSpPr>
          <p:spPr bwMode="auto">
            <a:xfrm>
              <a:off x="4023" y="4215"/>
              <a:ext cx="186" cy="145"/>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8" name="任意多边形 267"/>
            <p:cNvSpPr/>
            <p:nvPr>
              <p:custDataLst>
                <p:tags r:id="rId21"/>
              </p:custDataLst>
            </p:nvPr>
          </p:nvSpPr>
          <p:spPr bwMode="auto">
            <a:xfrm>
              <a:off x="5251" y="4424"/>
              <a:ext cx="172" cy="123"/>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69" name="任意多边形 268"/>
            <p:cNvSpPr/>
            <p:nvPr>
              <p:custDataLst>
                <p:tags r:id="rId22"/>
              </p:custDataLst>
            </p:nvPr>
          </p:nvSpPr>
          <p:spPr bwMode="auto">
            <a:xfrm>
              <a:off x="5535" y="4755"/>
              <a:ext cx="169" cy="123"/>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0" name="任意多边形 269"/>
            <p:cNvSpPr/>
            <p:nvPr>
              <p:custDataLst>
                <p:tags r:id="rId23"/>
              </p:custDataLst>
            </p:nvPr>
          </p:nvSpPr>
          <p:spPr bwMode="auto">
            <a:xfrm>
              <a:off x="3577" y="4774"/>
              <a:ext cx="210" cy="133"/>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1" name="任意多边形 270"/>
            <p:cNvSpPr/>
            <p:nvPr>
              <p:custDataLst>
                <p:tags r:id="rId24"/>
              </p:custDataLst>
            </p:nvPr>
          </p:nvSpPr>
          <p:spPr bwMode="auto">
            <a:xfrm>
              <a:off x="4544" y="4240"/>
              <a:ext cx="189" cy="172"/>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2" name="任意多边形 271"/>
            <p:cNvSpPr/>
            <p:nvPr>
              <p:custDataLst>
                <p:tags r:id="rId25"/>
              </p:custDataLst>
            </p:nvPr>
          </p:nvSpPr>
          <p:spPr bwMode="auto">
            <a:xfrm>
              <a:off x="3767" y="4692"/>
              <a:ext cx="189" cy="142"/>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3" name="任意多边形 272"/>
            <p:cNvSpPr/>
            <p:nvPr>
              <p:custDataLst>
                <p:tags r:id="rId26"/>
              </p:custDataLst>
            </p:nvPr>
          </p:nvSpPr>
          <p:spPr bwMode="auto">
            <a:xfrm>
              <a:off x="4223" y="4331"/>
              <a:ext cx="274" cy="24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4" name="任意多边形 273"/>
            <p:cNvSpPr/>
            <p:nvPr>
              <p:custDataLst>
                <p:tags r:id="rId27"/>
              </p:custDataLst>
            </p:nvPr>
          </p:nvSpPr>
          <p:spPr bwMode="auto">
            <a:xfrm>
              <a:off x="4666" y="4612"/>
              <a:ext cx="396" cy="30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5" name="任意多边形 274"/>
            <p:cNvSpPr/>
            <p:nvPr>
              <p:custDataLst>
                <p:tags r:id="rId28"/>
              </p:custDataLst>
            </p:nvPr>
          </p:nvSpPr>
          <p:spPr bwMode="auto">
            <a:xfrm>
              <a:off x="4963" y="4766"/>
              <a:ext cx="254" cy="18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6" name="任意多边形 275"/>
            <p:cNvSpPr/>
            <p:nvPr>
              <p:custDataLst>
                <p:tags r:id="rId29"/>
              </p:custDataLst>
            </p:nvPr>
          </p:nvSpPr>
          <p:spPr bwMode="auto">
            <a:xfrm>
              <a:off x="5227" y="4774"/>
              <a:ext cx="254" cy="18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7" name="任意多边形 276"/>
            <p:cNvSpPr/>
            <p:nvPr>
              <p:custDataLst>
                <p:tags r:id="rId30"/>
              </p:custDataLst>
            </p:nvPr>
          </p:nvSpPr>
          <p:spPr bwMode="auto">
            <a:xfrm>
              <a:off x="5197" y="4612"/>
              <a:ext cx="260" cy="182"/>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8" name="任意多边形 277"/>
            <p:cNvSpPr/>
            <p:nvPr>
              <p:custDataLst>
                <p:tags r:id="rId31"/>
              </p:custDataLst>
            </p:nvPr>
          </p:nvSpPr>
          <p:spPr bwMode="auto">
            <a:xfrm>
              <a:off x="4987" y="4485"/>
              <a:ext cx="254" cy="180"/>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79" name="任意多边形 278"/>
            <p:cNvSpPr/>
            <p:nvPr>
              <p:custDataLst>
                <p:tags r:id="rId32"/>
              </p:custDataLst>
            </p:nvPr>
          </p:nvSpPr>
          <p:spPr bwMode="auto">
            <a:xfrm>
              <a:off x="4933" y="4275"/>
              <a:ext cx="254" cy="182"/>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80" name="任意多边形 279"/>
            <p:cNvSpPr/>
            <p:nvPr>
              <p:custDataLst>
                <p:tags r:id="rId33"/>
              </p:custDataLst>
            </p:nvPr>
          </p:nvSpPr>
          <p:spPr bwMode="auto">
            <a:xfrm>
              <a:off x="4696" y="4105"/>
              <a:ext cx="247" cy="182"/>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81" name="任意多边形 280"/>
            <p:cNvSpPr/>
            <p:nvPr>
              <p:custDataLst>
                <p:tags r:id="rId34"/>
              </p:custDataLst>
            </p:nvPr>
          </p:nvSpPr>
          <p:spPr bwMode="auto">
            <a:xfrm>
              <a:off x="4308" y="4061"/>
              <a:ext cx="243" cy="208"/>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82" name="任意多边形 281"/>
            <p:cNvSpPr/>
            <p:nvPr>
              <p:custDataLst>
                <p:tags r:id="rId35"/>
              </p:custDataLst>
            </p:nvPr>
          </p:nvSpPr>
          <p:spPr bwMode="auto">
            <a:xfrm>
              <a:off x="5028" y="5132"/>
              <a:ext cx="281" cy="175"/>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83" name="任意多边形 282"/>
            <p:cNvSpPr/>
            <p:nvPr>
              <p:custDataLst>
                <p:tags r:id="rId36"/>
              </p:custDataLst>
            </p:nvPr>
          </p:nvSpPr>
          <p:spPr bwMode="auto">
            <a:xfrm>
              <a:off x="5072" y="4973"/>
              <a:ext cx="257" cy="17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84" name="任意多边形 283"/>
            <p:cNvSpPr/>
            <p:nvPr>
              <p:custDataLst>
                <p:tags r:id="rId37"/>
              </p:custDataLst>
            </p:nvPr>
          </p:nvSpPr>
          <p:spPr bwMode="auto">
            <a:xfrm>
              <a:off x="5403" y="4912"/>
              <a:ext cx="220" cy="16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85" name="任意多边形 284"/>
            <p:cNvSpPr/>
            <p:nvPr>
              <p:custDataLst>
                <p:tags r:id="rId38"/>
              </p:custDataLst>
            </p:nvPr>
          </p:nvSpPr>
          <p:spPr bwMode="auto">
            <a:xfrm>
              <a:off x="5373" y="5055"/>
              <a:ext cx="220" cy="16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 name="矩形 5"/>
            <p:cNvSpPr/>
            <p:nvPr>
              <p:custDataLst>
                <p:tags r:id="rId39"/>
              </p:custDataLst>
            </p:nvPr>
          </p:nvSpPr>
          <p:spPr>
            <a:xfrm>
              <a:off x="3462" y="6916"/>
              <a:ext cx="2455" cy="3617"/>
            </a:xfrm>
            <a:prstGeom prst="rect">
              <a:avLst/>
            </a:prstGeom>
            <a:solidFill>
              <a:srgbClr val="4472C4"/>
            </a:solidFill>
            <a:ln>
              <a:solidFill>
                <a:srgbClr val="4472C4"/>
              </a:solid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 name="椭圆 6"/>
            <p:cNvSpPr/>
            <p:nvPr>
              <p:custDataLst>
                <p:tags r:id="rId40"/>
              </p:custDataLst>
            </p:nvPr>
          </p:nvSpPr>
          <p:spPr>
            <a:xfrm>
              <a:off x="3462" y="5972"/>
              <a:ext cx="2465" cy="1898"/>
            </a:xfrm>
            <a:prstGeom prst="ellipse">
              <a:avLst/>
            </a:prstGeom>
            <a:solidFill>
              <a:srgbClr val="4472C4"/>
            </a:solidFill>
            <a:ln>
              <a:solidFill>
                <a:srgbClr val="4472C4"/>
              </a:solid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9" name="矩形 8"/>
            <p:cNvSpPr/>
            <p:nvPr>
              <p:custDataLst>
                <p:tags r:id="rId41"/>
              </p:custDataLst>
            </p:nvPr>
          </p:nvSpPr>
          <p:spPr>
            <a:xfrm>
              <a:off x="4179" y="6100"/>
              <a:ext cx="965" cy="1036"/>
            </a:xfrm>
            <a:prstGeom prst="rect">
              <a:avLst/>
            </a:prstGeom>
          </p:spPr>
          <p:txBody>
            <a:bodyPr wrap="none"/>
            <a:p>
              <a:pPr algn="ctr">
                <a:lnSpc>
                  <a:spcPct val="130000"/>
                </a:lnSpc>
              </a:pPr>
              <a:r>
                <a:rPr lang="en-US" sz="2800" b="1">
                  <a:solidFill>
                    <a:sysClr val="window" lastClr="FFFFFF"/>
                  </a:solidFill>
                  <a:latin typeface="微软雅黑" panose="020B0503020204020204" charset="-122"/>
                  <a:ea typeface="微软雅黑" panose="020B0503020204020204" charset="-122"/>
                </a:rPr>
                <a:t>1</a:t>
              </a:r>
              <a:endParaRPr lang="en-US" sz="2800" b="1">
                <a:solidFill>
                  <a:sysClr val="window" lastClr="FFFFFF"/>
                </a:solidFill>
                <a:latin typeface="微软雅黑" panose="020B0503020204020204" charset="-122"/>
                <a:ea typeface="微软雅黑" panose="020B0503020204020204" charset="-122"/>
              </a:endParaRPr>
            </a:p>
          </p:txBody>
        </p:sp>
        <p:sp>
          <p:nvSpPr>
            <p:cNvPr id="39" name="矩形 38"/>
            <p:cNvSpPr/>
            <p:nvPr>
              <p:custDataLst>
                <p:tags r:id="rId42"/>
              </p:custDataLst>
            </p:nvPr>
          </p:nvSpPr>
          <p:spPr>
            <a:xfrm>
              <a:off x="3545" y="6982"/>
              <a:ext cx="2232" cy="3127"/>
            </a:xfrm>
            <a:prstGeom prst="rect">
              <a:avLst/>
            </a:prstGeom>
          </p:spPr>
          <p:txBody>
            <a:bodyPr wrap="square"/>
            <a:p>
              <a:pPr algn="just">
                <a:lnSpc>
                  <a:spcPct val="100000"/>
                </a:lnSpc>
                <a:spcBef>
                  <a:spcPts val="0"/>
                </a:spcBef>
                <a:spcAft>
                  <a:spcPts val="0"/>
                </a:spcAft>
              </a:pPr>
              <a:r>
                <a:rPr lang="zh-CN" altLang="en-US" sz="1400" spc="100" dirty="0">
                  <a:solidFill>
                    <a:sysClr val="window" lastClr="FFFFFF"/>
                  </a:solidFill>
                  <a:uFillTx/>
                  <a:latin typeface="微软雅黑" panose="020B0503020204020204" charset="-122"/>
                  <a:ea typeface="微软雅黑" panose="020B0503020204020204" charset="-122"/>
                </a:rPr>
                <a:t>用持拍手的拇指、食指与中指捏住球，手臂向上举起伸直，用手腕由后向前下方闪动，将球抛向前下方，练习手腕下压动作。</a:t>
              </a:r>
              <a:endParaRPr lang="zh-CN" altLang="en-US" sz="1400" spc="100" dirty="0">
                <a:solidFill>
                  <a:sysClr val="window" lastClr="FFFFFF"/>
                </a:solidFill>
                <a:uFillTx/>
                <a:latin typeface="微软雅黑" panose="020B0503020204020204" charset="-122"/>
                <a:ea typeface="微软雅黑" panose="020B0503020204020204" charset="-122"/>
              </a:endParaRPr>
            </a:p>
          </p:txBody>
        </p:sp>
        <p:sp>
          <p:nvSpPr>
            <p:cNvPr id="187" name="任意多边形 186"/>
            <p:cNvSpPr/>
            <p:nvPr>
              <p:custDataLst>
                <p:tags r:id="rId43"/>
              </p:custDataLst>
            </p:nvPr>
          </p:nvSpPr>
          <p:spPr bwMode="auto">
            <a:xfrm>
              <a:off x="6544" y="4540"/>
              <a:ext cx="455" cy="613"/>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70AD47">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8" name="任意多边形 187"/>
            <p:cNvSpPr/>
            <p:nvPr>
              <p:custDataLst>
                <p:tags r:id="rId44"/>
              </p:custDataLst>
            </p:nvPr>
          </p:nvSpPr>
          <p:spPr bwMode="auto">
            <a:xfrm>
              <a:off x="6658" y="4330"/>
              <a:ext cx="202" cy="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9" name="任意多边形 188"/>
            <p:cNvSpPr/>
            <p:nvPr>
              <p:custDataLst>
                <p:tags r:id="rId45"/>
              </p:custDataLst>
            </p:nvPr>
          </p:nvSpPr>
          <p:spPr bwMode="auto">
            <a:xfrm>
              <a:off x="6496" y="4400"/>
              <a:ext cx="162" cy="125"/>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0" name="任意多边形 189"/>
            <p:cNvSpPr/>
            <p:nvPr>
              <p:custDataLst>
                <p:tags r:id="rId46"/>
              </p:custDataLst>
            </p:nvPr>
          </p:nvSpPr>
          <p:spPr bwMode="auto">
            <a:xfrm>
              <a:off x="6791" y="4257"/>
              <a:ext cx="172" cy="140"/>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1" name="任意多边形 190"/>
            <p:cNvSpPr/>
            <p:nvPr>
              <p:custDataLst>
                <p:tags r:id="rId47"/>
              </p:custDataLst>
            </p:nvPr>
          </p:nvSpPr>
          <p:spPr bwMode="auto">
            <a:xfrm>
              <a:off x="6430" y="4518"/>
              <a:ext cx="127" cy="12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2" name="任意多边形 191"/>
            <p:cNvSpPr/>
            <p:nvPr>
              <p:custDataLst>
                <p:tags r:id="rId48"/>
              </p:custDataLst>
            </p:nvPr>
          </p:nvSpPr>
          <p:spPr bwMode="auto">
            <a:xfrm>
              <a:off x="6394" y="4624"/>
              <a:ext cx="156" cy="120"/>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3" name="任意多边形 192"/>
            <p:cNvSpPr/>
            <p:nvPr>
              <p:custDataLst>
                <p:tags r:id="rId49"/>
              </p:custDataLst>
            </p:nvPr>
          </p:nvSpPr>
          <p:spPr bwMode="auto">
            <a:xfrm>
              <a:off x="6426" y="4731"/>
              <a:ext cx="154" cy="12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4" name="任意多边形 193"/>
            <p:cNvSpPr/>
            <p:nvPr>
              <p:custDataLst>
                <p:tags r:id="rId50"/>
              </p:custDataLst>
            </p:nvPr>
          </p:nvSpPr>
          <p:spPr bwMode="auto">
            <a:xfrm>
              <a:off x="6291" y="4693"/>
              <a:ext cx="156" cy="12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5" name="任意多边形 194"/>
            <p:cNvSpPr/>
            <p:nvPr>
              <p:custDataLst>
                <p:tags r:id="rId51"/>
              </p:custDataLst>
            </p:nvPr>
          </p:nvSpPr>
          <p:spPr bwMode="auto">
            <a:xfrm>
              <a:off x="6305" y="4534"/>
              <a:ext cx="156" cy="120"/>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6" name="任意多边形 195"/>
            <p:cNvSpPr/>
            <p:nvPr>
              <p:custDataLst>
                <p:tags r:id="rId52"/>
              </p:custDataLst>
            </p:nvPr>
          </p:nvSpPr>
          <p:spPr bwMode="auto">
            <a:xfrm>
              <a:off x="6247" y="4621"/>
              <a:ext cx="133" cy="120"/>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7" name="任意多边形 196"/>
            <p:cNvSpPr/>
            <p:nvPr>
              <p:custDataLst>
                <p:tags r:id="rId53"/>
              </p:custDataLst>
            </p:nvPr>
          </p:nvSpPr>
          <p:spPr bwMode="auto">
            <a:xfrm>
              <a:off x="6353" y="4393"/>
              <a:ext cx="120" cy="120"/>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8" name="任意多边形 197"/>
            <p:cNvSpPr/>
            <p:nvPr>
              <p:custDataLst>
                <p:tags r:id="rId54"/>
              </p:custDataLst>
            </p:nvPr>
          </p:nvSpPr>
          <p:spPr bwMode="auto">
            <a:xfrm>
              <a:off x="6253" y="4330"/>
              <a:ext cx="120" cy="12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9" name="任意多边形 198"/>
            <p:cNvSpPr/>
            <p:nvPr>
              <p:custDataLst>
                <p:tags r:id="rId55"/>
              </p:custDataLst>
            </p:nvPr>
          </p:nvSpPr>
          <p:spPr bwMode="auto">
            <a:xfrm>
              <a:off x="6405" y="4300"/>
              <a:ext cx="120" cy="120"/>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0" name="任意多边形 199"/>
            <p:cNvSpPr/>
            <p:nvPr>
              <p:custDataLst>
                <p:tags r:id="rId56"/>
              </p:custDataLst>
            </p:nvPr>
          </p:nvSpPr>
          <p:spPr bwMode="auto">
            <a:xfrm>
              <a:off x="6419" y="4185"/>
              <a:ext cx="120" cy="120"/>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1" name="任意多边形 200"/>
            <p:cNvSpPr/>
            <p:nvPr>
              <p:custDataLst>
                <p:tags r:id="rId57"/>
              </p:custDataLst>
            </p:nvPr>
          </p:nvSpPr>
          <p:spPr bwMode="auto">
            <a:xfrm>
              <a:off x="6710" y="4056"/>
              <a:ext cx="120" cy="12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2" name="任意多边形 201"/>
            <p:cNvSpPr/>
            <p:nvPr>
              <p:custDataLst>
                <p:tags r:id="rId58"/>
              </p:custDataLst>
            </p:nvPr>
          </p:nvSpPr>
          <p:spPr bwMode="auto">
            <a:xfrm>
              <a:off x="7119" y="4305"/>
              <a:ext cx="120" cy="120"/>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3" name="任意多边形 202"/>
            <p:cNvSpPr/>
            <p:nvPr>
              <p:custDataLst>
                <p:tags r:id="rId59"/>
              </p:custDataLst>
            </p:nvPr>
          </p:nvSpPr>
          <p:spPr bwMode="auto">
            <a:xfrm>
              <a:off x="7281" y="4493"/>
              <a:ext cx="120" cy="120"/>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4" name="任意多边形 203"/>
            <p:cNvSpPr/>
            <p:nvPr>
              <p:custDataLst>
                <p:tags r:id="rId60"/>
              </p:custDataLst>
            </p:nvPr>
          </p:nvSpPr>
          <p:spPr bwMode="auto">
            <a:xfrm>
              <a:off x="6164" y="4504"/>
              <a:ext cx="120" cy="120"/>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5" name="任意多边形 204"/>
            <p:cNvSpPr/>
            <p:nvPr>
              <p:custDataLst>
                <p:tags r:id="rId61"/>
              </p:custDataLst>
            </p:nvPr>
          </p:nvSpPr>
          <p:spPr bwMode="auto">
            <a:xfrm>
              <a:off x="6716" y="4199"/>
              <a:ext cx="120" cy="12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6" name="任意多边形 205"/>
            <p:cNvSpPr/>
            <p:nvPr>
              <p:custDataLst>
                <p:tags r:id="rId62"/>
              </p:custDataLst>
            </p:nvPr>
          </p:nvSpPr>
          <p:spPr bwMode="auto">
            <a:xfrm>
              <a:off x="6272" y="4457"/>
              <a:ext cx="120" cy="12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7" name="任意多边形 206"/>
            <p:cNvSpPr/>
            <p:nvPr>
              <p:custDataLst>
                <p:tags r:id="rId63"/>
              </p:custDataLst>
            </p:nvPr>
          </p:nvSpPr>
          <p:spPr bwMode="auto">
            <a:xfrm>
              <a:off x="6532" y="4251"/>
              <a:ext cx="156" cy="140"/>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8" name="任意多边形 207"/>
            <p:cNvSpPr/>
            <p:nvPr>
              <p:custDataLst>
                <p:tags r:id="rId64"/>
              </p:custDataLst>
            </p:nvPr>
          </p:nvSpPr>
          <p:spPr bwMode="auto">
            <a:xfrm>
              <a:off x="6785" y="4411"/>
              <a:ext cx="226" cy="171"/>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9" name="任意多边形 208"/>
            <p:cNvSpPr/>
            <p:nvPr>
              <p:custDataLst>
                <p:tags r:id="rId65"/>
              </p:custDataLst>
            </p:nvPr>
          </p:nvSpPr>
          <p:spPr bwMode="auto">
            <a:xfrm>
              <a:off x="6955" y="4500"/>
              <a:ext cx="145" cy="120"/>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0" name="任意多边形 209"/>
            <p:cNvSpPr/>
            <p:nvPr>
              <p:custDataLst>
                <p:tags r:id="rId66"/>
              </p:custDataLst>
            </p:nvPr>
          </p:nvSpPr>
          <p:spPr bwMode="auto">
            <a:xfrm>
              <a:off x="7105" y="4504"/>
              <a:ext cx="145" cy="120"/>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1" name="任意多边形 210"/>
            <p:cNvSpPr/>
            <p:nvPr>
              <p:custDataLst>
                <p:tags r:id="rId67"/>
              </p:custDataLst>
            </p:nvPr>
          </p:nvSpPr>
          <p:spPr bwMode="auto">
            <a:xfrm>
              <a:off x="7088" y="4411"/>
              <a:ext cx="148" cy="120"/>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2" name="任意多边形 211"/>
            <p:cNvSpPr/>
            <p:nvPr>
              <p:custDataLst>
                <p:tags r:id="rId68"/>
              </p:custDataLst>
            </p:nvPr>
          </p:nvSpPr>
          <p:spPr bwMode="auto">
            <a:xfrm>
              <a:off x="6968" y="4339"/>
              <a:ext cx="145" cy="120"/>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3" name="任意多边形 212"/>
            <p:cNvSpPr/>
            <p:nvPr>
              <p:custDataLst>
                <p:tags r:id="rId69"/>
              </p:custDataLst>
            </p:nvPr>
          </p:nvSpPr>
          <p:spPr bwMode="auto">
            <a:xfrm>
              <a:off x="6937" y="4220"/>
              <a:ext cx="145" cy="120"/>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4" name="任意多边形 213"/>
            <p:cNvSpPr/>
            <p:nvPr>
              <p:custDataLst>
                <p:tags r:id="rId70"/>
              </p:custDataLst>
            </p:nvPr>
          </p:nvSpPr>
          <p:spPr bwMode="auto">
            <a:xfrm>
              <a:off x="6802" y="4122"/>
              <a:ext cx="141" cy="120"/>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5" name="任意多边形 214"/>
            <p:cNvSpPr/>
            <p:nvPr>
              <p:custDataLst>
                <p:tags r:id="rId71"/>
              </p:custDataLst>
            </p:nvPr>
          </p:nvSpPr>
          <p:spPr bwMode="auto">
            <a:xfrm>
              <a:off x="6581" y="4097"/>
              <a:ext cx="139" cy="120"/>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6" name="任意多边形 215"/>
            <p:cNvSpPr/>
            <p:nvPr>
              <p:custDataLst>
                <p:tags r:id="rId72"/>
              </p:custDataLst>
            </p:nvPr>
          </p:nvSpPr>
          <p:spPr bwMode="auto">
            <a:xfrm>
              <a:off x="6991" y="4709"/>
              <a:ext cx="160" cy="12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7" name="任意多边形 216"/>
            <p:cNvSpPr/>
            <p:nvPr>
              <p:custDataLst>
                <p:tags r:id="rId73"/>
              </p:custDataLst>
            </p:nvPr>
          </p:nvSpPr>
          <p:spPr bwMode="auto">
            <a:xfrm>
              <a:off x="7016" y="4617"/>
              <a:ext cx="147" cy="120"/>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8" name="任意多边形 217"/>
            <p:cNvSpPr/>
            <p:nvPr>
              <p:custDataLst>
                <p:tags r:id="rId74"/>
              </p:custDataLst>
            </p:nvPr>
          </p:nvSpPr>
          <p:spPr bwMode="auto">
            <a:xfrm>
              <a:off x="7205" y="4583"/>
              <a:ext cx="125" cy="12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19" name="任意多边形 218"/>
            <p:cNvSpPr/>
            <p:nvPr>
              <p:custDataLst>
                <p:tags r:id="rId75"/>
              </p:custDataLst>
            </p:nvPr>
          </p:nvSpPr>
          <p:spPr bwMode="auto">
            <a:xfrm>
              <a:off x="7188" y="4665"/>
              <a:ext cx="125" cy="12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0" name="任意多边形 219"/>
            <p:cNvSpPr/>
            <p:nvPr>
              <p:custDataLst>
                <p:tags r:id="rId76"/>
              </p:custDataLst>
            </p:nvPr>
          </p:nvSpPr>
          <p:spPr bwMode="auto">
            <a:xfrm>
              <a:off x="7606" y="4868"/>
              <a:ext cx="350" cy="472"/>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70AD47">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1" name="任意多边形 220"/>
            <p:cNvSpPr/>
            <p:nvPr>
              <p:custDataLst>
                <p:tags r:id="rId77"/>
              </p:custDataLst>
            </p:nvPr>
          </p:nvSpPr>
          <p:spPr bwMode="auto">
            <a:xfrm>
              <a:off x="7694" y="4705"/>
              <a:ext cx="156" cy="13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2" name="任意多边形 221"/>
            <p:cNvSpPr/>
            <p:nvPr>
              <p:custDataLst>
                <p:tags r:id="rId78"/>
              </p:custDataLst>
            </p:nvPr>
          </p:nvSpPr>
          <p:spPr bwMode="auto">
            <a:xfrm>
              <a:off x="7569" y="4760"/>
              <a:ext cx="125" cy="120"/>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3" name="任意多边形 222"/>
            <p:cNvSpPr/>
            <p:nvPr>
              <p:custDataLst>
                <p:tags r:id="rId79"/>
              </p:custDataLst>
            </p:nvPr>
          </p:nvSpPr>
          <p:spPr bwMode="auto">
            <a:xfrm>
              <a:off x="7796" y="4650"/>
              <a:ext cx="132" cy="120"/>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4" name="任意多边形 223"/>
            <p:cNvSpPr/>
            <p:nvPr>
              <p:custDataLst>
                <p:tags r:id="rId80"/>
              </p:custDataLst>
            </p:nvPr>
          </p:nvSpPr>
          <p:spPr bwMode="auto">
            <a:xfrm>
              <a:off x="7518" y="4851"/>
              <a:ext cx="120" cy="12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5" name="任意多边形 224"/>
            <p:cNvSpPr/>
            <p:nvPr>
              <p:custDataLst>
                <p:tags r:id="rId81"/>
              </p:custDataLst>
            </p:nvPr>
          </p:nvSpPr>
          <p:spPr bwMode="auto">
            <a:xfrm>
              <a:off x="7490" y="4932"/>
              <a:ext cx="120" cy="120"/>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6" name="任意多边形 225"/>
            <p:cNvSpPr/>
            <p:nvPr>
              <p:custDataLst>
                <p:tags r:id="rId82"/>
              </p:custDataLst>
            </p:nvPr>
          </p:nvSpPr>
          <p:spPr bwMode="auto">
            <a:xfrm>
              <a:off x="7515" y="5014"/>
              <a:ext cx="120" cy="12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7" name="任意多边形 226"/>
            <p:cNvSpPr/>
            <p:nvPr>
              <p:custDataLst>
                <p:tags r:id="rId83"/>
              </p:custDataLst>
            </p:nvPr>
          </p:nvSpPr>
          <p:spPr bwMode="auto">
            <a:xfrm>
              <a:off x="7412" y="4985"/>
              <a:ext cx="120" cy="12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8" name="任意多边形 227"/>
            <p:cNvSpPr/>
            <p:nvPr>
              <p:custDataLst>
                <p:tags r:id="rId84"/>
              </p:custDataLst>
            </p:nvPr>
          </p:nvSpPr>
          <p:spPr bwMode="auto">
            <a:xfrm>
              <a:off x="7422" y="4863"/>
              <a:ext cx="120" cy="120"/>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29" name="任意多边形 228"/>
            <p:cNvSpPr/>
            <p:nvPr>
              <p:custDataLst>
                <p:tags r:id="rId85"/>
              </p:custDataLst>
            </p:nvPr>
          </p:nvSpPr>
          <p:spPr bwMode="auto">
            <a:xfrm>
              <a:off x="7377" y="4929"/>
              <a:ext cx="120" cy="120"/>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0" name="任意多边形 229"/>
            <p:cNvSpPr/>
            <p:nvPr>
              <p:custDataLst>
                <p:tags r:id="rId86"/>
              </p:custDataLst>
            </p:nvPr>
          </p:nvSpPr>
          <p:spPr bwMode="auto">
            <a:xfrm>
              <a:off x="7459" y="4754"/>
              <a:ext cx="120" cy="120"/>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1" name="任意多边形 230"/>
            <p:cNvSpPr/>
            <p:nvPr>
              <p:custDataLst>
                <p:tags r:id="rId87"/>
              </p:custDataLst>
            </p:nvPr>
          </p:nvSpPr>
          <p:spPr bwMode="auto">
            <a:xfrm>
              <a:off x="7382" y="4705"/>
              <a:ext cx="120" cy="12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2" name="任意多边形 231"/>
            <p:cNvSpPr/>
            <p:nvPr>
              <p:custDataLst>
                <p:tags r:id="rId88"/>
              </p:custDataLst>
            </p:nvPr>
          </p:nvSpPr>
          <p:spPr bwMode="auto">
            <a:xfrm>
              <a:off x="7499" y="4682"/>
              <a:ext cx="120" cy="120"/>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3" name="任意多边形 232"/>
            <p:cNvSpPr/>
            <p:nvPr>
              <p:custDataLst>
                <p:tags r:id="rId89"/>
              </p:custDataLst>
            </p:nvPr>
          </p:nvSpPr>
          <p:spPr bwMode="auto">
            <a:xfrm>
              <a:off x="7510" y="4594"/>
              <a:ext cx="120" cy="120"/>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4" name="任意多边形 233"/>
            <p:cNvSpPr/>
            <p:nvPr>
              <p:custDataLst>
                <p:tags r:id="rId90"/>
              </p:custDataLst>
            </p:nvPr>
          </p:nvSpPr>
          <p:spPr bwMode="auto">
            <a:xfrm>
              <a:off x="7734" y="4495"/>
              <a:ext cx="120" cy="12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5" name="任意多边形 234"/>
            <p:cNvSpPr/>
            <p:nvPr>
              <p:custDataLst>
                <p:tags r:id="rId91"/>
              </p:custDataLst>
            </p:nvPr>
          </p:nvSpPr>
          <p:spPr bwMode="auto">
            <a:xfrm>
              <a:off x="8048" y="4686"/>
              <a:ext cx="120" cy="120"/>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6" name="任意多边形 235"/>
            <p:cNvSpPr/>
            <p:nvPr>
              <p:custDataLst>
                <p:tags r:id="rId92"/>
              </p:custDataLst>
            </p:nvPr>
          </p:nvSpPr>
          <p:spPr bwMode="auto">
            <a:xfrm>
              <a:off x="8173" y="4831"/>
              <a:ext cx="120" cy="120"/>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7" name="任意多边形 236"/>
            <p:cNvSpPr/>
            <p:nvPr>
              <p:custDataLst>
                <p:tags r:id="rId93"/>
              </p:custDataLst>
            </p:nvPr>
          </p:nvSpPr>
          <p:spPr bwMode="auto">
            <a:xfrm>
              <a:off x="7314" y="4840"/>
              <a:ext cx="120" cy="120"/>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8" name="任意多边形 237"/>
            <p:cNvSpPr/>
            <p:nvPr>
              <p:custDataLst>
                <p:tags r:id="rId94"/>
              </p:custDataLst>
            </p:nvPr>
          </p:nvSpPr>
          <p:spPr bwMode="auto">
            <a:xfrm>
              <a:off x="7738" y="4605"/>
              <a:ext cx="120" cy="12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39" name="任意多边形 238"/>
            <p:cNvSpPr/>
            <p:nvPr>
              <p:custDataLst>
                <p:tags r:id="rId95"/>
              </p:custDataLst>
            </p:nvPr>
          </p:nvSpPr>
          <p:spPr bwMode="auto">
            <a:xfrm>
              <a:off x="7397" y="4803"/>
              <a:ext cx="120" cy="12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0" name="任意多边形 239"/>
            <p:cNvSpPr/>
            <p:nvPr>
              <p:custDataLst>
                <p:tags r:id="rId96"/>
              </p:custDataLst>
            </p:nvPr>
          </p:nvSpPr>
          <p:spPr bwMode="auto">
            <a:xfrm>
              <a:off x="7597" y="4645"/>
              <a:ext cx="120" cy="120"/>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1" name="任意多边形 240"/>
            <p:cNvSpPr/>
            <p:nvPr>
              <p:custDataLst>
                <p:tags r:id="rId97"/>
              </p:custDataLst>
            </p:nvPr>
          </p:nvSpPr>
          <p:spPr bwMode="auto">
            <a:xfrm>
              <a:off x="7792" y="4768"/>
              <a:ext cx="174" cy="13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2" name="任意多边形 241"/>
            <p:cNvSpPr/>
            <p:nvPr>
              <p:custDataLst>
                <p:tags r:id="rId98"/>
              </p:custDataLst>
            </p:nvPr>
          </p:nvSpPr>
          <p:spPr bwMode="auto">
            <a:xfrm>
              <a:off x="7922" y="4836"/>
              <a:ext cx="120" cy="120"/>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3" name="任意多边形 242"/>
            <p:cNvSpPr/>
            <p:nvPr>
              <p:custDataLst>
                <p:tags r:id="rId99"/>
              </p:custDataLst>
            </p:nvPr>
          </p:nvSpPr>
          <p:spPr bwMode="auto">
            <a:xfrm>
              <a:off x="8038" y="4840"/>
              <a:ext cx="120" cy="120"/>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4" name="任意多边形 243"/>
            <p:cNvSpPr/>
            <p:nvPr>
              <p:custDataLst>
                <p:tags r:id="rId100"/>
              </p:custDataLst>
            </p:nvPr>
          </p:nvSpPr>
          <p:spPr bwMode="auto">
            <a:xfrm>
              <a:off x="8025" y="4768"/>
              <a:ext cx="120" cy="120"/>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5" name="任意多边形 244"/>
            <p:cNvSpPr/>
            <p:nvPr>
              <p:custDataLst>
                <p:tags r:id="rId101"/>
              </p:custDataLst>
            </p:nvPr>
          </p:nvSpPr>
          <p:spPr bwMode="auto">
            <a:xfrm>
              <a:off x="7933" y="4713"/>
              <a:ext cx="120" cy="120"/>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6" name="任意多边形 245"/>
            <p:cNvSpPr/>
            <p:nvPr>
              <p:custDataLst>
                <p:tags r:id="rId102"/>
              </p:custDataLst>
            </p:nvPr>
          </p:nvSpPr>
          <p:spPr bwMode="auto">
            <a:xfrm>
              <a:off x="7909" y="4621"/>
              <a:ext cx="120" cy="120"/>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7" name="任意多边形 246"/>
            <p:cNvSpPr/>
            <p:nvPr>
              <p:custDataLst>
                <p:tags r:id="rId103"/>
              </p:custDataLst>
            </p:nvPr>
          </p:nvSpPr>
          <p:spPr bwMode="auto">
            <a:xfrm>
              <a:off x="7805" y="4546"/>
              <a:ext cx="120" cy="120"/>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8" name="任意多边形 247"/>
            <p:cNvSpPr/>
            <p:nvPr>
              <p:custDataLst>
                <p:tags r:id="rId104"/>
              </p:custDataLst>
            </p:nvPr>
          </p:nvSpPr>
          <p:spPr bwMode="auto">
            <a:xfrm>
              <a:off x="7634" y="4526"/>
              <a:ext cx="120" cy="120"/>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49" name="任意多边形 248"/>
            <p:cNvSpPr/>
            <p:nvPr>
              <p:custDataLst>
                <p:tags r:id="rId105"/>
              </p:custDataLst>
            </p:nvPr>
          </p:nvSpPr>
          <p:spPr bwMode="auto">
            <a:xfrm>
              <a:off x="7950" y="4997"/>
              <a:ext cx="123" cy="12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0" name="任意多边形 249"/>
            <p:cNvSpPr/>
            <p:nvPr>
              <p:custDataLst>
                <p:tags r:id="rId106"/>
              </p:custDataLst>
            </p:nvPr>
          </p:nvSpPr>
          <p:spPr bwMode="auto">
            <a:xfrm>
              <a:off x="7970" y="4927"/>
              <a:ext cx="120" cy="120"/>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1" name="任意多边形 250"/>
            <p:cNvSpPr/>
            <p:nvPr>
              <p:custDataLst>
                <p:tags r:id="rId107"/>
              </p:custDataLst>
            </p:nvPr>
          </p:nvSpPr>
          <p:spPr bwMode="auto">
            <a:xfrm>
              <a:off x="8115" y="4900"/>
              <a:ext cx="120" cy="12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52" name="任意多边形 251"/>
            <p:cNvSpPr/>
            <p:nvPr>
              <p:custDataLst>
                <p:tags r:id="rId108"/>
              </p:custDataLst>
            </p:nvPr>
          </p:nvSpPr>
          <p:spPr bwMode="auto">
            <a:xfrm>
              <a:off x="8102" y="4963"/>
              <a:ext cx="120" cy="12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5" name="矩形 184"/>
            <p:cNvSpPr/>
            <p:nvPr>
              <p:custDataLst>
                <p:tags r:id="rId109"/>
              </p:custDataLst>
            </p:nvPr>
          </p:nvSpPr>
          <p:spPr>
            <a:xfrm>
              <a:off x="5918" y="6265"/>
              <a:ext cx="2455" cy="4219"/>
            </a:xfrm>
            <a:prstGeom prst="rect">
              <a:avLst/>
            </a:prstGeom>
            <a:solidFill>
              <a:srgbClr val="ED7D31"/>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86" name="椭圆 185"/>
            <p:cNvSpPr/>
            <p:nvPr>
              <p:custDataLst>
                <p:tags r:id="rId110"/>
              </p:custDataLst>
            </p:nvPr>
          </p:nvSpPr>
          <p:spPr>
            <a:xfrm>
              <a:off x="5918" y="5122"/>
              <a:ext cx="2454" cy="1898"/>
            </a:xfrm>
            <a:prstGeom prst="ellipse">
              <a:avLst/>
            </a:prstGeom>
            <a:solidFill>
              <a:srgbClr val="ED7D31"/>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0" name="矩形 9"/>
            <p:cNvSpPr/>
            <p:nvPr>
              <p:custDataLst>
                <p:tags r:id="rId111"/>
              </p:custDataLst>
            </p:nvPr>
          </p:nvSpPr>
          <p:spPr>
            <a:xfrm>
              <a:off x="6673" y="5186"/>
              <a:ext cx="965" cy="1036"/>
            </a:xfrm>
            <a:prstGeom prst="rect">
              <a:avLst/>
            </a:prstGeom>
          </p:spPr>
          <p:txBody>
            <a:bodyPr wrap="none"/>
            <a:p>
              <a:pPr algn="ctr">
                <a:lnSpc>
                  <a:spcPct val="130000"/>
                </a:lnSpc>
              </a:pPr>
              <a:r>
                <a:rPr lang="en-US" sz="2800" b="1">
                  <a:solidFill>
                    <a:sysClr val="window" lastClr="FFFFFF"/>
                  </a:solidFill>
                  <a:latin typeface="微软雅黑" panose="020B0503020204020204" charset="-122"/>
                  <a:ea typeface="微软雅黑" panose="020B0503020204020204" charset="-122"/>
                </a:rPr>
                <a:t>2</a:t>
              </a:r>
              <a:endParaRPr lang="en-US" sz="2800" b="1">
                <a:solidFill>
                  <a:sysClr val="window" lastClr="FFFFFF"/>
                </a:solidFill>
                <a:latin typeface="微软雅黑" panose="020B0503020204020204" charset="-122"/>
                <a:ea typeface="微软雅黑" panose="020B0503020204020204" charset="-122"/>
              </a:endParaRPr>
            </a:p>
          </p:txBody>
        </p:sp>
        <p:sp>
          <p:nvSpPr>
            <p:cNvPr id="37" name="矩形 36"/>
            <p:cNvSpPr/>
            <p:nvPr>
              <p:custDataLst>
                <p:tags r:id="rId112"/>
              </p:custDataLst>
            </p:nvPr>
          </p:nvSpPr>
          <p:spPr>
            <a:xfrm>
              <a:off x="6029" y="6221"/>
              <a:ext cx="2232" cy="3753"/>
            </a:xfrm>
            <a:prstGeom prst="rect">
              <a:avLst/>
            </a:prstGeom>
          </p:spPr>
          <p:txBody>
            <a:bodyPr wrap="square">
              <a:normAutofit/>
            </a:bodyPr>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在没有球网的场地上，将球发到练习者的前上方（杀球的正确位置处），让练</a:t>
              </a:r>
              <a:endParaRPr lang="zh-CN" altLang="en-US" sz="1400" spc="150" dirty="0">
                <a:solidFill>
                  <a:sysClr val="window" lastClr="FFFFFF"/>
                </a:solidFill>
                <a:latin typeface="微软雅黑" panose="020B0503020204020204" charset="-122"/>
                <a:ea typeface="微软雅黑" panose="020B0503020204020204" charset="-122"/>
              </a:endParaRPr>
            </a:p>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习者练习杀球。</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151" name="任意多边形 150"/>
            <p:cNvSpPr/>
            <p:nvPr>
              <p:custDataLst>
                <p:tags r:id="rId113"/>
              </p:custDataLst>
            </p:nvPr>
          </p:nvSpPr>
          <p:spPr bwMode="auto">
            <a:xfrm>
              <a:off x="9164" y="4995"/>
              <a:ext cx="740" cy="996"/>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70AD47">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2" name="任意多边形 151"/>
            <p:cNvSpPr/>
            <p:nvPr>
              <p:custDataLst>
                <p:tags r:id="rId114"/>
              </p:custDataLst>
            </p:nvPr>
          </p:nvSpPr>
          <p:spPr bwMode="auto">
            <a:xfrm>
              <a:off x="9349" y="4653"/>
              <a:ext cx="329" cy="289"/>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3" name="任意多边形 152"/>
            <p:cNvSpPr/>
            <p:nvPr>
              <p:custDataLst>
                <p:tags r:id="rId115"/>
              </p:custDataLst>
            </p:nvPr>
          </p:nvSpPr>
          <p:spPr bwMode="auto">
            <a:xfrm>
              <a:off x="9086" y="4768"/>
              <a:ext cx="263" cy="204"/>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4" name="任意多边形 153"/>
            <p:cNvSpPr/>
            <p:nvPr>
              <p:custDataLst>
                <p:tags r:id="rId116"/>
              </p:custDataLst>
            </p:nvPr>
          </p:nvSpPr>
          <p:spPr bwMode="auto">
            <a:xfrm>
              <a:off x="9565" y="4536"/>
              <a:ext cx="279" cy="227"/>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5" name="任意多边形 154"/>
            <p:cNvSpPr/>
            <p:nvPr>
              <p:custDataLst>
                <p:tags r:id="rId117"/>
              </p:custDataLst>
            </p:nvPr>
          </p:nvSpPr>
          <p:spPr bwMode="auto">
            <a:xfrm>
              <a:off x="8979" y="4959"/>
              <a:ext cx="207" cy="155"/>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6" name="任意多边形 155"/>
            <p:cNvSpPr/>
            <p:nvPr>
              <p:custDataLst>
                <p:tags r:id="rId118"/>
              </p:custDataLst>
            </p:nvPr>
          </p:nvSpPr>
          <p:spPr bwMode="auto">
            <a:xfrm>
              <a:off x="8920" y="5131"/>
              <a:ext cx="254" cy="171"/>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7" name="任意多边形 156"/>
            <p:cNvSpPr/>
            <p:nvPr>
              <p:custDataLst>
                <p:tags r:id="rId119"/>
              </p:custDataLst>
            </p:nvPr>
          </p:nvSpPr>
          <p:spPr bwMode="auto">
            <a:xfrm>
              <a:off x="8973" y="5304"/>
              <a:ext cx="251" cy="16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8" name="任意多边形 157"/>
            <p:cNvSpPr/>
            <p:nvPr>
              <p:custDataLst>
                <p:tags r:id="rId120"/>
              </p:custDataLst>
            </p:nvPr>
          </p:nvSpPr>
          <p:spPr bwMode="auto">
            <a:xfrm>
              <a:off x="8753" y="5243"/>
              <a:ext cx="254" cy="162"/>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9" name="任意多边形 158"/>
            <p:cNvSpPr/>
            <p:nvPr>
              <p:custDataLst>
                <p:tags r:id="rId121"/>
              </p:custDataLst>
            </p:nvPr>
          </p:nvSpPr>
          <p:spPr bwMode="auto">
            <a:xfrm>
              <a:off x="8775" y="4985"/>
              <a:ext cx="254" cy="174"/>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0" name="任意多边形 159"/>
            <p:cNvSpPr/>
            <p:nvPr>
              <p:custDataLst>
                <p:tags r:id="rId122"/>
              </p:custDataLst>
            </p:nvPr>
          </p:nvSpPr>
          <p:spPr bwMode="auto">
            <a:xfrm>
              <a:off x="8681" y="5125"/>
              <a:ext cx="216" cy="13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1" name="任意多边形 160"/>
            <p:cNvSpPr/>
            <p:nvPr>
              <p:custDataLst>
                <p:tags r:id="rId123"/>
              </p:custDataLst>
            </p:nvPr>
          </p:nvSpPr>
          <p:spPr bwMode="auto">
            <a:xfrm>
              <a:off x="8854" y="4755"/>
              <a:ext cx="175" cy="13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2" name="任意多边形 161"/>
            <p:cNvSpPr/>
            <p:nvPr>
              <p:custDataLst>
                <p:tags r:id="rId124"/>
              </p:custDataLst>
            </p:nvPr>
          </p:nvSpPr>
          <p:spPr bwMode="auto">
            <a:xfrm>
              <a:off x="8691" y="4653"/>
              <a:ext cx="138" cy="12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3" name="任意多边形 162"/>
            <p:cNvSpPr/>
            <p:nvPr>
              <p:custDataLst>
                <p:tags r:id="rId125"/>
              </p:custDataLst>
            </p:nvPr>
          </p:nvSpPr>
          <p:spPr bwMode="auto">
            <a:xfrm>
              <a:off x="8938" y="4604"/>
              <a:ext cx="172" cy="134"/>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4" name="任意多边形 163"/>
            <p:cNvSpPr/>
            <p:nvPr>
              <p:custDataLst>
                <p:tags r:id="rId126"/>
              </p:custDataLst>
            </p:nvPr>
          </p:nvSpPr>
          <p:spPr bwMode="auto">
            <a:xfrm>
              <a:off x="8960" y="4418"/>
              <a:ext cx="172" cy="134"/>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5" name="任意多边形 164"/>
            <p:cNvSpPr/>
            <p:nvPr>
              <p:custDataLst>
                <p:tags r:id="rId127"/>
              </p:custDataLst>
            </p:nvPr>
          </p:nvSpPr>
          <p:spPr bwMode="auto">
            <a:xfrm>
              <a:off x="9433" y="4209"/>
              <a:ext cx="194" cy="151"/>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6" name="任意多边形 165"/>
            <p:cNvSpPr/>
            <p:nvPr>
              <p:custDataLst>
                <p:tags r:id="rId128"/>
              </p:custDataLst>
            </p:nvPr>
          </p:nvSpPr>
          <p:spPr bwMode="auto">
            <a:xfrm>
              <a:off x="10098" y="4612"/>
              <a:ext cx="160" cy="120"/>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8" name="任意多边形 167"/>
            <p:cNvSpPr/>
            <p:nvPr>
              <p:custDataLst>
                <p:tags r:id="rId129"/>
              </p:custDataLst>
            </p:nvPr>
          </p:nvSpPr>
          <p:spPr bwMode="auto">
            <a:xfrm>
              <a:off x="8547" y="4936"/>
              <a:ext cx="194" cy="123"/>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69" name="任意多边形 168"/>
            <p:cNvSpPr/>
            <p:nvPr>
              <p:custDataLst>
                <p:tags r:id="rId130"/>
              </p:custDataLst>
            </p:nvPr>
          </p:nvSpPr>
          <p:spPr bwMode="auto">
            <a:xfrm>
              <a:off x="9443" y="4441"/>
              <a:ext cx="175" cy="16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0" name="任意多边形 169"/>
            <p:cNvSpPr/>
            <p:nvPr>
              <p:custDataLst>
                <p:tags r:id="rId131"/>
              </p:custDataLst>
            </p:nvPr>
          </p:nvSpPr>
          <p:spPr bwMode="auto">
            <a:xfrm>
              <a:off x="8722" y="4860"/>
              <a:ext cx="175" cy="1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1" name="任意多边形 170"/>
            <p:cNvSpPr/>
            <p:nvPr>
              <p:custDataLst>
                <p:tags r:id="rId132"/>
              </p:custDataLst>
            </p:nvPr>
          </p:nvSpPr>
          <p:spPr bwMode="auto">
            <a:xfrm>
              <a:off x="9145" y="4525"/>
              <a:ext cx="254" cy="227"/>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2" name="任意多边形 171"/>
            <p:cNvSpPr/>
            <p:nvPr>
              <p:custDataLst>
                <p:tags r:id="rId133"/>
              </p:custDataLst>
            </p:nvPr>
          </p:nvSpPr>
          <p:spPr bwMode="auto">
            <a:xfrm>
              <a:off x="9556" y="4786"/>
              <a:ext cx="367" cy="277"/>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3" name="任意多边形 172"/>
            <p:cNvSpPr/>
            <p:nvPr>
              <p:custDataLst>
                <p:tags r:id="rId134"/>
              </p:custDataLst>
            </p:nvPr>
          </p:nvSpPr>
          <p:spPr bwMode="auto">
            <a:xfrm>
              <a:off x="9831" y="4929"/>
              <a:ext cx="235" cy="171"/>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4" name="任意多边形 173"/>
            <p:cNvSpPr/>
            <p:nvPr>
              <p:custDataLst>
                <p:tags r:id="rId135"/>
              </p:custDataLst>
            </p:nvPr>
          </p:nvSpPr>
          <p:spPr bwMode="auto">
            <a:xfrm>
              <a:off x="10076" y="4936"/>
              <a:ext cx="235" cy="171"/>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5" name="任意多边形 174"/>
            <p:cNvSpPr/>
            <p:nvPr>
              <p:custDataLst>
                <p:tags r:id="rId136"/>
              </p:custDataLst>
            </p:nvPr>
          </p:nvSpPr>
          <p:spPr bwMode="auto">
            <a:xfrm>
              <a:off x="10048" y="4786"/>
              <a:ext cx="241" cy="169"/>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6" name="任意多边形 175"/>
            <p:cNvSpPr/>
            <p:nvPr>
              <p:custDataLst>
                <p:tags r:id="rId137"/>
              </p:custDataLst>
            </p:nvPr>
          </p:nvSpPr>
          <p:spPr bwMode="auto">
            <a:xfrm>
              <a:off x="9853" y="4668"/>
              <a:ext cx="235" cy="16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7" name="任意多边形 176"/>
            <p:cNvSpPr/>
            <p:nvPr>
              <p:custDataLst>
                <p:tags r:id="rId138"/>
              </p:custDataLst>
            </p:nvPr>
          </p:nvSpPr>
          <p:spPr bwMode="auto">
            <a:xfrm>
              <a:off x="9803" y="4474"/>
              <a:ext cx="235" cy="169"/>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8" name="任意多边形 177"/>
            <p:cNvSpPr/>
            <p:nvPr>
              <p:custDataLst>
                <p:tags r:id="rId139"/>
              </p:custDataLst>
            </p:nvPr>
          </p:nvSpPr>
          <p:spPr bwMode="auto">
            <a:xfrm>
              <a:off x="9584" y="4316"/>
              <a:ext cx="229" cy="169"/>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9" name="任意多边形 178"/>
            <p:cNvSpPr/>
            <p:nvPr>
              <p:custDataLst>
                <p:tags r:id="rId140"/>
              </p:custDataLst>
            </p:nvPr>
          </p:nvSpPr>
          <p:spPr bwMode="auto">
            <a:xfrm>
              <a:off x="9224" y="4275"/>
              <a:ext cx="226" cy="19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0" name="任意多边形 179"/>
            <p:cNvSpPr/>
            <p:nvPr>
              <p:custDataLst>
                <p:tags r:id="rId141"/>
              </p:custDataLst>
            </p:nvPr>
          </p:nvSpPr>
          <p:spPr bwMode="auto">
            <a:xfrm>
              <a:off x="9891" y="5268"/>
              <a:ext cx="260" cy="162"/>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1" name="任意多边形 180"/>
            <p:cNvSpPr/>
            <p:nvPr>
              <p:custDataLst>
                <p:tags r:id="rId142"/>
              </p:custDataLst>
            </p:nvPr>
          </p:nvSpPr>
          <p:spPr bwMode="auto">
            <a:xfrm>
              <a:off x="9932" y="5120"/>
              <a:ext cx="238" cy="164"/>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2" name="任意多边形 181"/>
            <p:cNvSpPr/>
            <p:nvPr>
              <p:custDataLst>
                <p:tags r:id="rId143"/>
              </p:custDataLst>
            </p:nvPr>
          </p:nvSpPr>
          <p:spPr bwMode="auto">
            <a:xfrm>
              <a:off x="10239" y="5064"/>
              <a:ext cx="204" cy="148"/>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3" name="任意多边形 182"/>
            <p:cNvSpPr/>
            <p:nvPr>
              <p:custDataLst>
                <p:tags r:id="rId144"/>
              </p:custDataLst>
            </p:nvPr>
          </p:nvSpPr>
          <p:spPr bwMode="auto">
            <a:xfrm>
              <a:off x="10211" y="5197"/>
              <a:ext cx="204" cy="148"/>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9" name="矩形 148"/>
            <p:cNvSpPr/>
            <p:nvPr>
              <p:custDataLst>
                <p:tags r:id="rId145"/>
              </p:custDataLst>
            </p:nvPr>
          </p:nvSpPr>
          <p:spPr>
            <a:xfrm>
              <a:off x="8368" y="6969"/>
              <a:ext cx="2455" cy="3582"/>
            </a:xfrm>
            <a:prstGeom prst="rect">
              <a:avLst/>
            </a:prstGeom>
            <a:solidFill>
              <a:srgbClr val="A5A5A5"/>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50" name="椭圆 149"/>
            <p:cNvSpPr/>
            <p:nvPr>
              <p:custDataLst>
                <p:tags r:id="rId146"/>
              </p:custDataLst>
            </p:nvPr>
          </p:nvSpPr>
          <p:spPr>
            <a:xfrm>
              <a:off x="8358" y="5826"/>
              <a:ext cx="2475" cy="1898"/>
            </a:xfrm>
            <a:prstGeom prst="ellipse">
              <a:avLst/>
            </a:prstGeom>
            <a:solidFill>
              <a:srgbClr val="A5A5A5"/>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2" name="矩形 11"/>
            <p:cNvSpPr/>
            <p:nvPr>
              <p:custDataLst>
                <p:tags r:id="rId147"/>
              </p:custDataLst>
            </p:nvPr>
          </p:nvSpPr>
          <p:spPr>
            <a:xfrm>
              <a:off x="9113" y="5871"/>
              <a:ext cx="965" cy="1036"/>
            </a:xfrm>
            <a:prstGeom prst="rect">
              <a:avLst/>
            </a:prstGeom>
          </p:spPr>
          <p:txBody>
            <a:bodyPr wrap="none"/>
            <a:p>
              <a:pPr algn="ctr">
                <a:lnSpc>
                  <a:spcPct val="130000"/>
                </a:lnSpc>
              </a:pPr>
              <a:r>
                <a:rPr lang="en-US" sz="2800" b="1" dirty="0">
                  <a:solidFill>
                    <a:sysClr val="window" lastClr="FFFFFF"/>
                  </a:solidFill>
                  <a:latin typeface="微软雅黑" panose="020B0503020204020204" charset="-122"/>
                  <a:ea typeface="微软雅黑" panose="020B0503020204020204" charset="-122"/>
                </a:rPr>
                <a:t>3</a:t>
              </a:r>
              <a:endParaRPr lang="en-US" sz="2800" b="1" dirty="0">
                <a:solidFill>
                  <a:sysClr val="window" lastClr="FFFFFF"/>
                </a:solidFill>
                <a:latin typeface="微软雅黑" panose="020B0503020204020204" charset="-122"/>
                <a:ea typeface="微软雅黑" panose="020B0503020204020204" charset="-122"/>
              </a:endParaRPr>
            </a:p>
          </p:txBody>
        </p:sp>
        <p:sp>
          <p:nvSpPr>
            <p:cNvPr id="20" name="矩形 19"/>
            <p:cNvSpPr/>
            <p:nvPr>
              <p:custDataLst>
                <p:tags r:id="rId148"/>
              </p:custDataLst>
            </p:nvPr>
          </p:nvSpPr>
          <p:spPr>
            <a:xfrm>
              <a:off x="8471" y="6788"/>
              <a:ext cx="2232" cy="3028"/>
            </a:xfrm>
            <a:prstGeom prst="rect">
              <a:avLst/>
            </a:prstGeom>
          </p:spPr>
          <p:txBody>
            <a:bodyPr wrap="square">
              <a:normAutofit/>
            </a:bodyPr>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在球场上，用多球将球发送到练习者球场的前发球线附近，让练习者练习近网杀球。</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167" name="任意多边形 166"/>
            <p:cNvSpPr/>
            <p:nvPr>
              <p:custDataLst>
                <p:tags r:id="rId149"/>
              </p:custDataLst>
            </p:nvPr>
          </p:nvSpPr>
          <p:spPr bwMode="auto">
            <a:xfrm>
              <a:off x="10361" y="4919"/>
              <a:ext cx="157" cy="120"/>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5" name="任意多边形 114"/>
            <p:cNvSpPr/>
            <p:nvPr>
              <p:custDataLst>
                <p:tags r:id="rId150"/>
              </p:custDataLst>
            </p:nvPr>
          </p:nvSpPr>
          <p:spPr bwMode="auto">
            <a:xfrm>
              <a:off x="11754" y="4704"/>
              <a:ext cx="460" cy="620"/>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70AD47">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6" name="任意多边形 115"/>
            <p:cNvSpPr/>
            <p:nvPr>
              <p:custDataLst>
                <p:tags r:id="rId151"/>
              </p:custDataLst>
            </p:nvPr>
          </p:nvSpPr>
          <p:spPr bwMode="auto">
            <a:xfrm>
              <a:off x="11869" y="4491"/>
              <a:ext cx="205" cy="180"/>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7" name="任意多边形 116"/>
            <p:cNvSpPr/>
            <p:nvPr>
              <p:custDataLst>
                <p:tags r:id="rId152"/>
              </p:custDataLst>
            </p:nvPr>
          </p:nvSpPr>
          <p:spPr bwMode="auto">
            <a:xfrm>
              <a:off x="11705" y="4562"/>
              <a:ext cx="164" cy="12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8" name="任意多边形 117"/>
            <p:cNvSpPr/>
            <p:nvPr>
              <p:custDataLst>
                <p:tags r:id="rId153"/>
              </p:custDataLst>
            </p:nvPr>
          </p:nvSpPr>
          <p:spPr bwMode="auto">
            <a:xfrm>
              <a:off x="12004" y="4418"/>
              <a:ext cx="174" cy="142"/>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9" name="任意多边形 118"/>
            <p:cNvSpPr/>
            <p:nvPr>
              <p:custDataLst>
                <p:tags r:id="rId154"/>
              </p:custDataLst>
            </p:nvPr>
          </p:nvSpPr>
          <p:spPr bwMode="auto">
            <a:xfrm>
              <a:off x="11639" y="4681"/>
              <a:ext cx="129" cy="12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0" name="任意多边形 119"/>
            <p:cNvSpPr/>
            <p:nvPr>
              <p:custDataLst>
                <p:tags r:id="rId155"/>
              </p:custDataLst>
            </p:nvPr>
          </p:nvSpPr>
          <p:spPr bwMode="auto">
            <a:xfrm>
              <a:off x="11602" y="4788"/>
              <a:ext cx="158" cy="120"/>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1" name="任意多边形 120"/>
            <p:cNvSpPr/>
            <p:nvPr>
              <p:custDataLst>
                <p:tags r:id="rId156"/>
              </p:custDataLst>
            </p:nvPr>
          </p:nvSpPr>
          <p:spPr bwMode="auto">
            <a:xfrm>
              <a:off x="11635" y="4896"/>
              <a:ext cx="156" cy="12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2" name="任意多边形 121"/>
            <p:cNvSpPr/>
            <p:nvPr>
              <p:custDataLst>
                <p:tags r:id="rId157"/>
              </p:custDataLst>
            </p:nvPr>
          </p:nvSpPr>
          <p:spPr bwMode="auto">
            <a:xfrm>
              <a:off x="11498" y="4858"/>
              <a:ext cx="158" cy="12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3" name="任意多边形 122"/>
            <p:cNvSpPr/>
            <p:nvPr>
              <p:custDataLst>
                <p:tags r:id="rId158"/>
              </p:custDataLst>
            </p:nvPr>
          </p:nvSpPr>
          <p:spPr bwMode="auto">
            <a:xfrm>
              <a:off x="11512" y="4697"/>
              <a:ext cx="158" cy="120"/>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4" name="任意多边形 123"/>
            <p:cNvSpPr/>
            <p:nvPr>
              <p:custDataLst>
                <p:tags r:id="rId159"/>
              </p:custDataLst>
            </p:nvPr>
          </p:nvSpPr>
          <p:spPr bwMode="auto">
            <a:xfrm>
              <a:off x="11454" y="4785"/>
              <a:ext cx="135" cy="120"/>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5" name="任意多边形 124"/>
            <p:cNvSpPr/>
            <p:nvPr>
              <p:custDataLst>
                <p:tags r:id="rId160"/>
              </p:custDataLst>
            </p:nvPr>
          </p:nvSpPr>
          <p:spPr bwMode="auto">
            <a:xfrm>
              <a:off x="11561" y="4554"/>
              <a:ext cx="120" cy="120"/>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6" name="任意多边形 125"/>
            <p:cNvSpPr/>
            <p:nvPr>
              <p:custDataLst>
                <p:tags r:id="rId161"/>
              </p:custDataLst>
            </p:nvPr>
          </p:nvSpPr>
          <p:spPr bwMode="auto">
            <a:xfrm>
              <a:off x="11459" y="4491"/>
              <a:ext cx="120" cy="12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7" name="任意多边形 126"/>
            <p:cNvSpPr/>
            <p:nvPr>
              <p:custDataLst>
                <p:tags r:id="rId162"/>
              </p:custDataLst>
            </p:nvPr>
          </p:nvSpPr>
          <p:spPr bwMode="auto">
            <a:xfrm>
              <a:off x="11614" y="4460"/>
              <a:ext cx="120" cy="120"/>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8" name="任意多边形 127"/>
            <p:cNvSpPr/>
            <p:nvPr>
              <p:custDataLst>
                <p:tags r:id="rId163"/>
              </p:custDataLst>
            </p:nvPr>
          </p:nvSpPr>
          <p:spPr bwMode="auto">
            <a:xfrm>
              <a:off x="11627" y="4344"/>
              <a:ext cx="120" cy="120"/>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29" name="任意多边形 128"/>
            <p:cNvSpPr/>
            <p:nvPr>
              <p:custDataLst>
                <p:tags r:id="rId164"/>
              </p:custDataLst>
            </p:nvPr>
          </p:nvSpPr>
          <p:spPr bwMode="auto">
            <a:xfrm>
              <a:off x="11922" y="4214"/>
              <a:ext cx="121" cy="12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0" name="任意多边形 129"/>
            <p:cNvSpPr/>
            <p:nvPr>
              <p:custDataLst>
                <p:tags r:id="rId165"/>
              </p:custDataLst>
            </p:nvPr>
          </p:nvSpPr>
          <p:spPr bwMode="auto">
            <a:xfrm>
              <a:off x="12335" y="4465"/>
              <a:ext cx="120" cy="120"/>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1" name="任意多边形 130"/>
            <p:cNvSpPr/>
            <p:nvPr>
              <p:custDataLst>
                <p:tags r:id="rId166"/>
              </p:custDataLst>
            </p:nvPr>
          </p:nvSpPr>
          <p:spPr bwMode="auto">
            <a:xfrm>
              <a:off x="12499" y="4656"/>
              <a:ext cx="120" cy="120"/>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2" name="任意多边形 131"/>
            <p:cNvSpPr/>
            <p:nvPr>
              <p:custDataLst>
                <p:tags r:id="rId167"/>
              </p:custDataLst>
            </p:nvPr>
          </p:nvSpPr>
          <p:spPr bwMode="auto">
            <a:xfrm>
              <a:off x="11370" y="4667"/>
              <a:ext cx="121" cy="120"/>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3" name="任意多边形 132"/>
            <p:cNvSpPr/>
            <p:nvPr>
              <p:custDataLst>
                <p:tags r:id="rId168"/>
              </p:custDataLst>
            </p:nvPr>
          </p:nvSpPr>
          <p:spPr bwMode="auto">
            <a:xfrm>
              <a:off x="11928" y="4359"/>
              <a:ext cx="120" cy="12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4" name="任意多边形 133"/>
            <p:cNvSpPr/>
            <p:nvPr>
              <p:custDataLst>
                <p:tags r:id="rId169"/>
              </p:custDataLst>
            </p:nvPr>
          </p:nvSpPr>
          <p:spPr bwMode="auto">
            <a:xfrm>
              <a:off x="11479" y="4619"/>
              <a:ext cx="120" cy="12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5" name="任意多边形 134"/>
            <p:cNvSpPr/>
            <p:nvPr>
              <p:custDataLst>
                <p:tags r:id="rId170"/>
              </p:custDataLst>
            </p:nvPr>
          </p:nvSpPr>
          <p:spPr bwMode="auto">
            <a:xfrm>
              <a:off x="11742" y="4411"/>
              <a:ext cx="158" cy="142"/>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6" name="任意多边形 135"/>
            <p:cNvSpPr/>
            <p:nvPr>
              <p:custDataLst>
                <p:tags r:id="rId171"/>
              </p:custDataLst>
            </p:nvPr>
          </p:nvSpPr>
          <p:spPr bwMode="auto">
            <a:xfrm>
              <a:off x="11998" y="4573"/>
              <a:ext cx="228" cy="173"/>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7" name="任意多边形 136"/>
            <p:cNvSpPr/>
            <p:nvPr>
              <p:custDataLst>
                <p:tags r:id="rId172"/>
              </p:custDataLst>
            </p:nvPr>
          </p:nvSpPr>
          <p:spPr bwMode="auto">
            <a:xfrm>
              <a:off x="12170" y="4662"/>
              <a:ext cx="146" cy="120"/>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8" name="任意多边形 137"/>
            <p:cNvSpPr/>
            <p:nvPr>
              <p:custDataLst>
                <p:tags r:id="rId173"/>
              </p:custDataLst>
            </p:nvPr>
          </p:nvSpPr>
          <p:spPr bwMode="auto">
            <a:xfrm>
              <a:off x="12322" y="4667"/>
              <a:ext cx="146" cy="120"/>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39" name="任意多边形 138"/>
            <p:cNvSpPr/>
            <p:nvPr>
              <p:custDataLst>
                <p:tags r:id="rId174"/>
              </p:custDataLst>
            </p:nvPr>
          </p:nvSpPr>
          <p:spPr bwMode="auto">
            <a:xfrm>
              <a:off x="12304" y="4573"/>
              <a:ext cx="150" cy="120"/>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0" name="任意多边形 139"/>
            <p:cNvSpPr/>
            <p:nvPr>
              <p:custDataLst>
                <p:tags r:id="rId175"/>
              </p:custDataLst>
            </p:nvPr>
          </p:nvSpPr>
          <p:spPr bwMode="auto">
            <a:xfrm>
              <a:off x="12183" y="4500"/>
              <a:ext cx="146" cy="120"/>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1" name="任意多边形 140"/>
            <p:cNvSpPr/>
            <p:nvPr>
              <p:custDataLst>
                <p:tags r:id="rId176"/>
              </p:custDataLst>
            </p:nvPr>
          </p:nvSpPr>
          <p:spPr bwMode="auto">
            <a:xfrm>
              <a:off x="12152" y="4379"/>
              <a:ext cx="146" cy="120"/>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2" name="任意多边形 141"/>
            <p:cNvSpPr/>
            <p:nvPr>
              <p:custDataLst>
                <p:tags r:id="rId177"/>
              </p:custDataLst>
            </p:nvPr>
          </p:nvSpPr>
          <p:spPr bwMode="auto">
            <a:xfrm>
              <a:off x="12015" y="4281"/>
              <a:ext cx="142" cy="120"/>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3" name="任意多边形 142"/>
            <p:cNvSpPr/>
            <p:nvPr>
              <p:custDataLst>
                <p:tags r:id="rId178"/>
              </p:custDataLst>
            </p:nvPr>
          </p:nvSpPr>
          <p:spPr bwMode="auto">
            <a:xfrm>
              <a:off x="11791" y="4255"/>
              <a:ext cx="140" cy="120"/>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4" name="任意多边形 143"/>
            <p:cNvSpPr/>
            <p:nvPr>
              <p:custDataLst>
                <p:tags r:id="rId179"/>
              </p:custDataLst>
            </p:nvPr>
          </p:nvSpPr>
          <p:spPr bwMode="auto">
            <a:xfrm>
              <a:off x="12207" y="4874"/>
              <a:ext cx="162" cy="12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5" name="任意多边形 144"/>
            <p:cNvSpPr/>
            <p:nvPr>
              <p:custDataLst>
                <p:tags r:id="rId180"/>
              </p:custDataLst>
            </p:nvPr>
          </p:nvSpPr>
          <p:spPr bwMode="auto">
            <a:xfrm>
              <a:off x="12232" y="4782"/>
              <a:ext cx="148" cy="120"/>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6" name="任意多边形 145"/>
            <p:cNvSpPr/>
            <p:nvPr>
              <p:custDataLst>
                <p:tags r:id="rId181"/>
              </p:custDataLst>
            </p:nvPr>
          </p:nvSpPr>
          <p:spPr bwMode="auto">
            <a:xfrm>
              <a:off x="12423" y="4747"/>
              <a:ext cx="127" cy="12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7" name="任意多边形 146"/>
            <p:cNvSpPr/>
            <p:nvPr>
              <p:custDataLst>
                <p:tags r:id="rId182"/>
              </p:custDataLst>
            </p:nvPr>
          </p:nvSpPr>
          <p:spPr bwMode="auto">
            <a:xfrm>
              <a:off x="12406" y="4829"/>
              <a:ext cx="127" cy="12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3" name="矩形 112"/>
            <p:cNvSpPr/>
            <p:nvPr>
              <p:custDataLst>
                <p:tags r:id="rId183"/>
              </p:custDataLst>
            </p:nvPr>
          </p:nvSpPr>
          <p:spPr>
            <a:xfrm>
              <a:off x="10814" y="6488"/>
              <a:ext cx="2455" cy="4017"/>
            </a:xfrm>
            <a:prstGeom prst="rect">
              <a:avLst/>
            </a:prstGeom>
            <a:solidFill>
              <a:srgbClr val="295DA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14" name="椭圆 113"/>
            <p:cNvSpPr/>
            <p:nvPr>
              <p:custDataLst>
                <p:tags r:id="rId184"/>
              </p:custDataLst>
            </p:nvPr>
          </p:nvSpPr>
          <p:spPr>
            <a:xfrm>
              <a:off x="10816" y="5344"/>
              <a:ext cx="2450" cy="1898"/>
            </a:xfrm>
            <a:prstGeom prst="ellipse">
              <a:avLst/>
            </a:prstGeom>
            <a:solidFill>
              <a:srgbClr val="295DA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矩形 21"/>
            <p:cNvSpPr/>
            <p:nvPr>
              <p:custDataLst>
                <p:tags r:id="rId185"/>
              </p:custDataLst>
            </p:nvPr>
          </p:nvSpPr>
          <p:spPr>
            <a:xfrm>
              <a:off x="11569" y="5390"/>
              <a:ext cx="965" cy="1036"/>
            </a:xfrm>
            <a:prstGeom prst="rect">
              <a:avLst/>
            </a:prstGeom>
          </p:spPr>
          <p:txBody>
            <a:bodyPr wrap="none"/>
            <a:p>
              <a:pPr algn="ctr">
                <a:lnSpc>
                  <a:spcPct val="130000"/>
                </a:lnSpc>
              </a:pPr>
              <a:r>
                <a:rPr lang="en-US" sz="2800" b="1" dirty="0">
                  <a:solidFill>
                    <a:sysClr val="window" lastClr="FFFFFF"/>
                  </a:solidFill>
                  <a:latin typeface="微软雅黑" panose="020B0503020204020204" charset="-122"/>
                  <a:ea typeface="微软雅黑" panose="020B0503020204020204" charset="-122"/>
                </a:rPr>
                <a:t>4</a:t>
              </a:r>
              <a:endParaRPr lang="en-US" sz="2800" b="1" dirty="0">
                <a:solidFill>
                  <a:sysClr val="window" lastClr="FFFFFF"/>
                </a:solidFill>
                <a:latin typeface="微软雅黑" panose="020B0503020204020204" charset="-122"/>
                <a:ea typeface="微软雅黑" panose="020B0503020204020204" charset="-122"/>
              </a:endParaRPr>
            </a:p>
          </p:txBody>
        </p:sp>
        <p:sp>
          <p:nvSpPr>
            <p:cNvPr id="25" name="矩形 24"/>
            <p:cNvSpPr/>
            <p:nvPr>
              <p:custDataLst>
                <p:tags r:id="rId186"/>
              </p:custDataLst>
            </p:nvPr>
          </p:nvSpPr>
          <p:spPr>
            <a:xfrm>
              <a:off x="10925" y="6604"/>
              <a:ext cx="2232" cy="2551"/>
            </a:xfrm>
            <a:prstGeom prst="rect">
              <a:avLst/>
            </a:prstGeom>
          </p:spPr>
          <p:txBody>
            <a:bodyPr wrap="square">
              <a:normAutofit/>
            </a:bodyPr>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在球场上，用多球将球发送到中场附近，让练习者练习中场杀球。</a:t>
              </a:r>
              <a:endParaRPr lang="zh-CN" altLang="en-US" sz="1400" spc="150" dirty="0">
                <a:solidFill>
                  <a:sysClr val="window" lastClr="FFFFFF"/>
                </a:solidFill>
                <a:latin typeface="微软雅黑" panose="020B0503020204020204" charset="-122"/>
                <a:ea typeface="微软雅黑" panose="020B0503020204020204" charset="-122"/>
              </a:endParaRPr>
            </a:p>
          </p:txBody>
        </p:sp>
        <p:sp>
          <p:nvSpPr>
            <p:cNvPr id="79" name="任意多边形 78"/>
            <p:cNvSpPr/>
            <p:nvPr>
              <p:custDataLst>
                <p:tags r:id="rId187"/>
              </p:custDataLst>
            </p:nvPr>
          </p:nvSpPr>
          <p:spPr bwMode="auto">
            <a:xfrm>
              <a:off x="14101" y="4946"/>
              <a:ext cx="740" cy="996"/>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70AD47">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0" name="任意多边形 79"/>
            <p:cNvSpPr/>
            <p:nvPr>
              <p:custDataLst>
                <p:tags r:id="rId188"/>
              </p:custDataLst>
            </p:nvPr>
          </p:nvSpPr>
          <p:spPr bwMode="auto">
            <a:xfrm>
              <a:off x="14286" y="4604"/>
              <a:ext cx="329" cy="289"/>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1" name="任意多边形 80"/>
            <p:cNvSpPr/>
            <p:nvPr>
              <p:custDataLst>
                <p:tags r:id="rId189"/>
              </p:custDataLst>
            </p:nvPr>
          </p:nvSpPr>
          <p:spPr bwMode="auto">
            <a:xfrm>
              <a:off x="14023" y="4719"/>
              <a:ext cx="263" cy="204"/>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2" name="任意多边形 81"/>
            <p:cNvSpPr/>
            <p:nvPr>
              <p:custDataLst>
                <p:tags r:id="rId190"/>
              </p:custDataLst>
            </p:nvPr>
          </p:nvSpPr>
          <p:spPr bwMode="auto">
            <a:xfrm>
              <a:off x="14503" y="4486"/>
              <a:ext cx="279" cy="227"/>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191"/>
              </p:custDataLst>
            </p:nvPr>
          </p:nvSpPr>
          <p:spPr bwMode="auto">
            <a:xfrm>
              <a:off x="13917" y="4910"/>
              <a:ext cx="207" cy="155"/>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4" name="任意多边形 83"/>
            <p:cNvSpPr/>
            <p:nvPr>
              <p:custDataLst>
                <p:tags r:id="rId192"/>
              </p:custDataLst>
            </p:nvPr>
          </p:nvSpPr>
          <p:spPr bwMode="auto">
            <a:xfrm>
              <a:off x="13857" y="5081"/>
              <a:ext cx="254" cy="171"/>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5" name="任意多边形 84"/>
            <p:cNvSpPr/>
            <p:nvPr>
              <p:custDataLst>
                <p:tags r:id="rId193"/>
              </p:custDataLst>
            </p:nvPr>
          </p:nvSpPr>
          <p:spPr bwMode="auto">
            <a:xfrm>
              <a:off x="13910" y="5255"/>
              <a:ext cx="251" cy="16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6" name="任意多边形 85"/>
            <p:cNvSpPr/>
            <p:nvPr>
              <p:custDataLst>
                <p:tags r:id="rId194"/>
              </p:custDataLst>
            </p:nvPr>
          </p:nvSpPr>
          <p:spPr bwMode="auto">
            <a:xfrm>
              <a:off x="13691" y="5194"/>
              <a:ext cx="254" cy="162"/>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7" name="任意多边形 86"/>
            <p:cNvSpPr/>
            <p:nvPr>
              <p:custDataLst>
                <p:tags r:id="rId195"/>
              </p:custDataLst>
            </p:nvPr>
          </p:nvSpPr>
          <p:spPr bwMode="auto">
            <a:xfrm>
              <a:off x="13713" y="4936"/>
              <a:ext cx="254" cy="174"/>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8" name="任意多边形 87"/>
            <p:cNvSpPr/>
            <p:nvPr>
              <p:custDataLst>
                <p:tags r:id="rId196"/>
              </p:custDataLst>
            </p:nvPr>
          </p:nvSpPr>
          <p:spPr bwMode="auto">
            <a:xfrm>
              <a:off x="13619" y="5076"/>
              <a:ext cx="216" cy="13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9" name="任意多边形 88"/>
            <p:cNvSpPr/>
            <p:nvPr>
              <p:custDataLst>
                <p:tags r:id="rId197"/>
              </p:custDataLst>
            </p:nvPr>
          </p:nvSpPr>
          <p:spPr bwMode="auto">
            <a:xfrm>
              <a:off x="13791" y="4706"/>
              <a:ext cx="175" cy="13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0" name="任意多边形 89"/>
            <p:cNvSpPr/>
            <p:nvPr>
              <p:custDataLst>
                <p:tags r:id="rId198"/>
              </p:custDataLst>
            </p:nvPr>
          </p:nvSpPr>
          <p:spPr bwMode="auto">
            <a:xfrm>
              <a:off x="13628" y="4604"/>
              <a:ext cx="138" cy="12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1" name="任意多边形 90"/>
            <p:cNvSpPr/>
            <p:nvPr>
              <p:custDataLst>
                <p:tags r:id="rId199"/>
              </p:custDataLst>
            </p:nvPr>
          </p:nvSpPr>
          <p:spPr bwMode="auto">
            <a:xfrm>
              <a:off x="13876" y="4555"/>
              <a:ext cx="172" cy="134"/>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2" name="任意多边形 91"/>
            <p:cNvSpPr/>
            <p:nvPr>
              <p:custDataLst>
                <p:tags r:id="rId200"/>
              </p:custDataLst>
            </p:nvPr>
          </p:nvSpPr>
          <p:spPr bwMode="auto">
            <a:xfrm>
              <a:off x="13898" y="4369"/>
              <a:ext cx="172" cy="134"/>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3" name="任意多边形 92"/>
            <p:cNvSpPr/>
            <p:nvPr>
              <p:custDataLst>
                <p:tags r:id="rId201"/>
              </p:custDataLst>
            </p:nvPr>
          </p:nvSpPr>
          <p:spPr bwMode="auto">
            <a:xfrm>
              <a:off x="14371" y="4159"/>
              <a:ext cx="194" cy="151"/>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4" name="任意多边形 93"/>
            <p:cNvSpPr/>
            <p:nvPr>
              <p:custDataLst>
                <p:tags r:id="rId202"/>
              </p:custDataLst>
            </p:nvPr>
          </p:nvSpPr>
          <p:spPr bwMode="auto">
            <a:xfrm>
              <a:off x="15035" y="4563"/>
              <a:ext cx="160" cy="120"/>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6" name="任意多边形 95"/>
            <p:cNvSpPr/>
            <p:nvPr>
              <p:custDataLst>
                <p:tags r:id="rId203"/>
              </p:custDataLst>
            </p:nvPr>
          </p:nvSpPr>
          <p:spPr bwMode="auto">
            <a:xfrm>
              <a:off x="13484" y="4887"/>
              <a:ext cx="194" cy="123"/>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7" name="任意多边形 96"/>
            <p:cNvSpPr/>
            <p:nvPr>
              <p:custDataLst>
                <p:tags r:id="rId204"/>
              </p:custDataLst>
            </p:nvPr>
          </p:nvSpPr>
          <p:spPr bwMode="auto">
            <a:xfrm>
              <a:off x="14380" y="4392"/>
              <a:ext cx="175" cy="16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8" name="任意多边形 97"/>
            <p:cNvSpPr/>
            <p:nvPr>
              <p:custDataLst>
                <p:tags r:id="rId205"/>
              </p:custDataLst>
            </p:nvPr>
          </p:nvSpPr>
          <p:spPr bwMode="auto">
            <a:xfrm>
              <a:off x="13660" y="4811"/>
              <a:ext cx="175" cy="1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9" name="任意多边形 98"/>
            <p:cNvSpPr/>
            <p:nvPr>
              <p:custDataLst>
                <p:tags r:id="rId206"/>
              </p:custDataLst>
            </p:nvPr>
          </p:nvSpPr>
          <p:spPr bwMode="auto">
            <a:xfrm>
              <a:off x="14083" y="4476"/>
              <a:ext cx="254" cy="227"/>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0" name="任意多边形 99"/>
            <p:cNvSpPr/>
            <p:nvPr>
              <p:custDataLst>
                <p:tags r:id="rId207"/>
              </p:custDataLst>
            </p:nvPr>
          </p:nvSpPr>
          <p:spPr bwMode="auto">
            <a:xfrm>
              <a:off x="14493" y="4736"/>
              <a:ext cx="367" cy="277"/>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1" name="任意多边形 100"/>
            <p:cNvSpPr/>
            <p:nvPr>
              <p:custDataLst>
                <p:tags r:id="rId208"/>
              </p:custDataLst>
            </p:nvPr>
          </p:nvSpPr>
          <p:spPr bwMode="auto">
            <a:xfrm>
              <a:off x="14769" y="4879"/>
              <a:ext cx="235" cy="171"/>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2" name="任意多边形 101"/>
            <p:cNvSpPr/>
            <p:nvPr>
              <p:custDataLst>
                <p:tags r:id="rId209"/>
              </p:custDataLst>
            </p:nvPr>
          </p:nvSpPr>
          <p:spPr bwMode="auto">
            <a:xfrm>
              <a:off x="15013" y="4887"/>
              <a:ext cx="235" cy="171"/>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3" name="任意多边形 102"/>
            <p:cNvSpPr/>
            <p:nvPr>
              <p:custDataLst>
                <p:tags r:id="rId210"/>
              </p:custDataLst>
            </p:nvPr>
          </p:nvSpPr>
          <p:spPr bwMode="auto">
            <a:xfrm>
              <a:off x="14985" y="4736"/>
              <a:ext cx="241" cy="169"/>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4" name="任意多边形 103"/>
            <p:cNvSpPr/>
            <p:nvPr>
              <p:custDataLst>
                <p:tags r:id="rId211"/>
              </p:custDataLst>
            </p:nvPr>
          </p:nvSpPr>
          <p:spPr bwMode="auto">
            <a:xfrm>
              <a:off x="14791" y="4619"/>
              <a:ext cx="235" cy="16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5" name="任意多边形 104"/>
            <p:cNvSpPr/>
            <p:nvPr>
              <p:custDataLst>
                <p:tags r:id="rId212"/>
              </p:custDataLst>
            </p:nvPr>
          </p:nvSpPr>
          <p:spPr bwMode="auto">
            <a:xfrm>
              <a:off x="14741" y="4425"/>
              <a:ext cx="235" cy="169"/>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6" name="任意多边形 105"/>
            <p:cNvSpPr/>
            <p:nvPr>
              <p:custDataLst>
                <p:tags r:id="rId213"/>
              </p:custDataLst>
            </p:nvPr>
          </p:nvSpPr>
          <p:spPr bwMode="auto">
            <a:xfrm>
              <a:off x="14521" y="4267"/>
              <a:ext cx="229" cy="169"/>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7" name="任意多边形 106"/>
            <p:cNvSpPr/>
            <p:nvPr>
              <p:custDataLst>
                <p:tags r:id="rId214"/>
              </p:custDataLst>
            </p:nvPr>
          </p:nvSpPr>
          <p:spPr bwMode="auto">
            <a:xfrm>
              <a:off x="14161" y="4226"/>
              <a:ext cx="226" cy="19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8" name="任意多边形 107"/>
            <p:cNvSpPr/>
            <p:nvPr>
              <p:custDataLst>
                <p:tags r:id="rId215"/>
              </p:custDataLst>
            </p:nvPr>
          </p:nvSpPr>
          <p:spPr bwMode="auto">
            <a:xfrm>
              <a:off x="14828" y="5219"/>
              <a:ext cx="260" cy="162"/>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09" name="任意多边形 108"/>
            <p:cNvSpPr/>
            <p:nvPr>
              <p:custDataLst>
                <p:tags r:id="rId216"/>
              </p:custDataLst>
            </p:nvPr>
          </p:nvSpPr>
          <p:spPr bwMode="auto">
            <a:xfrm>
              <a:off x="14869" y="5071"/>
              <a:ext cx="238" cy="164"/>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0" name="任意多边形 109"/>
            <p:cNvSpPr/>
            <p:nvPr>
              <p:custDataLst>
                <p:tags r:id="rId217"/>
              </p:custDataLst>
            </p:nvPr>
          </p:nvSpPr>
          <p:spPr bwMode="auto">
            <a:xfrm>
              <a:off x="15176" y="5015"/>
              <a:ext cx="204" cy="148"/>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1" name="任意多边形 110"/>
            <p:cNvSpPr/>
            <p:nvPr>
              <p:custDataLst>
                <p:tags r:id="rId218"/>
              </p:custDataLst>
            </p:nvPr>
          </p:nvSpPr>
          <p:spPr bwMode="auto">
            <a:xfrm>
              <a:off x="15148" y="5148"/>
              <a:ext cx="204" cy="148"/>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ED7D31"/>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77" name="矩形 76"/>
            <p:cNvSpPr/>
            <p:nvPr>
              <p:custDataLst>
                <p:tags r:id="rId219"/>
              </p:custDataLst>
            </p:nvPr>
          </p:nvSpPr>
          <p:spPr>
            <a:xfrm>
              <a:off x="13258" y="7119"/>
              <a:ext cx="2455" cy="3447"/>
            </a:xfrm>
            <a:prstGeom prst="rect">
              <a:avLst/>
            </a:prstGeom>
            <a:solidFill>
              <a:schemeClr val="accent4"/>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78" name="椭圆 77"/>
            <p:cNvSpPr/>
            <p:nvPr>
              <p:custDataLst>
                <p:tags r:id="rId220"/>
              </p:custDataLst>
            </p:nvPr>
          </p:nvSpPr>
          <p:spPr>
            <a:xfrm>
              <a:off x="13249" y="5975"/>
              <a:ext cx="2475" cy="1898"/>
            </a:xfrm>
            <a:prstGeom prst="ellipse">
              <a:avLst/>
            </a:prstGeom>
            <a:solidFill>
              <a:schemeClr val="accent4"/>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8" name="矩形 27"/>
            <p:cNvSpPr/>
            <p:nvPr>
              <p:custDataLst>
                <p:tags r:id="rId221"/>
              </p:custDataLst>
            </p:nvPr>
          </p:nvSpPr>
          <p:spPr>
            <a:xfrm>
              <a:off x="14003" y="6021"/>
              <a:ext cx="965" cy="1036"/>
            </a:xfrm>
            <a:prstGeom prst="rect">
              <a:avLst/>
            </a:prstGeom>
          </p:spPr>
          <p:txBody>
            <a:bodyPr wrap="none"/>
            <a:p>
              <a:pPr algn="ctr">
                <a:lnSpc>
                  <a:spcPct val="130000"/>
                </a:lnSpc>
              </a:pPr>
              <a:r>
                <a:rPr lang="en-US" sz="2800" b="1">
                  <a:solidFill>
                    <a:sysClr val="window" lastClr="FFFFFF"/>
                  </a:solidFill>
                  <a:latin typeface="微软雅黑" panose="020B0503020204020204" charset="-122"/>
                  <a:ea typeface="微软雅黑" panose="020B0503020204020204" charset="-122"/>
                </a:rPr>
                <a:t>5</a:t>
              </a:r>
              <a:endParaRPr lang="en-US" sz="2800" b="1">
                <a:solidFill>
                  <a:sysClr val="window" lastClr="FFFFFF"/>
                </a:solidFill>
                <a:latin typeface="微软雅黑" panose="020B0503020204020204" charset="-122"/>
                <a:ea typeface="微软雅黑" panose="020B0503020204020204" charset="-122"/>
              </a:endParaRPr>
            </a:p>
          </p:txBody>
        </p:sp>
        <p:sp>
          <p:nvSpPr>
            <p:cNvPr id="42" name="矩形 41"/>
            <p:cNvSpPr/>
            <p:nvPr>
              <p:custDataLst>
                <p:tags r:id="rId222"/>
              </p:custDataLst>
            </p:nvPr>
          </p:nvSpPr>
          <p:spPr>
            <a:xfrm>
              <a:off x="13360" y="6902"/>
              <a:ext cx="2232" cy="2915"/>
            </a:xfrm>
            <a:prstGeom prst="rect">
              <a:avLst/>
            </a:prstGeom>
          </p:spPr>
          <p:txBody>
            <a:bodyPr wrap="square">
              <a:normAutofit/>
            </a:bodyPr>
            <a:p>
              <a:pPr algn="just">
                <a:lnSpc>
                  <a:spcPct val="120000"/>
                </a:lnSpc>
              </a:pPr>
              <a:r>
                <a:rPr lang="zh-CN" altLang="en-US" sz="1400" spc="150" dirty="0">
                  <a:solidFill>
                    <a:sysClr val="window" lastClr="FFFFFF"/>
                  </a:solidFill>
                  <a:latin typeface="微软雅黑" panose="020B0503020204020204" charset="-122"/>
                  <a:ea typeface="微软雅黑" panose="020B0503020204020204" charset="-122"/>
                </a:rPr>
                <a:t>在球场上，用多球将球发送到后场任何位置，让练习者练习移动中杀球。</a:t>
              </a:r>
              <a:endParaRPr lang="zh-CN" altLang="en-US" sz="1400" spc="150" dirty="0">
                <a:solidFill>
                  <a:sysClr val="window" lastClr="FFFFFF"/>
                </a:solidFill>
                <a:latin typeface="微软雅黑" panose="020B0503020204020204" charset="-122"/>
                <a:ea typeface="微软雅黑" panose="020B0503020204020204" charset="-122"/>
              </a:endParaRPr>
            </a:p>
          </p:txBody>
        </p:sp>
      </p:grpSp>
    </p:spTree>
    <p:custDataLst>
      <p:tags r:id="rId223"/>
    </p:custDataLst>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8422005" y="3052445"/>
            <a:ext cx="3194685"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矩形 10"/>
          <p:cNvSpPr/>
          <p:nvPr/>
        </p:nvSpPr>
        <p:spPr>
          <a:xfrm>
            <a:off x="4639945" y="3027045"/>
            <a:ext cx="3194685" cy="520065"/>
          </a:xfrm>
          <a:prstGeom prst="rect">
            <a:avLst/>
          </a:prstGeom>
          <a:solidFill>
            <a:srgbClr val="295DAB">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 name="矩形 8"/>
          <p:cNvSpPr/>
          <p:nvPr/>
        </p:nvSpPr>
        <p:spPr>
          <a:xfrm>
            <a:off x="847725" y="3037840"/>
            <a:ext cx="3194685"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文本框 39"/>
          <p:cNvSpPr txBox="1"/>
          <p:nvPr>
            <p:custDataLst>
              <p:tags r:id="rId1"/>
            </p:custDataLst>
          </p:nvPr>
        </p:nvSpPr>
        <p:spPr>
          <a:xfrm>
            <a:off x="3481070" y="972820"/>
            <a:ext cx="5229860" cy="577850"/>
          </a:xfrm>
          <a:prstGeom prst="rect">
            <a:avLst/>
          </a:prstGeom>
          <a:noFill/>
        </p:spPr>
        <p:txBody>
          <a:bodyPr wrap="square" rtlCol="0" anchor="ctr"/>
          <a:p>
            <a:pPr algn="ctr">
              <a:lnSpc>
                <a:spcPct val="120000"/>
              </a:lnSpc>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（二）后场击球技术练习手段、错误与纠正</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78205" y="1769745"/>
            <a:ext cx="1605280" cy="337185"/>
          </a:xfrm>
          <a:prstGeom prst="rect">
            <a:avLst/>
          </a:prstGeom>
          <a:noFill/>
        </p:spPr>
        <p:txBody>
          <a:bodyPr wrap="none" rtlCol="0" anchor="t">
            <a:spAutoFit/>
          </a:bodyPr>
          <a:p>
            <a:pPr marL="342900" indent="-342900" algn="l">
              <a:buFont typeface="Wingdings" panose="05000000000000000000" charset="0"/>
              <a:buChar char="u"/>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错误与纠正</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文本框 26"/>
          <p:cNvSpPr txBox="1"/>
          <p:nvPr>
            <p:custDataLst>
              <p:tags r:id="rId2"/>
            </p:custDataLst>
          </p:nvPr>
        </p:nvSpPr>
        <p:spPr>
          <a:xfrm>
            <a:off x="878205" y="3055620"/>
            <a:ext cx="2986405" cy="506730"/>
          </a:xfrm>
          <a:prstGeom prst="rect">
            <a:avLst/>
          </a:prstGeom>
          <a:noFill/>
        </p:spPr>
        <p:txBody>
          <a:bodyPr wrap="square" lIns="90000" tIns="46800" rIns="90000" bIns="0" rtlCol="0" anchor="ctr" anchorCtr="0"/>
          <a:lstStyle>
            <a:defPPr>
              <a:defRPr lang="zh-CN"/>
            </a:defPPr>
            <a:lvl1pPr>
              <a:defRPr sz="2400" spc="200">
                <a:latin typeface="微软雅黑" panose="020B0503020204020204" charset="-122"/>
                <a:ea typeface="微软雅黑" panose="020B0503020204020204" charset="-122"/>
              </a:defRPr>
            </a:lvl1pPr>
          </a:lstStyle>
          <a:p>
            <a:pPr>
              <a:lnSpc>
                <a:spcPct val="90000"/>
              </a:lnSpc>
            </a:pPr>
            <a:r>
              <a:rPr lang="zh-CN" altLang="en-US" sz="1600" b="1" spc="100" dirty="0">
                <a:solidFill>
                  <a:srgbClr val="000000">
                    <a:lumMod val="75000"/>
                    <a:lumOff val="25000"/>
                  </a:srgbClr>
                </a:solidFill>
                <a:uFillTx/>
                <a:ea typeface="微软雅黑" panose="020B0503020204020204" charset="-122"/>
              </a:rPr>
              <a:t>手腕下压动作不明显，球飞行轨迹不够陡。</a:t>
            </a:r>
            <a:endParaRPr lang="zh-CN" altLang="en-US" sz="1600" b="1" spc="100" dirty="0">
              <a:solidFill>
                <a:srgbClr val="000000">
                  <a:lumMod val="75000"/>
                  <a:lumOff val="25000"/>
                </a:srgbClr>
              </a:solidFill>
              <a:uFillTx/>
              <a:ea typeface="微软雅黑" panose="020B0503020204020204" charset="-122"/>
            </a:endParaRPr>
          </a:p>
        </p:txBody>
      </p:sp>
      <p:sp>
        <p:nvSpPr>
          <p:cNvPr id="30" name="文本框 29"/>
          <p:cNvSpPr txBox="1"/>
          <p:nvPr>
            <p:custDataLst>
              <p:tags r:id="rId3"/>
            </p:custDataLst>
          </p:nvPr>
        </p:nvSpPr>
        <p:spPr>
          <a:xfrm>
            <a:off x="4670425" y="3123565"/>
            <a:ext cx="3164205" cy="383540"/>
          </a:xfrm>
          <a:prstGeom prst="rect">
            <a:avLst/>
          </a:prstGeom>
          <a:noFill/>
        </p:spPr>
        <p:txBody>
          <a:bodyPr wrap="square" lIns="90000" tIns="46800" rIns="90000" bIns="0" rtlCol="0" anchor="t"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100" dirty="0">
                <a:solidFill>
                  <a:srgbClr val="000000">
                    <a:lumMod val="75000"/>
                    <a:lumOff val="25000"/>
                  </a:srgbClr>
                </a:solidFill>
                <a:uFillTx/>
                <a:ea typeface="微软雅黑" panose="020B0503020204020204" charset="-122"/>
              </a:rPr>
              <a:t>杀球不够凶狠</a:t>
            </a:r>
            <a:endParaRPr lang="zh-CN" altLang="en-US" sz="1600" b="1" spc="100" dirty="0">
              <a:solidFill>
                <a:srgbClr val="000000">
                  <a:lumMod val="75000"/>
                  <a:lumOff val="25000"/>
                </a:srgbClr>
              </a:solidFill>
              <a:uFillTx/>
              <a:ea typeface="微软雅黑" panose="020B0503020204020204" charset="-122"/>
            </a:endParaRPr>
          </a:p>
        </p:txBody>
      </p:sp>
      <p:sp>
        <p:nvSpPr>
          <p:cNvPr id="31" name="文本框 30"/>
          <p:cNvSpPr txBox="1"/>
          <p:nvPr>
            <p:custDataLst>
              <p:tags r:id="rId4"/>
            </p:custDataLst>
          </p:nvPr>
        </p:nvSpPr>
        <p:spPr>
          <a:xfrm>
            <a:off x="8462645" y="3066415"/>
            <a:ext cx="3048000" cy="501650"/>
          </a:xfrm>
          <a:prstGeom prst="rect">
            <a:avLst/>
          </a:prstGeom>
          <a:noFill/>
        </p:spPr>
        <p:txBody>
          <a:bodyPr wrap="square" lIns="90000" tIns="46800" rIns="90000" bIns="0" rtlCol="0" anchor="ctr"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100" dirty="0">
                <a:solidFill>
                  <a:srgbClr val="000000">
                    <a:lumMod val="75000"/>
                    <a:lumOff val="25000"/>
                  </a:srgbClr>
                </a:solidFill>
                <a:uFillTx/>
                <a:ea typeface="微软雅黑" panose="020B0503020204020204" charset="-122"/>
              </a:rPr>
              <a:t>杀球下网</a:t>
            </a:r>
            <a:endParaRPr lang="zh-CN" altLang="en-US" sz="1600" b="1" spc="100" dirty="0">
              <a:solidFill>
                <a:srgbClr val="000000">
                  <a:lumMod val="75000"/>
                  <a:lumOff val="25000"/>
                </a:srgbClr>
              </a:solidFill>
              <a:uFillTx/>
              <a:ea typeface="微软雅黑" panose="020B0503020204020204" charset="-122"/>
            </a:endParaRPr>
          </a:p>
        </p:txBody>
      </p:sp>
      <p:sp>
        <p:nvSpPr>
          <p:cNvPr id="33" name="文本框 32"/>
          <p:cNvSpPr txBox="1"/>
          <p:nvPr>
            <p:custDataLst>
              <p:tags r:id="rId5"/>
            </p:custDataLst>
          </p:nvPr>
        </p:nvSpPr>
        <p:spPr>
          <a:xfrm>
            <a:off x="4670425" y="3761105"/>
            <a:ext cx="3164205" cy="209296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algn="just">
              <a:lnSpc>
                <a:spcPct val="130000"/>
              </a:lnSpc>
              <a:spcBef>
                <a:spcPts val="1000"/>
              </a:spcBef>
              <a:spcAft>
                <a:spcPts val="0"/>
              </a:spcAft>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A. 用树枝条挥动，练习挥拍动作的连贯和协调。</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a:p>
            <a:pPr algn="just">
              <a:lnSpc>
                <a:spcPct val="130000"/>
              </a:lnSpc>
              <a:spcBef>
                <a:spcPts val="1000"/>
              </a:spcBef>
              <a:spcAft>
                <a:spcPts val="0"/>
              </a:spcAft>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B. 用球拍进行徒手挥拍练习，提高挥拍的速度和力量。</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5" name="文本框 34"/>
          <p:cNvSpPr txBox="1"/>
          <p:nvPr>
            <p:custDataLst>
              <p:tags r:id="rId6"/>
            </p:custDataLst>
          </p:nvPr>
        </p:nvSpPr>
        <p:spPr>
          <a:xfrm>
            <a:off x="878205" y="3761105"/>
            <a:ext cx="3164205" cy="180086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algn="just">
              <a:lnSpc>
                <a:spcPct val="120000"/>
              </a:lnSpc>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A. 用多球将球送至近网处，让练习者用小力量练习杀球的手腕下压动作，再逐步将击球位置向后场移动。</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a:p>
            <a:pPr algn="just">
              <a:lnSpc>
                <a:spcPct val="120000"/>
              </a:lnSpc>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B. 提高练习者的击球点，用多球将球送到练习者的前上方，练习者力争在最高点向下压杀。</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6" name="文本框 35"/>
          <p:cNvSpPr txBox="1"/>
          <p:nvPr>
            <p:custDataLst>
              <p:tags r:id="rId7"/>
            </p:custDataLst>
          </p:nvPr>
        </p:nvSpPr>
        <p:spPr>
          <a:xfrm>
            <a:off x="8462645" y="3761105"/>
            <a:ext cx="2851150" cy="111125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algn="just">
              <a:lnSpc>
                <a:spcPct val="130000"/>
              </a:lnSpc>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提高练习者的击球点，用多球将球送到练习者的前上方，练习者力争在最高点向下压杀。</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7" name="矩形 36"/>
          <p:cNvSpPr/>
          <p:nvPr>
            <p:custDataLst>
              <p:tags r:id="rId8"/>
            </p:custDataLst>
          </p:nvPr>
        </p:nvSpPr>
        <p:spPr>
          <a:xfrm flipH="1">
            <a:off x="773029" y="239127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01</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sp>
        <p:nvSpPr>
          <p:cNvPr id="38" name="矩形 37"/>
          <p:cNvSpPr/>
          <p:nvPr>
            <p:custDataLst>
              <p:tags r:id="rId9"/>
            </p:custDataLst>
          </p:nvPr>
        </p:nvSpPr>
        <p:spPr>
          <a:xfrm flipH="1">
            <a:off x="4570908" y="239127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FF9300"/>
                </a:solidFill>
                <a:latin typeface="微软雅黑" panose="020B0503020204020204" charset="-122"/>
                <a:ea typeface="微软雅黑" panose="020B0503020204020204" charset="-122"/>
                <a:cs typeface="Arial" panose="020B0604020202020204" pitchFamily="34" charset="0"/>
              </a:rPr>
              <a:t>02</a:t>
            </a:r>
            <a:endParaRPr kumimoji="1" lang="en-US" altLang="zh-CN" sz="3200" b="1" dirty="0">
              <a:ln w="28575">
                <a:noFill/>
                <a:miter lim="800000"/>
              </a:ln>
              <a:solidFill>
                <a:srgbClr val="FF9300"/>
              </a:solidFill>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10"/>
            </p:custDataLst>
          </p:nvPr>
        </p:nvSpPr>
        <p:spPr>
          <a:xfrm flipH="1">
            <a:off x="8352103" y="239127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03</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cxnSp>
        <p:nvCxnSpPr>
          <p:cNvPr id="8" name="直接连接符 7"/>
          <p:cNvCxnSpPr/>
          <p:nvPr>
            <p:custDataLst>
              <p:tags r:id="rId11"/>
            </p:custDataLst>
          </p:nvPr>
        </p:nvCxnSpPr>
        <p:spPr>
          <a:xfrm>
            <a:off x="4252729" y="2914135"/>
            <a:ext cx="0" cy="2880000"/>
          </a:xfrm>
          <a:prstGeom prst="line">
            <a:avLst/>
          </a:prstGeom>
          <a:ln w="1270">
            <a:solidFill>
              <a:schemeClr val="accent1"/>
            </a:solidFill>
            <a:prstDash val="dash"/>
            <a:headEnd type="diamond"/>
            <a:tailEnd type="diamond"/>
          </a:ln>
        </p:spPr>
        <p:style>
          <a:lnRef idx="1">
            <a:srgbClr val="1E6BC5"/>
          </a:lnRef>
          <a:fillRef idx="0">
            <a:srgbClr val="1E6BC5"/>
          </a:fillRef>
          <a:effectRef idx="0">
            <a:srgbClr val="1E6BC5"/>
          </a:effectRef>
          <a:fontRef idx="minor">
            <a:srgbClr val="000000"/>
          </a:fontRef>
        </p:style>
      </p:cxnSp>
      <p:cxnSp>
        <p:nvCxnSpPr>
          <p:cNvPr id="49" name="直接连接符 48"/>
          <p:cNvCxnSpPr/>
          <p:nvPr>
            <p:custDataLst>
              <p:tags r:id="rId12"/>
            </p:custDataLst>
          </p:nvPr>
        </p:nvCxnSpPr>
        <p:spPr>
          <a:xfrm>
            <a:off x="8077066" y="2914135"/>
            <a:ext cx="0" cy="2880000"/>
          </a:xfrm>
          <a:prstGeom prst="line">
            <a:avLst/>
          </a:prstGeom>
          <a:ln w="1270">
            <a:solidFill>
              <a:schemeClr val="accent1"/>
            </a:solidFill>
            <a:prstDash val="dash"/>
            <a:headEnd type="diamond"/>
            <a:tailEnd type="diamond"/>
          </a:ln>
        </p:spPr>
        <p:style>
          <a:lnRef idx="1">
            <a:srgbClr val="1E6BC5"/>
          </a:lnRef>
          <a:fillRef idx="0">
            <a:srgbClr val="1E6BC5"/>
          </a:fillRef>
          <a:effectRef idx="0">
            <a:srgbClr val="1E6BC5"/>
          </a:effectRef>
          <a:fontRef idx="minor">
            <a:srgbClr val="000000"/>
          </a:fontRef>
        </p:style>
      </p:cxn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8836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三、羽毛球前场主要技术练习</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722630" y="2073275"/>
            <a:ext cx="7631430" cy="372808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（一）正手网前技术主要技术环节</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准备动作：</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右侧身面对正手网前，右脚在前，膝微屈，前脚掌着地，右手握拍于体前。</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引拍：</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朝来球向前跨一步，提高身体重心，前臂要往前上方举，拍子前伸，稍上仰，斜对网，迎着来球。这一击球前的动作是正手放、搓、勾、推一致性的体现。</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击球</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随球动作：</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击球后前脚回动并收拍于体前，还原成放松的正手握拍形式。</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正手网前技术：</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正手网前技术主要有：正手放网前球、正手搓球、正手推球、正手勾球。</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11272" name="图片 7"/>
          <p:cNvPicPr>
            <a:picLocks noChangeAspect="1"/>
          </p:cNvPicPr>
          <p:nvPr/>
        </p:nvPicPr>
        <p:blipFill>
          <a:blip r:embed="rId2"/>
          <a:stretch>
            <a:fillRect/>
          </a:stretch>
        </p:blipFill>
        <p:spPr>
          <a:xfrm>
            <a:off x="8756650" y="2169795"/>
            <a:ext cx="2471420" cy="3717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1"/>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722630" y="1971675"/>
            <a:ext cx="7631430" cy="372808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（二）反手网前技术主要技术环节</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准备动作：</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左侧身面对反手网前，反手握拍于左体侧，右脚在前，膝微屈，前脚掌着地。</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引拍：</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反手握拍，稍展，屈腕，朝来球方向前跨一步，提高身体重心，前臂要往前上方举，拍子前伸，稍上仰，斜对网，迎着来球。这一击球前的动作是反手放、搓、勾、推一致性的体现。</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击球</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随球动作：</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击球后前脚回动并收拍于体前，还原成放松的正手握拍形式。</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反手网前技术：</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反手网前技术主要有：反手放网前球、反手搓球、反手推球、反手勾球。</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11272" name="图片 7"/>
          <p:cNvPicPr>
            <a:picLocks noChangeAspect="1"/>
          </p:cNvPicPr>
          <p:nvPr/>
        </p:nvPicPr>
        <p:blipFill>
          <a:blip r:embed="rId2"/>
          <a:stretch>
            <a:fillRect/>
          </a:stretch>
        </p:blipFill>
        <p:spPr>
          <a:xfrm>
            <a:off x="8735695" y="1971675"/>
            <a:ext cx="2471420" cy="3717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56005" y="1132840"/>
            <a:ext cx="10080000" cy="963930"/>
          </a:xfrm>
          <a:prstGeom prst="rect">
            <a:avLst/>
          </a:prstGeom>
          <a:noFill/>
          <a:ln w="9525">
            <a:noFill/>
          </a:ln>
        </p:spPr>
        <p:txBody>
          <a:bodyPr wrap="square" anchor="t">
            <a:spAutoFit/>
          </a:bodyPr>
          <a:p>
            <a:pPr indent="0" algn="ctr" fontAlgn="auto">
              <a:lnSpc>
                <a:spcPct val="140000"/>
              </a:lnSpc>
              <a:spcBef>
                <a:spcPts val="500"/>
              </a:spcBef>
              <a:spcAft>
                <a:spcPts val="600"/>
              </a:spcAft>
              <a:buFont typeface="Wingdings" panose="05000000000000000000" pitchFamily="2" charset="2"/>
              <a:buNone/>
            </a:pPr>
            <a:r>
              <a:rPr lang="zh-CN" altLang="en-US" b="1" spc="100" dirty="0">
                <a:solidFill>
                  <a:srgbClr val="595959"/>
                </a:solidFill>
                <a:latin typeface="微软雅黑" panose="020B0503020204020204" charset="-122"/>
                <a:ea typeface="微软雅黑" panose="020B0503020204020204" charset="-122"/>
                <a:sym typeface="微软雅黑" panose="020B0503020204020204" charset="-122"/>
              </a:rPr>
              <a:t>（三）前场技术练习、错误与纠正</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40000"/>
              </a:lnSpc>
              <a:spcBef>
                <a:spcPts val="500"/>
              </a:spcBef>
              <a:spcAft>
                <a:spcPts val="0"/>
              </a:spcAft>
              <a:buFont typeface="Wingdings" panose="05000000000000000000" pitchFamily="2" charset="2"/>
              <a:buAutoNum type="arabicPeriod"/>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正、反手挑球练习方法</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1242060" y="2375535"/>
            <a:ext cx="9829800" cy="3602990"/>
            <a:chOff x="2992" y="3743"/>
            <a:chExt cx="15480" cy="5674"/>
          </a:xfrm>
        </p:grpSpPr>
        <p:cxnSp>
          <p:nvCxnSpPr>
            <p:cNvPr id="4" name="直接箭头连接符 3"/>
            <p:cNvCxnSpPr/>
            <p:nvPr>
              <p:custDataLst>
                <p:tags r:id="rId2"/>
              </p:custDataLst>
            </p:nvPr>
          </p:nvCxnSpPr>
          <p:spPr>
            <a:xfrm flipH="1">
              <a:off x="2992" y="6688"/>
              <a:ext cx="15480" cy="0"/>
            </a:xfrm>
            <a:prstGeom prst="straightConnector1">
              <a:avLst/>
            </a:prstGeom>
            <a:ln w="28575">
              <a:solidFill>
                <a:sysClr val="window" lastClr="FFFFFF">
                  <a:lumMod val="50000"/>
                </a:sysClr>
              </a:solidFill>
              <a:headEnd type="arrow" w="med" len="med"/>
              <a:tailEnd type="none" w="med" len="med"/>
            </a:ln>
          </p:spPr>
          <p:style>
            <a:lnRef idx="1">
              <a:srgbClr val="1F74AD"/>
            </a:lnRef>
            <a:fillRef idx="0">
              <a:srgbClr val="1F74AD"/>
            </a:fillRef>
            <a:effectRef idx="0">
              <a:srgbClr val="1F74AD"/>
            </a:effectRef>
            <a:fontRef idx="minor">
              <a:srgbClr val="000000"/>
            </a:fontRef>
          </p:style>
        </p:cxnSp>
        <p:cxnSp>
          <p:nvCxnSpPr>
            <p:cNvPr id="24" name="Straight Arrow Connector 5"/>
            <p:cNvCxnSpPr/>
            <p:nvPr>
              <p:custDataLst>
                <p:tags r:id="rId3"/>
              </p:custDataLst>
            </p:nvPr>
          </p:nvCxnSpPr>
          <p:spPr>
            <a:xfrm flipV="1">
              <a:off x="10667" y="3743"/>
              <a:ext cx="0" cy="5674"/>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10" name="矩形 9"/>
            <p:cNvSpPr/>
            <p:nvPr>
              <p:custDataLst>
                <p:tags r:id="rId4"/>
              </p:custDataLst>
            </p:nvPr>
          </p:nvSpPr>
          <p:spPr>
            <a:xfrm>
              <a:off x="3113" y="4098"/>
              <a:ext cx="7374" cy="2217"/>
            </a:xfrm>
            <a:prstGeom prst="rect">
              <a:avLst/>
            </a:prstGeom>
            <a:solidFill>
              <a:srgbClr val="ED7D31">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1" name="矩形 10"/>
            <p:cNvSpPr/>
            <p:nvPr>
              <p:custDataLst>
                <p:tags r:id="rId5"/>
              </p:custDataLst>
            </p:nvPr>
          </p:nvSpPr>
          <p:spPr>
            <a:xfrm>
              <a:off x="10852" y="7121"/>
              <a:ext cx="7374" cy="2217"/>
            </a:xfrm>
            <a:prstGeom prst="rect">
              <a:avLst/>
            </a:prstGeom>
            <a:solidFill>
              <a:srgbClr val="ED7D31">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2" name="矩形 11"/>
            <p:cNvSpPr/>
            <p:nvPr>
              <p:custDataLst>
                <p:tags r:id="rId6"/>
              </p:custDataLst>
            </p:nvPr>
          </p:nvSpPr>
          <p:spPr>
            <a:xfrm>
              <a:off x="10852" y="4098"/>
              <a:ext cx="7374" cy="2217"/>
            </a:xfrm>
            <a:prstGeom prst="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3" name="矩形 12"/>
            <p:cNvSpPr/>
            <p:nvPr>
              <p:custDataLst>
                <p:tags r:id="rId7"/>
              </p:custDataLst>
            </p:nvPr>
          </p:nvSpPr>
          <p:spPr>
            <a:xfrm>
              <a:off x="3142" y="7121"/>
              <a:ext cx="7374" cy="2205"/>
            </a:xfrm>
            <a:prstGeom prst="rect">
              <a:avLst/>
            </a:prstGeom>
            <a:solidFill>
              <a:srgbClr val="ED7D31">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3" name="switch_273979"/>
            <p:cNvSpPr>
              <a:spLocks noChangeAspect="1"/>
            </p:cNvSpPr>
            <p:nvPr>
              <p:custDataLst>
                <p:tags r:id="rId8"/>
              </p:custDataLst>
            </p:nvPr>
          </p:nvSpPr>
          <p:spPr bwMode="auto">
            <a:xfrm>
              <a:off x="6557" y="4287"/>
              <a:ext cx="449" cy="448"/>
            </a:xfrm>
            <a:custGeom>
              <a:avLst/>
              <a:gdLst>
                <a:gd name="connsiteX0" fmla="*/ 87046 w 607639"/>
                <a:gd name="connsiteY0" fmla="*/ 430170 h 606722"/>
                <a:gd name="connsiteX1" fmla="*/ 93453 w 607639"/>
                <a:gd name="connsiteY1" fmla="*/ 430792 h 606722"/>
                <a:gd name="connsiteX2" fmla="*/ 93631 w 607639"/>
                <a:gd name="connsiteY2" fmla="*/ 430880 h 606722"/>
                <a:gd name="connsiteX3" fmla="*/ 97635 w 607639"/>
                <a:gd name="connsiteY3" fmla="*/ 433546 h 606722"/>
                <a:gd name="connsiteX4" fmla="*/ 148179 w 607639"/>
                <a:gd name="connsiteY4" fmla="*/ 484104 h 606722"/>
                <a:gd name="connsiteX5" fmla="*/ 148179 w 607639"/>
                <a:gd name="connsiteY5" fmla="*/ 501964 h 606722"/>
                <a:gd name="connsiteX6" fmla="*/ 139281 w 607639"/>
                <a:gd name="connsiteY6" fmla="*/ 505607 h 606722"/>
                <a:gd name="connsiteX7" fmla="*/ 130293 w 607639"/>
                <a:gd name="connsiteY7" fmla="*/ 501964 h 606722"/>
                <a:gd name="connsiteX8" fmla="*/ 101284 w 607639"/>
                <a:gd name="connsiteY8" fmla="*/ 472997 h 606722"/>
                <a:gd name="connsiteX9" fmla="*/ 101284 w 607639"/>
                <a:gd name="connsiteY9" fmla="*/ 518313 h 606722"/>
                <a:gd name="connsiteX10" fmla="*/ 164553 w 607639"/>
                <a:gd name="connsiteY10" fmla="*/ 581488 h 606722"/>
                <a:gd name="connsiteX11" fmla="*/ 177189 w 607639"/>
                <a:gd name="connsiteY11" fmla="*/ 594105 h 606722"/>
                <a:gd name="connsiteX12" fmla="*/ 164553 w 607639"/>
                <a:gd name="connsiteY12" fmla="*/ 606722 h 606722"/>
                <a:gd name="connsiteX13" fmla="*/ 76012 w 607639"/>
                <a:gd name="connsiteY13" fmla="*/ 518313 h 606722"/>
                <a:gd name="connsiteX14" fmla="*/ 76012 w 607639"/>
                <a:gd name="connsiteY14" fmla="*/ 472997 h 606722"/>
                <a:gd name="connsiteX15" fmla="*/ 47002 w 607639"/>
                <a:gd name="connsiteY15" fmla="*/ 501964 h 606722"/>
                <a:gd name="connsiteX16" fmla="*/ 29116 w 607639"/>
                <a:gd name="connsiteY16" fmla="*/ 501964 h 606722"/>
                <a:gd name="connsiteX17" fmla="*/ 29116 w 607639"/>
                <a:gd name="connsiteY17" fmla="*/ 484104 h 606722"/>
                <a:gd name="connsiteX18" fmla="*/ 79660 w 607639"/>
                <a:gd name="connsiteY18" fmla="*/ 433546 h 606722"/>
                <a:gd name="connsiteX19" fmla="*/ 85444 w 607639"/>
                <a:gd name="connsiteY19" fmla="*/ 430436 h 606722"/>
                <a:gd name="connsiteX20" fmla="*/ 87046 w 607639"/>
                <a:gd name="connsiteY20" fmla="*/ 430170 h 606722"/>
                <a:gd name="connsiteX21" fmla="*/ 448504 w 607639"/>
                <a:gd name="connsiteY21" fmla="*/ 202241 h 606722"/>
                <a:gd name="connsiteX22" fmla="*/ 514721 w 607639"/>
                <a:gd name="connsiteY22" fmla="*/ 232726 h 606722"/>
                <a:gd name="connsiteX23" fmla="*/ 513386 w 607639"/>
                <a:gd name="connsiteY23" fmla="*/ 289519 h 606722"/>
                <a:gd name="connsiteX24" fmla="*/ 508313 w 607639"/>
                <a:gd name="connsiteY24" fmla="*/ 294585 h 606722"/>
                <a:gd name="connsiteX25" fmla="*/ 507067 w 607639"/>
                <a:gd name="connsiteY25" fmla="*/ 320893 h 606722"/>
                <a:gd name="connsiteX26" fmla="*/ 515700 w 607639"/>
                <a:gd name="connsiteY26" fmla="*/ 327736 h 606722"/>
                <a:gd name="connsiteX27" fmla="*/ 522643 w 607639"/>
                <a:gd name="connsiteY27" fmla="*/ 350400 h 606722"/>
                <a:gd name="connsiteX28" fmla="*/ 518549 w 607639"/>
                <a:gd name="connsiteY28" fmla="*/ 383373 h 606722"/>
                <a:gd name="connsiteX29" fmla="*/ 500214 w 607639"/>
                <a:gd name="connsiteY29" fmla="*/ 406926 h 606722"/>
                <a:gd name="connsiteX30" fmla="*/ 469153 w 607639"/>
                <a:gd name="connsiteY30" fmla="*/ 468162 h 606722"/>
                <a:gd name="connsiteX31" fmla="*/ 473336 w 607639"/>
                <a:gd name="connsiteY31" fmla="*/ 484782 h 606722"/>
                <a:gd name="connsiteX32" fmla="*/ 534035 w 607639"/>
                <a:gd name="connsiteY32" fmla="*/ 499892 h 606722"/>
                <a:gd name="connsiteX33" fmla="*/ 607639 w 607639"/>
                <a:gd name="connsiteY33" fmla="*/ 594102 h 606722"/>
                <a:gd name="connsiteX34" fmla="*/ 595001 w 607639"/>
                <a:gd name="connsiteY34" fmla="*/ 606722 h 606722"/>
                <a:gd name="connsiteX35" fmla="*/ 215231 w 607639"/>
                <a:gd name="connsiteY35" fmla="*/ 606722 h 606722"/>
                <a:gd name="connsiteX36" fmla="*/ 202593 w 607639"/>
                <a:gd name="connsiteY36" fmla="*/ 594102 h 606722"/>
                <a:gd name="connsiteX37" fmla="*/ 276197 w 607639"/>
                <a:gd name="connsiteY37" fmla="*/ 499892 h 606722"/>
                <a:gd name="connsiteX38" fmla="*/ 336896 w 607639"/>
                <a:gd name="connsiteY38" fmla="*/ 484694 h 606722"/>
                <a:gd name="connsiteX39" fmla="*/ 341435 w 607639"/>
                <a:gd name="connsiteY39" fmla="*/ 466651 h 606722"/>
                <a:gd name="connsiteX40" fmla="*/ 312065 w 607639"/>
                <a:gd name="connsiteY40" fmla="*/ 407548 h 606722"/>
                <a:gd name="connsiteX41" fmla="*/ 291684 w 607639"/>
                <a:gd name="connsiteY41" fmla="*/ 383373 h 606722"/>
                <a:gd name="connsiteX42" fmla="*/ 287590 w 607639"/>
                <a:gd name="connsiteY42" fmla="*/ 350400 h 606722"/>
                <a:gd name="connsiteX43" fmla="*/ 294621 w 607639"/>
                <a:gd name="connsiteY43" fmla="*/ 327469 h 606722"/>
                <a:gd name="connsiteX44" fmla="*/ 304233 w 607639"/>
                <a:gd name="connsiteY44" fmla="*/ 320359 h 606722"/>
                <a:gd name="connsiteX45" fmla="*/ 301652 w 607639"/>
                <a:gd name="connsiteY45" fmla="*/ 289074 h 606722"/>
                <a:gd name="connsiteX46" fmla="*/ 384601 w 607639"/>
                <a:gd name="connsiteY46" fmla="*/ 218772 h 606722"/>
                <a:gd name="connsiteX47" fmla="*/ 448504 w 607639"/>
                <a:gd name="connsiteY47" fmla="*/ 202241 h 606722"/>
                <a:gd name="connsiteX48" fmla="*/ 367158 w 607639"/>
                <a:gd name="connsiteY48" fmla="*/ 71 h 606722"/>
                <a:gd name="connsiteX49" fmla="*/ 443071 w 607639"/>
                <a:gd name="connsiteY49" fmla="*/ 71 h 606722"/>
                <a:gd name="connsiteX50" fmla="*/ 531711 w 607639"/>
                <a:gd name="connsiteY50" fmla="*/ 88515 h 606722"/>
                <a:gd name="connsiteX51" fmla="*/ 531711 w 607639"/>
                <a:gd name="connsiteY51" fmla="*/ 133849 h 606722"/>
                <a:gd name="connsiteX52" fmla="*/ 560723 w 607639"/>
                <a:gd name="connsiteY52" fmla="*/ 104871 h 606722"/>
                <a:gd name="connsiteX53" fmla="*/ 578611 w 607639"/>
                <a:gd name="connsiteY53" fmla="*/ 104871 h 606722"/>
                <a:gd name="connsiteX54" fmla="*/ 578611 w 607639"/>
                <a:gd name="connsiteY54" fmla="*/ 122826 h 606722"/>
                <a:gd name="connsiteX55" fmla="*/ 527973 w 607639"/>
                <a:gd name="connsiteY55" fmla="*/ 173315 h 606722"/>
                <a:gd name="connsiteX56" fmla="*/ 523790 w 607639"/>
                <a:gd name="connsiteY56" fmla="*/ 176071 h 606722"/>
                <a:gd name="connsiteX57" fmla="*/ 519073 w 607639"/>
                <a:gd name="connsiteY57" fmla="*/ 177049 h 606722"/>
                <a:gd name="connsiteX58" fmla="*/ 514268 w 607639"/>
                <a:gd name="connsiteY58" fmla="*/ 176071 h 606722"/>
                <a:gd name="connsiteX59" fmla="*/ 514179 w 607639"/>
                <a:gd name="connsiteY59" fmla="*/ 176071 h 606722"/>
                <a:gd name="connsiteX60" fmla="*/ 514090 w 607639"/>
                <a:gd name="connsiteY60" fmla="*/ 175982 h 606722"/>
                <a:gd name="connsiteX61" fmla="*/ 510085 w 607639"/>
                <a:gd name="connsiteY61" fmla="*/ 173315 h 606722"/>
                <a:gd name="connsiteX62" fmla="*/ 459447 w 607639"/>
                <a:gd name="connsiteY62" fmla="*/ 122738 h 606722"/>
                <a:gd name="connsiteX63" fmla="*/ 459447 w 607639"/>
                <a:gd name="connsiteY63" fmla="*/ 104871 h 606722"/>
                <a:gd name="connsiteX64" fmla="*/ 477335 w 607639"/>
                <a:gd name="connsiteY64" fmla="*/ 104871 h 606722"/>
                <a:gd name="connsiteX65" fmla="*/ 506347 w 607639"/>
                <a:gd name="connsiteY65" fmla="*/ 133849 h 606722"/>
                <a:gd name="connsiteX66" fmla="*/ 506347 w 607639"/>
                <a:gd name="connsiteY66" fmla="*/ 88515 h 606722"/>
                <a:gd name="connsiteX67" fmla="*/ 443071 w 607639"/>
                <a:gd name="connsiteY67" fmla="*/ 25315 h 606722"/>
                <a:gd name="connsiteX68" fmla="*/ 367158 w 607639"/>
                <a:gd name="connsiteY68" fmla="*/ 25315 h 606722"/>
                <a:gd name="connsiteX69" fmla="*/ 354521 w 607639"/>
                <a:gd name="connsiteY69" fmla="*/ 12693 h 606722"/>
                <a:gd name="connsiteX70" fmla="*/ 367158 w 607639"/>
                <a:gd name="connsiteY70" fmla="*/ 71 h 606722"/>
                <a:gd name="connsiteX71" fmla="*/ 245995 w 607639"/>
                <a:gd name="connsiteY71" fmla="*/ 0 h 606722"/>
                <a:gd name="connsiteX72" fmla="*/ 312210 w 607639"/>
                <a:gd name="connsiteY72" fmla="*/ 30483 h 606722"/>
                <a:gd name="connsiteX73" fmla="*/ 310875 w 607639"/>
                <a:gd name="connsiteY73" fmla="*/ 87273 h 606722"/>
                <a:gd name="connsiteX74" fmla="*/ 305802 w 607639"/>
                <a:gd name="connsiteY74" fmla="*/ 92339 h 606722"/>
                <a:gd name="connsiteX75" fmla="*/ 304467 w 607639"/>
                <a:gd name="connsiteY75" fmla="*/ 118646 h 606722"/>
                <a:gd name="connsiteX76" fmla="*/ 313189 w 607639"/>
                <a:gd name="connsiteY76" fmla="*/ 125489 h 606722"/>
                <a:gd name="connsiteX77" fmla="*/ 320131 w 607639"/>
                <a:gd name="connsiteY77" fmla="*/ 148152 h 606722"/>
                <a:gd name="connsiteX78" fmla="*/ 315948 w 607639"/>
                <a:gd name="connsiteY78" fmla="*/ 181124 h 606722"/>
                <a:gd name="connsiteX79" fmla="*/ 297703 w 607639"/>
                <a:gd name="connsiteY79" fmla="*/ 204676 h 606722"/>
                <a:gd name="connsiteX80" fmla="*/ 266642 w 607639"/>
                <a:gd name="connsiteY80" fmla="*/ 265999 h 606722"/>
                <a:gd name="connsiteX81" fmla="*/ 271003 w 607639"/>
                <a:gd name="connsiteY81" fmla="*/ 283418 h 606722"/>
                <a:gd name="connsiteX82" fmla="*/ 276432 w 607639"/>
                <a:gd name="connsiteY82" fmla="*/ 294971 h 606722"/>
                <a:gd name="connsiteX83" fmla="*/ 275186 w 607639"/>
                <a:gd name="connsiteY83" fmla="*/ 308480 h 606722"/>
                <a:gd name="connsiteX84" fmla="*/ 272783 w 607639"/>
                <a:gd name="connsiteY84" fmla="*/ 314790 h 606722"/>
                <a:gd name="connsiteX85" fmla="*/ 262370 w 607639"/>
                <a:gd name="connsiteY85" fmla="*/ 353539 h 606722"/>
                <a:gd name="connsiteX86" fmla="*/ 267265 w 607639"/>
                <a:gd name="connsiteY86" fmla="*/ 389621 h 606722"/>
                <a:gd name="connsiteX87" fmla="*/ 264506 w 607639"/>
                <a:gd name="connsiteY87" fmla="*/ 399931 h 606722"/>
                <a:gd name="connsiteX88" fmla="*/ 254806 w 607639"/>
                <a:gd name="connsiteY88" fmla="*/ 404552 h 606722"/>
                <a:gd name="connsiteX89" fmla="*/ 12727 w 607639"/>
                <a:gd name="connsiteY89" fmla="*/ 404552 h 606722"/>
                <a:gd name="connsiteX90" fmla="*/ 0 w 607639"/>
                <a:gd name="connsiteY90" fmla="*/ 391843 h 606722"/>
                <a:gd name="connsiteX91" fmla="*/ 73691 w 607639"/>
                <a:gd name="connsiteY91" fmla="*/ 297549 h 606722"/>
                <a:gd name="connsiteX92" fmla="*/ 134389 w 607639"/>
                <a:gd name="connsiteY92" fmla="*/ 282440 h 606722"/>
                <a:gd name="connsiteX93" fmla="*/ 138928 w 607639"/>
                <a:gd name="connsiteY93" fmla="*/ 264399 h 606722"/>
                <a:gd name="connsiteX94" fmla="*/ 109558 w 607639"/>
                <a:gd name="connsiteY94" fmla="*/ 205298 h 606722"/>
                <a:gd name="connsiteX95" fmla="*/ 89177 w 607639"/>
                <a:gd name="connsiteY95" fmla="*/ 181035 h 606722"/>
                <a:gd name="connsiteX96" fmla="*/ 84994 w 607639"/>
                <a:gd name="connsiteY96" fmla="*/ 148152 h 606722"/>
                <a:gd name="connsiteX97" fmla="*/ 92114 w 607639"/>
                <a:gd name="connsiteY97" fmla="*/ 125222 h 606722"/>
                <a:gd name="connsiteX98" fmla="*/ 101726 w 607639"/>
                <a:gd name="connsiteY98" fmla="*/ 118113 h 606722"/>
                <a:gd name="connsiteX99" fmla="*/ 99145 w 607639"/>
                <a:gd name="connsiteY99" fmla="*/ 86829 h 606722"/>
                <a:gd name="connsiteX100" fmla="*/ 182004 w 607639"/>
                <a:gd name="connsiteY100" fmla="*/ 16530 h 606722"/>
                <a:gd name="connsiteX101" fmla="*/ 245995 w 607639"/>
                <a:gd name="connsiteY10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606722">
                  <a:moveTo>
                    <a:pt x="87046" y="430170"/>
                  </a:moveTo>
                  <a:cubicBezTo>
                    <a:pt x="89182" y="429814"/>
                    <a:pt x="91406" y="429992"/>
                    <a:pt x="93453" y="430792"/>
                  </a:cubicBezTo>
                  <a:cubicBezTo>
                    <a:pt x="93542" y="430792"/>
                    <a:pt x="93542" y="430880"/>
                    <a:pt x="93631" y="430880"/>
                  </a:cubicBezTo>
                  <a:cubicBezTo>
                    <a:pt x="95055" y="431502"/>
                    <a:pt x="96390" y="432391"/>
                    <a:pt x="97635" y="433546"/>
                  </a:cubicBezTo>
                  <a:lnTo>
                    <a:pt x="148179" y="484104"/>
                  </a:lnTo>
                  <a:cubicBezTo>
                    <a:pt x="153163" y="488991"/>
                    <a:pt x="153163" y="496988"/>
                    <a:pt x="148179" y="501964"/>
                  </a:cubicBezTo>
                  <a:cubicBezTo>
                    <a:pt x="145777" y="504451"/>
                    <a:pt x="142484" y="505607"/>
                    <a:pt x="139281" y="505607"/>
                  </a:cubicBezTo>
                  <a:cubicBezTo>
                    <a:pt x="135988" y="505607"/>
                    <a:pt x="132785" y="504451"/>
                    <a:pt x="130293" y="501964"/>
                  </a:cubicBezTo>
                  <a:lnTo>
                    <a:pt x="101284" y="472997"/>
                  </a:lnTo>
                  <a:lnTo>
                    <a:pt x="101284" y="518313"/>
                  </a:lnTo>
                  <a:cubicBezTo>
                    <a:pt x="101284" y="553143"/>
                    <a:pt x="129670" y="581488"/>
                    <a:pt x="164553" y="581488"/>
                  </a:cubicBezTo>
                  <a:cubicBezTo>
                    <a:pt x="171583" y="581488"/>
                    <a:pt x="177189" y="587174"/>
                    <a:pt x="177189" y="594105"/>
                  </a:cubicBezTo>
                  <a:cubicBezTo>
                    <a:pt x="177189" y="601124"/>
                    <a:pt x="171583" y="606722"/>
                    <a:pt x="164553" y="606722"/>
                  </a:cubicBezTo>
                  <a:cubicBezTo>
                    <a:pt x="115700" y="606722"/>
                    <a:pt x="76012" y="567093"/>
                    <a:pt x="76012" y="518313"/>
                  </a:cubicBezTo>
                  <a:lnTo>
                    <a:pt x="76012" y="472997"/>
                  </a:lnTo>
                  <a:lnTo>
                    <a:pt x="47002" y="501964"/>
                  </a:lnTo>
                  <a:cubicBezTo>
                    <a:pt x="42019" y="506851"/>
                    <a:pt x="34010" y="506851"/>
                    <a:pt x="29116" y="501964"/>
                  </a:cubicBezTo>
                  <a:cubicBezTo>
                    <a:pt x="24133" y="496988"/>
                    <a:pt x="24133" y="488991"/>
                    <a:pt x="29116" y="484104"/>
                  </a:cubicBezTo>
                  <a:lnTo>
                    <a:pt x="79660" y="433546"/>
                  </a:lnTo>
                  <a:cubicBezTo>
                    <a:pt x="81351" y="431858"/>
                    <a:pt x="83398" y="430969"/>
                    <a:pt x="85444" y="430436"/>
                  </a:cubicBezTo>
                  <a:cubicBezTo>
                    <a:pt x="85978" y="430259"/>
                    <a:pt x="86512" y="430170"/>
                    <a:pt x="87046" y="430170"/>
                  </a:cubicBezTo>
                  <a:close/>
                  <a:moveTo>
                    <a:pt x="448504" y="202241"/>
                  </a:moveTo>
                  <a:cubicBezTo>
                    <a:pt x="479210" y="202241"/>
                    <a:pt x="501549" y="212462"/>
                    <a:pt x="514721" y="232726"/>
                  </a:cubicBezTo>
                  <a:cubicBezTo>
                    <a:pt x="533323" y="261078"/>
                    <a:pt x="521931" y="280453"/>
                    <a:pt x="513386" y="289519"/>
                  </a:cubicBezTo>
                  <a:lnTo>
                    <a:pt x="508313" y="294585"/>
                  </a:lnTo>
                  <a:lnTo>
                    <a:pt x="507067" y="320893"/>
                  </a:lnTo>
                  <a:cubicBezTo>
                    <a:pt x="510271" y="322581"/>
                    <a:pt x="513297" y="324892"/>
                    <a:pt x="515700" y="327736"/>
                  </a:cubicBezTo>
                  <a:cubicBezTo>
                    <a:pt x="521130" y="333958"/>
                    <a:pt x="523711" y="342223"/>
                    <a:pt x="522643" y="350400"/>
                  </a:cubicBezTo>
                  <a:lnTo>
                    <a:pt x="518549" y="383373"/>
                  </a:lnTo>
                  <a:cubicBezTo>
                    <a:pt x="517214" y="394216"/>
                    <a:pt x="509915" y="403104"/>
                    <a:pt x="500214" y="406926"/>
                  </a:cubicBezTo>
                  <a:cubicBezTo>
                    <a:pt x="496298" y="429590"/>
                    <a:pt x="485173" y="451631"/>
                    <a:pt x="469153" y="468162"/>
                  </a:cubicBezTo>
                  <a:lnTo>
                    <a:pt x="473336" y="484782"/>
                  </a:lnTo>
                  <a:lnTo>
                    <a:pt x="534035" y="499892"/>
                  </a:lnTo>
                  <a:cubicBezTo>
                    <a:pt x="577379" y="510735"/>
                    <a:pt x="607639" y="549396"/>
                    <a:pt x="607639" y="594102"/>
                  </a:cubicBezTo>
                  <a:cubicBezTo>
                    <a:pt x="607639" y="601034"/>
                    <a:pt x="601943" y="606722"/>
                    <a:pt x="595001" y="606722"/>
                  </a:cubicBezTo>
                  <a:lnTo>
                    <a:pt x="215231" y="606722"/>
                  </a:lnTo>
                  <a:cubicBezTo>
                    <a:pt x="208289" y="606722"/>
                    <a:pt x="202593" y="601123"/>
                    <a:pt x="202593" y="594102"/>
                  </a:cubicBezTo>
                  <a:cubicBezTo>
                    <a:pt x="202593" y="549485"/>
                    <a:pt x="232854" y="510735"/>
                    <a:pt x="276197" y="499892"/>
                  </a:cubicBezTo>
                  <a:lnTo>
                    <a:pt x="336896" y="484694"/>
                  </a:lnTo>
                  <a:lnTo>
                    <a:pt x="341435" y="466651"/>
                  </a:lnTo>
                  <a:cubicBezTo>
                    <a:pt x="326394" y="450476"/>
                    <a:pt x="315892" y="429323"/>
                    <a:pt x="312065" y="407548"/>
                  </a:cubicBezTo>
                  <a:cubicBezTo>
                    <a:pt x="301296" y="404260"/>
                    <a:pt x="293108" y="394927"/>
                    <a:pt x="291684" y="383373"/>
                  </a:cubicBezTo>
                  <a:lnTo>
                    <a:pt x="287590" y="350400"/>
                  </a:lnTo>
                  <a:cubicBezTo>
                    <a:pt x="286522" y="342134"/>
                    <a:pt x="289103" y="333780"/>
                    <a:pt x="294621" y="327469"/>
                  </a:cubicBezTo>
                  <a:cubicBezTo>
                    <a:pt x="297380" y="324448"/>
                    <a:pt x="300584" y="322048"/>
                    <a:pt x="304233" y="320359"/>
                  </a:cubicBezTo>
                  <a:cubicBezTo>
                    <a:pt x="303076" y="310138"/>
                    <a:pt x="301652" y="296007"/>
                    <a:pt x="301652" y="289074"/>
                  </a:cubicBezTo>
                  <a:cubicBezTo>
                    <a:pt x="301652" y="257256"/>
                    <a:pt x="311175" y="220728"/>
                    <a:pt x="384601" y="218772"/>
                  </a:cubicBezTo>
                  <a:cubicBezTo>
                    <a:pt x="409967" y="202241"/>
                    <a:pt x="436845" y="202241"/>
                    <a:pt x="448504" y="202241"/>
                  </a:cubicBezTo>
                  <a:close/>
                  <a:moveTo>
                    <a:pt x="367158" y="71"/>
                  </a:moveTo>
                  <a:lnTo>
                    <a:pt x="443071" y="71"/>
                  </a:lnTo>
                  <a:cubicBezTo>
                    <a:pt x="491930" y="71"/>
                    <a:pt x="531711" y="39715"/>
                    <a:pt x="531711" y="88515"/>
                  </a:cubicBezTo>
                  <a:lnTo>
                    <a:pt x="531711" y="133849"/>
                  </a:lnTo>
                  <a:lnTo>
                    <a:pt x="560723" y="104871"/>
                  </a:lnTo>
                  <a:cubicBezTo>
                    <a:pt x="565618" y="99982"/>
                    <a:pt x="573717" y="99982"/>
                    <a:pt x="578611" y="104871"/>
                  </a:cubicBezTo>
                  <a:cubicBezTo>
                    <a:pt x="583506" y="109849"/>
                    <a:pt x="583506" y="117849"/>
                    <a:pt x="578611" y="122826"/>
                  </a:cubicBezTo>
                  <a:lnTo>
                    <a:pt x="527973" y="173315"/>
                  </a:lnTo>
                  <a:cubicBezTo>
                    <a:pt x="526727" y="174560"/>
                    <a:pt x="525392" y="175449"/>
                    <a:pt x="523790" y="176071"/>
                  </a:cubicBezTo>
                  <a:cubicBezTo>
                    <a:pt x="522277" y="176693"/>
                    <a:pt x="520675" y="177049"/>
                    <a:pt x="519073" y="177049"/>
                  </a:cubicBezTo>
                  <a:cubicBezTo>
                    <a:pt x="517383" y="177049"/>
                    <a:pt x="515781" y="176693"/>
                    <a:pt x="514268" y="176071"/>
                  </a:cubicBezTo>
                  <a:lnTo>
                    <a:pt x="514179" y="176071"/>
                  </a:lnTo>
                  <a:cubicBezTo>
                    <a:pt x="514090" y="176071"/>
                    <a:pt x="514090" y="175982"/>
                    <a:pt x="514090" y="175982"/>
                  </a:cubicBezTo>
                  <a:cubicBezTo>
                    <a:pt x="512666" y="175360"/>
                    <a:pt x="511242" y="174560"/>
                    <a:pt x="510085" y="173315"/>
                  </a:cubicBezTo>
                  <a:lnTo>
                    <a:pt x="459447" y="122738"/>
                  </a:lnTo>
                  <a:cubicBezTo>
                    <a:pt x="454552" y="117849"/>
                    <a:pt x="454552" y="109849"/>
                    <a:pt x="459447" y="104871"/>
                  </a:cubicBezTo>
                  <a:cubicBezTo>
                    <a:pt x="464430" y="99982"/>
                    <a:pt x="472440" y="99982"/>
                    <a:pt x="477335" y="104871"/>
                  </a:cubicBezTo>
                  <a:lnTo>
                    <a:pt x="506347" y="133849"/>
                  </a:lnTo>
                  <a:lnTo>
                    <a:pt x="506347" y="88515"/>
                  </a:lnTo>
                  <a:cubicBezTo>
                    <a:pt x="506347" y="53671"/>
                    <a:pt x="477958" y="25315"/>
                    <a:pt x="443071" y="25315"/>
                  </a:cubicBezTo>
                  <a:lnTo>
                    <a:pt x="367158" y="25315"/>
                  </a:lnTo>
                  <a:cubicBezTo>
                    <a:pt x="360128" y="25315"/>
                    <a:pt x="354521" y="19626"/>
                    <a:pt x="354521" y="12693"/>
                  </a:cubicBezTo>
                  <a:cubicBezTo>
                    <a:pt x="354521" y="5671"/>
                    <a:pt x="360128" y="71"/>
                    <a:pt x="367158" y="71"/>
                  </a:cubicBezTo>
                  <a:close/>
                  <a:moveTo>
                    <a:pt x="245995" y="0"/>
                  </a:moveTo>
                  <a:cubicBezTo>
                    <a:pt x="276699" y="0"/>
                    <a:pt x="298949" y="10220"/>
                    <a:pt x="312210" y="30483"/>
                  </a:cubicBezTo>
                  <a:cubicBezTo>
                    <a:pt x="330811" y="58834"/>
                    <a:pt x="319330" y="78208"/>
                    <a:pt x="310875" y="87273"/>
                  </a:cubicBezTo>
                  <a:lnTo>
                    <a:pt x="305802" y="92339"/>
                  </a:lnTo>
                  <a:lnTo>
                    <a:pt x="304467" y="118646"/>
                  </a:lnTo>
                  <a:cubicBezTo>
                    <a:pt x="307760" y="120334"/>
                    <a:pt x="310697" y="122645"/>
                    <a:pt x="313189" y="125489"/>
                  </a:cubicBezTo>
                  <a:cubicBezTo>
                    <a:pt x="318618" y="131710"/>
                    <a:pt x="321110" y="139975"/>
                    <a:pt x="320131" y="148152"/>
                  </a:cubicBezTo>
                  <a:lnTo>
                    <a:pt x="315948" y="181124"/>
                  </a:lnTo>
                  <a:cubicBezTo>
                    <a:pt x="314613" y="191966"/>
                    <a:pt x="307315" y="200854"/>
                    <a:pt x="297703" y="204676"/>
                  </a:cubicBezTo>
                  <a:cubicBezTo>
                    <a:pt x="293787" y="227427"/>
                    <a:pt x="282662" y="249379"/>
                    <a:pt x="266642" y="265999"/>
                  </a:cubicBezTo>
                  <a:lnTo>
                    <a:pt x="271003" y="283418"/>
                  </a:lnTo>
                  <a:cubicBezTo>
                    <a:pt x="274652" y="285995"/>
                    <a:pt x="276788" y="290350"/>
                    <a:pt x="276432" y="294971"/>
                  </a:cubicBezTo>
                  <a:lnTo>
                    <a:pt x="275186" y="308480"/>
                  </a:lnTo>
                  <a:cubicBezTo>
                    <a:pt x="274919" y="310702"/>
                    <a:pt x="274118" y="312924"/>
                    <a:pt x="272783" y="314790"/>
                  </a:cubicBezTo>
                  <a:cubicBezTo>
                    <a:pt x="264328" y="326166"/>
                    <a:pt x="260679" y="339941"/>
                    <a:pt x="262370" y="353539"/>
                  </a:cubicBezTo>
                  <a:lnTo>
                    <a:pt x="267265" y="389621"/>
                  </a:lnTo>
                  <a:cubicBezTo>
                    <a:pt x="267977" y="393265"/>
                    <a:pt x="266909" y="397087"/>
                    <a:pt x="264506" y="399931"/>
                  </a:cubicBezTo>
                  <a:cubicBezTo>
                    <a:pt x="262103" y="402864"/>
                    <a:pt x="258544" y="404552"/>
                    <a:pt x="254806" y="404552"/>
                  </a:cubicBezTo>
                  <a:lnTo>
                    <a:pt x="12727" y="404552"/>
                  </a:lnTo>
                  <a:cubicBezTo>
                    <a:pt x="5696" y="404552"/>
                    <a:pt x="0" y="398864"/>
                    <a:pt x="0" y="391843"/>
                  </a:cubicBezTo>
                  <a:cubicBezTo>
                    <a:pt x="0" y="347229"/>
                    <a:pt x="30260" y="308480"/>
                    <a:pt x="73691" y="297549"/>
                  </a:cubicBezTo>
                  <a:lnTo>
                    <a:pt x="134389" y="282440"/>
                  </a:lnTo>
                  <a:lnTo>
                    <a:pt x="138928" y="264399"/>
                  </a:lnTo>
                  <a:cubicBezTo>
                    <a:pt x="123887" y="248224"/>
                    <a:pt x="113385" y="227072"/>
                    <a:pt x="109558" y="205298"/>
                  </a:cubicBezTo>
                  <a:cubicBezTo>
                    <a:pt x="98789" y="202009"/>
                    <a:pt x="90601" y="192677"/>
                    <a:pt x="89177" y="181035"/>
                  </a:cubicBezTo>
                  <a:lnTo>
                    <a:pt x="84994" y="148152"/>
                  </a:lnTo>
                  <a:cubicBezTo>
                    <a:pt x="84015" y="139887"/>
                    <a:pt x="86596" y="131532"/>
                    <a:pt x="92114" y="125222"/>
                  </a:cubicBezTo>
                  <a:cubicBezTo>
                    <a:pt x="94784" y="122201"/>
                    <a:pt x="98077" y="119712"/>
                    <a:pt x="101726" y="118113"/>
                  </a:cubicBezTo>
                  <a:cubicBezTo>
                    <a:pt x="100569" y="107892"/>
                    <a:pt x="99145" y="93672"/>
                    <a:pt x="99145" y="86829"/>
                  </a:cubicBezTo>
                  <a:cubicBezTo>
                    <a:pt x="99145" y="55012"/>
                    <a:pt x="108668" y="18485"/>
                    <a:pt x="182004" y="16530"/>
                  </a:cubicBezTo>
                  <a:cubicBezTo>
                    <a:pt x="207458" y="0"/>
                    <a:pt x="234247" y="0"/>
                    <a:pt x="245995" y="0"/>
                  </a:cubicBezTo>
                  <a:close/>
                </a:path>
              </a:pathLst>
            </a:custGeom>
            <a:solidFill>
              <a:srgbClr val="295DAB"/>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45" name="switch_273979"/>
            <p:cNvSpPr>
              <a:spLocks noChangeAspect="1"/>
            </p:cNvSpPr>
            <p:nvPr>
              <p:custDataLst>
                <p:tags r:id="rId9"/>
              </p:custDataLst>
            </p:nvPr>
          </p:nvSpPr>
          <p:spPr bwMode="auto">
            <a:xfrm>
              <a:off x="6566" y="7292"/>
              <a:ext cx="449" cy="448"/>
            </a:xfrm>
            <a:custGeom>
              <a:avLst/>
              <a:gdLst>
                <a:gd name="T0" fmla="*/ 5498 w 5622"/>
                <a:gd name="T1" fmla="*/ 2392 h 5622"/>
                <a:gd name="T2" fmla="*/ 5153 w 5622"/>
                <a:gd name="T3" fmla="*/ 2392 h 5622"/>
                <a:gd name="T4" fmla="*/ 4747 w 5622"/>
                <a:gd name="T5" fmla="*/ 1441 h 5622"/>
                <a:gd name="T6" fmla="*/ 4986 w 5622"/>
                <a:gd name="T7" fmla="*/ 1202 h 5622"/>
                <a:gd name="T8" fmla="*/ 5022 w 5622"/>
                <a:gd name="T9" fmla="*/ 1114 h 5622"/>
                <a:gd name="T10" fmla="*/ 4986 w 5622"/>
                <a:gd name="T11" fmla="*/ 1026 h 5622"/>
                <a:gd name="T12" fmla="*/ 4569 w 5622"/>
                <a:gd name="T13" fmla="*/ 609 h 5622"/>
                <a:gd name="T14" fmla="*/ 4393 w 5622"/>
                <a:gd name="T15" fmla="*/ 609 h 5622"/>
                <a:gd name="T16" fmla="*/ 4147 w 5622"/>
                <a:gd name="T17" fmla="*/ 855 h 5622"/>
                <a:gd name="T18" fmla="*/ 3215 w 5622"/>
                <a:gd name="T19" fmla="*/ 474 h 5622"/>
                <a:gd name="T20" fmla="*/ 3215 w 5622"/>
                <a:gd name="T21" fmla="*/ 124 h 5622"/>
                <a:gd name="T22" fmla="*/ 3090 w 5622"/>
                <a:gd name="T23" fmla="*/ 0 h 5622"/>
                <a:gd name="T24" fmla="*/ 2500 w 5622"/>
                <a:gd name="T25" fmla="*/ 0 h 5622"/>
                <a:gd name="T26" fmla="*/ 2376 w 5622"/>
                <a:gd name="T27" fmla="*/ 124 h 5622"/>
                <a:gd name="T28" fmla="*/ 2376 w 5622"/>
                <a:gd name="T29" fmla="*/ 474 h 5622"/>
                <a:gd name="T30" fmla="*/ 1437 w 5622"/>
                <a:gd name="T31" fmla="*/ 860 h 5622"/>
                <a:gd name="T32" fmla="*/ 1197 w 5622"/>
                <a:gd name="T33" fmla="*/ 620 h 5622"/>
                <a:gd name="T34" fmla="*/ 1022 w 5622"/>
                <a:gd name="T35" fmla="*/ 620 h 5622"/>
                <a:gd name="T36" fmla="*/ 604 w 5622"/>
                <a:gd name="T37" fmla="*/ 1037 h 5622"/>
                <a:gd name="T38" fmla="*/ 568 w 5622"/>
                <a:gd name="T39" fmla="*/ 1125 h 5622"/>
                <a:gd name="T40" fmla="*/ 604 w 5622"/>
                <a:gd name="T41" fmla="*/ 1213 h 5622"/>
                <a:gd name="T42" fmla="*/ 839 w 5622"/>
                <a:gd name="T43" fmla="*/ 1448 h 5622"/>
                <a:gd name="T44" fmla="*/ 437 w 5622"/>
                <a:gd name="T45" fmla="*/ 2392 h 5622"/>
                <a:gd name="T46" fmla="*/ 124 w 5622"/>
                <a:gd name="T47" fmla="*/ 2392 h 5622"/>
                <a:gd name="T48" fmla="*/ 0 w 5622"/>
                <a:gd name="T49" fmla="*/ 2516 h 5622"/>
                <a:gd name="T50" fmla="*/ 0 w 5622"/>
                <a:gd name="T51" fmla="*/ 3106 h 5622"/>
                <a:gd name="T52" fmla="*/ 124 w 5622"/>
                <a:gd name="T53" fmla="*/ 3230 h 5622"/>
                <a:gd name="T54" fmla="*/ 427 w 5622"/>
                <a:gd name="T55" fmla="*/ 3230 h 5622"/>
                <a:gd name="T56" fmla="*/ 814 w 5622"/>
                <a:gd name="T57" fmla="*/ 4189 h 5622"/>
                <a:gd name="T58" fmla="*/ 593 w 5622"/>
                <a:gd name="T59" fmla="*/ 4409 h 5622"/>
                <a:gd name="T60" fmla="*/ 593 w 5622"/>
                <a:gd name="T61" fmla="*/ 4584 h 5622"/>
                <a:gd name="T62" fmla="*/ 1011 w 5622"/>
                <a:gd name="T63" fmla="*/ 5002 h 5622"/>
                <a:gd name="T64" fmla="*/ 1099 w 5622"/>
                <a:gd name="T65" fmla="*/ 5038 h 5622"/>
                <a:gd name="T66" fmla="*/ 1186 w 5622"/>
                <a:gd name="T67" fmla="*/ 5002 h 5622"/>
                <a:gd name="T68" fmla="*/ 1400 w 5622"/>
                <a:gd name="T69" fmla="*/ 4789 h 5622"/>
                <a:gd name="T70" fmla="*/ 2376 w 5622"/>
                <a:gd name="T71" fmla="*/ 5200 h 5622"/>
                <a:gd name="T72" fmla="*/ 2376 w 5622"/>
                <a:gd name="T73" fmla="*/ 5498 h 5622"/>
                <a:gd name="T74" fmla="*/ 2500 w 5622"/>
                <a:gd name="T75" fmla="*/ 5622 h 5622"/>
                <a:gd name="T76" fmla="*/ 3090 w 5622"/>
                <a:gd name="T77" fmla="*/ 5622 h 5622"/>
                <a:gd name="T78" fmla="*/ 3215 w 5622"/>
                <a:gd name="T79" fmla="*/ 5498 h 5622"/>
                <a:gd name="T80" fmla="*/ 3215 w 5622"/>
                <a:gd name="T81" fmla="*/ 5200 h 5622"/>
                <a:gd name="T82" fmla="*/ 4184 w 5622"/>
                <a:gd name="T83" fmla="*/ 4793 h 5622"/>
                <a:gd name="T84" fmla="*/ 4404 w 5622"/>
                <a:gd name="T85" fmla="*/ 5013 h 5622"/>
                <a:gd name="T86" fmla="*/ 4580 w 5622"/>
                <a:gd name="T87" fmla="*/ 5013 h 5622"/>
                <a:gd name="T88" fmla="*/ 4997 w 5622"/>
                <a:gd name="T89" fmla="*/ 4595 h 5622"/>
                <a:gd name="T90" fmla="*/ 4997 w 5622"/>
                <a:gd name="T91" fmla="*/ 4420 h 5622"/>
                <a:gd name="T92" fmla="*/ 4773 w 5622"/>
                <a:gd name="T93" fmla="*/ 4195 h 5622"/>
                <a:gd name="T94" fmla="*/ 5164 w 5622"/>
                <a:gd name="T95" fmla="*/ 3230 h 5622"/>
                <a:gd name="T96" fmla="*/ 5498 w 5622"/>
                <a:gd name="T97" fmla="*/ 3230 h 5622"/>
                <a:gd name="T98" fmla="*/ 5622 w 5622"/>
                <a:gd name="T99" fmla="*/ 3106 h 5622"/>
                <a:gd name="T100" fmla="*/ 5622 w 5622"/>
                <a:gd name="T101" fmla="*/ 2516 h 5622"/>
                <a:gd name="T102" fmla="*/ 5498 w 5622"/>
                <a:gd name="T103" fmla="*/ 2392 h 5622"/>
                <a:gd name="T104" fmla="*/ 2811 w 5622"/>
                <a:gd name="T105" fmla="*/ 4121 h 5622"/>
                <a:gd name="T106" fmla="*/ 1501 w 5622"/>
                <a:gd name="T107" fmla="*/ 2811 h 5622"/>
                <a:gd name="T108" fmla="*/ 2811 w 5622"/>
                <a:gd name="T109" fmla="*/ 1501 h 5622"/>
                <a:gd name="T110" fmla="*/ 4121 w 5622"/>
                <a:gd name="T111" fmla="*/ 2811 h 5622"/>
                <a:gd name="T112" fmla="*/ 2811 w 5622"/>
                <a:gd name="T113" fmla="*/ 4121 h 5622"/>
                <a:gd name="T114" fmla="*/ 3308 w 5622"/>
                <a:gd name="T115" fmla="*/ 2811 h 5622"/>
                <a:gd name="T116" fmla="*/ 2811 w 5622"/>
                <a:gd name="T117" fmla="*/ 3308 h 5622"/>
                <a:gd name="T118" fmla="*/ 2314 w 5622"/>
                <a:gd name="T119" fmla="*/ 2811 h 5622"/>
                <a:gd name="T120" fmla="*/ 2811 w 5622"/>
                <a:gd name="T121" fmla="*/ 2314 h 5622"/>
                <a:gd name="T122" fmla="*/ 3308 w 5622"/>
                <a:gd name="T123" fmla="*/ 2811 h 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2" h="5622">
                  <a:moveTo>
                    <a:pt x="5498" y="2392"/>
                  </a:moveTo>
                  <a:lnTo>
                    <a:pt x="5153" y="2392"/>
                  </a:lnTo>
                  <a:cubicBezTo>
                    <a:pt x="5089" y="2049"/>
                    <a:pt x="4950" y="1724"/>
                    <a:pt x="4747" y="1441"/>
                  </a:cubicBezTo>
                  <a:lnTo>
                    <a:pt x="4986" y="1202"/>
                  </a:lnTo>
                  <a:cubicBezTo>
                    <a:pt x="5009" y="1179"/>
                    <a:pt x="5022" y="1147"/>
                    <a:pt x="5022" y="1114"/>
                  </a:cubicBezTo>
                  <a:cubicBezTo>
                    <a:pt x="5022" y="1081"/>
                    <a:pt x="5009" y="1050"/>
                    <a:pt x="4986" y="1026"/>
                  </a:cubicBezTo>
                  <a:lnTo>
                    <a:pt x="4569" y="609"/>
                  </a:lnTo>
                  <a:cubicBezTo>
                    <a:pt x="4520" y="561"/>
                    <a:pt x="4442" y="561"/>
                    <a:pt x="4393" y="609"/>
                  </a:cubicBezTo>
                  <a:lnTo>
                    <a:pt x="4147" y="855"/>
                  </a:lnTo>
                  <a:cubicBezTo>
                    <a:pt x="3866" y="663"/>
                    <a:pt x="3548" y="533"/>
                    <a:pt x="3215" y="474"/>
                  </a:cubicBezTo>
                  <a:lnTo>
                    <a:pt x="3215" y="124"/>
                  </a:lnTo>
                  <a:cubicBezTo>
                    <a:pt x="3215" y="56"/>
                    <a:pt x="3159" y="0"/>
                    <a:pt x="3090" y="0"/>
                  </a:cubicBezTo>
                  <a:lnTo>
                    <a:pt x="2500" y="0"/>
                  </a:lnTo>
                  <a:cubicBezTo>
                    <a:pt x="2432" y="0"/>
                    <a:pt x="2376" y="56"/>
                    <a:pt x="2376" y="124"/>
                  </a:cubicBezTo>
                  <a:lnTo>
                    <a:pt x="2376" y="474"/>
                  </a:lnTo>
                  <a:cubicBezTo>
                    <a:pt x="2040" y="534"/>
                    <a:pt x="1719" y="665"/>
                    <a:pt x="1437" y="860"/>
                  </a:cubicBezTo>
                  <a:lnTo>
                    <a:pt x="1197" y="620"/>
                  </a:lnTo>
                  <a:cubicBezTo>
                    <a:pt x="1149" y="572"/>
                    <a:pt x="1070" y="572"/>
                    <a:pt x="1022" y="620"/>
                  </a:cubicBezTo>
                  <a:lnTo>
                    <a:pt x="604" y="1037"/>
                  </a:lnTo>
                  <a:cubicBezTo>
                    <a:pt x="581" y="1061"/>
                    <a:pt x="568" y="1092"/>
                    <a:pt x="568" y="1125"/>
                  </a:cubicBezTo>
                  <a:cubicBezTo>
                    <a:pt x="568" y="1158"/>
                    <a:pt x="581" y="1190"/>
                    <a:pt x="604" y="1213"/>
                  </a:cubicBezTo>
                  <a:lnTo>
                    <a:pt x="839" y="1448"/>
                  </a:lnTo>
                  <a:cubicBezTo>
                    <a:pt x="639" y="1730"/>
                    <a:pt x="502" y="2052"/>
                    <a:pt x="437" y="2392"/>
                  </a:cubicBezTo>
                  <a:lnTo>
                    <a:pt x="124" y="2392"/>
                  </a:lnTo>
                  <a:cubicBezTo>
                    <a:pt x="56" y="2392"/>
                    <a:pt x="0" y="2447"/>
                    <a:pt x="0" y="2516"/>
                  </a:cubicBezTo>
                  <a:lnTo>
                    <a:pt x="0" y="3106"/>
                  </a:lnTo>
                  <a:cubicBezTo>
                    <a:pt x="0" y="3175"/>
                    <a:pt x="56" y="3230"/>
                    <a:pt x="124" y="3230"/>
                  </a:cubicBezTo>
                  <a:lnTo>
                    <a:pt x="427" y="3230"/>
                  </a:lnTo>
                  <a:cubicBezTo>
                    <a:pt x="484" y="3573"/>
                    <a:pt x="616" y="3900"/>
                    <a:pt x="814" y="4189"/>
                  </a:cubicBezTo>
                  <a:lnTo>
                    <a:pt x="593" y="4409"/>
                  </a:lnTo>
                  <a:cubicBezTo>
                    <a:pt x="545" y="4457"/>
                    <a:pt x="545" y="4536"/>
                    <a:pt x="593" y="4584"/>
                  </a:cubicBezTo>
                  <a:lnTo>
                    <a:pt x="1011" y="5002"/>
                  </a:lnTo>
                  <a:cubicBezTo>
                    <a:pt x="1034" y="5025"/>
                    <a:pt x="1066" y="5038"/>
                    <a:pt x="1099" y="5038"/>
                  </a:cubicBezTo>
                  <a:cubicBezTo>
                    <a:pt x="1132" y="5038"/>
                    <a:pt x="1163" y="5025"/>
                    <a:pt x="1186" y="5002"/>
                  </a:cubicBezTo>
                  <a:lnTo>
                    <a:pt x="1400" y="4789"/>
                  </a:lnTo>
                  <a:cubicBezTo>
                    <a:pt x="1690" y="4997"/>
                    <a:pt x="2024" y="5138"/>
                    <a:pt x="2376" y="5200"/>
                  </a:cubicBezTo>
                  <a:lnTo>
                    <a:pt x="2376" y="5498"/>
                  </a:lnTo>
                  <a:cubicBezTo>
                    <a:pt x="2376" y="5566"/>
                    <a:pt x="2432" y="5622"/>
                    <a:pt x="2500" y="5622"/>
                  </a:cubicBezTo>
                  <a:lnTo>
                    <a:pt x="3090" y="5622"/>
                  </a:lnTo>
                  <a:cubicBezTo>
                    <a:pt x="3159" y="5622"/>
                    <a:pt x="3215" y="5566"/>
                    <a:pt x="3215" y="5498"/>
                  </a:cubicBezTo>
                  <a:lnTo>
                    <a:pt x="3215" y="5200"/>
                  </a:lnTo>
                  <a:cubicBezTo>
                    <a:pt x="3564" y="5138"/>
                    <a:pt x="3895" y="4999"/>
                    <a:pt x="4184" y="4793"/>
                  </a:cubicBezTo>
                  <a:lnTo>
                    <a:pt x="4404" y="5013"/>
                  </a:lnTo>
                  <a:cubicBezTo>
                    <a:pt x="4451" y="5059"/>
                    <a:pt x="4533" y="5059"/>
                    <a:pt x="4580" y="5013"/>
                  </a:cubicBezTo>
                  <a:lnTo>
                    <a:pt x="4997" y="4595"/>
                  </a:lnTo>
                  <a:cubicBezTo>
                    <a:pt x="5046" y="4547"/>
                    <a:pt x="5046" y="4468"/>
                    <a:pt x="4997" y="4420"/>
                  </a:cubicBezTo>
                  <a:lnTo>
                    <a:pt x="4773" y="4195"/>
                  </a:lnTo>
                  <a:cubicBezTo>
                    <a:pt x="4973" y="3905"/>
                    <a:pt x="5106" y="3575"/>
                    <a:pt x="5164" y="3230"/>
                  </a:cubicBezTo>
                  <a:lnTo>
                    <a:pt x="5498" y="3230"/>
                  </a:lnTo>
                  <a:cubicBezTo>
                    <a:pt x="5566" y="3230"/>
                    <a:pt x="5622" y="3175"/>
                    <a:pt x="5622" y="3106"/>
                  </a:cubicBezTo>
                  <a:lnTo>
                    <a:pt x="5622" y="2516"/>
                  </a:lnTo>
                  <a:cubicBezTo>
                    <a:pt x="5622" y="2447"/>
                    <a:pt x="5566" y="2392"/>
                    <a:pt x="5498" y="2392"/>
                  </a:cubicBezTo>
                  <a:close/>
                  <a:moveTo>
                    <a:pt x="2811" y="4121"/>
                  </a:moveTo>
                  <a:cubicBezTo>
                    <a:pt x="2088" y="4121"/>
                    <a:pt x="1501" y="3534"/>
                    <a:pt x="1501" y="2811"/>
                  </a:cubicBezTo>
                  <a:cubicBezTo>
                    <a:pt x="1501" y="2088"/>
                    <a:pt x="2088" y="1501"/>
                    <a:pt x="2811" y="1501"/>
                  </a:cubicBezTo>
                  <a:cubicBezTo>
                    <a:pt x="3534" y="1501"/>
                    <a:pt x="4121" y="2088"/>
                    <a:pt x="4121" y="2811"/>
                  </a:cubicBezTo>
                  <a:cubicBezTo>
                    <a:pt x="4121" y="3534"/>
                    <a:pt x="3534" y="4121"/>
                    <a:pt x="2811" y="4121"/>
                  </a:cubicBezTo>
                  <a:close/>
                  <a:moveTo>
                    <a:pt x="3308" y="2811"/>
                  </a:moveTo>
                  <a:cubicBezTo>
                    <a:pt x="3308" y="3086"/>
                    <a:pt x="3085" y="3308"/>
                    <a:pt x="2811" y="3308"/>
                  </a:cubicBezTo>
                  <a:cubicBezTo>
                    <a:pt x="2537" y="3308"/>
                    <a:pt x="2314" y="3086"/>
                    <a:pt x="2314" y="2811"/>
                  </a:cubicBezTo>
                  <a:cubicBezTo>
                    <a:pt x="2314" y="2537"/>
                    <a:pt x="2537" y="2314"/>
                    <a:pt x="2811" y="2314"/>
                  </a:cubicBezTo>
                  <a:cubicBezTo>
                    <a:pt x="3085" y="2314"/>
                    <a:pt x="3308" y="2537"/>
                    <a:pt x="3308" y="2811"/>
                  </a:cubicBezTo>
                  <a:close/>
                </a:path>
              </a:pathLst>
            </a:custGeom>
            <a:solidFill>
              <a:srgbClr val="295DAB"/>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47" name="switch_273979"/>
            <p:cNvSpPr>
              <a:spLocks noChangeAspect="1"/>
            </p:cNvSpPr>
            <p:nvPr>
              <p:custDataLst>
                <p:tags r:id="rId10"/>
              </p:custDataLst>
            </p:nvPr>
          </p:nvSpPr>
          <p:spPr bwMode="auto">
            <a:xfrm>
              <a:off x="14541" y="7280"/>
              <a:ext cx="445" cy="472"/>
            </a:xfrm>
            <a:custGeom>
              <a:avLst/>
              <a:gdLst>
                <a:gd name="connsiteX0" fmla="*/ 66188 w 573750"/>
                <a:gd name="connsiteY0" fmla="*/ 328212 h 607845"/>
                <a:gd name="connsiteX1" fmla="*/ 31117 w 573750"/>
                <a:gd name="connsiteY1" fmla="*/ 363222 h 607845"/>
                <a:gd name="connsiteX2" fmla="*/ 66188 w 573750"/>
                <a:gd name="connsiteY2" fmla="*/ 398232 h 607845"/>
                <a:gd name="connsiteX3" fmla="*/ 101185 w 573750"/>
                <a:gd name="connsiteY3" fmla="*/ 363222 h 607845"/>
                <a:gd name="connsiteX4" fmla="*/ 66188 w 573750"/>
                <a:gd name="connsiteY4" fmla="*/ 328212 h 607845"/>
                <a:gd name="connsiteX5" fmla="*/ 0 w 573750"/>
                <a:gd name="connsiteY5" fmla="*/ 303779 h 607845"/>
                <a:gd name="connsiteX6" fmla="*/ 132451 w 573750"/>
                <a:gd name="connsiteY6" fmla="*/ 303779 h 607845"/>
                <a:gd name="connsiteX7" fmla="*/ 132451 w 573750"/>
                <a:gd name="connsiteY7" fmla="*/ 607845 h 607845"/>
                <a:gd name="connsiteX8" fmla="*/ 0 w 573750"/>
                <a:gd name="connsiteY8" fmla="*/ 607845 h 607845"/>
                <a:gd name="connsiteX9" fmla="*/ 364852 w 573750"/>
                <a:gd name="connsiteY9" fmla="*/ 583 h 607845"/>
                <a:gd name="connsiteX10" fmla="*/ 386354 w 573750"/>
                <a:gd name="connsiteY10" fmla="*/ 11635 h 607845"/>
                <a:gd name="connsiteX11" fmla="*/ 395753 w 573750"/>
                <a:gd name="connsiteY11" fmla="*/ 168802 h 607845"/>
                <a:gd name="connsiteX12" fmla="*/ 370390 w 573750"/>
                <a:gd name="connsiteY12" fmla="*/ 227945 h 607845"/>
                <a:gd name="connsiteX13" fmla="*/ 468483 w 573750"/>
                <a:gd name="connsiteY13" fmla="*/ 236437 h 607845"/>
                <a:gd name="connsiteX14" fmla="*/ 567545 w 573750"/>
                <a:gd name="connsiteY14" fmla="*/ 315021 h 607845"/>
                <a:gd name="connsiteX15" fmla="*/ 567545 w 573750"/>
                <a:gd name="connsiteY15" fmla="*/ 354276 h 607845"/>
                <a:gd name="connsiteX16" fmla="*/ 560384 w 573750"/>
                <a:gd name="connsiteY16" fmla="*/ 393605 h 607845"/>
                <a:gd name="connsiteX17" fmla="*/ 554566 w 573750"/>
                <a:gd name="connsiteY17" fmla="*/ 425858 h 607845"/>
                <a:gd name="connsiteX18" fmla="*/ 535096 w 573750"/>
                <a:gd name="connsiteY18" fmla="*/ 488055 h 607845"/>
                <a:gd name="connsiteX19" fmla="*/ 526965 w 573750"/>
                <a:gd name="connsiteY19" fmla="*/ 514870 h 607845"/>
                <a:gd name="connsiteX20" fmla="*/ 505780 w 573750"/>
                <a:gd name="connsiteY20" fmla="*/ 560456 h 607845"/>
                <a:gd name="connsiteX21" fmla="*/ 375761 w 573750"/>
                <a:gd name="connsiteY21" fmla="*/ 581685 h 607845"/>
                <a:gd name="connsiteX22" fmla="*/ 251187 w 573750"/>
                <a:gd name="connsiteY22" fmla="*/ 563808 h 607845"/>
                <a:gd name="connsiteX23" fmla="*/ 158913 w 573750"/>
                <a:gd name="connsiteY23" fmla="*/ 551145 h 607845"/>
                <a:gd name="connsiteX24" fmla="*/ 158913 w 573750"/>
                <a:gd name="connsiteY24" fmla="*/ 321427 h 607845"/>
                <a:gd name="connsiteX25" fmla="*/ 216873 w 573750"/>
                <a:gd name="connsiteY25" fmla="*/ 254314 h 607845"/>
                <a:gd name="connsiteX26" fmla="*/ 311609 w 573750"/>
                <a:gd name="connsiteY26" fmla="*/ 120535 h 607845"/>
                <a:gd name="connsiteX27" fmla="*/ 338538 w 573750"/>
                <a:gd name="connsiteY27" fmla="*/ 27575 h 607845"/>
                <a:gd name="connsiteX28" fmla="*/ 364852 w 573750"/>
                <a:gd name="connsiteY28" fmla="*/ 583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3750" h="607845">
                  <a:moveTo>
                    <a:pt x="66188" y="328212"/>
                  </a:moveTo>
                  <a:cubicBezTo>
                    <a:pt x="46862" y="328212"/>
                    <a:pt x="31117" y="343929"/>
                    <a:pt x="31117" y="363222"/>
                  </a:cubicBezTo>
                  <a:cubicBezTo>
                    <a:pt x="31117" y="382514"/>
                    <a:pt x="46862" y="398232"/>
                    <a:pt x="66188" y="398232"/>
                  </a:cubicBezTo>
                  <a:cubicBezTo>
                    <a:pt x="85515" y="398232"/>
                    <a:pt x="101185" y="382514"/>
                    <a:pt x="101185" y="363222"/>
                  </a:cubicBezTo>
                  <a:cubicBezTo>
                    <a:pt x="101185" y="343929"/>
                    <a:pt x="85515" y="328212"/>
                    <a:pt x="66188" y="328212"/>
                  </a:cubicBezTo>
                  <a:close/>
                  <a:moveTo>
                    <a:pt x="0" y="303779"/>
                  </a:moveTo>
                  <a:lnTo>
                    <a:pt x="132451" y="303779"/>
                  </a:lnTo>
                  <a:lnTo>
                    <a:pt x="132451" y="607845"/>
                  </a:lnTo>
                  <a:lnTo>
                    <a:pt x="0" y="607845"/>
                  </a:lnTo>
                  <a:close/>
                  <a:moveTo>
                    <a:pt x="364852" y="583"/>
                  </a:moveTo>
                  <a:cubicBezTo>
                    <a:pt x="376004" y="2939"/>
                    <a:pt x="386354" y="11635"/>
                    <a:pt x="386354" y="11635"/>
                  </a:cubicBezTo>
                  <a:cubicBezTo>
                    <a:pt x="467513" y="89250"/>
                    <a:pt x="395753" y="168802"/>
                    <a:pt x="395753" y="168802"/>
                  </a:cubicBezTo>
                  <a:cubicBezTo>
                    <a:pt x="363378" y="207610"/>
                    <a:pt x="370390" y="227945"/>
                    <a:pt x="370390" y="227945"/>
                  </a:cubicBezTo>
                  <a:cubicBezTo>
                    <a:pt x="380535" y="254835"/>
                    <a:pt x="468483" y="236437"/>
                    <a:pt x="468483" y="236437"/>
                  </a:cubicBezTo>
                  <a:cubicBezTo>
                    <a:pt x="610885" y="210366"/>
                    <a:pt x="567545" y="315021"/>
                    <a:pt x="567545" y="315021"/>
                  </a:cubicBezTo>
                  <a:cubicBezTo>
                    <a:pt x="557027" y="335728"/>
                    <a:pt x="567545" y="354276"/>
                    <a:pt x="567545" y="354276"/>
                  </a:cubicBezTo>
                  <a:cubicBezTo>
                    <a:pt x="583359" y="375877"/>
                    <a:pt x="560384" y="393605"/>
                    <a:pt x="560384" y="393605"/>
                  </a:cubicBezTo>
                  <a:cubicBezTo>
                    <a:pt x="544794" y="408502"/>
                    <a:pt x="554566" y="425858"/>
                    <a:pt x="554566" y="425858"/>
                  </a:cubicBezTo>
                  <a:cubicBezTo>
                    <a:pt x="573140" y="463995"/>
                    <a:pt x="535096" y="488055"/>
                    <a:pt x="535096" y="488055"/>
                  </a:cubicBezTo>
                  <a:cubicBezTo>
                    <a:pt x="521968" y="497887"/>
                    <a:pt x="526965" y="514870"/>
                    <a:pt x="526965" y="514870"/>
                  </a:cubicBezTo>
                  <a:cubicBezTo>
                    <a:pt x="532411" y="540717"/>
                    <a:pt x="505780" y="560456"/>
                    <a:pt x="505780" y="560456"/>
                  </a:cubicBezTo>
                  <a:cubicBezTo>
                    <a:pt x="475420" y="583994"/>
                    <a:pt x="375761" y="581685"/>
                    <a:pt x="375761" y="581685"/>
                  </a:cubicBezTo>
                  <a:cubicBezTo>
                    <a:pt x="326677" y="581685"/>
                    <a:pt x="251187" y="563808"/>
                    <a:pt x="251187" y="563808"/>
                  </a:cubicBezTo>
                  <a:cubicBezTo>
                    <a:pt x="209936" y="549432"/>
                    <a:pt x="170997" y="550922"/>
                    <a:pt x="158913" y="551145"/>
                  </a:cubicBezTo>
                  <a:lnTo>
                    <a:pt x="158913" y="321427"/>
                  </a:lnTo>
                  <a:cubicBezTo>
                    <a:pt x="195166" y="320384"/>
                    <a:pt x="216873" y="254314"/>
                    <a:pt x="216873" y="254314"/>
                  </a:cubicBezTo>
                  <a:cubicBezTo>
                    <a:pt x="233135" y="196139"/>
                    <a:pt x="311609" y="120535"/>
                    <a:pt x="311609" y="120535"/>
                  </a:cubicBezTo>
                  <a:cubicBezTo>
                    <a:pt x="339508" y="81280"/>
                    <a:pt x="332048" y="78301"/>
                    <a:pt x="338538" y="27575"/>
                  </a:cubicBezTo>
                  <a:cubicBezTo>
                    <a:pt x="341745" y="2212"/>
                    <a:pt x="353700" y="-1773"/>
                    <a:pt x="364852" y="583"/>
                  </a:cubicBezTo>
                  <a:close/>
                </a:path>
              </a:pathLst>
            </a:custGeom>
            <a:solidFill>
              <a:srgbClr val="295DAB"/>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49" name="switch_273979"/>
            <p:cNvSpPr>
              <a:spLocks noChangeAspect="1"/>
            </p:cNvSpPr>
            <p:nvPr>
              <p:custDataLst>
                <p:tags r:id="rId11"/>
              </p:custDataLst>
            </p:nvPr>
          </p:nvSpPr>
          <p:spPr bwMode="auto">
            <a:xfrm>
              <a:off x="14541" y="4339"/>
              <a:ext cx="445" cy="384"/>
            </a:xfrm>
            <a:custGeom>
              <a:avLst/>
              <a:gdLst>
                <a:gd name="T0" fmla="*/ 4223 w 5837"/>
                <a:gd name="T1" fmla="*/ 0 h 5043"/>
                <a:gd name="T2" fmla="*/ 5837 w 5837"/>
                <a:gd name="T3" fmla="*/ 1614 h 5043"/>
                <a:gd name="T4" fmla="*/ 2918 w 5837"/>
                <a:gd name="T5" fmla="*/ 5043 h 5043"/>
                <a:gd name="T6" fmla="*/ 0 w 5837"/>
                <a:gd name="T7" fmla="*/ 1614 h 5043"/>
                <a:gd name="T8" fmla="*/ 1614 w 5837"/>
                <a:gd name="T9" fmla="*/ 0 h 5043"/>
                <a:gd name="T10" fmla="*/ 2918 w 5837"/>
                <a:gd name="T11" fmla="*/ 666 h 5043"/>
                <a:gd name="T12" fmla="*/ 4223 w 5837"/>
                <a:gd name="T13" fmla="*/ 0 h 5043"/>
              </a:gdLst>
              <a:ahLst/>
              <a:cxnLst>
                <a:cxn ang="0">
                  <a:pos x="T0" y="T1"/>
                </a:cxn>
                <a:cxn ang="0">
                  <a:pos x="T2" y="T3"/>
                </a:cxn>
                <a:cxn ang="0">
                  <a:pos x="T4" y="T5"/>
                </a:cxn>
                <a:cxn ang="0">
                  <a:pos x="T6" y="T7"/>
                </a:cxn>
                <a:cxn ang="0">
                  <a:pos x="T8" y="T9"/>
                </a:cxn>
                <a:cxn ang="0">
                  <a:pos x="T10" y="T11"/>
                </a:cxn>
                <a:cxn ang="0">
                  <a:pos x="T12" y="T13"/>
                </a:cxn>
              </a:cxnLst>
              <a:rect l="0" t="0" r="r" b="b"/>
              <a:pathLst>
                <a:path w="5837" h="5043">
                  <a:moveTo>
                    <a:pt x="4223" y="0"/>
                  </a:moveTo>
                  <a:cubicBezTo>
                    <a:pt x="5114" y="0"/>
                    <a:pt x="5837" y="723"/>
                    <a:pt x="5837" y="1614"/>
                  </a:cubicBezTo>
                  <a:cubicBezTo>
                    <a:pt x="5837" y="3087"/>
                    <a:pt x="2918" y="5043"/>
                    <a:pt x="2918" y="5043"/>
                  </a:cubicBezTo>
                  <a:cubicBezTo>
                    <a:pt x="2918" y="5043"/>
                    <a:pt x="0" y="3157"/>
                    <a:pt x="0" y="1614"/>
                  </a:cubicBezTo>
                  <a:cubicBezTo>
                    <a:pt x="0" y="504"/>
                    <a:pt x="723" y="0"/>
                    <a:pt x="1614" y="0"/>
                  </a:cubicBezTo>
                  <a:cubicBezTo>
                    <a:pt x="2151" y="0"/>
                    <a:pt x="2625" y="263"/>
                    <a:pt x="2918" y="666"/>
                  </a:cubicBezTo>
                  <a:cubicBezTo>
                    <a:pt x="3212" y="263"/>
                    <a:pt x="3686" y="0"/>
                    <a:pt x="42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50" name="文本框 49"/>
            <p:cNvSpPr txBox="1"/>
            <p:nvPr>
              <p:custDataLst>
                <p:tags r:id="rId12"/>
              </p:custDataLst>
            </p:nvPr>
          </p:nvSpPr>
          <p:spPr>
            <a:xfrm>
              <a:off x="3498" y="4865"/>
              <a:ext cx="6662" cy="1205"/>
            </a:xfrm>
            <a:prstGeom prst="rect">
              <a:avLst/>
            </a:prstGeom>
            <a:noFill/>
          </p:spPr>
          <p:txBody>
            <a:bodyPr wrap="square" rtlCol="0" anchor="t" anchorCtr="0">
              <a:normAutofit/>
            </a:bodyPr>
            <a:lstStyle/>
            <a:p>
              <a:pPr lvl="0">
                <a:lnSpc>
                  <a:spcPct val="130000"/>
                </a:lnSpc>
                <a:defRPr/>
              </a:pPr>
              <a:r>
                <a:rPr lang="zh-CN" altLang="en-US" sz="1400" b="1" spc="150" dirty="0">
                  <a:solidFill>
                    <a:srgbClr val="295DAB"/>
                  </a:solidFill>
                  <a:latin typeface="微软雅黑" panose="020B0503020204020204" charset="-122"/>
                  <a:ea typeface="微软雅黑" panose="020B0503020204020204" charset="-122"/>
                </a:rPr>
                <a:t>同伴抛球于网前，练习者用正、反手将球挑起至对方底线。</a:t>
              </a:r>
              <a:endParaRPr lang="zh-CN" altLang="en-US" sz="1400" b="1" spc="150" dirty="0">
                <a:solidFill>
                  <a:srgbClr val="295DAB"/>
                </a:solidFill>
                <a:latin typeface="微软雅黑" panose="020B0503020204020204" charset="-122"/>
                <a:ea typeface="微软雅黑" panose="020B0503020204020204" charset="-122"/>
              </a:endParaRPr>
            </a:p>
          </p:txBody>
        </p:sp>
        <p:sp>
          <p:nvSpPr>
            <p:cNvPr id="51" name="文本框 50"/>
            <p:cNvSpPr txBox="1"/>
            <p:nvPr>
              <p:custDataLst>
                <p:tags r:id="rId13"/>
              </p:custDataLst>
            </p:nvPr>
          </p:nvSpPr>
          <p:spPr>
            <a:xfrm>
              <a:off x="11303" y="4845"/>
              <a:ext cx="6662" cy="1205"/>
            </a:xfrm>
            <a:prstGeom prst="rect">
              <a:avLst/>
            </a:prstGeom>
            <a:noFill/>
          </p:spPr>
          <p:txBody>
            <a:bodyPr wrap="square" rtlCol="0" anchor="t" anchorCtr="0">
              <a:normAutofit/>
            </a:bodyPr>
            <a:lstStyle/>
            <a:p>
              <a:pPr lvl="0">
                <a:lnSpc>
                  <a:spcPct val="130000"/>
                </a:lnSpc>
                <a:defRPr/>
              </a:pPr>
              <a:r>
                <a:rPr lang="zh-CN" altLang="en-US" sz="1400" b="1" spc="150" dirty="0">
                  <a:solidFill>
                    <a:schemeClr val="bg1"/>
                  </a:solidFill>
                  <a:latin typeface="微软雅黑" panose="020B0503020204020204" charset="-122"/>
                  <a:ea typeface="微软雅黑" panose="020B0503020204020204" charset="-122"/>
                </a:rPr>
                <a:t>同伴发球至网前，练习者用正、反手将球挑起至对方底线。</a:t>
              </a:r>
              <a:endParaRPr lang="zh-CN" altLang="en-US" sz="1400" b="1" spc="150" dirty="0">
                <a:solidFill>
                  <a:schemeClr val="bg1"/>
                </a:solidFill>
                <a:latin typeface="微软雅黑" panose="020B0503020204020204" charset="-122"/>
                <a:ea typeface="微软雅黑" panose="020B0503020204020204" charset="-122"/>
              </a:endParaRPr>
            </a:p>
          </p:txBody>
        </p:sp>
        <p:sp>
          <p:nvSpPr>
            <p:cNvPr id="52" name="文本框 51"/>
            <p:cNvSpPr txBox="1"/>
            <p:nvPr>
              <p:custDataLst>
                <p:tags r:id="rId14"/>
              </p:custDataLst>
            </p:nvPr>
          </p:nvSpPr>
          <p:spPr>
            <a:xfrm>
              <a:off x="3498" y="7812"/>
              <a:ext cx="6662" cy="1205"/>
            </a:xfrm>
            <a:prstGeom prst="rect">
              <a:avLst/>
            </a:prstGeom>
            <a:noFill/>
          </p:spPr>
          <p:txBody>
            <a:bodyPr wrap="square" rtlCol="0" anchor="t" anchorCtr="0">
              <a:normAutofit/>
            </a:bodyPr>
            <a:lstStyle/>
            <a:p>
              <a:pPr lvl="0">
                <a:lnSpc>
                  <a:spcPct val="130000"/>
                </a:lnSpc>
                <a:defRPr/>
              </a:pPr>
              <a:r>
                <a:rPr lang="zh-CN" altLang="en-US" sz="1400" b="1" spc="150">
                  <a:solidFill>
                    <a:srgbClr val="295DAB"/>
                  </a:solidFill>
                  <a:latin typeface="微软雅黑" panose="020B0503020204020204" charset="-122"/>
                  <a:ea typeface="微软雅黑" panose="020B0503020204020204" charset="-122"/>
                </a:rPr>
                <a:t>同伴从后场吊网前球，练习者用正、反手挑高球到对方后场。</a:t>
              </a:r>
              <a:endParaRPr lang="zh-CN" altLang="en-US" sz="1400" b="1" spc="150">
                <a:solidFill>
                  <a:srgbClr val="295DAB"/>
                </a:solidFill>
                <a:latin typeface="微软雅黑" panose="020B0503020204020204" charset="-122"/>
                <a:ea typeface="微软雅黑" panose="020B0503020204020204" charset="-122"/>
              </a:endParaRPr>
            </a:p>
          </p:txBody>
        </p:sp>
        <p:sp>
          <p:nvSpPr>
            <p:cNvPr id="53" name="文本框 52"/>
            <p:cNvSpPr txBox="1"/>
            <p:nvPr>
              <p:custDataLst>
                <p:tags r:id="rId15"/>
              </p:custDataLst>
            </p:nvPr>
          </p:nvSpPr>
          <p:spPr>
            <a:xfrm>
              <a:off x="11303" y="7812"/>
              <a:ext cx="6662" cy="1205"/>
            </a:xfrm>
            <a:prstGeom prst="rect">
              <a:avLst/>
            </a:prstGeom>
            <a:noFill/>
          </p:spPr>
          <p:txBody>
            <a:bodyPr wrap="square" rtlCol="0" anchor="t" anchorCtr="0">
              <a:normAutofit/>
            </a:bodyPr>
            <a:lstStyle/>
            <a:p>
              <a:pPr lvl="0">
                <a:lnSpc>
                  <a:spcPct val="130000"/>
                </a:lnSpc>
                <a:defRPr/>
              </a:pPr>
              <a:r>
                <a:rPr lang="zh-CN" altLang="en-US" sz="1400" b="1" spc="150">
                  <a:solidFill>
                    <a:srgbClr val="295DAB"/>
                  </a:solidFill>
                  <a:latin typeface="微软雅黑" panose="020B0503020204020204" charset="-122"/>
                  <a:ea typeface="微软雅黑" panose="020B0503020204020204" charset="-122"/>
                </a:rPr>
                <a:t>同伴杀球至练习者中场，练习者用正、反手将球挑起至对方底线。</a:t>
              </a:r>
              <a:endParaRPr lang="zh-CN" altLang="en-US" sz="1400" b="1" spc="150">
                <a:solidFill>
                  <a:srgbClr val="295DAB"/>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56005" y="1196975"/>
            <a:ext cx="10080000" cy="435610"/>
          </a:xfrm>
          <a:prstGeom prst="rect">
            <a:avLst/>
          </a:prstGeom>
          <a:noFill/>
          <a:ln w="9525">
            <a:noFill/>
          </a:ln>
        </p:spPr>
        <p:txBody>
          <a:bodyPr wrap="square" anchor="t">
            <a:spAutoFit/>
          </a:bodyPr>
          <a:p>
            <a:pPr indent="0" algn="just" fontAlgn="auto">
              <a:lnSpc>
                <a:spcPct val="140000"/>
              </a:lnSpc>
              <a:spcBef>
                <a:spcPts val="500"/>
              </a:spcBef>
              <a:spcAft>
                <a:spcPts val="0"/>
              </a:spcAft>
              <a:buFont typeface="Wingdings" panose="05000000000000000000" pitchFamily="2" charset="2"/>
              <a:buNone/>
            </a:pPr>
            <a:r>
              <a:rPr lang="en-US" altLang="zh-CN" sz="1600" b="1" spc="100" dirty="0">
                <a:solidFill>
                  <a:srgbClr val="595959"/>
                </a:solidFill>
                <a:uFillTx/>
                <a:latin typeface="微软雅黑" panose="020B0503020204020204" charset="-122"/>
                <a:ea typeface="微软雅黑" panose="020B0503020204020204" charset="-122"/>
                <a:sym typeface="微软雅黑" panose="020B0503020204020204" charset="-122"/>
              </a:rPr>
              <a:t>2.  </a:t>
            </a: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正、反手搓球，正、反手勾球，正、反手扑球的练习方法</a:t>
            </a:r>
            <a:endPar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nvGrpSpPr>
        <p:grpSpPr>
          <a:xfrm>
            <a:off x="1287145" y="2195830"/>
            <a:ext cx="4189095" cy="4553585"/>
            <a:chOff x="1588" y="2803"/>
            <a:chExt cx="7737" cy="8008"/>
          </a:xfrm>
        </p:grpSpPr>
        <p:sp>
          <p:nvSpPr>
            <p:cNvPr id="38" name="Freeform 37"/>
            <p:cNvSpPr/>
            <p:nvPr>
              <p:custDataLst>
                <p:tags r:id="rId2"/>
              </p:custDataLst>
            </p:nvPr>
          </p:nvSpPr>
          <p:spPr bwMode="auto">
            <a:xfrm>
              <a:off x="3936" y="7025"/>
              <a:ext cx="3042" cy="3787"/>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chemeClr val="bg1">
                <a:lumMod val="65000"/>
              </a:scheme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68" name="AutoShape 4"/>
            <p:cNvSpPr/>
            <p:nvPr>
              <p:custDataLst>
                <p:tags r:id="rId3"/>
              </p:custDataLst>
            </p:nvPr>
          </p:nvSpPr>
          <p:spPr bwMode="auto">
            <a:xfrm>
              <a:off x="5923" y="4034"/>
              <a:ext cx="3402" cy="3569"/>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3498DB"/>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4"/>
              </p:custDataLst>
            </p:nvPr>
          </p:nvSpPr>
          <p:spPr>
            <a:xfrm>
              <a:off x="7108" y="5198"/>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a:latin typeface="微软雅黑" panose="020B0503020204020204" charset="-122"/>
                  <a:cs typeface="+mn-ea"/>
                </a:rPr>
                <a:t>3</a:t>
              </a:r>
              <a:endParaRPr lang="en-US" altLang="zh-CN" sz="4000">
                <a:latin typeface="微软雅黑" panose="020B0503020204020204" charset="-122"/>
                <a:cs typeface="+mn-ea"/>
              </a:endParaRPr>
            </a:p>
          </p:txBody>
        </p:sp>
        <p:sp>
          <p:nvSpPr>
            <p:cNvPr id="8" name="AutoShape 3"/>
            <p:cNvSpPr/>
            <p:nvPr>
              <p:custDataLst>
                <p:tags r:id="rId5"/>
              </p:custDataLst>
            </p:nvPr>
          </p:nvSpPr>
          <p:spPr bwMode="auto">
            <a:xfrm>
              <a:off x="3078" y="2803"/>
              <a:ext cx="4056" cy="4338"/>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ED7D31">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4590" y="4352"/>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2</a:t>
              </a:r>
              <a:endParaRPr lang="en-US" altLang="zh-CN" sz="4000" dirty="0">
                <a:latin typeface="微软雅黑" panose="020B0503020204020204" charset="-122"/>
                <a:cs typeface="+mn-ea"/>
              </a:endParaRPr>
            </a:p>
          </p:txBody>
        </p:sp>
        <p:sp>
          <p:nvSpPr>
            <p:cNvPr id="41" name="AutoShape 2"/>
            <p:cNvSpPr/>
            <p:nvPr>
              <p:custDataLst>
                <p:tags r:id="rId7"/>
              </p:custDataLst>
            </p:nvPr>
          </p:nvSpPr>
          <p:spPr bwMode="auto">
            <a:xfrm>
              <a:off x="1588" y="5537"/>
              <a:ext cx="2709" cy="2523"/>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4472C4"/>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8"/>
              </p:custDataLst>
            </p:nvPr>
          </p:nvSpPr>
          <p:spPr>
            <a:xfrm>
              <a:off x="2427" y="6178"/>
              <a:ext cx="1032" cy="1242"/>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sz="4000" dirty="0">
                  <a:latin typeface="微软雅黑" panose="020B0503020204020204" charset="-122"/>
                  <a:cs typeface="+mn-ea"/>
                </a:rPr>
                <a:t>1</a:t>
              </a:r>
              <a:endParaRPr lang="en-US" altLang="zh-CN" sz="4000" dirty="0">
                <a:latin typeface="微软雅黑" panose="020B0503020204020204" charset="-122"/>
                <a:cs typeface="+mn-ea"/>
              </a:endParaRPr>
            </a:p>
          </p:txBody>
        </p:sp>
      </p:grpSp>
      <p:sp>
        <p:nvSpPr>
          <p:cNvPr id="16" name="TextBox 145"/>
          <p:cNvSpPr txBox="1"/>
          <p:nvPr>
            <p:custDataLst>
              <p:tags r:id="rId9"/>
            </p:custDataLst>
          </p:nvPr>
        </p:nvSpPr>
        <p:spPr>
          <a:xfrm>
            <a:off x="6715479" y="4024693"/>
            <a:ext cx="4359556" cy="684066"/>
          </a:xfrm>
          <a:prstGeom prst="rect">
            <a:avLst/>
          </a:prstGeom>
          <a:noFill/>
        </p:spPr>
        <p:txBody>
          <a:bodyPr vert="horz" wrap="square" lIns="90000" tIns="0" rIns="90000" bIns="46800" rtlCol="0" anchor="t" anchorCtr="0"/>
          <a:p>
            <a:pPr>
              <a:lnSpc>
                <a:spcPct val="120000"/>
              </a:lnSpc>
              <a:spcAft>
                <a:spcPts val="1600"/>
              </a:spcAft>
            </a:pPr>
            <a:r>
              <a:rPr lang="zh-CN" altLang="en-US" sz="1400" b="1" spc="150">
                <a:solidFill>
                  <a:schemeClr val="tx1">
                    <a:lumMod val="65000"/>
                    <a:lumOff val="35000"/>
                  </a:schemeClr>
                </a:solidFill>
                <a:latin typeface="微软雅黑" panose="020B0503020204020204" charset="-122"/>
                <a:ea typeface="微软雅黑" panose="020B0503020204020204" charset="-122"/>
              </a:rPr>
              <a:t>同伴用正手搓球过网，练习者用正、反手将搓球回过网。</a:t>
            </a:r>
            <a:endParaRPr lang="zh-CN" altLang="en-US" sz="1400" b="1" spc="150">
              <a:solidFill>
                <a:schemeClr val="tx1">
                  <a:lumMod val="65000"/>
                  <a:lumOff val="35000"/>
                </a:schemeClr>
              </a:solidFill>
              <a:latin typeface="微软雅黑" panose="020B0503020204020204" charset="-122"/>
              <a:ea typeface="微软雅黑" panose="020B0503020204020204" charset="-122"/>
            </a:endParaRPr>
          </a:p>
        </p:txBody>
      </p:sp>
      <p:sp>
        <p:nvSpPr>
          <p:cNvPr id="18" name="Oval 146"/>
          <p:cNvSpPr/>
          <p:nvPr>
            <p:custDataLst>
              <p:tags r:id="rId10"/>
            </p:custDataLst>
          </p:nvPr>
        </p:nvSpPr>
        <p:spPr>
          <a:xfrm>
            <a:off x="6115014" y="3921940"/>
            <a:ext cx="518099" cy="518234"/>
          </a:xfrm>
          <a:prstGeom prst="ellipse">
            <a:avLst/>
          </a:prstGeom>
          <a:solidFill>
            <a:srgbClr val="ED7D31"/>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p:custDataLst>
              <p:tags r:id="rId11"/>
            </p:custDataLst>
          </p:nvPr>
        </p:nvGrpSpPr>
        <p:grpSpPr>
          <a:xfrm>
            <a:off x="6204190" y="4004991"/>
            <a:ext cx="348965" cy="350152"/>
            <a:chOff x="6250619" y="3440419"/>
            <a:chExt cx="345639" cy="346814"/>
          </a:xfrm>
        </p:grpSpPr>
        <p:sp>
          <p:nvSpPr>
            <p:cNvPr id="20" name="Freeform 826"/>
            <p:cNvSpPr>
              <a:spLocks noChangeArrowheads="1"/>
            </p:cNvSpPr>
            <p:nvPr>
              <p:custDataLst>
                <p:tags r:id="rId12"/>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p>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827"/>
            <p:cNvSpPr>
              <a:spLocks noChangeArrowheads="1"/>
            </p:cNvSpPr>
            <p:nvPr>
              <p:custDataLst>
                <p:tags r:id="rId13"/>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2" name="Freeform 828"/>
            <p:cNvSpPr>
              <a:spLocks noChangeArrowheads="1"/>
            </p:cNvSpPr>
            <p:nvPr>
              <p:custDataLst>
                <p:tags r:id="rId14"/>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3" name="Freeform 829"/>
            <p:cNvSpPr>
              <a:spLocks noChangeArrowheads="1"/>
            </p:cNvSpPr>
            <p:nvPr>
              <p:custDataLst>
                <p:tags r:id="rId15"/>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5" name="Freeform 830"/>
            <p:cNvSpPr>
              <a:spLocks noChangeArrowheads="1"/>
            </p:cNvSpPr>
            <p:nvPr>
              <p:custDataLst>
                <p:tags r:id="rId16"/>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6" name="Freeform 831"/>
            <p:cNvSpPr>
              <a:spLocks noChangeArrowheads="1"/>
            </p:cNvSpPr>
            <p:nvPr>
              <p:custDataLst>
                <p:tags r:id="rId17"/>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28" name="TextBox 148"/>
          <p:cNvSpPr txBox="1"/>
          <p:nvPr>
            <p:custDataLst>
              <p:tags r:id="rId18"/>
            </p:custDataLst>
          </p:nvPr>
        </p:nvSpPr>
        <p:spPr>
          <a:xfrm>
            <a:off x="6715479" y="5099836"/>
            <a:ext cx="4359556" cy="684066"/>
          </a:xfrm>
          <a:prstGeom prst="rect">
            <a:avLst/>
          </a:prstGeom>
          <a:noFill/>
        </p:spPr>
        <p:txBody>
          <a:bodyPr vert="horz" wrap="square" lIns="90000" tIns="0" rIns="90000" bIns="46800" rtlCol="0" anchor="t" anchorCtr="0"/>
          <a:p>
            <a:pPr>
              <a:lnSpc>
                <a:spcPct val="120000"/>
              </a:lnSpc>
              <a:spcAft>
                <a:spcPts val="1600"/>
              </a:spcAft>
            </a:pPr>
            <a:r>
              <a:rPr lang="zh-CN" altLang="en-US" sz="1400" b="1" spc="150">
                <a:solidFill>
                  <a:schemeClr val="tx1">
                    <a:lumMod val="65000"/>
                    <a:lumOff val="35000"/>
                  </a:schemeClr>
                </a:solidFill>
                <a:latin typeface="微软雅黑" panose="020B0503020204020204" charset="-122"/>
                <a:ea typeface="微软雅黑" panose="020B0503020204020204" charset="-122"/>
              </a:rPr>
              <a:t>两名练习者分别站在本方场地的左、右侧网前，做向对角勾球练习。</a:t>
            </a:r>
            <a:endParaRPr lang="zh-CN" altLang="en-US" sz="1400" b="1" spc="150">
              <a:solidFill>
                <a:schemeClr val="tx1">
                  <a:lumMod val="65000"/>
                  <a:lumOff val="35000"/>
                </a:schemeClr>
              </a:solidFill>
              <a:latin typeface="微软雅黑" panose="020B0503020204020204" charset="-122"/>
              <a:ea typeface="微软雅黑" panose="020B0503020204020204" charset="-122"/>
            </a:endParaRPr>
          </a:p>
        </p:txBody>
      </p:sp>
      <p:sp>
        <p:nvSpPr>
          <p:cNvPr id="29" name="Oval 149"/>
          <p:cNvSpPr/>
          <p:nvPr>
            <p:custDataLst>
              <p:tags r:id="rId19"/>
            </p:custDataLst>
          </p:nvPr>
        </p:nvSpPr>
        <p:spPr>
          <a:xfrm>
            <a:off x="6115014" y="4997258"/>
            <a:ext cx="518099" cy="518234"/>
          </a:xfrm>
          <a:prstGeom prst="ellipse">
            <a:avLst/>
          </a:prstGeom>
          <a:solidFill>
            <a:srgbClr val="3498DB"/>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30" name="组合 29"/>
          <p:cNvGrpSpPr/>
          <p:nvPr>
            <p:custDataLst>
              <p:tags r:id="rId20"/>
            </p:custDataLst>
          </p:nvPr>
        </p:nvGrpSpPr>
        <p:grpSpPr>
          <a:xfrm>
            <a:off x="6226684" y="5104380"/>
            <a:ext cx="303404" cy="303420"/>
            <a:chOff x="6272899" y="4287865"/>
            <a:chExt cx="300512" cy="300528"/>
          </a:xfrm>
        </p:grpSpPr>
        <p:sp>
          <p:nvSpPr>
            <p:cNvPr id="31" name="Line 287"/>
            <p:cNvSpPr>
              <a:spLocks noChangeShapeType="1"/>
            </p:cNvSpPr>
            <p:nvPr>
              <p:custDataLst>
                <p:tags r:id="rId21"/>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Line 288"/>
            <p:cNvSpPr>
              <a:spLocks noChangeShapeType="1"/>
            </p:cNvSpPr>
            <p:nvPr>
              <p:custDataLst>
                <p:tags r:id="rId22"/>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3" name="Line 289"/>
            <p:cNvSpPr>
              <a:spLocks noChangeShapeType="1"/>
            </p:cNvSpPr>
            <p:nvPr>
              <p:custDataLst>
                <p:tags r:id="rId23"/>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4" name="Line 290"/>
            <p:cNvSpPr>
              <a:spLocks noChangeShapeType="1"/>
            </p:cNvSpPr>
            <p:nvPr>
              <p:custDataLst>
                <p:tags r:id="rId24"/>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5" name="Line 291"/>
            <p:cNvSpPr>
              <a:spLocks noChangeShapeType="1"/>
            </p:cNvSpPr>
            <p:nvPr>
              <p:custDataLst>
                <p:tags r:id="rId25"/>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6" name="Line 292"/>
            <p:cNvSpPr>
              <a:spLocks noChangeShapeType="1"/>
            </p:cNvSpPr>
            <p:nvPr>
              <p:custDataLst>
                <p:tags r:id="rId26"/>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7" name="Line 293"/>
            <p:cNvSpPr>
              <a:spLocks noChangeShapeType="1"/>
            </p:cNvSpPr>
            <p:nvPr>
              <p:custDataLst>
                <p:tags r:id="rId27"/>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9" name="Line 294"/>
            <p:cNvSpPr>
              <a:spLocks noChangeShapeType="1"/>
            </p:cNvSpPr>
            <p:nvPr>
              <p:custDataLst>
                <p:tags r:id="rId28"/>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0" name="Line 295"/>
            <p:cNvSpPr>
              <a:spLocks noChangeShapeType="1"/>
            </p:cNvSpPr>
            <p:nvPr>
              <p:custDataLst>
                <p:tags r:id="rId29"/>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2" name="Line 296"/>
            <p:cNvSpPr>
              <a:spLocks noChangeShapeType="1"/>
            </p:cNvSpPr>
            <p:nvPr>
              <p:custDataLst>
                <p:tags r:id="rId30"/>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
        <p:nvSpPr>
          <p:cNvPr id="46" name="TextBox 136"/>
          <p:cNvSpPr txBox="1"/>
          <p:nvPr>
            <p:custDataLst>
              <p:tags r:id="rId31"/>
            </p:custDataLst>
          </p:nvPr>
        </p:nvSpPr>
        <p:spPr>
          <a:xfrm>
            <a:off x="6715479" y="2907877"/>
            <a:ext cx="4359556" cy="684066"/>
          </a:xfrm>
          <a:prstGeom prst="rect">
            <a:avLst/>
          </a:prstGeom>
          <a:noFill/>
        </p:spPr>
        <p:txBody>
          <a:bodyPr vert="horz" wrap="square" lIns="90000" tIns="0" rIns="90000" bIns="46800" rtlCol="0" anchor="t" anchorCtr="0"/>
          <a:p>
            <a:pPr>
              <a:lnSpc>
                <a:spcPct val="120000"/>
              </a:lnSpc>
              <a:spcAft>
                <a:spcPts val="1600"/>
              </a:spcAft>
            </a:pPr>
            <a:r>
              <a:rPr lang="zh-CN" altLang="en-US" sz="1400" b="1" spc="150">
                <a:solidFill>
                  <a:schemeClr val="tx1">
                    <a:lumMod val="65000"/>
                    <a:lumOff val="35000"/>
                  </a:schemeClr>
                </a:solidFill>
                <a:latin typeface="微软雅黑" panose="020B0503020204020204" charset="-122"/>
                <a:ea typeface="微软雅黑" panose="020B0503020204020204" charset="-122"/>
              </a:rPr>
              <a:t>同伴用手抛球至网前，练习者用正、反手搓、勾球回过网。</a:t>
            </a:r>
            <a:endParaRPr lang="zh-CN" altLang="en-US" sz="1400" b="1" spc="150">
              <a:solidFill>
                <a:schemeClr val="tx1">
                  <a:lumMod val="65000"/>
                  <a:lumOff val="35000"/>
                </a:schemeClr>
              </a:solidFill>
              <a:latin typeface="微软雅黑" panose="020B0503020204020204" charset="-122"/>
              <a:ea typeface="微软雅黑" panose="020B0503020204020204" charset="-122"/>
            </a:endParaRPr>
          </a:p>
        </p:txBody>
      </p:sp>
      <p:sp>
        <p:nvSpPr>
          <p:cNvPr id="48" name="Oval 137"/>
          <p:cNvSpPr/>
          <p:nvPr>
            <p:custDataLst>
              <p:tags r:id="rId32"/>
            </p:custDataLst>
          </p:nvPr>
        </p:nvSpPr>
        <p:spPr>
          <a:xfrm>
            <a:off x="6115014" y="2846621"/>
            <a:ext cx="518099" cy="518234"/>
          </a:xfrm>
          <a:prstGeom prst="ellipse">
            <a:avLst/>
          </a:prstGeom>
          <a:solidFill>
            <a:srgbClr val="4472C4"/>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54" name="组合 53"/>
          <p:cNvGrpSpPr/>
          <p:nvPr>
            <p:custDataLst>
              <p:tags r:id="rId33"/>
            </p:custDataLst>
          </p:nvPr>
        </p:nvGrpSpPr>
        <p:grpSpPr>
          <a:xfrm>
            <a:off x="6216274" y="2975183"/>
            <a:ext cx="319013" cy="260544"/>
            <a:chOff x="6262588" y="2661892"/>
            <a:chExt cx="315972" cy="258060"/>
          </a:xfrm>
        </p:grpSpPr>
        <p:sp>
          <p:nvSpPr>
            <p:cNvPr id="55" name="Freeform 457"/>
            <p:cNvSpPr>
              <a:spLocks noChangeArrowheads="1"/>
            </p:cNvSpPr>
            <p:nvPr>
              <p:custDataLst>
                <p:tags r:id="rId34"/>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6" name="Freeform 458"/>
            <p:cNvSpPr>
              <a:spLocks noChangeArrowheads="1"/>
            </p:cNvSpPr>
            <p:nvPr>
              <p:custDataLst>
                <p:tags r:id="rId35"/>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57" name="Freeform 459"/>
            <p:cNvSpPr>
              <a:spLocks noChangeArrowheads="1"/>
            </p:cNvSpPr>
            <p:nvPr>
              <p:custDataLst>
                <p:tags r:id="rId36"/>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8422005" y="3052445"/>
            <a:ext cx="3194685"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矩形 10"/>
          <p:cNvSpPr/>
          <p:nvPr/>
        </p:nvSpPr>
        <p:spPr>
          <a:xfrm>
            <a:off x="4639945" y="3027045"/>
            <a:ext cx="3194685" cy="520065"/>
          </a:xfrm>
          <a:prstGeom prst="rect">
            <a:avLst/>
          </a:prstGeom>
          <a:solidFill>
            <a:srgbClr val="295DAB">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 name="矩形 8"/>
          <p:cNvSpPr/>
          <p:nvPr/>
        </p:nvSpPr>
        <p:spPr>
          <a:xfrm>
            <a:off x="847725" y="3037840"/>
            <a:ext cx="3194685" cy="520065"/>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 name="文本框 2"/>
          <p:cNvSpPr txBox="1"/>
          <p:nvPr/>
        </p:nvSpPr>
        <p:spPr>
          <a:xfrm>
            <a:off x="878205" y="1497965"/>
            <a:ext cx="2318385" cy="337185"/>
          </a:xfrm>
          <a:prstGeom prst="rect">
            <a:avLst/>
          </a:prstGeom>
          <a:noFill/>
        </p:spPr>
        <p:txBody>
          <a:bodyPr wrap="none" rtlCol="0" anchor="t">
            <a:spAutoFit/>
          </a:bodyPr>
          <a:p>
            <a:pPr marL="342900" indent="-342900" algn="l">
              <a:buFont typeface="Wingdings" panose="05000000000000000000" charset="0"/>
              <a:buChar char="u"/>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3. 错误与纠正方法</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7" name="文本框 26"/>
          <p:cNvSpPr txBox="1"/>
          <p:nvPr>
            <p:custDataLst>
              <p:tags r:id="rId1"/>
            </p:custDataLst>
          </p:nvPr>
        </p:nvSpPr>
        <p:spPr>
          <a:xfrm>
            <a:off x="878205" y="3055620"/>
            <a:ext cx="2986405" cy="506730"/>
          </a:xfrm>
          <a:prstGeom prst="rect">
            <a:avLst/>
          </a:prstGeom>
          <a:noFill/>
        </p:spPr>
        <p:txBody>
          <a:bodyPr wrap="square" lIns="90000" tIns="46800" rIns="90000" bIns="0" rtlCol="0" anchor="ctr" anchorCtr="0"/>
          <a:lstStyle>
            <a:defPPr>
              <a:defRPr lang="zh-CN"/>
            </a:defPPr>
            <a:lvl1pPr>
              <a:defRPr sz="2400" spc="200">
                <a:latin typeface="微软雅黑" panose="020B0503020204020204" charset="-122"/>
                <a:ea typeface="微软雅黑" panose="020B0503020204020204" charset="-122"/>
              </a:defRPr>
            </a:lvl1pPr>
          </a:lstStyle>
          <a:p>
            <a:pPr>
              <a:lnSpc>
                <a:spcPct val="90000"/>
              </a:lnSpc>
            </a:pPr>
            <a:r>
              <a:rPr lang="zh-CN" altLang="en-US" sz="1600" b="1" spc="100" dirty="0">
                <a:solidFill>
                  <a:srgbClr val="000000">
                    <a:lumMod val="75000"/>
                    <a:lumOff val="25000"/>
                  </a:srgbClr>
                </a:solidFill>
                <a:uFillTx/>
                <a:ea typeface="微软雅黑" panose="020B0503020204020204" charset="-122"/>
              </a:rPr>
              <a:t>出手动作慢，击球点低</a:t>
            </a:r>
            <a:endParaRPr lang="zh-CN" altLang="en-US" sz="1600" b="1" spc="100" dirty="0">
              <a:solidFill>
                <a:srgbClr val="000000">
                  <a:lumMod val="75000"/>
                  <a:lumOff val="25000"/>
                </a:srgbClr>
              </a:solidFill>
              <a:uFillTx/>
              <a:ea typeface="微软雅黑" panose="020B0503020204020204" charset="-122"/>
            </a:endParaRPr>
          </a:p>
        </p:txBody>
      </p:sp>
      <p:sp>
        <p:nvSpPr>
          <p:cNvPr id="30" name="文本框 29"/>
          <p:cNvSpPr txBox="1"/>
          <p:nvPr>
            <p:custDataLst>
              <p:tags r:id="rId2"/>
            </p:custDataLst>
          </p:nvPr>
        </p:nvSpPr>
        <p:spPr>
          <a:xfrm>
            <a:off x="4670425" y="3123565"/>
            <a:ext cx="3164205" cy="383540"/>
          </a:xfrm>
          <a:prstGeom prst="rect">
            <a:avLst/>
          </a:prstGeom>
          <a:noFill/>
        </p:spPr>
        <p:txBody>
          <a:bodyPr wrap="square" lIns="90000" tIns="46800" rIns="90000" bIns="0" rtlCol="0" anchor="t"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100" dirty="0">
                <a:solidFill>
                  <a:srgbClr val="000000">
                    <a:lumMod val="75000"/>
                    <a:lumOff val="25000"/>
                  </a:srgbClr>
                </a:solidFill>
                <a:uFillTx/>
                <a:ea typeface="微软雅黑" panose="020B0503020204020204" charset="-122"/>
              </a:rPr>
              <a:t>握拍太紧，动作僵硬</a:t>
            </a:r>
            <a:endParaRPr lang="zh-CN" altLang="en-US" sz="1600" b="1" spc="100" dirty="0">
              <a:solidFill>
                <a:srgbClr val="000000">
                  <a:lumMod val="75000"/>
                  <a:lumOff val="25000"/>
                </a:srgbClr>
              </a:solidFill>
              <a:uFillTx/>
              <a:ea typeface="微软雅黑" panose="020B0503020204020204" charset="-122"/>
            </a:endParaRPr>
          </a:p>
        </p:txBody>
      </p:sp>
      <p:sp>
        <p:nvSpPr>
          <p:cNvPr id="31" name="文本框 30"/>
          <p:cNvSpPr txBox="1"/>
          <p:nvPr>
            <p:custDataLst>
              <p:tags r:id="rId3"/>
            </p:custDataLst>
          </p:nvPr>
        </p:nvSpPr>
        <p:spPr>
          <a:xfrm>
            <a:off x="8462645" y="3066415"/>
            <a:ext cx="3048000" cy="501650"/>
          </a:xfrm>
          <a:prstGeom prst="rect">
            <a:avLst/>
          </a:prstGeom>
          <a:noFill/>
        </p:spPr>
        <p:txBody>
          <a:bodyPr wrap="square" lIns="90000" tIns="46800" rIns="90000" bIns="0" rtlCol="0" anchor="ctr" anchorCtr="0"/>
          <a:lstStyle>
            <a:defPPr>
              <a:defRPr lang="zh-CN"/>
            </a:defPPr>
            <a:lvl1pPr>
              <a:defRPr sz="2400" spc="200">
                <a:latin typeface="微软雅黑" panose="020B0503020204020204" charset="-122"/>
                <a:ea typeface="微软雅黑" panose="020B0503020204020204" charset="-122"/>
              </a:defRPr>
            </a:lvl1pPr>
          </a:lstStyle>
          <a:p>
            <a:pPr>
              <a:lnSpc>
                <a:spcPct val="100000"/>
              </a:lnSpc>
            </a:pPr>
            <a:r>
              <a:rPr lang="zh-CN" altLang="en-US" sz="1600" b="1" spc="100" dirty="0">
                <a:solidFill>
                  <a:srgbClr val="000000">
                    <a:lumMod val="75000"/>
                    <a:lumOff val="25000"/>
                  </a:srgbClr>
                </a:solidFill>
                <a:uFillTx/>
                <a:ea typeface="微软雅黑" panose="020B0503020204020204" charset="-122"/>
              </a:rPr>
              <a:t>搓球部位不正确，球不翻转</a:t>
            </a:r>
            <a:endParaRPr lang="zh-CN" altLang="en-US" sz="1600" b="1" spc="100" dirty="0">
              <a:solidFill>
                <a:srgbClr val="000000">
                  <a:lumMod val="75000"/>
                  <a:lumOff val="25000"/>
                </a:srgbClr>
              </a:solidFill>
              <a:uFillTx/>
              <a:ea typeface="微软雅黑" panose="020B0503020204020204" charset="-122"/>
            </a:endParaRPr>
          </a:p>
        </p:txBody>
      </p:sp>
      <p:sp>
        <p:nvSpPr>
          <p:cNvPr id="33" name="文本框 32"/>
          <p:cNvSpPr txBox="1"/>
          <p:nvPr>
            <p:custDataLst>
              <p:tags r:id="rId4"/>
            </p:custDataLst>
          </p:nvPr>
        </p:nvSpPr>
        <p:spPr>
          <a:xfrm>
            <a:off x="4670425" y="3761105"/>
            <a:ext cx="3164205" cy="180086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marL="285750" indent="-285750" algn="just">
              <a:lnSpc>
                <a:spcPct val="130000"/>
              </a:lnSpc>
              <a:spcBef>
                <a:spcPts val="1000"/>
              </a:spcBef>
              <a:spcAft>
                <a:spcPts val="0"/>
              </a:spcAft>
              <a:buFont typeface="Arial" panose="020B0604020202020204" pitchFamily="34" charset="0"/>
              <a:buChar char="•"/>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根据握拍动作要领，练习者反复练习正、反手握拍，手在网上沿击球。</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a:p>
            <a:pPr marL="285750" indent="-285750" algn="just">
              <a:lnSpc>
                <a:spcPct val="130000"/>
              </a:lnSpc>
              <a:spcBef>
                <a:spcPts val="1000"/>
              </a:spcBef>
              <a:spcAft>
                <a:spcPts val="0"/>
              </a:spcAft>
              <a:buFont typeface="Arial" panose="020B0604020202020204" pitchFamily="34" charset="0"/>
              <a:buChar char="•"/>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用绳吊球在网上沿，练习者用放松的动作反复练习搓切动作。</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5" name="文本框 34"/>
          <p:cNvSpPr txBox="1"/>
          <p:nvPr>
            <p:custDataLst>
              <p:tags r:id="rId5"/>
            </p:custDataLst>
          </p:nvPr>
        </p:nvSpPr>
        <p:spPr>
          <a:xfrm>
            <a:off x="878205" y="3761105"/>
            <a:ext cx="3164205" cy="180086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marL="285750" indent="-285750" algn="just">
              <a:lnSpc>
                <a:spcPct val="120000"/>
              </a:lnSpc>
              <a:buFont typeface="Arial" panose="020B0604020202020204" pitchFamily="34" charset="0"/>
              <a:buChar char="•"/>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练习者把球拍放在网上沿，同伴抛球，反复练习高点击球。</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a:p>
            <a:pPr marL="285750" indent="-285750" algn="just">
              <a:lnSpc>
                <a:spcPct val="120000"/>
              </a:lnSpc>
              <a:buFont typeface="Arial" panose="020B0604020202020204" pitchFamily="34" charset="0"/>
              <a:buChar char="•"/>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同伴抛球，练习者练习跨一步上网击球动作，要求动作快。</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6" name="文本框 35"/>
          <p:cNvSpPr txBox="1"/>
          <p:nvPr>
            <p:custDataLst>
              <p:tags r:id="rId6"/>
            </p:custDataLst>
          </p:nvPr>
        </p:nvSpPr>
        <p:spPr>
          <a:xfrm>
            <a:off x="8462645" y="3761105"/>
            <a:ext cx="2851150" cy="1111250"/>
          </a:xfrm>
          <a:prstGeom prst="rect">
            <a:avLst/>
          </a:prstGeom>
          <a:noFill/>
        </p:spPr>
        <p:txBody>
          <a:bodyPr wrap="square" lIns="90000" tIns="0" rIns="90000" bIns="46800" rtlCol="0"/>
          <a:lstStyle>
            <a:defPPr>
              <a:defRPr lang="zh-CN"/>
            </a:defPPr>
            <a:lvl1pPr fontAlgn="auto">
              <a:lnSpc>
                <a:spcPct val="130000"/>
              </a:lnSpc>
              <a:spcAft>
                <a:spcPts val="1000"/>
              </a:spcAft>
              <a:defRPr sz="1600" spc="150"/>
            </a:lvl1pPr>
          </a:lstStyle>
          <a:p>
            <a:pPr marL="285750" indent="-285750" algn="just">
              <a:lnSpc>
                <a:spcPct val="130000"/>
              </a:lnSpc>
              <a:buFont typeface="Arial" panose="020B0604020202020204" pitchFamily="34" charset="0"/>
              <a:buChar char="•"/>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根据规范动作，反复练习搓切动作和捻动动作。</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a:p>
            <a:pPr marL="285750" indent="-285750" algn="just">
              <a:lnSpc>
                <a:spcPct val="130000"/>
              </a:lnSpc>
              <a:buFont typeface="Arial" panose="020B0604020202020204" pitchFamily="34" charset="0"/>
              <a:buChar char="•"/>
            </a:pPr>
            <a:r>
              <a:rPr lang="zh-CN" altLang="en-US" sz="1400" spc="100" dirty="0">
                <a:solidFill>
                  <a:schemeClr val="tx1">
                    <a:lumMod val="65000"/>
                    <a:lumOff val="35000"/>
                  </a:schemeClr>
                </a:solidFill>
                <a:uFillTx/>
                <a:latin typeface="微软雅黑" panose="020B0503020204020204" charset="-122"/>
                <a:ea typeface="微软雅黑" panose="020B0503020204020204" charset="-122"/>
              </a:rPr>
              <a:t>同伴抛球，练习者反复进行搓切球练习。</a:t>
            </a:r>
            <a:endParaRPr lang="zh-CN" altLang="en-US" sz="1400" spc="1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7" name="矩形 36"/>
          <p:cNvSpPr/>
          <p:nvPr>
            <p:custDataLst>
              <p:tags r:id="rId7"/>
            </p:custDataLst>
          </p:nvPr>
        </p:nvSpPr>
        <p:spPr>
          <a:xfrm flipH="1">
            <a:off x="773029" y="232015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01</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sp>
        <p:nvSpPr>
          <p:cNvPr id="38" name="矩形 37"/>
          <p:cNvSpPr/>
          <p:nvPr>
            <p:custDataLst>
              <p:tags r:id="rId8"/>
            </p:custDataLst>
          </p:nvPr>
        </p:nvSpPr>
        <p:spPr>
          <a:xfrm flipH="1">
            <a:off x="4570908" y="232015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FF9300"/>
                </a:solidFill>
                <a:latin typeface="微软雅黑" panose="020B0503020204020204" charset="-122"/>
                <a:ea typeface="微软雅黑" panose="020B0503020204020204" charset="-122"/>
                <a:cs typeface="Arial" panose="020B0604020202020204" pitchFamily="34" charset="0"/>
              </a:rPr>
              <a:t>02</a:t>
            </a:r>
            <a:endParaRPr kumimoji="1" lang="en-US" altLang="zh-CN" sz="3200" b="1" dirty="0">
              <a:ln w="28575">
                <a:noFill/>
                <a:miter lim="800000"/>
              </a:ln>
              <a:solidFill>
                <a:srgbClr val="FF9300"/>
              </a:solidFill>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9"/>
            </p:custDataLst>
          </p:nvPr>
        </p:nvSpPr>
        <p:spPr>
          <a:xfrm flipH="1">
            <a:off x="8352103" y="2320158"/>
            <a:ext cx="943291" cy="739936"/>
          </a:xfrm>
          <a:prstGeom prst="rect">
            <a:avLst/>
          </a:prstGeom>
          <a:noFill/>
          <a:ln>
            <a:no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r>
              <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rPr>
              <a:t>03</a:t>
            </a:r>
            <a:endParaRPr kumimoji="1" lang="en-US" altLang="zh-CN" sz="3200" b="1" dirty="0">
              <a:ln w="28575">
                <a:noFill/>
                <a:miter lim="800000"/>
              </a:ln>
              <a:solidFill>
                <a:srgbClr val="295DAB"/>
              </a:solidFill>
              <a:latin typeface="微软雅黑" panose="020B0503020204020204" charset="-122"/>
              <a:ea typeface="微软雅黑" panose="020B0503020204020204" charset="-122"/>
              <a:cs typeface="Arial" panose="020B0604020202020204" pitchFamily="34" charset="0"/>
            </a:endParaRPr>
          </a:p>
        </p:txBody>
      </p:sp>
      <p:cxnSp>
        <p:nvCxnSpPr>
          <p:cNvPr id="8" name="直接连接符 7"/>
          <p:cNvCxnSpPr/>
          <p:nvPr>
            <p:custDataLst>
              <p:tags r:id="rId10"/>
            </p:custDataLst>
          </p:nvPr>
        </p:nvCxnSpPr>
        <p:spPr>
          <a:xfrm>
            <a:off x="4252729" y="2914135"/>
            <a:ext cx="0" cy="2880000"/>
          </a:xfrm>
          <a:prstGeom prst="line">
            <a:avLst/>
          </a:prstGeom>
          <a:ln w="1270">
            <a:solidFill>
              <a:schemeClr val="accent1"/>
            </a:solidFill>
            <a:prstDash val="dash"/>
            <a:headEnd type="diamond"/>
            <a:tailEnd type="diamond"/>
          </a:ln>
        </p:spPr>
        <p:style>
          <a:lnRef idx="1">
            <a:srgbClr val="1E6BC5"/>
          </a:lnRef>
          <a:fillRef idx="0">
            <a:srgbClr val="1E6BC5"/>
          </a:fillRef>
          <a:effectRef idx="0">
            <a:srgbClr val="1E6BC5"/>
          </a:effectRef>
          <a:fontRef idx="minor">
            <a:srgbClr val="000000"/>
          </a:fontRef>
        </p:style>
      </p:cxnSp>
      <p:cxnSp>
        <p:nvCxnSpPr>
          <p:cNvPr id="49" name="直接连接符 48"/>
          <p:cNvCxnSpPr/>
          <p:nvPr>
            <p:custDataLst>
              <p:tags r:id="rId11"/>
            </p:custDataLst>
          </p:nvPr>
        </p:nvCxnSpPr>
        <p:spPr>
          <a:xfrm>
            <a:off x="8077066" y="2914135"/>
            <a:ext cx="0" cy="2880000"/>
          </a:xfrm>
          <a:prstGeom prst="line">
            <a:avLst/>
          </a:prstGeom>
          <a:ln w="1270">
            <a:solidFill>
              <a:schemeClr val="accent1"/>
            </a:solidFill>
            <a:prstDash val="dash"/>
            <a:headEnd type="diamond"/>
            <a:tailEnd type="diamond"/>
          </a:ln>
        </p:spPr>
        <p:style>
          <a:lnRef idx="1">
            <a:srgbClr val="1E6BC5"/>
          </a:lnRef>
          <a:fillRef idx="0">
            <a:srgbClr val="1E6BC5"/>
          </a:fillRef>
          <a:effectRef idx="0">
            <a:srgbClr val="1E6BC5"/>
          </a:effectRef>
          <a:fontRef idx="minor">
            <a:srgbClr val="000000"/>
          </a:fontRef>
        </p:style>
      </p:cxn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250">
        <p:checker/>
      </p:transition>
    </mc:Choice>
    <mc:Fallback>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801370" y="888365"/>
            <a:ext cx="10800080" cy="2228850"/>
            <a:chOff x="1262" y="1399"/>
            <a:chExt cx="17008" cy="3510"/>
          </a:xfrm>
        </p:grpSpPr>
        <p:sp>
          <p:nvSpPr>
            <p:cNvPr id="8" name="文本框 7"/>
            <p:cNvSpPr txBox="1"/>
            <p:nvPr/>
          </p:nvSpPr>
          <p:spPr>
            <a:xfrm>
              <a:off x="6045" y="1399"/>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四、羽毛球基本步法教学练习</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262" y="2529"/>
              <a:ext cx="17008" cy="2381"/>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（一）准备姿势</a:t>
              </a:r>
              <a:endParaRPr lang="zh-CN" altLang="en-US" b="1" spc="100" dirty="0">
                <a:solidFill>
                  <a:srgbClr val="595959"/>
                </a:solidFill>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spcAft>
                  <a:spcPts val="0"/>
                </a:spcAft>
                <a:buFont typeface="Wingdings" panose="05000000000000000000" charset="0"/>
                <a:buChar char="n"/>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羽毛球的准备姿势，是一种让身体处于能够同时向任何方向运动的准备姿势。其正确姿势为：双脚自然开立，与肩同宽，身体重心均匀放在双脚前脚掌上，上身前倾，踝关节、膝关节和髋关节稍稍弯曲，双臂在肘关节处弯曲成90°，持拍手将拍持于胸前，目光向前注视来球。</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grpSp>
      <p:pic>
        <p:nvPicPr>
          <p:cNvPr id="3" name="图片 2"/>
          <p:cNvPicPr>
            <a:picLocks noChangeAspect="1"/>
          </p:cNvPicPr>
          <p:nvPr/>
        </p:nvPicPr>
        <p:blipFill>
          <a:blip r:embed="rId2"/>
          <a:stretch>
            <a:fillRect/>
          </a:stretch>
        </p:blipFill>
        <p:spPr>
          <a:xfrm>
            <a:off x="3536315" y="3253740"/>
            <a:ext cx="5479415" cy="2964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5"/>
          <p:cNvPicPr>
            <a:picLocks noChangeAspect="1"/>
          </p:cNvPicPr>
          <p:nvPr/>
        </p:nvPicPr>
        <p:blipFill>
          <a:blip r:embed="rId1">
            <a:clrChange>
              <a:clrFrom>
                <a:srgbClr val="FFFFFF">
                  <a:alpha val="100000"/>
                </a:srgbClr>
              </a:clrFrom>
              <a:clrTo>
                <a:srgbClr val="FFFFFF">
                  <a:alpha val="100000"/>
                  <a:alpha val="0"/>
                </a:srgbClr>
              </a:clrTo>
            </a:clrChange>
            <a:lum bright="70001" contrast="-70000"/>
          </a:blip>
          <a:srcRect b="1907"/>
          <a:stretch>
            <a:fillRect/>
          </a:stretch>
        </p:blipFill>
        <p:spPr>
          <a:xfrm rot="1175167">
            <a:off x="9099550" y="3329940"/>
            <a:ext cx="2581910" cy="3689985"/>
          </a:xfrm>
          <a:prstGeom prst="rect">
            <a:avLst/>
          </a:prstGeom>
          <a:noFill/>
          <a:ln w="9525">
            <a:noFill/>
          </a:ln>
        </p:spPr>
      </p:pic>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695960" y="1097280"/>
            <a:ext cx="10800000" cy="4956175"/>
          </a:xfrm>
          <a:prstGeom prst="rect">
            <a:avLst/>
          </a:prstGeom>
          <a:noFill/>
          <a:ln w="9525">
            <a:noFill/>
          </a:ln>
        </p:spPr>
        <p:txBody>
          <a:bodyPr wrap="square" anchor="t">
            <a:spAutoFit/>
          </a:bodyPr>
          <a:p>
            <a:pPr indent="0" algn="just" fontAlgn="auto">
              <a:lnSpc>
                <a:spcPct val="130000"/>
              </a:lnSpc>
              <a:spcBef>
                <a:spcPts val="500"/>
              </a:spcBef>
              <a:spcAft>
                <a:spcPts val="600"/>
              </a:spcAft>
              <a:buFont typeface="Wingdings" panose="05000000000000000000" pitchFamily="2" charset="2"/>
              <a:buNone/>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（二）羽毛球基本步法规范动作</a:t>
            </a:r>
            <a:endPar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500"/>
              </a:spcBef>
              <a:spcAft>
                <a:spcPts val="600"/>
              </a:spcAft>
              <a:buFont typeface="+mj-lt"/>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上网移动步法：</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右边上网：可采用两步或三步跨步移动的方法，也可采用垫一步再跨一大步移动的方法上网。左边上网：同右边上网，只是移动方向是朝左边网前。</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500"/>
              </a:spcBef>
              <a:spcAft>
                <a:spcPts val="600"/>
              </a:spcAft>
              <a:buFont typeface="+mj-lt"/>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两侧移动步法（接杀球）：</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向右侧移动步法：离中心较近时用蹬跨一大步到位击球。如离中心较远，则垫一小步后右脚再跨一步。向左侧移动步法：与向右侧移动步法相同。离中心较近时，则左脚先移动一小步，再左转体，右脚跨一大步到位击球。</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500"/>
              </a:spcBef>
              <a:spcAft>
                <a:spcPts val="600"/>
              </a:spcAft>
              <a:buFont typeface="+mj-lt"/>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起跳腾空步法：</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步子到位后，为了争取时间高点击球，而单脚或双脚起跳，居高临下，凌空一击的步法叫起跳腾空步法。它主要采用并步加蹬跳步，这种步法在两底线和两侧突击进攻时较多使用。</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500"/>
              </a:spcBef>
              <a:spcAft>
                <a:spcPts val="600"/>
              </a:spcAft>
              <a:buFont typeface="+mj-lt"/>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后退移动步法：</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正手后退步法：一般采用侧身后退，有利于到位后挥拍击球。采用并步加跳步，向右后场移动。头顶后退步法：基本同正手后退步法，只是移动方向是在左后场，且用头顶击球。</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500"/>
              </a:spcBef>
              <a:spcAft>
                <a:spcPts val="600"/>
              </a:spcAft>
              <a:buFont typeface="+mj-lt"/>
              <a:buAutoNum type="arabicPeriod"/>
            </a:pPr>
            <a:r>
              <a:rPr lang="zh-CN" altLang="en-US" sz="1600" b="1" spc="100" dirty="0">
                <a:solidFill>
                  <a:srgbClr val="595959"/>
                </a:solidFill>
                <a:latin typeface="微软雅黑" panose="020B0503020204020204" charset="-122"/>
                <a:ea typeface="微软雅黑" panose="020B0503020204020204" charset="-122"/>
                <a:sym typeface="微软雅黑" panose="020B0503020204020204" charset="-122"/>
              </a:rPr>
              <a:t>前后场连贯移动步法：</a:t>
            </a: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连贯移动是指两个或两个以上击球动作之间的移动是连贯的。其原因大致有两种：一种是战术目的明确或预测判断有十分把握的情况下，步法移动迅速。另一种是双方互相还击的球速都比较快，如接杀抽、放网、勾、推这样一类技术，运动员跑起来步法之间衔接很快，也被认为是连贯的。</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clrChange>
              <a:clrFrom>
                <a:srgbClr val="F6F6F6">
                  <a:alpha val="100000"/>
                </a:srgbClr>
              </a:clrFrom>
              <a:clrTo>
                <a:srgbClr val="F6F6F6">
                  <a:alpha val="100000"/>
                  <a:alpha val="0"/>
                </a:srgbClr>
              </a:clrTo>
            </a:clrChange>
          </a:blip>
          <a:srcRect t="6880" b="5515"/>
          <a:stretch>
            <a:fillRect/>
          </a:stretch>
        </p:blipFill>
        <p:spPr>
          <a:xfrm>
            <a:off x="1664335" y="4586605"/>
            <a:ext cx="2106930" cy="2204085"/>
          </a:xfrm>
          <a:prstGeom prst="rect">
            <a:avLst/>
          </a:prstGeom>
        </p:spPr>
      </p:pic>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435975" y="4058285"/>
            <a:ext cx="3050540" cy="2647315"/>
          </a:xfrm>
          <a:prstGeom prst="rect">
            <a:avLst/>
          </a:prstGeom>
        </p:spPr>
      </p:pic>
      <p:pic>
        <p:nvPicPr>
          <p:cNvPr id="6" name="图片 5"/>
          <p:cNvPicPr>
            <a:picLocks noChangeAspect="1"/>
          </p:cNvPicPr>
          <p:nvPr/>
        </p:nvPicPr>
        <p:blipFill>
          <a:blip r:embed="rId3"/>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羽毛球基本战术教学理论与方法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01370" y="896620"/>
            <a:ext cx="10800080" cy="3783965"/>
            <a:chOff x="1262" y="1560"/>
            <a:chExt cx="17008" cy="5959"/>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一、羽毛球运动的战术特点</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262" y="2538"/>
              <a:ext cx="17008" cy="4981"/>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（一）以技术为基础：</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任何战术都是由各种技术组成并由各种技术表现出来的。高质量的战术，必定以高水平的技术为基础。一个新颖的战术或是由新技术组成，或是改变原有技术运用的方式。故技术是战术的基础，又通过战术来表现和发挥。高水平的技术有利于高质量的战术的产生，高质量的战术的运用又会刺激技术的提高和发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（二）进攻与防守转换迅速：</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羽毛球比赛中攻防转换的速度是非常快的：从对方发球开始，就酝酿着进攻。一个回合中，几次攻防的转换，仅在几秒或十几秒内完成。这构成了羽毛球比赛的一大特点。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（三）战术组合的随机性：</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攻防转换速度对攻防战术影响很大：许多预定的战术由于进攻的速度太快使防守跟不上而无法运用。不过，运动员在激烈的争夺中又会随机创造、组合一些新配合和新的战术，从而使战术富有生机，使比赛更加扣人心弦。</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（四）我国羽毛球战术指导思想：</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我国羽毛球的战术指导思想是以我为主，以快为主，以攻为主。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羽毛球基本战术教学理论与方法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9662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二、单打战术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椭圆 13"/>
          <p:cNvSpPr/>
          <p:nvPr>
            <p:custDataLst>
              <p:tags r:id="rId2"/>
            </p:custDataLst>
          </p:nvPr>
        </p:nvSpPr>
        <p:spPr>
          <a:xfrm>
            <a:off x="4659630" y="2028190"/>
            <a:ext cx="716280" cy="737235"/>
          </a:xfrm>
          <a:prstGeom prst="ellipse">
            <a:avLst/>
          </a:prstGeom>
          <a:solidFill>
            <a:srgbClr val="FFC0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5" name="椭圆 14"/>
          <p:cNvSpPr/>
          <p:nvPr>
            <p:custDataLst>
              <p:tags r:id="rId3"/>
            </p:custDataLst>
          </p:nvPr>
        </p:nvSpPr>
        <p:spPr>
          <a:xfrm>
            <a:off x="2828925" y="4683125"/>
            <a:ext cx="716280" cy="737235"/>
          </a:xfrm>
          <a:prstGeom prst="ellipse">
            <a:avLst/>
          </a:prstGeom>
          <a:solidFill>
            <a:srgbClr val="4472C4"/>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6" name="椭圆 15"/>
          <p:cNvSpPr/>
          <p:nvPr>
            <p:custDataLst>
              <p:tags r:id="rId4"/>
            </p:custDataLst>
          </p:nvPr>
        </p:nvSpPr>
        <p:spPr>
          <a:xfrm>
            <a:off x="6638925" y="2037080"/>
            <a:ext cx="716280" cy="737235"/>
          </a:xfrm>
          <a:prstGeom prst="ellipse">
            <a:avLst/>
          </a:prstGeom>
          <a:solidFill>
            <a:srgbClr val="5B9BD5"/>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8" name="矩形 27"/>
          <p:cNvSpPr/>
          <p:nvPr>
            <p:custDataLst>
              <p:tags r:id="rId5"/>
            </p:custDataLst>
          </p:nvPr>
        </p:nvSpPr>
        <p:spPr>
          <a:xfrm>
            <a:off x="504036" y="3241738"/>
            <a:ext cx="2526608" cy="423016"/>
          </a:xfrm>
          <a:prstGeom prst="rect">
            <a:avLst/>
          </a:prstGeom>
        </p:spPr>
        <p:txBody>
          <a:bodyPr wrap="square" lIns="90000" tIns="46800" rIns="90000" bIns="0" anchor="b" anchorCtr="0">
            <a:normAutofit/>
          </a:bodyPr>
          <a:p>
            <a:pPr lvl="0" algn="r" defTabSz="913765">
              <a:lnSpc>
                <a:spcPct val="120000"/>
              </a:lnSpc>
              <a:defRPr/>
            </a:pPr>
            <a:r>
              <a:rPr lang="en-US" altLang="zh-CN" sz="1600" b="1" spc="300" dirty="0">
                <a:solidFill>
                  <a:srgbClr val="ED7D31"/>
                </a:solidFill>
                <a:latin typeface="微软雅黑" panose="020B0503020204020204" charset="-122"/>
                <a:ea typeface="微软雅黑" panose="020B0503020204020204" charset="-122"/>
                <a:cs typeface="+mn-ea"/>
              </a:rPr>
              <a:t>2.</a:t>
            </a:r>
            <a:r>
              <a:rPr lang="zh-CN" altLang="en-US" sz="1600" b="1" spc="300" dirty="0">
                <a:solidFill>
                  <a:srgbClr val="ED7D31"/>
                </a:solidFill>
                <a:latin typeface="微软雅黑" panose="020B0503020204020204" charset="-122"/>
                <a:ea typeface="微软雅黑" panose="020B0503020204020204" charset="-122"/>
                <a:cs typeface="+mn-ea"/>
              </a:rPr>
              <a:t>接发球战术</a:t>
            </a:r>
            <a:endParaRPr lang="zh-CN" altLang="en-US" sz="1600" b="1" spc="300" dirty="0">
              <a:solidFill>
                <a:srgbClr val="ED7D31"/>
              </a:solidFill>
              <a:latin typeface="微软雅黑" panose="020B0503020204020204" charset="-122"/>
              <a:ea typeface="微软雅黑" panose="020B0503020204020204" charset="-122"/>
              <a:cs typeface="+mn-ea"/>
            </a:endParaRPr>
          </a:p>
        </p:txBody>
      </p:sp>
      <p:sp>
        <p:nvSpPr>
          <p:cNvPr id="26" name="矩形 25"/>
          <p:cNvSpPr/>
          <p:nvPr>
            <p:custDataLst>
              <p:tags r:id="rId6"/>
            </p:custDataLst>
          </p:nvPr>
        </p:nvSpPr>
        <p:spPr>
          <a:xfrm>
            <a:off x="8255000" y="2044700"/>
            <a:ext cx="2707640" cy="422910"/>
          </a:xfrm>
          <a:prstGeom prst="rect">
            <a:avLst/>
          </a:prstGeom>
        </p:spPr>
        <p:txBody>
          <a:bodyPr wrap="square" lIns="90000" tIns="46800" rIns="90000" bIns="0" anchor="b" anchorCtr="0"/>
          <a:p>
            <a:pPr lvl="0" defTabSz="913765">
              <a:lnSpc>
                <a:spcPct val="120000"/>
              </a:lnSpc>
              <a:defRPr/>
            </a:pPr>
            <a:r>
              <a:rPr lang="en-US" altLang="zh-CN" sz="1600" b="1" spc="300" dirty="0">
                <a:solidFill>
                  <a:srgbClr val="5B9BD5"/>
                </a:solidFill>
                <a:latin typeface="微软雅黑" panose="020B0503020204020204" charset="-122"/>
                <a:ea typeface="微软雅黑" panose="020B0503020204020204" charset="-122"/>
                <a:cs typeface="+mn-ea"/>
              </a:rPr>
              <a:t>4.</a:t>
            </a:r>
            <a:r>
              <a:rPr lang="zh-CN" altLang="en-US" sz="1600" b="1" spc="300" dirty="0">
                <a:solidFill>
                  <a:srgbClr val="5B9BD5"/>
                </a:solidFill>
                <a:latin typeface="微软雅黑" panose="020B0503020204020204" charset="-122"/>
                <a:ea typeface="微软雅黑" panose="020B0503020204020204" charset="-122"/>
                <a:cs typeface="+mn-ea"/>
              </a:rPr>
              <a:t>拉、吊结合杀球战术</a:t>
            </a:r>
            <a:endParaRPr lang="zh-CN" altLang="en-US" sz="1600" b="1" spc="300" dirty="0">
              <a:solidFill>
                <a:srgbClr val="5B9BD5"/>
              </a:solidFill>
              <a:latin typeface="微软雅黑" panose="020B0503020204020204" charset="-122"/>
              <a:ea typeface="微软雅黑" panose="020B0503020204020204" charset="-122"/>
              <a:cs typeface="+mn-ea"/>
            </a:endParaRPr>
          </a:p>
        </p:txBody>
      </p:sp>
      <p:sp>
        <p:nvSpPr>
          <p:cNvPr id="24" name="矩形 23"/>
          <p:cNvSpPr/>
          <p:nvPr>
            <p:custDataLst>
              <p:tags r:id="rId7"/>
            </p:custDataLst>
          </p:nvPr>
        </p:nvSpPr>
        <p:spPr>
          <a:xfrm>
            <a:off x="270357" y="4619043"/>
            <a:ext cx="2526608" cy="423016"/>
          </a:xfrm>
          <a:prstGeom prst="rect">
            <a:avLst/>
          </a:prstGeom>
        </p:spPr>
        <p:txBody>
          <a:bodyPr wrap="square" lIns="90000" tIns="46800" rIns="90000" bIns="0" anchor="b" anchorCtr="0">
            <a:normAutofit/>
          </a:bodyPr>
          <a:p>
            <a:pPr lvl="0" algn="r" defTabSz="913765">
              <a:lnSpc>
                <a:spcPct val="120000"/>
              </a:lnSpc>
              <a:defRPr/>
            </a:pPr>
            <a:r>
              <a:rPr lang="en-US" altLang="zh-CN" sz="1600" b="1" spc="300" dirty="0">
                <a:solidFill>
                  <a:srgbClr val="4472C4"/>
                </a:solidFill>
                <a:latin typeface="微软雅黑" panose="020B0503020204020204" charset="-122"/>
                <a:ea typeface="微软雅黑" panose="020B0503020204020204" charset="-122"/>
                <a:cs typeface="+mn-ea"/>
              </a:rPr>
              <a:t>3.</a:t>
            </a:r>
            <a:r>
              <a:rPr lang="zh-CN" altLang="en-US" sz="1600" b="1" spc="300" dirty="0">
                <a:solidFill>
                  <a:srgbClr val="4472C4"/>
                </a:solidFill>
                <a:latin typeface="微软雅黑" panose="020B0503020204020204" charset="-122"/>
                <a:ea typeface="微软雅黑" panose="020B0503020204020204" charset="-122"/>
                <a:cs typeface="+mn-ea"/>
              </a:rPr>
              <a:t>攻后场战术</a:t>
            </a:r>
            <a:endParaRPr lang="zh-CN" altLang="en-US" sz="1600" b="1" spc="300" dirty="0">
              <a:solidFill>
                <a:srgbClr val="4472C4"/>
              </a:solidFill>
              <a:latin typeface="微软雅黑" panose="020B0503020204020204" charset="-122"/>
              <a:ea typeface="微软雅黑" panose="020B0503020204020204" charset="-122"/>
              <a:cs typeface="+mn-ea"/>
            </a:endParaRPr>
          </a:p>
        </p:txBody>
      </p:sp>
      <p:sp>
        <p:nvSpPr>
          <p:cNvPr id="22" name="矩形 21"/>
          <p:cNvSpPr/>
          <p:nvPr>
            <p:custDataLst>
              <p:tags r:id="rId8"/>
            </p:custDataLst>
          </p:nvPr>
        </p:nvSpPr>
        <p:spPr>
          <a:xfrm>
            <a:off x="9061078" y="3251898"/>
            <a:ext cx="2457330" cy="423016"/>
          </a:xfrm>
          <a:prstGeom prst="rect">
            <a:avLst/>
          </a:prstGeom>
        </p:spPr>
        <p:txBody>
          <a:bodyPr wrap="square" lIns="90000" tIns="46800" rIns="90000" bIns="0" anchor="b" anchorCtr="0">
            <a:normAutofit/>
          </a:bodyPr>
          <a:p>
            <a:pPr lvl="0" defTabSz="913765">
              <a:lnSpc>
                <a:spcPct val="120000"/>
              </a:lnSpc>
              <a:defRPr/>
            </a:pPr>
            <a:r>
              <a:rPr lang="en-US" altLang="zh-CN" sz="1600" b="1" spc="300" dirty="0">
                <a:solidFill>
                  <a:srgbClr val="70AD47"/>
                </a:solidFill>
                <a:latin typeface="微软雅黑" panose="020B0503020204020204" charset="-122"/>
                <a:ea typeface="微软雅黑" panose="020B0503020204020204" charset="-122"/>
                <a:cs typeface="+mn-ea"/>
              </a:rPr>
              <a:t>5.</a:t>
            </a:r>
            <a:r>
              <a:rPr lang="zh-CN" altLang="en-US" sz="1600" b="1" spc="300" dirty="0">
                <a:solidFill>
                  <a:srgbClr val="70AD47"/>
                </a:solidFill>
                <a:latin typeface="微软雅黑" panose="020B0503020204020204" charset="-122"/>
                <a:ea typeface="微软雅黑" panose="020B0503020204020204" charset="-122"/>
                <a:cs typeface="+mn-ea"/>
              </a:rPr>
              <a:t>吊、杀上网战术</a:t>
            </a:r>
            <a:endParaRPr lang="zh-CN" altLang="en-US" sz="1600" b="1" spc="300" dirty="0">
              <a:solidFill>
                <a:srgbClr val="70AD47"/>
              </a:solidFill>
              <a:latin typeface="微软雅黑" panose="020B0503020204020204" charset="-122"/>
              <a:ea typeface="微软雅黑" panose="020B0503020204020204" charset="-122"/>
              <a:cs typeface="+mn-ea"/>
            </a:endParaRPr>
          </a:p>
        </p:txBody>
      </p:sp>
      <p:sp>
        <p:nvSpPr>
          <p:cNvPr id="18" name="任意多边形 17"/>
          <p:cNvSpPr/>
          <p:nvPr>
            <p:custDataLst>
              <p:tags r:id="rId9"/>
            </p:custDataLst>
          </p:nvPr>
        </p:nvSpPr>
        <p:spPr bwMode="auto">
          <a:xfrm>
            <a:off x="4893945" y="2203450"/>
            <a:ext cx="340995" cy="34988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10"/>
            </p:custDataLst>
          </p:nvPr>
        </p:nvSpPr>
        <p:spPr bwMode="auto">
          <a:xfrm>
            <a:off x="3077210" y="4881245"/>
            <a:ext cx="343535" cy="29083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 name="椭圆 19"/>
          <p:cNvSpPr/>
          <p:nvPr>
            <p:custDataLst>
              <p:tags r:id="rId11"/>
            </p:custDataLst>
          </p:nvPr>
        </p:nvSpPr>
        <p:spPr>
          <a:xfrm>
            <a:off x="3314065" y="3096260"/>
            <a:ext cx="716280" cy="737235"/>
          </a:xfrm>
          <a:prstGeom prst="ellipse">
            <a:avLst/>
          </a:prstGeom>
          <a:solidFill>
            <a:srgbClr val="ED7D31"/>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12"/>
            </p:custDataLst>
          </p:nvPr>
        </p:nvSpPr>
        <p:spPr bwMode="auto">
          <a:xfrm>
            <a:off x="3534410" y="3242310"/>
            <a:ext cx="366395" cy="363220"/>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椭圆 29"/>
          <p:cNvSpPr/>
          <p:nvPr>
            <p:custDataLst>
              <p:tags r:id="rId13"/>
            </p:custDataLst>
          </p:nvPr>
        </p:nvSpPr>
        <p:spPr>
          <a:xfrm>
            <a:off x="7979410" y="3079115"/>
            <a:ext cx="716280" cy="737235"/>
          </a:xfrm>
          <a:prstGeom prst="ellipse">
            <a:avLst/>
          </a:prstGeom>
          <a:solidFill>
            <a:srgbClr val="70AD47"/>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4"/>
            </p:custDataLst>
          </p:nvPr>
        </p:nvSpPr>
        <p:spPr bwMode="auto">
          <a:xfrm>
            <a:off x="8124190" y="3210560"/>
            <a:ext cx="461010" cy="438785"/>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5"/>
            </p:custDataLst>
          </p:nvPr>
        </p:nvSpPr>
        <p:spPr bwMode="auto">
          <a:xfrm>
            <a:off x="6959600" y="2205355"/>
            <a:ext cx="196850" cy="363855"/>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3" name="椭圆 32"/>
          <p:cNvSpPr/>
          <p:nvPr>
            <p:custDataLst>
              <p:tags r:id="rId16"/>
            </p:custDataLst>
          </p:nvPr>
        </p:nvSpPr>
        <p:spPr>
          <a:xfrm>
            <a:off x="8426450" y="4679950"/>
            <a:ext cx="716280" cy="737235"/>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5" name="矩形 34"/>
          <p:cNvSpPr/>
          <p:nvPr>
            <p:custDataLst>
              <p:tags r:id="rId17"/>
            </p:custDataLst>
          </p:nvPr>
        </p:nvSpPr>
        <p:spPr>
          <a:xfrm>
            <a:off x="9313185" y="4648166"/>
            <a:ext cx="2481788" cy="423016"/>
          </a:xfrm>
          <a:prstGeom prst="rect">
            <a:avLst/>
          </a:prstGeom>
        </p:spPr>
        <p:txBody>
          <a:bodyPr wrap="square" lIns="90000" tIns="46800" rIns="90000" bIns="0" anchor="b" anchorCtr="0">
            <a:normAutofit/>
          </a:bodyPr>
          <a:p>
            <a:pPr lvl="0" defTabSz="913765">
              <a:lnSpc>
                <a:spcPct val="120000"/>
              </a:lnSpc>
              <a:defRPr/>
            </a:pPr>
            <a:r>
              <a:rPr lang="en-US" altLang="zh-CN" sz="1600" b="1" spc="300" dirty="0">
                <a:solidFill>
                  <a:srgbClr val="295DAB"/>
                </a:solidFill>
                <a:latin typeface="微软雅黑" panose="020B0503020204020204" charset="-122"/>
                <a:ea typeface="微软雅黑" panose="020B0503020204020204" charset="-122"/>
                <a:cs typeface="+mn-ea"/>
              </a:rPr>
              <a:t>6.</a:t>
            </a:r>
            <a:r>
              <a:rPr lang="zh-CN" altLang="en-US" sz="1600" b="1" spc="300" dirty="0">
                <a:solidFill>
                  <a:srgbClr val="295DAB"/>
                </a:solidFill>
                <a:latin typeface="微软雅黑" panose="020B0503020204020204" charset="-122"/>
                <a:ea typeface="微软雅黑" panose="020B0503020204020204" charset="-122"/>
                <a:cs typeface="+mn-ea"/>
              </a:rPr>
              <a:t>防守反攻战术</a:t>
            </a:r>
            <a:endParaRPr lang="zh-CN" altLang="en-US" sz="1600" b="1" spc="300" dirty="0">
              <a:solidFill>
                <a:srgbClr val="295DAB"/>
              </a:solidFill>
              <a:latin typeface="微软雅黑" panose="020B0503020204020204" charset="-122"/>
              <a:ea typeface="微软雅黑" panose="020B0503020204020204" charset="-122"/>
              <a:cs typeface="+mn-ea"/>
            </a:endParaRPr>
          </a:p>
        </p:txBody>
      </p:sp>
      <p:sp>
        <p:nvSpPr>
          <p:cNvPr id="38" name="矩形 37"/>
          <p:cNvSpPr/>
          <p:nvPr>
            <p:custDataLst>
              <p:tags r:id="rId18"/>
            </p:custDataLst>
          </p:nvPr>
        </p:nvSpPr>
        <p:spPr>
          <a:xfrm>
            <a:off x="1005703" y="2044895"/>
            <a:ext cx="2526608" cy="423016"/>
          </a:xfrm>
          <a:prstGeom prst="rect">
            <a:avLst/>
          </a:prstGeom>
        </p:spPr>
        <p:txBody>
          <a:bodyPr wrap="square" lIns="90000" tIns="46800" rIns="90000" bIns="0" anchor="b" anchorCtr="0">
            <a:normAutofit/>
          </a:bodyPr>
          <a:p>
            <a:pPr lvl="0" algn="r" defTabSz="913765">
              <a:lnSpc>
                <a:spcPct val="120000"/>
              </a:lnSpc>
              <a:defRPr/>
            </a:pPr>
            <a:r>
              <a:rPr lang="en-US" altLang="zh-CN" sz="1600" b="1" spc="300" dirty="0">
                <a:solidFill>
                  <a:srgbClr val="FFC000"/>
                </a:solidFill>
                <a:latin typeface="微软雅黑" panose="020B0503020204020204" charset="-122"/>
                <a:ea typeface="微软雅黑" panose="020B0503020204020204" charset="-122"/>
                <a:cs typeface="+mn-ea"/>
              </a:rPr>
              <a:t>1.</a:t>
            </a:r>
            <a:r>
              <a:rPr lang="zh-CN" altLang="en-US" sz="1600" b="1" spc="300" dirty="0">
                <a:solidFill>
                  <a:srgbClr val="FFC000"/>
                </a:solidFill>
                <a:latin typeface="微软雅黑" panose="020B0503020204020204" charset="-122"/>
                <a:ea typeface="微软雅黑" panose="020B0503020204020204" charset="-122"/>
                <a:cs typeface="+mn-ea"/>
              </a:rPr>
              <a:t>发球抢攻战术</a:t>
            </a:r>
            <a:endParaRPr lang="zh-CN" altLang="en-US" sz="1600" b="1" spc="300" dirty="0">
              <a:solidFill>
                <a:srgbClr val="FFC000"/>
              </a:solidFill>
              <a:latin typeface="微软雅黑" panose="020B0503020204020204" charset="-122"/>
              <a:ea typeface="微软雅黑" panose="020B0503020204020204" charset="-122"/>
              <a:cs typeface="+mn-ea"/>
            </a:endParaRPr>
          </a:p>
        </p:txBody>
      </p:sp>
      <p:pic>
        <p:nvPicPr>
          <p:cNvPr id="40" name="图形 39"/>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Lst>
          </a:blip>
          <a:stretch>
            <a:fillRect/>
          </a:stretch>
        </p:blipFill>
        <p:spPr>
          <a:xfrm>
            <a:off x="8569960" y="4786630"/>
            <a:ext cx="529590" cy="501650"/>
          </a:xfrm>
          <a:prstGeom prst="rect">
            <a:avLst/>
          </a:prstGeom>
        </p:spPr>
      </p:pic>
      <p:pic>
        <p:nvPicPr>
          <p:cNvPr id="36" name="图片 35"/>
          <p:cNvPicPr>
            <a:picLocks noChangeAspect="1"/>
          </p:cNvPicPr>
          <p:nvPr/>
        </p:nvPicPr>
        <p:blipFill>
          <a:blip r:embed="rId21">
            <a:clrChange>
              <a:clrFrom>
                <a:srgbClr val="F6F6F6">
                  <a:alpha val="100000"/>
                </a:srgbClr>
              </a:clrFrom>
              <a:clrTo>
                <a:srgbClr val="F6F6F6">
                  <a:alpha val="100000"/>
                  <a:alpha val="0"/>
                </a:srgbClr>
              </a:clrTo>
            </a:clrChange>
          </a:blip>
          <a:stretch>
            <a:fillRect/>
          </a:stretch>
        </p:blipFill>
        <p:spPr>
          <a:xfrm>
            <a:off x="4030345" y="2830830"/>
            <a:ext cx="4058920" cy="2679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28" grpId="0"/>
      <p:bldP spid="24" grpId="0"/>
      <p:bldP spid="26" grpId="0"/>
      <p:bldP spid="22"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羽毛球基本战术教学理论与方法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9662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三、双打战术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椭圆 13"/>
          <p:cNvSpPr/>
          <p:nvPr>
            <p:custDataLst>
              <p:tags r:id="rId2"/>
            </p:custDataLst>
          </p:nvPr>
        </p:nvSpPr>
        <p:spPr>
          <a:xfrm>
            <a:off x="4659630" y="2028190"/>
            <a:ext cx="716280" cy="737235"/>
          </a:xfrm>
          <a:prstGeom prst="ellipse">
            <a:avLst/>
          </a:prstGeom>
          <a:solidFill>
            <a:srgbClr val="FFC0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5" name="椭圆 14"/>
          <p:cNvSpPr/>
          <p:nvPr>
            <p:custDataLst>
              <p:tags r:id="rId3"/>
            </p:custDataLst>
          </p:nvPr>
        </p:nvSpPr>
        <p:spPr>
          <a:xfrm>
            <a:off x="2828925" y="4683125"/>
            <a:ext cx="716280" cy="737235"/>
          </a:xfrm>
          <a:prstGeom prst="ellipse">
            <a:avLst/>
          </a:prstGeom>
          <a:solidFill>
            <a:srgbClr val="4472C4"/>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6" name="椭圆 15"/>
          <p:cNvSpPr/>
          <p:nvPr>
            <p:custDataLst>
              <p:tags r:id="rId4"/>
            </p:custDataLst>
          </p:nvPr>
        </p:nvSpPr>
        <p:spPr>
          <a:xfrm>
            <a:off x="6638925" y="2037080"/>
            <a:ext cx="716280" cy="737235"/>
          </a:xfrm>
          <a:prstGeom prst="ellipse">
            <a:avLst/>
          </a:prstGeom>
          <a:solidFill>
            <a:srgbClr val="5B9BD5"/>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8" name="矩形 27"/>
          <p:cNvSpPr/>
          <p:nvPr>
            <p:custDataLst>
              <p:tags r:id="rId5"/>
            </p:custDataLst>
          </p:nvPr>
        </p:nvSpPr>
        <p:spPr>
          <a:xfrm>
            <a:off x="504036" y="3241738"/>
            <a:ext cx="2526608" cy="423016"/>
          </a:xfrm>
          <a:prstGeom prst="rect">
            <a:avLst/>
          </a:prstGeom>
        </p:spPr>
        <p:txBody>
          <a:bodyPr wrap="square" lIns="90000" tIns="46800" rIns="90000" bIns="0" anchor="b" anchorCtr="0">
            <a:normAutofit/>
          </a:bodyPr>
          <a:p>
            <a:pPr lvl="0" algn="r" defTabSz="913765">
              <a:lnSpc>
                <a:spcPct val="120000"/>
              </a:lnSpc>
              <a:defRPr/>
            </a:pPr>
            <a:r>
              <a:rPr lang="en-US" altLang="zh-CN" sz="1600" b="1" spc="300" dirty="0">
                <a:solidFill>
                  <a:srgbClr val="ED7D31"/>
                </a:solidFill>
                <a:latin typeface="微软雅黑" panose="020B0503020204020204" charset="-122"/>
                <a:ea typeface="微软雅黑" panose="020B0503020204020204" charset="-122"/>
                <a:cs typeface="+mn-ea"/>
              </a:rPr>
              <a:t>2.</a:t>
            </a:r>
            <a:r>
              <a:rPr lang="zh-CN" altLang="en-US" sz="1600" b="1" spc="300" dirty="0">
                <a:solidFill>
                  <a:srgbClr val="ED7D31"/>
                </a:solidFill>
                <a:latin typeface="微软雅黑" panose="020B0503020204020204" charset="-122"/>
                <a:ea typeface="微软雅黑" panose="020B0503020204020204" charset="-122"/>
                <a:cs typeface="+mn-ea"/>
              </a:rPr>
              <a:t>攻后场战术</a:t>
            </a:r>
            <a:endParaRPr lang="zh-CN" altLang="en-US" sz="1600" b="1" spc="300" dirty="0">
              <a:solidFill>
                <a:srgbClr val="ED7D31"/>
              </a:solidFill>
              <a:latin typeface="微软雅黑" panose="020B0503020204020204" charset="-122"/>
              <a:ea typeface="微软雅黑" panose="020B0503020204020204" charset="-122"/>
              <a:cs typeface="+mn-ea"/>
            </a:endParaRPr>
          </a:p>
        </p:txBody>
      </p:sp>
      <p:sp>
        <p:nvSpPr>
          <p:cNvPr id="26" name="矩形 25"/>
          <p:cNvSpPr/>
          <p:nvPr>
            <p:custDataLst>
              <p:tags r:id="rId6"/>
            </p:custDataLst>
          </p:nvPr>
        </p:nvSpPr>
        <p:spPr>
          <a:xfrm>
            <a:off x="8255000" y="2044700"/>
            <a:ext cx="2707640" cy="422910"/>
          </a:xfrm>
          <a:prstGeom prst="rect">
            <a:avLst/>
          </a:prstGeom>
        </p:spPr>
        <p:txBody>
          <a:bodyPr wrap="square" lIns="90000" tIns="46800" rIns="90000" bIns="0" anchor="b" anchorCtr="0"/>
          <a:p>
            <a:pPr lvl="0" defTabSz="913765">
              <a:lnSpc>
                <a:spcPct val="120000"/>
              </a:lnSpc>
              <a:defRPr/>
            </a:pPr>
            <a:r>
              <a:rPr lang="en-US" altLang="zh-CN" sz="1600" b="1" spc="300" dirty="0">
                <a:solidFill>
                  <a:srgbClr val="5B9BD5"/>
                </a:solidFill>
                <a:latin typeface="微软雅黑" panose="020B0503020204020204" charset="-122"/>
                <a:ea typeface="微软雅黑" panose="020B0503020204020204" charset="-122"/>
                <a:cs typeface="+mn-ea"/>
              </a:rPr>
              <a:t>4.</a:t>
            </a:r>
            <a:r>
              <a:rPr lang="zh-CN" altLang="en-US" sz="1600" b="1" spc="300" dirty="0">
                <a:solidFill>
                  <a:srgbClr val="5B9BD5"/>
                </a:solidFill>
                <a:latin typeface="微软雅黑" panose="020B0503020204020204" charset="-122"/>
                <a:ea typeface="微软雅黑" panose="020B0503020204020204" charset="-122"/>
                <a:cs typeface="+mn-ea"/>
              </a:rPr>
              <a:t>攻人战术</a:t>
            </a:r>
            <a:endParaRPr lang="zh-CN" altLang="en-US" sz="1600" b="1" spc="300" dirty="0">
              <a:solidFill>
                <a:srgbClr val="5B9BD5"/>
              </a:solidFill>
              <a:latin typeface="微软雅黑" panose="020B0503020204020204" charset="-122"/>
              <a:ea typeface="微软雅黑" panose="020B0503020204020204" charset="-122"/>
              <a:cs typeface="+mn-ea"/>
            </a:endParaRPr>
          </a:p>
        </p:txBody>
      </p:sp>
      <p:sp>
        <p:nvSpPr>
          <p:cNvPr id="24" name="矩形 23"/>
          <p:cNvSpPr/>
          <p:nvPr>
            <p:custDataLst>
              <p:tags r:id="rId7"/>
            </p:custDataLst>
          </p:nvPr>
        </p:nvSpPr>
        <p:spPr>
          <a:xfrm>
            <a:off x="270357" y="4619043"/>
            <a:ext cx="2526608" cy="423016"/>
          </a:xfrm>
          <a:prstGeom prst="rect">
            <a:avLst/>
          </a:prstGeom>
        </p:spPr>
        <p:txBody>
          <a:bodyPr wrap="square" lIns="90000" tIns="46800" rIns="90000" bIns="0" anchor="b" anchorCtr="0">
            <a:normAutofit/>
          </a:bodyPr>
          <a:p>
            <a:pPr lvl="0" algn="r" defTabSz="913765">
              <a:lnSpc>
                <a:spcPct val="120000"/>
              </a:lnSpc>
              <a:defRPr/>
            </a:pPr>
            <a:r>
              <a:rPr lang="en-US" altLang="zh-CN" sz="1600" b="1" spc="300" dirty="0">
                <a:solidFill>
                  <a:srgbClr val="4472C4"/>
                </a:solidFill>
                <a:latin typeface="微软雅黑" panose="020B0503020204020204" charset="-122"/>
                <a:ea typeface="微软雅黑" panose="020B0503020204020204" charset="-122"/>
                <a:cs typeface="+mn-ea"/>
              </a:rPr>
              <a:t>3.</a:t>
            </a:r>
            <a:r>
              <a:rPr lang="zh-CN" altLang="en-US" sz="1600" b="1" spc="300" dirty="0">
                <a:solidFill>
                  <a:srgbClr val="4472C4"/>
                </a:solidFill>
                <a:latin typeface="微软雅黑" panose="020B0503020204020204" charset="-122"/>
                <a:ea typeface="微软雅黑" panose="020B0503020204020204" charset="-122"/>
                <a:cs typeface="+mn-ea"/>
              </a:rPr>
              <a:t>攻中路战术</a:t>
            </a:r>
            <a:endParaRPr lang="zh-CN" altLang="en-US" sz="1600" b="1" spc="300" dirty="0">
              <a:solidFill>
                <a:srgbClr val="4472C4"/>
              </a:solidFill>
              <a:latin typeface="微软雅黑" panose="020B0503020204020204" charset="-122"/>
              <a:ea typeface="微软雅黑" panose="020B0503020204020204" charset="-122"/>
              <a:cs typeface="+mn-ea"/>
            </a:endParaRPr>
          </a:p>
        </p:txBody>
      </p:sp>
      <p:sp>
        <p:nvSpPr>
          <p:cNvPr id="22" name="矩形 21"/>
          <p:cNvSpPr/>
          <p:nvPr>
            <p:custDataLst>
              <p:tags r:id="rId8"/>
            </p:custDataLst>
          </p:nvPr>
        </p:nvSpPr>
        <p:spPr>
          <a:xfrm>
            <a:off x="9061078" y="3251898"/>
            <a:ext cx="2457330" cy="423016"/>
          </a:xfrm>
          <a:prstGeom prst="rect">
            <a:avLst/>
          </a:prstGeom>
        </p:spPr>
        <p:txBody>
          <a:bodyPr wrap="square" lIns="90000" tIns="46800" rIns="90000" bIns="0" anchor="b" anchorCtr="0">
            <a:normAutofit/>
          </a:bodyPr>
          <a:p>
            <a:pPr lvl="0" defTabSz="913765">
              <a:lnSpc>
                <a:spcPct val="120000"/>
              </a:lnSpc>
              <a:defRPr/>
            </a:pPr>
            <a:r>
              <a:rPr lang="en-US" altLang="zh-CN" sz="1600" b="1" spc="300" dirty="0">
                <a:solidFill>
                  <a:srgbClr val="70AD47"/>
                </a:solidFill>
                <a:latin typeface="微软雅黑" panose="020B0503020204020204" charset="-122"/>
                <a:ea typeface="微软雅黑" panose="020B0503020204020204" charset="-122"/>
                <a:cs typeface="+mn-ea"/>
              </a:rPr>
              <a:t>5.</a:t>
            </a:r>
            <a:r>
              <a:rPr lang="zh-CN" altLang="en-US" sz="1600" b="1" spc="300" dirty="0">
                <a:solidFill>
                  <a:srgbClr val="70AD47"/>
                </a:solidFill>
                <a:latin typeface="微软雅黑" panose="020B0503020204020204" charset="-122"/>
                <a:ea typeface="微软雅黑" panose="020B0503020204020204" charset="-122"/>
                <a:cs typeface="+mn-ea"/>
              </a:rPr>
              <a:t>后攻前封战术</a:t>
            </a:r>
            <a:endParaRPr lang="zh-CN" altLang="en-US" sz="1600" b="1" spc="300" dirty="0">
              <a:solidFill>
                <a:srgbClr val="70AD47"/>
              </a:solidFill>
              <a:latin typeface="微软雅黑" panose="020B0503020204020204" charset="-122"/>
              <a:ea typeface="微软雅黑" panose="020B0503020204020204" charset="-122"/>
              <a:cs typeface="+mn-ea"/>
            </a:endParaRPr>
          </a:p>
        </p:txBody>
      </p:sp>
      <p:sp>
        <p:nvSpPr>
          <p:cNvPr id="18" name="任意多边形 17"/>
          <p:cNvSpPr/>
          <p:nvPr>
            <p:custDataLst>
              <p:tags r:id="rId9"/>
            </p:custDataLst>
          </p:nvPr>
        </p:nvSpPr>
        <p:spPr bwMode="auto">
          <a:xfrm>
            <a:off x="4893945" y="2203450"/>
            <a:ext cx="340995" cy="34988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10"/>
            </p:custDataLst>
          </p:nvPr>
        </p:nvSpPr>
        <p:spPr bwMode="auto">
          <a:xfrm>
            <a:off x="3077210" y="4881245"/>
            <a:ext cx="343535" cy="29083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20" name="椭圆 19"/>
          <p:cNvSpPr/>
          <p:nvPr>
            <p:custDataLst>
              <p:tags r:id="rId11"/>
            </p:custDataLst>
          </p:nvPr>
        </p:nvSpPr>
        <p:spPr>
          <a:xfrm>
            <a:off x="3314065" y="3096260"/>
            <a:ext cx="716280" cy="737235"/>
          </a:xfrm>
          <a:prstGeom prst="ellipse">
            <a:avLst/>
          </a:prstGeom>
          <a:solidFill>
            <a:srgbClr val="ED7D31"/>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12"/>
            </p:custDataLst>
          </p:nvPr>
        </p:nvSpPr>
        <p:spPr bwMode="auto">
          <a:xfrm>
            <a:off x="3534410" y="3242310"/>
            <a:ext cx="366395" cy="363220"/>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椭圆 29"/>
          <p:cNvSpPr/>
          <p:nvPr>
            <p:custDataLst>
              <p:tags r:id="rId13"/>
            </p:custDataLst>
          </p:nvPr>
        </p:nvSpPr>
        <p:spPr>
          <a:xfrm>
            <a:off x="7979410" y="3079115"/>
            <a:ext cx="716280" cy="737235"/>
          </a:xfrm>
          <a:prstGeom prst="ellipse">
            <a:avLst/>
          </a:prstGeom>
          <a:solidFill>
            <a:srgbClr val="70AD47"/>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4"/>
            </p:custDataLst>
          </p:nvPr>
        </p:nvSpPr>
        <p:spPr bwMode="auto">
          <a:xfrm>
            <a:off x="8124190" y="3210560"/>
            <a:ext cx="461010" cy="438785"/>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5"/>
            </p:custDataLst>
          </p:nvPr>
        </p:nvSpPr>
        <p:spPr bwMode="auto">
          <a:xfrm>
            <a:off x="6959600" y="2205355"/>
            <a:ext cx="196850" cy="363855"/>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3" name="椭圆 32"/>
          <p:cNvSpPr/>
          <p:nvPr>
            <p:custDataLst>
              <p:tags r:id="rId16"/>
            </p:custDataLst>
          </p:nvPr>
        </p:nvSpPr>
        <p:spPr>
          <a:xfrm>
            <a:off x="8426450" y="4679950"/>
            <a:ext cx="716280" cy="737235"/>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5" name="矩形 34"/>
          <p:cNvSpPr/>
          <p:nvPr>
            <p:custDataLst>
              <p:tags r:id="rId17"/>
            </p:custDataLst>
          </p:nvPr>
        </p:nvSpPr>
        <p:spPr>
          <a:xfrm>
            <a:off x="9313185" y="4648166"/>
            <a:ext cx="2481788" cy="423016"/>
          </a:xfrm>
          <a:prstGeom prst="rect">
            <a:avLst/>
          </a:prstGeom>
        </p:spPr>
        <p:txBody>
          <a:bodyPr wrap="square" lIns="90000" tIns="46800" rIns="90000" bIns="0" anchor="b" anchorCtr="0">
            <a:normAutofit/>
          </a:bodyPr>
          <a:p>
            <a:pPr lvl="0" defTabSz="913765">
              <a:lnSpc>
                <a:spcPct val="120000"/>
              </a:lnSpc>
              <a:defRPr/>
            </a:pPr>
            <a:r>
              <a:rPr lang="en-US" altLang="zh-CN" sz="1600" b="1" spc="300" dirty="0">
                <a:solidFill>
                  <a:srgbClr val="295DAB"/>
                </a:solidFill>
                <a:latin typeface="微软雅黑" panose="020B0503020204020204" charset="-122"/>
                <a:ea typeface="微软雅黑" panose="020B0503020204020204" charset="-122"/>
                <a:cs typeface="+mn-ea"/>
              </a:rPr>
              <a:t>6.</a:t>
            </a:r>
            <a:r>
              <a:rPr lang="zh-CN" altLang="en-US" sz="1600" b="1" spc="300" dirty="0">
                <a:solidFill>
                  <a:srgbClr val="295DAB"/>
                </a:solidFill>
                <a:latin typeface="微软雅黑" panose="020B0503020204020204" charset="-122"/>
                <a:ea typeface="微软雅黑" panose="020B0503020204020204" charset="-122"/>
                <a:cs typeface="+mn-ea"/>
              </a:rPr>
              <a:t>防守反攻战术</a:t>
            </a:r>
            <a:endParaRPr lang="zh-CN" altLang="en-US" sz="1600" b="1" spc="300" dirty="0">
              <a:solidFill>
                <a:srgbClr val="295DAB"/>
              </a:solidFill>
              <a:latin typeface="微软雅黑" panose="020B0503020204020204" charset="-122"/>
              <a:ea typeface="微软雅黑" panose="020B0503020204020204" charset="-122"/>
              <a:cs typeface="+mn-ea"/>
            </a:endParaRPr>
          </a:p>
        </p:txBody>
      </p:sp>
      <p:sp>
        <p:nvSpPr>
          <p:cNvPr id="38" name="矩形 37"/>
          <p:cNvSpPr/>
          <p:nvPr>
            <p:custDataLst>
              <p:tags r:id="rId18"/>
            </p:custDataLst>
          </p:nvPr>
        </p:nvSpPr>
        <p:spPr>
          <a:xfrm>
            <a:off x="1005703" y="2044895"/>
            <a:ext cx="2526608" cy="423016"/>
          </a:xfrm>
          <a:prstGeom prst="rect">
            <a:avLst/>
          </a:prstGeom>
        </p:spPr>
        <p:txBody>
          <a:bodyPr wrap="square" lIns="90000" tIns="46800" rIns="90000" bIns="0" anchor="b" anchorCtr="0">
            <a:normAutofit/>
          </a:bodyPr>
          <a:p>
            <a:pPr lvl="0" algn="r" defTabSz="913765">
              <a:lnSpc>
                <a:spcPct val="120000"/>
              </a:lnSpc>
              <a:defRPr/>
            </a:pPr>
            <a:r>
              <a:rPr lang="en-US" altLang="zh-CN" sz="1600" b="1" spc="300" dirty="0">
                <a:solidFill>
                  <a:srgbClr val="FFC000"/>
                </a:solidFill>
                <a:latin typeface="微软雅黑" panose="020B0503020204020204" charset="-122"/>
                <a:ea typeface="微软雅黑" panose="020B0503020204020204" charset="-122"/>
                <a:cs typeface="+mn-ea"/>
              </a:rPr>
              <a:t>1.</a:t>
            </a:r>
            <a:r>
              <a:rPr lang="zh-CN" altLang="en-US" sz="1600" b="1" spc="300" dirty="0">
                <a:solidFill>
                  <a:srgbClr val="FFC000"/>
                </a:solidFill>
                <a:latin typeface="微软雅黑" panose="020B0503020204020204" charset="-122"/>
                <a:ea typeface="微软雅黑" panose="020B0503020204020204" charset="-122"/>
                <a:cs typeface="+mn-ea"/>
              </a:rPr>
              <a:t>攻直线战术</a:t>
            </a:r>
            <a:endParaRPr lang="zh-CN" altLang="en-US" sz="1600" b="1" spc="300" dirty="0">
              <a:solidFill>
                <a:srgbClr val="FFC000"/>
              </a:solidFill>
              <a:latin typeface="微软雅黑" panose="020B0503020204020204" charset="-122"/>
              <a:ea typeface="微软雅黑" panose="020B0503020204020204" charset="-122"/>
              <a:cs typeface="+mn-ea"/>
            </a:endParaRPr>
          </a:p>
        </p:txBody>
      </p:sp>
      <p:pic>
        <p:nvPicPr>
          <p:cNvPr id="40" name="图形 39"/>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Lst>
          </a:blip>
          <a:stretch>
            <a:fillRect/>
          </a:stretch>
        </p:blipFill>
        <p:spPr>
          <a:xfrm>
            <a:off x="8569960" y="4786630"/>
            <a:ext cx="529590" cy="501650"/>
          </a:xfrm>
          <a:prstGeom prst="rect">
            <a:avLst/>
          </a:prstGeom>
        </p:spPr>
      </p:pic>
      <p:pic>
        <p:nvPicPr>
          <p:cNvPr id="2" name="图片 1"/>
          <p:cNvPicPr>
            <a:picLocks noChangeAspect="1"/>
          </p:cNvPicPr>
          <p:nvPr/>
        </p:nvPicPr>
        <p:blipFill>
          <a:blip r:embed="rId21"/>
          <a:stretch>
            <a:fillRect/>
          </a:stretch>
        </p:blipFill>
        <p:spPr>
          <a:xfrm>
            <a:off x="4351655" y="3038475"/>
            <a:ext cx="3467735" cy="2625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000"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000"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000"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28" grpId="0"/>
      <p:bldP spid="24" grpId="0"/>
      <p:bldP spid="26" grpId="0"/>
      <p:bldP spid="22"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羽毛球基本战术教学理论与方法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801370" y="896620"/>
            <a:ext cx="10800080" cy="1031875"/>
            <a:chOff x="1262" y="1560"/>
            <a:chExt cx="17008" cy="1625"/>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四、固定线路的简单战术练习方法</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262" y="2538"/>
              <a:ext cx="17008" cy="647"/>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（一）单一技术练习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109980" y="2566670"/>
            <a:ext cx="6521450" cy="622300"/>
            <a:chOff x="1748" y="4042"/>
            <a:chExt cx="10270" cy="980"/>
          </a:xfrm>
        </p:grpSpPr>
        <p:sp>
          <p:nvSpPr>
            <p:cNvPr id="57" name="文本框 56"/>
            <p:cNvSpPr txBox="1"/>
            <p:nvPr>
              <p:custDataLst>
                <p:tags r:id="rId2"/>
              </p:custDataLst>
            </p:nvPr>
          </p:nvSpPr>
          <p:spPr>
            <a:xfrm>
              <a:off x="3102" y="4194"/>
              <a:ext cx="8916" cy="676"/>
            </a:xfrm>
            <a:prstGeom prst="rect">
              <a:avLst/>
            </a:prstGeom>
            <a:noFill/>
          </p:spPr>
          <p:txBody>
            <a:bodyPr wrap="square" lIns="101600" tIns="0" rIns="82550" bIns="0" rtlCol="0" anchor="ctr" anchorCtr="0">
              <a:noAutofit/>
            </a:bodyPr>
            <a:lstStyle>
              <a:defPPr>
                <a:defRPr lang="zh-CN"/>
              </a:defPPr>
              <a:lvl1pPr fontAlgn="auto">
                <a:lnSpc>
                  <a:spcPct val="130000"/>
                </a:lnSpc>
                <a:defRPr sz="1600" spc="150">
                  <a:uFillTx/>
                </a:defRPr>
              </a:lvl1pPr>
            </a:lstStyle>
            <a:p>
              <a:pPr algn="just">
                <a:lnSpc>
                  <a:spcPct val="110000"/>
                </a:lnSpc>
                <a:spcAft>
                  <a:spcPts val="1000"/>
                </a:spcAft>
              </a:pPr>
              <a:r>
                <a:rPr lang="zh-CN" altLang="en-US" sz="1400" b="1" spc="200" dirty="0">
                  <a:solidFill>
                    <a:schemeClr val="tx1">
                      <a:lumMod val="65000"/>
                      <a:lumOff val="35000"/>
                    </a:schemeClr>
                  </a:solidFill>
                  <a:uFillTx/>
                  <a:latin typeface="微软雅黑" panose="020B0503020204020204" charset="-122"/>
                  <a:ea typeface="微软雅黑" panose="020B0503020204020204" charset="-122"/>
                </a:rPr>
                <a:t>两人一组，在场地两边，做打直线或斜线对角高远球练习。</a:t>
              </a:r>
              <a:endParaRPr lang="zh-CN" altLang="en-US" sz="1400" b="1" spc="2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37" name="矩形 36"/>
            <p:cNvSpPr/>
            <p:nvPr>
              <p:custDataLst>
                <p:tags r:id="rId3"/>
              </p:custDataLst>
            </p:nvPr>
          </p:nvSpPr>
          <p:spPr>
            <a:xfrm>
              <a:off x="1748" y="4042"/>
              <a:ext cx="985" cy="980"/>
            </a:xfrm>
            <a:prstGeom prst="rect">
              <a:avLst/>
            </a:prstGeom>
            <a:solidFill>
              <a:srgbClr val="295DAB"/>
            </a:solidFill>
            <a:ln>
              <a:noFill/>
            </a:ln>
            <a:effectLst>
              <a:outerShdw dist="101600" dir="2700000" algn="tl" rotWithShape="0">
                <a:srgbClr val="44546A">
                  <a:lumMod val="40000"/>
                  <a:lumOff val="60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lnSpc>
                  <a:spcPct val="100000"/>
                </a:lnSpc>
              </a:pPr>
              <a:endParaRPr kumimoji="1" lang="zh-CN" altLang="en-US" sz="1200" b="1">
                <a:solidFill>
                  <a:srgbClr val="FFFFFF"/>
                </a:solidFill>
                <a:latin typeface="微软雅黑" panose="020B0503020204020204" charset="-122"/>
              </a:endParaRPr>
            </a:p>
          </p:txBody>
        </p:sp>
        <p:sp>
          <p:nvSpPr>
            <p:cNvPr id="45" name="文本框 44"/>
            <p:cNvSpPr txBox="1"/>
            <p:nvPr>
              <p:custDataLst>
                <p:tags r:id="rId4"/>
              </p:custDataLst>
            </p:nvPr>
          </p:nvSpPr>
          <p:spPr>
            <a:xfrm>
              <a:off x="1917" y="4183"/>
              <a:ext cx="656" cy="631"/>
            </a:xfrm>
            <a:prstGeom prst="rect">
              <a:avLst/>
            </a:prstGeom>
            <a:noFill/>
          </p:spPr>
          <p:txBody>
            <a:bodyPr wrap="none" rtlCol="0" anchor="ctr">
              <a:noAutofit/>
            </a:bodyPr>
            <a:lstStyle/>
            <a:p>
              <a:pPr algn="ctr">
                <a:lnSpc>
                  <a:spcPct val="100000"/>
                </a:lnSpc>
              </a:pPr>
              <a:r>
                <a:rPr lang="en-US" altLang="zh-CN" sz="2000" b="1" spc="150" dirty="0">
                  <a:solidFill>
                    <a:srgbClr val="FFFFFF"/>
                  </a:solidFill>
                  <a:latin typeface="Bahnschrift" panose="020B0502040204020203" pitchFamily="34" charset="0"/>
                </a:rPr>
                <a:t>01</a:t>
              </a:r>
              <a:endParaRPr lang="en-US" altLang="zh-CN" sz="2000" b="1" spc="150" dirty="0">
                <a:solidFill>
                  <a:srgbClr val="FFFFFF"/>
                </a:solidFill>
                <a:latin typeface="Bahnschrift" panose="020B0502040204020203" pitchFamily="34" charset="0"/>
              </a:endParaRPr>
            </a:p>
          </p:txBody>
        </p:sp>
      </p:grpSp>
      <p:grpSp>
        <p:nvGrpSpPr>
          <p:cNvPr id="19" name="组合 18"/>
          <p:cNvGrpSpPr/>
          <p:nvPr/>
        </p:nvGrpSpPr>
        <p:grpSpPr>
          <a:xfrm>
            <a:off x="1096010" y="4528820"/>
            <a:ext cx="6535420" cy="622300"/>
            <a:chOff x="1726" y="7132"/>
            <a:chExt cx="10292" cy="980"/>
          </a:xfrm>
        </p:grpSpPr>
        <p:sp>
          <p:nvSpPr>
            <p:cNvPr id="67" name="文本框 66"/>
            <p:cNvSpPr txBox="1"/>
            <p:nvPr>
              <p:custDataLst>
                <p:tags r:id="rId5"/>
              </p:custDataLst>
            </p:nvPr>
          </p:nvSpPr>
          <p:spPr>
            <a:xfrm>
              <a:off x="3102" y="7283"/>
              <a:ext cx="8916" cy="676"/>
            </a:xfrm>
            <a:prstGeom prst="rect">
              <a:avLst/>
            </a:prstGeom>
            <a:noFill/>
          </p:spPr>
          <p:txBody>
            <a:bodyPr wrap="square" lIns="101600" tIns="0" rIns="82550" bIns="0" rtlCol="0" anchor="ctr" anchorCtr="0">
              <a:noAutofit/>
            </a:bodyPr>
            <a:lstStyle>
              <a:defPPr>
                <a:defRPr lang="zh-CN"/>
              </a:defPPr>
              <a:lvl1pPr fontAlgn="auto">
                <a:lnSpc>
                  <a:spcPct val="130000"/>
                </a:lnSpc>
                <a:defRPr sz="1600" spc="150">
                  <a:uFillTx/>
                </a:defRPr>
              </a:lvl1pPr>
            </a:lstStyle>
            <a:p>
              <a:pPr algn="just">
                <a:lnSpc>
                  <a:spcPct val="110000"/>
                </a:lnSpc>
                <a:spcAft>
                  <a:spcPts val="1000"/>
                </a:spcAft>
              </a:pPr>
              <a:r>
                <a:rPr lang="zh-CN" altLang="en-US" sz="1400" b="1" spc="200" dirty="0">
                  <a:solidFill>
                    <a:schemeClr val="tx1">
                      <a:lumMod val="65000"/>
                      <a:lumOff val="35000"/>
                    </a:schemeClr>
                  </a:solidFill>
                  <a:uFillTx/>
                  <a:latin typeface="微软雅黑" panose="020B0503020204020204" charset="-122"/>
                  <a:ea typeface="微软雅黑" panose="020B0503020204020204" charset="-122"/>
                </a:rPr>
                <a:t>两人一组，在场地两边，做网前推、放直线球练习。</a:t>
              </a:r>
              <a:endParaRPr lang="zh-CN" altLang="en-US" sz="1400" b="1" spc="2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49" name="矩形 48"/>
            <p:cNvSpPr/>
            <p:nvPr>
              <p:custDataLst>
                <p:tags r:id="rId6"/>
              </p:custDataLst>
            </p:nvPr>
          </p:nvSpPr>
          <p:spPr>
            <a:xfrm>
              <a:off x="1726" y="7132"/>
              <a:ext cx="985" cy="980"/>
            </a:xfrm>
            <a:prstGeom prst="rect">
              <a:avLst/>
            </a:prstGeom>
            <a:solidFill>
              <a:schemeClr val="accent1">
                <a:lumMod val="75000"/>
              </a:schemeClr>
            </a:solidFill>
            <a:ln>
              <a:noFill/>
            </a:ln>
            <a:effectLst>
              <a:outerShdw dist="101600" dir="2700000" algn="tl" rotWithShape="0">
                <a:srgbClr val="44546A">
                  <a:lumMod val="40000"/>
                  <a:lumOff val="60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lnSpc>
                  <a:spcPct val="100000"/>
                </a:lnSpc>
              </a:pPr>
              <a:endParaRPr kumimoji="1" lang="zh-CN" altLang="en-US" sz="1200" b="1">
                <a:solidFill>
                  <a:srgbClr val="FFFFFF"/>
                </a:solidFill>
                <a:latin typeface="微软雅黑" panose="020B0503020204020204" charset="-122"/>
              </a:endParaRPr>
            </a:p>
          </p:txBody>
        </p:sp>
        <p:sp>
          <p:nvSpPr>
            <p:cNvPr id="50" name="文本框 49"/>
            <p:cNvSpPr txBox="1"/>
            <p:nvPr>
              <p:custDataLst>
                <p:tags r:id="rId7"/>
              </p:custDataLst>
            </p:nvPr>
          </p:nvSpPr>
          <p:spPr>
            <a:xfrm>
              <a:off x="1871" y="7282"/>
              <a:ext cx="648" cy="631"/>
            </a:xfrm>
            <a:prstGeom prst="rect">
              <a:avLst/>
            </a:prstGeom>
            <a:noFill/>
          </p:spPr>
          <p:txBody>
            <a:bodyPr wrap="none" rtlCol="0" anchor="ctr">
              <a:noAutofit/>
            </a:bodyPr>
            <a:lstStyle/>
            <a:p>
              <a:pPr algn="ctr">
                <a:lnSpc>
                  <a:spcPct val="100000"/>
                </a:lnSpc>
              </a:pPr>
              <a:r>
                <a:rPr lang="en-US" altLang="zh-CN" sz="2000" b="1" spc="-150" dirty="0">
                  <a:solidFill>
                    <a:srgbClr val="FFFFFF"/>
                  </a:solidFill>
                  <a:latin typeface="Bahnschrift" panose="020B0502040204020203" pitchFamily="34" charset="0"/>
                </a:rPr>
                <a:t>03</a:t>
              </a:r>
              <a:endParaRPr lang="en-US" altLang="zh-CN" sz="2000" b="1" spc="-150" dirty="0">
                <a:solidFill>
                  <a:srgbClr val="FFFFFF"/>
                </a:solidFill>
                <a:latin typeface="Bahnschrift" panose="020B0502040204020203" pitchFamily="34" charset="0"/>
              </a:endParaRPr>
            </a:p>
          </p:txBody>
        </p:sp>
      </p:grpSp>
      <p:grpSp>
        <p:nvGrpSpPr>
          <p:cNvPr id="18" name="组合 17"/>
          <p:cNvGrpSpPr/>
          <p:nvPr/>
        </p:nvGrpSpPr>
        <p:grpSpPr>
          <a:xfrm>
            <a:off x="1096010" y="3543935"/>
            <a:ext cx="6535420" cy="622300"/>
            <a:chOff x="1726" y="5581"/>
            <a:chExt cx="10292" cy="980"/>
          </a:xfrm>
        </p:grpSpPr>
        <p:sp>
          <p:nvSpPr>
            <p:cNvPr id="61" name="文本框 60"/>
            <p:cNvSpPr txBox="1"/>
            <p:nvPr>
              <p:custDataLst>
                <p:tags r:id="rId8"/>
              </p:custDataLst>
            </p:nvPr>
          </p:nvSpPr>
          <p:spPr>
            <a:xfrm>
              <a:off x="3102" y="5734"/>
              <a:ext cx="8916" cy="676"/>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algn="just">
                <a:lnSpc>
                  <a:spcPct val="110000"/>
                </a:lnSpc>
                <a:spcAft>
                  <a:spcPts val="1000"/>
                </a:spcAft>
              </a:pPr>
              <a:r>
                <a:rPr lang="zh-CN" altLang="en-US" sz="1400" b="1" spc="200" dirty="0">
                  <a:solidFill>
                    <a:schemeClr val="tx1">
                      <a:lumMod val="65000"/>
                      <a:lumOff val="35000"/>
                    </a:schemeClr>
                  </a:solidFill>
                  <a:uFillTx/>
                  <a:latin typeface="微软雅黑" panose="020B0503020204020204" charset="-122"/>
                  <a:ea typeface="微软雅黑" panose="020B0503020204020204" charset="-122"/>
                </a:rPr>
                <a:t>两人一组，在场地两边，做吊直线、挑高直线、吊对角线、挑对角线球练习。</a:t>
              </a:r>
              <a:endParaRPr lang="zh-CN" altLang="en-US" sz="1400" b="1" spc="200" dirty="0">
                <a:solidFill>
                  <a:schemeClr val="tx1">
                    <a:lumMod val="65000"/>
                    <a:lumOff val="35000"/>
                  </a:schemeClr>
                </a:solidFill>
                <a:uFillTx/>
                <a:latin typeface="微软雅黑" panose="020B0503020204020204" charset="-122"/>
                <a:ea typeface="微软雅黑" panose="020B0503020204020204" charset="-122"/>
              </a:endParaRPr>
            </a:p>
          </p:txBody>
        </p:sp>
        <p:sp>
          <p:nvSpPr>
            <p:cNvPr id="51" name="矩形 50"/>
            <p:cNvSpPr/>
            <p:nvPr>
              <p:custDataLst>
                <p:tags r:id="rId9"/>
              </p:custDataLst>
            </p:nvPr>
          </p:nvSpPr>
          <p:spPr>
            <a:xfrm>
              <a:off x="1726" y="5581"/>
              <a:ext cx="985" cy="980"/>
            </a:xfrm>
            <a:prstGeom prst="rect">
              <a:avLst/>
            </a:prstGeom>
            <a:solidFill>
              <a:schemeClr val="accent2"/>
            </a:solidFill>
            <a:ln>
              <a:noFill/>
            </a:ln>
            <a:effectLst>
              <a:outerShdw dist="101600" dir="2700000" algn="tl" rotWithShape="0">
                <a:srgbClr val="44546A">
                  <a:lumMod val="40000"/>
                  <a:lumOff val="60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lnSpc>
                  <a:spcPct val="100000"/>
                </a:lnSpc>
              </a:pPr>
              <a:endParaRPr kumimoji="1" lang="zh-CN" altLang="en-US" sz="1200" b="1">
                <a:solidFill>
                  <a:srgbClr val="FFFFFF"/>
                </a:solidFill>
                <a:latin typeface="微软雅黑" panose="020B0503020204020204" charset="-122"/>
              </a:endParaRPr>
            </a:p>
          </p:txBody>
        </p:sp>
        <p:sp>
          <p:nvSpPr>
            <p:cNvPr id="60" name="文本框 59"/>
            <p:cNvSpPr txBox="1"/>
            <p:nvPr>
              <p:custDataLst>
                <p:tags r:id="rId10"/>
              </p:custDataLst>
            </p:nvPr>
          </p:nvSpPr>
          <p:spPr>
            <a:xfrm>
              <a:off x="1869" y="5715"/>
              <a:ext cx="644" cy="631"/>
            </a:xfrm>
            <a:prstGeom prst="rect">
              <a:avLst/>
            </a:prstGeom>
            <a:noFill/>
          </p:spPr>
          <p:txBody>
            <a:bodyPr wrap="none" rtlCol="0" anchor="ctr">
              <a:noAutofit/>
            </a:bodyPr>
            <a:lstStyle/>
            <a:p>
              <a:pPr algn="ctr">
                <a:lnSpc>
                  <a:spcPct val="100000"/>
                </a:lnSpc>
              </a:pPr>
              <a:r>
                <a:rPr lang="en-US" altLang="zh-CN" sz="2000" b="1" spc="-150" dirty="0">
                  <a:solidFill>
                    <a:srgbClr val="FFFFFF"/>
                  </a:solidFill>
                  <a:latin typeface="Bahnschrift" panose="020B0502040204020203" pitchFamily="34" charset="0"/>
                </a:rPr>
                <a:t>02</a:t>
              </a:r>
              <a:endParaRPr lang="en-US" altLang="zh-CN" sz="2000" b="1" spc="-150" dirty="0">
                <a:solidFill>
                  <a:srgbClr val="FFFFFF"/>
                </a:solidFill>
                <a:latin typeface="Bahnschrift" panose="020B0502040204020203" pitchFamily="34" charset="0"/>
              </a:endParaRPr>
            </a:p>
          </p:txBody>
        </p:sp>
      </p:grpSp>
      <p:pic>
        <p:nvPicPr>
          <p:cNvPr id="15" name="图片 14"/>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flipH="1">
            <a:off x="7339965" y="1803400"/>
            <a:ext cx="4397375" cy="4467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ppt_x</p:attrName>
                                        </p:attrNameLst>
                                      </p:cBhvr>
                                      <p:tavLst>
                                        <p:tav tm="0">
                                          <p:val>
                                            <p:strVal val="#ppt_x-.2"/>
                                          </p:val>
                                        </p:tav>
                                        <p:tav tm="100000">
                                          <p:val>
                                            <p:strVal val="#ppt_x"/>
                                          </p:val>
                                        </p:tav>
                                      </p:tavLst>
                                    </p:anim>
                                    <p:anim calcmode="lin" valueType="num">
                                      <p:cBhvr>
                                        <p:cTn id="8"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ppt_x</p:attrName>
                                        </p:attrNameLst>
                                      </p:cBhvr>
                                      <p:tavLst>
                                        <p:tav tm="0">
                                          <p:val>
                                            <p:strVal val="#ppt_x-.2"/>
                                          </p:val>
                                        </p:tav>
                                        <p:tav tm="100000">
                                          <p:val>
                                            <p:strVal val="#ppt_x"/>
                                          </p:val>
                                        </p:tav>
                                      </p:tavLst>
                                    </p:anim>
                                    <p:anim calcmode="lin" valueType="num">
                                      <p:cBhvr>
                                        <p:cTn id="14"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8"/>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ppt_x</p:attrName>
                                        </p:attrNameLst>
                                      </p:cBhvr>
                                      <p:tavLst>
                                        <p:tav tm="0">
                                          <p:val>
                                            <p:strVal val="#ppt_x-.2"/>
                                          </p:val>
                                        </p:tav>
                                        <p:tav tm="100000">
                                          <p:val>
                                            <p:strVal val="#ppt_x"/>
                                          </p:val>
                                        </p:tav>
                                      </p:tavLst>
                                    </p:anim>
                                    <p:anim calcmode="lin" valueType="num">
                                      <p:cBhvr>
                                        <p:cTn id="20"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538470" y="1195070"/>
            <a:ext cx="4377690" cy="676910"/>
          </a:xfrm>
          <a:prstGeom prst="rect">
            <a:avLst/>
          </a:prstGeom>
          <a:noFill/>
          <a:ln w="9525">
            <a:noFill/>
          </a:ln>
        </p:spPr>
        <p:txBody>
          <a:bodyPr wrap="square" lIns="0" tIns="0" rIns="0" bIns="0" anchor="ctr">
            <a:spAutoFit/>
          </a:bodyPr>
          <a:p>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9</a:t>
            </a:r>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羽毛球</a:t>
            </a:r>
            <a:endPar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 name="组合 14"/>
          <p:cNvGrpSpPr/>
          <p:nvPr/>
        </p:nvGrpSpPr>
        <p:grpSpPr>
          <a:xfrm flipH="1">
            <a:off x="5928822" y="2206264"/>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596043" y="2170430"/>
            <a:ext cx="1871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羽毛球运动概述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1" name="组合 20"/>
          <p:cNvGrpSpPr/>
          <p:nvPr/>
        </p:nvGrpSpPr>
        <p:grpSpPr>
          <a:xfrm flipH="1">
            <a:off x="5926282" y="3026049"/>
            <a:ext cx="3700688" cy="517027"/>
            <a:chOff x="1327946" y="3699322"/>
            <a:chExt cx="3761755" cy="517027"/>
          </a:xfrm>
          <a:solidFill>
            <a:srgbClr val="295DAB"/>
          </a:solidFill>
        </p:grpSpPr>
        <p:sp>
          <p:nvSpPr>
            <p:cNvPr id="22" name="椭圆 2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3" name="直接连接符 2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25" name="MH_Number_1"/>
          <p:cNvSpPr txBox="1"/>
          <p:nvPr>
            <p:custDataLst>
              <p:tags r:id="rId3"/>
            </p:custDataLst>
          </p:nvPr>
        </p:nvSpPr>
        <p:spPr>
          <a:xfrm>
            <a:off x="5929648" y="30569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26" name="组合 25"/>
          <p:cNvGrpSpPr/>
          <p:nvPr/>
        </p:nvGrpSpPr>
        <p:grpSpPr>
          <a:xfrm flipH="1">
            <a:off x="5925647" y="3849644"/>
            <a:ext cx="3700688" cy="517027"/>
            <a:chOff x="1327946" y="3699322"/>
            <a:chExt cx="3761755" cy="517027"/>
          </a:xfrm>
          <a:solidFill>
            <a:srgbClr val="295DAB"/>
          </a:solidFill>
        </p:grpSpPr>
        <p:sp>
          <p:nvSpPr>
            <p:cNvPr id="27" name="椭圆 26"/>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0" name="直接连接符 2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7" name="MH_Number_1"/>
          <p:cNvSpPr txBox="1"/>
          <p:nvPr>
            <p:custDataLst>
              <p:tags r:id="rId4"/>
            </p:custDataLst>
          </p:nvPr>
        </p:nvSpPr>
        <p:spPr>
          <a:xfrm>
            <a:off x="5929013" y="38805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9" name="文本框 21"/>
          <p:cNvSpPr>
            <a:spLocks noChangeArrowheads="1"/>
          </p:cNvSpPr>
          <p:nvPr/>
        </p:nvSpPr>
        <p:spPr bwMode="auto">
          <a:xfrm>
            <a:off x="6596043" y="3020695"/>
            <a:ext cx="3561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羽毛球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0" name="文本框 21"/>
          <p:cNvSpPr>
            <a:spLocks noChangeArrowheads="1"/>
          </p:cNvSpPr>
          <p:nvPr/>
        </p:nvSpPr>
        <p:spPr bwMode="auto">
          <a:xfrm>
            <a:off x="6596043" y="3844290"/>
            <a:ext cx="35610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羽毛球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基本战术教学理论与方法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flipH="1">
            <a:off x="5928822" y="4635139"/>
            <a:ext cx="3700688" cy="517027"/>
            <a:chOff x="1327946" y="3699322"/>
            <a:chExt cx="3761755" cy="517027"/>
          </a:xfrm>
          <a:solidFill>
            <a:srgbClr val="295DAB"/>
          </a:solidFill>
        </p:grpSpPr>
        <p:sp>
          <p:nvSpPr>
            <p:cNvPr id="42" name="椭圆 4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3" name="直接连接符 4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45" name="MH_Number_1"/>
          <p:cNvSpPr txBox="1"/>
          <p:nvPr>
            <p:custDataLst>
              <p:tags r:id="rId5"/>
            </p:custDataLst>
          </p:nvPr>
        </p:nvSpPr>
        <p:spPr>
          <a:xfrm>
            <a:off x="5932188" y="466605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46" name="文本框 21"/>
          <p:cNvSpPr>
            <a:spLocks noChangeArrowheads="1"/>
          </p:cNvSpPr>
          <p:nvPr/>
        </p:nvSpPr>
        <p:spPr bwMode="auto">
          <a:xfrm>
            <a:off x="6598583" y="4578985"/>
            <a:ext cx="1871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羽毛球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运动竞赛</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7" name="组合 46"/>
          <p:cNvGrpSpPr/>
          <p:nvPr/>
        </p:nvGrpSpPr>
        <p:grpSpPr>
          <a:xfrm flipH="1">
            <a:off x="5937712" y="5421269"/>
            <a:ext cx="3700688" cy="517027"/>
            <a:chOff x="1327946" y="3699322"/>
            <a:chExt cx="3761755" cy="517027"/>
          </a:xfrm>
          <a:solidFill>
            <a:srgbClr val="295DAB"/>
          </a:solidFill>
        </p:grpSpPr>
        <p:sp>
          <p:nvSpPr>
            <p:cNvPr id="48" name="椭圆 47"/>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9" name="直接连接符 48"/>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1" name="MH_Number_1"/>
          <p:cNvSpPr txBox="1"/>
          <p:nvPr>
            <p:custDataLst>
              <p:tags r:id="rId6"/>
            </p:custDataLst>
          </p:nvPr>
        </p:nvSpPr>
        <p:spPr>
          <a:xfrm>
            <a:off x="5941078" y="54521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05</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52" name="文本框 21"/>
          <p:cNvSpPr>
            <a:spLocks noChangeArrowheads="1"/>
          </p:cNvSpPr>
          <p:nvPr/>
        </p:nvSpPr>
        <p:spPr bwMode="auto">
          <a:xfrm>
            <a:off x="6607473" y="5365115"/>
            <a:ext cx="3078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羽毛球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运动常见损伤及处理</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0-#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37" grpId="0"/>
      <p:bldP spid="39" grpId="0"/>
      <p:bldP spid="40" grpId="0"/>
      <p:bldP spid="45" grpId="0"/>
      <p:bldP spid="46" grpId="0"/>
      <p:bldP spid="51" grpId="0"/>
      <p:bldP spid="5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羽毛球基本战术教学理论与方法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801370" y="1297940"/>
            <a:ext cx="10800080" cy="410845"/>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（二）技术组合练习</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7" name="任意多边形: 形状 40"/>
          <p:cNvSpPr/>
          <p:nvPr>
            <p:custDataLst>
              <p:tags r:id="rId2"/>
            </p:custDataLst>
          </p:nvPr>
        </p:nvSpPr>
        <p:spPr>
          <a:xfrm>
            <a:off x="6567056" y="3429416"/>
            <a:ext cx="1190562" cy="2095532"/>
          </a:xfrm>
          <a:custGeom>
            <a:avLst/>
            <a:gdLst>
              <a:gd name="connsiteX0" fmla="*/ 1394523 w 1509968"/>
              <a:gd name="connsiteY0" fmla="*/ 0 h 2657725"/>
              <a:gd name="connsiteX1" fmla="*/ 1414961 w 1509968"/>
              <a:gd name="connsiteY1" fmla="*/ 56307 h 2657725"/>
              <a:gd name="connsiteX2" fmla="*/ 1509968 w 1509968"/>
              <a:gd name="connsiteY2" fmla="*/ 689944 h 2657725"/>
              <a:gd name="connsiteX3" fmla="*/ 578265 w 1509968"/>
              <a:gd name="connsiteY3" fmla="*/ 2456845 h 2657725"/>
              <a:gd name="connsiteX4" fmla="*/ 563631 w 1509968"/>
              <a:gd name="connsiteY4" fmla="*/ 2465810 h 2657725"/>
              <a:gd name="connsiteX5" fmla="*/ 667600 w 1509968"/>
              <a:gd name="connsiteY5" fmla="*/ 2657725 h 2657725"/>
              <a:gd name="connsiteX6" fmla="*/ 459187 w 1509968"/>
              <a:gd name="connsiteY6" fmla="*/ 2529790 h 2657725"/>
              <a:gd name="connsiteX7" fmla="*/ 454763 w 1509968"/>
              <a:gd name="connsiteY7" fmla="*/ 2532499 h 2657725"/>
              <a:gd name="connsiteX8" fmla="*/ 250021 w 1509968"/>
              <a:gd name="connsiteY8" fmla="*/ 2401392 h 2657725"/>
              <a:gd name="connsiteX9" fmla="*/ 54592 w 1509968"/>
              <a:gd name="connsiteY9" fmla="*/ 2281428 h 2657725"/>
              <a:gd name="connsiteX10" fmla="*/ 54248 w 1509968"/>
              <a:gd name="connsiteY10" fmla="*/ 2276029 h 2657725"/>
              <a:gd name="connsiteX11" fmla="*/ 21352 w 1509968"/>
              <a:gd name="connsiteY11" fmla="*/ 2254964 h 2657725"/>
              <a:gd name="connsiteX12" fmla="*/ 21352 w 1509968"/>
              <a:gd name="connsiteY12" fmla="*/ 1760210 h 2657725"/>
              <a:gd name="connsiteX13" fmla="*/ 0 w 1509968"/>
              <a:gd name="connsiteY13" fmla="*/ 1425410 h 2657725"/>
              <a:gd name="connsiteX14" fmla="*/ 57691 w 1509968"/>
              <a:gd name="connsiteY14" fmla="*/ 1531900 h 2657725"/>
              <a:gd name="connsiteX15" fmla="*/ 87423 w 1509968"/>
              <a:gd name="connsiteY15" fmla="*/ 1509121 h 2657725"/>
              <a:gd name="connsiteX16" fmla="*/ 474352 w 1509968"/>
              <a:gd name="connsiteY16" fmla="*/ 668545 h 2657725"/>
              <a:gd name="connsiteX17" fmla="*/ 426550 w 1509968"/>
              <a:gd name="connsiteY17" fmla="*/ 344613 h 2657725"/>
              <a:gd name="connsiteX18" fmla="*/ 421160 w 1509968"/>
              <a:gd name="connsiteY18" fmla="*/ 329525 h 2657725"/>
              <a:gd name="connsiteX19" fmla="*/ 1008853 w 1509968"/>
              <a:gd name="connsiteY19" fmla="*/ 421784 h 2657725"/>
              <a:gd name="connsiteX20" fmla="*/ 1015449 w 1509968"/>
              <a:gd name="connsiteY20" fmla="*/ 427631 h 265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9968" h="2657725">
                <a:moveTo>
                  <a:pt x="1394523" y="0"/>
                </a:moveTo>
                <a:lnTo>
                  <a:pt x="1414961" y="56307"/>
                </a:lnTo>
                <a:cubicBezTo>
                  <a:pt x="1476706" y="256473"/>
                  <a:pt x="1509968" y="469292"/>
                  <a:pt x="1509968" y="689944"/>
                </a:cubicBezTo>
                <a:cubicBezTo>
                  <a:pt x="1509968" y="1425453"/>
                  <a:pt x="1140388" y="2073923"/>
                  <a:pt x="578265" y="2456845"/>
                </a:cubicBezTo>
                <a:lnTo>
                  <a:pt x="563631" y="2465810"/>
                </a:lnTo>
                <a:lnTo>
                  <a:pt x="667600" y="2657725"/>
                </a:lnTo>
                <a:lnTo>
                  <a:pt x="459187" y="2529790"/>
                </a:lnTo>
                <a:lnTo>
                  <a:pt x="454763" y="2532499"/>
                </a:lnTo>
                <a:lnTo>
                  <a:pt x="250021" y="2401392"/>
                </a:lnTo>
                <a:lnTo>
                  <a:pt x="54592" y="2281428"/>
                </a:lnTo>
                <a:lnTo>
                  <a:pt x="54248" y="2276029"/>
                </a:lnTo>
                <a:lnTo>
                  <a:pt x="21352" y="2254964"/>
                </a:lnTo>
                <a:lnTo>
                  <a:pt x="21352" y="1760210"/>
                </a:lnTo>
                <a:lnTo>
                  <a:pt x="0" y="1425410"/>
                </a:lnTo>
                <a:lnTo>
                  <a:pt x="57691" y="1531900"/>
                </a:lnTo>
                <a:lnTo>
                  <a:pt x="87423" y="1509121"/>
                </a:lnTo>
                <a:cubicBezTo>
                  <a:pt x="323730" y="1309323"/>
                  <a:pt x="474352" y="1006955"/>
                  <a:pt x="474352" y="668545"/>
                </a:cubicBezTo>
                <a:cubicBezTo>
                  <a:pt x="474352" y="555742"/>
                  <a:pt x="457616" y="446943"/>
                  <a:pt x="426550" y="344613"/>
                </a:cubicBezTo>
                <a:lnTo>
                  <a:pt x="421160" y="329525"/>
                </a:lnTo>
                <a:lnTo>
                  <a:pt x="1008853" y="421784"/>
                </a:lnTo>
                <a:lnTo>
                  <a:pt x="1015449" y="427631"/>
                </a:lnTo>
                <a:close/>
              </a:path>
            </a:pathLst>
          </a:custGeom>
          <a:solidFill>
            <a:srgbClr val="A5A5A5"/>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9" name="任意多边形: 形状 44"/>
          <p:cNvSpPr/>
          <p:nvPr>
            <p:custDataLst>
              <p:tags r:id="rId3"/>
            </p:custDataLst>
          </p:nvPr>
        </p:nvSpPr>
        <p:spPr>
          <a:xfrm rot="3653995">
            <a:off x="4064710" y="2635947"/>
            <a:ext cx="1937956" cy="1878313"/>
          </a:xfrm>
          <a:custGeom>
            <a:avLst/>
            <a:gdLst>
              <a:gd name="connsiteX0" fmla="*/ 0 w 1937956"/>
              <a:gd name="connsiteY0" fmla="*/ 291842 h 1878313"/>
              <a:gd name="connsiteX1" fmla="*/ 483891 w 1937956"/>
              <a:gd name="connsiteY1" fmla="*/ 50468 h 1878313"/>
              <a:gd name="connsiteX2" fmla="*/ 571603 w 1937956"/>
              <a:gd name="connsiteY2" fmla="*/ 3307 h 1878313"/>
              <a:gd name="connsiteX3" fmla="*/ 574833 w 1937956"/>
              <a:gd name="connsiteY3" fmla="*/ 5104 h 1878313"/>
              <a:gd name="connsiteX4" fmla="*/ 585066 w 1937956"/>
              <a:gd name="connsiteY4" fmla="*/ 0 h 1878313"/>
              <a:gd name="connsiteX5" fmla="*/ 1105059 w 1937956"/>
              <a:gd name="connsiteY5" fmla="*/ 288962 h 1878313"/>
              <a:gd name="connsiteX6" fmla="*/ 977564 w 1937956"/>
              <a:gd name="connsiteY6" fmla="*/ 289295 h 1878313"/>
              <a:gd name="connsiteX7" fmla="*/ 987882 w 1937956"/>
              <a:gd name="connsiteY7" fmla="*/ 354107 h 1878313"/>
              <a:gd name="connsiteX8" fmla="*/ 1414458 w 1937956"/>
              <a:gd name="connsiteY8" fmla="*/ 923102 h 1878313"/>
              <a:gd name="connsiteX9" fmla="*/ 1903691 w 1937956"/>
              <a:gd name="connsiteY9" fmla="*/ 1031546 h 1878313"/>
              <a:gd name="connsiteX10" fmla="*/ 1914118 w 1937956"/>
              <a:gd name="connsiteY10" fmla="*/ 1030261 h 1878313"/>
              <a:gd name="connsiteX11" fmla="*/ 1700110 w 1937956"/>
              <a:gd name="connsiteY11" fmla="*/ 1476802 h 1878313"/>
              <a:gd name="connsiteX12" fmla="*/ 1694200 w 1937956"/>
              <a:gd name="connsiteY12" fmla="*/ 1480460 h 1878313"/>
              <a:gd name="connsiteX13" fmla="*/ 1937956 w 1937956"/>
              <a:gd name="connsiteY13" fmla="*/ 1874210 h 1878313"/>
              <a:gd name="connsiteX14" fmla="*/ 1818618 w 1937956"/>
              <a:gd name="connsiteY14" fmla="*/ 1878313 h 1878313"/>
              <a:gd name="connsiteX15" fmla="*/ 1021076 w 1937956"/>
              <a:gd name="connsiteY15" fmla="*/ 1664560 h 1878313"/>
              <a:gd name="connsiteX16" fmla="*/ 161057 w 1937956"/>
              <a:gd name="connsiteY16" fmla="*/ 345134 h 1878313"/>
              <a:gd name="connsiteX17" fmla="*/ 158815 w 1937956"/>
              <a:gd name="connsiteY17" fmla="*/ 291428 h 187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7956" h="1878313">
                <a:moveTo>
                  <a:pt x="0" y="291842"/>
                </a:moveTo>
                <a:lnTo>
                  <a:pt x="483891" y="50468"/>
                </a:lnTo>
                <a:lnTo>
                  <a:pt x="571603" y="3307"/>
                </a:lnTo>
                <a:lnTo>
                  <a:pt x="574833" y="5104"/>
                </a:lnTo>
                <a:lnTo>
                  <a:pt x="585066" y="0"/>
                </a:lnTo>
                <a:lnTo>
                  <a:pt x="1105059" y="288962"/>
                </a:lnTo>
                <a:lnTo>
                  <a:pt x="977564" y="289295"/>
                </a:lnTo>
                <a:lnTo>
                  <a:pt x="987882" y="354107"/>
                </a:lnTo>
                <a:cubicBezTo>
                  <a:pt x="1039185" y="585756"/>
                  <a:pt x="1187790" y="796940"/>
                  <a:pt x="1414458" y="923102"/>
                </a:cubicBezTo>
                <a:cubicBezTo>
                  <a:pt x="1569888" y="1009614"/>
                  <a:pt x="1739952" y="1043863"/>
                  <a:pt x="1903691" y="1031546"/>
                </a:cubicBezTo>
                <a:lnTo>
                  <a:pt x="1914118" y="1030261"/>
                </a:lnTo>
                <a:lnTo>
                  <a:pt x="1700110" y="1476802"/>
                </a:lnTo>
                <a:lnTo>
                  <a:pt x="1694200" y="1480460"/>
                </a:lnTo>
                <a:lnTo>
                  <a:pt x="1937956" y="1874210"/>
                </a:lnTo>
                <a:lnTo>
                  <a:pt x="1818618" y="1878313"/>
                </a:lnTo>
                <a:cubicBezTo>
                  <a:pt x="1548237" y="1874601"/>
                  <a:pt x="1274438" y="1805580"/>
                  <a:pt x="1021076" y="1664560"/>
                </a:cubicBezTo>
                <a:cubicBezTo>
                  <a:pt x="514354" y="1382522"/>
                  <a:pt x="209316" y="879240"/>
                  <a:pt x="161057" y="345134"/>
                </a:cubicBezTo>
                <a:lnTo>
                  <a:pt x="158815" y="291428"/>
                </a:lnTo>
                <a:close/>
              </a:path>
            </a:pathLst>
          </a:custGeom>
          <a:solidFill>
            <a:srgbClr val="4472C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3" name="任意多边形: 形状 42"/>
          <p:cNvSpPr/>
          <p:nvPr>
            <p:custDataLst>
              <p:tags r:id="rId4"/>
            </p:custDataLst>
          </p:nvPr>
        </p:nvSpPr>
        <p:spPr>
          <a:xfrm rot="9555269">
            <a:off x="5601668" y="2046396"/>
            <a:ext cx="2013151" cy="1844480"/>
          </a:xfrm>
          <a:custGeom>
            <a:avLst/>
            <a:gdLst>
              <a:gd name="connsiteX0" fmla="*/ 1586244 w 2553243"/>
              <a:gd name="connsiteY0" fmla="*/ 2202786 h 2339320"/>
              <a:gd name="connsiteX1" fmla="*/ 259527 w 2553243"/>
              <a:gd name="connsiteY1" fmla="*/ 603220 h 2339320"/>
              <a:gd name="connsiteX2" fmla="*/ 234257 w 2553243"/>
              <a:gd name="connsiteY2" fmla="*/ 369528 h 2339320"/>
              <a:gd name="connsiteX3" fmla="*/ 0 w 2553243"/>
              <a:gd name="connsiteY3" fmla="*/ 370138 h 2339320"/>
              <a:gd name="connsiteX4" fmla="*/ 620600 w 2553243"/>
              <a:gd name="connsiteY4" fmla="*/ 60571 h 2339320"/>
              <a:gd name="connsiteX5" fmla="*/ 727283 w 2553243"/>
              <a:gd name="connsiteY5" fmla="*/ 4563 h 2339320"/>
              <a:gd name="connsiteX6" fmla="*/ 729896 w 2553243"/>
              <a:gd name="connsiteY6" fmla="*/ 6052 h 2339320"/>
              <a:gd name="connsiteX7" fmla="*/ 742029 w 2553243"/>
              <a:gd name="connsiteY7" fmla="*/ 0 h 2339320"/>
              <a:gd name="connsiteX8" fmla="*/ 1401526 w 2553243"/>
              <a:gd name="connsiteY8" fmla="*/ 366486 h 2339320"/>
              <a:gd name="connsiteX9" fmla="*/ 1260799 w 2553243"/>
              <a:gd name="connsiteY9" fmla="*/ 366853 h 2339320"/>
              <a:gd name="connsiteX10" fmla="*/ 1261777 w 2553243"/>
              <a:gd name="connsiteY10" fmla="*/ 379460 h 2339320"/>
              <a:gd name="connsiteX11" fmla="*/ 1934156 w 2553243"/>
              <a:gd name="connsiteY11" fmla="*/ 1243755 h 2339320"/>
              <a:gd name="connsiteX12" fmla="*/ 2351514 w 2553243"/>
              <a:gd name="connsiteY12" fmla="*/ 1310301 h 2339320"/>
              <a:gd name="connsiteX13" fmla="*/ 2401225 w 2553243"/>
              <a:gd name="connsiteY13" fmla="*/ 1305495 h 2339320"/>
              <a:gd name="connsiteX14" fmla="*/ 2200439 w 2553243"/>
              <a:gd name="connsiteY14" fmla="*/ 1835587 h 2339320"/>
              <a:gd name="connsiteX15" fmla="*/ 2193363 w 2553243"/>
              <a:gd name="connsiteY15" fmla="*/ 1840845 h 2339320"/>
              <a:gd name="connsiteX16" fmla="*/ 2553243 w 2553243"/>
              <a:gd name="connsiteY16" fmla="*/ 2325053 h 2339320"/>
              <a:gd name="connsiteX17" fmla="*/ 2414790 w 2553243"/>
              <a:gd name="connsiteY17" fmla="*/ 2337560 h 2339320"/>
              <a:gd name="connsiteX18" fmla="*/ 1586244 w 2553243"/>
              <a:gd name="connsiteY18" fmla="*/ 2202786 h 233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53243" h="2339320">
                <a:moveTo>
                  <a:pt x="1586244" y="2202786"/>
                </a:moveTo>
                <a:cubicBezTo>
                  <a:pt x="869990" y="1931486"/>
                  <a:pt x="388266" y="1309683"/>
                  <a:pt x="259527" y="603220"/>
                </a:cubicBezTo>
                <a:lnTo>
                  <a:pt x="234257" y="369528"/>
                </a:lnTo>
                <a:lnTo>
                  <a:pt x="0" y="370138"/>
                </a:lnTo>
                <a:lnTo>
                  <a:pt x="620600" y="60571"/>
                </a:lnTo>
                <a:lnTo>
                  <a:pt x="727283" y="4563"/>
                </a:lnTo>
                <a:lnTo>
                  <a:pt x="729896" y="6052"/>
                </a:lnTo>
                <a:lnTo>
                  <a:pt x="742029" y="0"/>
                </a:lnTo>
                <a:lnTo>
                  <a:pt x="1401526" y="366486"/>
                </a:lnTo>
                <a:lnTo>
                  <a:pt x="1260799" y="366853"/>
                </a:lnTo>
                <a:lnTo>
                  <a:pt x="1261777" y="379460"/>
                </a:lnTo>
                <a:cubicBezTo>
                  <a:pt x="1309873" y="760792"/>
                  <a:pt x="1556615" y="1100751"/>
                  <a:pt x="1934156" y="1243755"/>
                </a:cubicBezTo>
                <a:cubicBezTo>
                  <a:pt x="2071444" y="1295756"/>
                  <a:pt x="2213030" y="1316791"/>
                  <a:pt x="2351514" y="1310301"/>
                </a:cubicBezTo>
                <a:lnTo>
                  <a:pt x="2401225" y="1305495"/>
                </a:lnTo>
                <a:lnTo>
                  <a:pt x="2200439" y="1835587"/>
                </a:lnTo>
                <a:lnTo>
                  <a:pt x="2193363" y="1840845"/>
                </a:lnTo>
                <a:lnTo>
                  <a:pt x="2553243" y="2325053"/>
                </a:lnTo>
                <a:lnTo>
                  <a:pt x="2414790" y="2337560"/>
                </a:lnTo>
                <a:cubicBezTo>
                  <a:pt x="2140165" y="2348839"/>
                  <a:pt x="1859102" y="2306138"/>
                  <a:pt x="1586244" y="2202786"/>
                </a:cubicBezTo>
                <a:close/>
              </a:path>
            </a:pathLst>
          </a:custGeom>
          <a:solidFill>
            <a:srgbClr val="ED7D3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任意多边形: 形状 43"/>
          <p:cNvSpPr/>
          <p:nvPr>
            <p:custDataLst>
              <p:tags r:id="rId5"/>
            </p:custDataLst>
          </p:nvPr>
        </p:nvSpPr>
        <p:spPr>
          <a:xfrm rot="19652868">
            <a:off x="4808691" y="4246114"/>
            <a:ext cx="1796337" cy="1782765"/>
          </a:xfrm>
          <a:custGeom>
            <a:avLst/>
            <a:gdLst>
              <a:gd name="connsiteX0" fmla="*/ 1401526 w 2278261"/>
              <a:gd name="connsiteY0" fmla="*/ 366486 h 2261048"/>
              <a:gd name="connsiteX1" fmla="*/ 1316187 w 2278261"/>
              <a:gd name="connsiteY1" fmla="*/ 366709 h 2261048"/>
              <a:gd name="connsiteX2" fmla="*/ 1318738 w 2278261"/>
              <a:gd name="connsiteY2" fmla="*/ 382590 h 2261048"/>
              <a:gd name="connsiteX3" fmla="*/ 1781966 w 2278261"/>
              <a:gd name="connsiteY3" fmla="*/ 1055256 h 2261048"/>
              <a:gd name="connsiteX4" fmla="*/ 2177140 w 2278261"/>
              <a:gd name="connsiteY4" fmla="*/ 1205101 h 2261048"/>
              <a:gd name="connsiteX5" fmla="*/ 2278261 w 2278261"/>
              <a:gd name="connsiteY5" fmla="*/ 1216058 h 2261048"/>
              <a:gd name="connsiteX6" fmla="*/ 1916170 w 2278261"/>
              <a:gd name="connsiteY6" fmla="*/ 1785474 h 2261048"/>
              <a:gd name="connsiteX7" fmla="*/ 1908175 w 2278261"/>
              <a:gd name="connsiteY7" fmla="*/ 1789187 h 2261048"/>
              <a:gd name="connsiteX8" fmla="*/ 2127349 w 2278261"/>
              <a:gd name="connsiteY8" fmla="*/ 2261048 h 2261048"/>
              <a:gd name="connsiteX9" fmla="*/ 1983482 w 2278261"/>
              <a:gd name="connsiteY9" fmla="*/ 2244543 h 2261048"/>
              <a:gd name="connsiteX10" fmla="*/ 1199517 w 2278261"/>
              <a:gd name="connsiteY10" fmla="*/ 1944458 h 2261048"/>
              <a:gd name="connsiteX11" fmla="*/ 239578 w 2278261"/>
              <a:gd name="connsiteY11" fmla="*/ 415120 h 2261048"/>
              <a:gd name="connsiteX12" fmla="*/ 236302 w 2278261"/>
              <a:gd name="connsiteY12" fmla="*/ 369523 h 2261048"/>
              <a:gd name="connsiteX13" fmla="*/ 0 w 2278261"/>
              <a:gd name="connsiteY13" fmla="*/ 370138 h 2261048"/>
              <a:gd name="connsiteX14" fmla="*/ 703437 w 2278261"/>
              <a:gd name="connsiteY14" fmla="*/ 19250 h 2261048"/>
              <a:gd name="connsiteX15" fmla="*/ 737308 w 2278261"/>
              <a:gd name="connsiteY15" fmla="*/ 931 h 2261048"/>
              <a:gd name="connsiteX16" fmla="*/ 738662 w 2278261"/>
              <a:gd name="connsiteY16" fmla="*/ 1680 h 2261048"/>
              <a:gd name="connsiteX17" fmla="*/ 742029 w 2278261"/>
              <a:gd name="connsiteY17" fmla="*/ 0 h 226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78261" h="2261048">
                <a:moveTo>
                  <a:pt x="1401526" y="366486"/>
                </a:moveTo>
                <a:lnTo>
                  <a:pt x="1316187" y="366709"/>
                </a:lnTo>
                <a:lnTo>
                  <a:pt x="1318738" y="382590"/>
                </a:lnTo>
                <a:cubicBezTo>
                  <a:pt x="1375324" y="652182"/>
                  <a:pt x="1534204" y="897705"/>
                  <a:pt x="1781966" y="1055256"/>
                </a:cubicBezTo>
                <a:cubicBezTo>
                  <a:pt x="1905846" y="1134031"/>
                  <a:pt x="2040220" y="1183356"/>
                  <a:pt x="2177140" y="1205101"/>
                </a:cubicBezTo>
                <a:lnTo>
                  <a:pt x="2278261" y="1216058"/>
                </a:lnTo>
                <a:lnTo>
                  <a:pt x="1916170" y="1785474"/>
                </a:lnTo>
                <a:lnTo>
                  <a:pt x="1908175" y="1789187"/>
                </a:lnTo>
                <a:lnTo>
                  <a:pt x="2127349" y="2261048"/>
                </a:lnTo>
                <a:lnTo>
                  <a:pt x="1983482" y="2244543"/>
                </a:lnTo>
                <a:cubicBezTo>
                  <a:pt x="1712281" y="2199865"/>
                  <a:pt x="1445729" y="2101024"/>
                  <a:pt x="1199517" y="1944458"/>
                </a:cubicBezTo>
                <a:cubicBezTo>
                  <a:pt x="645539" y="1592185"/>
                  <a:pt x="312533" y="1022717"/>
                  <a:pt x="239578" y="415120"/>
                </a:cubicBezTo>
                <a:lnTo>
                  <a:pt x="236302" y="369523"/>
                </a:lnTo>
                <a:lnTo>
                  <a:pt x="0" y="370138"/>
                </a:lnTo>
                <a:lnTo>
                  <a:pt x="703437" y="19250"/>
                </a:lnTo>
                <a:lnTo>
                  <a:pt x="737308" y="931"/>
                </a:lnTo>
                <a:lnTo>
                  <a:pt x="738662" y="1680"/>
                </a:lnTo>
                <a:lnTo>
                  <a:pt x="742029"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1" name="形状"/>
          <p:cNvSpPr/>
          <p:nvPr>
            <p:custDataLst>
              <p:tags r:id="rId6"/>
            </p:custDataLst>
          </p:nvPr>
        </p:nvSpPr>
        <p:spPr>
          <a:xfrm>
            <a:off x="3305785" y="2614563"/>
            <a:ext cx="468977" cy="344426"/>
          </a:xfrm>
          <a:custGeom>
            <a:avLst/>
            <a:gdLst/>
            <a:ahLst/>
            <a:cxnLst>
              <a:cxn ang="0">
                <a:pos x="wd2" y="hd2"/>
              </a:cxn>
              <a:cxn ang="5400000">
                <a:pos x="wd2" y="hd2"/>
              </a:cxn>
              <a:cxn ang="10800000">
                <a:pos x="wd2" y="hd2"/>
              </a:cxn>
              <a:cxn ang="16200000">
                <a:pos x="wd2" y="hd2"/>
              </a:cxn>
            </a:cxnLst>
            <a:rect l="0" t="0" r="r" b="b"/>
            <a:pathLst>
              <a:path w="21600" h="21600" extrusionOk="0">
                <a:moveTo>
                  <a:pt x="9404" y="13188"/>
                </a:moveTo>
                <a:cubicBezTo>
                  <a:pt x="9003" y="12815"/>
                  <a:pt x="8329" y="12268"/>
                  <a:pt x="8056" y="11720"/>
                </a:cubicBezTo>
                <a:cubicBezTo>
                  <a:pt x="674" y="2563"/>
                  <a:pt x="674" y="2563"/>
                  <a:pt x="674" y="2563"/>
                </a:cubicBezTo>
                <a:cubicBezTo>
                  <a:pt x="417" y="2191"/>
                  <a:pt x="144" y="1271"/>
                  <a:pt x="273" y="723"/>
                </a:cubicBezTo>
                <a:cubicBezTo>
                  <a:pt x="546" y="372"/>
                  <a:pt x="818" y="0"/>
                  <a:pt x="1476" y="0"/>
                </a:cubicBezTo>
                <a:cubicBezTo>
                  <a:pt x="20140" y="0"/>
                  <a:pt x="20140" y="0"/>
                  <a:pt x="20140" y="0"/>
                </a:cubicBezTo>
                <a:cubicBezTo>
                  <a:pt x="20140" y="0"/>
                  <a:pt x="20942" y="0"/>
                  <a:pt x="21343" y="898"/>
                </a:cubicBezTo>
                <a:cubicBezTo>
                  <a:pt x="21600" y="1468"/>
                  <a:pt x="21343" y="2366"/>
                  <a:pt x="20942" y="2738"/>
                </a:cubicBezTo>
                <a:cubicBezTo>
                  <a:pt x="12886" y="12618"/>
                  <a:pt x="12886" y="12618"/>
                  <a:pt x="12886" y="12618"/>
                </a:cubicBezTo>
                <a:cubicBezTo>
                  <a:pt x="12886" y="12618"/>
                  <a:pt x="11410" y="14283"/>
                  <a:pt x="9404" y="13188"/>
                </a:cubicBezTo>
                <a:close/>
                <a:moveTo>
                  <a:pt x="1476" y="21600"/>
                </a:moveTo>
                <a:cubicBezTo>
                  <a:pt x="1476" y="21600"/>
                  <a:pt x="0" y="21425"/>
                  <a:pt x="0" y="19585"/>
                </a:cubicBezTo>
                <a:cubicBezTo>
                  <a:pt x="0" y="4929"/>
                  <a:pt x="0" y="4929"/>
                  <a:pt x="0" y="4929"/>
                </a:cubicBezTo>
                <a:cubicBezTo>
                  <a:pt x="0" y="4381"/>
                  <a:pt x="273" y="4206"/>
                  <a:pt x="674" y="4754"/>
                </a:cubicBezTo>
                <a:cubicBezTo>
                  <a:pt x="3755" y="8960"/>
                  <a:pt x="3755" y="8960"/>
                  <a:pt x="3755" y="8960"/>
                </a:cubicBezTo>
                <a:cubicBezTo>
                  <a:pt x="4172" y="9332"/>
                  <a:pt x="4301" y="10252"/>
                  <a:pt x="4028" y="10800"/>
                </a:cubicBezTo>
                <a:cubicBezTo>
                  <a:pt x="1749" y="18117"/>
                  <a:pt x="1749" y="18117"/>
                  <a:pt x="1749" y="18117"/>
                </a:cubicBezTo>
                <a:cubicBezTo>
                  <a:pt x="1621" y="18686"/>
                  <a:pt x="1749" y="18686"/>
                  <a:pt x="2022" y="18117"/>
                </a:cubicBezTo>
                <a:cubicBezTo>
                  <a:pt x="5103" y="12618"/>
                  <a:pt x="5103" y="12618"/>
                  <a:pt x="5103" y="12618"/>
                </a:cubicBezTo>
                <a:cubicBezTo>
                  <a:pt x="5504" y="12092"/>
                  <a:pt x="5905" y="12092"/>
                  <a:pt x="6307" y="12443"/>
                </a:cubicBezTo>
                <a:cubicBezTo>
                  <a:pt x="7655" y="14086"/>
                  <a:pt x="7655" y="14086"/>
                  <a:pt x="7655" y="14086"/>
                </a:cubicBezTo>
                <a:cubicBezTo>
                  <a:pt x="8056" y="14458"/>
                  <a:pt x="8730" y="15006"/>
                  <a:pt x="9131" y="15203"/>
                </a:cubicBezTo>
                <a:cubicBezTo>
                  <a:pt x="10206" y="15554"/>
                  <a:pt x="11939" y="16101"/>
                  <a:pt x="13159" y="14831"/>
                </a:cubicBezTo>
                <a:cubicBezTo>
                  <a:pt x="15165" y="12443"/>
                  <a:pt x="15165" y="12443"/>
                  <a:pt x="15165" y="12443"/>
                </a:cubicBezTo>
                <a:cubicBezTo>
                  <a:pt x="15566" y="12092"/>
                  <a:pt x="16112" y="12092"/>
                  <a:pt x="16368" y="12618"/>
                </a:cubicBezTo>
                <a:cubicBezTo>
                  <a:pt x="19722" y="18686"/>
                  <a:pt x="19722" y="18686"/>
                  <a:pt x="19722" y="18686"/>
                </a:cubicBezTo>
                <a:cubicBezTo>
                  <a:pt x="19995" y="19212"/>
                  <a:pt x="19995" y="19037"/>
                  <a:pt x="19867" y="18489"/>
                </a:cubicBezTo>
                <a:cubicBezTo>
                  <a:pt x="17588" y="10800"/>
                  <a:pt x="17588" y="10800"/>
                  <a:pt x="17588" y="10800"/>
                </a:cubicBezTo>
                <a:cubicBezTo>
                  <a:pt x="17315" y="10252"/>
                  <a:pt x="17444" y="9508"/>
                  <a:pt x="17845" y="8960"/>
                </a:cubicBezTo>
                <a:cubicBezTo>
                  <a:pt x="21070" y="4754"/>
                  <a:pt x="21070" y="4754"/>
                  <a:pt x="21070" y="4754"/>
                </a:cubicBezTo>
                <a:cubicBezTo>
                  <a:pt x="21343" y="4206"/>
                  <a:pt x="21600" y="4381"/>
                  <a:pt x="21600" y="4929"/>
                </a:cubicBezTo>
                <a:cubicBezTo>
                  <a:pt x="21600" y="19782"/>
                  <a:pt x="21600" y="19782"/>
                  <a:pt x="21600" y="19782"/>
                </a:cubicBezTo>
                <a:cubicBezTo>
                  <a:pt x="21600" y="19782"/>
                  <a:pt x="21472" y="21600"/>
                  <a:pt x="19995" y="21600"/>
                </a:cubicBezTo>
                <a:cubicBezTo>
                  <a:pt x="1476" y="21600"/>
                  <a:pt x="1476" y="21600"/>
                  <a:pt x="1476" y="21600"/>
                </a:cubicBezTo>
                <a:close/>
              </a:path>
            </a:pathLst>
          </a:custGeom>
          <a:solidFill>
            <a:srgbClr val="4472C4"/>
          </a:solidFill>
          <a:ln w="12700">
            <a:miter lim="400000"/>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defRPr sz="1000"/>
            </a:pPr>
            <a:endParaRPr kumimoji="0" sz="10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2" name="圆角矩形 57"/>
          <p:cNvSpPr/>
          <p:nvPr>
            <p:custDataLst>
              <p:tags r:id="rId7"/>
            </p:custDataLst>
          </p:nvPr>
        </p:nvSpPr>
        <p:spPr>
          <a:xfrm>
            <a:off x="3293801" y="4997338"/>
            <a:ext cx="547653" cy="392863"/>
          </a:xfrm>
          <a:prstGeom prst="round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Shape 11125"/>
          <p:cNvSpPr/>
          <p:nvPr>
            <p:custDataLst>
              <p:tags r:id="rId8"/>
            </p:custDataLst>
          </p:nvPr>
        </p:nvSpPr>
        <p:spPr>
          <a:xfrm>
            <a:off x="3422581" y="5102524"/>
            <a:ext cx="122912" cy="91862"/>
          </a:xfrm>
          <a:custGeom>
            <a:avLst/>
            <a:gdLst/>
            <a:ahLst/>
            <a:cxnLst>
              <a:cxn ang="0">
                <a:pos x="wd2" y="hd2"/>
              </a:cxn>
              <a:cxn ang="5400000">
                <a:pos x="wd2" y="hd2"/>
              </a:cxn>
              <a:cxn ang="10800000">
                <a:pos x="wd2" y="hd2"/>
              </a:cxn>
              <a:cxn ang="16200000">
                <a:pos x="wd2" y="hd2"/>
              </a:cxn>
            </a:cxnLst>
            <a:rect l="0" t="0" r="r" b="b"/>
            <a:pathLst>
              <a:path w="21600" h="21600" extrusionOk="0">
                <a:moveTo>
                  <a:pt x="0" y="1386"/>
                </a:moveTo>
                <a:lnTo>
                  <a:pt x="0" y="9715"/>
                </a:lnTo>
                <a:cubicBezTo>
                  <a:pt x="0" y="10494"/>
                  <a:pt x="446" y="11102"/>
                  <a:pt x="1036" y="11102"/>
                </a:cubicBezTo>
                <a:lnTo>
                  <a:pt x="8298" y="11102"/>
                </a:lnTo>
                <a:cubicBezTo>
                  <a:pt x="13203" y="11102"/>
                  <a:pt x="15275" y="16350"/>
                  <a:pt x="17157" y="21600"/>
                </a:cubicBezTo>
                <a:cubicBezTo>
                  <a:pt x="18455" y="17522"/>
                  <a:pt x="19783" y="13486"/>
                  <a:pt x="21600" y="9759"/>
                </a:cubicBezTo>
                <a:cubicBezTo>
                  <a:pt x="18327" y="3601"/>
                  <a:pt x="14075" y="0"/>
                  <a:pt x="8298" y="0"/>
                </a:cubicBezTo>
                <a:lnTo>
                  <a:pt x="1036" y="0"/>
                </a:lnTo>
                <a:cubicBezTo>
                  <a:pt x="446" y="0"/>
                  <a:pt x="0" y="610"/>
                  <a:pt x="0" y="1386"/>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4" name="Shape 11126"/>
          <p:cNvSpPr/>
          <p:nvPr>
            <p:custDataLst>
              <p:tags r:id="rId9"/>
            </p:custDataLst>
          </p:nvPr>
        </p:nvSpPr>
        <p:spPr>
          <a:xfrm>
            <a:off x="3408432" y="5058550"/>
            <a:ext cx="330760" cy="253808"/>
          </a:xfrm>
          <a:custGeom>
            <a:avLst/>
            <a:gdLst/>
            <a:ahLst/>
            <a:cxnLst>
              <a:cxn ang="0">
                <a:pos x="wd2" y="hd2"/>
              </a:cxn>
              <a:cxn ang="5400000">
                <a:pos x="wd2" y="hd2"/>
              </a:cxn>
              <a:cxn ang="10800000">
                <a:pos x="wd2" y="hd2"/>
              </a:cxn>
              <a:cxn ang="16200000">
                <a:pos x="wd2" y="hd2"/>
              </a:cxn>
            </a:cxnLst>
            <a:rect l="0" t="0" r="r" b="b"/>
            <a:pathLst>
              <a:path w="21600" h="21600" extrusionOk="0">
                <a:moveTo>
                  <a:pt x="21492" y="5165"/>
                </a:moveTo>
                <a:lnTo>
                  <a:pt x="17646" y="157"/>
                </a:lnTo>
                <a:cubicBezTo>
                  <a:pt x="17562" y="63"/>
                  <a:pt x="17467" y="0"/>
                  <a:pt x="17359" y="0"/>
                </a:cubicBezTo>
                <a:cubicBezTo>
                  <a:pt x="17140" y="0"/>
                  <a:pt x="16971" y="220"/>
                  <a:pt x="16971" y="502"/>
                </a:cubicBezTo>
                <a:lnTo>
                  <a:pt x="16971" y="3517"/>
                </a:lnTo>
                <a:lnTo>
                  <a:pt x="13885" y="3517"/>
                </a:lnTo>
                <a:cubicBezTo>
                  <a:pt x="9968" y="3517"/>
                  <a:pt x="8401" y="7723"/>
                  <a:pt x="7064" y="11774"/>
                </a:cubicBezTo>
                <a:cubicBezTo>
                  <a:pt x="6773" y="12670"/>
                  <a:pt x="6473" y="13578"/>
                  <a:pt x="6122" y="14458"/>
                </a:cubicBezTo>
                <a:cubicBezTo>
                  <a:pt x="5447" y="16155"/>
                  <a:pt x="4687" y="17584"/>
                  <a:pt x="3083" y="17584"/>
                </a:cubicBezTo>
                <a:lnTo>
                  <a:pt x="385" y="17584"/>
                </a:lnTo>
                <a:cubicBezTo>
                  <a:pt x="166" y="17584"/>
                  <a:pt x="0" y="17802"/>
                  <a:pt x="0" y="18085"/>
                </a:cubicBezTo>
                <a:lnTo>
                  <a:pt x="0" y="21099"/>
                </a:lnTo>
                <a:cubicBezTo>
                  <a:pt x="0" y="21381"/>
                  <a:pt x="166" y="21600"/>
                  <a:pt x="385" y="21600"/>
                </a:cubicBezTo>
                <a:lnTo>
                  <a:pt x="3083" y="21600"/>
                </a:lnTo>
                <a:cubicBezTo>
                  <a:pt x="7003" y="21600"/>
                  <a:pt x="8570" y="17393"/>
                  <a:pt x="9907" y="13343"/>
                </a:cubicBezTo>
                <a:cubicBezTo>
                  <a:pt x="10197" y="12449"/>
                  <a:pt x="10498" y="11537"/>
                  <a:pt x="10849" y="10659"/>
                </a:cubicBezTo>
                <a:cubicBezTo>
                  <a:pt x="11521" y="8963"/>
                  <a:pt x="12281" y="7535"/>
                  <a:pt x="13885" y="7535"/>
                </a:cubicBezTo>
                <a:lnTo>
                  <a:pt x="16971" y="7535"/>
                </a:lnTo>
                <a:lnTo>
                  <a:pt x="16971" y="10550"/>
                </a:lnTo>
                <a:cubicBezTo>
                  <a:pt x="16971" y="10832"/>
                  <a:pt x="17153" y="11052"/>
                  <a:pt x="17359" y="11052"/>
                </a:cubicBezTo>
                <a:cubicBezTo>
                  <a:pt x="17454" y="11052"/>
                  <a:pt x="17562" y="11004"/>
                  <a:pt x="17636" y="10910"/>
                </a:cubicBezTo>
                <a:lnTo>
                  <a:pt x="21492" y="5888"/>
                </a:lnTo>
                <a:cubicBezTo>
                  <a:pt x="21564" y="5793"/>
                  <a:pt x="21600" y="5651"/>
                  <a:pt x="21600" y="5526"/>
                </a:cubicBezTo>
                <a:cubicBezTo>
                  <a:pt x="21600" y="5400"/>
                  <a:pt x="21564" y="5260"/>
                  <a:pt x="21492" y="5165"/>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6" name="Shape 11127"/>
          <p:cNvSpPr/>
          <p:nvPr>
            <p:custDataLst>
              <p:tags r:id="rId10"/>
            </p:custDataLst>
          </p:nvPr>
        </p:nvSpPr>
        <p:spPr>
          <a:xfrm>
            <a:off x="3536380" y="5205146"/>
            <a:ext cx="193638" cy="133168"/>
          </a:xfrm>
          <a:custGeom>
            <a:avLst/>
            <a:gdLst/>
            <a:ahLst/>
            <a:cxnLst>
              <a:cxn ang="0">
                <a:pos x="wd2" y="hd2"/>
              </a:cxn>
              <a:cxn ang="5400000">
                <a:pos x="wd2" y="hd2"/>
              </a:cxn>
              <a:cxn ang="10800000">
                <a:pos x="wd2" y="hd2"/>
              </a:cxn>
              <a:cxn ang="16200000">
                <a:pos x="wd2" y="hd2"/>
              </a:cxn>
            </a:cxnLst>
            <a:rect l="0" t="0" r="r" b="b"/>
            <a:pathLst>
              <a:path w="21600" h="21600" extrusionOk="0">
                <a:moveTo>
                  <a:pt x="21600" y="11072"/>
                </a:moveTo>
                <a:cubicBezTo>
                  <a:pt x="21600" y="10829"/>
                  <a:pt x="21538" y="10562"/>
                  <a:pt x="21416" y="10382"/>
                </a:cubicBezTo>
                <a:lnTo>
                  <a:pt x="14847" y="837"/>
                </a:lnTo>
                <a:cubicBezTo>
                  <a:pt x="14702" y="660"/>
                  <a:pt x="14540" y="539"/>
                  <a:pt x="14355" y="539"/>
                </a:cubicBezTo>
                <a:cubicBezTo>
                  <a:pt x="13981" y="539"/>
                  <a:pt x="13693" y="958"/>
                  <a:pt x="13693" y="1495"/>
                </a:cubicBezTo>
                <a:lnTo>
                  <a:pt x="13693" y="7243"/>
                </a:lnTo>
                <a:lnTo>
                  <a:pt x="8421" y="7243"/>
                </a:lnTo>
                <a:cubicBezTo>
                  <a:pt x="5313" y="7243"/>
                  <a:pt x="3997" y="3623"/>
                  <a:pt x="2803" y="0"/>
                </a:cubicBezTo>
                <a:cubicBezTo>
                  <a:pt x="1979" y="2812"/>
                  <a:pt x="1136" y="5595"/>
                  <a:pt x="0" y="8166"/>
                </a:cubicBezTo>
                <a:cubicBezTo>
                  <a:pt x="3813" y="15945"/>
                  <a:pt x="7579" y="14897"/>
                  <a:pt x="13693" y="14897"/>
                </a:cubicBezTo>
                <a:lnTo>
                  <a:pt x="13693" y="20647"/>
                </a:lnTo>
                <a:cubicBezTo>
                  <a:pt x="13693" y="21152"/>
                  <a:pt x="14004" y="21600"/>
                  <a:pt x="14355" y="21600"/>
                </a:cubicBezTo>
                <a:cubicBezTo>
                  <a:pt x="14517" y="21600"/>
                  <a:pt x="14702" y="21512"/>
                  <a:pt x="14828" y="21333"/>
                </a:cubicBezTo>
                <a:lnTo>
                  <a:pt x="21416" y="11758"/>
                </a:lnTo>
                <a:cubicBezTo>
                  <a:pt x="21538" y="11578"/>
                  <a:pt x="21600" y="11311"/>
                  <a:pt x="21600" y="11072"/>
                </a:cubicBezTo>
                <a:close/>
              </a:path>
            </a:pathLst>
          </a:custGeom>
          <a:solidFill>
            <a:sysClr val="window" lastClr="FFFFFF"/>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8" name="线条"/>
          <p:cNvSpPr/>
          <p:nvPr>
            <p:custDataLst>
              <p:tags r:id="rId11"/>
            </p:custDataLst>
          </p:nvPr>
        </p:nvSpPr>
        <p:spPr>
          <a:xfrm>
            <a:off x="3950981" y="2760232"/>
            <a:ext cx="783877"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9" name="线条"/>
          <p:cNvSpPr/>
          <p:nvPr>
            <p:custDataLst>
              <p:tags r:id="rId12"/>
            </p:custDataLst>
          </p:nvPr>
        </p:nvSpPr>
        <p:spPr>
          <a:xfrm>
            <a:off x="3950981" y="5175633"/>
            <a:ext cx="783877"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0" name="线条"/>
          <p:cNvSpPr/>
          <p:nvPr>
            <p:custDataLst>
              <p:tags r:id="rId13"/>
            </p:custDataLst>
          </p:nvPr>
        </p:nvSpPr>
        <p:spPr>
          <a:xfrm>
            <a:off x="7412095" y="2760232"/>
            <a:ext cx="783876"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1" name="线条"/>
          <p:cNvSpPr/>
          <p:nvPr>
            <p:custDataLst>
              <p:tags r:id="rId14"/>
            </p:custDataLst>
          </p:nvPr>
        </p:nvSpPr>
        <p:spPr>
          <a:xfrm>
            <a:off x="7412095" y="5175633"/>
            <a:ext cx="783876" cy="1"/>
          </a:xfrm>
          <a:prstGeom prst="line">
            <a:avLst/>
          </a:prstGeom>
          <a:ln w="12700">
            <a:solidFill>
              <a:srgbClr val="ADB9CA"/>
            </a:solidFill>
            <a:prstDash val="sysDash"/>
            <a:miter/>
            <a:headEnd type="oval"/>
            <a:tailEnd type="oval"/>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22" name="文本框 21"/>
          <p:cNvSpPr txBox="1"/>
          <p:nvPr>
            <p:custDataLst>
              <p:tags r:id="rId15"/>
            </p:custDataLst>
          </p:nvPr>
        </p:nvSpPr>
        <p:spPr>
          <a:xfrm>
            <a:off x="4734858" y="3279150"/>
            <a:ext cx="48192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1</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23" name="文本框 22"/>
          <p:cNvSpPr txBox="1"/>
          <p:nvPr>
            <p:custDataLst>
              <p:tags r:id="rId16"/>
            </p:custDataLst>
          </p:nvPr>
        </p:nvSpPr>
        <p:spPr>
          <a:xfrm>
            <a:off x="6378002" y="2546966"/>
            <a:ext cx="48192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ysClr val="window" lastClr="FFFFFF"/>
                </a:solidFill>
                <a:latin typeface="微软雅黑" panose="020B0503020204020204" charset="-122"/>
                <a:ea typeface="微软雅黑" panose="020B0503020204020204" charset="-122"/>
              </a:rPr>
              <a:t>2</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7041469" y="4158410"/>
            <a:ext cx="48192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3</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25" name="文本框 24"/>
          <p:cNvSpPr txBox="1"/>
          <p:nvPr>
            <p:custDataLst>
              <p:tags r:id="rId18"/>
            </p:custDataLst>
          </p:nvPr>
        </p:nvSpPr>
        <p:spPr>
          <a:xfrm>
            <a:off x="5463665" y="4866981"/>
            <a:ext cx="48192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4</a:t>
            </a:r>
            <a:endParaRPr kumimoji="0" lang="zh-CN" altLang="en-US" sz="28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38" name="文本框 37"/>
          <p:cNvSpPr txBox="1"/>
          <p:nvPr>
            <p:custDataLst>
              <p:tags r:id="rId19"/>
            </p:custDataLst>
          </p:nvPr>
        </p:nvSpPr>
        <p:spPr>
          <a:xfrm>
            <a:off x="1365250" y="2454275"/>
            <a:ext cx="1618615" cy="66421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正手一点对两点练习</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46" name="文本框 45"/>
          <p:cNvSpPr txBox="1"/>
          <p:nvPr>
            <p:custDataLst>
              <p:tags r:id="rId20"/>
            </p:custDataLst>
          </p:nvPr>
        </p:nvSpPr>
        <p:spPr>
          <a:xfrm>
            <a:off x="676510" y="4912998"/>
            <a:ext cx="2307458" cy="401320"/>
          </a:xfrm>
          <a:prstGeom prst="rect">
            <a:avLst/>
          </a:prstGeom>
          <a:noFill/>
        </p:spPr>
        <p:txBody>
          <a:bodyPr wrap="square" lIns="90000" tIns="46800" rIns="90000" bIns="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杀上网练习</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6" name="文本框 25"/>
          <p:cNvSpPr txBox="1"/>
          <p:nvPr>
            <p:custDataLst>
              <p:tags r:id="rId21"/>
            </p:custDataLst>
          </p:nvPr>
        </p:nvSpPr>
        <p:spPr>
          <a:xfrm>
            <a:off x="9168130" y="2482850"/>
            <a:ext cx="1597025" cy="58610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挑一点吊两点练习</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7" name="文本框 26"/>
          <p:cNvSpPr txBox="1"/>
          <p:nvPr>
            <p:custDataLst>
              <p:tags r:id="rId22"/>
            </p:custDataLst>
          </p:nvPr>
        </p:nvSpPr>
        <p:spPr>
          <a:xfrm>
            <a:off x="9168130" y="4892675"/>
            <a:ext cx="1597025" cy="61277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rPr>
              <a:t>吊直线上网搓球练习</a:t>
            </a:r>
            <a:endParaRPr lang="zh-CN" altLang="en-US" sz="1600" b="1" spc="300" dirty="0">
              <a:solidFill>
                <a:schemeClr val="tx1">
                  <a:lumMod val="65000"/>
                  <a:lumOff val="35000"/>
                </a:schemeClr>
              </a:solidFill>
              <a:latin typeface="微软雅黑" panose="020B0503020204020204" charset="-122"/>
              <a:ea typeface="微软雅黑" panose="020B0503020204020204" charset="-122"/>
              <a:cs typeface="+mn-ea"/>
            </a:endParaRPr>
          </a:p>
        </p:txBody>
      </p:sp>
      <p:sp>
        <p:nvSpPr>
          <p:cNvPr id="28" name="open-office-folder_74337"/>
          <p:cNvSpPr>
            <a:spLocks noChangeAspect="1"/>
          </p:cNvSpPr>
          <p:nvPr>
            <p:custDataLst>
              <p:tags r:id="rId23"/>
            </p:custDataLst>
          </p:nvPr>
        </p:nvSpPr>
        <p:spPr bwMode="auto">
          <a:xfrm>
            <a:off x="8483246" y="4960083"/>
            <a:ext cx="491187" cy="362123"/>
          </a:xfrm>
          <a:custGeom>
            <a:avLst/>
            <a:gdLst>
              <a:gd name="connsiteX0" fmla="*/ 116997 w 605592"/>
              <a:gd name="connsiteY0" fmla="*/ 132804 h 446468"/>
              <a:gd name="connsiteX1" fmla="*/ 605592 w 605592"/>
              <a:gd name="connsiteY1" fmla="*/ 132804 h 446468"/>
              <a:gd name="connsiteX2" fmla="*/ 555359 w 605592"/>
              <a:gd name="connsiteY2" fmla="*/ 446468 h 446468"/>
              <a:gd name="connsiteX3" fmla="*/ 116997 w 605592"/>
              <a:gd name="connsiteY3" fmla="*/ 446468 h 446468"/>
              <a:gd name="connsiteX4" fmla="*/ 0 w 605592"/>
              <a:gd name="connsiteY4" fmla="*/ 0 h 446468"/>
              <a:gd name="connsiteX5" fmla="*/ 137120 w 605592"/>
              <a:gd name="connsiteY5" fmla="*/ 0 h 446468"/>
              <a:gd name="connsiteX6" fmla="*/ 153635 w 605592"/>
              <a:gd name="connsiteY6" fmla="*/ 27991 h 446468"/>
              <a:gd name="connsiteX7" fmla="*/ 438423 w 605592"/>
              <a:gd name="connsiteY7" fmla="*/ 27991 h 446468"/>
              <a:gd name="connsiteX8" fmla="*/ 438423 w 605592"/>
              <a:gd name="connsiteY8" fmla="*/ 91455 h 446468"/>
              <a:gd name="connsiteX9" fmla="*/ 69670 w 605592"/>
              <a:gd name="connsiteY9" fmla="*/ 91455 h 446468"/>
              <a:gd name="connsiteX10" fmla="*/ 69670 w 605592"/>
              <a:gd name="connsiteY10" fmla="*/ 446468 h 446468"/>
              <a:gd name="connsiteX11" fmla="*/ 0 w 605592"/>
              <a:gd name="connsiteY11" fmla="*/ 446468 h 44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5592" h="446468">
                <a:moveTo>
                  <a:pt x="116997" y="132804"/>
                </a:moveTo>
                <a:lnTo>
                  <a:pt x="605592" y="132804"/>
                </a:lnTo>
                <a:lnTo>
                  <a:pt x="555359" y="446468"/>
                </a:lnTo>
                <a:lnTo>
                  <a:pt x="116997" y="446468"/>
                </a:lnTo>
                <a:close/>
                <a:moveTo>
                  <a:pt x="0" y="0"/>
                </a:moveTo>
                <a:lnTo>
                  <a:pt x="137120" y="0"/>
                </a:lnTo>
                <a:lnTo>
                  <a:pt x="153635" y="27991"/>
                </a:lnTo>
                <a:lnTo>
                  <a:pt x="438423" y="27991"/>
                </a:lnTo>
                <a:lnTo>
                  <a:pt x="438423" y="91455"/>
                </a:lnTo>
                <a:lnTo>
                  <a:pt x="69670" y="91455"/>
                </a:lnTo>
                <a:lnTo>
                  <a:pt x="69670" y="446468"/>
                </a:lnTo>
                <a:lnTo>
                  <a:pt x="0" y="446468"/>
                </a:lnTo>
                <a:close/>
              </a:path>
            </a:pathLst>
          </a:custGeom>
          <a:solidFill>
            <a:srgbClr val="295DAB"/>
          </a:solidFill>
          <a:ln>
            <a:noFill/>
          </a:ln>
        </p:spPr>
        <p:txBody>
          <a:bodyPr/>
          <a:lstStyle/>
          <a:p>
            <a:endParaRPr lang="zh-CN" altLang="en-US" dirty="0">
              <a:latin typeface="微软雅黑" panose="020B0503020204020204" charset="-122"/>
              <a:ea typeface="微软雅黑" panose="020B0503020204020204" charset="-122"/>
            </a:endParaRPr>
          </a:p>
        </p:txBody>
      </p:sp>
      <p:sp>
        <p:nvSpPr>
          <p:cNvPr id="29" name="Shape 11364"/>
          <p:cNvSpPr/>
          <p:nvPr>
            <p:custDataLst>
              <p:tags r:id="rId24"/>
            </p:custDataLst>
          </p:nvPr>
        </p:nvSpPr>
        <p:spPr>
          <a:xfrm>
            <a:off x="8473319" y="2783384"/>
            <a:ext cx="491186" cy="175605"/>
          </a:xfrm>
          <a:custGeom>
            <a:avLst/>
            <a:gdLst/>
            <a:ahLst/>
            <a:cxnLst>
              <a:cxn ang="0">
                <a:pos x="wd2" y="hd2"/>
              </a:cxn>
              <a:cxn ang="5400000">
                <a:pos x="wd2" y="hd2"/>
              </a:cxn>
              <a:cxn ang="10800000">
                <a:pos x="wd2" y="hd2"/>
              </a:cxn>
              <a:cxn ang="16200000">
                <a:pos x="wd2" y="hd2"/>
              </a:cxn>
            </a:cxnLst>
            <a:rect l="0" t="0" r="r" b="b"/>
            <a:pathLst>
              <a:path w="21600" h="21600" extrusionOk="0">
                <a:moveTo>
                  <a:pt x="0" y="16199"/>
                </a:moveTo>
                <a:cubicBezTo>
                  <a:pt x="0" y="19169"/>
                  <a:pt x="868" y="21600"/>
                  <a:pt x="1929" y="21600"/>
                </a:cubicBezTo>
                <a:lnTo>
                  <a:pt x="19673" y="21600"/>
                </a:lnTo>
                <a:cubicBezTo>
                  <a:pt x="20733" y="21600"/>
                  <a:pt x="21600" y="19169"/>
                  <a:pt x="21600" y="16199"/>
                </a:cubicBezTo>
                <a:lnTo>
                  <a:pt x="21600" y="0"/>
                </a:lnTo>
                <a:lnTo>
                  <a:pt x="13500" y="0"/>
                </a:lnTo>
                <a:lnTo>
                  <a:pt x="13500" y="5397"/>
                </a:lnTo>
                <a:cubicBezTo>
                  <a:pt x="13500" y="6580"/>
                  <a:pt x="13150" y="7560"/>
                  <a:pt x="12730" y="7560"/>
                </a:cubicBezTo>
                <a:lnTo>
                  <a:pt x="8872" y="7560"/>
                </a:lnTo>
                <a:cubicBezTo>
                  <a:pt x="8449" y="7560"/>
                  <a:pt x="8100" y="6580"/>
                  <a:pt x="8100" y="5397"/>
                </a:cubicBezTo>
                <a:lnTo>
                  <a:pt x="8100" y="0"/>
                </a:lnTo>
                <a:lnTo>
                  <a:pt x="0" y="0"/>
                </a:lnTo>
                <a:cubicBezTo>
                  <a:pt x="0" y="0"/>
                  <a:pt x="0" y="16199"/>
                  <a:pt x="0" y="16199"/>
                </a:cubicBezTo>
                <a:close/>
              </a:path>
            </a:pathLst>
          </a:custGeom>
          <a:solidFill>
            <a:srgbClr val="ED7D31"/>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30" name="Shape 11365"/>
          <p:cNvSpPr/>
          <p:nvPr>
            <p:custDataLst>
              <p:tags r:id="rId25"/>
            </p:custDataLst>
          </p:nvPr>
        </p:nvSpPr>
        <p:spPr>
          <a:xfrm>
            <a:off x="8677594" y="2783384"/>
            <a:ext cx="70160" cy="3512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ED7D31"/>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31" name="Shape 11366"/>
          <p:cNvSpPr/>
          <p:nvPr>
            <p:custDataLst>
              <p:tags r:id="rId26"/>
            </p:custDataLst>
          </p:nvPr>
        </p:nvSpPr>
        <p:spPr>
          <a:xfrm>
            <a:off x="8473319" y="2533718"/>
            <a:ext cx="491186" cy="219512"/>
          </a:xfrm>
          <a:custGeom>
            <a:avLst/>
            <a:gdLst/>
            <a:ahLst/>
            <a:cxnLst>
              <a:cxn ang="0">
                <a:pos x="wd2" y="hd2"/>
              </a:cxn>
              <a:cxn ang="5400000">
                <a:pos x="wd2" y="hd2"/>
              </a:cxn>
              <a:cxn ang="10800000">
                <a:pos x="wd2" y="hd2"/>
              </a:cxn>
              <a:cxn ang="16200000">
                <a:pos x="wd2" y="hd2"/>
              </a:cxn>
            </a:cxnLst>
            <a:rect l="0" t="0" r="r" b="b"/>
            <a:pathLst>
              <a:path w="21600" h="21600" extrusionOk="0">
                <a:moveTo>
                  <a:pt x="7715" y="3456"/>
                </a:moveTo>
                <a:lnTo>
                  <a:pt x="13886" y="3456"/>
                </a:lnTo>
                <a:lnTo>
                  <a:pt x="13886" y="6912"/>
                </a:lnTo>
                <a:lnTo>
                  <a:pt x="7715" y="6912"/>
                </a:lnTo>
                <a:cubicBezTo>
                  <a:pt x="7715" y="6912"/>
                  <a:pt x="7715" y="3456"/>
                  <a:pt x="7715" y="3456"/>
                </a:cubicBezTo>
                <a:close/>
                <a:moveTo>
                  <a:pt x="0" y="21600"/>
                </a:moveTo>
                <a:lnTo>
                  <a:pt x="21600" y="21600"/>
                </a:lnTo>
                <a:lnTo>
                  <a:pt x="21600" y="11231"/>
                </a:lnTo>
                <a:cubicBezTo>
                  <a:pt x="21600" y="8858"/>
                  <a:pt x="20733" y="6912"/>
                  <a:pt x="19673" y="6912"/>
                </a:cubicBezTo>
                <a:lnTo>
                  <a:pt x="15431" y="6912"/>
                </a:lnTo>
                <a:lnTo>
                  <a:pt x="15431" y="2591"/>
                </a:lnTo>
                <a:cubicBezTo>
                  <a:pt x="15431" y="1162"/>
                  <a:pt x="14910" y="0"/>
                  <a:pt x="14273" y="0"/>
                </a:cubicBezTo>
                <a:lnTo>
                  <a:pt x="7329" y="0"/>
                </a:lnTo>
                <a:cubicBezTo>
                  <a:pt x="6689" y="0"/>
                  <a:pt x="6171" y="1162"/>
                  <a:pt x="6171" y="2591"/>
                </a:cubicBezTo>
                <a:lnTo>
                  <a:pt x="6171" y="6912"/>
                </a:lnTo>
                <a:lnTo>
                  <a:pt x="1929" y="6912"/>
                </a:lnTo>
                <a:cubicBezTo>
                  <a:pt x="868" y="6912"/>
                  <a:pt x="0" y="8858"/>
                  <a:pt x="0" y="11231"/>
                </a:cubicBezTo>
                <a:cubicBezTo>
                  <a:pt x="0" y="11231"/>
                  <a:pt x="0" y="21600"/>
                  <a:pt x="0" y="21600"/>
                </a:cubicBezTo>
                <a:close/>
              </a:path>
            </a:pathLst>
          </a:custGeom>
          <a:solidFill>
            <a:srgbClr val="ED7D31"/>
          </a:solidFill>
          <a:ln w="12700">
            <a:miter lim="400000"/>
          </a:ln>
        </p:spPr>
        <p:txBody>
          <a:bodyPr lIns="19050" tIns="19050" rIns="19050" bIns="19050"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Tree>
  </p:cSld>
  <p:clrMapOvr>
    <a:masterClrMapping/>
  </p:clrMapOvr>
  <mc:AlternateContent xmlns:mc="http://schemas.openxmlformats.org/markup-compatibility/2006">
    <mc:Choice xmlns:p14="http://schemas.microsoft.com/office/powerpoint/2010/main" Requires="p14">
      <p:transition spd="slow" p14:dur="1250">
        <p:wheel spokes="8"/>
      </p:transition>
    </mc:Choice>
    <mc:Fallback>
      <p:transition spd="slow">
        <p:wheel spokes="8"/>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羽毛球运动竞赛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8204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一、场地标准</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19810" y="2276475"/>
            <a:ext cx="4706620" cy="3415030"/>
          </a:xfrm>
          <a:prstGeom prst="rect">
            <a:avLst/>
          </a:prstGeom>
          <a:noFill/>
          <a:ln w="9525">
            <a:noFill/>
          </a:ln>
        </p:spPr>
        <p:txBody>
          <a:bodyPr wrap="square" anchor="t">
            <a:spAutoFit/>
          </a:bodyPr>
          <a:p>
            <a:pPr marL="360045" indent="-360045" algn="just" fontAlgn="auto">
              <a:lnSpc>
                <a:spcPct val="150000"/>
              </a:lnSpc>
              <a:spcBef>
                <a:spcPts val="1000"/>
              </a:spcBef>
              <a:spcAft>
                <a:spcPts val="600"/>
              </a:spcAft>
              <a:buFont typeface="Wingdings" panose="05000000000000000000" pitchFamily="2" charset="2"/>
              <a:buChar char="p"/>
            </a:pP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羽毛球场双打球场的标准尺寸长度是13.40 米，宽度是6.10 米；单打为长13.40米，宽5.18 米（图9-4-1）。理想的羽毛球比赛场地是用弹性的木材拼接而成的（只要不是把小木块竖着拼接即可）。目前国际比赛已采用化学合成材料作为可移动的球场。不论是采用木板地面还是合成材料地面，都必须保证运动员在比赛中不感到太滑或太黏，并有一定的弹性。</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5805805" y="2220595"/>
            <a:ext cx="5556250" cy="3686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Arc 39"/>
          <p:cNvSpPr/>
          <p:nvPr>
            <p:custDataLst>
              <p:tags r:id="rId1"/>
            </p:custDataLst>
          </p:nvPr>
        </p:nvSpPr>
        <p:spPr>
          <a:xfrm>
            <a:off x="6337299" y="2816336"/>
            <a:ext cx="1645769" cy="1632256"/>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cxnSp>
        <p:nvCxnSpPr>
          <p:cNvPr id="42" name="Straight Connector 40"/>
          <p:cNvCxnSpPr/>
          <p:nvPr>
            <p:custDataLst>
              <p:tags r:id="rId2"/>
            </p:custDataLst>
          </p:nvPr>
        </p:nvCxnSpPr>
        <p:spPr>
          <a:xfrm>
            <a:off x="936276" y="4448593"/>
            <a:ext cx="6237007"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43" name="Straight Connector 44"/>
          <p:cNvCxnSpPr/>
          <p:nvPr>
            <p:custDataLst>
              <p:tags r:id="rId3"/>
            </p:custDataLst>
          </p:nvPr>
        </p:nvCxnSpPr>
        <p:spPr>
          <a:xfrm>
            <a:off x="1004844" y="2811967"/>
            <a:ext cx="6162953" cy="1"/>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51" name="Shape 2772"/>
          <p:cNvSpPr/>
          <p:nvPr>
            <p:custDataLst>
              <p:tags r:id="rId4"/>
            </p:custDataLst>
          </p:nvPr>
        </p:nvSpPr>
        <p:spPr>
          <a:xfrm>
            <a:off x="891458" y="2946438"/>
            <a:ext cx="1414952" cy="433728"/>
          </a:xfrm>
          <a:prstGeom prst="roundRect">
            <a:avLst>
              <a:gd name="adj" fmla="val 50000"/>
            </a:avLst>
          </a:prstGeom>
          <a:solidFill>
            <a:srgbClr val="ED7D3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47" name="Oval 60"/>
          <p:cNvSpPr/>
          <p:nvPr>
            <p:custDataLst>
              <p:tags r:id="rId5"/>
            </p:custDataLst>
          </p:nvPr>
        </p:nvSpPr>
        <p:spPr>
          <a:xfrm>
            <a:off x="1546623" y="2763261"/>
            <a:ext cx="104622" cy="104622"/>
          </a:xfrm>
          <a:prstGeom prst="ellipse">
            <a:avLst/>
          </a:prstGeom>
          <a:solidFill>
            <a:sysClr val="window" lastClr="FFFFFF"/>
          </a:solidFill>
          <a:ln w="38100">
            <a:solidFill>
              <a:srgbClr val="4472C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0" name="文本框 49"/>
          <p:cNvSpPr txBox="1"/>
          <p:nvPr>
            <p:custDataLst>
              <p:tags r:id="rId6"/>
            </p:custDataLst>
          </p:nvPr>
        </p:nvSpPr>
        <p:spPr>
          <a:xfrm>
            <a:off x="931044" y="2971810"/>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dirty="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计分方法</a:t>
            </a:r>
            <a:endParaRPr kumimoji="0" lang="zh-CN" altLang="en-US" sz="1400" b="1" i="0" u="none" strike="noStrike" kern="1200" cap="none" spc="300" normalizeH="0" noProof="0" dirty="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68" name="文本框 67"/>
          <p:cNvSpPr txBox="1"/>
          <p:nvPr>
            <p:custDataLst>
              <p:tags r:id="rId7"/>
            </p:custDataLst>
          </p:nvPr>
        </p:nvSpPr>
        <p:spPr>
          <a:xfrm>
            <a:off x="1296910" y="2404996"/>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01</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4" name="Oval 51"/>
          <p:cNvSpPr/>
          <p:nvPr>
            <p:custDataLst>
              <p:tags r:id="rId8"/>
            </p:custDataLst>
          </p:nvPr>
        </p:nvSpPr>
        <p:spPr>
          <a:xfrm>
            <a:off x="1546623" y="4405424"/>
            <a:ext cx="104622" cy="104622"/>
          </a:xfrm>
          <a:prstGeom prst="ellipse">
            <a:avLst/>
          </a:prstGeom>
          <a:solidFill>
            <a:sysClr val="window" lastClr="FFFFFF"/>
          </a:solidFill>
          <a:ln w="38100">
            <a:solidFill>
              <a:srgbClr val="A5A5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60" name="Shape 2772"/>
          <p:cNvSpPr/>
          <p:nvPr>
            <p:custDataLst>
              <p:tags r:id="rId9"/>
            </p:custDataLst>
          </p:nvPr>
        </p:nvSpPr>
        <p:spPr>
          <a:xfrm>
            <a:off x="891458" y="4598912"/>
            <a:ext cx="1414952" cy="433728"/>
          </a:xfrm>
          <a:prstGeom prst="roundRect">
            <a:avLst>
              <a:gd name="adj" fmla="val 50000"/>
            </a:avLst>
          </a:prstGeom>
          <a:solidFill>
            <a:srgbClr val="A5A5A5"/>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61" name="文本框 60"/>
          <p:cNvSpPr txBox="1"/>
          <p:nvPr>
            <p:custDataLst>
              <p:tags r:id="rId10"/>
            </p:custDataLst>
          </p:nvPr>
        </p:nvSpPr>
        <p:spPr>
          <a:xfrm>
            <a:off x="931044" y="4624284"/>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裁判工作</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72" name="文本框 71"/>
          <p:cNvSpPr txBox="1"/>
          <p:nvPr>
            <p:custDataLst>
              <p:tags r:id="rId11"/>
            </p:custDataLst>
          </p:nvPr>
        </p:nvSpPr>
        <p:spPr>
          <a:xfrm>
            <a:off x="1296910" y="4062143"/>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09</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8" name="Oval 61"/>
          <p:cNvSpPr/>
          <p:nvPr>
            <p:custDataLst>
              <p:tags r:id="rId12"/>
            </p:custDataLst>
          </p:nvPr>
        </p:nvSpPr>
        <p:spPr>
          <a:xfrm>
            <a:off x="3204694" y="2763261"/>
            <a:ext cx="104622" cy="104622"/>
          </a:xfrm>
          <a:prstGeom prst="ellipse">
            <a:avLst/>
          </a:prstGeom>
          <a:solidFill>
            <a:sysClr val="window" lastClr="FFFFFF"/>
          </a:solidFill>
          <a:ln w="38100">
            <a:solidFill>
              <a:srgbClr val="5B9BD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3" name="Shape 2772"/>
          <p:cNvSpPr/>
          <p:nvPr>
            <p:custDataLst>
              <p:tags r:id="rId13"/>
            </p:custDataLst>
          </p:nvPr>
        </p:nvSpPr>
        <p:spPr>
          <a:xfrm>
            <a:off x="2549528" y="2946438"/>
            <a:ext cx="1414952" cy="433728"/>
          </a:xfrm>
          <a:prstGeom prst="roundRect">
            <a:avLst>
              <a:gd name="adj" fmla="val 50000"/>
            </a:avLst>
          </a:prstGeom>
          <a:solidFill>
            <a:srgbClr val="5B9BD5"/>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4"/>
            </p:custDataLst>
          </p:nvPr>
        </p:nvSpPr>
        <p:spPr>
          <a:xfrm>
            <a:off x="2589115" y="2971810"/>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交换场区</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69" name="文本框 68"/>
          <p:cNvSpPr txBox="1"/>
          <p:nvPr>
            <p:custDataLst>
              <p:tags r:id="rId15"/>
            </p:custDataLst>
          </p:nvPr>
        </p:nvSpPr>
        <p:spPr>
          <a:xfrm>
            <a:off x="2954981" y="2404996"/>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02</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59" name="Oval 51"/>
          <p:cNvSpPr/>
          <p:nvPr>
            <p:custDataLst>
              <p:tags r:id="rId16"/>
            </p:custDataLst>
          </p:nvPr>
        </p:nvSpPr>
        <p:spPr>
          <a:xfrm>
            <a:off x="3204694" y="4405424"/>
            <a:ext cx="104622" cy="104622"/>
          </a:xfrm>
          <a:prstGeom prst="ellipse">
            <a:avLst/>
          </a:prstGeom>
          <a:solidFill>
            <a:sysClr val="window" lastClr="FFFFFF"/>
          </a:solidFill>
          <a:ln w="38100">
            <a:solidFill>
              <a:srgbClr val="70AD47"/>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62" name="Shape 2772"/>
          <p:cNvSpPr/>
          <p:nvPr>
            <p:custDataLst>
              <p:tags r:id="rId17"/>
            </p:custDataLst>
          </p:nvPr>
        </p:nvSpPr>
        <p:spPr>
          <a:xfrm>
            <a:off x="2549528" y="4598912"/>
            <a:ext cx="1414952" cy="433728"/>
          </a:xfrm>
          <a:prstGeom prst="roundRect">
            <a:avLst>
              <a:gd name="adj" fmla="val 50000"/>
            </a:avLst>
          </a:prstGeom>
          <a:solidFill>
            <a:srgbClr val="70AD47"/>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63" name="文本框 62"/>
          <p:cNvSpPr txBox="1"/>
          <p:nvPr>
            <p:custDataLst>
              <p:tags r:id="rId18"/>
            </p:custDataLst>
          </p:nvPr>
        </p:nvSpPr>
        <p:spPr>
          <a:xfrm>
            <a:off x="2589115" y="4654764"/>
            <a:ext cx="1335780" cy="382986"/>
          </a:xfrm>
          <a:prstGeom prst="rect">
            <a:avLst/>
          </a:prstGeom>
          <a:noFill/>
        </p:spPr>
        <p:txBody>
          <a:bodyPr wrap="square" lIns="90000" tIns="46800" rIns="90000" rtlCol="0" anchor="ctr" anchorCtr="0"/>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“违例”的判罚</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73" name="文本框 72"/>
          <p:cNvSpPr txBox="1"/>
          <p:nvPr>
            <p:custDataLst>
              <p:tags r:id="rId19"/>
            </p:custDataLst>
          </p:nvPr>
        </p:nvSpPr>
        <p:spPr>
          <a:xfrm>
            <a:off x="2954981" y="4062143"/>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08</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52" name="Oval 61"/>
          <p:cNvSpPr/>
          <p:nvPr>
            <p:custDataLst>
              <p:tags r:id="rId20"/>
            </p:custDataLst>
          </p:nvPr>
        </p:nvSpPr>
        <p:spPr>
          <a:xfrm>
            <a:off x="7935529" y="3511291"/>
            <a:ext cx="104622" cy="104622"/>
          </a:xfrm>
          <a:prstGeom prst="ellipse">
            <a:avLst/>
          </a:prstGeom>
          <a:solidFill>
            <a:sysClr val="window" lastClr="FFFFFF"/>
          </a:solidFill>
          <a:ln w="38100">
            <a:solidFill>
              <a:srgbClr val="70AD47"/>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5" name="Shape 2772"/>
          <p:cNvSpPr/>
          <p:nvPr>
            <p:custDataLst>
              <p:tags r:id="rId21"/>
            </p:custDataLst>
          </p:nvPr>
        </p:nvSpPr>
        <p:spPr>
          <a:xfrm>
            <a:off x="7280364" y="3694468"/>
            <a:ext cx="1414952" cy="433728"/>
          </a:xfrm>
          <a:prstGeom prst="roundRect">
            <a:avLst>
              <a:gd name="adj" fmla="val 50000"/>
            </a:avLst>
          </a:prstGeom>
          <a:solidFill>
            <a:schemeClr val="accent1">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22"/>
            </p:custDataLst>
          </p:nvPr>
        </p:nvSpPr>
        <p:spPr>
          <a:xfrm>
            <a:off x="7319950" y="3719840"/>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重发球</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70" name="文本框 69"/>
          <p:cNvSpPr txBox="1"/>
          <p:nvPr>
            <p:custDataLst>
              <p:tags r:id="rId23"/>
            </p:custDataLst>
          </p:nvPr>
        </p:nvSpPr>
        <p:spPr>
          <a:xfrm>
            <a:off x="7990616" y="3305426"/>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a:t>
            </a:r>
            <a:r>
              <a:rPr kumimoji="0" 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5</a:t>
            </a:r>
            <a:endParaRPr kumimoji="0" 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5" name="Oval 52"/>
          <p:cNvSpPr/>
          <p:nvPr>
            <p:custDataLst>
              <p:tags r:id="rId24"/>
            </p:custDataLst>
          </p:nvPr>
        </p:nvSpPr>
        <p:spPr>
          <a:xfrm>
            <a:off x="4862764" y="4405424"/>
            <a:ext cx="104622" cy="104622"/>
          </a:xfrm>
          <a:prstGeom prst="ellipse">
            <a:avLst/>
          </a:prstGeom>
          <a:solidFill>
            <a:sysClr val="window" lastClr="FFFFFF"/>
          </a:solidFill>
          <a:ln w="38100">
            <a:solidFill>
              <a:srgbClr val="5B9BD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64" name="Shape 2772"/>
          <p:cNvSpPr/>
          <p:nvPr>
            <p:custDataLst>
              <p:tags r:id="rId25"/>
            </p:custDataLst>
          </p:nvPr>
        </p:nvSpPr>
        <p:spPr>
          <a:xfrm>
            <a:off x="4207599" y="4598912"/>
            <a:ext cx="1414952" cy="433728"/>
          </a:xfrm>
          <a:prstGeom prst="roundRect">
            <a:avLst>
              <a:gd name="adj" fmla="val 50000"/>
            </a:avLst>
          </a:prstGeom>
          <a:solidFill>
            <a:srgbClr val="5B9BD5"/>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65" name="文本框 64"/>
          <p:cNvSpPr txBox="1"/>
          <p:nvPr>
            <p:custDataLst>
              <p:tags r:id="rId26"/>
            </p:custDataLst>
          </p:nvPr>
        </p:nvSpPr>
        <p:spPr>
          <a:xfrm>
            <a:off x="4247185" y="4634444"/>
            <a:ext cx="1335780" cy="382986"/>
          </a:xfrm>
          <a:prstGeom prst="rect">
            <a:avLst/>
          </a:prstGeom>
          <a:noFill/>
        </p:spPr>
        <p:txBody>
          <a:bodyPr wrap="square" lIns="90000" tIns="46800" rIns="90000" rtlCol="0" anchor="ctr" anchorCtr="0"/>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发球区和</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接发球区</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27"/>
            </p:custDataLst>
          </p:nvPr>
        </p:nvSpPr>
        <p:spPr>
          <a:xfrm>
            <a:off x="4613051" y="4062143"/>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07</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9" name="Oval 62"/>
          <p:cNvSpPr/>
          <p:nvPr>
            <p:custDataLst>
              <p:tags r:id="rId28"/>
            </p:custDataLst>
          </p:nvPr>
        </p:nvSpPr>
        <p:spPr>
          <a:xfrm>
            <a:off x="6520835" y="2759657"/>
            <a:ext cx="104622" cy="104622"/>
          </a:xfrm>
          <a:prstGeom prst="ellipse">
            <a:avLst/>
          </a:prstGeom>
          <a:solidFill>
            <a:sysClr val="window" lastClr="FFFFFF"/>
          </a:solidFill>
          <a:ln w="38100">
            <a:solidFill>
              <a:srgbClr val="A5A5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71" name="文本框 70"/>
          <p:cNvSpPr txBox="1"/>
          <p:nvPr>
            <p:custDataLst>
              <p:tags r:id="rId29"/>
            </p:custDataLst>
          </p:nvPr>
        </p:nvSpPr>
        <p:spPr>
          <a:xfrm>
            <a:off x="6271122" y="2401392"/>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04</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46" name="Oval 53"/>
          <p:cNvSpPr/>
          <p:nvPr>
            <p:custDataLst>
              <p:tags r:id="rId30"/>
            </p:custDataLst>
          </p:nvPr>
        </p:nvSpPr>
        <p:spPr>
          <a:xfrm>
            <a:off x="6520835" y="4405424"/>
            <a:ext cx="104622" cy="104622"/>
          </a:xfrm>
          <a:prstGeom prst="ellipse">
            <a:avLst/>
          </a:prstGeom>
          <a:solidFill>
            <a:sysClr val="window" lastClr="FFFFFF"/>
          </a:solidFill>
          <a:ln w="38100">
            <a:solidFill>
              <a:srgbClr val="ED7D3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66" name="Shape 2772"/>
          <p:cNvSpPr/>
          <p:nvPr>
            <p:custDataLst>
              <p:tags r:id="rId31"/>
            </p:custDataLst>
          </p:nvPr>
        </p:nvSpPr>
        <p:spPr>
          <a:xfrm>
            <a:off x="5865670" y="4606120"/>
            <a:ext cx="1414952" cy="433728"/>
          </a:xfrm>
          <a:prstGeom prst="roundRect">
            <a:avLst>
              <a:gd name="adj" fmla="val 50000"/>
            </a:avLst>
          </a:prstGeom>
          <a:solidFill>
            <a:srgbClr val="ED7D3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67" name="文本框 66"/>
          <p:cNvSpPr txBox="1"/>
          <p:nvPr>
            <p:custDataLst>
              <p:tags r:id="rId32"/>
            </p:custDataLst>
          </p:nvPr>
        </p:nvSpPr>
        <p:spPr>
          <a:xfrm>
            <a:off x="5905256" y="4631492"/>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死球</a:t>
            </a:r>
            <a:endParaRPr kumimoji="0" lang="zh-CN" altLang="en-US" sz="1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75" name="文本框 74"/>
          <p:cNvSpPr txBox="1"/>
          <p:nvPr>
            <p:custDataLst>
              <p:tags r:id="rId33"/>
            </p:custDataLst>
          </p:nvPr>
        </p:nvSpPr>
        <p:spPr>
          <a:xfrm>
            <a:off x="6271122" y="4062143"/>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06</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57" name="Shape 2772"/>
          <p:cNvSpPr/>
          <p:nvPr>
            <p:custDataLst>
              <p:tags r:id="rId34"/>
            </p:custDataLst>
          </p:nvPr>
        </p:nvSpPr>
        <p:spPr>
          <a:xfrm>
            <a:off x="5865670" y="2950043"/>
            <a:ext cx="1414952" cy="433728"/>
          </a:xfrm>
          <a:prstGeom prst="roundRect">
            <a:avLst>
              <a:gd name="adj" fmla="val 50000"/>
            </a:avLst>
          </a:prstGeom>
          <a:solidFill>
            <a:srgbClr val="A5A5A5"/>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35"/>
            </p:custDataLst>
          </p:nvPr>
        </p:nvSpPr>
        <p:spPr>
          <a:xfrm>
            <a:off x="5905256" y="2971810"/>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dirty="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违例</a:t>
            </a:r>
            <a:endParaRPr kumimoji="0" lang="zh-CN" altLang="en-US" sz="1400" b="1" i="0" u="none" strike="noStrike" kern="1200" cap="none" spc="300" normalizeH="0" noProof="0" dirty="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36">
            <a:clrChange>
              <a:clrFrom>
                <a:srgbClr val="F6F6F6">
                  <a:alpha val="100000"/>
                </a:srgbClr>
              </a:clrFrom>
              <a:clrTo>
                <a:srgbClr val="F6F6F6">
                  <a:alpha val="100000"/>
                  <a:alpha val="0"/>
                </a:srgbClr>
              </a:clrTo>
            </a:clrChange>
          </a:blip>
          <a:stretch>
            <a:fillRect/>
          </a:stretch>
        </p:blipFill>
        <p:spPr>
          <a:xfrm>
            <a:off x="9048750" y="4228465"/>
            <a:ext cx="2592070" cy="2140585"/>
          </a:xfrm>
          <a:prstGeom prst="rect">
            <a:avLst/>
          </a:prstGeom>
        </p:spPr>
      </p:pic>
      <p:pic>
        <p:nvPicPr>
          <p:cNvPr id="3" name="图片 2"/>
          <p:cNvPicPr>
            <a:picLocks noChangeAspect="1"/>
          </p:cNvPicPr>
          <p:nvPr/>
        </p:nvPicPr>
        <p:blipFill>
          <a:blip r:embed="rId37"/>
          <a:stretch>
            <a:fillRect/>
          </a:stretch>
        </p:blipFill>
        <p:spPr>
          <a:xfrm>
            <a:off x="8841105" y="1566545"/>
            <a:ext cx="2410460" cy="215328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羽毛球运动竞赛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8204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二、比赛规则</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Oval 61"/>
          <p:cNvSpPr/>
          <p:nvPr>
            <p:custDataLst>
              <p:tags r:id="rId38"/>
            </p:custDataLst>
          </p:nvPr>
        </p:nvSpPr>
        <p:spPr>
          <a:xfrm>
            <a:off x="6278179" y="3513831"/>
            <a:ext cx="104622" cy="104622"/>
          </a:xfrm>
          <a:prstGeom prst="ellipse">
            <a:avLst/>
          </a:prstGeom>
          <a:solidFill>
            <a:sysClr val="window" lastClr="FFFFFF"/>
          </a:solidFill>
          <a:ln w="38100">
            <a:solidFill>
              <a:srgbClr val="70AD47"/>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7" name="Oval 62"/>
          <p:cNvSpPr/>
          <p:nvPr>
            <p:custDataLst>
              <p:tags r:id="rId39"/>
            </p:custDataLst>
          </p:nvPr>
        </p:nvSpPr>
        <p:spPr>
          <a:xfrm>
            <a:off x="4863485" y="2762197"/>
            <a:ext cx="104622" cy="104622"/>
          </a:xfrm>
          <a:prstGeom prst="ellipse">
            <a:avLst/>
          </a:prstGeom>
          <a:solidFill>
            <a:sysClr val="window" lastClr="FFFFFF"/>
          </a:solidFill>
          <a:ln w="38100">
            <a:solidFill>
              <a:srgbClr val="A5A5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9" name="文本框 8"/>
          <p:cNvSpPr txBox="1"/>
          <p:nvPr>
            <p:custDataLst>
              <p:tags r:id="rId40"/>
            </p:custDataLst>
          </p:nvPr>
        </p:nvSpPr>
        <p:spPr>
          <a:xfrm>
            <a:off x="4613772" y="2403932"/>
            <a:ext cx="604049"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rPr>
              <a:t>03</a:t>
            </a:r>
            <a:endParaRPr kumimoji="0" lang="zh-CN" altLang="en-US" sz="1800" b="1" i="0" u="none" strike="noStrike" kern="1200" cap="none" spc="150" normalizeH="0" baseline="0" noProof="0">
              <a:ln>
                <a:noFill/>
              </a:ln>
              <a:solidFill>
                <a:srgbClr val="000000">
                  <a:lumMod val="50000"/>
                  <a:lumOff val="50000"/>
                </a:srgb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0" name="Shape 2772"/>
          <p:cNvSpPr/>
          <p:nvPr>
            <p:custDataLst>
              <p:tags r:id="rId41"/>
            </p:custDataLst>
          </p:nvPr>
        </p:nvSpPr>
        <p:spPr>
          <a:xfrm>
            <a:off x="4208320" y="2952583"/>
            <a:ext cx="1414952" cy="433728"/>
          </a:xfrm>
          <a:prstGeom prst="roundRect">
            <a:avLst>
              <a:gd name="adj" fmla="val 50000"/>
            </a:avLst>
          </a:prstGeom>
          <a:solidFill>
            <a:schemeClr val="accent2"/>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42"/>
            </p:custDataLst>
          </p:nvPr>
        </p:nvSpPr>
        <p:spPr>
          <a:xfrm>
            <a:off x="4247906" y="2974350"/>
            <a:ext cx="1335780" cy="382986"/>
          </a:xfrm>
          <a:prstGeom prst="rect">
            <a:avLst/>
          </a:prstGeom>
          <a:noFill/>
        </p:spPr>
        <p:txBody>
          <a:bodyPr wrap="square" lIns="90000" tIns="46800" rIns="90000" rtlCol="0" anchor="ctr" anchorCtr="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1" i="0" u="none" strike="noStrike" kern="1200" cap="none" spc="300" normalizeH="0" noProof="0" dirty="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rPr>
              <a:t>发球</a:t>
            </a:r>
            <a:endParaRPr kumimoji="0" lang="zh-CN" altLang="en-US" sz="1400" b="1" i="0" u="none" strike="noStrike" kern="1200" cap="none" spc="300" normalizeH="0" noProof="0" dirty="0">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Tree>
    <p:custDataLst>
      <p:tags r:id="rId43"/>
    </p:custDataLst>
  </p:cSld>
  <p:clrMapOvr>
    <a:masterClrMapping/>
  </p:clrMapOvr>
  <mc:AlternateContent xmlns:mc="http://schemas.openxmlformats.org/markup-compatibility/2006">
    <mc:Choice xmlns:p14="http://schemas.microsoft.com/office/powerpoint/2010/main" Requires="p14">
      <p:transition spd="slow" p14:dur="1250">
        <p:checker dir="vert"/>
      </p:transition>
    </mc:Choice>
    <mc:Fallback>
      <p:transition spd="slow">
        <p:checke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羽毛球运动常见损伤及处理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791210" y="1045845"/>
            <a:ext cx="8686165" cy="4842510"/>
            <a:chOff x="1246" y="1647"/>
            <a:chExt cx="13679" cy="7626"/>
          </a:xfrm>
        </p:grpSpPr>
        <p:sp>
          <p:nvSpPr>
            <p:cNvPr id="8" name="文本框 7"/>
            <p:cNvSpPr txBox="1"/>
            <p:nvPr/>
          </p:nvSpPr>
          <p:spPr>
            <a:xfrm>
              <a:off x="4275" y="1647"/>
              <a:ext cx="1065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肘关节内、外侧软组织损伤的病因与病理</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246" y="3445"/>
              <a:ext cx="11278" cy="5829"/>
            </a:xfrm>
            <a:prstGeom prst="rect">
              <a:avLst/>
            </a:prstGeom>
            <a:noFill/>
            <a:ln w="9525">
              <a:noFill/>
            </a:ln>
          </p:spPr>
          <p:txBody>
            <a:bodyPr wrap="square" anchor="t">
              <a:spAutoFit/>
            </a:bodyPr>
            <a:p>
              <a:pPr indent="0" algn="just" fontAlgn="auto">
                <a:lnSpc>
                  <a:spcPct val="130000"/>
                </a:lnSpc>
                <a:spcBef>
                  <a:spcPts val="10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1. 病因与病理：</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肘关节内侧软组织损伤最常见的原因是：首先是羽毛球正手扣杀或击球过程中出现错误的技术动作，特别是在上臂外展、肘关节屈90°、肘部低于肩部时进行羽毛球扣杀动作，则最易致伤。</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2. 症状与诊断：</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多数伤者都能讲述出急性受伤的历史或过程。急性损伤者，伤后即觉肘内、外侧疼痛，局部肿胀，甚至皮下瘀血（内侧软组织损伤多见，大多表明有组织撕裂）。</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spcAft>
                  <a:spcPts val="600"/>
                </a:spcAft>
                <a:buFont typeface="Wingdings" panose="05000000000000000000" pitchFamily="2" charset="2"/>
                <a:buNone/>
              </a:pPr>
              <a:r>
                <a:rPr lang="zh-CN" altLang="en-US" sz="1600" b="1" spc="100" dirty="0">
                  <a:solidFill>
                    <a:srgbClr val="595959"/>
                  </a:solidFill>
                  <a:uFillTx/>
                  <a:latin typeface="微软雅黑" panose="020B0503020204020204" charset="-122"/>
                  <a:ea typeface="微软雅黑" panose="020B0503020204020204" charset="-122"/>
                  <a:sym typeface="微软雅黑" panose="020B0503020204020204" charset="-122"/>
                </a:rPr>
                <a:t>3. 处理与伤后恢复练习：</a:t>
              </a:r>
              <a:r>
                <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rPr>
                <a:t>急性损伤期，伤肘应适当休息制动。损伤即刻与早期可局部冷敷，加压包扎，外敷新伤药。24 ～ 48 小时后，可考虑进行理疗、按摩、外敷中药；局部封闭注射肾上腺皮质激素类药物，往往能收到较好的疗效。</a:t>
              </a:r>
              <a:endParaRPr lang="zh-CN" altLang="en-US" sz="1600" spc="10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gr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rcRect b="5998"/>
          <a:stretch>
            <a:fillRect/>
          </a:stretch>
        </p:blipFill>
        <p:spPr>
          <a:xfrm>
            <a:off x="7952740" y="2073275"/>
            <a:ext cx="3743325" cy="3930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羽毛球运动概述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801370" y="2456180"/>
            <a:ext cx="6400800" cy="2676525"/>
          </a:xfrm>
          <a:prstGeom prst="rect">
            <a:avLst/>
          </a:prstGeom>
          <a:noFill/>
          <a:ln w="9525">
            <a:noFill/>
          </a:ln>
        </p:spPr>
        <p:txBody>
          <a:bodyPr wrap="square" anchor="t">
            <a:spAutoFit/>
          </a:bodyPr>
          <a:p>
            <a:pPr marL="285750" indent="-285750" algn="just">
              <a:lnSpc>
                <a:spcPct val="15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现代羽毛球运动起源于英国。据说1873 年在苏格兰格拉斯哥郡的伯明顿庄园举行的宴会上，由于下雨客人们只能待在室内，有几个从印度回来的退役军官就向大家介绍了一种隔网用拍子来回击打球的游戏，人们对此产生了很大的兴趣。后来人们就以伯明顿（Badminton）作为此项运动的名称。1893 年英国成立了羽毛球协会，1899 年举行了第一届全英羽毛球锦标赛。此后，羽毛球运动就传到了世界各地。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一、羽毛球运动的简介</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descr="羽毛球"/>
          <p:cNvPicPr>
            <a:picLocks noChangeAspect="1"/>
          </p:cNvPicPr>
          <p:nvPr/>
        </p:nvPicPr>
        <p:blipFill>
          <a:blip r:embed="rId2"/>
          <a:stretch>
            <a:fillRect/>
          </a:stretch>
        </p:blipFill>
        <p:spPr>
          <a:xfrm>
            <a:off x="7202170" y="1879600"/>
            <a:ext cx="4299585" cy="4299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羽毛球运动概述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801370" y="1849755"/>
            <a:ext cx="10800000" cy="3536950"/>
          </a:xfrm>
          <a:prstGeom prst="rect">
            <a:avLst/>
          </a:prstGeom>
          <a:noFill/>
          <a:ln w="9525">
            <a:noFill/>
          </a:ln>
        </p:spPr>
        <p:txBody>
          <a:bodyPr wrap="square" anchor="t">
            <a:spAutoFit/>
          </a:bodyPr>
          <a:p>
            <a:pPr marL="285750" indent="-285750" algn="just">
              <a:lnSpc>
                <a:spcPct val="16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根据《民族体育集锦》记载：“中国在远古时期就有类似羽毛球游戏活动的存在，这种活动主要分布在我国西南等地区。”据英国《大不列颠百科全书》记载：“至少在2000 年前，在中国、日本、印度、泰国等就流行这项游戏活动了。”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a:lnSpc>
                <a:spcPct val="160000"/>
              </a:lnSpc>
              <a:spcBef>
                <a:spcPts val="500"/>
              </a:spcBef>
              <a:buFont typeface="Wingdings" panose="05000000000000000000" pitchFamily="2" charset="2"/>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羽毛球运动的起源众说纷纭，主要的说法有以下几种：</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6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（一）起源于日本</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6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（二）出现在印度</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6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（三）诞生在英国</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50000"/>
              </a:lnSpc>
              <a:spcBef>
                <a:spcPts val="500"/>
              </a:spcBef>
              <a:buFont typeface="Wingdings" panose="05000000000000000000" pitchFamily="2" charset="2"/>
              <a:buNone/>
            </a:pP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二、羽毛球运动的起源</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clrChange>
              <a:clrFrom>
                <a:srgbClr val="F1F1F3">
                  <a:alpha val="100000"/>
                </a:srgbClr>
              </a:clrFrom>
              <a:clrTo>
                <a:srgbClr val="F1F1F3">
                  <a:alpha val="100000"/>
                  <a:alpha val="0"/>
                </a:srgbClr>
              </a:clrTo>
            </a:clrChange>
          </a:blip>
          <a:stretch>
            <a:fillRect/>
          </a:stretch>
        </p:blipFill>
        <p:spPr>
          <a:xfrm>
            <a:off x="6576695" y="2729230"/>
            <a:ext cx="4558665" cy="3119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Picture 2"/>
          <p:cNvPicPr>
            <a:picLocks noChangeAspect="1"/>
          </p:cNvPicPr>
          <p:nvPr/>
        </p:nvPicPr>
        <p:blipFill>
          <a:blip r:embed="rId1"/>
          <a:stretch>
            <a:fillRect/>
          </a:stretch>
        </p:blipFill>
        <p:spPr>
          <a:xfrm>
            <a:off x="1856423" y="2531745"/>
            <a:ext cx="3186112" cy="1943100"/>
          </a:xfrm>
          <a:prstGeom prst="rect">
            <a:avLst/>
          </a:prstGeom>
          <a:noFill/>
          <a:ln w="9525">
            <a:noFill/>
          </a:ln>
        </p:spPr>
      </p:pic>
      <p:pic>
        <p:nvPicPr>
          <p:cNvPr id="3" name="Picture 3"/>
          <p:cNvPicPr>
            <a:picLocks noChangeAspect="1"/>
          </p:cNvPicPr>
          <p:nvPr/>
        </p:nvPicPr>
        <p:blipFill>
          <a:blip r:embed="rId2"/>
          <a:stretch>
            <a:fillRect/>
          </a:stretch>
        </p:blipFill>
        <p:spPr>
          <a:xfrm>
            <a:off x="5506085" y="2385695"/>
            <a:ext cx="2022475" cy="2235200"/>
          </a:xfrm>
          <a:prstGeom prst="rect">
            <a:avLst/>
          </a:prstGeom>
          <a:noFill/>
          <a:ln w="9525">
            <a:noFill/>
          </a:ln>
        </p:spPr>
      </p:pic>
      <p:pic>
        <p:nvPicPr>
          <p:cNvPr id="4" name="Picture 4"/>
          <p:cNvPicPr>
            <a:picLocks noChangeAspect="1"/>
          </p:cNvPicPr>
          <p:nvPr/>
        </p:nvPicPr>
        <p:blipFill>
          <a:blip r:embed="rId3"/>
          <a:stretch>
            <a:fillRect/>
          </a:stretch>
        </p:blipFill>
        <p:spPr>
          <a:xfrm>
            <a:off x="8252460" y="2385695"/>
            <a:ext cx="2032000" cy="2235200"/>
          </a:xfrm>
          <a:prstGeom prst="rect">
            <a:avLst/>
          </a:prstGeom>
          <a:noFill/>
          <a:ln w="9525">
            <a:noFill/>
          </a:ln>
        </p:spPr>
      </p:pic>
      <p:sp>
        <p:nvSpPr>
          <p:cNvPr id="6" name="矩形 1"/>
          <p:cNvSpPr/>
          <p:nvPr/>
        </p:nvSpPr>
        <p:spPr>
          <a:xfrm>
            <a:off x="5786438" y="4719003"/>
            <a:ext cx="1198880" cy="337185"/>
          </a:xfrm>
          <a:prstGeom prst="rect">
            <a:avLst/>
          </a:prstGeom>
          <a:noFill/>
          <a:ln w="9525">
            <a:noFill/>
          </a:ln>
        </p:spPr>
        <p:txBody>
          <a:bodyPr wrap="none">
            <a:spAutoFit/>
          </a:bodyPr>
          <a:p>
            <a:r>
              <a:rPr lang="zh-CN" altLang="en-US" sz="1600" dirty="0">
                <a:latin typeface="微软雅黑" panose="020B0503020204020204" charset="-122"/>
                <a:ea typeface="微软雅黑" panose="020B0503020204020204" charset="-122"/>
              </a:rPr>
              <a:t>正手握拍法</a:t>
            </a:r>
            <a:endParaRPr lang="zh-CN" altLang="en-US" sz="1600" dirty="0">
              <a:latin typeface="微软雅黑" panose="020B0503020204020204" charset="-122"/>
              <a:ea typeface="微软雅黑" panose="020B0503020204020204" charset="-122"/>
            </a:endParaRPr>
          </a:p>
        </p:txBody>
      </p:sp>
      <p:grpSp>
        <p:nvGrpSpPr>
          <p:cNvPr id="5" name="组合 4"/>
          <p:cNvGrpSpPr/>
          <p:nvPr/>
        </p:nvGrpSpPr>
        <p:grpSpPr>
          <a:xfrm>
            <a:off x="695960" y="948055"/>
            <a:ext cx="10800080" cy="5247640"/>
            <a:chOff x="1096" y="1493"/>
            <a:chExt cx="17008" cy="8264"/>
          </a:xfrm>
        </p:grpSpPr>
        <p:sp>
          <p:nvSpPr>
            <p:cNvPr id="12" name="文本框 11"/>
            <p:cNvSpPr txBox="1"/>
            <p:nvPr>
              <p:custDataLst>
                <p:tags r:id="rId4"/>
              </p:custDataLst>
            </p:nvPr>
          </p:nvSpPr>
          <p:spPr>
            <a:xfrm>
              <a:off x="1096" y="2363"/>
              <a:ext cx="17008" cy="1626"/>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30000"/>
                </a:lnSpc>
                <a:spcBef>
                  <a:spcPts val="0"/>
                </a:spcBef>
                <a:spcAft>
                  <a:spcPts val="800"/>
                </a:spcAft>
                <a:buSzPct val="100000"/>
                <a:buFont typeface="Wingdings" panose="05000000000000000000" charset="0"/>
                <a:buNone/>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（一）握拍法：</a:t>
              </a: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对于初学者而言，实用和合适的羽毛球握拍法是基础，将拍面看作是自己的手掌的延长是非常有意义的。</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a:p>
              <a:pPr marL="0" lvl="0" indent="0" algn="just">
                <a:lnSpc>
                  <a:spcPct val="130000"/>
                </a:lnSpc>
                <a:spcBef>
                  <a:spcPts val="0"/>
                </a:spcBef>
                <a:spcAft>
                  <a:spcPts val="800"/>
                </a:spcAft>
                <a:buSzPct val="100000"/>
                <a:buFont typeface="Wingdings" panose="05000000000000000000" charset="0"/>
                <a:buNone/>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 1. 握拍方法</a:t>
              </a:r>
              <a:endPar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endParaRPr>
            </a:p>
            <a:p>
              <a:pPr marL="0" lvl="0" indent="0" algn="just">
                <a:lnSpc>
                  <a:spcPct val="130000"/>
                </a:lnSpc>
                <a:spcBef>
                  <a:spcPts val="0"/>
                </a:spcBef>
                <a:spcAft>
                  <a:spcPts val="800"/>
                </a:spcAft>
                <a:buSzPct val="100000"/>
                <a:buFont typeface="Wingdings" panose="05000000000000000000" charset="0"/>
                <a:buNone/>
              </a:pPr>
              <a:endPar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endParaRPr>
            </a:p>
            <a:p>
              <a:pPr marL="0" lvl="0" indent="0" algn="just">
                <a:lnSpc>
                  <a:spcPct val="130000"/>
                </a:lnSpc>
                <a:spcBef>
                  <a:spcPts val="0"/>
                </a:spcBef>
                <a:spcAft>
                  <a:spcPts val="800"/>
                </a:spcAft>
                <a:buSzPct val="100000"/>
                <a:buFont typeface="Wingdings" panose="05000000000000000000" charset="0"/>
                <a:buNone/>
              </a:pPr>
              <a:endPar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13" name="文本框 12"/>
            <p:cNvSpPr txBox="1"/>
            <p:nvPr/>
          </p:nvSpPr>
          <p:spPr>
            <a:xfrm>
              <a:off x="4202" y="1493"/>
              <a:ext cx="11522"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一、羽毛球握拍法、球感适应性练习与发球技术练习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7" name="矩形 2"/>
            <p:cNvSpPr/>
            <p:nvPr/>
          </p:nvSpPr>
          <p:spPr>
            <a:xfrm>
              <a:off x="1096" y="8103"/>
              <a:ext cx="17008" cy="1655"/>
            </a:xfrm>
            <a:prstGeom prst="rect">
              <a:avLst/>
            </a:prstGeom>
            <a:noFill/>
            <a:ln w="25400" cap="flat" cmpd="sng">
              <a:solidFill>
                <a:srgbClr val="FF9300"/>
              </a:solidFill>
              <a:prstDash val="dashDot"/>
              <a:miter/>
              <a:headEnd type="none" w="med" len="med"/>
              <a:tailEnd type="none" w="med" len="med"/>
            </a:ln>
          </p:spPr>
          <p:txBody>
            <a:bodyPr wrap="square">
              <a:spAutoFit/>
            </a:bodyPr>
            <a:p>
              <a:pPr algn="just" fontAlgn="auto">
                <a:lnSpc>
                  <a:spcPct val="130000"/>
                </a:lnSpc>
              </a:pPr>
              <a:r>
                <a:rPr lang="zh-CN" altLang="en-US" sz="1600" b="1" spc="100" dirty="0">
                  <a:solidFill>
                    <a:srgbClr val="545454"/>
                  </a:solidFill>
                  <a:uFillTx/>
                  <a:latin typeface="微软雅黑" panose="020B0503020204020204" charset="-122"/>
                  <a:ea typeface="微软雅黑" panose="020B0503020204020204" charset="-122"/>
                  <a:cs typeface="微软雅黑" panose="020B0503020204020204" charset="-122"/>
                </a:rPr>
                <a:t>（1）正手握拍方法：</a:t>
              </a:r>
              <a:r>
                <a:rPr lang="zh-CN" altLang="en-US" sz="1600" spc="100" dirty="0">
                  <a:solidFill>
                    <a:srgbClr val="545454"/>
                  </a:solidFill>
                  <a:uFillTx/>
                  <a:latin typeface="微软雅黑" panose="020B0503020204020204" charset="-122"/>
                  <a:ea typeface="微软雅黑" panose="020B0503020204020204" charset="-122"/>
                  <a:cs typeface="微软雅黑" panose="020B0503020204020204" charset="-122"/>
                </a:rPr>
                <a:t>用非持拍手握住拍杆，让穿弦拍面垂直指向地面，拍柄朝向自己身体。用持拍手握在拍柄上，虎口对准球拍拍柄左上面与斜面的夹角，大拇指和食指位于拍柄中、前部位，小拇指、无名指和中指并拢位于拍柄后（底）端，拍柄底端与小鱼际齐平，食指与中指稍稍分开。</a:t>
              </a:r>
              <a:endParaRPr lang="zh-CN" altLang="en-US" sz="1600" spc="100" dirty="0">
                <a:solidFill>
                  <a:srgbClr val="545454"/>
                </a:solidFill>
                <a:uFillTx/>
                <a:latin typeface="微软雅黑" panose="020B0503020204020204" charset="-122"/>
                <a:ea typeface="微软雅黑" panose="020B0503020204020204" charset="-122"/>
                <a:cs typeface="微软雅黑" panose="020B0503020204020204" charset="-122"/>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2"/>
          <p:cNvSpPr/>
          <p:nvPr/>
        </p:nvSpPr>
        <p:spPr>
          <a:xfrm>
            <a:off x="801370" y="4659630"/>
            <a:ext cx="10800000" cy="1198880"/>
          </a:xfrm>
          <a:prstGeom prst="rect">
            <a:avLst/>
          </a:prstGeom>
          <a:noFill/>
          <a:ln w="25400" cap="flat" cmpd="sng">
            <a:solidFill>
              <a:srgbClr val="FF9300"/>
            </a:solidFill>
            <a:prstDash val="dashDot"/>
            <a:miter/>
            <a:headEnd type="none" w="med" len="med"/>
            <a:tailEnd type="none" w="med" len="med"/>
          </a:ln>
        </p:spPr>
        <p:txBody>
          <a:bodyPr wrap="square">
            <a:spAutoFit/>
          </a:bodyPr>
          <a:p>
            <a:pPr algn="just" fontAlgn="auto">
              <a:lnSpc>
                <a:spcPct val="150000"/>
              </a:lnSpc>
            </a:pPr>
            <a:r>
              <a:rPr lang="zh-CN" altLang="en-US" sz="1600" b="1" spc="100" dirty="0">
                <a:solidFill>
                  <a:srgbClr val="545454"/>
                </a:solidFill>
                <a:uFillTx/>
                <a:latin typeface="微软雅黑" panose="020B0503020204020204" charset="-122"/>
                <a:ea typeface="微软雅黑" panose="020B0503020204020204" charset="-122"/>
                <a:cs typeface="微软雅黑" panose="020B0503020204020204" charset="-122"/>
              </a:rPr>
              <a:t>（2）反手握拍方法：</a:t>
            </a:r>
            <a:r>
              <a:rPr lang="zh-CN" altLang="en-US" sz="1600" spc="100" dirty="0">
                <a:solidFill>
                  <a:srgbClr val="545454"/>
                </a:solidFill>
                <a:uFillTx/>
                <a:latin typeface="微软雅黑" panose="020B0503020204020204" charset="-122"/>
                <a:ea typeface="微软雅黑" panose="020B0503020204020204" charset="-122"/>
                <a:cs typeface="微软雅黑" panose="020B0503020204020204" charset="-122"/>
              </a:rPr>
              <a:t>反手握拍方法是在正手握拍的基础上，将拇指伸直并用其第一指节内侧顶贴在拍柄内侧的宽面上，食指收回与拇指同（或略）高，用拇指和食指将球拍稍向外转，中指、无名指、小指紧握拍柄，拍柄近端靠在小指根部。</a:t>
            </a:r>
            <a:endParaRPr lang="zh-CN" altLang="en-US" sz="1600" spc="100" dirty="0">
              <a:solidFill>
                <a:srgbClr val="545454"/>
              </a:solidFill>
              <a:uFillTx/>
              <a:latin typeface="微软雅黑" panose="020B0503020204020204" charset="-122"/>
              <a:ea typeface="微软雅黑" panose="020B0503020204020204" charset="-122"/>
              <a:cs typeface="微软雅黑" panose="020B0503020204020204" charset="-122"/>
            </a:endParaRPr>
          </a:p>
        </p:txBody>
      </p:sp>
      <p:pic>
        <p:nvPicPr>
          <p:cNvPr id="8196" name="Picture 2"/>
          <p:cNvPicPr>
            <a:picLocks noChangeAspect="1"/>
          </p:cNvPicPr>
          <p:nvPr/>
        </p:nvPicPr>
        <p:blipFill>
          <a:blip r:embed="rId1"/>
          <a:stretch>
            <a:fillRect/>
          </a:stretch>
        </p:blipFill>
        <p:spPr>
          <a:xfrm>
            <a:off x="3263900" y="1507173"/>
            <a:ext cx="2573338" cy="2444750"/>
          </a:xfrm>
          <a:prstGeom prst="rect">
            <a:avLst/>
          </a:prstGeom>
          <a:noFill/>
          <a:ln w="9525">
            <a:noFill/>
          </a:ln>
        </p:spPr>
      </p:pic>
      <p:pic>
        <p:nvPicPr>
          <p:cNvPr id="8197" name="Picture 3"/>
          <p:cNvPicPr>
            <a:picLocks noChangeAspect="1"/>
          </p:cNvPicPr>
          <p:nvPr/>
        </p:nvPicPr>
        <p:blipFill>
          <a:blip r:embed="rId2"/>
          <a:stretch>
            <a:fillRect/>
          </a:stretch>
        </p:blipFill>
        <p:spPr>
          <a:xfrm>
            <a:off x="6156325" y="1507173"/>
            <a:ext cx="2578100" cy="2451100"/>
          </a:xfrm>
          <a:prstGeom prst="rect">
            <a:avLst/>
          </a:prstGeom>
          <a:noFill/>
          <a:ln w="9525">
            <a:noFill/>
          </a:ln>
        </p:spPr>
      </p:pic>
      <p:sp>
        <p:nvSpPr>
          <p:cNvPr id="5" name="矩形 1"/>
          <p:cNvSpPr/>
          <p:nvPr/>
        </p:nvSpPr>
        <p:spPr>
          <a:xfrm>
            <a:off x="5273675" y="4039235"/>
            <a:ext cx="1198880" cy="337185"/>
          </a:xfrm>
          <a:prstGeom prst="rect">
            <a:avLst/>
          </a:prstGeom>
          <a:noFill/>
          <a:ln w="9525">
            <a:noFill/>
          </a:ln>
        </p:spPr>
        <p:txBody>
          <a:bodyPr wrap="none">
            <a:spAutoFit/>
          </a:bodyPr>
          <a:p>
            <a:r>
              <a:rPr lang="zh-CN" altLang="en-US" sz="1600" dirty="0">
                <a:solidFill>
                  <a:schemeClr val="tx1">
                    <a:lumMod val="65000"/>
                    <a:lumOff val="35000"/>
                  </a:schemeClr>
                </a:solidFill>
                <a:latin typeface="黑体" panose="02010609060101010101" charset="-122"/>
                <a:ea typeface="黑体" panose="02010609060101010101" charset="-122"/>
              </a:rPr>
              <a:t>反手握拍法</a:t>
            </a: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1370" y="85090"/>
            <a:ext cx="771461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custDataLst>
              <p:tags r:id="rId1"/>
            </p:custDataLst>
          </p:nvPr>
        </p:nvSpPr>
        <p:spPr>
          <a:xfrm>
            <a:off x="695960" y="1149350"/>
            <a:ext cx="10800080" cy="1273175"/>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30000"/>
              </a:lnSpc>
              <a:spcBef>
                <a:spcPts val="0"/>
              </a:spcBef>
              <a:spcAft>
                <a:spcPts val="800"/>
              </a:spcAft>
              <a:buSzPct val="100000"/>
              <a:buFont typeface="Wingdings" panose="05000000000000000000" charset="0"/>
              <a:buNone/>
            </a:pPr>
            <a:r>
              <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rPr>
              <a:t>（二）球感适应性练习</a:t>
            </a:r>
            <a:endParaRPr lang="zh-CN" altLang="en-US" sz="1600" b="1" spc="100" dirty="0" smtClean="0">
              <a:solidFill>
                <a:schemeClr val="tx1">
                  <a:lumMod val="65000"/>
                  <a:lumOff val="35000"/>
                </a:schemeClr>
              </a:solidFill>
              <a:uFillTx/>
              <a:ea typeface="微软雅黑" panose="020B0503020204020204" charset="-122"/>
              <a:sym typeface="微软雅黑" panose="020B0503020204020204" charset="-122"/>
            </a:endParaRPr>
          </a:p>
          <a:p>
            <a:pPr marL="575945" lvl="0" algn="just">
              <a:lnSpc>
                <a:spcPct val="130000"/>
              </a:lnSpc>
              <a:spcBef>
                <a:spcPts val="0"/>
              </a:spcBef>
              <a:spcAft>
                <a:spcPts val="800"/>
              </a:spcAft>
              <a:buSzPct val="100000"/>
              <a:buFont typeface="Wingdings" panose="05000000000000000000" charset="0"/>
              <a:buChar char="n"/>
            </a:pPr>
            <a:r>
              <a:rPr lang="zh-CN" altLang="en-US" sz="1600" spc="100" dirty="0" smtClean="0">
                <a:solidFill>
                  <a:schemeClr val="tx1">
                    <a:lumMod val="65000"/>
                    <a:lumOff val="35000"/>
                  </a:schemeClr>
                </a:solidFill>
                <a:uFillTx/>
                <a:ea typeface="微软雅黑" panose="020B0503020204020204" charset="-122"/>
                <a:sym typeface="微软雅黑" panose="020B0503020204020204" charset="-122"/>
              </a:rPr>
              <a:t>球感适应性练习是一种比较适合初学者学习羽毛球的手段。球感适应性练习可以有很多种，教师或教练员也可以自己想一些简单、有趣的球感适应性练习方法。</a:t>
            </a:r>
            <a:endParaRPr lang="zh-CN" altLang="en-US" sz="1600" spc="1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9" name="Rectangle: Rounded Corners 4"/>
          <p:cNvSpPr/>
          <p:nvPr>
            <p:custDataLst>
              <p:tags r:id="rId2"/>
            </p:custDataLst>
          </p:nvPr>
        </p:nvSpPr>
        <p:spPr>
          <a:xfrm>
            <a:off x="2075815" y="3604260"/>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10" name="Rectangle: Rounded Corners 53"/>
          <p:cNvSpPr/>
          <p:nvPr>
            <p:custDataLst>
              <p:tags r:id="rId3"/>
            </p:custDataLst>
          </p:nvPr>
        </p:nvSpPr>
        <p:spPr>
          <a:xfrm>
            <a:off x="1329690" y="3604260"/>
            <a:ext cx="518795" cy="490855"/>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4</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11" name="Rectangle: Rounded Corners 4"/>
          <p:cNvSpPr/>
          <p:nvPr>
            <p:custDataLst>
              <p:tags r:id="rId4"/>
            </p:custDataLst>
          </p:nvPr>
        </p:nvSpPr>
        <p:spPr>
          <a:xfrm>
            <a:off x="2075815" y="4512310"/>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15" name="Rectangle: Rounded Corners 53"/>
          <p:cNvSpPr/>
          <p:nvPr>
            <p:custDataLst>
              <p:tags r:id="rId5"/>
            </p:custDataLst>
          </p:nvPr>
        </p:nvSpPr>
        <p:spPr>
          <a:xfrm>
            <a:off x="1329690" y="4512310"/>
            <a:ext cx="518795" cy="490855"/>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7</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16" name="Rectangle: Rounded Corners 4"/>
          <p:cNvSpPr/>
          <p:nvPr>
            <p:custDataLst>
              <p:tags r:id="rId6"/>
            </p:custDataLst>
          </p:nvPr>
        </p:nvSpPr>
        <p:spPr>
          <a:xfrm>
            <a:off x="2075815" y="5420360"/>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17" name="Rectangle: Rounded Corners 53"/>
          <p:cNvSpPr/>
          <p:nvPr>
            <p:custDataLst>
              <p:tags r:id="rId7"/>
            </p:custDataLst>
          </p:nvPr>
        </p:nvSpPr>
        <p:spPr>
          <a:xfrm>
            <a:off x="1329690" y="5420360"/>
            <a:ext cx="518795" cy="490855"/>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10</a:t>
            </a:r>
            <a:endParaRPr kumimoji="0" lang="en-US" sz="14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27" name="Rectangle: Rounded Corners 4"/>
          <p:cNvSpPr/>
          <p:nvPr>
            <p:custDataLst>
              <p:tags r:id="rId8"/>
            </p:custDataLst>
          </p:nvPr>
        </p:nvSpPr>
        <p:spPr>
          <a:xfrm>
            <a:off x="2075815" y="269684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28" name="Rectangle: Rounded Corners 53"/>
          <p:cNvSpPr/>
          <p:nvPr>
            <p:custDataLst>
              <p:tags r:id="rId9"/>
            </p:custDataLst>
          </p:nvPr>
        </p:nvSpPr>
        <p:spPr>
          <a:xfrm>
            <a:off x="1329690" y="2696845"/>
            <a:ext cx="518795" cy="490855"/>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1</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38" name="文本框 37"/>
          <p:cNvSpPr txBox="1"/>
          <p:nvPr>
            <p:custDataLst>
              <p:tags r:id="rId10"/>
            </p:custDataLst>
          </p:nvPr>
        </p:nvSpPr>
        <p:spPr>
          <a:xfrm>
            <a:off x="2360930" y="2797810"/>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正拍颠球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39" name="文本框 38"/>
          <p:cNvSpPr txBox="1"/>
          <p:nvPr>
            <p:custDataLst>
              <p:tags r:id="rId11"/>
            </p:custDataLst>
          </p:nvPr>
        </p:nvSpPr>
        <p:spPr>
          <a:xfrm>
            <a:off x="2360930" y="3705225"/>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运动中颠球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0" name="文本框 39"/>
          <p:cNvSpPr txBox="1"/>
          <p:nvPr>
            <p:custDataLst>
              <p:tags r:id="rId12"/>
            </p:custDataLst>
          </p:nvPr>
        </p:nvSpPr>
        <p:spPr>
          <a:xfrm>
            <a:off x="2360930" y="4613275"/>
            <a:ext cx="1871345" cy="277495"/>
          </a:xfrm>
          <a:prstGeom prst="rect">
            <a:avLst/>
          </a:prstGeom>
          <a:noFill/>
        </p:spPr>
        <p:txBody>
          <a:bodyPr wrap="square" rtlCol="0"/>
          <a:lstStyle>
            <a:defPPr>
              <a:defRPr lang="zh-CN"/>
            </a:defPPr>
            <a:lvl1pPr algn="ctr">
              <a:defRPr sz="2000"/>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地面接球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1" name="文本框 40"/>
          <p:cNvSpPr txBox="1"/>
          <p:nvPr>
            <p:custDataLst>
              <p:tags r:id="rId13"/>
            </p:custDataLst>
          </p:nvPr>
        </p:nvSpPr>
        <p:spPr>
          <a:xfrm>
            <a:off x="2361565" y="5521325"/>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击、接球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34" name="Rectangle: Rounded Corners 4"/>
          <p:cNvSpPr/>
          <p:nvPr>
            <p:custDataLst>
              <p:tags r:id="rId14"/>
            </p:custDataLst>
          </p:nvPr>
        </p:nvSpPr>
        <p:spPr>
          <a:xfrm>
            <a:off x="5553075" y="361505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42" name="Rectangle: Rounded Corners 53"/>
          <p:cNvSpPr/>
          <p:nvPr>
            <p:custDataLst>
              <p:tags r:id="rId15"/>
            </p:custDataLst>
          </p:nvPr>
        </p:nvSpPr>
        <p:spPr>
          <a:xfrm>
            <a:off x="4827270" y="3615055"/>
            <a:ext cx="518795" cy="490855"/>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5</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43" name="Rectangle: Rounded Corners 4"/>
          <p:cNvSpPr/>
          <p:nvPr>
            <p:custDataLst>
              <p:tags r:id="rId16"/>
            </p:custDataLst>
          </p:nvPr>
        </p:nvSpPr>
        <p:spPr>
          <a:xfrm>
            <a:off x="5553075" y="452310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47" name="Rectangle: Rounded Corners 53"/>
          <p:cNvSpPr/>
          <p:nvPr>
            <p:custDataLst>
              <p:tags r:id="rId17"/>
            </p:custDataLst>
          </p:nvPr>
        </p:nvSpPr>
        <p:spPr>
          <a:xfrm>
            <a:off x="4827270" y="4523105"/>
            <a:ext cx="518795" cy="490855"/>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8</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49" name="Rectangle: Rounded Corners 4"/>
          <p:cNvSpPr/>
          <p:nvPr>
            <p:custDataLst>
              <p:tags r:id="rId18"/>
            </p:custDataLst>
          </p:nvPr>
        </p:nvSpPr>
        <p:spPr>
          <a:xfrm>
            <a:off x="5553075" y="543115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50" name="Rectangle: Rounded Corners 53"/>
          <p:cNvSpPr/>
          <p:nvPr>
            <p:custDataLst>
              <p:tags r:id="rId19"/>
            </p:custDataLst>
          </p:nvPr>
        </p:nvSpPr>
        <p:spPr>
          <a:xfrm>
            <a:off x="4827270" y="5420995"/>
            <a:ext cx="518795" cy="490855"/>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11</a:t>
            </a:r>
            <a:endParaRPr kumimoji="0" lang="en-US" sz="14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51" name="Rectangle: Rounded Corners 4"/>
          <p:cNvSpPr/>
          <p:nvPr>
            <p:custDataLst>
              <p:tags r:id="rId20"/>
            </p:custDataLst>
          </p:nvPr>
        </p:nvSpPr>
        <p:spPr>
          <a:xfrm>
            <a:off x="5553075" y="2707640"/>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52" name="Rectangle: Rounded Corners 53"/>
          <p:cNvSpPr/>
          <p:nvPr>
            <p:custDataLst>
              <p:tags r:id="rId21"/>
            </p:custDataLst>
          </p:nvPr>
        </p:nvSpPr>
        <p:spPr>
          <a:xfrm>
            <a:off x="4827270" y="2707640"/>
            <a:ext cx="518795" cy="490855"/>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2</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55" name="文本框 54"/>
          <p:cNvSpPr txBox="1"/>
          <p:nvPr>
            <p:custDataLst>
              <p:tags r:id="rId22"/>
            </p:custDataLst>
          </p:nvPr>
        </p:nvSpPr>
        <p:spPr>
          <a:xfrm>
            <a:off x="5838190" y="2808605"/>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反拍颠球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57" name="文本框 56"/>
          <p:cNvSpPr txBox="1"/>
          <p:nvPr>
            <p:custDataLst>
              <p:tags r:id="rId23"/>
            </p:custDataLst>
          </p:nvPr>
        </p:nvSpPr>
        <p:spPr>
          <a:xfrm>
            <a:off x="5838190" y="3716020"/>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向上击高球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61" name="文本框 60"/>
          <p:cNvSpPr txBox="1"/>
          <p:nvPr>
            <p:custDataLst>
              <p:tags r:id="rId24"/>
            </p:custDataLst>
          </p:nvPr>
        </p:nvSpPr>
        <p:spPr>
          <a:xfrm>
            <a:off x="5838190" y="4624070"/>
            <a:ext cx="1871345" cy="277495"/>
          </a:xfrm>
          <a:prstGeom prst="rect">
            <a:avLst/>
          </a:prstGeom>
          <a:noFill/>
        </p:spPr>
        <p:txBody>
          <a:bodyPr wrap="square" rtlCol="0"/>
          <a:lstStyle>
            <a:defPPr>
              <a:defRPr lang="zh-CN"/>
            </a:defPPr>
            <a:lvl1pPr algn="ctr">
              <a:defRPr sz="2000"/>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空中接球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62" name="文本框 61"/>
          <p:cNvSpPr txBox="1"/>
          <p:nvPr>
            <p:custDataLst>
              <p:tags r:id="rId25"/>
            </p:custDataLst>
          </p:nvPr>
        </p:nvSpPr>
        <p:spPr>
          <a:xfrm>
            <a:off x="5838825" y="5532120"/>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打墙</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64" name="Rectangle: Rounded Corners 4"/>
          <p:cNvSpPr/>
          <p:nvPr>
            <p:custDataLst>
              <p:tags r:id="rId26"/>
            </p:custDataLst>
          </p:nvPr>
        </p:nvSpPr>
        <p:spPr>
          <a:xfrm>
            <a:off x="8892540" y="359473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65" name="Rectangle: Rounded Corners 53"/>
          <p:cNvSpPr/>
          <p:nvPr>
            <p:custDataLst>
              <p:tags r:id="rId27"/>
            </p:custDataLst>
          </p:nvPr>
        </p:nvSpPr>
        <p:spPr>
          <a:xfrm>
            <a:off x="8197215" y="3594735"/>
            <a:ext cx="518795" cy="490855"/>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6</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66" name="Rectangle: Rounded Corners 4"/>
          <p:cNvSpPr/>
          <p:nvPr>
            <p:custDataLst>
              <p:tags r:id="rId28"/>
            </p:custDataLst>
          </p:nvPr>
        </p:nvSpPr>
        <p:spPr>
          <a:xfrm>
            <a:off x="8892540" y="450278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67" name="Rectangle: Rounded Corners 53"/>
          <p:cNvSpPr/>
          <p:nvPr>
            <p:custDataLst>
              <p:tags r:id="rId29"/>
            </p:custDataLst>
          </p:nvPr>
        </p:nvSpPr>
        <p:spPr>
          <a:xfrm>
            <a:off x="8197215" y="4502785"/>
            <a:ext cx="518795" cy="490855"/>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9</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68" name="Rectangle: Rounded Corners 4"/>
          <p:cNvSpPr/>
          <p:nvPr>
            <p:custDataLst>
              <p:tags r:id="rId30"/>
            </p:custDataLst>
          </p:nvPr>
        </p:nvSpPr>
        <p:spPr>
          <a:xfrm>
            <a:off x="8892540" y="5410835"/>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69" name="Rectangle: Rounded Corners 53"/>
          <p:cNvSpPr/>
          <p:nvPr>
            <p:custDataLst>
              <p:tags r:id="rId31"/>
            </p:custDataLst>
          </p:nvPr>
        </p:nvSpPr>
        <p:spPr>
          <a:xfrm>
            <a:off x="8197215" y="5410835"/>
            <a:ext cx="518795" cy="490855"/>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12</a:t>
            </a:r>
            <a:endParaRPr kumimoji="0" lang="en-US" sz="14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70" name="Rectangle: Rounded Corners 4"/>
          <p:cNvSpPr/>
          <p:nvPr>
            <p:custDataLst>
              <p:tags r:id="rId32"/>
            </p:custDataLst>
          </p:nvPr>
        </p:nvSpPr>
        <p:spPr>
          <a:xfrm>
            <a:off x="8892540" y="2687320"/>
            <a:ext cx="2273935" cy="490855"/>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71" name="Rectangle: Rounded Corners 53"/>
          <p:cNvSpPr/>
          <p:nvPr>
            <p:custDataLst>
              <p:tags r:id="rId33"/>
            </p:custDataLst>
          </p:nvPr>
        </p:nvSpPr>
        <p:spPr>
          <a:xfrm>
            <a:off x="8197215" y="2687320"/>
            <a:ext cx="518795" cy="490855"/>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rPr>
              <a:t>3</a:t>
            </a:r>
            <a:endParaRPr kumimoji="0" lang="en-US" sz="1600" b="1" i="0" u="none" strike="noStrike" kern="1200" cap="none" spc="0" normalizeH="0" baseline="0" noProof="0">
              <a:ln>
                <a:noFill/>
              </a:ln>
              <a:solidFill>
                <a:prstClr val="white"/>
              </a:solidFill>
              <a:effectLst/>
              <a:uLnTx/>
              <a:uFillTx/>
              <a:latin typeface="黑体" panose="02010609060101010101" charset="-122"/>
              <a:ea typeface="黑体" panose="02010609060101010101" charset="-122"/>
              <a:cs typeface="+mn-ea"/>
            </a:endParaRPr>
          </a:p>
        </p:txBody>
      </p:sp>
      <p:sp>
        <p:nvSpPr>
          <p:cNvPr id="72" name="文本框 71"/>
          <p:cNvSpPr txBox="1"/>
          <p:nvPr>
            <p:custDataLst>
              <p:tags r:id="rId34"/>
            </p:custDataLst>
          </p:nvPr>
        </p:nvSpPr>
        <p:spPr>
          <a:xfrm>
            <a:off x="9177655" y="2788285"/>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正、反拍颠球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73" name="文本框 72"/>
          <p:cNvSpPr txBox="1"/>
          <p:nvPr>
            <p:custDataLst>
              <p:tags r:id="rId35"/>
            </p:custDataLst>
          </p:nvPr>
        </p:nvSpPr>
        <p:spPr>
          <a:xfrm>
            <a:off x="9177655" y="3695700"/>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颠球接力</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74" name="文本框 73"/>
          <p:cNvSpPr txBox="1"/>
          <p:nvPr>
            <p:custDataLst>
              <p:tags r:id="rId36"/>
            </p:custDataLst>
          </p:nvPr>
        </p:nvSpPr>
        <p:spPr>
          <a:xfrm>
            <a:off x="9177655" y="4603750"/>
            <a:ext cx="1871345" cy="277495"/>
          </a:xfrm>
          <a:prstGeom prst="rect">
            <a:avLst/>
          </a:prstGeom>
          <a:noFill/>
        </p:spPr>
        <p:txBody>
          <a:bodyPr wrap="square" rtlCol="0"/>
          <a:lstStyle>
            <a:defPPr>
              <a:defRPr lang="zh-CN"/>
            </a:defPPr>
            <a:lvl1pPr algn="ctr">
              <a:defRPr sz="2000"/>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击打目标</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75" name="文本框 74"/>
          <p:cNvSpPr txBox="1"/>
          <p:nvPr>
            <p:custDataLst>
              <p:tags r:id="rId37"/>
            </p:custDataLst>
          </p:nvPr>
        </p:nvSpPr>
        <p:spPr>
          <a:xfrm>
            <a:off x="9178290" y="5511800"/>
            <a:ext cx="1871345" cy="277495"/>
          </a:xfrm>
          <a:prstGeom prst="rect">
            <a:avLst/>
          </a:prstGeom>
          <a:noFill/>
        </p:spPr>
        <p:txBody>
          <a:bodyPr wrap="square" rtlCol="0"/>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循环跑击球</a:t>
            </a:r>
            <a:endParaRPr kumimoji="0" lang="zh-CN" altLang="en-US" sz="1400" b="1" i="0" spc="15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羽毛球基本技术教学理论与方法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83310" y="4045585"/>
            <a:ext cx="6597015" cy="162750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（三）发球技术练习</a:t>
            </a:r>
            <a:endPar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0" algn="just" fontAlgn="auto">
              <a:lnSpc>
                <a:spcPct val="130000"/>
              </a:lnSpc>
              <a:spcBef>
                <a:spcPts val="1000"/>
              </a:spcBef>
              <a:buFont typeface="Wingdings" panose="05000000000000000000" charset="0"/>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训练重点：</a:t>
            </a: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发球技术动作规范。</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Wingdings" panose="05000000000000000000" charset="0"/>
              <a:buNone/>
            </a:pPr>
            <a:r>
              <a:rPr lang="zh-CN" altLang="en-US" sz="1600" b="1" dirty="0">
                <a:solidFill>
                  <a:srgbClr val="545454"/>
                </a:solidFill>
                <a:latin typeface="微软雅黑" panose="020B0503020204020204" charset="-122"/>
                <a:ea typeface="微软雅黑" panose="020B0503020204020204" charset="-122"/>
                <a:sym typeface="+mn-ea"/>
              </a:rPr>
              <a:t>1. 正手发球技术：</a:t>
            </a:r>
            <a:r>
              <a:rPr lang="zh-CN" altLang="en-US" sz="1600" dirty="0">
                <a:solidFill>
                  <a:srgbClr val="545454"/>
                </a:solidFill>
                <a:latin typeface="微软雅黑" panose="020B0503020204020204" charset="-122"/>
                <a:ea typeface="微软雅黑" panose="020B0503020204020204" charset="-122"/>
                <a:sym typeface="+mn-ea"/>
              </a:rPr>
              <a:t>发球技术可分为正手发球和反手发球技术。基本的技术有</a:t>
            </a:r>
            <a:r>
              <a:rPr lang="zh-CN" altLang="en-US" sz="1600" b="1" dirty="0">
                <a:solidFill>
                  <a:srgbClr val="545454"/>
                </a:solidFill>
                <a:latin typeface="微软雅黑" panose="020B0503020204020204" charset="-122"/>
                <a:ea typeface="微软雅黑" panose="020B0503020204020204" charset="-122"/>
                <a:sym typeface="+mn-ea"/>
              </a:rPr>
              <a:t>发高远球、发平高球、发平球和发网前球</a:t>
            </a:r>
            <a:r>
              <a:rPr lang="zh-CN" altLang="en-US" sz="1600" dirty="0">
                <a:solidFill>
                  <a:srgbClr val="545454"/>
                </a:solidFill>
                <a:latin typeface="微软雅黑" panose="020B0503020204020204" charset="-122"/>
                <a:ea typeface="微软雅黑" panose="020B0503020204020204" charset="-122"/>
                <a:sym typeface="+mn-ea"/>
              </a:rPr>
              <a:t>。</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32" name="组合 31"/>
          <p:cNvGrpSpPr/>
          <p:nvPr/>
        </p:nvGrpSpPr>
        <p:grpSpPr>
          <a:xfrm>
            <a:off x="934085" y="1489710"/>
            <a:ext cx="10340975" cy="4283710"/>
            <a:chOff x="1866" y="3860"/>
            <a:chExt cx="16285" cy="6746"/>
          </a:xfrm>
        </p:grpSpPr>
        <p:grpSp>
          <p:nvGrpSpPr>
            <p:cNvPr id="23" name="组合 22"/>
            <p:cNvGrpSpPr/>
            <p:nvPr/>
          </p:nvGrpSpPr>
          <p:grpSpPr>
            <a:xfrm>
              <a:off x="13327" y="3860"/>
              <a:ext cx="4824" cy="6747"/>
              <a:chOff x="1829" y="3570"/>
              <a:chExt cx="4824" cy="6747"/>
            </a:xfrm>
          </p:grpSpPr>
          <p:grpSp>
            <p:nvGrpSpPr>
              <p:cNvPr id="22" name="组合 21"/>
              <p:cNvGrpSpPr/>
              <p:nvPr/>
            </p:nvGrpSpPr>
            <p:grpSpPr>
              <a:xfrm>
                <a:off x="1829" y="3570"/>
                <a:ext cx="4824" cy="6265"/>
                <a:chOff x="1829" y="3570"/>
                <a:chExt cx="4824" cy="6265"/>
              </a:xfrm>
            </p:grpSpPr>
            <p:pic>
              <p:nvPicPr>
                <p:cNvPr id="10" name="Picture 2"/>
                <p:cNvPicPr>
                  <a:picLocks noChangeAspect="1"/>
                </p:cNvPicPr>
                <p:nvPr/>
              </p:nvPicPr>
              <p:blipFill>
                <a:blip r:embed="rId2"/>
                <a:stretch>
                  <a:fillRect/>
                </a:stretch>
              </p:blipFill>
              <p:spPr>
                <a:xfrm>
                  <a:off x="1830" y="3570"/>
                  <a:ext cx="2421" cy="2963"/>
                </a:xfrm>
                <a:prstGeom prst="rect">
                  <a:avLst/>
                </a:prstGeom>
                <a:noFill/>
                <a:ln w="9525">
                  <a:noFill/>
                </a:ln>
              </p:spPr>
            </p:pic>
            <p:pic>
              <p:nvPicPr>
                <p:cNvPr id="11" name="Picture 3"/>
                <p:cNvPicPr>
                  <a:picLocks noChangeAspect="1"/>
                </p:cNvPicPr>
                <p:nvPr/>
              </p:nvPicPr>
              <p:blipFill>
                <a:blip r:embed="rId3"/>
                <a:stretch>
                  <a:fillRect/>
                </a:stretch>
              </p:blipFill>
              <p:spPr>
                <a:xfrm>
                  <a:off x="4415" y="3595"/>
                  <a:ext cx="2238" cy="2963"/>
                </a:xfrm>
                <a:prstGeom prst="rect">
                  <a:avLst/>
                </a:prstGeom>
                <a:noFill/>
                <a:ln w="9525">
                  <a:noFill/>
                </a:ln>
              </p:spPr>
            </p:pic>
            <p:pic>
              <p:nvPicPr>
                <p:cNvPr id="12" name="Picture 4"/>
                <p:cNvPicPr>
                  <a:picLocks noChangeAspect="1"/>
                </p:cNvPicPr>
                <p:nvPr/>
              </p:nvPicPr>
              <p:blipFill>
                <a:blip r:embed="rId4"/>
                <a:stretch>
                  <a:fillRect/>
                </a:stretch>
              </p:blipFill>
              <p:spPr>
                <a:xfrm>
                  <a:off x="1829" y="6745"/>
                  <a:ext cx="2422" cy="3090"/>
                </a:xfrm>
                <a:prstGeom prst="rect">
                  <a:avLst/>
                </a:prstGeom>
                <a:noFill/>
                <a:ln w="9525">
                  <a:noFill/>
                </a:ln>
              </p:spPr>
            </p:pic>
            <p:pic>
              <p:nvPicPr>
                <p:cNvPr id="13" name="Picture 5"/>
                <p:cNvPicPr>
                  <a:picLocks noChangeAspect="1"/>
                </p:cNvPicPr>
                <p:nvPr/>
              </p:nvPicPr>
              <p:blipFill>
                <a:blip r:embed="rId5"/>
                <a:stretch>
                  <a:fillRect/>
                </a:stretch>
              </p:blipFill>
              <p:spPr>
                <a:xfrm>
                  <a:off x="4415" y="6745"/>
                  <a:ext cx="2230" cy="3090"/>
                </a:xfrm>
                <a:prstGeom prst="rect">
                  <a:avLst/>
                </a:prstGeom>
                <a:noFill/>
                <a:ln w="9525">
                  <a:noFill/>
                </a:ln>
              </p:spPr>
            </p:pic>
          </p:grpSp>
          <p:sp>
            <p:nvSpPr>
              <p:cNvPr id="14" name="矩形 2"/>
              <p:cNvSpPr/>
              <p:nvPr/>
            </p:nvSpPr>
            <p:spPr>
              <a:xfrm>
                <a:off x="3212" y="9835"/>
                <a:ext cx="1968" cy="483"/>
              </a:xfrm>
              <a:prstGeom prst="rect">
                <a:avLst/>
              </a:prstGeom>
              <a:noFill/>
              <a:ln w="9525">
                <a:noFill/>
              </a:ln>
            </p:spPr>
            <p:txBody>
              <a:bodyPr wrap="none">
                <a:spAutoFit/>
              </a:bodyPr>
              <a:p>
                <a:r>
                  <a:rPr lang="zh-CN" altLang="en-US" sz="1400" dirty="0">
                    <a:solidFill>
                      <a:schemeClr val="tx1">
                        <a:lumMod val="65000"/>
                        <a:lumOff val="35000"/>
                      </a:schemeClr>
                    </a:solidFill>
                    <a:latin typeface="黑体" panose="02010609060101010101" charset="-122"/>
                    <a:ea typeface="黑体" panose="02010609060101010101" charset="-122"/>
                  </a:rPr>
                  <a:t>正手发高远球</a:t>
                </a:r>
                <a:endParaRPr lang="zh-CN" altLang="en-US" sz="1400" dirty="0">
                  <a:solidFill>
                    <a:schemeClr val="tx1">
                      <a:lumMod val="65000"/>
                      <a:lumOff val="35000"/>
                    </a:schemeClr>
                  </a:solidFill>
                  <a:latin typeface="黑体" panose="02010609060101010101" charset="-122"/>
                  <a:ea typeface="黑体" panose="02010609060101010101" charset="-122"/>
                </a:endParaRPr>
              </a:p>
            </p:txBody>
          </p:sp>
        </p:grpSp>
        <p:grpSp>
          <p:nvGrpSpPr>
            <p:cNvPr id="24" name="组合 23"/>
            <p:cNvGrpSpPr/>
            <p:nvPr/>
          </p:nvGrpSpPr>
          <p:grpSpPr>
            <a:xfrm>
              <a:off x="1866" y="3900"/>
              <a:ext cx="5135" cy="3001"/>
              <a:chOff x="9928" y="3570"/>
              <a:chExt cx="5135" cy="3001"/>
            </a:xfrm>
          </p:grpSpPr>
          <p:pic>
            <p:nvPicPr>
              <p:cNvPr id="15" name="Picture 6"/>
              <p:cNvPicPr>
                <a:picLocks noChangeAspect="1"/>
              </p:cNvPicPr>
              <p:nvPr/>
            </p:nvPicPr>
            <p:blipFill>
              <a:blip r:embed="rId6"/>
              <a:stretch>
                <a:fillRect/>
              </a:stretch>
            </p:blipFill>
            <p:spPr>
              <a:xfrm>
                <a:off x="9928" y="3595"/>
                <a:ext cx="2757" cy="2976"/>
              </a:xfrm>
              <a:prstGeom prst="rect">
                <a:avLst/>
              </a:prstGeom>
              <a:noFill/>
              <a:ln w="9525">
                <a:noFill/>
              </a:ln>
            </p:spPr>
          </p:pic>
          <p:pic>
            <p:nvPicPr>
              <p:cNvPr id="16" name="Picture 7"/>
              <p:cNvPicPr>
                <a:picLocks noChangeAspect="1"/>
              </p:cNvPicPr>
              <p:nvPr/>
            </p:nvPicPr>
            <p:blipFill>
              <a:blip r:embed="rId7"/>
              <a:stretch>
                <a:fillRect/>
              </a:stretch>
            </p:blipFill>
            <p:spPr>
              <a:xfrm>
                <a:off x="13035" y="3570"/>
                <a:ext cx="2029" cy="2999"/>
              </a:xfrm>
              <a:prstGeom prst="rect">
                <a:avLst/>
              </a:prstGeom>
              <a:noFill/>
              <a:ln w="9525">
                <a:noFill/>
              </a:ln>
            </p:spPr>
          </p:pic>
        </p:grpSp>
        <p:sp>
          <p:nvSpPr>
            <p:cNvPr id="18" name="矩形 12"/>
            <p:cNvSpPr/>
            <p:nvPr/>
          </p:nvSpPr>
          <p:spPr>
            <a:xfrm>
              <a:off x="3212" y="6943"/>
              <a:ext cx="2268" cy="483"/>
            </a:xfrm>
            <a:prstGeom prst="rect">
              <a:avLst/>
            </a:prstGeom>
            <a:noFill/>
            <a:ln w="9525">
              <a:noFill/>
            </a:ln>
          </p:spPr>
          <p:txBody>
            <a:bodyPr wrap="square">
              <a:spAutoFit/>
            </a:bodyPr>
            <a:p>
              <a:r>
                <a:rPr lang="zh-CN" altLang="en-US" sz="1400" dirty="0">
                  <a:solidFill>
                    <a:schemeClr val="tx1">
                      <a:lumMod val="65000"/>
                      <a:lumOff val="35000"/>
                    </a:schemeClr>
                  </a:solidFill>
                  <a:latin typeface="黑体" panose="02010609060101010101" charset="-122"/>
                  <a:ea typeface="黑体" panose="02010609060101010101" charset="-122"/>
                </a:rPr>
                <a:t>正手发平高球</a:t>
              </a:r>
              <a:endParaRPr lang="zh-CN" altLang="en-US" sz="1400" dirty="0">
                <a:solidFill>
                  <a:schemeClr val="tx1">
                    <a:lumMod val="65000"/>
                    <a:lumOff val="35000"/>
                  </a:schemeClr>
                </a:solidFill>
                <a:latin typeface="黑体" panose="02010609060101010101" charset="-122"/>
                <a:ea typeface="黑体" panose="02010609060101010101" charset="-122"/>
              </a:endParaRPr>
            </a:p>
          </p:txBody>
        </p:sp>
        <p:grpSp>
          <p:nvGrpSpPr>
            <p:cNvPr id="31" name="组合 30"/>
            <p:cNvGrpSpPr/>
            <p:nvPr/>
          </p:nvGrpSpPr>
          <p:grpSpPr>
            <a:xfrm>
              <a:off x="7451" y="3860"/>
              <a:ext cx="5598" cy="3589"/>
              <a:chOff x="7451" y="3860"/>
              <a:chExt cx="5598" cy="3589"/>
            </a:xfrm>
          </p:grpSpPr>
          <p:grpSp>
            <p:nvGrpSpPr>
              <p:cNvPr id="25" name="组合 24"/>
              <p:cNvGrpSpPr/>
              <p:nvPr/>
            </p:nvGrpSpPr>
            <p:grpSpPr>
              <a:xfrm>
                <a:off x="7451" y="3860"/>
                <a:ext cx="5598" cy="3106"/>
                <a:chOff x="9920" y="6943"/>
                <a:chExt cx="5598" cy="3106"/>
              </a:xfrm>
            </p:grpSpPr>
            <p:pic>
              <p:nvPicPr>
                <p:cNvPr id="19" name="Picture 8"/>
                <p:cNvPicPr>
                  <a:picLocks noChangeAspect="1"/>
                </p:cNvPicPr>
                <p:nvPr/>
              </p:nvPicPr>
              <p:blipFill>
                <a:blip r:embed="rId8"/>
                <a:stretch>
                  <a:fillRect/>
                </a:stretch>
              </p:blipFill>
              <p:spPr>
                <a:xfrm>
                  <a:off x="9920" y="6943"/>
                  <a:ext cx="2765" cy="3089"/>
                </a:xfrm>
                <a:prstGeom prst="rect">
                  <a:avLst/>
                </a:prstGeom>
                <a:noFill/>
                <a:ln w="9525">
                  <a:noFill/>
                </a:ln>
              </p:spPr>
            </p:pic>
            <p:pic>
              <p:nvPicPr>
                <p:cNvPr id="20" name="Picture 9"/>
                <p:cNvPicPr>
                  <a:picLocks noChangeAspect="1"/>
                </p:cNvPicPr>
                <p:nvPr/>
              </p:nvPicPr>
              <p:blipFill>
                <a:blip r:embed="rId9"/>
                <a:stretch>
                  <a:fillRect/>
                </a:stretch>
              </p:blipFill>
              <p:spPr>
                <a:xfrm>
                  <a:off x="12842" y="6943"/>
                  <a:ext cx="2676" cy="3107"/>
                </a:xfrm>
                <a:prstGeom prst="rect">
                  <a:avLst/>
                </a:prstGeom>
                <a:noFill/>
                <a:ln w="9525">
                  <a:noFill/>
                </a:ln>
              </p:spPr>
            </p:pic>
          </p:grpSp>
          <p:sp>
            <p:nvSpPr>
              <p:cNvPr id="21" name="矩形 15"/>
              <p:cNvSpPr/>
              <p:nvPr/>
            </p:nvSpPr>
            <p:spPr>
              <a:xfrm>
                <a:off x="9319" y="6967"/>
                <a:ext cx="1968" cy="483"/>
              </a:xfrm>
              <a:prstGeom prst="rect">
                <a:avLst/>
              </a:prstGeom>
              <a:noFill/>
              <a:ln w="9525">
                <a:noFill/>
              </a:ln>
            </p:spPr>
            <p:txBody>
              <a:bodyPr wrap="none">
                <a:spAutoFit/>
              </a:bodyPr>
              <a:p>
                <a:r>
                  <a:rPr lang="zh-CN" altLang="en-US" sz="1400" dirty="0">
                    <a:solidFill>
                      <a:schemeClr val="tx1">
                        <a:lumMod val="65000"/>
                        <a:lumOff val="35000"/>
                      </a:schemeClr>
                    </a:solidFill>
                    <a:latin typeface="黑体" panose="02010609060101010101" charset="-122"/>
                    <a:ea typeface="黑体" panose="02010609060101010101" charset="-122"/>
                  </a:rPr>
                  <a:t>正手发网前球</a:t>
                </a:r>
                <a:endParaRPr lang="zh-CN" altLang="en-US" sz="1400" dirty="0">
                  <a:solidFill>
                    <a:schemeClr val="tx1">
                      <a:lumMod val="65000"/>
                      <a:lumOff val="35000"/>
                    </a:schemeClr>
                  </a:solidFill>
                  <a:latin typeface="黑体" panose="02010609060101010101" charset="-122"/>
                  <a:ea typeface="黑体" panose="02010609060101010101" charset="-122"/>
                </a:endParaRPr>
              </a:p>
            </p:txBody>
          </p:sp>
        </p:grpSp>
        <p:grpSp>
          <p:nvGrpSpPr>
            <p:cNvPr id="30" name="组合 29"/>
            <p:cNvGrpSpPr/>
            <p:nvPr/>
          </p:nvGrpSpPr>
          <p:grpSpPr>
            <a:xfrm>
              <a:off x="1866" y="3900"/>
              <a:ext cx="5134" cy="3525"/>
              <a:chOff x="1882" y="3900"/>
              <a:chExt cx="5134" cy="3525"/>
            </a:xfrm>
          </p:grpSpPr>
          <p:grpSp>
            <p:nvGrpSpPr>
              <p:cNvPr id="26" name="组合 25"/>
              <p:cNvGrpSpPr/>
              <p:nvPr/>
            </p:nvGrpSpPr>
            <p:grpSpPr>
              <a:xfrm>
                <a:off x="1882" y="3900"/>
                <a:ext cx="5135" cy="3001"/>
                <a:chOff x="9928" y="3570"/>
                <a:chExt cx="5135" cy="3001"/>
              </a:xfrm>
            </p:grpSpPr>
            <p:pic>
              <p:nvPicPr>
                <p:cNvPr id="27" name="Picture 6"/>
                <p:cNvPicPr>
                  <a:picLocks noChangeAspect="1"/>
                </p:cNvPicPr>
                <p:nvPr/>
              </p:nvPicPr>
              <p:blipFill>
                <a:blip r:embed="rId6"/>
                <a:stretch>
                  <a:fillRect/>
                </a:stretch>
              </p:blipFill>
              <p:spPr>
                <a:xfrm>
                  <a:off x="9928" y="3595"/>
                  <a:ext cx="2757" cy="2976"/>
                </a:xfrm>
                <a:prstGeom prst="rect">
                  <a:avLst/>
                </a:prstGeom>
                <a:noFill/>
                <a:ln w="9525">
                  <a:noFill/>
                </a:ln>
              </p:spPr>
            </p:pic>
            <p:pic>
              <p:nvPicPr>
                <p:cNvPr id="28" name="Picture 7"/>
                <p:cNvPicPr>
                  <a:picLocks noChangeAspect="1"/>
                </p:cNvPicPr>
                <p:nvPr/>
              </p:nvPicPr>
              <p:blipFill>
                <a:blip r:embed="rId7"/>
                <a:stretch>
                  <a:fillRect/>
                </a:stretch>
              </p:blipFill>
              <p:spPr>
                <a:xfrm>
                  <a:off x="13035" y="3570"/>
                  <a:ext cx="2029" cy="2999"/>
                </a:xfrm>
                <a:prstGeom prst="rect">
                  <a:avLst/>
                </a:prstGeom>
                <a:noFill/>
                <a:ln w="9525">
                  <a:noFill/>
                </a:ln>
              </p:spPr>
            </p:pic>
          </p:grpSp>
          <p:sp>
            <p:nvSpPr>
              <p:cNvPr id="29" name="矩形 12"/>
              <p:cNvSpPr/>
              <p:nvPr/>
            </p:nvSpPr>
            <p:spPr>
              <a:xfrm>
                <a:off x="3228" y="6943"/>
                <a:ext cx="2268" cy="483"/>
              </a:xfrm>
              <a:prstGeom prst="rect">
                <a:avLst/>
              </a:prstGeom>
              <a:noFill/>
              <a:ln w="9525">
                <a:noFill/>
              </a:ln>
            </p:spPr>
            <p:txBody>
              <a:bodyPr wrap="square">
                <a:spAutoFit/>
              </a:bodyPr>
              <a:p>
                <a:r>
                  <a:rPr lang="zh-CN" altLang="en-US" sz="1400" dirty="0">
                    <a:solidFill>
                      <a:schemeClr val="tx1">
                        <a:lumMod val="65000"/>
                        <a:lumOff val="35000"/>
                      </a:schemeClr>
                    </a:solidFill>
                    <a:latin typeface="黑体" panose="02010609060101010101" charset="-122"/>
                    <a:ea typeface="黑体" panose="02010609060101010101" charset="-122"/>
                  </a:rPr>
                  <a:t>正手发平高球</a:t>
                </a:r>
                <a:endParaRPr lang="zh-CN" altLang="en-US" sz="1400" dirty="0">
                  <a:solidFill>
                    <a:schemeClr val="tx1">
                      <a:lumMod val="65000"/>
                      <a:lumOff val="35000"/>
                    </a:schemeClr>
                  </a:solidFill>
                  <a:latin typeface="黑体" panose="02010609060101010101" charset="-122"/>
                  <a:ea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3_2"/>
  <p:tag name="KSO_WM_TEMPLATE_CATEGORY" val="diagram"/>
  <p:tag name="KSO_WM_TEMPLATE_INDEX" val="20196515"/>
  <p:tag name="KSO_WM_UNIT_LAYERLEVEL" val="1_1_1"/>
  <p:tag name="KSO_WM_TAG_VERSION" val="1.0"/>
  <p:tag name="KSO_WM_BEAUTIFY_FLAG" val="#wm#"/>
  <p:tag name="KSO_WM_UNIT_COLOR_SCHEME_SHAPE_ID" val="40"/>
  <p:tag name="KSO_WM_UNIT_COLOR_SCHEME_PARENT_PAGE" val="0_2"/>
  <p:tag name="KSO_WM_UNIT_ADJUSTLAYOUT_ID" val="40"/>
  <p:tag name="KSO_WM_UNIT_DIAGRAM_MODELTYPE" val="stripeEnum"/>
  <p:tag name="KSO_WM_UNIT_SUBTYPE" val="d"/>
  <p:tag name="KSO_WM_DIAGRAM_GROUP_CODE" val="l1-1"/>
  <p:tag name="KSO_WM_UNIT_TYPE" val="l_h_i"/>
  <p:tag name="KSO_WM_UNIT_INDEX" val="1_3_2"/>
  <p:tag name="KSO_WM_UNIT_TEXT_FILL_FORE_SCHEMECOLOR_INDEX" val="15"/>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2"/>
  <p:tag name="KSO_WM_TEMPLATE_CATEGORY" val="diagram"/>
  <p:tag name="KSO_WM_TEMPLATE_INDEX" val="20196515"/>
  <p:tag name="KSO_WM_UNIT_LAYERLEVEL" val="1_1"/>
  <p:tag name="KSO_WM_TAG_VERSION" val="1.0"/>
  <p:tag name="KSO_WM_BEAUTIFY_FLAG" val="#wm#"/>
  <p:tag name="KSO_WM_UNIT_COLOR_SCHEME_SHAPE_ID" val="49"/>
  <p:tag name="KSO_WM_UNIT_COLOR_SCHEME_PARENT_PAGE" val="0_2"/>
  <p:tag name="KSO_WM_UNIT_DECOLORIZATION" val="1"/>
  <p:tag name="KSO_WM_UNIT_ADJUSTLAYOUT_ID" val="49"/>
  <p:tag name="KSO_WM_UNIT_DIAGRAM_MODELTYPE" val="stripeEnum"/>
  <p:tag name="KSO_WM_DIAGRAM_GROUP_CODE" val="l1-1"/>
  <p:tag name="KSO_WM_UNIT_TYPE" val="l_i"/>
  <p:tag name="KSO_WM_UNIT_INDEX" val="1_2"/>
  <p:tag name="KSO_WM_UNIT_LINE_FORE_SCHEMECOLOR_INDEX" val="14"/>
  <p:tag name="KSO_WM_UNIT_LINE_FILL_TYPE" val="2"/>
  <p:tag name="KSO_WM_UNIT_USESOURCEFORMAT_APPLY" val="1"/>
</p:tagLst>
</file>

<file path=ppt/tags/tag102.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a*1"/>
  <p:tag name="KSO_WM_UNIT_LAYERLEVEL" val="1"/>
  <p:tag name="KSO_WM_UNIT_HIGHLIGHT" val="0"/>
  <p:tag name="KSO_WM_UNIT_COMPATIBLE" val="0"/>
  <p:tag name="KSO_WM_UNIT_RELATE_UNITID" val="diagram719_2*l*1"/>
  <p:tag name="KSO_WM_UNIT_DIAGRAM_ISNUMVISUAL" val="0"/>
  <p:tag name="KSO_WM_UNIT_DIAGRAM_ISREFERUNIT" val="0"/>
  <p:tag name="KSO_WM_UNIT_ISCONTENTSTITLE" val="0"/>
  <p:tag name="KSO_WM_UNIT_PRESET_TEXT" val="单击此处添加标题"/>
  <p:tag name="KSO_WM_UNIT_NOCLEAR" val="0"/>
  <p:tag name="KSO_WM_UNIT_VALUE" val="1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TAG_VERSION" val="1.0"/>
  <p:tag name="KSO_WM_TEMPLATE_CATEGORY" val="diagram"/>
  <p:tag name="KSO_WM_TEMPLATE_INDEX" val="20187711"/>
  <p:tag name="KSO_WM_UNIT_TYPE" val="i"/>
  <p:tag name="KSO_WM_UNIT_INDEX" val="2"/>
  <p:tag name="KSO_WM_UNIT_ID" val="diagram20187711_4*i*2"/>
  <p:tag name="KSO_WM_UNIT_LAYERLEVEL" val="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TAG_VERSION" val="1.0"/>
  <p:tag name="KSO_WM_TEMPLATE_CATEGORY" val="diagram"/>
  <p:tag name="KSO_WM_TEMPLATE_INDEX" val="20187711"/>
  <p:tag name="KSO_WM_UNIT_TYPE" val="i"/>
  <p:tag name="KSO_WM_UNIT_INDEX" val="3"/>
  <p:tag name="KSO_WM_UNIT_ID" val="diagram20187711_4*i*3"/>
  <p:tag name="KSO_WM_UNIT_LAYERLEVEL" val="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TAG_VERSION" val="1.0"/>
  <p:tag name="KSO_WM_TEMPLATE_CATEGORY" val="diagram"/>
  <p:tag name="KSO_WM_TEMPLATE_INDEX" val="20187711"/>
  <p:tag name="KSO_WM_UNIT_TYPE" val="i"/>
  <p:tag name="KSO_WM_UNIT_INDEX" val="4"/>
  <p:tag name="KSO_WM_UNIT_ID" val="diagram20187711_4*i*4"/>
  <p:tag name="KSO_WM_UNIT_LAYERLEVEL" val="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TAG_VERSION" val="1.0"/>
  <p:tag name="KSO_WM_TEMPLATE_CATEGORY" val="diagram"/>
  <p:tag name="KSO_WM_TEMPLATE_INDEX" val="20187711"/>
  <p:tag name="KSO_WM_UNIT_TYPE" val="i"/>
  <p:tag name="KSO_WM_UNIT_INDEX" val="5"/>
  <p:tag name="KSO_WM_UNIT_ID" val="diagram20187711_4*i*5"/>
  <p:tag name="KSO_WM_UNIT_LAYERLEVEL" val="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5"/>
  <p:tag name="KSO_WM_UNIT_ID" val="diagram20187711_4*m_h_i*1_1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
  <p:tag name="KSO_WM_UNIT_ID" val="diagram20187711_4*m_h_i*1_1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6*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1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
  <p:tag name="KSO_WM_UNIT_ID" val="diagram20187711_4*m_h_i*1_1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
  <p:tag name="KSO_WM_UNIT_ID" val="diagram20187711_4*m_h_i*1_1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4"/>
  <p:tag name="KSO_WM_UNIT_ID" val="diagram20187711_4*m_h_i*1_1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5"/>
  <p:tag name="KSO_WM_UNIT_ID" val="diagram20187711_4*m_h_i*1_1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6"/>
  <p:tag name="KSO_WM_UNIT_ID" val="diagram20187711_4*m_h_i*1_1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7"/>
  <p:tag name="KSO_WM_UNIT_ID" val="diagram20187711_4*m_h_i*1_1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8"/>
  <p:tag name="KSO_WM_UNIT_ID" val="diagram20187711_4*m_h_i*1_1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9"/>
  <p:tag name="KSO_WM_UNIT_ID" val="diagram20187711_4*m_h_i*1_1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0"/>
  <p:tag name="KSO_WM_UNIT_ID" val="diagram20187711_4*m_h_i*1_1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1"/>
  <p:tag name="KSO_WM_UNIT_ID" val="diagram20187711_4*m_h_i*1_1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6*l_h_i*1_3_2"/>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2"/>
  <p:tag name="KSO_WM_UNIT_ID" val="diagram20187711_4*m_h_i*1_1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3"/>
  <p:tag name="KSO_WM_UNIT_ID" val="diagram20187711_4*m_h_i*1_1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4"/>
  <p:tag name="KSO_WM_UNIT_ID" val="diagram20187711_4*m_h_i*1_1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6"/>
  <p:tag name="KSO_WM_UNIT_ID" val="diagram20187711_4*m_h_i*1_1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7"/>
  <p:tag name="KSO_WM_UNIT_ID" val="diagram20187711_4*m_h_i*1_1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8"/>
  <p:tag name="KSO_WM_UNIT_ID" val="diagram20187711_4*m_h_i*1_1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19"/>
  <p:tag name="KSO_WM_UNIT_ID" val="diagram20187711_4*m_h_i*1_1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0"/>
  <p:tag name="KSO_WM_UNIT_ID" val="diagram20187711_4*m_h_i*1_1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1"/>
  <p:tag name="KSO_WM_UNIT_ID" val="diagram20187711_4*m_h_i*1_1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2"/>
  <p:tag name="KSO_WM_UNIT_ID" val="diagram20187711_4*m_h_i*1_1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6*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3"/>
  <p:tag name="KSO_WM_UNIT_ID" val="diagram20187711_4*m_h_i*1_1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4"/>
  <p:tag name="KSO_WM_UNIT_ID" val="diagram20187711_4*m_h_i*1_1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5"/>
  <p:tag name="KSO_WM_UNIT_ID" val="diagram20187711_4*m_h_i*1_1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6"/>
  <p:tag name="KSO_WM_UNIT_ID" val="diagram20187711_4*m_h_i*1_1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7"/>
  <p:tag name="KSO_WM_UNIT_ID" val="diagram20187711_4*m_h_i*1_1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8"/>
  <p:tag name="KSO_WM_UNIT_ID" val="diagram20187711_4*m_h_i*1_1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29"/>
  <p:tag name="KSO_WM_UNIT_ID" val="diagram20187711_4*m_h_i*1_1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0"/>
  <p:tag name="KSO_WM_UNIT_ID" val="diagram20187711_4*m_h_i*1_1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1"/>
  <p:tag name="KSO_WM_UNIT_ID" val="diagram20187711_4*m_h_i*1_1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2"/>
  <p:tag name="KSO_WM_UNIT_ID" val="diagram20187711_4*m_h_i*1_1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6*l_h_i*1_5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4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3"/>
  <p:tag name="KSO_WM_UNIT_ID" val="diagram20187711_4*m_h_i*1_1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4"/>
  <p:tag name="KSO_WM_UNIT_ID" val="diagram20187711_4*m_h_i*1_1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5"/>
  <p:tag name="KSO_WM_UNIT_ID" val="diagram20187711_4*m_h_i*1_1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1_36"/>
  <p:tag name="KSO_WM_UNIT_ID" val="diagram20187711_4*m_h_i*1_1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1_1"/>
  <p:tag name="KSO_WM_UNIT_ID" val="diagram20187711_4*m_h_f*1_1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
  <p:tag name="KSO_WM_UNIT_ID" val="diagram20187711_4*m_h_i*1_2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
  <p:tag name="KSO_WM_UNIT_ID" val="diagram20187711_4*m_h_i*1_2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
  <p:tag name="KSO_WM_UNIT_ID" val="diagram20187711_4*m_h_i*1_2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
  <p:tag name="KSO_WM_UNIT_ID" val="diagram20187711_4*m_h_i*1_2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
  <p:tag name="KSO_WM_UNIT_ID" val="diagram20187711_4*m_h_i*1_2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6*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5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
  <p:tag name="KSO_WM_UNIT_ID" val="diagram20187711_4*m_h_i*1_2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7"/>
  <p:tag name="KSO_WM_UNIT_ID" val="diagram20187711_4*m_h_i*1_2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8"/>
  <p:tag name="KSO_WM_UNIT_ID" val="diagram20187711_4*m_h_i*1_2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9"/>
  <p:tag name="KSO_WM_UNIT_ID" val="diagram20187711_4*m_h_i*1_2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0"/>
  <p:tag name="KSO_WM_UNIT_ID" val="diagram20187711_4*m_h_i*1_2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1"/>
  <p:tag name="KSO_WM_UNIT_ID" val="diagram20187711_4*m_h_i*1_2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2"/>
  <p:tag name="KSO_WM_UNIT_ID" val="diagram20187711_4*m_h_i*1_2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3"/>
  <p:tag name="KSO_WM_UNIT_ID" val="diagram20187711_4*m_h_i*1_2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4"/>
  <p:tag name="KSO_WM_UNIT_ID" val="diagram20187711_4*m_h_i*1_2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5"/>
  <p:tag name="KSO_WM_UNIT_ID" val="diagram20187711_4*m_h_i*1_2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6*l_h_i*1_7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6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6"/>
  <p:tag name="KSO_WM_UNIT_ID" val="diagram20187711_4*m_h_i*1_2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7"/>
  <p:tag name="KSO_WM_UNIT_ID" val="diagram20187711_4*m_h_i*1_2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8"/>
  <p:tag name="KSO_WM_UNIT_ID" val="diagram20187711_4*m_h_i*1_2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19"/>
  <p:tag name="KSO_WM_UNIT_ID" val="diagram20187711_4*m_h_i*1_2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0"/>
  <p:tag name="KSO_WM_UNIT_ID" val="diagram20187711_4*m_h_i*1_2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1"/>
  <p:tag name="KSO_WM_UNIT_ID" val="diagram20187711_4*m_h_i*1_2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2"/>
  <p:tag name="KSO_WM_UNIT_ID" val="diagram20187711_4*m_h_i*1_2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3"/>
  <p:tag name="KSO_WM_UNIT_ID" val="diagram20187711_4*m_h_i*1_2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4"/>
  <p:tag name="KSO_WM_UNIT_ID" val="diagram20187711_4*m_h_i*1_2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5"/>
  <p:tag name="KSO_WM_UNIT_ID" val="diagram20187711_4*m_h_i*1_2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6*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7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6"/>
  <p:tag name="KSO_WM_UNIT_ID" val="diagram20187711_4*m_h_i*1_2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7"/>
  <p:tag name="KSO_WM_UNIT_ID" val="diagram20187711_4*m_h_i*1_2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8"/>
  <p:tag name="KSO_WM_UNIT_ID" val="diagram20187711_4*m_h_i*1_2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29"/>
  <p:tag name="KSO_WM_UNIT_ID" val="diagram20187711_4*m_h_i*1_2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0"/>
  <p:tag name="KSO_WM_UNIT_ID" val="diagram20187711_4*m_h_i*1_2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1"/>
  <p:tag name="KSO_WM_UNIT_ID" val="diagram20187711_4*m_h_i*1_2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2"/>
  <p:tag name="KSO_WM_UNIT_ID" val="diagram20187711_4*m_h_i*1_2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3"/>
  <p:tag name="KSO_WM_UNIT_ID" val="diagram20187711_4*m_h_i*1_2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4"/>
  <p:tag name="KSO_WM_UNIT_ID" val="diagram20187711_4*m_h_i*1_2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17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5"/>
  <p:tag name="KSO_WM_UNIT_ID" val="diagram20187711_4*m_h_i*1_2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6*l_h_i*1_1_2"/>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8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6"/>
  <p:tag name="KSO_WM_UNIT_ID" val="diagram20187711_4*m_h_i*1_2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7"/>
  <p:tag name="KSO_WM_UNIT_ID" val="diagram20187711_4*m_h_i*1_2_3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8"/>
  <p:tag name="KSO_WM_UNIT_ID" val="diagram20187711_4*m_h_i*1_2_3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39"/>
  <p:tag name="KSO_WM_UNIT_ID" val="diagram20187711_4*m_h_i*1_2_3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0"/>
  <p:tag name="KSO_WM_UNIT_ID" val="diagram20187711_4*m_h_i*1_2_4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1"/>
  <p:tag name="KSO_WM_UNIT_ID" val="diagram20187711_4*m_h_i*1_2_4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2"/>
  <p:tag name="KSO_WM_UNIT_ID" val="diagram20187711_4*m_h_i*1_2_4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3"/>
  <p:tag name="KSO_WM_UNIT_ID" val="diagram20187711_4*m_h_i*1_2_4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4"/>
  <p:tag name="KSO_WM_UNIT_ID" val="diagram20187711_4*m_h_i*1_2_4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8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5"/>
  <p:tag name="KSO_WM_UNIT_ID" val="diagram20187711_4*m_h_i*1_2_4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6*l_h_f*1_1_1"/>
  <p:tag name="KSO_WM_TEMPLATE_CATEGORY" val="diagram"/>
  <p:tag name="KSO_WM_TEMPLATE_INDEX" val="20198936"/>
  <p:tag name="KSO_WM_UNIT_LAYERLEVEL" val="1_1_1"/>
  <p:tag name="KSO_WM_TAG_VERSION" val="1.0"/>
  <p:tag name="KSO_WM_BEAUTIFY_FLAG" val="#wm#"/>
  <p:tag name="KSO_WM_UNIT_PRESET_TEXT" val="好设计是有创意的"/>
  <p:tag name="KSO_WM_UNIT_USESOURCEFORMAT_APPLY" val="1"/>
</p:tagLst>
</file>

<file path=ppt/tags/tag19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6"/>
  <p:tag name="KSO_WM_UNIT_ID" val="diagram20187711_4*m_h_i*1_2_4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7"/>
  <p:tag name="KSO_WM_UNIT_ID" val="diagram20187711_4*m_h_i*1_2_4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8"/>
  <p:tag name="KSO_WM_UNIT_ID" val="diagram20187711_4*m_h_i*1_2_4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49"/>
  <p:tag name="KSO_WM_UNIT_ID" val="diagram20187711_4*m_h_i*1_2_4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0"/>
  <p:tag name="KSO_WM_UNIT_ID" val="diagram20187711_4*m_h_i*1_2_5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1"/>
  <p:tag name="KSO_WM_UNIT_ID" val="diagram20187711_4*m_h_i*1_2_5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2"/>
  <p:tag name="KSO_WM_UNIT_ID" val="diagram20187711_4*m_h_i*1_2_5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3"/>
  <p:tag name="KSO_WM_UNIT_ID" val="diagram20187711_4*m_h_i*1_2_5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4"/>
  <p:tag name="KSO_WM_UNIT_ID" val="diagram20187711_4*m_h_i*1_2_5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9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5"/>
  <p:tag name="KSO_WM_UNIT_ID" val="diagram20187711_4*m_h_i*1_2_5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6*l_h_f*1_3_1"/>
  <p:tag name="KSO_WM_TEMPLATE_CATEGORY" val="diagram"/>
  <p:tag name="KSO_WM_TEMPLATE_INDEX" val="20198936"/>
  <p:tag name="KSO_WM_UNIT_LAYERLEVEL" val="1_1_1"/>
  <p:tag name="KSO_WM_TAG_VERSION" val="1.0"/>
  <p:tag name="KSO_WM_BEAUTIFY_FLAG" val="#wm#"/>
  <p:tag name="KSO_WM_UNIT_PRESET_TEXT" val="好设计让产品好用"/>
  <p:tag name="KSO_WM_UNIT_USESOURCEFORMAT_APPLY" val="1"/>
</p:tagLst>
</file>

<file path=ppt/tags/tag20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6"/>
  <p:tag name="KSO_WM_UNIT_ID" val="diagram20187711_4*m_h_i*1_2_5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7"/>
  <p:tag name="KSO_WM_UNIT_ID" val="diagram20187711_4*m_h_i*1_2_5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8"/>
  <p:tag name="KSO_WM_UNIT_ID" val="diagram20187711_4*m_h_i*1_2_5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59"/>
  <p:tag name="KSO_WM_UNIT_ID" val="diagram20187711_4*m_h_i*1_2_5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0"/>
  <p:tag name="KSO_WM_UNIT_ID" val="diagram20187711_4*m_h_i*1_2_6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1"/>
  <p:tag name="KSO_WM_UNIT_ID" val="diagram20187711_4*m_h_i*1_2_6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2"/>
  <p:tag name="KSO_WM_UNIT_ID" val="diagram20187711_4*m_h_i*1_2_6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3"/>
  <p:tag name="KSO_WM_UNIT_ID" val="diagram20187711_4*m_h_i*1_2_6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4"/>
  <p:tag name="KSO_WM_UNIT_ID" val="diagram20187711_4*m_h_i*1_2_6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0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5"/>
  <p:tag name="KSO_WM_UNIT_ID" val="diagram20187711_4*m_h_i*1_2_6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6*l_h_f*1_5_1"/>
  <p:tag name="KSO_WM_TEMPLATE_CATEGORY" val="diagram"/>
  <p:tag name="KSO_WM_TEMPLATE_INDEX" val="20198936"/>
  <p:tag name="KSO_WM_UNIT_LAYERLEVEL" val="1_1_1"/>
  <p:tag name="KSO_WM_TAG_VERSION" val="1.0"/>
  <p:tag name="KSO_WM_BEAUTIFY_FLAG" val="#wm#"/>
  <p:tag name="KSO_WM_UNIT_PRESET_TEXT" val="好设计是美的"/>
  <p:tag name="KSO_WM_UNIT_USESOURCEFORMAT_APPLY" val="1"/>
</p:tagLst>
</file>

<file path=ppt/tags/tag21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6"/>
  <p:tag name="KSO_WM_UNIT_ID" val="diagram20187711_4*m_h_i*1_2_6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7"/>
  <p:tag name="KSO_WM_UNIT_ID" val="diagram20187711_4*m_h_i*1_2_6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1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8"/>
  <p:tag name="KSO_WM_UNIT_ID" val="diagram20187711_4*m_h_i*1_2_6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1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2_69"/>
  <p:tag name="KSO_WM_UNIT_ID" val="diagram20187711_4*m_h_i*1_2_6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214.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2_1"/>
  <p:tag name="KSO_WM_UNIT_ID" val="diagram20187711_4*m_h_f*1_2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21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
  <p:tag name="KSO_WM_UNIT_ID" val="diagram20187711_4*m_h_i*1_3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21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
  <p:tag name="KSO_WM_UNIT_ID" val="diagram20187711_4*m_h_i*1_3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
  <p:tag name="KSO_WM_UNIT_ID" val="diagram20187711_4*m_h_i*1_3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4"/>
  <p:tag name="KSO_WM_UNIT_ID" val="diagram20187711_4*m_h_i*1_3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1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5"/>
  <p:tag name="KSO_WM_UNIT_ID" val="diagram20187711_4*m_h_i*1_3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6*l_h_f*1_7_1"/>
  <p:tag name="KSO_WM_TEMPLATE_CATEGORY" val="diagram"/>
  <p:tag name="KSO_WM_TEMPLATE_INDEX" val="20198936"/>
  <p:tag name="KSO_WM_UNIT_LAYERLEVEL" val="1_1_1"/>
  <p:tag name="KSO_WM_TAG_VERSION" val="1.0"/>
  <p:tag name="KSO_WM_BEAUTIFY_FLAG" val="#wm#"/>
  <p:tag name="KSO_WM_UNIT_PRESET_TEXT" val="好设计让产品宜被理解"/>
  <p:tag name="KSO_WM_UNIT_USESOURCEFORMAT_APPLY" val="1"/>
</p:tagLst>
</file>

<file path=ppt/tags/tag22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6"/>
  <p:tag name="KSO_WM_UNIT_ID" val="diagram20187711_4*m_h_i*1_3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7"/>
  <p:tag name="KSO_WM_UNIT_ID" val="diagram20187711_4*m_h_i*1_3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8"/>
  <p:tag name="KSO_WM_UNIT_ID" val="diagram20187711_4*m_h_i*1_3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9"/>
  <p:tag name="KSO_WM_UNIT_ID" val="diagram20187711_4*m_h_i*1_3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0"/>
  <p:tag name="KSO_WM_UNIT_ID" val="diagram20187711_4*m_h_i*1_3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1"/>
  <p:tag name="KSO_WM_UNIT_ID" val="diagram20187711_4*m_h_i*1_3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2"/>
  <p:tag name="KSO_WM_UNIT_ID" val="diagram20187711_4*m_h_i*1_3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3"/>
  <p:tag name="KSO_WM_UNIT_ID" val="diagram20187711_4*m_h_i*1_3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4"/>
  <p:tag name="KSO_WM_UNIT_ID" val="diagram20187711_4*m_h_i*1_3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2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5"/>
  <p:tag name="KSO_WM_UNIT_ID" val="diagram20187711_4*m_h_i*1_3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6*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3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6"/>
  <p:tag name="KSO_WM_UNIT_ID" val="diagram20187711_4*m_h_i*1_3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8"/>
  <p:tag name="KSO_WM_UNIT_ID" val="diagram20187711_4*m_h_i*1_3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9"/>
  <p:tag name="KSO_WM_UNIT_ID" val="diagram20187711_4*m_h_i*1_3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0"/>
  <p:tag name="KSO_WM_UNIT_ID" val="diagram20187711_4*m_h_i*1_3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1"/>
  <p:tag name="KSO_WM_UNIT_ID" val="diagram20187711_4*m_h_i*1_3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2"/>
  <p:tag name="KSO_WM_UNIT_ID" val="diagram20187711_4*m_h_i*1_3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3"/>
  <p:tag name="KSO_WM_UNIT_ID" val="diagram20187711_4*m_h_i*1_3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4"/>
  <p:tag name="KSO_WM_UNIT_ID" val="diagram20187711_4*m_h_i*1_3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5"/>
  <p:tag name="KSO_WM_UNIT_ID" val="diagram20187711_4*m_h_i*1_3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3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6"/>
  <p:tag name="KSO_WM_UNIT_ID" val="diagram20187711_4*m_h_i*1_3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6*l_h_i*1_3_2"/>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4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7"/>
  <p:tag name="KSO_WM_UNIT_ID" val="diagram20187711_4*m_h_i*1_3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8"/>
  <p:tag name="KSO_WM_UNIT_ID" val="diagram20187711_4*m_h_i*1_3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29"/>
  <p:tag name="KSO_WM_UNIT_ID" val="diagram20187711_4*m_h_i*1_3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0"/>
  <p:tag name="KSO_WM_UNIT_ID" val="diagram20187711_4*m_h_i*1_3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1"/>
  <p:tag name="KSO_WM_UNIT_ID" val="diagram20187711_4*m_h_i*1_3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2"/>
  <p:tag name="KSO_WM_UNIT_ID" val="diagram20187711_4*m_h_i*1_3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3"/>
  <p:tag name="KSO_WM_UNIT_ID" val="diagram20187711_4*m_h_i*1_3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4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4"/>
  <p:tag name="KSO_WM_UNIT_ID" val="diagram20187711_4*m_h_i*1_3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4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5"/>
  <p:tag name="KSO_WM_UNIT_ID" val="diagram20187711_4*m_h_i*1_3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4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36"/>
  <p:tag name="KSO_WM_UNIT_ID" val="diagram20187711_4*m_h_i*1_3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6*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50.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3_1"/>
  <p:tag name="KSO_WM_UNIT_ID" val="diagram20187711_4*m_h_f*1_3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25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3_17"/>
  <p:tag name="KSO_WM_UNIT_ID" val="diagram20187711_4*m_h_i*1_3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
  <p:tag name="KSO_WM_UNIT_ID" val="diagram20187711_4*m_h_i*1_4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25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
  <p:tag name="KSO_WM_UNIT_ID" val="diagram20187711_4*m_h_i*1_4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
  <p:tag name="KSO_WM_UNIT_ID" val="diagram20187711_4*m_h_i*1_4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4"/>
  <p:tag name="KSO_WM_UNIT_ID" val="diagram20187711_4*m_h_i*1_4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5"/>
  <p:tag name="KSO_WM_UNIT_ID" val="diagram20187711_4*m_h_i*1_4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6"/>
  <p:tag name="KSO_WM_UNIT_ID" val="diagram20187711_4*m_h_i*1_4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7"/>
  <p:tag name="KSO_WM_UNIT_ID" val="diagram20187711_4*m_h_i*1_4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5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8"/>
  <p:tag name="KSO_WM_UNIT_ID" val="diagram20187711_4*m_h_i*1_4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6*l_h_i*1_5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6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9"/>
  <p:tag name="KSO_WM_UNIT_ID" val="diagram20187711_4*m_h_i*1_4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0"/>
  <p:tag name="KSO_WM_UNIT_ID" val="diagram20187711_4*m_h_i*1_4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1"/>
  <p:tag name="KSO_WM_UNIT_ID" val="diagram20187711_4*m_h_i*1_4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2"/>
  <p:tag name="KSO_WM_UNIT_ID" val="diagram20187711_4*m_h_i*1_4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3"/>
  <p:tag name="KSO_WM_UNIT_ID" val="diagram20187711_4*m_h_i*1_4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4"/>
  <p:tag name="KSO_WM_UNIT_ID" val="diagram20187711_4*m_h_i*1_4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5"/>
  <p:tag name="KSO_WM_UNIT_ID" val="diagram20187711_4*m_h_i*1_4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6"/>
  <p:tag name="KSO_WM_UNIT_ID" val="diagram20187711_4*m_h_i*1_4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7"/>
  <p:tag name="KSO_WM_UNIT_ID" val="diagram20187711_4*m_h_i*1_4_1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6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8"/>
  <p:tag name="KSO_WM_UNIT_ID" val="diagram20187711_4*m_h_i*1_4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6*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7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19"/>
  <p:tag name="KSO_WM_UNIT_ID" val="diagram20187711_4*m_h_i*1_4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0"/>
  <p:tag name="KSO_WM_UNIT_ID" val="diagram20187711_4*m_h_i*1_4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1"/>
  <p:tag name="KSO_WM_UNIT_ID" val="diagram20187711_4*m_h_i*1_4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2"/>
  <p:tag name="KSO_WM_UNIT_ID" val="diagram20187711_4*m_h_i*1_4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3"/>
  <p:tag name="KSO_WM_UNIT_ID" val="diagram20187711_4*m_h_i*1_4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4"/>
  <p:tag name="KSO_WM_UNIT_ID" val="diagram20187711_4*m_h_i*1_4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5"/>
  <p:tag name="KSO_WM_UNIT_ID" val="diagram20187711_4*m_h_i*1_4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6"/>
  <p:tag name="KSO_WM_UNIT_ID" val="diagram20187711_4*m_h_i*1_4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7"/>
  <p:tag name="KSO_WM_UNIT_ID" val="diagram20187711_4*m_h_i*1_4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7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8"/>
  <p:tag name="KSO_WM_UNIT_ID" val="diagram20187711_4*m_h_i*1_4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6*l_h_i*1_7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8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29"/>
  <p:tag name="KSO_WM_UNIT_ID" val="diagram20187711_4*m_h_i*1_4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8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0"/>
  <p:tag name="KSO_WM_UNIT_ID" val="diagram20187711_4*m_h_i*1_4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8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1"/>
  <p:tag name="KSO_WM_UNIT_ID" val="diagram20187711_4*m_h_i*1_4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8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2"/>
  <p:tag name="KSO_WM_UNIT_ID" val="diagram20187711_4*m_h_i*1_4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8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3"/>
  <p:tag name="KSO_WM_UNIT_ID" val="diagram20187711_4*m_h_i*1_4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8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4"/>
  <p:tag name="KSO_WM_UNIT_ID" val="diagram20187711_4*m_h_i*1_4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28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5"/>
  <p:tag name="KSO_WM_UNIT_ID" val="diagram20187711_4*m_h_i*1_4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28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4_36"/>
  <p:tag name="KSO_WM_UNIT_ID" val="diagram20187711_4*m_h_i*1_4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288.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4_1"/>
  <p:tag name="KSO_WM_UNIT_ID" val="diagram20187711_4*m_h_f*1_4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28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
  <p:tag name="KSO_WM_UNIT_ID" val="diagram20187711_4*m_h_i*1_5_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6*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
  <p:tag name="KSO_WM_UNIT_ID" val="diagram20187711_4*m_h_i*1_5_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
  <p:tag name="KSO_WM_UNIT_ID" val="diagram20187711_4*m_h_i*1_5_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4"/>
  <p:tag name="KSO_WM_UNIT_ID" val="diagram20187711_4*m_h_i*1_5_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5"/>
  <p:tag name="KSO_WM_UNIT_ID" val="diagram20187711_4*m_h_i*1_5_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6"/>
  <p:tag name="KSO_WM_UNIT_ID" val="diagram20187711_4*m_h_i*1_5_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7"/>
  <p:tag name="KSO_WM_UNIT_ID" val="diagram20187711_4*m_h_i*1_5_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8"/>
  <p:tag name="KSO_WM_UNIT_ID" val="diagram20187711_4*m_h_i*1_5_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9"/>
  <p:tag name="KSO_WM_UNIT_ID" val="diagram20187711_4*m_h_i*1_5_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0"/>
  <p:tag name="KSO_WM_UNIT_ID" val="diagram20187711_4*m_h_i*1_5_1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29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1"/>
  <p:tag name="KSO_WM_UNIT_ID" val="diagram20187711_4*m_h_i*1_5_1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6*l_h_i*1_1_2"/>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30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2"/>
  <p:tag name="KSO_WM_UNIT_ID" val="diagram20187711_4*m_h_i*1_5_1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3"/>
  <p:tag name="KSO_WM_UNIT_ID" val="diagram20187711_4*m_h_i*1_5_1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4"/>
  <p:tag name="KSO_WM_UNIT_ID" val="diagram20187711_4*m_h_i*1_5_1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5"/>
  <p:tag name="KSO_WM_UNIT_ID" val="diagram20187711_4*m_h_i*1_5_1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6"/>
  <p:tag name="KSO_WM_UNIT_ID" val="diagram20187711_4*m_h_i*1_5_1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8"/>
  <p:tag name="KSO_WM_UNIT_ID" val="diagram20187711_4*m_h_i*1_5_1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19"/>
  <p:tag name="KSO_WM_UNIT_ID" val="diagram20187711_4*m_h_i*1_5_1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0"/>
  <p:tag name="KSO_WM_UNIT_ID" val="diagram20187711_4*m_h_i*1_5_2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1"/>
  <p:tag name="KSO_WM_UNIT_ID" val="diagram20187711_4*m_h_i*1_5_2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0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2"/>
  <p:tag name="KSO_WM_UNIT_ID" val="diagram20187711_4*m_h_i*1_5_2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6*l_h_f*1_1_1"/>
  <p:tag name="KSO_WM_TEMPLATE_CATEGORY" val="diagram"/>
  <p:tag name="KSO_WM_TEMPLATE_INDEX" val="20198936"/>
  <p:tag name="KSO_WM_UNIT_LAYERLEVEL" val="1_1_1"/>
  <p:tag name="KSO_WM_TAG_VERSION" val="1.0"/>
  <p:tag name="KSO_WM_BEAUTIFY_FLAG" val="#wm#"/>
  <p:tag name="KSO_WM_UNIT_PRESET_TEXT" val="好设计是有创意的"/>
  <p:tag name="KSO_WM_UNIT_USESOURCEFORMAT_APPLY" val="1"/>
</p:tagLst>
</file>

<file path=ppt/tags/tag31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3"/>
  <p:tag name="KSO_WM_UNIT_ID" val="diagram20187711_4*m_h_i*1_5_2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4"/>
  <p:tag name="KSO_WM_UNIT_ID" val="diagram20187711_4*m_h_i*1_5_2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5"/>
  <p:tag name="KSO_WM_UNIT_ID" val="diagram20187711_4*m_h_i*1_5_2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6"/>
  <p:tag name="KSO_WM_UNIT_ID" val="diagram20187711_4*m_h_i*1_5_2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4.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7"/>
  <p:tag name="KSO_WM_UNIT_ID" val="diagram20187711_4*m_h_i*1_5_27"/>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5.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8"/>
  <p:tag name="KSO_WM_UNIT_ID" val="diagram20187711_4*m_h_i*1_5_28"/>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6.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29"/>
  <p:tag name="KSO_WM_UNIT_ID" val="diagram20187711_4*m_h_i*1_5_29"/>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7.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0"/>
  <p:tag name="KSO_WM_UNIT_ID" val="diagram20187711_4*m_h_i*1_5_30"/>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8.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1"/>
  <p:tag name="KSO_WM_UNIT_ID" val="diagram20187711_4*m_h_i*1_5_31"/>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19.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2"/>
  <p:tag name="KSO_WM_UNIT_ID" val="diagram20187711_4*m_h_i*1_5_32"/>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6*l_h_f*1_3_1"/>
  <p:tag name="KSO_WM_TEMPLATE_CATEGORY" val="diagram"/>
  <p:tag name="KSO_WM_TEMPLATE_INDEX" val="20198936"/>
  <p:tag name="KSO_WM_UNIT_LAYERLEVEL" val="1_1_1"/>
  <p:tag name="KSO_WM_TAG_VERSION" val="1.0"/>
  <p:tag name="KSO_WM_BEAUTIFY_FLAG" val="#wm#"/>
  <p:tag name="KSO_WM_UNIT_PRESET_TEXT" val="好设计让产品好用"/>
  <p:tag name="KSO_WM_UNIT_USESOURCEFORMAT_APPLY" val="1"/>
</p:tagLst>
</file>

<file path=ppt/tags/tag320.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3"/>
  <p:tag name="KSO_WM_UNIT_ID" val="diagram20187711_4*m_h_i*1_5_33"/>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21.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4"/>
  <p:tag name="KSO_WM_UNIT_ID" val="diagram20187711_4*m_h_i*1_5_34"/>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322.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5"/>
  <p:tag name="KSO_WM_UNIT_ID" val="diagram20187711_4*m_h_i*1_5_35"/>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323.xml><?xml version="1.0" encoding="utf-8"?>
<p:tagLst xmlns:p="http://schemas.openxmlformats.org/presentationml/2006/main">
  <p:tag name="KSO_WM_TAG_VERSION" val="1.0"/>
  <p:tag name="KSO_WM_TEMPLATE_CATEGORY" val="diagram"/>
  <p:tag name="KSO_WM_TEMPLATE_INDEX" val="20187711"/>
  <p:tag name="KSO_WM_UNIT_TYPE" val="m_h_i"/>
  <p:tag name="KSO_WM_UNIT_INDEX" val="1_5_36"/>
  <p:tag name="KSO_WM_UNIT_ID" val="diagram20187711_4*m_h_i*1_5_36"/>
  <p:tag name="KSO_WM_UNIT_LAYERLEVEL" val="1_1_1"/>
  <p:tag name="KSO_WM_BEAUTIFY_FLAG" val="#wm#"/>
  <p:tag name="KSO_WM_UNIT_HIGHLIGHT" val="0"/>
  <p:tag name="KSO_WM_UNIT_COMPATIBLE" val="0"/>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324.xml><?xml version="1.0" encoding="utf-8"?>
<p:tagLst xmlns:p="http://schemas.openxmlformats.org/presentationml/2006/main">
  <p:tag name="KSO_WM_TAG_VERSION" val="1.0"/>
  <p:tag name="KSO_WM_TEMPLATE_CATEGORY" val="diagram"/>
  <p:tag name="KSO_WM_TEMPLATE_INDEX" val="20187711"/>
  <p:tag name="KSO_WM_UNIT_TYPE" val="m_h_f"/>
  <p:tag name="KSO_WM_UNIT_INDEX" val="1_5_1"/>
  <p:tag name="KSO_WM_UNIT_ID" val="diagram20187711_4*m_h_f*1_5_1"/>
  <p:tag name="KSO_WM_UNIT_LAYERLEVEL" val="1_1_1"/>
  <p:tag name="KSO_WM_UNIT_VALUE" val="30"/>
  <p:tag name="KSO_WM_UNIT_HIGHLIGHT" val="0"/>
  <p:tag name="KSO_WM_UNIT_COMPATIBLE" val="0"/>
  <p:tag name="KSO_WM_BEAUTIFY_FLAG" val="#wm#"/>
  <p:tag name="KSO_WM_UNIT_PRESET_TEXT" val="单击此处添加文本具体内容"/>
  <p:tag name="KSO_WM_DIAGRAM_GROUP_CODE" val="m1-1"/>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0"/>
</p:tagLst>
</file>

<file path=ppt/tags/tag325.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32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a*1"/>
  <p:tag name="KSO_WM_UNIT_LAYERLEVEL" val="1"/>
  <p:tag name="KSO_WM_UNIT_HIGHLIGHT" val="0"/>
  <p:tag name="KSO_WM_UNIT_COMPATIBLE" val="0"/>
  <p:tag name="KSO_WM_UNIT_RELATE_UNITID" val="diagram719_2*l*1"/>
  <p:tag name="KSO_WM_UNIT_DIAGRAM_ISNUMVISUAL" val="0"/>
  <p:tag name="KSO_WM_UNIT_DIAGRAM_ISREFERUNIT" val="0"/>
  <p:tag name="KSO_WM_UNIT_ISCONTENTSTITLE" val="0"/>
  <p:tag name="KSO_WM_UNIT_PRESET_TEXT" val="单击此处添加标题"/>
  <p:tag name="KSO_WM_UNIT_NOCLEAR" val="0"/>
  <p:tag name="KSO_WM_UNIT_VALUE" val="1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1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27"/>
  <p:tag name="KSO_WM_UNIT_COLOR_SCHEME_PARENT_PAGE" val="0_2"/>
  <p:tag name="KSO_WM_UNIT_ADJUSTLAYOUT_ID" val="27"/>
  <p:tag name="KSO_WM_UNIT_DIAGRAM_MODELTYPE" val="stripeEnum"/>
  <p:tag name="KSO_WM_DIAGRAM_GROUP_CODE" val="l1-1"/>
  <p:tag name="KSO_WM_UNIT_TYPE" val="l_h_a"/>
  <p:tag name="KSO_WM_UNIT_INDEX" val="1_1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2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0"/>
  <p:tag name="KSO_WM_UNIT_COLOR_SCHEME_PARENT_PAGE" val="0_2"/>
  <p:tag name="KSO_WM_UNIT_ADJUSTLAYOUT_ID" val="30"/>
  <p:tag name="KSO_WM_UNIT_DIAGRAM_MODELTYPE" val="stripeEnum"/>
  <p:tag name="KSO_WM_DIAGRAM_GROUP_CODE" val="l1-1"/>
  <p:tag name="KSO_WM_UNIT_TYPE" val="l_h_a"/>
  <p:tag name="KSO_WM_UNIT_INDEX" val="1_2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3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1"/>
  <p:tag name="KSO_WM_UNIT_COLOR_SCHEME_PARENT_PAGE" val="0_2"/>
  <p:tag name="KSO_WM_UNIT_ADJUSTLAYOUT_ID" val="31"/>
  <p:tag name="KSO_WM_UNIT_DIAGRAM_MODELTYPE" val="stripeEnum"/>
  <p:tag name="KSO_WM_DIAGRAM_GROUP_CODE" val="l1-1"/>
  <p:tag name="KSO_WM_UNIT_TYPE" val="l_h_a"/>
  <p:tag name="KSO_WM_UNIT_INDEX" val="1_3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6*l_h_f*1_5_1"/>
  <p:tag name="KSO_WM_TEMPLATE_CATEGORY" val="diagram"/>
  <p:tag name="KSO_WM_TEMPLATE_INDEX" val="20198936"/>
  <p:tag name="KSO_WM_UNIT_LAYERLEVEL" val="1_1_1"/>
  <p:tag name="KSO_WM_TAG_VERSION" val="1.0"/>
  <p:tag name="KSO_WM_BEAUTIFY_FLAG" val="#wm#"/>
  <p:tag name="KSO_WM_UNIT_PRESET_TEXT" val="好设计是美的"/>
  <p:tag name="KSO_WM_UNIT_USESOURCEFORMAT_APPLY" val="1"/>
</p:tagLst>
</file>

<file path=ppt/tags/tag330.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2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3"/>
  <p:tag name="KSO_WM_UNIT_COLOR_SCHEME_PARENT_PAGE" val="0_2"/>
  <p:tag name="KSO_WM_UNIT_ADJUSTLAYOUT_ID" val="33"/>
  <p:tag name="KSO_WM_UNIT_DIAGRAM_MODELTYPE" val="stripeEnum"/>
  <p:tag name="KSO_WM_DIAGRAM_GROUP_CODE" val="l1-1"/>
  <p:tag name="KSO_WM_UNIT_TYPE" val="l_h_f"/>
  <p:tag name="KSO_WM_UNIT_INDEX" val="1_2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1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5"/>
  <p:tag name="KSO_WM_UNIT_COLOR_SCHEME_PARENT_PAGE" val="0_2"/>
  <p:tag name="KSO_WM_UNIT_ADJUSTLAYOUT_ID" val="35"/>
  <p:tag name="KSO_WM_UNIT_DIAGRAM_MODELTYPE" val="stripeEnum"/>
  <p:tag name="KSO_WM_DIAGRAM_GROUP_CODE" val="l1-1"/>
  <p:tag name="KSO_WM_UNIT_TYPE" val="l_h_f"/>
  <p:tag name="KSO_WM_UNIT_INDEX" val="1_1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3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6"/>
  <p:tag name="KSO_WM_UNIT_COLOR_SCHEME_PARENT_PAGE" val="0_2"/>
  <p:tag name="KSO_WM_UNIT_ADJUSTLAYOUT_ID" val="36"/>
  <p:tag name="KSO_WM_UNIT_DIAGRAM_MODELTYPE" val="stripeEnum"/>
  <p:tag name="KSO_WM_DIAGRAM_GROUP_CODE" val="l1-1"/>
  <p:tag name="KSO_WM_UNIT_TYPE" val="l_h_f"/>
  <p:tag name="KSO_WM_UNIT_INDEX" val="1_3_1"/>
  <p:tag name="KSO_WM_UNIT_PRESET_TEXT" val="点击此处添加正文，文字是您思想的提炼，请尽量言简意赅的阐述您的观点。祝愿您演讲顺利。"/>
  <p:tag name="KSO_WM_UNIT_VALUE" val="65"/>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1_2"/>
  <p:tag name="KSO_WM_TEMPLATE_CATEGORY" val="diagram"/>
  <p:tag name="KSO_WM_TEMPLATE_INDEX" val="20196515"/>
  <p:tag name="KSO_WM_UNIT_LAYERLEVEL" val="1_1_1"/>
  <p:tag name="KSO_WM_TAG_VERSION" val="1.0"/>
  <p:tag name="KSO_WM_BEAUTIFY_FLAG" val="#wm#"/>
  <p:tag name="KSO_WM_UNIT_COLOR_SCHEME_SHAPE_ID" val="37"/>
  <p:tag name="KSO_WM_UNIT_COLOR_SCHEME_PARENT_PAGE" val="0_2"/>
  <p:tag name="KSO_WM_UNIT_ADJUSTLAYOUT_ID" val="37"/>
  <p:tag name="KSO_WM_UNIT_DIAGRAM_MODELTYPE" val="stripeEnum"/>
  <p:tag name="KSO_WM_UNIT_SUBTYPE" val="d"/>
  <p:tag name="KSO_WM_DIAGRAM_GROUP_CODE" val="l1-1"/>
  <p:tag name="KSO_WM_UNIT_TYPE" val="l_h_i"/>
  <p:tag name="KSO_WM_UNIT_INDEX" val="1_1_2"/>
  <p:tag name="KSO_WM_UNIT_TEXT_FILL_FORE_SCHEMECOLOR_INDEX" val="15"/>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2_2"/>
  <p:tag name="KSO_WM_TEMPLATE_CATEGORY" val="diagram"/>
  <p:tag name="KSO_WM_TEMPLATE_INDEX" val="20196515"/>
  <p:tag name="KSO_WM_UNIT_LAYERLEVEL" val="1_1_1"/>
  <p:tag name="KSO_WM_TAG_VERSION" val="1.0"/>
  <p:tag name="KSO_WM_BEAUTIFY_FLAG" val="#wm#"/>
  <p:tag name="KSO_WM_UNIT_COLOR_SCHEME_SHAPE_ID" val="38"/>
  <p:tag name="KSO_WM_UNIT_COLOR_SCHEME_PARENT_PAGE" val="0_2"/>
  <p:tag name="KSO_WM_UNIT_ADJUSTLAYOUT_ID" val="38"/>
  <p:tag name="KSO_WM_UNIT_DIAGRAM_MODELTYPE" val="stripeEnum"/>
  <p:tag name="KSO_WM_UNIT_SUBTYPE" val="d"/>
  <p:tag name="KSO_WM_DIAGRAM_GROUP_CODE" val="l1-1"/>
  <p:tag name="KSO_WM_UNIT_TYPE" val="l_h_i"/>
  <p:tag name="KSO_WM_UNIT_INDEX" val="1_2_2"/>
  <p:tag name="KSO_WM_UNIT_TEXT_FILL_FORE_SCHEMECOLOR_INDEX" val="15"/>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3_2"/>
  <p:tag name="KSO_WM_TEMPLATE_CATEGORY" val="diagram"/>
  <p:tag name="KSO_WM_TEMPLATE_INDEX" val="20196515"/>
  <p:tag name="KSO_WM_UNIT_LAYERLEVEL" val="1_1_1"/>
  <p:tag name="KSO_WM_TAG_VERSION" val="1.0"/>
  <p:tag name="KSO_WM_BEAUTIFY_FLAG" val="#wm#"/>
  <p:tag name="KSO_WM_UNIT_COLOR_SCHEME_SHAPE_ID" val="40"/>
  <p:tag name="KSO_WM_UNIT_COLOR_SCHEME_PARENT_PAGE" val="0_2"/>
  <p:tag name="KSO_WM_UNIT_ADJUSTLAYOUT_ID" val="40"/>
  <p:tag name="KSO_WM_UNIT_DIAGRAM_MODELTYPE" val="stripeEnum"/>
  <p:tag name="KSO_WM_UNIT_SUBTYPE" val="d"/>
  <p:tag name="KSO_WM_DIAGRAM_GROUP_CODE" val="l1-1"/>
  <p:tag name="KSO_WM_UNIT_TYPE" val="l_h_i"/>
  <p:tag name="KSO_WM_UNIT_INDEX" val="1_3_2"/>
  <p:tag name="KSO_WM_UNIT_TEXT_FILL_FORE_SCHEMECOLOR_INDEX" val="15"/>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1"/>
  <p:tag name="KSO_WM_TEMPLATE_CATEGORY" val="diagram"/>
  <p:tag name="KSO_WM_TEMPLATE_INDEX" val="20196515"/>
  <p:tag name="KSO_WM_UNIT_LAYERLEVEL" val="1_1"/>
  <p:tag name="KSO_WM_TAG_VERSION" val="1.0"/>
  <p:tag name="KSO_WM_BEAUTIFY_FLAG" val="#wm#"/>
  <p:tag name="KSO_WM_UNIT_COLOR_SCHEME_SHAPE_ID" val="8"/>
  <p:tag name="KSO_WM_UNIT_COLOR_SCHEME_PARENT_PAGE" val="0_2"/>
  <p:tag name="KSO_WM_UNIT_DECOLORIZATION" val="1"/>
  <p:tag name="KSO_WM_UNIT_ADJUSTLAYOUT_ID" val="8"/>
  <p:tag name="KSO_WM_UNIT_DIAGRAM_MODELTYPE" val="stripeEnum"/>
  <p:tag name="KSO_WM_DIAGRAM_GROUP_CODE" val="l1-1"/>
  <p:tag name="KSO_WM_UNIT_TYPE" val="l_i"/>
  <p:tag name="KSO_WM_UNIT_INDEX" val="1_1"/>
  <p:tag name="KSO_WM_UNIT_LINE_FORE_SCHEMECOLOR_INDEX" val="14"/>
  <p:tag name="KSO_WM_UNIT_LINE_FILL_TYPE" val="2"/>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2"/>
  <p:tag name="KSO_WM_TEMPLATE_CATEGORY" val="diagram"/>
  <p:tag name="KSO_WM_TEMPLATE_INDEX" val="20196515"/>
  <p:tag name="KSO_WM_UNIT_LAYERLEVEL" val="1_1"/>
  <p:tag name="KSO_WM_TAG_VERSION" val="1.0"/>
  <p:tag name="KSO_WM_BEAUTIFY_FLAG" val="#wm#"/>
  <p:tag name="KSO_WM_UNIT_COLOR_SCHEME_SHAPE_ID" val="49"/>
  <p:tag name="KSO_WM_UNIT_COLOR_SCHEME_PARENT_PAGE" val="0_2"/>
  <p:tag name="KSO_WM_UNIT_DECOLORIZATION" val="1"/>
  <p:tag name="KSO_WM_UNIT_ADJUSTLAYOUT_ID" val="49"/>
  <p:tag name="KSO_WM_UNIT_DIAGRAM_MODELTYPE" val="stripeEnum"/>
  <p:tag name="KSO_WM_DIAGRAM_GROUP_CODE" val="l1-1"/>
  <p:tag name="KSO_WM_UNIT_TYPE" val="l_i"/>
  <p:tag name="KSO_WM_UNIT_INDEX" val="1_2"/>
  <p:tag name="KSO_WM_UNIT_LINE_FORE_SCHEMECOLOR_INDEX" val="14"/>
  <p:tag name="KSO_WM_UNIT_LINE_FILL_TYPE" val="2"/>
  <p:tag name="KSO_WM_UNIT_USESOURCEFORMAT_APPLY" val="1"/>
</p:tagLst>
</file>

<file path=ppt/tags/tag338.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270_1*l_i*1_1"/>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34.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6*l_h_f*1_7_1"/>
  <p:tag name="KSO_WM_TEMPLATE_CATEGORY" val="diagram"/>
  <p:tag name="KSO_WM_TEMPLATE_INDEX" val="20198936"/>
  <p:tag name="KSO_WM_UNIT_LAYERLEVEL" val="1_1_1"/>
  <p:tag name="KSO_WM_TAG_VERSION" val="1.0"/>
  <p:tag name="KSO_WM_BEAUTIFY_FLAG" val="#wm#"/>
  <p:tag name="KSO_WM_UNIT_PRESET_TEXT" val="好设计让产品宜被理解"/>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345.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270_1*l_h_x*1_1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346.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270_1*l_h_x*1_3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347.xml><?xml version="1.0" encoding="utf-8"?>
<p:tagLst xmlns:p="http://schemas.openxmlformats.org/presentationml/2006/main">
  <p:tag name="KSO_WM_UNIT_VALUE" val="94*8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0270_1*l_h_x*1_4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348.xml><?xml version="1.0" encoding="utf-8"?>
<p:tagLst xmlns:p="http://schemas.openxmlformats.org/presentationml/2006/main">
  <p:tag name="KSO_WM_UNIT_VALUE" val="77*8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270_1*l_h_x*1_2_1"/>
  <p:tag name="KSO_WM_TEMPLATE_CATEGORY" val="diagram"/>
  <p:tag name="KSO_WM_TEMPLATE_INDEX" val="202002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4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6*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270_1*l_h_f*1_2_1"/>
  <p:tag name="KSO_WM_TEMPLATE_CATEGORY" val="diagram"/>
  <p:tag name="KSO_WM_TEMPLATE_INDEX" val="2020027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5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270_1*l_h_f*1_3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5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270_1*l_h_f*1_4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2*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2*m_h_i*1_3_12"/>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3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2*m_h_i*1_3_1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2*m_h_i*1_2_6"/>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2*m_h_i*1_2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2*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3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2*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6*l_h_i*1_3_2"/>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360.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910_2*m_h_f*1_2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3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2*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2*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2*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2*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2*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2*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2*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2*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69.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910_2*m_h_f*1_3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6*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2*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2*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2*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2*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2*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2*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2*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2*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2*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2*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6*l_h_i*1_5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3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2*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2*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82.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2*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3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88.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1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27"/>
  <p:tag name="KSO_WM_UNIT_COLOR_SCHEME_PARENT_PAGE" val="0_2"/>
  <p:tag name="KSO_WM_UNIT_ADJUSTLAYOUT_ID" val="27"/>
  <p:tag name="KSO_WM_UNIT_DIAGRAM_MODELTYPE" val="stripeEnum"/>
  <p:tag name="KSO_WM_DIAGRAM_GROUP_CODE" val="l1-1"/>
  <p:tag name="KSO_WM_UNIT_TYPE" val="l_h_a"/>
  <p:tag name="KSO_WM_UNIT_INDEX" val="1_1_1"/>
  <p:tag name="KSO_WM_UNIT_PRESET_TEXT" val="单击此处添加小标题"/>
  <p:tag name="KSO_WM_UNIT_VALUE" val="11"/>
  <p:tag name="KSO_WM_UNIT_TEXT_FILL_FORE_SCHEMECOLOR_INDEX" val="13"/>
  <p:tag name="KSO_WM_UNIT_TEXT_FILL_TYPE" val="1"/>
  <p:tag name="KSO_WM_UNIT_USESOURCEFORMAT_APPLY" val="1"/>
  <p:tag name="KSO_WM_UNIT_DIAGRAM_SCHEMECOLOR_ID" val="0"/>
</p:tagLst>
</file>

<file path=ppt/tags/tag389.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2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0"/>
  <p:tag name="KSO_WM_UNIT_COLOR_SCHEME_PARENT_PAGE" val="0_2"/>
  <p:tag name="KSO_WM_UNIT_ADJUSTLAYOUT_ID" val="30"/>
  <p:tag name="KSO_WM_UNIT_DIAGRAM_MODELTYPE" val="stripeEnum"/>
  <p:tag name="KSO_WM_DIAGRAM_GROUP_CODE" val="l1-1"/>
  <p:tag name="KSO_WM_UNIT_TYPE" val="l_h_a"/>
  <p:tag name="KSO_WM_UNIT_INDEX" val="1_2_1"/>
  <p:tag name="KSO_WM_UNIT_PRESET_TEXT" val="单击此处添加小标题"/>
  <p:tag name="KSO_WM_UNIT_VALUE" val="11"/>
  <p:tag name="KSO_WM_UNIT_TEXT_FILL_FORE_SCHEMECOLOR_INDEX" val="13"/>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6*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90.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3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1"/>
  <p:tag name="KSO_WM_UNIT_COLOR_SCHEME_PARENT_PAGE" val="0_2"/>
  <p:tag name="KSO_WM_UNIT_ADJUSTLAYOUT_ID" val="31"/>
  <p:tag name="KSO_WM_UNIT_DIAGRAM_MODELTYPE" val="stripeEnum"/>
  <p:tag name="KSO_WM_DIAGRAM_GROUP_CODE" val="l1-1"/>
  <p:tag name="KSO_WM_UNIT_TYPE" val="l_h_a"/>
  <p:tag name="KSO_WM_UNIT_INDEX" val="1_3_1"/>
  <p:tag name="KSO_WM_UNIT_PRESET_TEXT" val="单击此处添加小标题"/>
  <p:tag name="KSO_WM_UNIT_VALUE" val="11"/>
  <p:tag name="KSO_WM_UNIT_TEXT_FILL_FORE_SCHEMECOLOR_INDEX" val="13"/>
  <p:tag name="KSO_WM_UNIT_TEXT_FILL_TYPE" val="1"/>
  <p:tag name="KSO_WM_UNIT_USESOURCEFORMAT_APPLY" val="1"/>
  <p:tag name="KSO_WM_UNIT_DIAGRAM_SCHEMECOLOR_ID" val="0"/>
</p:tagLst>
</file>

<file path=ppt/tags/tag391.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2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3"/>
  <p:tag name="KSO_WM_UNIT_COLOR_SCHEME_PARENT_PAGE" val="0_2"/>
  <p:tag name="KSO_WM_UNIT_ADJUSTLAYOUT_ID" val="33"/>
  <p:tag name="KSO_WM_UNIT_DIAGRAM_MODELTYPE" val="stripeEnum"/>
  <p:tag name="KSO_WM_DIAGRAM_GROUP_CODE" val="l1-1"/>
  <p:tag name="KSO_WM_UNIT_TYPE" val="l_h_f"/>
  <p:tag name="KSO_WM_UNIT_INDEX" val="1_2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 name="KSO_WM_UNIT_DIAGRAM_SCHEMECOLOR_ID" val="0"/>
</p:tagLst>
</file>

<file path=ppt/tags/tag392.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1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5"/>
  <p:tag name="KSO_WM_UNIT_COLOR_SCHEME_PARENT_PAGE" val="0_2"/>
  <p:tag name="KSO_WM_UNIT_ADJUSTLAYOUT_ID" val="35"/>
  <p:tag name="KSO_WM_UNIT_DIAGRAM_MODELTYPE" val="stripeEnum"/>
  <p:tag name="KSO_WM_DIAGRAM_GROUP_CODE" val="l1-1"/>
  <p:tag name="KSO_WM_UNIT_TYPE" val="l_h_f"/>
  <p:tag name="KSO_WM_UNIT_INDEX" val="1_1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 name="KSO_WM_UNIT_DIAGRAM_SCHEMECOLOR_ID" val="0"/>
</p:tagLst>
</file>

<file path=ppt/tags/tag393.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3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6"/>
  <p:tag name="KSO_WM_UNIT_COLOR_SCHEME_PARENT_PAGE" val="0_2"/>
  <p:tag name="KSO_WM_UNIT_ADJUSTLAYOUT_ID" val="36"/>
  <p:tag name="KSO_WM_UNIT_DIAGRAM_MODELTYPE" val="stripeEnum"/>
  <p:tag name="KSO_WM_DIAGRAM_GROUP_CODE" val="l1-1"/>
  <p:tag name="KSO_WM_UNIT_TYPE" val="l_h_f"/>
  <p:tag name="KSO_WM_UNIT_INDEX" val="1_3_1"/>
  <p:tag name="KSO_WM_UNIT_PRESET_TEXT" val="点击此处添加正文，文字是您思想的提炼，请尽量言简意赅的阐述您的观点。祝愿您演讲顺利。"/>
  <p:tag name="KSO_WM_UNIT_VALUE" val="65"/>
  <p:tag name="KSO_WM_UNIT_TEXT_FILL_FORE_SCHEMECOLOR_INDEX" val="13"/>
  <p:tag name="KSO_WM_UNIT_TEXT_FILL_TYPE" val="1"/>
  <p:tag name="KSO_WM_UNIT_USESOURCEFORMAT_APPLY" val="1"/>
  <p:tag name="KSO_WM_UNIT_DIAGRAM_SCHEMECOLOR_ID" val="0"/>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1_2"/>
  <p:tag name="KSO_WM_TEMPLATE_CATEGORY" val="diagram"/>
  <p:tag name="KSO_WM_TEMPLATE_INDEX" val="20196515"/>
  <p:tag name="KSO_WM_UNIT_LAYERLEVEL" val="1_1_1"/>
  <p:tag name="KSO_WM_TAG_VERSION" val="1.0"/>
  <p:tag name="KSO_WM_BEAUTIFY_FLAG" val="#wm#"/>
  <p:tag name="KSO_WM_UNIT_COLOR_SCHEME_SHAPE_ID" val="37"/>
  <p:tag name="KSO_WM_UNIT_COLOR_SCHEME_PARENT_PAGE" val="0_2"/>
  <p:tag name="KSO_WM_UNIT_ADJUSTLAYOUT_ID" val="37"/>
  <p:tag name="KSO_WM_UNIT_DIAGRAM_MODELTYPE" val="stripeEnum"/>
  <p:tag name="KSO_WM_UNIT_SUBTYPE" val="d"/>
  <p:tag name="KSO_WM_DIAGRAM_GROUP_CODE" val="l1-1"/>
  <p:tag name="KSO_WM_UNIT_TYPE" val="l_h_i"/>
  <p:tag name="KSO_WM_UNIT_INDEX" val="1_1_2"/>
  <p:tag name="KSO_WM_UNIT_TEXT_FILL_FORE_SCHEMECOLOR_INDEX" val="15"/>
  <p:tag name="KSO_WM_UNIT_TEXT_FILL_TYPE" val="1"/>
  <p:tag name="KSO_WM_UNIT_USESOURCEFORMAT_APPLY" val="1"/>
  <p:tag name="KSO_WM_UNIT_DIAGRAM_SCHEMECOLOR_ID" val="0"/>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2_2"/>
  <p:tag name="KSO_WM_TEMPLATE_CATEGORY" val="diagram"/>
  <p:tag name="KSO_WM_TEMPLATE_INDEX" val="20196515"/>
  <p:tag name="KSO_WM_UNIT_LAYERLEVEL" val="1_1_1"/>
  <p:tag name="KSO_WM_TAG_VERSION" val="1.0"/>
  <p:tag name="KSO_WM_BEAUTIFY_FLAG" val="#wm#"/>
  <p:tag name="KSO_WM_UNIT_COLOR_SCHEME_SHAPE_ID" val="38"/>
  <p:tag name="KSO_WM_UNIT_COLOR_SCHEME_PARENT_PAGE" val="0_2"/>
  <p:tag name="KSO_WM_UNIT_ADJUSTLAYOUT_ID" val="38"/>
  <p:tag name="KSO_WM_UNIT_DIAGRAM_MODELTYPE" val="stripeEnum"/>
  <p:tag name="KSO_WM_UNIT_SUBTYPE" val="d"/>
  <p:tag name="KSO_WM_DIAGRAM_GROUP_CODE" val="l1-1"/>
  <p:tag name="KSO_WM_UNIT_TYPE" val="l_h_i"/>
  <p:tag name="KSO_WM_UNIT_INDEX" val="1_2_2"/>
  <p:tag name="KSO_WM_UNIT_TEXT_FILL_FORE_SCHEMECOLOR_INDEX" val="15"/>
  <p:tag name="KSO_WM_UNIT_TEXT_FILL_TYPE" val="1"/>
  <p:tag name="KSO_WM_UNIT_USESOURCEFORMAT_APPLY" val="1"/>
  <p:tag name="KSO_WM_UNIT_DIAGRAM_SCHEMECOLOR_ID" val="0"/>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3_2"/>
  <p:tag name="KSO_WM_TEMPLATE_CATEGORY" val="diagram"/>
  <p:tag name="KSO_WM_TEMPLATE_INDEX" val="20196515"/>
  <p:tag name="KSO_WM_UNIT_LAYERLEVEL" val="1_1_1"/>
  <p:tag name="KSO_WM_TAG_VERSION" val="1.0"/>
  <p:tag name="KSO_WM_BEAUTIFY_FLAG" val="#wm#"/>
  <p:tag name="KSO_WM_UNIT_COLOR_SCHEME_SHAPE_ID" val="40"/>
  <p:tag name="KSO_WM_UNIT_COLOR_SCHEME_PARENT_PAGE" val="0_2"/>
  <p:tag name="KSO_WM_UNIT_ADJUSTLAYOUT_ID" val="40"/>
  <p:tag name="KSO_WM_UNIT_DIAGRAM_MODELTYPE" val="stripeEnum"/>
  <p:tag name="KSO_WM_UNIT_SUBTYPE" val="d"/>
  <p:tag name="KSO_WM_DIAGRAM_GROUP_CODE" val="l1-1"/>
  <p:tag name="KSO_WM_UNIT_TYPE" val="l_h_i"/>
  <p:tag name="KSO_WM_UNIT_INDEX" val="1_3_2"/>
  <p:tag name="KSO_WM_UNIT_TEXT_FILL_FORE_SCHEMECOLOR_INDEX" val="15"/>
  <p:tag name="KSO_WM_UNIT_TEXT_FILL_TYPE" val="1"/>
  <p:tag name="KSO_WM_UNIT_USESOURCEFORMAT_APPLY" val="1"/>
  <p:tag name="KSO_WM_UNIT_DIAGRAM_SCHEMECOLOR_ID" val="0"/>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1"/>
  <p:tag name="KSO_WM_TEMPLATE_CATEGORY" val="diagram"/>
  <p:tag name="KSO_WM_TEMPLATE_INDEX" val="20196515"/>
  <p:tag name="KSO_WM_UNIT_LAYERLEVEL" val="1_1"/>
  <p:tag name="KSO_WM_TAG_VERSION" val="1.0"/>
  <p:tag name="KSO_WM_BEAUTIFY_FLAG" val="#wm#"/>
  <p:tag name="KSO_WM_UNIT_COLOR_SCHEME_SHAPE_ID" val="8"/>
  <p:tag name="KSO_WM_UNIT_COLOR_SCHEME_PARENT_PAGE" val="0_2"/>
  <p:tag name="KSO_WM_UNIT_DECOLORIZATION" val="1"/>
  <p:tag name="KSO_WM_UNIT_ADJUSTLAYOUT_ID" val="8"/>
  <p:tag name="KSO_WM_UNIT_DIAGRAM_MODELTYPE" val="stripeEnum"/>
  <p:tag name="KSO_WM_DIAGRAM_GROUP_CODE" val="l1-1"/>
  <p:tag name="KSO_WM_UNIT_TYPE" val="l_i"/>
  <p:tag name="KSO_WM_UNIT_INDEX" val="1_1"/>
  <p:tag name="KSO_WM_UNIT_LINE_FORE_SCHEMECOLOR_INDEX" val="14"/>
  <p:tag name="KSO_WM_UNIT_LINE_FILL_TYPE" val="2"/>
  <p:tag name="KSO_WM_UNIT_USESOURCEFORMAT_APPLY" val="1"/>
  <p:tag name="KSO_WM_UNIT_DIAGRAM_SCHEMECOLOR_ID" val="0"/>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2"/>
  <p:tag name="KSO_WM_TEMPLATE_CATEGORY" val="diagram"/>
  <p:tag name="KSO_WM_TEMPLATE_INDEX" val="20196515"/>
  <p:tag name="KSO_WM_UNIT_LAYERLEVEL" val="1_1"/>
  <p:tag name="KSO_WM_TAG_VERSION" val="1.0"/>
  <p:tag name="KSO_WM_BEAUTIFY_FLAG" val="#wm#"/>
  <p:tag name="KSO_WM_UNIT_COLOR_SCHEME_SHAPE_ID" val="49"/>
  <p:tag name="KSO_WM_UNIT_COLOR_SCHEME_PARENT_PAGE" val="0_2"/>
  <p:tag name="KSO_WM_UNIT_DECOLORIZATION" val="1"/>
  <p:tag name="KSO_WM_UNIT_ADJUSTLAYOUT_ID" val="49"/>
  <p:tag name="KSO_WM_UNIT_DIAGRAM_MODELTYPE" val="stripeEnum"/>
  <p:tag name="KSO_WM_DIAGRAM_GROUP_CODE" val="l1-1"/>
  <p:tag name="KSO_WM_UNIT_TYPE" val="l_i"/>
  <p:tag name="KSO_WM_UNIT_INDEX" val="1_2"/>
  <p:tag name="KSO_WM_UNIT_LINE_FORE_SCHEMECOLOR_INDEX" val="14"/>
  <p:tag name="KSO_WM_UNIT_LINE_FILL_TYPE" val="2"/>
  <p:tag name="KSO_WM_UNIT_USESOURCEFORMAT_APPLY" val="1"/>
  <p:tag name="KSO_WM_UNIT_DIAGRAM_SCHEMECOLOR_ID" val="0"/>
</p:tagLst>
</file>

<file path=ppt/tags/tag399.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6*l_h_i*1_7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638_5*n_h_h_i*1_2_3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40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5*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0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1"/>
  <p:tag name="KSO_WM_UNIT_ID" val="diagram20187638_5*n_h_h_i*1_2_4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403.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5*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404.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4_1"/>
  <p:tag name="KSO_WM_UNIT_ID" val="diagram20187638_5*n_h_h_a*1_2_4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9"/>
  <p:tag name="KSO_WM_UNIT_TEXT_FILL_TYPE" val="1"/>
  <p:tag name="KSO_WM_UNIT_USESOURCEFORMAT_APPLY" val="1"/>
  <p:tag name="KSO_WM_UNIT_DIAGRAM_SCHEMECOLOR_ID" val="0"/>
</p:tagLst>
</file>

<file path=ppt/tags/tag405.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5*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406.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5_1"/>
  <p:tag name="KSO_WM_UNIT_ID" val="diagram20187638_5*n_h_h_a*1_2_5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10"/>
  <p:tag name="KSO_WM_UNIT_TEXT_FILL_TYPE" val="1"/>
  <p:tag name="KSO_WM_UNIT_USESOURCEFORMAT_APPLY" val="1"/>
  <p:tag name="KSO_WM_UNIT_DIAGRAM_SCHEMECOLOR_ID" val="0"/>
</p:tagLst>
</file>

<file path=ppt/tags/tag40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2"/>
  <p:tag name="KSO_WM_UNIT_ID" val="diagram20187638_5*n_h_h_i*1_2_3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0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5*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0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5*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6*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5*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1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1"/>
  <p:tag name="KSO_WM_UNIT_ID" val="diagram20187638_5*n_h_h_i*1_2_5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1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2"/>
  <p:tag name="KSO_WM_UNIT_ID" val="diagram20187638_5*n_h_h_i*1_2_5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13.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2"/>
  <p:tag name="KSO_WM_UNIT_ID" val="diagram20187638_5*n_h_h_i*1_2_4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14.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6_1"/>
  <p:tag name="KSO_WM_UNIT_ID" val="diagram20187638_5*n_h_h_i*1_2_6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415.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6_1"/>
  <p:tag name="KSO_WM_UNIT_ID" val="diagram20187638_5*n_h_h_a*1_2_6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0"/>
</p:tagLst>
</file>

<file path=ppt/tags/tag416.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3_1"/>
  <p:tag name="KSO_WM_UNIT_ID" val="diagram20187638_5*n_h_h_a*1_2_3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0"/>
</p:tagLst>
</file>

<file path=ppt/tags/tag41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6_2"/>
  <p:tag name="KSO_WM_UNIT_ID" val="diagram20187638_5*n_h_h_i*1_2_6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USESOURCEFORMAT_APPLY" val="1"/>
  <p:tag name="KSO_WM_UNIT_DIAGRAM_SCHEMECOLOR_ID" val="0"/>
</p:tagLst>
</file>

<file path=ppt/tags/tag41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638_5*n_h_h_i*1_2_3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41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5*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6*l_h_i*1_1_2"/>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1"/>
  <p:tag name="KSO_WM_UNIT_ID" val="diagram20187638_5*n_h_h_i*1_2_4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0"/>
</p:tagLst>
</file>

<file path=ppt/tags/tag421.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5*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0"/>
</p:tagLst>
</file>

<file path=ppt/tags/tag422.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4_1"/>
  <p:tag name="KSO_WM_UNIT_ID" val="diagram20187638_5*n_h_h_a*1_2_4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9"/>
  <p:tag name="KSO_WM_UNIT_TEXT_FILL_TYPE" val="1"/>
  <p:tag name="KSO_WM_UNIT_USESOURCEFORMAT_APPLY" val="1"/>
  <p:tag name="KSO_WM_UNIT_DIAGRAM_SCHEMECOLOR_ID" val="0"/>
</p:tagLst>
</file>

<file path=ppt/tags/tag423.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5*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0"/>
</p:tagLst>
</file>

<file path=ppt/tags/tag424.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5_1"/>
  <p:tag name="KSO_WM_UNIT_ID" val="diagram20187638_5*n_h_h_a*1_2_5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10"/>
  <p:tag name="KSO_WM_UNIT_TEXT_FILL_TYPE" val="1"/>
  <p:tag name="KSO_WM_UNIT_USESOURCEFORMAT_APPLY" val="1"/>
  <p:tag name="KSO_WM_UNIT_DIAGRAM_SCHEMECOLOR_ID" val="0"/>
</p:tagLst>
</file>

<file path=ppt/tags/tag42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2"/>
  <p:tag name="KSO_WM_UNIT_ID" val="diagram20187638_5*n_h_h_i*1_2_3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26.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5*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2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5*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2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5*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2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1"/>
  <p:tag name="KSO_WM_UNIT_ID" val="diagram20187638_5*n_h_h_i*1_2_5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6*l_h_f*1_1_1"/>
  <p:tag name="KSO_WM_TEMPLATE_CATEGORY" val="diagram"/>
  <p:tag name="KSO_WM_TEMPLATE_INDEX" val="20198936"/>
  <p:tag name="KSO_WM_UNIT_LAYERLEVEL" val="1_1_1"/>
  <p:tag name="KSO_WM_TAG_VERSION" val="1.0"/>
  <p:tag name="KSO_WM_BEAUTIFY_FLAG" val="#wm#"/>
  <p:tag name="KSO_WM_UNIT_PRESET_TEXT" val="好设计是有创意的"/>
  <p:tag name="KSO_WM_UNIT_USESOURCEFORMAT_APPLY" val="1"/>
</p:tagLst>
</file>

<file path=ppt/tags/tag43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2"/>
  <p:tag name="KSO_WM_UNIT_ID" val="diagram20187638_5*n_h_h_i*1_2_5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3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2"/>
  <p:tag name="KSO_WM_UNIT_ID" val="diagram20187638_5*n_h_h_i*1_2_4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3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6_1"/>
  <p:tag name="KSO_WM_UNIT_ID" val="diagram20187638_5*n_h_h_i*1_2_6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433.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6_1"/>
  <p:tag name="KSO_WM_UNIT_ID" val="diagram20187638_5*n_h_h_a*1_2_6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0"/>
</p:tagLst>
</file>

<file path=ppt/tags/tag434.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3_1"/>
  <p:tag name="KSO_WM_UNIT_ID" val="diagram20187638_5*n_h_h_a*1_2_3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0"/>
</p:tagLst>
</file>

<file path=ppt/tags/tag43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6_2"/>
  <p:tag name="KSO_WM_UNIT_ID" val="diagram20187638_5*n_h_h_i*1_2_6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USESOURCEFORMAT_APPLY" val="1"/>
  <p:tag name="KSO_WM_UNIT_DIAGRAM_SCHEMECOLOR_ID" val="0"/>
</p:tagLst>
</file>

<file path=ppt/tags/tag436.xml><?xml version="1.0" encoding="utf-8"?>
<p:tagLst xmlns:p="http://schemas.openxmlformats.org/presentationml/2006/main">
  <p:tag name="KSO_WM_UNIT_TEXT_PART_ID_V2" val="d-2-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8_3*l_h_f*1_1_1"/>
  <p:tag name="KSO_WM_TEMPLATE_CATEGORY" val="diagram"/>
  <p:tag name="KSO_WM_TEMPLATE_INDEX" val="20196518"/>
  <p:tag name="KSO_WM_UNIT_LAYERLEVEL" val="1_1_1"/>
  <p:tag name="KSO_WM_TAG_VERSION" val="1.0"/>
  <p:tag name="KSO_WM_BEAUTIFY_FLAG" val="#wm#"/>
  <p:tag name="KSO_WM_UNIT_PRESET_TEXT" val="点击此处添加正文内容，请尽量言简意赅的阐述观点。"/>
  <p:tag name="KSO_WM_UNIT_VALUE" val="26"/>
  <p:tag name="KSO_WM_UNIT_COLOR_SCHEME_SHAPE_ID" val="57"/>
  <p:tag name="KSO_WM_UNIT_COLOR_SCHEME_PARENT_PAGE" val="0_3"/>
  <p:tag name="KSO_WM_UNIT_ADJUSTLAYOUT_ID" val="57"/>
  <p:tag name="KSO_WM_UNIT_DIAGRAM_MODELTYPE" val="stripeEnum"/>
  <p:tag name="KSO_WM_UNIT_TEXT_FILL_FORE_SCHEMECOLOR_INDEX" val="13"/>
  <p:tag name="KSO_WM_UNIT_TEXT_FILL_TYPE" val="1"/>
  <p:tag name="KSO_WM_UNIT_USESOURCEFORMAT_APPLY" val="1"/>
  <p:tag name="KSO_WM_UNIT_DIAGRAM_SCHEMECOLOR_ID" val="0"/>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6518_3*l_h_i*1_1_2"/>
  <p:tag name="KSO_WM_TEMPLATE_CATEGORY" val="diagram"/>
  <p:tag name="KSO_WM_TEMPLATE_INDEX" val="20196518"/>
  <p:tag name="KSO_WM_UNIT_LAYERLEVEL" val="1_1_1"/>
  <p:tag name="KSO_WM_TAG_VERSION" val="1.0"/>
  <p:tag name="KSO_WM_BEAUTIFY_FLAG" val="#wm#"/>
  <p:tag name="KSO_WM_UNIT_COLOR_SCHEME_SHAPE_ID" val="37"/>
  <p:tag name="KSO_WM_UNIT_COLOR_SCHEME_PARENT_PAGE" val="0_3"/>
  <p:tag name="KSO_WM_UNIT_ADJUSTLAYOUT_ID" val="37"/>
  <p:tag name="KSO_WM_UNIT_DIAGRAM_MODELTYPE" val="stripeEnum"/>
  <p:tag name="KSO_WM_UNIT_SUBTYPE" val="e"/>
  <p:tag name="KSO_WM_UNIT_FILL_FORE_SCHEMECOLOR_INDEX" val="15"/>
  <p:tag name="KSO_WM_UNIT_FILL_TYPE" val="1"/>
  <p:tag name="KSO_WM_UNIT_SHADOW_SCHEMECOLOR_INDEX" val="15"/>
  <p:tag name="KSO_WM_UNIT_TEXT_FILL_FORE_SCHEMECOLOR_INDEX" val="14"/>
  <p:tag name="KSO_WM_UNIT_TEXT_FILL_TYPE" val="1"/>
  <p:tag name="KSO_WM_UNIT_USESOURCEFORMAT_APPLY" val="1"/>
  <p:tag name="KSO_WM_UNIT_DIAGRAM_SCHEMECOLOR_ID" val="0"/>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6518_3*l_h_i*1_1_3"/>
  <p:tag name="KSO_WM_TEMPLATE_CATEGORY" val="diagram"/>
  <p:tag name="KSO_WM_TEMPLATE_INDEX" val="20196518"/>
  <p:tag name="KSO_WM_UNIT_LAYERLEVEL" val="1_1_1"/>
  <p:tag name="KSO_WM_TAG_VERSION" val="1.0"/>
  <p:tag name="KSO_WM_BEAUTIFY_FLAG" val="#wm#"/>
  <p:tag name="KSO_WM_UNIT_COLOR_SCHEME_SHAPE_ID" val="45"/>
  <p:tag name="KSO_WM_UNIT_COLOR_SCHEME_PARENT_PAGE" val="0_3"/>
  <p:tag name="KSO_WM_UNIT_ADJUSTLAYOUT_ID" val="45"/>
  <p:tag name="KSO_WM_UNIT_DIAGRAM_MODELTYPE" val="stripeEnum"/>
  <p:tag name="KSO_WM_UNIT_SUBTYPE" val="d"/>
  <p:tag name="KSO_WM_UNIT_TEXT_FILL_FORE_SCHEMECOLOR_INDEX" val="14"/>
  <p:tag name="KSO_WM_UNIT_TEXT_FILL_TYPE" val="1"/>
  <p:tag name="KSO_WM_UNIT_USESOURCEFORMAT_APPLY" val="1"/>
  <p:tag name="KSO_WM_UNIT_DIAGRAM_SCHEMECOLOR_ID" val="0"/>
</p:tagLst>
</file>

<file path=ppt/tags/tag439.xml><?xml version="1.0" encoding="utf-8"?>
<p:tagLst xmlns:p="http://schemas.openxmlformats.org/presentationml/2006/main">
  <p:tag name="KSO_WM_UNIT_TEXT_PART_ID_V2" val="d-2-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8_3*l_h_f*1_3_1"/>
  <p:tag name="KSO_WM_TEMPLATE_CATEGORY" val="diagram"/>
  <p:tag name="KSO_WM_TEMPLATE_INDEX" val="20196518"/>
  <p:tag name="KSO_WM_UNIT_LAYERLEVEL" val="1_1_1"/>
  <p:tag name="KSO_WM_TAG_VERSION" val="1.0"/>
  <p:tag name="KSO_WM_BEAUTIFY_FLAG" val="#wm#"/>
  <p:tag name="KSO_WM_UNIT_PRESET_TEXT" val="点击此处添加正文内容，请尽量言简意赅的阐述观点。"/>
  <p:tag name="KSO_WM_UNIT_VALUE" val="26"/>
  <p:tag name="KSO_WM_UNIT_COLOR_SCHEME_SHAPE_ID" val="67"/>
  <p:tag name="KSO_WM_UNIT_COLOR_SCHEME_PARENT_PAGE" val="0_3"/>
  <p:tag name="KSO_WM_UNIT_ADJUSTLAYOUT_ID" val="67"/>
  <p:tag name="KSO_WM_UNIT_DIAGRAM_MODELTYPE" val="stripeEnum"/>
  <p:tag name="KSO_WM_UNIT_TEXT_FILL_FORE_SCHEMECOLOR_INDEX" val="13"/>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6*l_h_f*1_3_1"/>
  <p:tag name="KSO_WM_TEMPLATE_CATEGORY" val="diagram"/>
  <p:tag name="KSO_WM_TEMPLATE_INDEX" val="20198936"/>
  <p:tag name="KSO_WM_UNIT_LAYERLEVEL" val="1_1_1"/>
  <p:tag name="KSO_WM_TAG_VERSION" val="1.0"/>
  <p:tag name="KSO_WM_BEAUTIFY_FLAG" val="#wm#"/>
  <p:tag name="KSO_WM_UNIT_PRESET_TEXT" val="好设计让产品好用"/>
  <p:tag name="KSO_WM_UNIT_USESOURCEFORMAT_APPLY"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6518_3*l_h_i*1_3_2"/>
  <p:tag name="KSO_WM_TEMPLATE_CATEGORY" val="diagram"/>
  <p:tag name="KSO_WM_TEMPLATE_INDEX" val="20196518"/>
  <p:tag name="KSO_WM_UNIT_LAYERLEVEL" val="1_1_1"/>
  <p:tag name="KSO_WM_TAG_VERSION" val="1.0"/>
  <p:tag name="KSO_WM_BEAUTIFY_FLAG" val="#wm#"/>
  <p:tag name="KSO_WM_UNIT_COLOR_SCHEME_SHAPE_ID" val="49"/>
  <p:tag name="KSO_WM_UNIT_COLOR_SCHEME_PARENT_PAGE" val="0_3"/>
  <p:tag name="KSO_WM_UNIT_ADJUSTLAYOUT_ID" val="49"/>
  <p:tag name="KSO_WM_UNIT_DIAGRAM_MODELTYPE" val="stripeEnum"/>
  <p:tag name="KSO_WM_UNIT_SUBTYPE" val="e"/>
  <p:tag name="KSO_WM_UNIT_FILL_FORE_SCHEMECOLOR_INDEX" val="15"/>
  <p:tag name="KSO_WM_UNIT_FILL_TYPE" val="1"/>
  <p:tag name="KSO_WM_UNIT_SHADOW_SCHEMECOLOR_INDEX" val="15"/>
  <p:tag name="KSO_WM_UNIT_TEXT_FILL_FORE_SCHEMECOLOR_INDEX" val="14"/>
  <p:tag name="KSO_WM_UNIT_TEXT_FILL_TYPE" val="1"/>
  <p:tag name="KSO_WM_UNIT_USESOURCEFORMAT_APPLY" val="1"/>
  <p:tag name="KSO_WM_UNIT_DIAGRAM_SCHEMECOLOR_ID" val="0"/>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6518_3*l_h_i*1_3_3"/>
  <p:tag name="KSO_WM_TEMPLATE_CATEGORY" val="diagram"/>
  <p:tag name="KSO_WM_TEMPLATE_INDEX" val="20196518"/>
  <p:tag name="KSO_WM_UNIT_LAYERLEVEL" val="1_1_1"/>
  <p:tag name="KSO_WM_TAG_VERSION" val="1.0"/>
  <p:tag name="KSO_WM_BEAUTIFY_FLAG" val="#wm#"/>
  <p:tag name="KSO_WM_UNIT_COLOR_SCHEME_SHAPE_ID" val="50"/>
  <p:tag name="KSO_WM_UNIT_COLOR_SCHEME_PARENT_PAGE" val="0_3"/>
  <p:tag name="KSO_WM_UNIT_ADJUSTLAYOUT_ID" val="50"/>
  <p:tag name="KSO_WM_UNIT_DIAGRAM_MODELTYPE" val="stripeEnum"/>
  <p:tag name="KSO_WM_UNIT_SUBTYPE" val="d"/>
  <p:tag name="KSO_WM_UNIT_TEXT_FILL_FORE_SCHEMECOLOR_INDEX" val="14"/>
  <p:tag name="KSO_WM_UNIT_TEXT_FILL_TYPE" val="1"/>
  <p:tag name="KSO_WM_UNIT_USESOURCEFORMAT_APPLY" val="1"/>
  <p:tag name="KSO_WM_UNIT_DIAGRAM_SCHEMECOLOR_ID" val="0"/>
</p:tagLst>
</file>

<file path=ppt/tags/tag442.xml><?xml version="1.0" encoding="utf-8"?>
<p:tagLst xmlns:p="http://schemas.openxmlformats.org/presentationml/2006/main">
  <p:tag name="KSO_WM_UNIT_TEXT_PART_ID_V2" val="d-2-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8_3*l_h_f*1_2_1"/>
  <p:tag name="KSO_WM_TEMPLATE_CATEGORY" val="diagram"/>
  <p:tag name="KSO_WM_TEMPLATE_INDEX" val="20196518"/>
  <p:tag name="KSO_WM_UNIT_LAYERLEVEL" val="1_1_1"/>
  <p:tag name="KSO_WM_TAG_VERSION" val="1.0"/>
  <p:tag name="KSO_WM_BEAUTIFY_FLAG" val="#wm#"/>
  <p:tag name="KSO_WM_UNIT_PRESET_TEXT" val="点击此处添加正文内容，请尽量言简意赅的阐述观点。"/>
  <p:tag name="KSO_WM_UNIT_VALUE" val="26"/>
  <p:tag name="KSO_WM_UNIT_COLOR_SCHEME_SHAPE_ID" val="61"/>
  <p:tag name="KSO_WM_UNIT_COLOR_SCHEME_PARENT_PAGE" val="0_3"/>
  <p:tag name="KSO_WM_UNIT_ADJUSTLAYOUT_ID" val="61"/>
  <p:tag name="KSO_WM_UNIT_DIAGRAM_MODELTYPE" val="stripeEnum"/>
  <p:tag name="KSO_WM_UNIT_TEXT_FILL_FORE_SCHEMECOLOR_INDEX" val="13"/>
  <p:tag name="KSO_WM_UNIT_TEXT_FILL_TYPE" val="1"/>
  <p:tag name="KSO_WM_UNIT_USESOURCEFORMAT_APPLY" val="1"/>
  <p:tag name="KSO_WM_UNIT_DIAGRAM_SCHEMECOLOR_ID" val="0"/>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6518_3*l_h_i*1_2_2"/>
  <p:tag name="KSO_WM_TEMPLATE_CATEGORY" val="diagram"/>
  <p:tag name="KSO_WM_TEMPLATE_INDEX" val="20196518"/>
  <p:tag name="KSO_WM_UNIT_LAYERLEVEL" val="1_1_1"/>
  <p:tag name="KSO_WM_TAG_VERSION" val="1.0"/>
  <p:tag name="KSO_WM_BEAUTIFY_FLAG" val="#wm#"/>
  <p:tag name="KSO_WM_UNIT_COLOR_SCHEME_SHAPE_ID" val="51"/>
  <p:tag name="KSO_WM_UNIT_COLOR_SCHEME_PARENT_PAGE" val="0_3"/>
  <p:tag name="KSO_WM_UNIT_ADJUSTLAYOUT_ID" val="51"/>
  <p:tag name="KSO_WM_UNIT_DIAGRAM_MODELTYPE" val="stripeEnum"/>
  <p:tag name="KSO_WM_UNIT_SUBTYPE" val="e"/>
  <p:tag name="KSO_WM_UNIT_FILL_FORE_SCHEMECOLOR_INDEX" val="15"/>
  <p:tag name="KSO_WM_UNIT_FILL_TYPE" val="1"/>
  <p:tag name="KSO_WM_UNIT_SHADOW_SCHEMECOLOR_INDEX" val="15"/>
  <p:tag name="KSO_WM_UNIT_TEXT_FILL_FORE_SCHEMECOLOR_INDEX" val="14"/>
  <p:tag name="KSO_WM_UNIT_TEXT_FILL_TYPE" val="1"/>
  <p:tag name="KSO_WM_UNIT_USESOURCEFORMAT_APPLY" val="1"/>
  <p:tag name="KSO_WM_UNIT_DIAGRAM_SCHEMECOLOR_ID" val="0"/>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8_3*l_h_i*1_2_3"/>
  <p:tag name="KSO_WM_TEMPLATE_CATEGORY" val="diagram"/>
  <p:tag name="KSO_WM_TEMPLATE_INDEX" val="20196518"/>
  <p:tag name="KSO_WM_UNIT_LAYERLEVEL" val="1_1_1"/>
  <p:tag name="KSO_WM_TAG_VERSION" val="1.0"/>
  <p:tag name="KSO_WM_BEAUTIFY_FLAG" val="#wm#"/>
  <p:tag name="KSO_WM_UNIT_COLOR_SCHEME_SHAPE_ID" val="60"/>
  <p:tag name="KSO_WM_UNIT_COLOR_SCHEME_PARENT_PAGE" val="0_3"/>
  <p:tag name="KSO_WM_UNIT_ADJUSTLAYOUT_ID" val="60"/>
  <p:tag name="KSO_WM_UNIT_DIAGRAM_MODELTYPE" val="stripeEnum"/>
  <p:tag name="KSO_WM_UNIT_SUBTYPE" val="d"/>
  <p:tag name="KSO_WM_UNIT_TEXT_FILL_FORE_SCHEMECOLOR_INDEX" val="14"/>
  <p:tag name="KSO_WM_UNIT_TEXT_FILL_TYPE" val="1"/>
  <p:tag name="KSO_WM_UNIT_USESOURCEFORMAT_APPLY" val="1"/>
  <p:tag name="KSO_WM_UNIT_DIAGRAM_SCHEMECOLOR_ID" val="0"/>
</p:tagLst>
</file>

<file path=ppt/tags/tag445.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200112_3*q_h_i*1_3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00112_3*q_h_i*1_1_4"/>
  <p:tag name="KSO_WM_TEMPLATE_CATEGORY" val="diagram"/>
  <p:tag name="KSO_WM_TEMPLATE_INDEX" val="2020011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200112_3*q_h_i*1_2_5"/>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7"/>
  <p:tag name="KSO_WM_UNIT_ID" val="diagram20200112_3*q_h_i*1_4_7"/>
  <p:tag name="KSO_WM_TEMPLATE_CATEGORY" val="diagram"/>
  <p:tag name="KSO_WM_TEMPLATE_INDEX" val="2020011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0112_3*q_h_i*1_1_3"/>
  <p:tag name="KSO_WM_TEMPLATE_CATEGORY" val="diagram"/>
  <p:tag name="KSO_WM_TEMPLATE_INDEX" val="20200112"/>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45.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6*l_h_f*1_5_1"/>
  <p:tag name="KSO_WM_TEMPLATE_CATEGORY" val="diagram"/>
  <p:tag name="KSO_WM_TEMPLATE_INDEX" val="20198936"/>
  <p:tag name="KSO_WM_UNIT_LAYERLEVEL" val="1_1_1"/>
  <p:tag name="KSO_WM_TAG_VERSION" val="1.0"/>
  <p:tag name="KSO_WM_BEAUTIFY_FLAG" val="#wm#"/>
  <p:tag name="KSO_WM_UNIT_PRESET_TEXT" val="好设计是美的"/>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6"/>
  <p:tag name="KSO_WM_UNIT_ID" val="diagram20200112_3*q_h_i*1_4_6"/>
  <p:tag name="KSO_WM_TEMPLATE_CATEGORY" val="diagram"/>
  <p:tag name="KSO_WM_TEMPLATE_INDEX" val="20200112"/>
  <p:tag name="KSO_WM_UNIT_LAYERLEVEL" val="1_1_1"/>
  <p:tag name="KSO_WM_TAG_VERSION" val="1.0"/>
  <p:tag name="KSO_WM_BEAUTIFY_FLAG" val="#wm#"/>
  <p:tag name="KSO_WM_UNIT_FILL_FORE_SCHEMECOLOR_INDEX" val="8"/>
  <p:tag name="KSO_WM_UNIT_FILL_TYPE" val="1"/>
  <p:tag name="KSO_WM_UNIT_USESOURCEFORMAT_APPLY" val="1"/>
  <p:tag name="KSO_WM_UNIT_DIAGRAM_SCHEMECOLOR_ID" val="0"/>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200112_3*q_h_i*1_4_5"/>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200112_3*q_h_i*1_4_4"/>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00112_3*q_h_i*1_4_3"/>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12_3*q_h_i*1_1_2"/>
  <p:tag name="KSO_WM_TEMPLATE_CATEGORY" val="diagram"/>
  <p:tag name="KSO_WM_TEMPLATE_INDEX" val="20200112"/>
  <p:tag name="KSO_WM_UNIT_LAYERLEVEL" val="1_1_1"/>
  <p:tag name="KSO_WM_TAG_VERSION" val="1.0"/>
  <p:tag name="KSO_WM_BEAUTIFY_FLAG" val="#wm#"/>
  <p:tag name="KSO_WM_UNIT_USESOURCEFORMAT_APPLY" val="1"/>
  <p:tag name="KSO_WM_UNIT_DIAGRAM_SCHEMECOLOR_ID" val="0"/>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00112_3*q_h_i*1_4_2"/>
  <p:tag name="KSO_WM_TEMPLATE_CATEGORY" val="diagram"/>
  <p:tag name="KSO_WM_TEMPLATE_INDEX" val="20200112"/>
  <p:tag name="KSO_WM_UNIT_LAYERLEVEL" val="1_1_1"/>
  <p:tag name="KSO_WM_TAG_VERSION" val="1.0"/>
  <p:tag name="KSO_WM_BEAUTIFY_FLAG" val="#wm#"/>
  <p:tag name="KSO_WM_UNIT_USESOURCEFORMAT_APPLY" val="1"/>
  <p:tag name="KSO_WM_UNIT_DIAGRAM_SCHEMECOLOR_ID" val="0"/>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12_3*q_h_i*1_2_2"/>
  <p:tag name="KSO_WM_TEMPLATE_CATEGORY" val="diagram"/>
  <p:tag name="KSO_WM_TEMPLATE_INDEX" val="20200112"/>
  <p:tag name="KSO_WM_UNIT_LAYERLEVEL" val="1_1_1"/>
  <p:tag name="KSO_WM_TAG_VERSION" val="1.0"/>
  <p:tag name="KSO_WM_BEAUTIFY_FLAG" val="#wm#"/>
  <p:tag name="KSO_WM_UNIT_USESOURCEFORMAT_APPLY" val="1"/>
  <p:tag name="KSO_WM_UNIT_DIAGRAM_SCHEMECOLOR_ID" val="0"/>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0112_3*q_h_i*1_3_3"/>
  <p:tag name="KSO_WM_TEMPLATE_CATEGORY" val="diagram"/>
  <p:tag name="KSO_WM_TEMPLATE_INDEX" val="20200112"/>
  <p:tag name="KSO_WM_UNIT_LAYERLEVEL" val="1_1_1"/>
  <p:tag name="KSO_WM_TAG_VERSION" val="1.0"/>
  <p:tag name="KSO_WM_BEAUTIFY_FLAG" val="#wm#"/>
  <p:tag name="KSO_WM_UNIT_USESOURCEFORMAT_APPLY" val="1"/>
  <p:tag name="KSO_WM_UNIT_DIAGRAM_SCHEMECOLOR_ID" val="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2_3*q_h_i*1_1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2_3*q_h_i*1_2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6*l_h_f*1_7_1"/>
  <p:tag name="KSO_WM_TEMPLATE_CATEGORY" val="diagram"/>
  <p:tag name="KSO_WM_TEMPLATE_INDEX" val="20198936"/>
  <p:tag name="KSO_WM_UNIT_LAYERLEVEL" val="1_1_1"/>
  <p:tag name="KSO_WM_TAG_VERSION" val="1.0"/>
  <p:tag name="KSO_WM_BEAUTIFY_FLAG" val="#wm#"/>
  <p:tag name="KSO_WM_UNIT_PRESET_TEXT" val="好设计让产品宜被理解"/>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12_3*q_h_i*1_3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12_3*q_h_i*1_4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2_3*q_h_a*1_1_1"/>
  <p:tag name="KSO_WM_TEMPLATE_CATEGORY" val="diagram"/>
  <p:tag name="KSO_WM_TEMPLATE_INDEX" val="2020011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4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00112_3*q_h_a*1_4_1"/>
  <p:tag name="KSO_WM_TEMPLATE_CATEGORY" val="diagram"/>
  <p:tag name="KSO_WM_TEMPLATE_INDEX" val="2020011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4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2_3*q_h_a*1_2_1"/>
  <p:tag name="KSO_WM_TEMPLATE_CATEGORY" val="diagram"/>
  <p:tag name="KSO_WM_TEMPLATE_INDEX" val="2020011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4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2_3*q_h_a*1_3_1"/>
  <p:tag name="KSO_WM_TEMPLATE_CATEGORY" val="diagram"/>
  <p:tag name="KSO_WM_TEMPLATE_INDEX" val="2020011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00112_3*q_h_i*1_3_4"/>
  <p:tag name="KSO_WM_TEMPLATE_CATEGORY" val="diagram"/>
  <p:tag name="KSO_WM_TEMPLATE_INDEX" val="20200112"/>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200112_3*q_h_i*1_2_6"/>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00112_3*q_h_i*1_2_4"/>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0112_3*q_h_i*1_2_3"/>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47.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 name="KSO_WM_UNIT_DIAGRAM_SCHEMECOLOR_ID" val="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0"/>
</p:tagLst>
</file>

<file path=ppt/tags/tag475.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0"/>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479.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10_1*i*3"/>
  <p:tag name="KSO_WM_TEMPLATE_CATEGORY" val="diagram"/>
  <p:tag name="KSO_WM_TEMPLATE_INDEX" val="20196610"/>
  <p:tag name="KSO_WM_UNIT_LAYERLEVEL" val="1"/>
  <p:tag name="KSO_WM_TAG_VERSION" val="1.0"/>
  <p:tag name="KSO_WM_BEAUTIFY_FLAG" val="#wm#"/>
  <p:tag name="KSO_WM_UNIT_TYPE" val="i"/>
  <p:tag name="KSO_WM_UNIT_INDEX" val="3"/>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0"/>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0"/>
</p:tagLst>
</file>

<file path=ppt/tags/tag483.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0"/>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487.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 name="KSO_WM_UNIT_DIAGRAM_SCHEMECOLOR_ID" val="0"/>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0"/>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491.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0"/>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0"/>
</p:tagLst>
</file>

<file path=ppt/tags/tag495.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0"/>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 name="KSO_WM_UNIT_DIAGRAM_SCHEMECOLOR_ID" val="0"/>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TEXT_FILL_FORE_SCHEMECOLOR_INDEX" val="5"/>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501.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504.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0"/>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0"/>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509.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0"/>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LINE_FORE_SCHEMECOLOR_INDEX" val="5"/>
  <p:tag name="KSO_WM_UNIT_LINE_FILL_TYPE" val="2"/>
  <p:tag name="KSO_WM_UNIT_USESOURCEFORMAT_APPLY" val="1"/>
</p:tagLst>
</file>

<file path=ppt/tags/tag510.xml><?xml version="1.0" encoding="utf-8"?>
<p:tagLst xmlns:p="http://schemas.openxmlformats.org/presentationml/2006/main">
  <p:tag name="KSO_WM_BEAUTIFY_FLAG" val="#wm#"/>
  <p:tag name="KSO_WM_TEMPLATE_CATEGORY" val="diagram"/>
  <p:tag name="KSO_WM_TEMPLATE_INDEX" val="20199387"/>
  <p:tag name="KSO_WM_SLIDE_ID" val="diagram20199387_1"/>
  <p:tag name="KSO_WM_TEMPLATE_SUBCATEGORY" val="0"/>
  <p:tag name="KSO_WM_SLIDE_ITEM_CNT" val="8"/>
  <p:tag name="KSO_WM_SLIDE_INDEX" val="1"/>
  <p:tag name="KSO_WM_DIAGRAM_GROUP_CODE" val="m1-1"/>
  <p:tag name="KSO_WM_SLIDE_DIAGTYPE" val="m"/>
  <p:tag name="KSO_WM_TAG_VERSION" val="1.0"/>
  <p:tag name="KSO_WM_SLIDE_LAYOUT" val="a_d_h_m"/>
  <p:tag name="KSO_WM_SLIDE_LAYOUT_CNT" val="1_2_1_1"/>
  <p:tag name="KSO_WM_SLIDE_TYPE" val="text"/>
  <p:tag name="KSO_WM_SLIDE_SUBTYPE" val="diag"/>
  <p:tag name="KSO_WM_SLIDE_SIZE" val="545.892*339.505"/>
  <p:tag name="KSO_WM_SLIDE_POSITION" val="51.2754*134.286"/>
</p:tagLst>
</file>

<file path=ppt/tags/tag511.xml><?xml version="1.0" encoding="utf-8"?>
<p:tagLst xmlns:p="http://schemas.openxmlformats.org/presentationml/2006/main">
  <p:tag name="ISPRING_PRESENTATION_TITLE" val="6-0316-3运动体育竞技PPT模板"/>
</p:tagLst>
</file>

<file path=ppt/tags/tag52.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1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1_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TEXT_FILL_FORE_SCHEMECOLOR_INDEX" val="5"/>
  <p:tag name="KSO_WM_UNIT_TEXT_FILL_TYPE" val="1"/>
  <p:tag name="KSO_WM_UNIT_USESOURCEFORMAT_APPLY"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LINE_FORE_SCHEMECOLOR_INDEX" val="6"/>
  <p:tag name="KSO_WM_UNIT_LINE_FILL_TYPE" val="2"/>
  <p:tag name="KSO_WM_UNIT_USESOURCEFORMAT_APPLY"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2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2_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TEXT_FILL_FORE_SCHEMECOLOR_INDEX" val="5"/>
  <p:tag name="KSO_WM_UNIT_TEXT_FILL_TYPE" val="1"/>
  <p:tag name="KSO_WM_UNIT_USESOURCEFORMAT_APPLY"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LINE_FORE_SCHEMECOLOR_INDEX" val="7"/>
  <p:tag name="KSO_WM_UNIT_LINE_FILL_TYPE" val="2"/>
  <p:tag name="KSO_WM_UNIT_USESOURCEFORMAT_APPLY" val="1"/>
</p:tagLst>
</file>

<file path=ppt/tags/tag6.xml><?xml version="1.0" encoding="utf-8"?>
<p:tagLst xmlns:p="http://schemas.openxmlformats.org/presentationml/2006/main">
  <p:tag name="MH" val="20170917174828"/>
  <p:tag name="MH_LIBRARY" val="CONTENTS"/>
  <p:tag name="MH_TYPE" val="NUMBER"/>
  <p:tag name="ID" val="626771"/>
  <p:tag name="MH_ORDER"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3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3_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a*1"/>
  <p:tag name="KSO_WM_UNIT_LAYERLEVEL" val="1"/>
  <p:tag name="KSO_WM_UNIT_HIGHLIGHT" val="0"/>
  <p:tag name="KSO_WM_UNIT_COMPATIBLE" val="0"/>
  <p:tag name="KSO_WM_UNIT_RELATE_UNITID" val="diagram719_2*l*1"/>
  <p:tag name="KSO_WM_UNIT_DIAGRAM_ISNUMVISUAL" val="0"/>
  <p:tag name="KSO_WM_UNIT_DIAGRAM_ISREFERUNIT" val="0"/>
  <p:tag name="KSO_WM_UNIT_ISCONTENTSTITLE" val="0"/>
  <p:tag name="KSO_WM_UNIT_PRESET_TEXT" val="单击此处添加标题"/>
  <p:tag name="KSO_WM_UNIT_NOCLEAR" val="0"/>
  <p:tag name="KSO_WM_UNIT_VALUE" val="1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63.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a*1"/>
  <p:tag name="KSO_WM_UNIT_LAYERLEVEL" val="1"/>
  <p:tag name="KSO_WM_UNIT_HIGHLIGHT" val="0"/>
  <p:tag name="KSO_WM_UNIT_COMPATIBLE" val="0"/>
  <p:tag name="KSO_WM_UNIT_RELATE_UNITID" val="diagram719_2*l*1"/>
  <p:tag name="KSO_WM_UNIT_DIAGRAM_ISNUMVISUAL" val="0"/>
  <p:tag name="KSO_WM_UNIT_DIAGRAM_ISREFERUNIT" val="0"/>
  <p:tag name="KSO_WM_UNIT_ISCONTENTSTITLE" val="0"/>
  <p:tag name="KSO_WM_UNIT_PRESET_TEXT" val="单击此处添加标题"/>
  <p:tag name="KSO_WM_UNIT_NOCLEAR" val="0"/>
  <p:tag name="KSO_WM_UNIT_VALUE" val="1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1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27"/>
  <p:tag name="KSO_WM_UNIT_COLOR_SCHEME_PARENT_PAGE" val="0_2"/>
  <p:tag name="KSO_WM_UNIT_ADJUSTLAYOUT_ID" val="27"/>
  <p:tag name="KSO_WM_UNIT_DIAGRAM_MODELTYPE" val="stripeEnum"/>
  <p:tag name="KSO_WM_DIAGRAM_GROUP_CODE" val="l1-1"/>
  <p:tag name="KSO_WM_UNIT_TYPE" val="l_h_a"/>
  <p:tag name="KSO_WM_UNIT_INDEX" val="1_1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2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0"/>
  <p:tag name="KSO_WM_UNIT_COLOR_SCHEME_PARENT_PAGE" val="0_2"/>
  <p:tag name="KSO_WM_UNIT_ADJUSTLAYOUT_ID" val="30"/>
  <p:tag name="KSO_WM_UNIT_DIAGRAM_MODELTYPE" val="stripeEnum"/>
  <p:tag name="KSO_WM_DIAGRAM_GROUP_CODE" val="l1-1"/>
  <p:tag name="KSO_WM_UNIT_TYPE" val="l_h_a"/>
  <p:tag name="KSO_WM_UNIT_INDEX" val="1_2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3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1"/>
  <p:tag name="KSO_WM_UNIT_COLOR_SCHEME_PARENT_PAGE" val="0_2"/>
  <p:tag name="KSO_WM_UNIT_ADJUSTLAYOUT_ID" val="31"/>
  <p:tag name="KSO_WM_UNIT_DIAGRAM_MODELTYPE" val="stripeEnum"/>
  <p:tag name="KSO_WM_DIAGRAM_GROUP_CODE" val="l1-1"/>
  <p:tag name="KSO_WM_UNIT_TYPE" val="l_h_a"/>
  <p:tag name="KSO_WM_UNIT_INDEX" val="1_3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2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3"/>
  <p:tag name="KSO_WM_UNIT_COLOR_SCHEME_PARENT_PAGE" val="0_2"/>
  <p:tag name="KSO_WM_UNIT_ADJUSTLAYOUT_ID" val="33"/>
  <p:tag name="KSO_WM_UNIT_DIAGRAM_MODELTYPE" val="stripeEnum"/>
  <p:tag name="KSO_WM_DIAGRAM_GROUP_CODE" val="l1-1"/>
  <p:tag name="KSO_WM_UNIT_TYPE" val="l_h_f"/>
  <p:tag name="KSO_WM_UNIT_INDEX" val="1_2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1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5"/>
  <p:tag name="KSO_WM_UNIT_COLOR_SCHEME_PARENT_PAGE" val="0_2"/>
  <p:tag name="KSO_WM_UNIT_ADJUSTLAYOUT_ID" val="35"/>
  <p:tag name="KSO_WM_UNIT_DIAGRAM_MODELTYPE" val="stripeEnum"/>
  <p:tag name="KSO_WM_DIAGRAM_GROUP_CODE" val="l1-1"/>
  <p:tag name="KSO_WM_UNIT_TYPE" val="l_h_f"/>
  <p:tag name="KSO_WM_UNIT_INDEX" val="1_1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3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6"/>
  <p:tag name="KSO_WM_UNIT_COLOR_SCHEME_PARENT_PAGE" val="0_2"/>
  <p:tag name="KSO_WM_UNIT_ADJUSTLAYOUT_ID" val="36"/>
  <p:tag name="KSO_WM_UNIT_DIAGRAM_MODELTYPE" val="stripeEnum"/>
  <p:tag name="KSO_WM_DIAGRAM_GROUP_CODE" val="l1-1"/>
  <p:tag name="KSO_WM_UNIT_TYPE" val="l_h_f"/>
  <p:tag name="KSO_WM_UNIT_INDEX" val="1_3_1"/>
  <p:tag name="KSO_WM_UNIT_PRESET_TEXT" val="点击此处添加正文，文字是您思想的提炼，请尽量言简意赅的阐述您的观点。祝愿您演讲顺利。"/>
  <p:tag name="KSO_WM_UNIT_VALUE" val="65"/>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1_2"/>
  <p:tag name="KSO_WM_TEMPLATE_CATEGORY" val="diagram"/>
  <p:tag name="KSO_WM_TEMPLATE_INDEX" val="20196515"/>
  <p:tag name="KSO_WM_UNIT_LAYERLEVEL" val="1_1_1"/>
  <p:tag name="KSO_WM_TAG_VERSION" val="1.0"/>
  <p:tag name="KSO_WM_BEAUTIFY_FLAG" val="#wm#"/>
  <p:tag name="KSO_WM_UNIT_COLOR_SCHEME_SHAPE_ID" val="37"/>
  <p:tag name="KSO_WM_UNIT_COLOR_SCHEME_PARENT_PAGE" val="0_2"/>
  <p:tag name="KSO_WM_UNIT_ADJUSTLAYOUT_ID" val="37"/>
  <p:tag name="KSO_WM_UNIT_DIAGRAM_MODELTYPE" val="stripeEnum"/>
  <p:tag name="KSO_WM_UNIT_SUBTYPE" val="d"/>
  <p:tag name="KSO_WM_DIAGRAM_GROUP_CODE" val="l1-1"/>
  <p:tag name="KSO_WM_UNIT_TYPE" val="l_h_i"/>
  <p:tag name="KSO_WM_UNIT_INDEX" val="1_1_2"/>
  <p:tag name="KSO_WM_UNIT_TEXT_FILL_FORE_SCHEMECOLOR_INDEX" val="15"/>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2_2"/>
  <p:tag name="KSO_WM_TEMPLATE_CATEGORY" val="diagram"/>
  <p:tag name="KSO_WM_TEMPLATE_INDEX" val="20196515"/>
  <p:tag name="KSO_WM_UNIT_LAYERLEVEL" val="1_1_1"/>
  <p:tag name="KSO_WM_TAG_VERSION" val="1.0"/>
  <p:tag name="KSO_WM_BEAUTIFY_FLAG" val="#wm#"/>
  <p:tag name="KSO_WM_UNIT_COLOR_SCHEME_SHAPE_ID" val="38"/>
  <p:tag name="KSO_WM_UNIT_COLOR_SCHEME_PARENT_PAGE" val="0_2"/>
  <p:tag name="KSO_WM_UNIT_ADJUSTLAYOUT_ID" val="38"/>
  <p:tag name="KSO_WM_UNIT_DIAGRAM_MODELTYPE" val="stripeEnum"/>
  <p:tag name="KSO_WM_UNIT_SUBTYPE" val="d"/>
  <p:tag name="KSO_WM_DIAGRAM_GROUP_CODE" val="l1-1"/>
  <p:tag name="KSO_WM_UNIT_TYPE" val="l_h_i"/>
  <p:tag name="KSO_WM_UNIT_INDEX" val="1_2_2"/>
  <p:tag name="KSO_WM_UNIT_TEXT_FILL_FORE_SCHEMECOLOR_INDEX" val="15"/>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3_2"/>
  <p:tag name="KSO_WM_TEMPLATE_CATEGORY" val="diagram"/>
  <p:tag name="KSO_WM_TEMPLATE_INDEX" val="20196515"/>
  <p:tag name="KSO_WM_UNIT_LAYERLEVEL" val="1_1_1"/>
  <p:tag name="KSO_WM_TAG_VERSION" val="1.0"/>
  <p:tag name="KSO_WM_BEAUTIFY_FLAG" val="#wm#"/>
  <p:tag name="KSO_WM_UNIT_COLOR_SCHEME_SHAPE_ID" val="40"/>
  <p:tag name="KSO_WM_UNIT_COLOR_SCHEME_PARENT_PAGE" val="0_2"/>
  <p:tag name="KSO_WM_UNIT_ADJUSTLAYOUT_ID" val="40"/>
  <p:tag name="KSO_WM_UNIT_DIAGRAM_MODELTYPE" val="stripeEnum"/>
  <p:tag name="KSO_WM_UNIT_SUBTYPE" val="d"/>
  <p:tag name="KSO_WM_DIAGRAM_GROUP_CODE" val="l1-1"/>
  <p:tag name="KSO_WM_UNIT_TYPE" val="l_h_i"/>
  <p:tag name="KSO_WM_UNIT_INDEX" val="1_3_2"/>
  <p:tag name="KSO_WM_UNIT_TEXT_FILL_FORE_SCHEMECOLOR_INDEX" val="15"/>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1"/>
  <p:tag name="KSO_WM_TEMPLATE_CATEGORY" val="diagram"/>
  <p:tag name="KSO_WM_TEMPLATE_INDEX" val="20196515"/>
  <p:tag name="KSO_WM_UNIT_LAYERLEVEL" val="1_1"/>
  <p:tag name="KSO_WM_TAG_VERSION" val="1.0"/>
  <p:tag name="KSO_WM_BEAUTIFY_FLAG" val="#wm#"/>
  <p:tag name="KSO_WM_UNIT_COLOR_SCHEME_SHAPE_ID" val="8"/>
  <p:tag name="KSO_WM_UNIT_COLOR_SCHEME_PARENT_PAGE" val="0_2"/>
  <p:tag name="KSO_WM_UNIT_DECOLORIZATION" val="1"/>
  <p:tag name="KSO_WM_UNIT_ADJUSTLAYOUT_ID" val="8"/>
  <p:tag name="KSO_WM_UNIT_DIAGRAM_MODELTYPE" val="stripeEnum"/>
  <p:tag name="KSO_WM_DIAGRAM_GROUP_CODE" val="l1-1"/>
  <p:tag name="KSO_WM_UNIT_TYPE" val="l_i"/>
  <p:tag name="KSO_WM_UNIT_INDEX" val="1_1"/>
  <p:tag name="KSO_WM_UNIT_LINE_FORE_SCHEMECOLOR_INDEX" val="14"/>
  <p:tag name="KSO_WM_UNIT_LINE_FILL_TYPE" val="2"/>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i*1_2"/>
  <p:tag name="KSO_WM_TEMPLATE_CATEGORY" val="diagram"/>
  <p:tag name="KSO_WM_TEMPLATE_INDEX" val="20196515"/>
  <p:tag name="KSO_WM_UNIT_LAYERLEVEL" val="1_1"/>
  <p:tag name="KSO_WM_TAG_VERSION" val="1.0"/>
  <p:tag name="KSO_WM_BEAUTIFY_FLAG" val="#wm#"/>
  <p:tag name="KSO_WM_UNIT_COLOR_SCHEME_SHAPE_ID" val="49"/>
  <p:tag name="KSO_WM_UNIT_COLOR_SCHEME_PARENT_PAGE" val="0_2"/>
  <p:tag name="KSO_WM_UNIT_DECOLORIZATION" val="1"/>
  <p:tag name="KSO_WM_UNIT_ADJUSTLAYOUT_ID" val="49"/>
  <p:tag name="KSO_WM_UNIT_DIAGRAM_MODELTYPE" val="stripeEnum"/>
  <p:tag name="KSO_WM_DIAGRAM_GROUP_CODE" val="l1-1"/>
  <p:tag name="KSO_WM_UNIT_TYPE" val="l_i"/>
  <p:tag name="KSO_WM_UNIT_INDEX" val="1_2"/>
  <p:tag name="KSO_WM_UNIT_LINE_FORE_SCHEMECOLOR_INDEX" val="14"/>
  <p:tag name="KSO_WM_UNIT_LINE_FILL_TYPE" val="2"/>
  <p:tag name="KSO_WM_UNIT_USESOURCEFORMAT_APPLY" val="1"/>
</p:tagLst>
</file>

<file path=ppt/tags/tag75.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7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a*1"/>
  <p:tag name="KSO_WM_UNIT_LAYERLEVEL" val="1"/>
  <p:tag name="KSO_WM_UNIT_HIGHLIGHT" val="0"/>
  <p:tag name="KSO_WM_UNIT_COMPATIBLE" val="0"/>
  <p:tag name="KSO_WM_UNIT_RELATE_UNITID" val="diagram719_2*l*1"/>
  <p:tag name="KSO_WM_UNIT_DIAGRAM_ISNUMVISUAL" val="0"/>
  <p:tag name="KSO_WM_UNIT_DIAGRAM_ISREFERUNIT" val="0"/>
  <p:tag name="KSO_WM_UNIT_ISCONTENTSTITLE" val="0"/>
  <p:tag name="KSO_WM_UNIT_PRESET_TEXT" val="单击此处添加标题"/>
  <p:tag name="KSO_WM_UNIT_NOCLEAR" val="0"/>
  <p:tag name="KSO_WM_UNIT_VALUE" val="1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2*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2*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2*m_h_f*1_1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2*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2*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2*m_h_f*1_2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2*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2*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0"/>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2*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2*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2*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2*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2*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9.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2*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9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2*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9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2*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SLIDE_ID" val="diagram719_2"/>
  <p:tag name="KSO_WM_SLIDE_INDEX" val="2"/>
  <p:tag name="KSO_WM_SLIDE_ITEM_CNT" val="3"/>
  <p:tag name="KSO_WM_SLIDE_LAYOUT" val="a_l"/>
  <p:tag name="KSO_WM_SLIDE_LAYOUT_CNT" val="1_1"/>
  <p:tag name="KSO_WM_SLIDE_TYPE" val="text"/>
  <p:tag name="KSO_WM_BEAUTIFY_FLAG" val="#wm#"/>
  <p:tag name="KSO_WM_SLIDE_POSITION" val="89.25*265.5"/>
  <p:tag name="KSO_WM_SLIDE_SIZE" val="774.99*115.5"/>
  <p:tag name="KSO_WM_TEMPLATE_CATEGORY" val="diagram"/>
  <p:tag name="KSO_WM_TEMPLATE_INDEX" val="719"/>
  <p:tag name="KSO_WM_TAG_VERSION" val="1.0"/>
  <p:tag name="KSO_WM_TEMPLATE_SUBCATEGORY" val="0"/>
  <p:tag name="KSO_WM_SLIDE_SUBTYPE" val="diag"/>
  <p:tag name="KSO_WM_DIAGRAM_GROUP_CODE" val="l1-1"/>
  <p:tag name="KSO_WM_SLIDE_DIAGTYPE" val="l"/>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a*1"/>
  <p:tag name="KSO_WM_UNIT_LAYERLEVEL" val="1"/>
  <p:tag name="KSO_WM_UNIT_HIGHLIGHT" val="0"/>
  <p:tag name="KSO_WM_UNIT_COMPATIBLE" val="0"/>
  <p:tag name="KSO_WM_UNIT_RELATE_UNITID" val="diagram719_2*l*1"/>
  <p:tag name="KSO_WM_UNIT_DIAGRAM_ISNUMVISUAL" val="0"/>
  <p:tag name="KSO_WM_UNIT_DIAGRAM_ISREFERUNIT" val="0"/>
  <p:tag name="KSO_WM_UNIT_ISCONTENTSTITLE" val="0"/>
  <p:tag name="KSO_WM_UNIT_PRESET_TEXT" val="单击此处添加标题"/>
  <p:tag name="KSO_WM_UNIT_NOCLEAR" val="0"/>
  <p:tag name="KSO_WM_UNIT_VALUE" val="1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1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27"/>
  <p:tag name="KSO_WM_UNIT_COLOR_SCHEME_PARENT_PAGE" val="0_2"/>
  <p:tag name="KSO_WM_UNIT_ADJUSTLAYOUT_ID" val="27"/>
  <p:tag name="KSO_WM_UNIT_DIAGRAM_MODELTYPE" val="stripeEnum"/>
  <p:tag name="KSO_WM_DIAGRAM_GROUP_CODE" val="l1-1"/>
  <p:tag name="KSO_WM_UNIT_TYPE" val="l_h_a"/>
  <p:tag name="KSO_WM_UNIT_INDEX" val="1_1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515_2*l_h_a*1_3_1"/>
  <p:tag name="KSO_WM_TEMPLATE_CATEGORY" val="diagram"/>
  <p:tag name="KSO_WM_TEMPLATE_INDEX" val="20196515"/>
  <p:tag name="KSO_WM_UNIT_LAYERLEVEL" val="1_1_1"/>
  <p:tag name="KSO_WM_TAG_VERSION" val="1.0"/>
  <p:tag name="KSO_WM_BEAUTIFY_FLAG" val="#wm#"/>
  <p:tag name="KSO_WM_UNIT_ISCONTENTSTITLE" val="0"/>
  <p:tag name="KSO_WM_UNIT_NOCLEAR" val="0"/>
  <p:tag name="KSO_WM_UNIT_COLOR_SCHEME_SHAPE_ID" val="31"/>
  <p:tag name="KSO_WM_UNIT_COLOR_SCHEME_PARENT_PAGE" val="0_2"/>
  <p:tag name="KSO_WM_UNIT_ADJUSTLAYOUT_ID" val="31"/>
  <p:tag name="KSO_WM_UNIT_DIAGRAM_MODELTYPE" val="stripeEnum"/>
  <p:tag name="KSO_WM_DIAGRAM_GROUP_CODE" val="l1-1"/>
  <p:tag name="KSO_WM_UNIT_TYPE" val="l_h_a"/>
  <p:tag name="KSO_WM_UNIT_INDEX" val="1_3_1"/>
  <p:tag name="KSO_WM_UNIT_PRESET_TEXT" val="单击此处添加小标题"/>
  <p:tag name="KSO_WM_UNIT_VALUE" val="1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1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5"/>
  <p:tag name="KSO_WM_UNIT_COLOR_SCHEME_PARENT_PAGE" val="0_2"/>
  <p:tag name="KSO_WM_UNIT_ADJUSTLAYOUT_ID" val="35"/>
  <p:tag name="KSO_WM_UNIT_DIAGRAM_MODELTYPE" val="stripeEnum"/>
  <p:tag name="KSO_WM_DIAGRAM_GROUP_CODE" val="l1-1"/>
  <p:tag name="KSO_WM_UNIT_TYPE" val="l_h_f"/>
  <p:tag name="KSO_WM_UNIT_INDEX" val="1_1_1"/>
  <p:tag name="KSO_WM_UNIT_PRESET_TEXT" val="点击此处添加正文，文字是您思想的提炼，请尽量言简意赅的阐述您的观点。恰如其分的表达观点，往往事半功倍。"/>
  <p:tag name="KSO_WM_UNIT_VALUE" val="65"/>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515_2*l_h_f*1_3_1"/>
  <p:tag name="KSO_WM_TEMPLATE_CATEGORY" val="diagram"/>
  <p:tag name="KSO_WM_TEMPLATE_INDEX" val="20196515"/>
  <p:tag name="KSO_WM_UNIT_LAYERLEVEL" val="1_1_1"/>
  <p:tag name="KSO_WM_TAG_VERSION" val="1.0"/>
  <p:tag name="KSO_WM_BEAUTIFY_FLAG" val="#wm#"/>
  <p:tag name="KSO_WM_UNIT_NOCLEAR" val="0"/>
  <p:tag name="KSO_WM_UNIT_COLOR_SCHEME_SHAPE_ID" val="36"/>
  <p:tag name="KSO_WM_UNIT_COLOR_SCHEME_PARENT_PAGE" val="0_2"/>
  <p:tag name="KSO_WM_UNIT_ADJUSTLAYOUT_ID" val="36"/>
  <p:tag name="KSO_WM_UNIT_DIAGRAM_MODELTYPE" val="stripeEnum"/>
  <p:tag name="KSO_WM_DIAGRAM_GROUP_CODE" val="l1-1"/>
  <p:tag name="KSO_WM_UNIT_TYPE" val="l_h_f"/>
  <p:tag name="KSO_WM_UNIT_INDEX" val="1_3_1"/>
  <p:tag name="KSO_WM_UNIT_PRESET_TEXT" val="点击此处添加正文，文字是您思想的提炼，请尽量言简意赅的阐述您的观点。祝愿您演讲顺利。"/>
  <p:tag name="KSO_WM_UNIT_VALUE" val="65"/>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515_2*l_h_i*1_1_2"/>
  <p:tag name="KSO_WM_TEMPLATE_CATEGORY" val="diagram"/>
  <p:tag name="KSO_WM_TEMPLATE_INDEX" val="20196515"/>
  <p:tag name="KSO_WM_UNIT_LAYERLEVEL" val="1_1_1"/>
  <p:tag name="KSO_WM_TAG_VERSION" val="1.0"/>
  <p:tag name="KSO_WM_BEAUTIFY_FLAG" val="#wm#"/>
  <p:tag name="KSO_WM_UNIT_COLOR_SCHEME_SHAPE_ID" val="37"/>
  <p:tag name="KSO_WM_UNIT_COLOR_SCHEME_PARENT_PAGE" val="0_2"/>
  <p:tag name="KSO_WM_UNIT_ADJUSTLAYOUT_ID" val="37"/>
  <p:tag name="KSO_WM_UNIT_DIAGRAM_MODELTYPE" val="stripeEnum"/>
  <p:tag name="KSO_WM_UNIT_SUBTYPE" val="d"/>
  <p:tag name="KSO_WM_DIAGRAM_GROUP_CODE" val="l1-1"/>
  <p:tag name="KSO_WM_UNIT_TYPE" val="l_h_i"/>
  <p:tag name="KSO_WM_UNIT_INDEX" val="1_1_2"/>
  <p:tag name="KSO_WM_UNIT_TEXT_FILL_FORE_SCHEMECOLOR_INDEX" val="15"/>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5860</Words>
  <Application>WPS 演示</Application>
  <PresentationFormat>宽屏</PresentationFormat>
  <Paragraphs>522</Paragraphs>
  <Slides>34</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34</vt:i4>
      </vt:variant>
    </vt:vector>
  </HeadingPairs>
  <TitlesOfParts>
    <vt:vector size="56"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黑体</vt:lpstr>
      <vt:lpstr>Calibri</vt:lpstr>
      <vt:lpstr>Arial Unicode MS</vt:lpstr>
      <vt:lpstr>華康圓體 Std W5</vt:lpstr>
      <vt:lpstr>等线</vt:lpstr>
      <vt:lpstr>Bahnschrift</vt:lpstr>
      <vt:lpstr>Gill Sans</vt:lpstr>
      <vt:lpstr>Open Sans</vt:lpstr>
      <vt:lpstr>Segoe Print</vt:lpstr>
      <vt:lpstr>Gill Sans MT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36</cp:revision>
  <dcterms:created xsi:type="dcterms:W3CDTF">2019-03-14T05:34:00Z</dcterms:created>
  <dcterms:modified xsi:type="dcterms:W3CDTF">2019-08-20T06:25:26Z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