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8742" r:id="rId5"/>
    <p:sldId id="1155" r:id="rId6"/>
    <p:sldId id="8877" r:id="rId7"/>
    <p:sldId id="8858" r:id="rId8"/>
    <p:sldId id="8878" r:id="rId9"/>
    <p:sldId id="8839" r:id="rId10"/>
    <p:sldId id="8799" r:id="rId11"/>
    <p:sldId id="8864" r:id="rId12"/>
    <p:sldId id="8879" r:id="rId13"/>
    <p:sldId id="8880" r:id="rId14"/>
    <p:sldId id="8881" r:id="rId15"/>
    <p:sldId id="8882" r:id="rId16"/>
    <p:sldId id="8884" r:id="rId17"/>
    <p:sldId id="8886" r:id="rId18"/>
    <p:sldId id="8888" r:id="rId19"/>
    <p:sldId id="8887" r:id="rId20"/>
    <p:sldId id="8892" r:id="rId21"/>
    <p:sldId id="8895" r:id="rId22"/>
    <p:sldId id="8896" r:id="rId23"/>
    <p:sldId id="8897" r:id="rId24"/>
    <p:sldId id="8899" r:id="rId25"/>
    <p:sldId id="8900" r:id="rId26"/>
    <p:sldId id="8901" r:id="rId27"/>
    <p:sldId id="8904" r:id="rId28"/>
    <p:sldId id="8866" r:id="rId29"/>
    <p:sldId id="8907" r:id="rId30"/>
    <p:sldId id="8909" r:id="rId31"/>
    <p:sldId id="8701" r:id="rId32"/>
  </p:sldIdLst>
  <p:sldSz cx="12192000"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300"/>
    <a:srgbClr val="295DAB"/>
    <a:srgbClr val="BF6495"/>
    <a:srgbClr val="765401"/>
    <a:srgbClr val="7ECDCF"/>
    <a:srgbClr val="007474"/>
    <a:srgbClr val="F89E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3883" autoAdjust="0"/>
  </p:normalViewPr>
  <p:slideViewPr>
    <p:cSldViewPr snapToGrid="0">
      <p:cViewPr varScale="1">
        <p:scale>
          <a:sx n="63" d="100"/>
          <a:sy n="63" d="100"/>
        </p:scale>
        <p:origin x="104" y="64"/>
      </p:cViewPr>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6" Type="http://schemas.openxmlformats.org/officeDocument/2006/relationships/tags" Target="tags/tag211.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D6A5BF-AF85-4822-8662-140251EFD62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B6BE45-737B-40D0-BEDC-BBA6373B888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1B6BE45-737B-40D0-BEDC-BBA6373B888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1B6BE45-737B-40D0-BEDC-BBA6373B888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418F03C3-53C1-4F10-8DAF-D1F318E96C6E}" type="slidenum">
              <a:rPr lang="zh-CN" altLang="en-US" smtClean="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1961"/>
            <a:ext cx="4368800" cy="308356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6" y="3801452"/>
            <a:ext cx="4511964" cy="431780"/>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3954706" y="4385250"/>
            <a:ext cx="4511964" cy="22845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7825"/>
            <a:ext cx="4488039" cy="1536868"/>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3" name="矩形 12"/>
          <p:cNvSpPr/>
          <p:nvPr userDrawn="1"/>
        </p:nvSpPr>
        <p:spPr>
          <a:xfrm>
            <a:off x="575945" y="0"/>
            <a:ext cx="11614150" cy="5600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1"/>
          </p:cNvPicPr>
          <p:nvPr userDrawn="1"/>
        </p:nvPicPr>
        <p:blipFill>
          <a:blip r:embed="rId2"/>
          <a:stretch>
            <a:fillRect/>
          </a:stretch>
        </p:blipFill>
        <p:spPr>
          <a:xfrm>
            <a:off x="0" y="0"/>
            <a:ext cx="640715" cy="5600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6DF443-8F7E-4977-BFCC-F1A978F95D50}"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68F158-A302-4CD1-A5B0-79C3BE92140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tags" Target="../tags/tag1.xml"/><Relationship Id="rId4" Type="http://schemas.openxmlformats.org/officeDocument/2006/relationships/image" Target="../media/image3.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7.xml"/><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tags" Target="../tags/tag21.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7.xml"/><Relationship Id="rId2" Type="http://schemas.openxmlformats.org/officeDocument/2006/relationships/tags" Target="../tags/tag22.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7.xml"/><Relationship Id="rId2" Type="http://schemas.openxmlformats.org/officeDocument/2006/relationships/image" Target="../media/image13.pn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7.xml"/><Relationship Id="rId2" Type="http://schemas.openxmlformats.org/officeDocument/2006/relationships/image" Target="../media/image14.png"/><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5.xml"/><Relationship Id="rId7"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tags" Target="../tags/tag25.xml"/><Relationship Id="rId4" Type="http://schemas.openxmlformats.org/officeDocument/2006/relationships/image" Target="../media/image15.png"/><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3" Type="http://schemas.openxmlformats.org/officeDocument/2006/relationships/notesSlide" Target="../notesSlides/notesSlide16.xml"/><Relationship Id="rId42" Type="http://schemas.openxmlformats.org/officeDocument/2006/relationships/slideLayout" Target="../slideLayouts/slideLayout7.xml"/><Relationship Id="rId41" Type="http://schemas.openxmlformats.org/officeDocument/2006/relationships/tags" Target="../tags/tag65.xml"/><Relationship Id="rId40" Type="http://schemas.openxmlformats.org/officeDocument/2006/relationships/tags" Target="../tags/tag64.xml"/><Relationship Id="rId4" Type="http://schemas.openxmlformats.org/officeDocument/2006/relationships/tags" Target="../tags/tag28.xml"/><Relationship Id="rId39" Type="http://schemas.openxmlformats.org/officeDocument/2006/relationships/tags" Target="../tags/tag63.xml"/><Relationship Id="rId38" Type="http://schemas.openxmlformats.org/officeDocument/2006/relationships/tags" Target="../tags/tag62.xml"/><Relationship Id="rId37" Type="http://schemas.openxmlformats.org/officeDocument/2006/relationships/tags" Target="../tags/tag61.xml"/><Relationship Id="rId36" Type="http://schemas.openxmlformats.org/officeDocument/2006/relationships/tags" Target="../tags/tag60.xml"/><Relationship Id="rId35" Type="http://schemas.openxmlformats.org/officeDocument/2006/relationships/tags" Target="../tags/tag59.xml"/><Relationship Id="rId34" Type="http://schemas.openxmlformats.org/officeDocument/2006/relationships/tags" Target="../tags/tag58.xml"/><Relationship Id="rId33" Type="http://schemas.openxmlformats.org/officeDocument/2006/relationships/tags" Target="../tags/tag57.xml"/><Relationship Id="rId32" Type="http://schemas.openxmlformats.org/officeDocument/2006/relationships/tags" Target="../tags/tag56.xml"/><Relationship Id="rId31" Type="http://schemas.openxmlformats.org/officeDocument/2006/relationships/tags" Target="../tags/tag55.xml"/><Relationship Id="rId30" Type="http://schemas.openxmlformats.org/officeDocument/2006/relationships/tags" Target="../tags/tag54.xml"/><Relationship Id="rId3" Type="http://schemas.openxmlformats.org/officeDocument/2006/relationships/tags" Target="../tags/tag27.xml"/><Relationship Id="rId29" Type="http://schemas.openxmlformats.org/officeDocument/2006/relationships/tags" Target="../tags/tag53.xml"/><Relationship Id="rId28" Type="http://schemas.openxmlformats.org/officeDocument/2006/relationships/tags" Target="../tags/tag52.xml"/><Relationship Id="rId27" Type="http://schemas.openxmlformats.org/officeDocument/2006/relationships/tags" Target="../tags/tag51.xml"/><Relationship Id="rId26" Type="http://schemas.openxmlformats.org/officeDocument/2006/relationships/tags" Target="../tags/tag50.xml"/><Relationship Id="rId25" Type="http://schemas.openxmlformats.org/officeDocument/2006/relationships/tags" Target="../tags/tag49.xml"/><Relationship Id="rId24" Type="http://schemas.openxmlformats.org/officeDocument/2006/relationships/tags" Target="../tags/tag48.xml"/><Relationship Id="rId23" Type="http://schemas.openxmlformats.org/officeDocument/2006/relationships/tags" Target="../tags/tag47.xml"/><Relationship Id="rId22" Type="http://schemas.openxmlformats.org/officeDocument/2006/relationships/tags" Target="../tags/tag46.xml"/><Relationship Id="rId21" Type="http://schemas.openxmlformats.org/officeDocument/2006/relationships/tags" Target="../tags/tag45.xml"/><Relationship Id="rId20" Type="http://schemas.openxmlformats.org/officeDocument/2006/relationships/tags" Target="../tags/tag44.xml"/><Relationship Id="rId2" Type="http://schemas.openxmlformats.org/officeDocument/2006/relationships/tags" Target="../tags/tag26.xml"/><Relationship Id="rId19" Type="http://schemas.openxmlformats.org/officeDocument/2006/relationships/tags" Target="../tags/tag43.xml"/><Relationship Id="rId18" Type="http://schemas.openxmlformats.org/officeDocument/2006/relationships/tags" Target="../tags/tag42.xml"/><Relationship Id="rId17" Type="http://schemas.openxmlformats.org/officeDocument/2006/relationships/tags" Target="../tags/tag41.xml"/><Relationship Id="rId16" Type="http://schemas.openxmlformats.org/officeDocument/2006/relationships/tags" Target="../tags/tag40.xml"/><Relationship Id="rId15" Type="http://schemas.openxmlformats.org/officeDocument/2006/relationships/tags" Target="../tags/tag39.xml"/><Relationship Id="rId14" Type="http://schemas.openxmlformats.org/officeDocument/2006/relationships/tags" Target="../tags/tag38.xml"/><Relationship Id="rId13" Type="http://schemas.openxmlformats.org/officeDocument/2006/relationships/tags" Target="../tags/tag37.xml"/><Relationship Id="rId12" Type="http://schemas.openxmlformats.org/officeDocument/2006/relationships/tags" Target="../tags/tag36.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7.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9" Type="http://schemas.openxmlformats.org/officeDocument/2006/relationships/tags" Target="../tags/tag73.xml"/><Relationship Id="rId8" Type="http://schemas.openxmlformats.org/officeDocument/2006/relationships/tags" Target="../tags/tag72.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3" Type="http://schemas.openxmlformats.org/officeDocument/2006/relationships/notesSlide" Target="../notesSlides/notesSlide18.xml"/><Relationship Id="rId12" Type="http://schemas.openxmlformats.org/officeDocument/2006/relationships/slideLayout" Target="../slideLayouts/slideLayout7.xml"/><Relationship Id="rId11" Type="http://schemas.openxmlformats.org/officeDocument/2006/relationships/image" Target="../media/image19.png"/><Relationship Id="rId10" Type="http://schemas.openxmlformats.org/officeDocument/2006/relationships/tags" Target="../tags/tag74.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4.jpe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7.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image" Target="../media/image1.png"/><Relationship Id="rId4" Type="http://schemas.openxmlformats.org/officeDocument/2006/relationships/tags" Target="../tags/tag78.xml"/><Relationship Id="rId36" Type="http://schemas.openxmlformats.org/officeDocument/2006/relationships/notesSlide" Target="../notesSlides/notesSlide20.xml"/><Relationship Id="rId35" Type="http://schemas.openxmlformats.org/officeDocument/2006/relationships/slideLayout" Target="../slideLayouts/slideLayout7.xml"/><Relationship Id="rId34" Type="http://schemas.openxmlformats.org/officeDocument/2006/relationships/tags" Target="../tags/tag107.xml"/><Relationship Id="rId33" Type="http://schemas.openxmlformats.org/officeDocument/2006/relationships/tags" Target="../tags/tag106.xml"/><Relationship Id="rId32" Type="http://schemas.openxmlformats.org/officeDocument/2006/relationships/tags" Target="../tags/tag105.xml"/><Relationship Id="rId31" Type="http://schemas.openxmlformats.org/officeDocument/2006/relationships/tags" Target="../tags/tag104.xml"/><Relationship Id="rId30" Type="http://schemas.openxmlformats.org/officeDocument/2006/relationships/tags" Target="../tags/tag103.xml"/><Relationship Id="rId3" Type="http://schemas.openxmlformats.org/officeDocument/2006/relationships/tags" Target="../tags/tag77.xml"/><Relationship Id="rId29" Type="http://schemas.openxmlformats.org/officeDocument/2006/relationships/tags" Target="../tags/tag102.xml"/><Relationship Id="rId28" Type="http://schemas.openxmlformats.org/officeDocument/2006/relationships/tags" Target="../tags/tag101.xml"/><Relationship Id="rId27" Type="http://schemas.openxmlformats.org/officeDocument/2006/relationships/tags" Target="../tags/tag100.xml"/><Relationship Id="rId26" Type="http://schemas.openxmlformats.org/officeDocument/2006/relationships/tags" Target="../tags/tag99.xml"/><Relationship Id="rId25" Type="http://schemas.openxmlformats.org/officeDocument/2006/relationships/tags" Target="../tags/tag98.xml"/><Relationship Id="rId24" Type="http://schemas.openxmlformats.org/officeDocument/2006/relationships/tags" Target="../tags/tag97.xml"/><Relationship Id="rId23" Type="http://schemas.openxmlformats.org/officeDocument/2006/relationships/tags" Target="../tags/tag96.xml"/><Relationship Id="rId22" Type="http://schemas.openxmlformats.org/officeDocument/2006/relationships/tags" Target="../tags/tag95.xml"/><Relationship Id="rId21" Type="http://schemas.openxmlformats.org/officeDocument/2006/relationships/tags" Target="../tags/tag94.xml"/><Relationship Id="rId20" Type="http://schemas.openxmlformats.org/officeDocument/2006/relationships/tags" Target="../tags/tag93.xml"/><Relationship Id="rId2" Type="http://schemas.openxmlformats.org/officeDocument/2006/relationships/tags" Target="../tags/tag76.xml"/><Relationship Id="rId19" Type="http://schemas.openxmlformats.org/officeDocument/2006/relationships/tags" Target="../tags/tag92.xml"/><Relationship Id="rId18" Type="http://schemas.openxmlformats.org/officeDocument/2006/relationships/tags" Target="../tags/tag91.xml"/><Relationship Id="rId17" Type="http://schemas.openxmlformats.org/officeDocument/2006/relationships/tags" Target="../tags/tag90.xml"/><Relationship Id="rId16" Type="http://schemas.openxmlformats.org/officeDocument/2006/relationships/tags" Target="../tags/tag89.xml"/><Relationship Id="rId15" Type="http://schemas.openxmlformats.org/officeDocument/2006/relationships/tags" Target="../tags/tag88.xml"/><Relationship Id="rId14" Type="http://schemas.openxmlformats.org/officeDocument/2006/relationships/tags" Target="../tags/tag87.xml"/><Relationship Id="rId13" Type="http://schemas.openxmlformats.org/officeDocument/2006/relationships/tags" Target="../tags/tag86.xml"/><Relationship Id="rId12" Type="http://schemas.openxmlformats.org/officeDocument/2006/relationships/tags" Target="../tags/tag85.xml"/><Relationship Id="rId11" Type="http://schemas.openxmlformats.org/officeDocument/2006/relationships/tags" Target="../tags/tag84.xml"/><Relationship Id="rId10" Type="http://schemas.openxmlformats.org/officeDocument/2006/relationships/tags" Target="../tags/tag83.xml"/><Relationship Id="rId1" Type="http://schemas.openxmlformats.org/officeDocument/2006/relationships/tags" Target="../tags/tag75.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7.xml"/><Relationship Id="rId2" Type="http://schemas.openxmlformats.org/officeDocument/2006/relationships/image" Target="../media/image22.png"/><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7.xml"/><Relationship Id="rId2" Type="http://schemas.openxmlformats.org/officeDocument/2006/relationships/image" Target="../media/image23.png"/><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tags" Target="../tags/tag114.xml"/><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tags" Target="../tags/tag109.xml"/><Relationship Id="rId29" Type="http://schemas.openxmlformats.org/officeDocument/2006/relationships/notesSlide" Target="../notesSlides/notesSlide23.xml"/><Relationship Id="rId28" Type="http://schemas.openxmlformats.org/officeDocument/2006/relationships/slideLayout" Target="../slideLayouts/slideLayout7.xml"/><Relationship Id="rId27" Type="http://schemas.openxmlformats.org/officeDocument/2006/relationships/tags" Target="../tags/tag133.xml"/><Relationship Id="rId26" Type="http://schemas.openxmlformats.org/officeDocument/2006/relationships/tags" Target="../tags/tag132.xml"/><Relationship Id="rId25" Type="http://schemas.openxmlformats.org/officeDocument/2006/relationships/tags" Target="../tags/tag131.xml"/><Relationship Id="rId24" Type="http://schemas.openxmlformats.org/officeDocument/2006/relationships/tags" Target="../tags/tag130.xml"/><Relationship Id="rId23" Type="http://schemas.openxmlformats.org/officeDocument/2006/relationships/tags" Target="../tags/tag129.xml"/><Relationship Id="rId22" Type="http://schemas.openxmlformats.org/officeDocument/2006/relationships/tags" Target="../tags/tag128.xml"/><Relationship Id="rId21" Type="http://schemas.openxmlformats.org/officeDocument/2006/relationships/tags" Target="../tags/tag127.xml"/><Relationship Id="rId20" Type="http://schemas.openxmlformats.org/officeDocument/2006/relationships/tags" Target="../tags/tag126.xml"/><Relationship Id="rId2" Type="http://schemas.openxmlformats.org/officeDocument/2006/relationships/tags" Target="../tags/tag108.xml"/><Relationship Id="rId19" Type="http://schemas.openxmlformats.org/officeDocument/2006/relationships/tags" Target="../tags/tag125.xml"/><Relationship Id="rId18" Type="http://schemas.openxmlformats.org/officeDocument/2006/relationships/tags" Target="../tags/tag124.xml"/><Relationship Id="rId17" Type="http://schemas.openxmlformats.org/officeDocument/2006/relationships/tags" Target="../tags/tag123.xml"/><Relationship Id="rId16" Type="http://schemas.openxmlformats.org/officeDocument/2006/relationships/tags" Target="../tags/tag122.xml"/><Relationship Id="rId15" Type="http://schemas.openxmlformats.org/officeDocument/2006/relationships/tags" Target="../tags/tag121.xml"/><Relationship Id="rId14" Type="http://schemas.openxmlformats.org/officeDocument/2006/relationships/tags" Target="../tags/tag120.xml"/><Relationship Id="rId13" Type="http://schemas.openxmlformats.org/officeDocument/2006/relationships/tags" Target="../tags/tag119.xml"/><Relationship Id="rId12" Type="http://schemas.openxmlformats.org/officeDocument/2006/relationships/tags" Target="../tags/tag118.xml"/><Relationship Id="rId11" Type="http://schemas.openxmlformats.org/officeDocument/2006/relationships/tags" Target="../tags/tag117.xml"/><Relationship Id="rId10" Type="http://schemas.openxmlformats.org/officeDocument/2006/relationships/tags" Target="../tags/tag116.xml"/><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9" Type="http://schemas.openxmlformats.org/officeDocument/2006/relationships/tags" Target="../tags/tag141.xml"/><Relationship Id="rId8" Type="http://schemas.openxmlformats.org/officeDocument/2006/relationships/tags" Target="../tags/tag140.xml"/><Relationship Id="rId7" Type="http://schemas.openxmlformats.org/officeDocument/2006/relationships/tags" Target="../tags/tag139.xml"/><Relationship Id="rId6" Type="http://schemas.openxmlformats.org/officeDocument/2006/relationships/tags" Target="../tags/tag138.xml"/><Relationship Id="rId5" Type="http://schemas.openxmlformats.org/officeDocument/2006/relationships/tags" Target="../tags/tag137.xml"/><Relationship Id="rId4" Type="http://schemas.openxmlformats.org/officeDocument/2006/relationships/tags" Target="../tags/tag136.xml"/><Relationship Id="rId3" Type="http://schemas.openxmlformats.org/officeDocument/2006/relationships/tags" Target="../tags/tag135.xml"/><Relationship Id="rId25" Type="http://schemas.openxmlformats.org/officeDocument/2006/relationships/notesSlide" Target="../notesSlides/notesSlide24.xml"/><Relationship Id="rId24" Type="http://schemas.openxmlformats.org/officeDocument/2006/relationships/slideLayout" Target="../slideLayouts/slideLayout7.xml"/><Relationship Id="rId23" Type="http://schemas.openxmlformats.org/officeDocument/2006/relationships/tags" Target="../tags/tag155.xml"/><Relationship Id="rId22" Type="http://schemas.openxmlformats.org/officeDocument/2006/relationships/tags" Target="../tags/tag154.xml"/><Relationship Id="rId21" Type="http://schemas.openxmlformats.org/officeDocument/2006/relationships/tags" Target="../tags/tag153.xml"/><Relationship Id="rId20" Type="http://schemas.openxmlformats.org/officeDocument/2006/relationships/tags" Target="../tags/tag152.xml"/><Relationship Id="rId2" Type="http://schemas.openxmlformats.org/officeDocument/2006/relationships/tags" Target="../tags/tag134.xml"/><Relationship Id="rId19" Type="http://schemas.openxmlformats.org/officeDocument/2006/relationships/tags" Target="../tags/tag151.xml"/><Relationship Id="rId18" Type="http://schemas.openxmlformats.org/officeDocument/2006/relationships/tags" Target="../tags/tag150.xml"/><Relationship Id="rId17" Type="http://schemas.openxmlformats.org/officeDocument/2006/relationships/tags" Target="../tags/tag149.xml"/><Relationship Id="rId16" Type="http://schemas.openxmlformats.org/officeDocument/2006/relationships/tags" Target="../tags/tag148.xml"/><Relationship Id="rId15" Type="http://schemas.openxmlformats.org/officeDocument/2006/relationships/tags" Target="../tags/tag147.xml"/><Relationship Id="rId14" Type="http://schemas.openxmlformats.org/officeDocument/2006/relationships/tags" Target="../tags/tag146.xml"/><Relationship Id="rId13" Type="http://schemas.openxmlformats.org/officeDocument/2006/relationships/tags" Target="../tags/tag145.xml"/><Relationship Id="rId12" Type="http://schemas.openxmlformats.org/officeDocument/2006/relationships/tags" Target="../tags/tag144.xml"/><Relationship Id="rId11" Type="http://schemas.openxmlformats.org/officeDocument/2006/relationships/tags" Target="../tags/tag143.xml"/><Relationship Id="rId10" Type="http://schemas.openxmlformats.org/officeDocument/2006/relationships/tags" Target="../tags/tag142.xml"/><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9" Type="http://schemas.openxmlformats.org/officeDocument/2006/relationships/tags" Target="../tags/tag163.xml"/><Relationship Id="rId8" Type="http://schemas.openxmlformats.org/officeDocument/2006/relationships/tags" Target="../tags/tag162.xml"/><Relationship Id="rId7" Type="http://schemas.openxmlformats.org/officeDocument/2006/relationships/tags" Target="../tags/tag161.xml"/><Relationship Id="rId6" Type="http://schemas.openxmlformats.org/officeDocument/2006/relationships/tags" Target="../tags/tag160.xml"/><Relationship Id="rId5" Type="http://schemas.openxmlformats.org/officeDocument/2006/relationships/tags" Target="../tags/tag159.xml"/><Relationship Id="rId4" Type="http://schemas.openxmlformats.org/officeDocument/2006/relationships/tags" Target="../tags/tag158.xml"/><Relationship Id="rId3" Type="http://schemas.openxmlformats.org/officeDocument/2006/relationships/tags" Target="../tags/tag157.xml"/><Relationship Id="rId28" Type="http://schemas.openxmlformats.org/officeDocument/2006/relationships/notesSlide" Target="../notesSlides/notesSlide25.xml"/><Relationship Id="rId27" Type="http://schemas.openxmlformats.org/officeDocument/2006/relationships/slideLayout" Target="../slideLayouts/slideLayout7.xml"/><Relationship Id="rId26" Type="http://schemas.openxmlformats.org/officeDocument/2006/relationships/tags" Target="../tags/tag179.xml"/><Relationship Id="rId25" Type="http://schemas.openxmlformats.org/officeDocument/2006/relationships/tags" Target="../tags/tag178.xml"/><Relationship Id="rId24" Type="http://schemas.openxmlformats.org/officeDocument/2006/relationships/tags" Target="../tags/tag177.xml"/><Relationship Id="rId23" Type="http://schemas.openxmlformats.org/officeDocument/2006/relationships/tags" Target="../tags/tag176.xml"/><Relationship Id="rId22" Type="http://schemas.openxmlformats.org/officeDocument/2006/relationships/tags" Target="../tags/tag175.xml"/><Relationship Id="rId21" Type="http://schemas.openxmlformats.org/officeDocument/2006/relationships/tags" Target="../tags/tag174.xml"/><Relationship Id="rId20" Type="http://schemas.openxmlformats.org/officeDocument/2006/relationships/tags" Target="../tags/tag173.xml"/><Relationship Id="rId2" Type="http://schemas.openxmlformats.org/officeDocument/2006/relationships/tags" Target="../tags/tag156.xml"/><Relationship Id="rId19" Type="http://schemas.openxmlformats.org/officeDocument/2006/relationships/image" Target="../media/image24.png"/><Relationship Id="rId18" Type="http://schemas.openxmlformats.org/officeDocument/2006/relationships/tags" Target="../tags/tag172.xml"/><Relationship Id="rId17" Type="http://schemas.openxmlformats.org/officeDocument/2006/relationships/tags" Target="../tags/tag171.xml"/><Relationship Id="rId16" Type="http://schemas.openxmlformats.org/officeDocument/2006/relationships/tags" Target="../tags/tag170.xml"/><Relationship Id="rId15" Type="http://schemas.openxmlformats.org/officeDocument/2006/relationships/tags" Target="../tags/tag169.xml"/><Relationship Id="rId14" Type="http://schemas.openxmlformats.org/officeDocument/2006/relationships/tags" Target="../tags/tag168.xml"/><Relationship Id="rId13" Type="http://schemas.openxmlformats.org/officeDocument/2006/relationships/tags" Target="../tags/tag167.xml"/><Relationship Id="rId12" Type="http://schemas.openxmlformats.org/officeDocument/2006/relationships/tags" Target="../tags/tag166.xml"/><Relationship Id="rId11" Type="http://schemas.openxmlformats.org/officeDocument/2006/relationships/tags" Target="../tags/tag165.xml"/><Relationship Id="rId10" Type="http://schemas.openxmlformats.org/officeDocument/2006/relationships/tags" Target="../tags/tag164.xml"/><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9" Type="http://schemas.openxmlformats.org/officeDocument/2006/relationships/tags" Target="../tags/tag187.xml"/><Relationship Id="rId8" Type="http://schemas.openxmlformats.org/officeDocument/2006/relationships/tags" Target="../tags/tag186.xml"/><Relationship Id="rId7" Type="http://schemas.openxmlformats.org/officeDocument/2006/relationships/tags" Target="../tags/tag185.xml"/><Relationship Id="rId6" Type="http://schemas.openxmlformats.org/officeDocument/2006/relationships/tags" Target="../tags/tag184.xml"/><Relationship Id="rId5" Type="http://schemas.openxmlformats.org/officeDocument/2006/relationships/tags" Target="../tags/tag183.xml"/><Relationship Id="rId4" Type="http://schemas.openxmlformats.org/officeDocument/2006/relationships/tags" Target="../tags/tag182.xml"/><Relationship Id="rId3" Type="http://schemas.openxmlformats.org/officeDocument/2006/relationships/tags" Target="../tags/tag181.xml"/><Relationship Id="rId2" Type="http://schemas.openxmlformats.org/officeDocument/2006/relationships/tags" Target="../tags/tag180.xml"/><Relationship Id="rId12" Type="http://schemas.openxmlformats.org/officeDocument/2006/relationships/notesSlide" Target="../notesSlides/notesSlide26.xml"/><Relationship Id="rId11" Type="http://schemas.openxmlformats.org/officeDocument/2006/relationships/slideLayout" Target="../slideLayouts/slideLayout7.xml"/><Relationship Id="rId10" Type="http://schemas.openxmlformats.org/officeDocument/2006/relationships/tags" Target="../tags/tag188.xml"/><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9" Type="http://schemas.openxmlformats.org/officeDocument/2006/relationships/tags" Target="../tags/tag196.xml"/><Relationship Id="rId8" Type="http://schemas.openxmlformats.org/officeDocument/2006/relationships/tags" Target="../tags/tag195.xml"/><Relationship Id="rId7" Type="http://schemas.openxmlformats.org/officeDocument/2006/relationships/tags" Target="../tags/tag194.xml"/><Relationship Id="rId6" Type="http://schemas.openxmlformats.org/officeDocument/2006/relationships/tags" Target="../tags/tag193.xml"/><Relationship Id="rId5" Type="http://schemas.openxmlformats.org/officeDocument/2006/relationships/tags" Target="../tags/tag192.xml"/><Relationship Id="rId4" Type="http://schemas.openxmlformats.org/officeDocument/2006/relationships/tags" Target="../tags/tag191.xml"/><Relationship Id="rId3" Type="http://schemas.openxmlformats.org/officeDocument/2006/relationships/tags" Target="../tags/tag190.xml"/><Relationship Id="rId25" Type="http://schemas.openxmlformats.org/officeDocument/2006/relationships/notesSlide" Target="../notesSlides/notesSlide27.xml"/><Relationship Id="rId24" Type="http://schemas.openxmlformats.org/officeDocument/2006/relationships/slideLayout" Target="../slideLayouts/slideLayout7.xml"/><Relationship Id="rId23" Type="http://schemas.openxmlformats.org/officeDocument/2006/relationships/tags" Target="../tags/tag210.xml"/><Relationship Id="rId22" Type="http://schemas.openxmlformats.org/officeDocument/2006/relationships/tags" Target="../tags/tag209.xml"/><Relationship Id="rId21" Type="http://schemas.openxmlformats.org/officeDocument/2006/relationships/tags" Target="../tags/tag208.xml"/><Relationship Id="rId20" Type="http://schemas.openxmlformats.org/officeDocument/2006/relationships/tags" Target="../tags/tag207.xml"/><Relationship Id="rId2" Type="http://schemas.openxmlformats.org/officeDocument/2006/relationships/tags" Target="../tags/tag189.xml"/><Relationship Id="rId19" Type="http://schemas.openxmlformats.org/officeDocument/2006/relationships/tags" Target="../tags/tag206.xml"/><Relationship Id="rId18" Type="http://schemas.openxmlformats.org/officeDocument/2006/relationships/tags" Target="../tags/tag205.xml"/><Relationship Id="rId17" Type="http://schemas.openxmlformats.org/officeDocument/2006/relationships/tags" Target="../tags/tag204.xml"/><Relationship Id="rId16" Type="http://schemas.openxmlformats.org/officeDocument/2006/relationships/tags" Target="../tags/tag203.xml"/><Relationship Id="rId15" Type="http://schemas.openxmlformats.org/officeDocument/2006/relationships/tags" Target="../tags/tag202.xml"/><Relationship Id="rId14" Type="http://schemas.openxmlformats.org/officeDocument/2006/relationships/tags" Target="../tags/tag201.xml"/><Relationship Id="rId13" Type="http://schemas.openxmlformats.org/officeDocument/2006/relationships/tags" Target="../tags/tag200.xml"/><Relationship Id="rId12" Type="http://schemas.openxmlformats.org/officeDocument/2006/relationships/tags" Target="../tags/tag199.xml"/><Relationship Id="rId11" Type="http://schemas.openxmlformats.org/officeDocument/2006/relationships/tags" Target="../tags/tag198.xml"/><Relationship Id="rId10" Type="http://schemas.openxmlformats.org/officeDocument/2006/relationships/tags" Target="../tags/tag197.xml"/><Relationship Id="rId1" Type="http://schemas.openxmlformats.org/officeDocument/2006/relationships/image" Target="../media/image1.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4.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tags" Target="../tags/tag13.xml"/><Relationship Id="rId4" Type="http://schemas.openxmlformats.org/officeDocument/2006/relationships/image" Target="../media/image1.png"/><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5.xml"/><Relationship Id="rId7"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7.xml"/><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tags" Target="../tags/tag18.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7.xml"/><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tags" Target="../tags/tag19.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7.xml"/><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tags" Target="../tags/tag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r="42857"/>
          <a:stretch>
            <a:fillRect/>
          </a:stretch>
        </p:blipFill>
        <p:spPr>
          <a:xfrm>
            <a:off x="0" y="0"/>
            <a:ext cx="5791200" cy="6858000"/>
          </a:xfrm>
          <a:prstGeom prst="rect">
            <a:avLst/>
          </a:prstGeom>
        </p:spPr>
      </p:pic>
      <p:pic>
        <p:nvPicPr>
          <p:cNvPr id="19" name="守护甜心 - 唯美纯音乐">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8372203" y="-2237014"/>
            <a:ext cx="609521" cy="609521"/>
          </a:xfrm>
          <a:prstGeom prst="rect">
            <a:avLst/>
          </a:prstGeom>
        </p:spPr>
      </p:pic>
      <p:sp>
        <p:nvSpPr>
          <p:cNvPr id="14" name="矩形 13"/>
          <p:cNvSpPr/>
          <p:nvPr/>
        </p:nvSpPr>
        <p:spPr>
          <a:xfrm>
            <a:off x="4856480" y="1529715"/>
            <a:ext cx="5741670" cy="3524250"/>
          </a:xfrm>
          <a:prstGeom prst="rect">
            <a:avLst/>
          </a:prstGeom>
          <a:solidFill>
            <a:schemeClr val="bg1"/>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4" name="组合 3"/>
          <p:cNvGrpSpPr/>
          <p:nvPr/>
        </p:nvGrpSpPr>
        <p:grpSpPr>
          <a:xfrm>
            <a:off x="3908425" y="2001520"/>
            <a:ext cx="8035290" cy="2606675"/>
            <a:chOff x="6155" y="3152"/>
            <a:chExt cx="12654" cy="4105"/>
          </a:xfrm>
        </p:grpSpPr>
        <p:sp>
          <p:nvSpPr>
            <p:cNvPr id="20" name="矩形 19"/>
            <p:cNvSpPr/>
            <p:nvPr/>
          </p:nvSpPr>
          <p:spPr>
            <a:xfrm>
              <a:off x="6155" y="3161"/>
              <a:ext cx="12655" cy="4096"/>
            </a:xfrm>
            <a:prstGeom prst="rect">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1" name="矩形 20"/>
            <p:cNvSpPr/>
            <p:nvPr/>
          </p:nvSpPr>
          <p:spPr>
            <a:xfrm>
              <a:off x="8618" y="3152"/>
              <a:ext cx="9571" cy="40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3" name="文本框 22"/>
          <p:cNvSpPr txBox="1"/>
          <p:nvPr/>
        </p:nvSpPr>
        <p:spPr>
          <a:xfrm>
            <a:off x="5825490" y="2784475"/>
            <a:ext cx="5372100" cy="1014730"/>
          </a:xfrm>
          <a:prstGeom prst="rect">
            <a:avLst/>
          </a:prstGeom>
          <a:noFill/>
        </p:spPr>
        <p:txBody>
          <a:bodyPr wrap="square" rtlCol="0" anchor="ctr" anchorCtr="0">
            <a:spAutoFit/>
          </a:bodyPr>
          <a:lstStyle/>
          <a:p>
            <a:pPr algn="ctr"/>
            <a:r>
              <a:rPr lang="zh-CN" altLang="en-US" sz="6000" b="1" spc="700" dirty="0">
                <a:solidFill>
                  <a:schemeClr val="bg1">
                    <a:lumMod val="95000"/>
                  </a:schemeClr>
                </a:solidFill>
                <a:uFillTx/>
                <a:latin typeface="微软雅黑" panose="020B0503020204020204" charset="-122"/>
                <a:ea typeface="微软雅黑" panose="020B0503020204020204" charset="-122"/>
                <a:sym typeface="Source Han Serif SC" panose="02020400000000000000" pitchFamily="18" charset="-122"/>
              </a:rPr>
              <a:t>大学体育教程</a:t>
            </a:r>
            <a:endParaRPr lang="zh-CN" altLang="en-US" sz="6000" b="1" spc="700" dirty="0">
              <a:solidFill>
                <a:schemeClr val="bg1">
                  <a:lumMod val="95000"/>
                </a:schemeClr>
              </a:solidFill>
              <a:uFillTx/>
              <a:latin typeface="微软雅黑" panose="020B0503020204020204" charset="-122"/>
              <a:ea typeface="微软雅黑" panose="020B0503020204020204" charset="-122"/>
              <a:sym typeface="Source Han Serif SC" panose="02020400000000000000" pitchFamily="18" charset="-122"/>
            </a:endParaRPr>
          </a:p>
        </p:txBody>
      </p:sp>
      <p:sp>
        <p:nvSpPr>
          <p:cNvPr id="28" name="矩形 27"/>
          <p:cNvSpPr/>
          <p:nvPr/>
        </p:nvSpPr>
        <p:spPr>
          <a:xfrm>
            <a:off x="5791200" y="6192639"/>
            <a:ext cx="6400800" cy="6653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矩形 17"/>
          <p:cNvSpPr/>
          <p:nvPr/>
        </p:nvSpPr>
        <p:spPr>
          <a:xfrm>
            <a:off x="11945257" y="1542437"/>
            <a:ext cx="246743" cy="367737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4"/>
                                        </p:tgtEl>
                                        <p:attrNameLst>
                                          <p:attrName>style.visibility</p:attrName>
                                        </p:attrNameLst>
                                      </p:cBhvr>
                                      <p:to>
                                        <p:strVal val="visible"/>
                                      </p:to>
                                    </p:set>
                                    <p:anim calcmode="lin" valueType="num">
                                      <p:cBhvr additive="base">
                                        <p:cTn id="7" dur="1000"/>
                                        <p:tgtEl>
                                          <p:spTgt spid="14"/>
                                        </p:tgtEl>
                                        <p:attrNameLst>
                                          <p:attrName>ppt_x</p:attrName>
                                        </p:attrNameLst>
                                      </p:cBhvr>
                                      <p:tavLst>
                                        <p:tav tm="0">
                                          <p:val>
                                            <p:strVal val="#ppt_x-#ppt_w*1.125000"/>
                                          </p:val>
                                        </p:tav>
                                        <p:tav tm="100000">
                                          <p:val>
                                            <p:strVal val="#ppt_x"/>
                                          </p:val>
                                        </p:tav>
                                      </p:tavLst>
                                    </p:anim>
                                    <p:animEffect transition="in" filter="wipe(right)">
                                      <p:cBhvr>
                                        <p:cTn id="8" dur="1000"/>
                                        <p:tgtEl>
                                          <p:spTgt spid="14"/>
                                        </p:tgtEl>
                                      </p:cBhvr>
                                    </p:animEffect>
                                  </p:childTnLst>
                                </p:cTn>
                              </p:par>
                            </p:childTnLst>
                          </p:cTn>
                        </p:par>
                        <p:par>
                          <p:cTn id="9" fill="hold">
                            <p:stCondLst>
                              <p:cond delay="1000"/>
                            </p:stCondLst>
                            <p:childTnLst>
                              <p:par>
                                <p:cTn id="10" presetID="12" presetClass="entr" presetSubtype="4" fill="hold" nodeType="afterEffect">
                                  <p:stCondLst>
                                    <p:cond delay="0"/>
                                  </p:stCondLst>
                                  <p:childTnLst>
                                    <p:set>
                                      <p:cBhvr>
                                        <p:cTn id="11" dur="1000" fill="hold">
                                          <p:stCondLst>
                                            <p:cond delay="0"/>
                                          </p:stCondLst>
                                        </p:cTn>
                                        <p:tgtEl>
                                          <p:spTgt spid="4"/>
                                        </p:tgtEl>
                                        <p:attrNameLst>
                                          <p:attrName>style.visibility</p:attrName>
                                        </p:attrNameLst>
                                      </p:cBhvr>
                                      <p:to>
                                        <p:strVal val="visible"/>
                                      </p:to>
                                    </p:set>
                                    <p:anim calcmode="lin" valueType="num">
                                      <p:cBhvr additive="base">
                                        <p:cTn id="12" dur="1000"/>
                                        <p:tgtEl>
                                          <p:spTgt spid="4"/>
                                        </p:tgtEl>
                                        <p:attrNameLst>
                                          <p:attrName>ppt_y</p:attrName>
                                        </p:attrNameLst>
                                      </p:cBhvr>
                                      <p:tavLst>
                                        <p:tav tm="0">
                                          <p:val>
                                            <p:strVal val="#ppt_y+#ppt_h*1.125000"/>
                                          </p:val>
                                        </p:tav>
                                        <p:tav tm="100000">
                                          <p:val>
                                            <p:strVal val="#ppt_y"/>
                                          </p:val>
                                        </p:tav>
                                      </p:tavLst>
                                    </p:anim>
                                    <p:animEffect transition="in" filter="wipe(up)">
                                      <p:cBhvr>
                                        <p:cTn id="13" dur="1000"/>
                                        <p:tgtEl>
                                          <p:spTgt spid="4"/>
                                        </p:tgtEl>
                                      </p:cBhvr>
                                    </p:animEffect>
                                  </p:childTnLst>
                                </p:cTn>
                              </p:par>
                            </p:childTnLst>
                          </p:cTn>
                        </p:par>
                        <p:par>
                          <p:cTn id="14" fill="hold">
                            <p:stCondLst>
                              <p:cond delay="2000"/>
                            </p:stCondLst>
                            <p:childTnLst>
                              <p:par>
                                <p:cTn id="15" presetID="12" presetClass="entr" presetSubtype="4" fill="hold" grpId="0" nodeType="afterEffect">
                                  <p:stCondLst>
                                    <p:cond delay="0"/>
                                  </p:stCondLst>
                                  <p:childTnLst>
                                    <p:set>
                                      <p:cBhvr>
                                        <p:cTn id="16" dur="1000" fill="hold">
                                          <p:stCondLst>
                                            <p:cond delay="0"/>
                                          </p:stCondLst>
                                        </p:cTn>
                                        <p:tgtEl>
                                          <p:spTgt spid="23"/>
                                        </p:tgtEl>
                                        <p:attrNameLst>
                                          <p:attrName>style.visibility</p:attrName>
                                        </p:attrNameLst>
                                      </p:cBhvr>
                                      <p:to>
                                        <p:strVal val="visible"/>
                                      </p:to>
                                    </p:set>
                                    <p:anim calcmode="lin" valueType="num">
                                      <p:cBhvr additive="base">
                                        <p:cTn id="17" dur="1000"/>
                                        <p:tgtEl>
                                          <p:spTgt spid="23"/>
                                        </p:tgtEl>
                                        <p:attrNameLst>
                                          <p:attrName>ppt_y</p:attrName>
                                        </p:attrNameLst>
                                      </p:cBhvr>
                                      <p:tavLst>
                                        <p:tav tm="0">
                                          <p:val>
                                            <p:strVal val="#ppt_y+#ppt_h*1.125000"/>
                                          </p:val>
                                        </p:tav>
                                        <p:tav tm="100000">
                                          <p:val>
                                            <p:strVal val="#ppt_y"/>
                                          </p:val>
                                        </p:tav>
                                      </p:tavLst>
                                    </p:anim>
                                    <p:animEffect transition="in" filter="wipe(up)">
                                      <p:cBhvr>
                                        <p:cTn id="1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9" repeatCount="indefinite" fill="remove" display="0">
                  <p:stCondLst>
                    <p:cond delay="indefinite"/>
                  </p:stCondLst>
                  <p:endCondLst>
                    <p:cond evt="onStopAudio" delay="0">
                      <p:tgtEl>
                        <p:sldTgt/>
                      </p:tgtEl>
                    </p:cond>
                  </p:endCondLst>
                </p:cTn>
                <p:tgtEl>
                  <p:spTgt spid="19"/>
                </p:tgtEl>
              </p:cMediaNode>
            </p:audio>
          </p:childTnLst>
        </p:cTn>
      </p:par>
    </p:tnLst>
    <p:bldLst>
      <p:bldP spid="14" grpId="0" animBg="1"/>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形状 141"/>
          <p:cNvSpPr/>
          <p:nvPr>
            <p:custDataLst>
              <p:tags r:id="rId1"/>
            </p:custDataLst>
          </p:nvPr>
        </p:nvSpPr>
        <p:spPr>
          <a:xfrm>
            <a:off x="20955" y="617220"/>
            <a:ext cx="6680200" cy="6240780"/>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rgbClr val="F4B183">
              <a:alpha val="1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pic>
        <p:nvPicPr>
          <p:cNvPr id="6" name="图片 5"/>
          <p:cNvPicPr>
            <a:picLocks noChangeAspect="1"/>
          </p:cNvPicPr>
          <p:nvPr/>
        </p:nvPicPr>
        <p:blipFill>
          <a:blip r:embed="rId2"/>
          <a:stretch>
            <a:fillRect/>
          </a:stretch>
        </p:blipFill>
        <p:spPr>
          <a:xfrm>
            <a:off x="0" y="2540"/>
            <a:ext cx="588645" cy="517525"/>
          </a:xfrm>
          <a:prstGeom prst="rect">
            <a:avLst/>
          </a:prstGeom>
        </p:spPr>
      </p:pic>
      <p:sp>
        <p:nvSpPr>
          <p:cNvPr id="3" name="文本框 2"/>
          <p:cNvSpPr txBox="1"/>
          <p:nvPr/>
        </p:nvSpPr>
        <p:spPr>
          <a:xfrm>
            <a:off x="801370" y="85090"/>
            <a:ext cx="719201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定向地图、指北针及器材使用</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123" name="矩形 18"/>
          <p:cNvSpPr/>
          <p:nvPr/>
        </p:nvSpPr>
        <p:spPr>
          <a:xfrm>
            <a:off x="695960" y="1228725"/>
            <a:ext cx="10977880" cy="4730750"/>
          </a:xfrm>
          <a:prstGeom prst="rect">
            <a:avLst/>
          </a:prstGeom>
          <a:noFill/>
          <a:ln w="9525">
            <a:noFill/>
          </a:ln>
        </p:spPr>
        <p:txBody>
          <a:bodyPr wrap="square" anchor="t">
            <a:spAutoFit/>
          </a:bodyPr>
          <a:p>
            <a:pPr indent="0" algn="just" fontAlgn="auto">
              <a:lnSpc>
                <a:spcPct val="150000"/>
              </a:lnSpc>
              <a:spcBef>
                <a:spcPts val="10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3. 定向地图上的地物符号</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539750" indent="-285750" algn="just" fontAlgn="auto">
              <a:lnSpc>
                <a:spcPct val="150000"/>
              </a:lnSpc>
              <a:spcBef>
                <a:spcPts val="500"/>
              </a:spcBef>
              <a:buFont typeface="Wingdings" panose="05000000000000000000" charset="0"/>
              <a:buChar char="p"/>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在定向地图上用来表示实地某种物体的图形和注记的叫地物符号。按符号所代表的事物情况，地图上的地物符号一般分为：</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54000" indent="0" algn="just" fontAlgn="auto">
              <a:lnSpc>
                <a:spcPct val="150000"/>
              </a:lnSpc>
              <a:spcBef>
                <a:spcPts val="500"/>
              </a:spcBef>
              <a:buFont typeface="Wingdings" panose="05000000000000000000" charset="0"/>
              <a:buNone/>
            </a:pP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（1）点状符号：用来表示实地上很小但是有特别意义的一些地物，</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54000" indent="0" algn="just" fontAlgn="auto">
              <a:lnSpc>
                <a:spcPct val="150000"/>
              </a:lnSpc>
              <a:spcBef>
                <a:spcPts val="500"/>
              </a:spcBef>
              <a:buFont typeface="Wingdings" panose="05000000000000000000" charset="0"/>
              <a:buNone/>
            </a:pP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        如独立树、山洞。</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54000" indent="0" algn="just" fontAlgn="auto">
              <a:lnSpc>
                <a:spcPct val="150000"/>
              </a:lnSpc>
              <a:spcBef>
                <a:spcPts val="500"/>
              </a:spcBef>
              <a:buFont typeface="Wingdings" panose="05000000000000000000" charset="0"/>
              <a:buNone/>
            </a:pP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（2）线状符号：用来表示实地中线状特征，如电线、道路。</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54000" indent="0" algn="just" fontAlgn="auto">
              <a:lnSpc>
                <a:spcPct val="150000"/>
              </a:lnSpc>
              <a:spcBef>
                <a:spcPts val="500"/>
              </a:spcBef>
              <a:buFont typeface="Wingdings" panose="05000000000000000000" charset="0"/>
              <a:buNone/>
            </a:pP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（3）面状符号：用来表示实地中面积较大的区域，如建筑物、田野。</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285750" algn="just" fontAlgn="auto">
              <a:lnSpc>
                <a:spcPct val="150000"/>
              </a:lnSpc>
              <a:spcBef>
                <a:spcPts val="500"/>
              </a:spcBef>
              <a:buFont typeface="Wingdings" panose="05000000000000000000" charset="0"/>
              <a:buChar char="p"/>
            </a:pPr>
            <a:r>
              <a:rPr lang="zh-CN" altLang="en-US" sz="1600" b="1" dirty="0">
                <a:solidFill>
                  <a:srgbClr val="545454"/>
                </a:solidFill>
                <a:uFillTx/>
                <a:latin typeface="微软雅黑" panose="020B0503020204020204" charset="-122"/>
                <a:ea typeface="微软雅黑" panose="020B0503020204020204" charset="-122"/>
                <a:sym typeface="微软雅黑" panose="020B0503020204020204" charset="-122"/>
              </a:rPr>
              <a:t>这些符号有以下特点：</a:t>
            </a:r>
            <a:endParaRPr lang="zh-CN" altLang="en-US" sz="1600" b="1" dirty="0">
              <a:solidFill>
                <a:srgbClr val="545454"/>
              </a:solidFill>
              <a:uFillTx/>
              <a:latin typeface="微软雅黑" panose="020B0503020204020204" charset="-122"/>
              <a:ea typeface="微软雅黑" panose="020B0503020204020204" charset="-122"/>
              <a:sym typeface="微软雅黑" panose="020B0503020204020204" charset="-122"/>
            </a:endParaRPr>
          </a:p>
          <a:p>
            <a:pPr marL="254000" indent="0" algn="just" fontAlgn="auto">
              <a:lnSpc>
                <a:spcPct val="150000"/>
              </a:lnSpc>
              <a:spcBef>
                <a:spcPts val="500"/>
              </a:spcBef>
              <a:buFont typeface="Wingdings" panose="05000000000000000000" charset="0"/>
              <a:buNone/>
            </a:pPr>
            <a:r>
              <a:rPr lang="zh-CN" altLang="en-US" sz="1600" b="1" dirty="0">
                <a:solidFill>
                  <a:srgbClr val="545454"/>
                </a:solidFill>
                <a:uFillTx/>
                <a:latin typeface="微软雅黑" panose="020B0503020204020204" charset="-122"/>
                <a:ea typeface="微软雅黑" panose="020B0503020204020204" charset="-122"/>
                <a:sym typeface="微软雅黑" panose="020B0503020204020204" charset="-122"/>
              </a:rPr>
              <a:t>（1）</a:t>
            </a: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地图上的地物符号与地物的平面形状相似，如公路、湖泊。</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54000" indent="0" algn="just" fontAlgn="auto">
              <a:lnSpc>
                <a:spcPct val="150000"/>
              </a:lnSpc>
              <a:spcBef>
                <a:spcPts val="500"/>
              </a:spcBef>
              <a:buFont typeface="Wingdings" panose="05000000000000000000" charset="0"/>
              <a:buNone/>
            </a:pP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（2）地图上的地物符号与地物的侧面形状相近，如突出树、烟囱。</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54000" indent="0" algn="just" fontAlgn="auto">
              <a:lnSpc>
                <a:spcPct val="150000"/>
              </a:lnSpc>
              <a:spcBef>
                <a:spcPts val="500"/>
              </a:spcBef>
              <a:buFont typeface="Wingdings" panose="05000000000000000000" charset="0"/>
              <a:buNone/>
            </a:pP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（3）地图上的地物符号与地物的意义相关，如石头、雕像</a:t>
            </a:r>
            <a:r>
              <a:rPr lang="zh-CN" altLang="en-US" sz="1600" b="1" dirty="0">
                <a:solidFill>
                  <a:srgbClr val="545454"/>
                </a:solidFill>
                <a:uFillTx/>
                <a:latin typeface="微软雅黑" panose="020B0503020204020204" charset="-122"/>
                <a:ea typeface="微软雅黑" panose="020B0503020204020204" charset="-122"/>
                <a:sym typeface="微软雅黑" panose="020B0503020204020204" charset="-122"/>
              </a:rPr>
              <a:t>。</a:t>
            </a:r>
            <a:endParaRPr lang="zh-CN" altLang="en-US" sz="1600" b="1"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4" name="图片 3"/>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7162800" y="2609215"/>
            <a:ext cx="4079240" cy="33502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 calcmode="lin" valueType="num">
                                      <p:cBhvr additive="base">
                                        <p:cTn id="7" dur="1000"/>
                                        <p:tgtEl>
                                          <p:spTgt spid="5123"/>
                                        </p:tgtEl>
                                        <p:attrNameLst>
                                          <p:attrName>ppt_x</p:attrName>
                                        </p:attrNameLst>
                                      </p:cBhvr>
                                      <p:tavLst>
                                        <p:tav tm="0">
                                          <p:val>
                                            <p:strVal val="#ppt_x-#ppt_w*1.125000"/>
                                          </p:val>
                                        </p:tav>
                                        <p:tav tm="100000">
                                          <p:val>
                                            <p:strVal val="#ppt_x"/>
                                          </p:val>
                                        </p:tav>
                                      </p:tavLst>
                                    </p:anim>
                                    <p:animEffect transition="in" filter="wipe(right)">
                                      <p:cBhvr>
                                        <p:cTn id="8"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3" name="文本框 2"/>
          <p:cNvSpPr txBox="1"/>
          <p:nvPr/>
        </p:nvSpPr>
        <p:spPr>
          <a:xfrm>
            <a:off x="801370" y="85090"/>
            <a:ext cx="719201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定向地图、指北针及器材使用</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123" name="矩形 18"/>
          <p:cNvSpPr/>
          <p:nvPr/>
        </p:nvSpPr>
        <p:spPr>
          <a:xfrm>
            <a:off x="695960" y="869950"/>
            <a:ext cx="10800000" cy="1696720"/>
          </a:xfrm>
          <a:prstGeom prst="rect">
            <a:avLst/>
          </a:prstGeom>
          <a:noFill/>
          <a:ln w="9525">
            <a:noFill/>
          </a:ln>
        </p:spPr>
        <p:txBody>
          <a:bodyPr wrap="square" anchor="t">
            <a:spAutoFit/>
          </a:bodyPr>
          <a:p>
            <a:pPr indent="0" algn="just" fontAlgn="auto">
              <a:lnSpc>
                <a:spcPct val="150000"/>
              </a:lnSpc>
              <a:spcBef>
                <a:spcPts val="10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4. 定向地图上的地貌符号</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539750" indent="-285750" algn="just" fontAlgn="auto">
              <a:lnSpc>
                <a:spcPct val="150000"/>
              </a:lnSpc>
              <a:spcBef>
                <a:spcPts val="500"/>
              </a:spcBef>
              <a:buFont typeface="Wingdings" panose="05000000000000000000" charset="0"/>
              <a:buChar char="p"/>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在定向地图上用等高线来表示地球表面起伏不平地貌的形状及起伏状态。等高线是地图上地面高程相等的各相邻点所连成的曲线。</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539750" indent="-285750" algn="just" fontAlgn="auto">
              <a:lnSpc>
                <a:spcPct val="150000"/>
              </a:lnSpc>
              <a:spcBef>
                <a:spcPts val="500"/>
              </a:spcBef>
              <a:buFont typeface="Wingdings" panose="05000000000000000000" charset="0"/>
              <a:buChar char="p"/>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等高线所表示的地貌形态主要有山顶、山脚、山背、山谷、鞍部、凹地、斜面山等。</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2" name="图片 1"/>
          <p:cNvPicPr>
            <a:picLocks noChangeAspect="1"/>
          </p:cNvPicPr>
          <p:nvPr/>
        </p:nvPicPr>
        <p:blipFill>
          <a:blip r:embed="rId2"/>
          <a:stretch>
            <a:fillRect/>
          </a:stretch>
        </p:blipFill>
        <p:spPr>
          <a:xfrm>
            <a:off x="3081020" y="2805430"/>
            <a:ext cx="6029325" cy="34480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 calcmode="lin" valueType="num">
                                      <p:cBhvr additive="base">
                                        <p:cTn id="7" dur="1000"/>
                                        <p:tgtEl>
                                          <p:spTgt spid="5123"/>
                                        </p:tgtEl>
                                        <p:attrNameLst>
                                          <p:attrName>ppt_y</p:attrName>
                                        </p:attrNameLst>
                                      </p:cBhvr>
                                      <p:tavLst>
                                        <p:tav tm="0">
                                          <p:val>
                                            <p:strVal val="#ppt_y-#ppt_h*1.125000"/>
                                          </p:val>
                                        </p:tav>
                                        <p:tav tm="100000">
                                          <p:val>
                                            <p:strVal val="#ppt_y"/>
                                          </p:val>
                                        </p:tav>
                                      </p:tavLst>
                                    </p:anim>
                                    <p:animEffect transition="in" filter="wipe(down)">
                                      <p:cBhvr>
                                        <p:cTn id="8"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7175" name="圆角矩形 9"/>
          <p:cNvSpPr/>
          <p:nvPr/>
        </p:nvSpPr>
        <p:spPr>
          <a:xfrm>
            <a:off x="659765" y="2061210"/>
            <a:ext cx="6506210" cy="3091180"/>
          </a:xfrm>
          <a:prstGeom prst="roundRect">
            <a:avLst>
              <a:gd name="adj" fmla="val 1278"/>
            </a:avLst>
          </a:prstGeom>
          <a:solidFill>
            <a:srgbClr val="FF8500">
              <a:alpha val="50000"/>
            </a:srgbClr>
          </a:solidFill>
          <a:ln w="9525">
            <a:noFill/>
          </a:ln>
        </p:spPr>
        <p:txBody>
          <a:bodyPr wrap="none" lIns="91429" tIns="45715" rIns="91429" bIns="45715" anchor="ctr"/>
          <a:p>
            <a:pPr algn="ctr" eaLnBrk="0" hangingPunct="0"/>
            <a:endParaRPr lang="zh-CN" altLang="zh-CN" sz="2400" dirty="0">
              <a:solidFill>
                <a:srgbClr val="FFFFFF">
                  <a:alpha val="11000"/>
                </a:srgbClr>
              </a:solidFill>
              <a:latin typeface="华康俪金黑W8(P)" pitchFamily="2" charset="-122"/>
              <a:ea typeface="华康俪金黑W8(P)" pitchFamily="2" charset="-122"/>
              <a:sym typeface="华康俪金黑W8(P)" pitchFamily="2" charset="-122"/>
            </a:endParaRPr>
          </a:p>
        </p:txBody>
      </p:sp>
      <p:sp>
        <p:nvSpPr>
          <p:cNvPr id="3" name="文本框 2"/>
          <p:cNvSpPr txBox="1"/>
          <p:nvPr/>
        </p:nvSpPr>
        <p:spPr>
          <a:xfrm>
            <a:off x="801370" y="85090"/>
            <a:ext cx="719201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定向地图、指北针及器材使用</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123" name="矩形 18"/>
          <p:cNvSpPr/>
          <p:nvPr/>
        </p:nvSpPr>
        <p:spPr>
          <a:xfrm>
            <a:off x="872490" y="2081530"/>
            <a:ext cx="6119495" cy="2997200"/>
          </a:xfrm>
          <a:prstGeom prst="rect">
            <a:avLst/>
          </a:prstGeom>
          <a:noFill/>
          <a:ln w="9525">
            <a:noFill/>
          </a:ln>
        </p:spPr>
        <p:txBody>
          <a:bodyPr wrap="square" anchor="t">
            <a:spAutoFit/>
          </a:bodyPr>
          <a:p>
            <a:pPr indent="-285750" algn="just" fontAlgn="auto">
              <a:lnSpc>
                <a:spcPct val="150000"/>
              </a:lnSpc>
              <a:spcBef>
                <a:spcPts val="500"/>
              </a:spcBef>
              <a:buFont typeface="Wingdings" panose="05000000000000000000" charset="0"/>
              <a:buChar char="p"/>
            </a:pP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等高线表示地貌起伏状态是通过各种基本地貌形态、地线性和特征点及它们与行进路线的关系来判定地面起伏。</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50000"/>
              </a:lnSpc>
              <a:spcBef>
                <a:spcPts val="500"/>
              </a:spcBef>
              <a:buFont typeface="Wingdings" panose="05000000000000000000" charset="0"/>
              <a:buNone/>
            </a:pPr>
            <a:r>
              <a:rPr lang="zh-CN" altLang="en-US" sz="1600" b="1" dirty="0">
                <a:solidFill>
                  <a:srgbClr val="545454"/>
                </a:solidFill>
                <a:uFillTx/>
                <a:latin typeface="微软雅黑" panose="020B0503020204020204" charset="-122"/>
                <a:ea typeface="微软雅黑" panose="020B0503020204020204" charset="-122"/>
                <a:sym typeface="微软雅黑" panose="020B0503020204020204" charset="-122"/>
              </a:rPr>
              <a:t>等高线的特点：</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50000"/>
              </a:lnSpc>
              <a:spcBef>
                <a:spcPts val="500"/>
              </a:spcBef>
              <a:buFont typeface="Wingdings" panose="05000000000000000000" charset="0"/>
              <a:buNone/>
            </a:pP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（1）同一条等高线上，各点的高度相等，并各自闭合。</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50000"/>
              </a:lnSpc>
              <a:spcBef>
                <a:spcPts val="500"/>
              </a:spcBef>
              <a:buFont typeface="Wingdings" panose="05000000000000000000" charset="0"/>
              <a:buNone/>
            </a:pP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（2）在同一幅地图上，等高线多，山就高；等高线少，山就低。</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50000"/>
              </a:lnSpc>
              <a:spcBef>
                <a:spcPts val="500"/>
              </a:spcBef>
              <a:buFont typeface="Wingdings" panose="05000000000000000000" charset="0"/>
              <a:buNone/>
            </a:pP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（3）同一幅地图上，等高线间隔小，实地坡度陡；反之，则相反。</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50000"/>
              </a:lnSpc>
              <a:spcBef>
                <a:spcPts val="500"/>
              </a:spcBef>
              <a:buFont typeface="Wingdings" panose="05000000000000000000" charset="0"/>
              <a:buNone/>
            </a:pP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（4）等高线的弯曲形状与相应实地的地貌形态相似。</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4" name="图片 3"/>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7165975" y="2061210"/>
            <a:ext cx="4426585" cy="31623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 calcmode="lin" valueType="num">
                                      <p:cBhvr additive="base">
                                        <p:cTn id="7" dur="1000"/>
                                        <p:tgtEl>
                                          <p:spTgt spid="5123"/>
                                        </p:tgtEl>
                                        <p:attrNameLst>
                                          <p:attrName>ppt_y</p:attrName>
                                        </p:attrNameLst>
                                      </p:cBhvr>
                                      <p:tavLst>
                                        <p:tav tm="0">
                                          <p:val>
                                            <p:strVal val="#ppt_y+#ppt_h*1.125000"/>
                                          </p:val>
                                        </p:tav>
                                        <p:tav tm="100000">
                                          <p:val>
                                            <p:strVal val="#ppt_y"/>
                                          </p:val>
                                        </p:tav>
                                      </p:tavLst>
                                    </p:anim>
                                    <p:animEffect transition="in" filter="wipe(up)">
                                      <p:cBhvr>
                                        <p:cTn id="8"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3" name="文本框 2"/>
          <p:cNvSpPr txBox="1"/>
          <p:nvPr/>
        </p:nvSpPr>
        <p:spPr>
          <a:xfrm>
            <a:off x="801370" y="85090"/>
            <a:ext cx="719201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定向地图、指北针及器材使用</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123" name="矩形 18"/>
          <p:cNvSpPr/>
          <p:nvPr/>
        </p:nvSpPr>
        <p:spPr>
          <a:xfrm>
            <a:off x="721360" y="1273175"/>
            <a:ext cx="10748645" cy="3928110"/>
          </a:xfrm>
          <a:prstGeom prst="rect">
            <a:avLst/>
          </a:prstGeom>
          <a:noFill/>
          <a:ln w="9525">
            <a:noFill/>
          </a:ln>
        </p:spPr>
        <p:txBody>
          <a:bodyPr wrap="square" anchor="t">
            <a:spAutoFit/>
          </a:bodyPr>
          <a:p>
            <a:pPr indent="0" algn="just" fontAlgn="auto">
              <a:lnSpc>
                <a:spcPct val="150000"/>
              </a:lnSpc>
              <a:spcBef>
                <a:spcPts val="10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5. 定向地图方位与磁北方向线</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50000"/>
              </a:lnSpc>
              <a:spcBef>
                <a:spcPts val="1000"/>
              </a:spcBef>
              <a:buFont typeface="Wingdings" panose="05000000000000000000" charset="0"/>
              <a:buChar char="p"/>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定向地图的方位是上北下南、左西右东。图上绘有若干条相等距离的、平行的、北端带有箭头的红色线条，这就是磁北方向线。磁北方向线所指的方向是地图的北方。</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50000"/>
              </a:lnSpc>
              <a:spcBef>
                <a:spcPts val="10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6. 定向地图上图例注记</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50000"/>
              </a:lnSpc>
              <a:spcBef>
                <a:spcPts val="1000"/>
              </a:spcBef>
              <a:buFont typeface="Wingdings" panose="05000000000000000000" charset="0"/>
              <a:buChar char="p"/>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定向地图应有图例说明、检查点说明以及图名和出版单位说明等。图例说明可以帮助理解地图所表示的事物。根据国际定联《定向运动地图制图规范》，定向地图上的语言符号分为地貌、岩石与石块、水系与淤泥地、植被、人工地物、技术符号、线路符号7 个类别。</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50000"/>
              </a:lnSpc>
              <a:spcBef>
                <a:spcPts val="1000"/>
              </a:spcBef>
              <a:buFont typeface="Wingdings" panose="05000000000000000000" charset="0"/>
              <a:buChar char="p"/>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在地图的一侧，我们还可以看到一个以符号表形式出现的《检查点说明》（图2-1-6），可以帮助你迅速找到检查点。</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4" name="矩形 3"/>
          <p:cNvSpPr/>
          <p:nvPr>
            <p:custDataLst>
              <p:tags r:id="rId2"/>
            </p:custDataLst>
          </p:nvPr>
        </p:nvSpPr>
        <p:spPr>
          <a:xfrm>
            <a:off x="-1" y="6216910"/>
            <a:ext cx="6480000" cy="18000"/>
          </a:xfrm>
          <a:prstGeom prst="rect">
            <a:avLst/>
          </a:prstGeom>
          <a:solidFill>
            <a:schemeClr val="accent2"/>
          </a:solidFill>
          <a:ln>
            <a:solidFill>
              <a:srgbClr val="FF9300"/>
            </a:solid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grpSp>
        <p:nvGrpSpPr>
          <p:cNvPr id="9" name="组合 8"/>
          <p:cNvGrpSpPr/>
          <p:nvPr/>
        </p:nvGrpSpPr>
        <p:grpSpPr>
          <a:xfrm>
            <a:off x="6605905" y="6078220"/>
            <a:ext cx="1051560" cy="288290"/>
            <a:chOff x="10403" y="9844"/>
            <a:chExt cx="1656" cy="454"/>
          </a:xfrm>
        </p:grpSpPr>
        <p:sp>
          <p:nvSpPr>
            <p:cNvPr id="5" name="矩形 4"/>
            <p:cNvSpPr/>
            <p:nvPr/>
          </p:nvSpPr>
          <p:spPr>
            <a:xfrm>
              <a:off x="10403" y="9844"/>
              <a:ext cx="454" cy="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11012" y="9844"/>
              <a:ext cx="454" cy="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11605" y="9844"/>
              <a:ext cx="454" cy="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 calcmode="lin" valueType="num">
                                      <p:cBhvr additive="base">
                                        <p:cTn id="7" dur="1000"/>
                                        <p:tgtEl>
                                          <p:spTgt spid="5123"/>
                                        </p:tgtEl>
                                        <p:attrNameLst>
                                          <p:attrName>ppt_y</p:attrName>
                                        </p:attrNameLst>
                                      </p:cBhvr>
                                      <p:tavLst>
                                        <p:tav tm="0">
                                          <p:val>
                                            <p:strVal val="#ppt_y-#ppt_h*1.125000"/>
                                          </p:val>
                                        </p:tav>
                                        <p:tav tm="100000">
                                          <p:val>
                                            <p:strVal val="#ppt_y"/>
                                          </p:val>
                                        </p:tav>
                                      </p:tavLst>
                                    </p:anim>
                                    <p:animEffect transition="in" filter="wipe(down)">
                                      <p:cBhvr>
                                        <p:cTn id="8"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26260" y="1285240"/>
            <a:ext cx="9032240" cy="5039360"/>
          </a:xfrm>
          <a:prstGeom prst="rect">
            <a:avLst/>
          </a:prstGeom>
          <a:solidFill>
            <a:schemeClr val="accent1">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3" name="文本框 2"/>
          <p:cNvSpPr txBox="1"/>
          <p:nvPr/>
        </p:nvSpPr>
        <p:spPr>
          <a:xfrm>
            <a:off x="801370" y="85090"/>
            <a:ext cx="719201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定向地图、指北针及器材使用</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2" name="图片 1"/>
          <p:cNvPicPr>
            <a:picLocks noChangeAspect="1"/>
          </p:cNvPicPr>
          <p:nvPr/>
        </p:nvPicPr>
        <p:blipFill>
          <a:blip r:embed="rId2"/>
          <a:stretch>
            <a:fillRect/>
          </a:stretch>
        </p:blipFill>
        <p:spPr>
          <a:xfrm>
            <a:off x="3185160" y="996315"/>
            <a:ext cx="6313805" cy="56172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blinds/>
      </p:transition>
    </mc:Choice>
    <mc:Fallback>
      <p:transition spd="slow">
        <p:blind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3" name="文本框 2"/>
          <p:cNvSpPr txBox="1"/>
          <p:nvPr/>
        </p:nvSpPr>
        <p:spPr>
          <a:xfrm>
            <a:off x="801370" y="85090"/>
            <a:ext cx="719201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定向地图、指北针及器材使用</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7175" name="圆角矩形 9"/>
          <p:cNvSpPr/>
          <p:nvPr/>
        </p:nvSpPr>
        <p:spPr>
          <a:xfrm>
            <a:off x="801370" y="2374900"/>
            <a:ext cx="5702300" cy="2590165"/>
          </a:xfrm>
          <a:prstGeom prst="roundRect">
            <a:avLst>
              <a:gd name="adj" fmla="val 1278"/>
            </a:avLst>
          </a:prstGeom>
          <a:solidFill>
            <a:srgbClr val="FF8500">
              <a:alpha val="50000"/>
            </a:srgbClr>
          </a:solidFill>
          <a:ln w="9525">
            <a:noFill/>
          </a:ln>
        </p:spPr>
        <p:txBody>
          <a:bodyPr wrap="none" lIns="91429" tIns="45715" rIns="91429" bIns="45715" anchor="ctr"/>
          <a:p>
            <a:pPr algn="ctr" eaLnBrk="0" hangingPunct="0"/>
            <a:endParaRPr lang="zh-CN" altLang="zh-CN" sz="2400" dirty="0">
              <a:solidFill>
                <a:srgbClr val="FFFFFF">
                  <a:alpha val="11000"/>
                </a:srgbClr>
              </a:solidFill>
              <a:latin typeface="华康俪金黑W8(P)" pitchFamily="2" charset="-122"/>
              <a:ea typeface="华康俪金黑W8(P)" pitchFamily="2" charset="-122"/>
              <a:sym typeface="华康俪金黑W8(P)" pitchFamily="2" charset="-122"/>
            </a:endParaRPr>
          </a:p>
        </p:txBody>
      </p:sp>
      <p:sp>
        <p:nvSpPr>
          <p:cNvPr id="2" name="矩形 18"/>
          <p:cNvSpPr/>
          <p:nvPr/>
        </p:nvSpPr>
        <p:spPr>
          <a:xfrm>
            <a:off x="1125855" y="2621915"/>
            <a:ext cx="5080000" cy="2002155"/>
          </a:xfrm>
          <a:prstGeom prst="rect">
            <a:avLst/>
          </a:prstGeom>
          <a:noFill/>
          <a:ln w="9525">
            <a:noFill/>
          </a:ln>
        </p:spPr>
        <p:txBody>
          <a:bodyPr wrap="square" anchor="t">
            <a:spAutoFit/>
          </a:bodyPr>
          <a:p>
            <a:pPr indent="0" algn="just" fontAlgn="auto">
              <a:lnSpc>
                <a:spcPct val="150000"/>
              </a:lnSpc>
              <a:spcBef>
                <a:spcPts val="5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7. 比赛路线</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575945" indent="-285750" algn="just" fontAlgn="auto">
              <a:lnSpc>
                <a:spcPct val="150000"/>
              </a:lnSpc>
              <a:spcBef>
                <a:spcPts val="500"/>
              </a:spcBef>
              <a:buFont typeface="Wingdings" panose="05000000000000000000" charset="0"/>
              <a:buChar char="p"/>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定向运动比赛时在定向运动地图上标绘的路线称为定向比赛路线，它包括一个起点（用三角表示）、一个终点（用双圆圈表示）和一系列的点标（用单圆圈表示）。（图20-2-7）</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10" name="图片 9"/>
          <p:cNvPicPr>
            <a:picLocks noChangeAspect="1"/>
          </p:cNvPicPr>
          <p:nvPr/>
        </p:nvPicPr>
        <p:blipFill>
          <a:blip r:embed="rId2"/>
          <a:stretch>
            <a:fillRect/>
          </a:stretch>
        </p:blipFill>
        <p:spPr>
          <a:xfrm>
            <a:off x="6503670" y="2661920"/>
            <a:ext cx="4798060" cy="20091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p:tgtEl>
                                          <p:spTgt spid="2"/>
                                        </p:tgtEl>
                                        <p:attrNameLst>
                                          <p:attrName>ppt_y</p:attrName>
                                        </p:attrNameLst>
                                      </p:cBhvr>
                                      <p:tavLst>
                                        <p:tav tm="0">
                                          <p:val>
                                            <p:strVal val="#ppt_y+#ppt_h*1.125000"/>
                                          </p:val>
                                        </p:tav>
                                        <p:tav tm="100000">
                                          <p:val>
                                            <p:strVal val="#ppt_y"/>
                                          </p:val>
                                        </p:tav>
                                      </p:tavLst>
                                    </p:anim>
                                    <p:animEffect transition="in" filter="wipe(up)">
                                      <p:cBhvr>
                                        <p:cTn id="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2" name="文本框 1"/>
          <p:cNvSpPr txBox="1"/>
          <p:nvPr/>
        </p:nvSpPr>
        <p:spPr>
          <a:xfrm>
            <a:off x="801370" y="85090"/>
            <a:ext cx="906335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定向地图、指北针及器材使用</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3912235" y="975995"/>
            <a:ext cx="451548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二、指北针</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sp>
        <p:nvSpPr>
          <p:cNvPr id="13" name="文本框 12"/>
          <p:cNvSpPr txBox="1"/>
          <p:nvPr>
            <p:custDataLst>
              <p:tags r:id="rId2"/>
            </p:custDataLst>
          </p:nvPr>
        </p:nvSpPr>
        <p:spPr>
          <a:xfrm>
            <a:off x="4614284" y="1960042"/>
            <a:ext cx="3252821" cy="3775856"/>
          </a:xfrm>
          <a:prstGeom prst="rect">
            <a:avLst/>
          </a:prstGeom>
          <a:noFill/>
          <a:ln>
            <a:solidFill>
              <a:schemeClr val="accent1"/>
            </a:solidFill>
          </a:ln>
        </p:spPr>
        <p:txBody>
          <a:bodyPr wrap="square" rtlCol="0" anchor="ctr">
            <a:normAutofit/>
          </a:bodyPr>
          <a:p>
            <a:pPr lvl="0" indent="0" algn="ctr" defTabSz="685800" fontAlgn="ctr">
              <a:lnSpc>
                <a:spcPct val="130000"/>
              </a:lnSpc>
              <a:spcBef>
                <a:spcPts val="1000"/>
              </a:spcBef>
              <a:spcAft>
                <a:spcPts val="0"/>
              </a:spcAft>
              <a:buSzPct val="100000"/>
              <a:buFont typeface="Wingdings" panose="05000000000000000000" charset="0"/>
              <a:buNone/>
            </a:pPr>
            <a:r>
              <a:rPr lang="zh-CN" altLang="en-US" sz="1600" b="1"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（一）指北针类型</a:t>
            </a:r>
            <a:endParaRPr lang="zh-CN" altLang="en-US" sz="16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285750" lvl="1" indent="0" algn="ctr" defTabSz="685800" fontAlgn="auto">
              <a:lnSpc>
                <a:spcPct val="150000"/>
              </a:lnSpc>
              <a:spcBef>
                <a:spcPts val="0"/>
              </a:spcBef>
              <a:spcAft>
                <a:spcPts val="0"/>
              </a:spcAft>
              <a:buSzPct val="100000"/>
              <a:buFont typeface="+mj-lt"/>
              <a:buNone/>
            </a:pPr>
            <a:r>
              <a:rPr lang="zh-CN" altLang="en-US" sz="16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常见的定向运动指北针包括3 种类型：刻度盘指北针、拇指指北针、拇指刻度盘指北针。如图所示。</a:t>
            </a:r>
            <a:endParaRPr lang="zh-CN" altLang="en-US" sz="16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4" name="矩形 13"/>
          <p:cNvSpPr/>
          <p:nvPr>
            <p:custDataLst>
              <p:tags r:id="rId3"/>
            </p:custDataLst>
          </p:nvPr>
        </p:nvSpPr>
        <p:spPr>
          <a:xfrm>
            <a:off x="976630" y="1960245"/>
            <a:ext cx="3476625" cy="3775710"/>
          </a:xfrm>
          <a:prstGeom prst="rect">
            <a:avLst/>
          </a:prstGeom>
          <a:blipFill rotWithShape="1">
            <a:blip r:embed="rId4"/>
            <a:stretch>
              <a:fillRect/>
            </a:stretch>
          </a:blipFill>
          <a:ln>
            <a:solidFill>
              <a:schemeClr val="accent1"/>
            </a:solidFill>
          </a:ln>
        </p:spPr>
        <p:style>
          <a:lnRef idx="2">
            <a:srgbClr val="1CADE4">
              <a:shade val="50000"/>
            </a:srgbClr>
          </a:lnRef>
          <a:fillRef idx="1">
            <a:srgbClr val="1CADE4"/>
          </a:fillRef>
          <a:effectRef idx="0">
            <a:srgbClr val="1CADE4"/>
          </a:effectRef>
          <a:fontRef idx="minor">
            <a:srgbClr val="FFFFFF"/>
          </a:fontRef>
        </p:style>
        <p:txBody>
          <a:bodyPr rtlCol="0" anchor="ctr"/>
          <a:p>
            <a:pPr algn="ctr" defTabSz="685800"/>
            <a:endParaRPr lang="zh-CN" altLang="en-US">
              <a:solidFill>
                <a:srgbClr val="FFFFFF"/>
              </a:solidFill>
            </a:endParaRPr>
          </a:p>
        </p:txBody>
      </p:sp>
      <p:sp>
        <p:nvSpPr>
          <p:cNvPr id="18" name="矩形 17"/>
          <p:cNvSpPr/>
          <p:nvPr>
            <p:custDataLst>
              <p:tags r:id="rId5"/>
            </p:custDataLst>
          </p:nvPr>
        </p:nvSpPr>
        <p:spPr>
          <a:xfrm>
            <a:off x="8037830" y="1960245"/>
            <a:ext cx="3242310" cy="3775710"/>
          </a:xfrm>
          <a:prstGeom prst="rect">
            <a:avLst/>
          </a:prstGeom>
          <a:blipFill rotWithShape="1">
            <a:blip r:embed="rId6"/>
            <a:stretch>
              <a:fillRect/>
            </a:stretch>
          </a:blipFill>
          <a:ln>
            <a:solidFill>
              <a:schemeClr val="accent1"/>
            </a:solidFill>
          </a:ln>
        </p:spPr>
        <p:style>
          <a:lnRef idx="2">
            <a:srgbClr val="1CADE4">
              <a:shade val="50000"/>
            </a:srgbClr>
          </a:lnRef>
          <a:fillRef idx="1">
            <a:srgbClr val="1CADE4"/>
          </a:fillRef>
          <a:effectRef idx="0">
            <a:srgbClr val="1CADE4"/>
          </a:effectRef>
          <a:fontRef idx="minor">
            <a:srgbClr val="FFFFFF"/>
          </a:fontRef>
        </p:style>
        <p:txBody>
          <a:bodyPr rtlCol="0" anchor="ctr"/>
          <a:p>
            <a:pPr algn="ctr" defTabSz="685800"/>
            <a:endParaRPr lang="zh-CN" altLang="en-US">
              <a:solidFill>
                <a:srgbClr val="FFFFFF"/>
              </a:solidFill>
            </a:endParaRPr>
          </a:p>
        </p:txBody>
      </p:sp>
    </p:spTree>
  </p:cSld>
  <p:clrMapOvr>
    <a:masterClrMapping/>
  </p:clrMapOvr>
  <mc:AlternateContent xmlns:mc="http://schemas.openxmlformats.org/markup-compatibility/2006">
    <mc:Choice xmlns:p14="http://schemas.microsoft.com/office/powerpoint/2010/main" Requires="p14">
      <p:transition spd="slow" p14:dur="1250">
        <p:comb/>
      </p:transition>
    </mc:Choice>
    <mc:Fallback>
      <p:transition spd="slow">
        <p:comb/>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2" name="文本框 1"/>
          <p:cNvSpPr txBox="1"/>
          <p:nvPr/>
        </p:nvSpPr>
        <p:spPr>
          <a:xfrm>
            <a:off x="801370" y="85090"/>
            <a:ext cx="906335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定向地图、指北针及器材使用</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3912235" y="945515"/>
            <a:ext cx="451548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二、指北针</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sp>
        <p:nvSpPr>
          <p:cNvPr id="17" name="矩形 18"/>
          <p:cNvSpPr/>
          <p:nvPr/>
        </p:nvSpPr>
        <p:spPr>
          <a:xfrm>
            <a:off x="769620" y="1589405"/>
            <a:ext cx="10800000" cy="1307465"/>
          </a:xfrm>
          <a:prstGeom prst="rect">
            <a:avLst/>
          </a:prstGeom>
          <a:noFill/>
          <a:ln w="9525">
            <a:noFill/>
          </a:ln>
        </p:spPr>
        <p:txBody>
          <a:bodyPr wrap="square" anchor="t">
            <a:spAutoFit/>
          </a:bodyPr>
          <a:p>
            <a:pPr indent="0" algn="just" fontAlgn="auto">
              <a:lnSpc>
                <a:spcPct val="130000"/>
              </a:lnSpc>
              <a:spcBef>
                <a:spcPts val="1000"/>
              </a:spcBef>
              <a:buFont typeface="Wingdings" panose="05000000000000000000" pitchFamily="2" charset="2"/>
              <a:buNone/>
            </a:pPr>
            <a:r>
              <a:rPr lang="zh-CN" altLang="en-US" sz="1600" b="1" spc="1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rPr>
              <a:t>（二）指北针使用方法及注意事项</a:t>
            </a:r>
            <a:endParaRPr lang="zh-CN" altLang="en-US" sz="1600" b="1" spc="1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endParaRPr>
          </a:p>
          <a:p>
            <a:pPr marL="721995" indent="-342900" algn="just" fontAlgn="auto">
              <a:lnSpc>
                <a:spcPct val="130000"/>
              </a:lnSpc>
              <a:spcBef>
                <a:spcPts val="1000"/>
              </a:spcBef>
              <a:buFont typeface="+mj-lt"/>
              <a:buAutoNum type="arabicPeriod"/>
            </a:pPr>
            <a:r>
              <a:rPr lang="zh-CN" altLang="en-US" sz="1600" b="1" spc="1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rPr>
              <a:t>指北针使用方法：</a:t>
            </a:r>
            <a:r>
              <a:rPr lang="zh-CN" altLang="en-US" sz="1600" spc="1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rPr>
              <a:t>标定地图和确定前进方向。</a:t>
            </a:r>
            <a:endParaRPr lang="zh-CN" altLang="en-US" sz="1600" spc="1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endParaRPr>
          </a:p>
          <a:p>
            <a:pPr marL="721995" indent="-342900" algn="just" fontAlgn="auto">
              <a:lnSpc>
                <a:spcPct val="130000"/>
              </a:lnSpc>
              <a:spcBef>
                <a:spcPts val="1000"/>
              </a:spcBef>
              <a:buFont typeface="+mj-lt"/>
              <a:buAutoNum type="arabicPeriod"/>
            </a:pPr>
            <a:r>
              <a:rPr lang="zh-CN" altLang="en-US" sz="1600" b="1" spc="1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rPr>
              <a:t>注意事项</a:t>
            </a:r>
            <a:endParaRPr lang="zh-CN" altLang="en-US" sz="1600" b="1" spc="1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endParaRPr>
          </a:p>
        </p:txBody>
      </p:sp>
      <p:grpSp>
        <p:nvGrpSpPr>
          <p:cNvPr id="4" name="组合 3"/>
          <p:cNvGrpSpPr/>
          <p:nvPr/>
        </p:nvGrpSpPr>
        <p:grpSpPr>
          <a:xfrm flipH="1">
            <a:off x="2716155" y="2693035"/>
            <a:ext cx="8198227" cy="4102100"/>
            <a:chOff x="2427" y="2630"/>
            <a:chExt cx="14967" cy="8170"/>
          </a:xfrm>
        </p:grpSpPr>
        <p:cxnSp>
          <p:nvCxnSpPr>
            <p:cNvPr id="68" name="直接连接符 67"/>
            <p:cNvCxnSpPr/>
            <p:nvPr>
              <p:custDataLst>
                <p:tags r:id="rId2"/>
              </p:custDataLst>
            </p:nvPr>
          </p:nvCxnSpPr>
          <p:spPr>
            <a:xfrm rot="5400000">
              <a:off x="12378" y="3504"/>
              <a:ext cx="0" cy="1613"/>
            </a:xfrm>
            <a:prstGeom prst="line">
              <a:avLst/>
            </a:prstGeom>
            <a:solidFill>
              <a:srgbClr val="4472C4"/>
            </a:solidFill>
            <a:ln>
              <a:solidFill>
                <a:srgbClr val="70AD47"/>
              </a:solidFill>
            </a:ln>
          </p:spPr>
          <p:style>
            <a:lnRef idx="1">
              <a:srgbClr val="4276AA"/>
            </a:lnRef>
            <a:fillRef idx="0">
              <a:srgbClr val="4276AA"/>
            </a:fillRef>
            <a:effectRef idx="0">
              <a:srgbClr val="4276AA"/>
            </a:effectRef>
            <a:fontRef idx="minor">
              <a:srgbClr val="000000"/>
            </a:fontRef>
          </p:style>
        </p:cxnSp>
        <p:cxnSp>
          <p:nvCxnSpPr>
            <p:cNvPr id="78" name="直接连接符 77"/>
            <p:cNvCxnSpPr/>
            <p:nvPr>
              <p:custDataLst>
                <p:tags r:id="rId3"/>
              </p:custDataLst>
            </p:nvPr>
          </p:nvCxnSpPr>
          <p:spPr>
            <a:xfrm rot="5400000">
              <a:off x="12139" y="5293"/>
              <a:ext cx="0" cy="1613"/>
            </a:xfrm>
            <a:prstGeom prst="line">
              <a:avLst/>
            </a:prstGeom>
            <a:solidFill>
              <a:srgbClr val="4472C4"/>
            </a:solidFill>
            <a:ln>
              <a:solidFill>
                <a:srgbClr val="4472C4"/>
              </a:solidFill>
            </a:ln>
          </p:spPr>
          <p:style>
            <a:lnRef idx="1">
              <a:srgbClr val="4276AA"/>
            </a:lnRef>
            <a:fillRef idx="0">
              <a:srgbClr val="4276AA"/>
            </a:fillRef>
            <a:effectRef idx="0">
              <a:srgbClr val="4276AA"/>
            </a:effectRef>
            <a:fontRef idx="minor">
              <a:srgbClr val="000000"/>
            </a:fontRef>
          </p:style>
        </p:cxnSp>
        <p:sp>
          <p:nvSpPr>
            <p:cNvPr id="37" name="任意多边形 36"/>
            <p:cNvSpPr/>
            <p:nvPr>
              <p:custDataLst>
                <p:tags r:id="rId4"/>
              </p:custDataLst>
            </p:nvPr>
          </p:nvSpPr>
          <p:spPr bwMode="auto">
            <a:xfrm>
              <a:off x="7183" y="4919"/>
              <a:ext cx="831" cy="831"/>
            </a:xfrm>
            <a:custGeom>
              <a:avLst/>
              <a:gdLst>
                <a:gd name="T0" fmla="*/ 142 w 144"/>
                <a:gd name="T1" fmla="*/ 69 h 144"/>
                <a:gd name="T2" fmla="*/ 76 w 144"/>
                <a:gd name="T3" fmla="*/ 142 h 144"/>
                <a:gd name="T4" fmla="*/ 2 w 144"/>
                <a:gd name="T5" fmla="*/ 76 h 144"/>
                <a:gd name="T6" fmla="*/ 69 w 144"/>
                <a:gd name="T7" fmla="*/ 2 h 144"/>
                <a:gd name="T8" fmla="*/ 142 w 144"/>
                <a:gd name="T9" fmla="*/ 69 h 144"/>
              </a:gdLst>
              <a:ahLst/>
              <a:cxnLst>
                <a:cxn ang="0">
                  <a:pos x="T0" y="T1"/>
                </a:cxn>
                <a:cxn ang="0">
                  <a:pos x="T2" y="T3"/>
                </a:cxn>
                <a:cxn ang="0">
                  <a:pos x="T4" y="T5"/>
                </a:cxn>
                <a:cxn ang="0">
                  <a:pos x="T6" y="T7"/>
                </a:cxn>
                <a:cxn ang="0">
                  <a:pos x="T8" y="T9"/>
                </a:cxn>
              </a:cxnLst>
              <a:rect l="0" t="0" r="r" b="b"/>
              <a:pathLst>
                <a:path w="144" h="144">
                  <a:moveTo>
                    <a:pt x="142" y="69"/>
                  </a:moveTo>
                  <a:cubicBezTo>
                    <a:pt x="144" y="107"/>
                    <a:pt x="114" y="140"/>
                    <a:pt x="76" y="142"/>
                  </a:cubicBezTo>
                  <a:cubicBezTo>
                    <a:pt x="37" y="144"/>
                    <a:pt x="4" y="114"/>
                    <a:pt x="2" y="76"/>
                  </a:cubicBezTo>
                  <a:cubicBezTo>
                    <a:pt x="0" y="37"/>
                    <a:pt x="30" y="4"/>
                    <a:pt x="69" y="2"/>
                  </a:cubicBezTo>
                  <a:cubicBezTo>
                    <a:pt x="107" y="0"/>
                    <a:pt x="140" y="30"/>
                    <a:pt x="142" y="69"/>
                  </a:cubicBezTo>
                  <a:close/>
                </a:path>
              </a:pathLst>
            </a:custGeom>
            <a:solidFill>
              <a:schemeClr val="accent2">
                <a:alpha val="18000"/>
              </a:scheme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38" name="任意多边形 37"/>
            <p:cNvSpPr/>
            <p:nvPr>
              <p:custDataLst>
                <p:tags r:id="rId5"/>
              </p:custDataLst>
            </p:nvPr>
          </p:nvSpPr>
          <p:spPr bwMode="auto">
            <a:xfrm>
              <a:off x="11272" y="6099"/>
              <a:ext cx="834" cy="831"/>
            </a:xfrm>
            <a:custGeom>
              <a:avLst/>
              <a:gdLst>
                <a:gd name="T0" fmla="*/ 142 w 144"/>
                <a:gd name="T1" fmla="*/ 69 h 144"/>
                <a:gd name="T2" fmla="*/ 75 w 144"/>
                <a:gd name="T3" fmla="*/ 142 h 144"/>
                <a:gd name="T4" fmla="*/ 1 w 144"/>
                <a:gd name="T5" fmla="*/ 76 h 144"/>
                <a:gd name="T6" fmla="*/ 68 w 144"/>
                <a:gd name="T7" fmla="*/ 2 h 144"/>
                <a:gd name="T8" fmla="*/ 142 w 144"/>
                <a:gd name="T9" fmla="*/ 69 h 144"/>
              </a:gdLst>
              <a:ahLst/>
              <a:cxnLst>
                <a:cxn ang="0">
                  <a:pos x="T0" y="T1"/>
                </a:cxn>
                <a:cxn ang="0">
                  <a:pos x="T2" y="T3"/>
                </a:cxn>
                <a:cxn ang="0">
                  <a:pos x="T4" y="T5"/>
                </a:cxn>
                <a:cxn ang="0">
                  <a:pos x="T6" y="T7"/>
                </a:cxn>
                <a:cxn ang="0">
                  <a:pos x="T8" y="T9"/>
                </a:cxn>
              </a:cxnLst>
              <a:rect l="0" t="0" r="r" b="b"/>
              <a:pathLst>
                <a:path w="144" h="144">
                  <a:moveTo>
                    <a:pt x="142" y="69"/>
                  </a:moveTo>
                  <a:cubicBezTo>
                    <a:pt x="144" y="108"/>
                    <a:pt x="114" y="141"/>
                    <a:pt x="75" y="142"/>
                  </a:cubicBezTo>
                  <a:cubicBezTo>
                    <a:pt x="36" y="144"/>
                    <a:pt x="3" y="115"/>
                    <a:pt x="1" y="76"/>
                  </a:cubicBezTo>
                  <a:cubicBezTo>
                    <a:pt x="0" y="37"/>
                    <a:pt x="29" y="4"/>
                    <a:pt x="68" y="2"/>
                  </a:cubicBezTo>
                  <a:cubicBezTo>
                    <a:pt x="107" y="0"/>
                    <a:pt x="140" y="30"/>
                    <a:pt x="142" y="69"/>
                  </a:cubicBezTo>
                  <a:close/>
                </a:path>
              </a:pathLst>
            </a:custGeom>
            <a:solidFill>
              <a:schemeClr val="accent2">
                <a:alpha val="18000"/>
              </a:scheme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39" name="任意多边形 38"/>
            <p:cNvSpPr/>
            <p:nvPr>
              <p:custDataLst>
                <p:tags r:id="rId6"/>
              </p:custDataLst>
            </p:nvPr>
          </p:nvSpPr>
          <p:spPr bwMode="auto">
            <a:xfrm>
              <a:off x="9306" y="6578"/>
              <a:ext cx="838" cy="834"/>
            </a:xfrm>
            <a:custGeom>
              <a:avLst/>
              <a:gdLst>
                <a:gd name="T0" fmla="*/ 143 w 145"/>
                <a:gd name="T1" fmla="*/ 68 h 144"/>
                <a:gd name="T2" fmla="*/ 76 w 145"/>
                <a:gd name="T3" fmla="*/ 142 h 144"/>
                <a:gd name="T4" fmla="*/ 2 w 145"/>
                <a:gd name="T5" fmla="*/ 75 h 144"/>
                <a:gd name="T6" fmla="*/ 69 w 145"/>
                <a:gd name="T7" fmla="*/ 2 h 144"/>
                <a:gd name="T8" fmla="*/ 143 w 145"/>
                <a:gd name="T9" fmla="*/ 68 h 144"/>
              </a:gdLst>
              <a:ahLst/>
              <a:cxnLst>
                <a:cxn ang="0">
                  <a:pos x="T0" y="T1"/>
                </a:cxn>
                <a:cxn ang="0">
                  <a:pos x="T2" y="T3"/>
                </a:cxn>
                <a:cxn ang="0">
                  <a:pos x="T4" y="T5"/>
                </a:cxn>
                <a:cxn ang="0">
                  <a:pos x="T6" y="T7"/>
                </a:cxn>
                <a:cxn ang="0">
                  <a:pos x="T8" y="T9"/>
                </a:cxn>
              </a:cxnLst>
              <a:rect l="0" t="0" r="r" b="b"/>
              <a:pathLst>
                <a:path w="145" h="144">
                  <a:moveTo>
                    <a:pt x="143" y="68"/>
                  </a:moveTo>
                  <a:cubicBezTo>
                    <a:pt x="145" y="107"/>
                    <a:pt x="115" y="140"/>
                    <a:pt x="76" y="142"/>
                  </a:cubicBezTo>
                  <a:cubicBezTo>
                    <a:pt x="37" y="144"/>
                    <a:pt x="4" y="114"/>
                    <a:pt x="2" y="75"/>
                  </a:cubicBezTo>
                  <a:cubicBezTo>
                    <a:pt x="0" y="36"/>
                    <a:pt x="30" y="3"/>
                    <a:pt x="69" y="2"/>
                  </a:cubicBezTo>
                  <a:cubicBezTo>
                    <a:pt x="108" y="0"/>
                    <a:pt x="141" y="29"/>
                    <a:pt x="143" y="68"/>
                  </a:cubicBezTo>
                  <a:close/>
                </a:path>
              </a:pathLst>
            </a:custGeom>
            <a:solidFill>
              <a:srgbClr val="70AD47">
                <a:alpha val="30000"/>
                <a:lumMod val="60000"/>
                <a:lumOff val="40000"/>
              </a:srgb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40" name="任意多边形 39"/>
            <p:cNvSpPr/>
            <p:nvPr>
              <p:custDataLst>
                <p:tags r:id="rId7"/>
              </p:custDataLst>
            </p:nvPr>
          </p:nvSpPr>
          <p:spPr bwMode="auto">
            <a:xfrm>
              <a:off x="9270" y="4254"/>
              <a:ext cx="834" cy="834"/>
            </a:xfrm>
            <a:custGeom>
              <a:avLst/>
              <a:gdLst>
                <a:gd name="T0" fmla="*/ 143 w 144"/>
                <a:gd name="T1" fmla="*/ 68 h 144"/>
                <a:gd name="T2" fmla="*/ 76 w 144"/>
                <a:gd name="T3" fmla="*/ 142 h 144"/>
                <a:gd name="T4" fmla="*/ 2 w 144"/>
                <a:gd name="T5" fmla="*/ 75 h 144"/>
                <a:gd name="T6" fmla="*/ 69 w 144"/>
                <a:gd name="T7" fmla="*/ 2 h 144"/>
                <a:gd name="T8" fmla="*/ 143 w 144"/>
                <a:gd name="T9" fmla="*/ 68 h 144"/>
              </a:gdLst>
              <a:ahLst/>
              <a:cxnLst>
                <a:cxn ang="0">
                  <a:pos x="T0" y="T1"/>
                </a:cxn>
                <a:cxn ang="0">
                  <a:pos x="T2" y="T3"/>
                </a:cxn>
                <a:cxn ang="0">
                  <a:pos x="T4" y="T5"/>
                </a:cxn>
                <a:cxn ang="0">
                  <a:pos x="T6" y="T7"/>
                </a:cxn>
                <a:cxn ang="0">
                  <a:pos x="T8" y="T9"/>
                </a:cxn>
              </a:cxnLst>
              <a:rect l="0" t="0" r="r" b="b"/>
              <a:pathLst>
                <a:path w="144" h="144">
                  <a:moveTo>
                    <a:pt x="143" y="68"/>
                  </a:moveTo>
                  <a:cubicBezTo>
                    <a:pt x="144" y="107"/>
                    <a:pt x="115" y="140"/>
                    <a:pt x="76" y="142"/>
                  </a:cubicBezTo>
                  <a:cubicBezTo>
                    <a:pt x="37" y="144"/>
                    <a:pt x="4" y="114"/>
                    <a:pt x="2" y="75"/>
                  </a:cubicBezTo>
                  <a:cubicBezTo>
                    <a:pt x="0" y="37"/>
                    <a:pt x="30" y="4"/>
                    <a:pt x="69" y="2"/>
                  </a:cubicBezTo>
                  <a:cubicBezTo>
                    <a:pt x="108" y="0"/>
                    <a:pt x="141" y="30"/>
                    <a:pt x="143" y="68"/>
                  </a:cubicBezTo>
                  <a:close/>
                </a:path>
              </a:pathLst>
            </a:custGeom>
            <a:solidFill>
              <a:srgbClr val="70AD47">
                <a:alpha val="30000"/>
                <a:lumMod val="40000"/>
                <a:lumOff val="60000"/>
              </a:srgb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41" name="任意多边形 40"/>
            <p:cNvSpPr/>
            <p:nvPr>
              <p:custDataLst>
                <p:tags r:id="rId8"/>
              </p:custDataLst>
            </p:nvPr>
          </p:nvSpPr>
          <p:spPr bwMode="auto">
            <a:xfrm>
              <a:off x="11333" y="4268"/>
              <a:ext cx="312" cy="315"/>
            </a:xfrm>
            <a:custGeom>
              <a:avLst/>
              <a:gdLst>
                <a:gd name="T0" fmla="*/ 53 w 54"/>
                <a:gd name="T1" fmla="*/ 25 h 54"/>
                <a:gd name="T2" fmla="*/ 28 w 54"/>
                <a:gd name="T3" fmla="*/ 53 h 54"/>
                <a:gd name="T4" fmla="*/ 1 w 54"/>
                <a:gd name="T5" fmla="*/ 28 h 54"/>
                <a:gd name="T6" fmla="*/ 26 w 54"/>
                <a:gd name="T7" fmla="*/ 1 h 54"/>
                <a:gd name="T8" fmla="*/ 53 w 54"/>
                <a:gd name="T9" fmla="*/ 25 h 54"/>
              </a:gdLst>
              <a:ahLst/>
              <a:cxnLst>
                <a:cxn ang="0">
                  <a:pos x="T0" y="T1"/>
                </a:cxn>
                <a:cxn ang="0">
                  <a:pos x="T2" y="T3"/>
                </a:cxn>
                <a:cxn ang="0">
                  <a:pos x="T4" y="T5"/>
                </a:cxn>
                <a:cxn ang="0">
                  <a:pos x="T6" y="T7"/>
                </a:cxn>
                <a:cxn ang="0">
                  <a:pos x="T8" y="T9"/>
                </a:cxn>
              </a:cxnLst>
              <a:rect l="0" t="0" r="r" b="b"/>
              <a:pathLst>
                <a:path w="54" h="54">
                  <a:moveTo>
                    <a:pt x="53" y="25"/>
                  </a:moveTo>
                  <a:cubicBezTo>
                    <a:pt x="54" y="40"/>
                    <a:pt x="43" y="52"/>
                    <a:pt x="28" y="53"/>
                  </a:cubicBezTo>
                  <a:cubicBezTo>
                    <a:pt x="14" y="54"/>
                    <a:pt x="2" y="42"/>
                    <a:pt x="1" y="28"/>
                  </a:cubicBezTo>
                  <a:cubicBezTo>
                    <a:pt x="0" y="14"/>
                    <a:pt x="11" y="1"/>
                    <a:pt x="26" y="1"/>
                  </a:cubicBezTo>
                  <a:cubicBezTo>
                    <a:pt x="40" y="0"/>
                    <a:pt x="52" y="11"/>
                    <a:pt x="53" y="25"/>
                  </a:cubicBezTo>
                  <a:close/>
                </a:path>
              </a:pathLst>
            </a:custGeom>
            <a:solidFill>
              <a:srgbClr val="70AD47">
                <a:alpha val="30000"/>
                <a:lumMod val="20000"/>
                <a:lumOff val="80000"/>
              </a:srgb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cxnSp>
          <p:nvCxnSpPr>
            <p:cNvPr id="35" name="直接连接符 34"/>
            <p:cNvCxnSpPr/>
            <p:nvPr>
              <p:custDataLst>
                <p:tags r:id="rId9"/>
              </p:custDataLst>
            </p:nvPr>
          </p:nvCxnSpPr>
          <p:spPr bwMode="auto">
            <a:xfrm>
              <a:off x="8323" y="6980"/>
              <a:ext cx="1774" cy="642"/>
            </a:xfrm>
            <a:prstGeom prst="line">
              <a:avLst/>
            </a:prstGeom>
            <a:ln w="57150">
              <a:solidFill>
                <a:srgbClr val="70AD47"/>
              </a:solidFill>
            </a:ln>
          </p:spPr>
          <p:style>
            <a:lnRef idx="1">
              <a:srgbClr val="4276AA"/>
            </a:lnRef>
            <a:fillRef idx="0">
              <a:srgbClr val="4276AA"/>
            </a:fillRef>
            <a:effectRef idx="0">
              <a:srgbClr val="4276AA"/>
            </a:effectRef>
            <a:fontRef idx="minor">
              <a:srgbClr val="000000"/>
            </a:fontRef>
          </p:style>
        </p:cxnSp>
        <p:cxnSp>
          <p:nvCxnSpPr>
            <p:cNvPr id="36" name="直接连接符 35"/>
            <p:cNvCxnSpPr/>
            <p:nvPr>
              <p:custDataLst>
                <p:tags r:id="rId10"/>
              </p:custDataLst>
            </p:nvPr>
          </p:nvCxnSpPr>
          <p:spPr bwMode="auto">
            <a:xfrm flipV="1">
              <a:off x="10119" y="7181"/>
              <a:ext cx="1584" cy="430"/>
            </a:xfrm>
            <a:prstGeom prst="line">
              <a:avLst/>
            </a:prstGeom>
            <a:ln w="57150">
              <a:solidFill>
                <a:srgbClr val="70AD47"/>
              </a:solidFill>
            </a:ln>
          </p:spPr>
          <p:style>
            <a:lnRef idx="1">
              <a:srgbClr val="4276AA"/>
            </a:lnRef>
            <a:fillRef idx="0">
              <a:srgbClr val="4276AA"/>
            </a:fillRef>
            <a:effectRef idx="0">
              <a:srgbClr val="4276AA"/>
            </a:effectRef>
            <a:fontRef idx="minor">
              <a:srgbClr val="000000"/>
            </a:fontRef>
          </p:style>
        </p:cxnSp>
        <p:sp>
          <p:nvSpPr>
            <p:cNvPr id="5" name="任意多边形 4"/>
            <p:cNvSpPr/>
            <p:nvPr>
              <p:custDataLst>
                <p:tags r:id="rId11"/>
              </p:custDataLst>
            </p:nvPr>
          </p:nvSpPr>
          <p:spPr bwMode="auto">
            <a:xfrm>
              <a:off x="7414" y="5163"/>
              <a:ext cx="1476" cy="1471"/>
            </a:xfrm>
            <a:custGeom>
              <a:avLst/>
              <a:gdLst>
                <a:gd name="T0" fmla="*/ 252 w 256"/>
                <a:gd name="T1" fmla="*/ 121 h 255"/>
                <a:gd name="T2" fmla="*/ 134 w 256"/>
                <a:gd name="T3" fmla="*/ 252 h 255"/>
                <a:gd name="T4" fmla="*/ 4 w 256"/>
                <a:gd name="T5" fmla="*/ 133 h 255"/>
                <a:gd name="T6" fmla="*/ 122 w 256"/>
                <a:gd name="T7" fmla="*/ 3 h 255"/>
                <a:gd name="T8" fmla="*/ 252 w 256"/>
                <a:gd name="T9" fmla="*/ 121 h 255"/>
              </a:gdLst>
              <a:ahLst/>
              <a:cxnLst>
                <a:cxn ang="0">
                  <a:pos x="T0" y="T1"/>
                </a:cxn>
                <a:cxn ang="0">
                  <a:pos x="T2" y="T3"/>
                </a:cxn>
                <a:cxn ang="0">
                  <a:pos x="T4" y="T5"/>
                </a:cxn>
                <a:cxn ang="0">
                  <a:pos x="T6" y="T7"/>
                </a:cxn>
                <a:cxn ang="0">
                  <a:pos x="T8" y="T9"/>
                </a:cxn>
              </a:cxnLst>
              <a:rect l="0" t="0" r="r" b="b"/>
              <a:pathLst>
                <a:path w="256" h="255">
                  <a:moveTo>
                    <a:pt x="252" y="121"/>
                  </a:moveTo>
                  <a:cubicBezTo>
                    <a:pt x="256" y="190"/>
                    <a:pt x="203" y="248"/>
                    <a:pt x="134" y="252"/>
                  </a:cubicBezTo>
                  <a:cubicBezTo>
                    <a:pt x="65" y="255"/>
                    <a:pt x="7" y="202"/>
                    <a:pt x="4" y="133"/>
                  </a:cubicBezTo>
                  <a:cubicBezTo>
                    <a:pt x="0" y="65"/>
                    <a:pt x="53" y="6"/>
                    <a:pt x="122" y="3"/>
                  </a:cubicBezTo>
                  <a:cubicBezTo>
                    <a:pt x="190" y="0"/>
                    <a:pt x="249" y="52"/>
                    <a:pt x="252" y="121"/>
                  </a:cubicBezTo>
                  <a:close/>
                </a:path>
              </a:pathLst>
            </a:custGeom>
            <a:solidFill>
              <a:schemeClr val="accent2">
                <a:alpha val="18000"/>
              </a:scheme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7" name="任意多边形 6"/>
            <p:cNvSpPr/>
            <p:nvPr>
              <p:custDataLst>
                <p:tags r:id="rId12"/>
              </p:custDataLst>
            </p:nvPr>
          </p:nvSpPr>
          <p:spPr bwMode="auto">
            <a:xfrm>
              <a:off x="8218" y="3935"/>
              <a:ext cx="1815" cy="1815"/>
            </a:xfrm>
            <a:custGeom>
              <a:avLst/>
              <a:gdLst>
                <a:gd name="T0" fmla="*/ 310 w 314"/>
                <a:gd name="T1" fmla="*/ 150 h 314"/>
                <a:gd name="T2" fmla="*/ 164 w 314"/>
                <a:gd name="T3" fmla="*/ 310 h 314"/>
                <a:gd name="T4" fmla="*/ 4 w 314"/>
                <a:gd name="T5" fmla="*/ 165 h 314"/>
                <a:gd name="T6" fmla="*/ 149 w 314"/>
                <a:gd name="T7" fmla="*/ 4 h 314"/>
                <a:gd name="T8" fmla="*/ 310 w 314"/>
                <a:gd name="T9" fmla="*/ 150 h 314"/>
              </a:gdLst>
              <a:ahLst/>
              <a:cxnLst>
                <a:cxn ang="0">
                  <a:pos x="T0" y="T1"/>
                </a:cxn>
                <a:cxn ang="0">
                  <a:pos x="T2" y="T3"/>
                </a:cxn>
                <a:cxn ang="0">
                  <a:pos x="T4" y="T5"/>
                </a:cxn>
                <a:cxn ang="0">
                  <a:pos x="T6" y="T7"/>
                </a:cxn>
                <a:cxn ang="0">
                  <a:pos x="T8" y="T9"/>
                </a:cxn>
              </a:cxnLst>
              <a:rect l="0" t="0" r="r" b="b"/>
              <a:pathLst>
                <a:path w="314" h="314">
                  <a:moveTo>
                    <a:pt x="310" y="150"/>
                  </a:moveTo>
                  <a:cubicBezTo>
                    <a:pt x="314" y="234"/>
                    <a:pt x="249" y="306"/>
                    <a:pt x="164" y="310"/>
                  </a:cubicBezTo>
                  <a:cubicBezTo>
                    <a:pt x="80" y="314"/>
                    <a:pt x="8" y="249"/>
                    <a:pt x="4" y="165"/>
                  </a:cubicBezTo>
                  <a:cubicBezTo>
                    <a:pt x="0" y="80"/>
                    <a:pt x="65" y="9"/>
                    <a:pt x="149" y="4"/>
                  </a:cubicBezTo>
                  <a:cubicBezTo>
                    <a:pt x="234" y="0"/>
                    <a:pt x="305" y="65"/>
                    <a:pt x="310" y="150"/>
                  </a:cubicBezTo>
                  <a:close/>
                </a:path>
              </a:pathLst>
            </a:custGeom>
            <a:solidFill>
              <a:schemeClr val="accent2">
                <a:alpha val="18000"/>
              </a:scheme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34" name="任意多边形 33"/>
            <p:cNvSpPr/>
            <p:nvPr>
              <p:custDataLst>
                <p:tags r:id="rId13"/>
              </p:custDataLst>
            </p:nvPr>
          </p:nvSpPr>
          <p:spPr bwMode="auto">
            <a:xfrm>
              <a:off x="10320" y="5212"/>
              <a:ext cx="1327" cy="1327"/>
            </a:xfrm>
            <a:custGeom>
              <a:avLst/>
              <a:gdLst>
                <a:gd name="T0" fmla="*/ 227 w 230"/>
                <a:gd name="T1" fmla="*/ 109 h 230"/>
                <a:gd name="T2" fmla="*/ 121 w 230"/>
                <a:gd name="T3" fmla="*/ 227 h 230"/>
                <a:gd name="T4" fmla="*/ 3 w 230"/>
                <a:gd name="T5" fmla="*/ 120 h 230"/>
                <a:gd name="T6" fmla="*/ 109 w 230"/>
                <a:gd name="T7" fmla="*/ 3 h 230"/>
                <a:gd name="T8" fmla="*/ 227 w 230"/>
                <a:gd name="T9" fmla="*/ 109 h 230"/>
              </a:gdLst>
              <a:ahLst/>
              <a:cxnLst>
                <a:cxn ang="0">
                  <a:pos x="T0" y="T1"/>
                </a:cxn>
                <a:cxn ang="0">
                  <a:pos x="T2" y="T3"/>
                </a:cxn>
                <a:cxn ang="0">
                  <a:pos x="T4" y="T5"/>
                </a:cxn>
                <a:cxn ang="0">
                  <a:pos x="T6" y="T7"/>
                </a:cxn>
                <a:cxn ang="0">
                  <a:pos x="T8" y="T9"/>
                </a:cxn>
              </a:cxnLst>
              <a:rect l="0" t="0" r="r" b="b"/>
              <a:pathLst>
                <a:path w="230" h="230">
                  <a:moveTo>
                    <a:pt x="227" y="109"/>
                  </a:moveTo>
                  <a:cubicBezTo>
                    <a:pt x="230" y="171"/>
                    <a:pt x="182" y="224"/>
                    <a:pt x="121" y="227"/>
                  </a:cubicBezTo>
                  <a:cubicBezTo>
                    <a:pt x="59" y="230"/>
                    <a:pt x="6" y="182"/>
                    <a:pt x="3" y="120"/>
                  </a:cubicBezTo>
                  <a:cubicBezTo>
                    <a:pt x="0" y="59"/>
                    <a:pt x="48" y="6"/>
                    <a:pt x="109" y="3"/>
                  </a:cubicBezTo>
                  <a:cubicBezTo>
                    <a:pt x="171" y="0"/>
                    <a:pt x="224" y="48"/>
                    <a:pt x="227" y="109"/>
                  </a:cubicBezTo>
                  <a:close/>
                </a:path>
              </a:pathLst>
            </a:custGeom>
            <a:solidFill>
              <a:schemeClr val="accent2">
                <a:alpha val="18000"/>
              </a:scheme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9" name="任意多边形 8"/>
            <p:cNvSpPr/>
            <p:nvPr>
              <p:custDataLst>
                <p:tags r:id="rId14"/>
              </p:custDataLst>
            </p:nvPr>
          </p:nvSpPr>
          <p:spPr bwMode="auto">
            <a:xfrm flipH="1">
              <a:off x="8152" y="4780"/>
              <a:ext cx="3685" cy="6020"/>
            </a:xfrm>
            <a:custGeom>
              <a:avLst/>
              <a:gdLst>
                <a:gd name="T0" fmla="*/ 667 w 689"/>
                <a:gd name="T1" fmla="*/ 589 h 1041"/>
                <a:gd name="T2" fmla="*/ 462 w 689"/>
                <a:gd name="T3" fmla="*/ 672 h 1041"/>
                <a:gd name="T4" fmla="*/ 390 w 689"/>
                <a:gd name="T5" fmla="*/ 788 h 1041"/>
                <a:gd name="T6" fmla="*/ 383 w 689"/>
                <a:gd name="T7" fmla="*/ 983 h 1041"/>
                <a:gd name="T8" fmla="*/ 411 w 689"/>
                <a:gd name="T9" fmla="*/ 1041 h 1041"/>
                <a:gd name="T10" fmla="*/ 266 w 689"/>
                <a:gd name="T11" fmla="*/ 968 h 1041"/>
                <a:gd name="T12" fmla="*/ 274 w 689"/>
                <a:gd name="T13" fmla="*/ 866 h 1041"/>
                <a:gd name="T14" fmla="*/ 184 w 689"/>
                <a:gd name="T15" fmla="*/ 586 h 1041"/>
                <a:gd name="T16" fmla="*/ 0 w 689"/>
                <a:gd name="T17" fmla="*/ 473 h 1041"/>
                <a:gd name="T18" fmla="*/ 23 w 689"/>
                <a:gd name="T19" fmla="*/ 490 h 1041"/>
                <a:gd name="T20" fmla="*/ 154 w 689"/>
                <a:gd name="T21" fmla="*/ 527 h 1041"/>
                <a:gd name="T22" fmla="*/ 103 w 689"/>
                <a:gd name="T23" fmla="*/ 447 h 1041"/>
                <a:gd name="T24" fmla="*/ 73 w 689"/>
                <a:gd name="T25" fmla="*/ 340 h 1041"/>
                <a:gd name="T26" fmla="*/ 76 w 689"/>
                <a:gd name="T27" fmla="*/ 280 h 1041"/>
                <a:gd name="T28" fmla="*/ 83 w 689"/>
                <a:gd name="T29" fmla="*/ 323 h 1041"/>
                <a:gd name="T30" fmla="*/ 133 w 689"/>
                <a:gd name="T31" fmla="*/ 435 h 1041"/>
                <a:gd name="T32" fmla="*/ 151 w 689"/>
                <a:gd name="T33" fmla="*/ 458 h 1041"/>
                <a:gd name="T34" fmla="*/ 203 w 689"/>
                <a:gd name="T35" fmla="*/ 518 h 1041"/>
                <a:gd name="T36" fmla="*/ 243 w 689"/>
                <a:gd name="T37" fmla="*/ 567 h 1041"/>
                <a:gd name="T38" fmla="*/ 332 w 689"/>
                <a:gd name="T39" fmla="*/ 594 h 1041"/>
                <a:gd name="T40" fmla="*/ 359 w 689"/>
                <a:gd name="T41" fmla="*/ 494 h 1041"/>
                <a:gd name="T42" fmla="*/ 361 w 689"/>
                <a:gd name="T43" fmla="*/ 481 h 1041"/>
                <a:gd name="T44" fmla="*/ 370 w 689"/>
                <a:gd name="T45" fmla="*/ 427 h 1041"/>
                <a:gd name="T46" fmla="*/ 376 w 689"/>
                <a:gd name="T47" fmla="*/ 327 h 1041"/>
                <a:gd name="T48" fmla="*/ 375 w 689"/>
                <a:gd name="T49" fmla="*/ 287 h 1041"/>
                <a:gd name="T50" fmla="*/ 374 w 689"/>
                <a:gd name="T51" fmla="*/ 270 h 1041"/>
                <a:gd name="T52" fmla="*/ 368 w 689"/>
                <a:gd name="T53" fmla="*/ 215 h 1041"/>
                <a:gd name="T54" fmla="*/ 363 w 689"/>
                <a:gd name="T55" fmla="*/ 188 h 1041"/>
                <a:gd name="T56" fmla="*/ 358 w 689"/>
                <a:gd name="T57" fmla="*/ 165 h 1041"/>
                <a:gd name="T58" fmla="*/ 327 w 689"/>
                <a:gd name="T59" fmla="*/ 67 h 1041"/>
                <a:gd name="T60" fmla="*/ 295 w 689"/>
                <a:gd name="T61" fmla="*/ 0 h 1041"/>
                <a:gd name="T62" fmla="*/ 346 w 689"/>
                <a:gd name="T63" fmla="*/ 66 h 1041"/>
                <a:gd name="T64" fmla="*/ 386 w 689"/>
                <a:gd name="T65" fmla="*/ 146 h 1041"/>
                <a:gd name="T66" fmla="*/ 410 w 689"/>
                <a:gd name="T67" fmla="*/ 228 h 1041"/>
                <a:gd name="T68" fmla="*/ 416 w 689"/>
                <a:gd name="T69" fmla="*/ 259 h 1041"/>
                <a:gd name="T70" fmla="*/ 425 w 689"/>
                <a:gd name="T71" fmla="*/ 361 h 1041"/>
                <a:gd name="T72" fmla="*/ 437 w 689"/>
                <a:gd name="T73" fmla="*/ 370 h 1041"/>
                <a:gd name="T74" fmla="*/ 491 w 689"/>
                <a:gd name="T75" fmla="*/ 306 h 1041"/>
                <a:gd name="T76" fmla="*/ 520 w 689"/>
                <a:gd name="T77" fmla="*/ 275 h 1041"/>
                <a:gd name="T78" fmla="*/ 546 w 689"/>
                <a:gd name="T79" fmla="*/ 239 h 1041"/>
                <a:gd name="T80" fmla="*/ 599 w 689"/>
                <a:gd name="T81" fmla="*/ 113 h 1041"/>
                <a:gd name="T82" fmla="*/ 608 w 689"/>
                <a:gd name="T83" fmla="*/ 120 h 1041"/>
                <a:gd name="T84" fmla="*/ 607 w 689"/>
                <a:gd name="T85" fmla="*/ 131 h 1041"/>
                <a:gd name="T86" fmla="*/ 578 w 689"/>
                <a:gd name="T87" fmla="*/ 235 h 1041"/>
                <a:gd name="T88" fmla="*/ 556 w 689"/>
                <a:gd name="T89" fmla="*/ 280 h 1041"/>
                <a:gd name="T90" fmla="*/ 538 w 689"/>
                <a:gd name="T91" fmla="*/ 311 h 1041"/>
                <a:gd name="T92" fmla="*/ 489 w 689"/>
                <a:gd name="T93" fmla="*/ 386 h 1041"/>
                <a:gd name="T94" fmla="*/ 425 w 689"/>
                <a:gd name="T95" fmla="*/ 489 h 1041"/>
                <a:gd name="T96" fmla="*/ 406 w 689"/>
                <a:gd name="T97" fmla="*/ 605 h 1041"/>
                <a:gd name="T98" fmla="*/ 496 w 689"/>
                <a:gd name="T99" fmla="*/ 584 h 1041"/>
                <a:gd name="T100" fmla="*/ 614 w 689"/>
                <a:gd name="T101" fmla="*/ 485 h 1041"/>
                <a:gd name="T102" fmla="*/ 685 w 689"/>
                <a:gd name="T103" fmla="*/ 390 h 1041"/>
                <a:gd name="T104" fmla="*/ 686 w 689"/>
                <a:gd name="T105" fmla="*/ 390 h 1041"/>
                <a:gd name="T106" fmla="*/ 630 w 689"/>
                <a:gd name="T107" fmla="*/ 492 h 1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9" h="1041">
                  <a:moveTo>
                    <a:pt x="534" y="591"/>
                  </a:moveTo>
                  <a:cubicBezTo>
                    <a:pt x="537" y="590"/>
                    <a:pt x="597" y="559"/>
                    <a:pt x="667" y="589"/>
                  </a:cubicBezTo>
                  <a:cubicBezTo>
                    <a:pt x="667" y="589"/>
                    <a:pt x="587" y="584"/>
                    <a:pt x="509" y="634"/>
                  </a:cubicBezTo>
                  <a:cubicBezTo>
                    <a:pt x="493" y="644"/>
                    <a:pt x="477" y="657"/>
                    <a:pt x="462" y="672"/>
                  </a:cubicBezTo>
                  <a:cubicBezTo>
                    <a:pt x="442" y="692"/>
                    <a:pt x="423" y="718"/>
                    <a:pt x="407" y="750"/>
                  </a:cubicBezTo>
                  <a:cubicBezTo>
                    <a:pt x="401" y="762"/>
                    <a:pt x="395" y="775"/>
                    <a:pt x="390" y="788"/>
                  </a:cubicBezTo>
                  <a:cubicBezTo>
                    <a:pt x="390" y="788"/>
                    <a:pt x="374" y="851"/>
                    <a:pt x="381" y="961"/>
                  </a:cubicBezTo>
                  <a:cubicBezTo>
                    <a:pt x="381" y="961"/>
                    <a:pt x="381" y="970"/>
                    <a:pt x="383" y="983"/>
                  </a:cubicBezTo>
                  <a:cubicBezTo>
                    <a:pt x="383" y="983"/>
                    <a:pt x="383" y="983"/>
                    <a:pt x="383" y="983"/>
                  </a:cubicBezTo>
                  <a:cubicBezTo>
                    <a:pt x="387" y="1000"/>
                    <a:pt x="387" y="1026"/>
                    <a:pt x="411" y="1041"/>
                  </a:cubicBezTo>
                  <a:cubicBezTo>
                    <a:pt x="227" y="1041"/>
                    <a:pt x="227" y="1041"/>
                    <a:pt x="227" y="1041"/>
                  </a:cubicBezTo>
                  <a:cubicBezTo>
                    <a:pt x="227" y="1041"/>
                    <a:pt x="258" y="1034"/>
                    <a:pt x="266" y="968"/>
                  </a:cubicBezTo>
                  <a:cubicBezTo>
                    <a:pt x="266" y="968"/>
                    <a:pt x="266" y="968"/>
                    <a:pt x="266" y="968"/>
                  </a:cubicBezTo>
                  <a:cubicBezTo>
                    <a:pt x="267" y="935"/>
                    <a:pt x="270" y="901"/>
                    <a:pt x="274" y="866"/>
                  </a:cubicBezTo>
                  <a:cubicBezTo>
                    <a:pt x="289" y="744"/>
                    <a:pt x="247" y="642"/>
                    <a:pt x="196" y="596"/>
                  </a:cubicBezTo>
                  <a:cubicBezTo>
                    <a:pt x="192" y="592"/>
                    <a:pt x="188" y="589"/>
                    <a:pt x="184" y="586"/>
                  </a:cubicBezTo>
                  <a:cubicBezTo>
                    <a:pt x="134" y="551"/>
                    <a:pt x="73" y="547"/>
                    <a:pt x="19" y="496"/>
                  </a:cubicBezTo>
                  <a:cubicBezTo>
                    <a:pt x="13" y="489"/>
                    <a:pt x="6" y="482"/>
                    <a:pt x="0" y="473"/>
                  </a:cubicBezTo>
                  <a:cubicBezTo>
                    <a:pt x="1" y="474"/>
                    <a:pt x="9" y="482"/>
                    <a:pt x="23" y="490"/>
                  </a:cubicBezTo>
                  <a:cubicBezTo>
                    <a:pt x="23" y="490"/>
                    <a:pt x="23" y="490"/>
                    <a:pt x="23" y="490"/>
                  </a:cubicBezTo>
                  <a:cubicBezTo>
                    <a:pt x="37" y="499"/>
                    <a:pt x="57" y="509"/>
                    <a:pt x="82" y="516"/>
                  </a:cubicBezTo>
                  <a:cubicBezTo>
                    <a:pt x="103" y="522"/>
                    <a:pt x="126" y="526"/>
                    <a:pt x="154" y="527"/>
                  </a:cubicBezTo>
                  <a:cubicBezTo>
                    <a:pt x="154" y="527"/>
                    <a:pt x="137" y="509"/>
                    <a:pt x="120" y="479"/>
                  </a:cubicBezTo>
                  <a:cubicBezTo>
                    <a:pt x="114" y="470"/>
                    <a:pt x="108" y="459"/>
                    <a:pt x="103" y="447"/>
                  </a:cubicBezTo>
                  <a:cubicBezTo>
                    <a:pt x="94" y="429"/>
                    <a:pt x="86" y="408"/>
                    <a:pt x="81" y="386"/>
                  </a:cubicBezTo>
                  <a:cubicBezTo>
                    <a:pt x="77" y="372"/>
                    <a:pt x="74" y="356"/>
                    <a:pt x="73" y="340"/>
                  </a:cubicBezTo>
                  <a:cubicBezTo>
                    <a:pt x="72" y="332"/>
                    <a:pt x="72" y="323"/>
                    <a:pt x="72" y="314"/>
                  </a:cubicBezTo>
                  <a:cubicBezTo>
                    <a:pt x="73" y="303"/>
                    <a:pt x="74" y="291"/>
                    <a:pt x="76" y="280"/>
                  </a:cubicBezTo>
                  <a:cubicBezTo>
                    <a:pt x="76" y="280"/>
                    <a:pt x="76" y="290"/>
                    <a:pt x="79" y="305"/>
                  </a:cubicBezTo>
                  <a:cubicBezTo>
                    <a:pt x="80" y="311"/>
                    <a:pt x="82" y="316"/>
                    <a:pt x="83" y="323"/>
                  </a:cubicBezTo>
                  <a:cubicBezTo>
                    <a:pt x="89" y="346"/>
                    <a:pt x="98" y="377"/>
                    <a:pt x="115" y="406"/>
                  </a:cubicBezTo>
                  <a:cubicBezTo>
                    <a:pt x="120" y="416"/>
                    <a:pt x="126" y="426"/>
                    <a:pt x="133" y="435"/>
                  </a:cubicBezTo>
                  <a:cubicBezTo>
                    <a:pt x="139" y="442"/>
                    <a:pt x="145" y="450"/>
                    <a:pt x="151" y="458"/>
                  </a:cubicBezTo>
                  <a:cubicBezTo>
                    <a:pt x="151" y="458"/>
                    <a:pt x="151" y="458"/>
                    <a:pt x="151" y="458"/>
                  </a:cubicBezTo>
                  <a:cubicBezTo>
                    <a:pt x="153" y="460"/>
                    <a:pt x="155" y="462"/>
                    <a:pt x="157" y="465"/>
                  </a:cubicBezTo>
                  <a:cubicBezTo>
                    <a:pt x="171" y="482"/>
                    <a:pt x="187" y="500"/>
                    <a:pt x="203" y="518"/>
                  </a:cubicBezTo>
                  <a:cubicBezTo>
                    <a:pt x="203" y="518"/>
                    <a:pt x="203" y="518"/>
                    <a:pt x="203" y="518"/>
                  </a:cubicBezTo>
                  <a:cubicBezTo>
                    <a:pt x="216" y="534"/>
                    <a:pt x="230" y="550"/>
                    <a:pt x="243" y="567"/>
                  </a:cubicBezTo>
                  <a:cubicBezTo>
                    <a:pt x="270" y="601"/>
                    <a:pt x="293" y="637"/>
                    <a:pt x="303" y="671"/>
                  </a:cubicBezTo>
                  <a:cubicBezTo>
                    <a:pt x="303" y="671"/>
                    <a:pt x="317" y="642"/>
                    <a:pt x="332" y="594"/>
                  </a:cubicBezTo>
                  <a:cubicBezTo>
                    <a:pt x="333" y="593"/>
                    <a:pt x="333" y="593"/>
                    <a:pt x="333" y="592"/>
                  </a:cubicBezTo>
                  <a:cubicBezTo>
                    <a:pt x="342" y="565"/>
                    <a:pt x="351" y="532"/>
                    <a:pt x="359" y="494"/>
                  </a:cubicBezTo>
                  <a:cubicBezTo>
                    <a:pt x="359" y="491"/>
                    <a:pt x="360" y="489"/>
                    <a:pt x="360" y="486"/>
                  </a:cubicBezTo>
                  <a:cubicBezTo>
                    <a:pt x="361" y="484"/>
                    <a:pt x="361" y="482"/>
                    <a:pt x="361" y="481"/>
                  </a:cubicBezTo>
                  <a:cubicBezTo>
                    <a:pt x="364" y="468"/>
                    <a:pt x="366" y="454"/>
                    <a:pt x="368" y="440"/>
                  </a:cubicBezTo>
                  <a:cubicBezTo>
                    <a:pt x="369" y="436"/>
                    <a:pt x="369" y="431"/>
                    <a:pt x="370" y="427"/>
                  </a:cubicBezTo>
                  <a:cubicBezTo>
                    <a:pt x="373" y="400"/>
                    <a:pt x="375" y="371"/>
                    <a:pt x="376" y="342"/>
                  </a:cubicBezTo>
                  <a:cubicBezTo>
                    <a:pt x="376" y="337"/>
                    <a:pt x="376" y="332"/>
                    <a:pt x="376" y="327"/>
                  </a:cubicBezTo>
                  <a:cubicBezTo>
                    <a:pt x="376" y="314"/>
                    <a:pt x="376" y="301"/>
                    <a:pt x="375" y="288"/>
                  </a:cubicBezTo>
                  <a:cubicBezTo>
                    <a:pt x="375" y="287"/>
                    <a:pt x="375" y="287"/>
                    <a:pt x="375" y="287"/>
                  </a:cubicBezTo>
                  <a:cubicBezTo>
                    <a:pt x="375" y="281"/>
                    <a:pt x="374" y="276"/>
                    <a:pt x="374" y="270"/>
                  </a:cubicBezTo>
                  <a:cubicBezTo>
                    <a:pt x="374" y="270"/>
                    <a:pt x="374" y="270"/>
                    <a:pt x="374" y="270"/>
                  </a:cubicBezTo>
                  <a:cubicBezTo>
                    <a:pt x="374" y="265"/>
                    <a:pt x="373" y="261"/>
                    <a:pt x="373" y="257"/>
                  </a:cubicBezTo>
                  <a:cubicBezTo>
                    <a:pt x="372" y="243"/>
                    <a:pt x="370" y="229"/>
                    <a:pt x="368" y="215"/>
                  </a:cubicBezTo>
                  <a:cubicBezTo>
                    <a:pt x="367" y="207"/>
                    <a:pt x="365" y="199"/>
                    <a:pt x="364" y="191"/>
                  </a:cubicBezTo>
                  <a:cubicBezTo>
                    <a:pt x="363" y="190"/>
                    <a:pt x="363" y="189"/>
                    <a:pt x="363" y="188"/>
                  </a:cubicBezTo>
                  <a:cubicBezTo>
                    <a:pt x="363" y="188"/>
                    <a:pt x="363" y="188"/>
                    <a:pt x="363" y="188"/>
                  </a:cubicBezTo>
                  <a:cubicBezTo>
                    <a:pt x="362" y="181"/>
                    <a:pt x="360" y="173"/>
                    <a:pt x="358" y="165"/>
                  </a:cubicBezTo>
                  <a:cubicBezTo>
                    <a:pt x="352" y="139"/>
                    <a:pt x="344" y="113"/>
                    <a:pt x="334" y="86"/>
                  </a:cubicBezTo>
                  <a:cubicBezTo>
                    <a:pt x="332" y="80"/>
                    <a:pt x="330" y="74"/>
                    <a:pt x="327" y="67"/>
                  </a:cubicBezTo>
                  <a:cubicBezTo>
                    <a:pt x="323" y="57"/>
                    <a:pt x="319" y="48"/>
                    <a:pt x="314" y="38"/>
                  </a:cubicBezTo>
                  <a:cubicBezTo>
                    <a:pt x="308" y="25"/>
                    <a:pt x="302" y="12"/>
                    <a:pt x="295" y="0"/>
                  </a:cubicBezTo>
                  <a:cubicBezTo>
                    <a:pt x="296" y="1"/>
                    <a:pt x="310" y="14"/>
                    <a:pt x="328" y="39"/>
                  </a:cubicBezTo>
                  <a:cubicBezTo>
                    <a:pt x="334" y="47"/>
                    <a:pt x="340" y="56"/>
                    <a:pt x="346" y="66"/>
                  </a:cubicBezTo>
                  <a:cubicBezTo>
                    <a:pt x="346" y="66"/>
                    <a:pt x="346" y="66"/>
                    <a:pt x="346" y="66"/>
                  </a:cubicBezTo>
                  <a:cubicBezTo>
                    <a:pt x="359" y="87"/>
                    <a:pt x="373" y="114"/>
                    <a:pt x="386" y="146"/>
                  </a:cubicBezTo>
                  <a:cubicBezTo>
                    <a:pt x="392" y="163"/>
                    <a:pt x="398" y="181"/>
                    <a:pt x="404" y="201"/>
                  </a:cubicBezTo>
                  <a:cubicBezTo>
                    <a:pt x="406" y="210"/>
                    <a:pt x="408" y="218"/>
                    <a:pt x="410" y="228"/>
                  </a:cubicBezTo>
                  <a:cubicBezTo>
                    <a:pt x="410" y="228"/>
                    <a:pt x="410" y="228"/>
                    <a:pt x="410" y="228"/>
                  </a:cubicBezTo>
                  <a:cubicBezTo>
                    <a:pt x="412" y="238"/>
                    <a:pt x="414" y="248"/>
                    <a:pt x="416" y="259"/>
                  </a:cubicBezTo>
                  <a:cubicBezTo>
                    <a:pt x="420" y="281"/>
                    <a:pt x="423" y="305"/>
                    <a:pt x="424" y="331"/>
                  </a:cubicBezTo>
                  <a:cubicBezTo>
                    <a:pt x="424" y="340"/>
                    <a:pt x="425" y="350"/>
                    <a:pt x="425" y="361"/>
                  </a:cubicBezTo>
                  <a:cubicBezTo>
                    <a:pt x="425" y="370"/>
                    <a:pt x="425" y="379"/>
                    <a:pt x="425" y="389"/>
                  </a:cubicBezTo>
                  <a:cubicBezTo>
                    <a:pt x="425" y="389"/>
                    <a:pt x="429" y="381"/>
                    <a:pt x="437" y="370"/>
                  </a:cubicBezTo>
                  <a:cubicBezTo>
                    <a:pt x="442" y="362"/>
                    <a:pt x="449" y="353"/>
                    <a:pt x="457" y="344"/>
                  </a:cubicBezTo>
                  <a:cubicBezTo>
                    <a:pt x="467" y="331"/>
                    <a:pt x="478" y="317"/>
                    <a:pt x="491" y="306"/>
                  </a:cubicBezTo>
                  <a:cubicBezTo>
                    <a:pt x="495" y="302"/>
                    <a:pt x="501" y="297"/>
                    <a:pt x="506" y="291"/>
                  </a:cubicBezTo>
                  <a:cubicBezTo>
                    <a:pt x="511" y="286"/>
                    <a:pt x="515" y="281"/>
                    <a:pt x="520" y="275"/>
                  </a:cubicBezTo>
                  <a:cubicBezTo>
                    <a:pt x="528" y="265"/>
                    <a:pt x="537" y="253"/>
                    <a:pt x="546" y="239"/>
                  </a:cubicBezTo>
                  <a:cubicBezTo>
                    <a:pt x="546" y="239"/>
                    <a:pt x="546" y="239"/>
                    <a:pt x="546" y="239"/>
                  </a:cubicBezTo>
                  <a:cubicBezTo>
                    <a:pt x="551" y="231"/>
                    <a:pt x="556" y="222"/>
                    <a:pt x="561" y="213"/>
                  </a:cubicBezTo>
                  <a:cubicBezTo>
                    <a:pt x="575" y="186"/>
                    <a:pt x="588" y="153"/>
                    <a:pt x="599" y="113"/>
                  </a:cubicBezTo>
                  <a:cubicBezTo>
                    <a:pt x="602" y="101"/>
                    <a:pt x="605" y="88"/>
                    <a:pt x="608" y="74"/>
                  </a:cubicBezTo>
                  <a:cubicBezTo>
                    <a:pt x="608" y="74"/>
                    <a:pt x="611" y="91"/>
                    <a:pt x="608" y="120"/>
                  </a:cubicBezTo>
                  <a:cubicBezTo>
                    <a:pt x="608" y="123"/>
                    <a:pt x="607" y="127"/>
                    <a:pt x="607" y="131"/>
                  </a:cubicBezTo>
                  <a:cubicBezTo>
                    <a:pt x="607" y="131"/>
                    <a:pt x="607" y="131"/>
                    <a:pt x="607" y="131"/>
                  </a:cubicBezTo>
                  <a:cubicBezTo>
                    <a:pt x="606" y="137"/>
                    <a:pt x="605" y="143"/>
                    <a:pt x="604" y="150"/>
                  </a:cubicBezTo>
                  <a:cubicBezTo>
                    <a:pt x="600" y="174"/>
                    <a:pt x="592" y="203"/>
                    <a:pt x="578" y="235"/>
                  </a:cubicBezTo>
                  <a:cubicBezTo>
                    <a:pt x="574" y="244"/>
                    <a:pt x="570" y="253"/>
                    <a:pt x="566" y="262"/>
                  </a:cubicBezTo>
                  <a:cubicBezTo>
                    <a:pt x="563" y="268"/>
                    <a:pt x="560" y="274"/>
                    <a:pt x="556" y="280"/>
                  </a:cubicBezTo>
                  <a:cubicBezTo>
                    <a:pt x="553" y="286"/>
                    <a:pt x="550" y="291"/>
                    <a:pt x="547" y="297"/>
                  </a:cubicBezTo>
                  <a:cubicBezTo>
                    <a:pt x="544" y="302"/>
                    <a:pt x="541" y="306"/>
                    <a:pt x="538" y="311"/>
                  </a:cubicBezTo>
                  <a:cubicBezTo>
                    <a:pt x="521" y="337"/>
                    <a:pt x="508" y="359"/>
                    <a:pt x="496" y="376"/>
                  </a:cubicBezTo>
                  <a:cubicBezTo>
                    <a:pt x="493" y="379"/>
                    <a:pt x="491" y="383"/>
                    <a:pt x="489" y="386"/>
                  </a:cubicBezTo>
                  <a:cubicBezTo>
                    <a:pt x="448" y="446"/>
                    <a:pt x="439" y="449"/>
                    <a:pt x="427" y="479"/>
                  </a:cubicBezTo>
                  <a:cubicBezTo>
                    <a:pt x="427" y="479"/>
                    <a:pt x="426" y="483"/>
                    <a:pt x="425" y="489"/>
                  </a:cubicBezTo>
                  <a:cubicBezTo>
                    <a:pt x="425" y="492"/>
                    <a:pt x="424" y="497"/>
                    <a:pt x="423" y="501"/>
                  </a:cubicBezTo>
                  <a:cubicBezTo>
                    <a:pt x="419" y="526"/>
                    <a:pt x="411" y="568"/>
                    <a:pt x="406" y="605"/>
                  </a:cubicBezTo>
                  <a:cubicBezTo>
                    <a:pt x="401" y="635"/>
                    <a:pt x="397" y="663"/>
                    <a:pt x="396" y="677"/>
                  </a:cubicBezTo>
                  <a:cubicBezTo>
                    <a:pt x="396" y="677"/>
                    <a:pt x="444" y="624"/>
                    <a:pt x="496" y="584"/>
                  </a:cubicBezTo>
                  <a:cubicBezTo>
                    <a:pt x="502" y="579"/>
                    <a:pt x="509" y="574"/>
                    <a:pt x="515" y="570"/>
                  </a:cubicBezTo>
                  <a:cubicBezTo>
                    <a:pt x="545" y="548"/>
                    <a:pt x="581" y="519"/>
                    <a:pt x="614" y="485"/>
                  </a:cubicBezTo>
                  <a:cubicBezTo>
                    <a:pt x="615" y="485"/>
                    <a:pt x="615" y="484"/>
                    <a:pt x="616" y="483"/>
                  </a:cubicBezTo>
                  <a:cubicBezTo>
                    <a:pt x="644" y="454"/>
                    <a:pt x="669" y="422"/>
                    <a:pt x="685" y="390"/>
                  </a:cubicBezTo>
                  <a:cubicBezTo>
                    <a:pt x="686" y="387"/>
                    <a:pt x="688" y="385"/>
                    <a:pt x="689" y="383"/>
                  </a:cubicBezTo>
                  <a:cubicBezTo>
                    <a:pt x="689" y="383"/>
                    <a:pt x="688" y="386"/>
                    <a:pt x="686" y="390"/>
                  </a:cubicBezTo>
                  <a:cubicBezTo>
                    <a:pt x="681" y="406"/>
                    <a:pt x="665" y="444"/>
                    <a:pt x="632" y="490"/>
                  </a:cubicBezTo>
                  <a:cubicBezTo>
                    <a:pt x="631" y="490"/>
                    <a:pt x="631" y="491"/>
                    <a:pt x="630" y="492"/>
                  </a:cubicBezTo>
                  <a:cubicBezTo>
                    <a:pt x="607" y="523"/>
                    <a:pt x="576" y="558"/>
                    <a:pt x="534" y="591"/>
                  </a:cubicBezTo>
                  <a:close/>
                </a:path>
              </a:pathLst>
            </a:custGeom>
            <a:solidFill>
              <a:srgbClr val="000000">
                <a:lumMod val="65000"/>
                <a:lumOff val="35000"/>
              </a:srgb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10" name="任意多边形 9"/>
            <p:cNvSpPr/>
            <p:nvPr>
              <p:custDataLst>
                <p:tags r:id="rId15"/>
              </p:custDataLst>
            </p:nvPr>
          </p:nvSpPr>
          <p:spPr bwMode="auto">
            <a:xfrm>
              <a:off x="8024" y="6227"/>
              <a:ext cx="1891" cy="1894"/>
            </a:xfrm>
            <a:custGeom>
              <a:avLst/>
              <a:gdLst>
                <a:gd name="T0" fmla="*/ 996292 w 327"/>
                <a:gd name="T1" fmla="*/ 610022 h 328"/>
                <a:gd name="T2" fmla="*/ 965447 w 327"/>
                <a:gd name="T3" fmla="*/ 705530 h 328"/>
                <a:gd name="T4" fmla="*/ 956194 w 327"/>
                <a:gd name="T5" fmla="*/ 724016 h 328"/>
                <a:gd name="T6" fmla="*/ 740279 w 327"/>
                <a:gd name="T7" fmla="*/ 945842 h 328"/>
                <a:gd name="T8" fmla="*/ 626153 w 327"/>
                <a:gd name="T9" fmla="*/ 988975 h 328"/>
                <a:gd name="T10" fmla="*/ 533618 w 327"/>
                <a:gd name="T11" fmla="*/ 1001298 h 328"/>
                <a:gd name="T12" fmla="*/ 129549 w 327"/>
                <a:gd name="T13" fmla="*/ 831848 h 328"/>
                <a:gd name="T14" fmla="*/ 46267 w 327"/>
                <a:gd name="T15" fmla="*/ 699368 h 328"/>
                <a:gd name="T16" fmla="*/ 6169 w 327"/>
                <a:gd name="T17" fmla="*/ 526837 h 328"/>
                <a:gd name="T18" fmla="*/ 98704 w 327"/>
                <a:gd name="T19" fmla="*/ 209502 h 328"/>
                <a:gd name="T20" fmla="*/ 120295 w 327"/>
                <a:gd name="T21" fmla="*/ 181774 h 328"/>
                <a:gd name="T22" fmla="*/ 305365 w 327"/>
                <a:gd name="T23" fmla="*/ 43133 h 328"/>
                <a:gd name="T24" fmla="*/ 407153 w 327"/>
                <a:gd name="T25" fmla="*/ 12324 h 328"/>
                <a:gd name="T26" fmla="*/ 478097 w 327"/>
                <a:gd name="T27" fmla="*/ 3081 h 328"/>
                <a:gd name="T28" fmla="*/ 478097 w 327"/>
                <a:gd name="T29" fmla="*/ 3081 h 328"/>
                <a:gd name="T30" fmla="*/ 481181 w 327"/>
                <a:gd name="T31" fmla="*/ 3081 h 328"/>
                <a:gd name="T32" fmla="*/ 561378 w 327"/>
                <a:gd name="T33" fmla="*/ 3081 h 328"/>
                <a:gd name="T34" fmla="*/ 561378 w 327"/>
                <a:gd name="T35" fmla="*/ 3081 h 328"/>
                <a:gd name="T36" fmla="*/ 764955 w 327"/>
                <a:gd name="T37" fmla="*/ 73942 h 328"/>
                <a:gd name="T38" fmla="*/ 814307 w 327"/>
                <a:gd name="T39" fmla="*/ 104751 h 328"/>
                <a:gd name="T40" fmla="*/ 922264 w 327"/>
                <a:gd name="T41" fmla="*/ 221826 h 328"/>
                <a:gd name="T42" fmla="*/ 922264 w 327"/>
                <a:gd name="T43" fmla="*/ 224907 h 328"/>
                <a:gd name="T44" fmla="*/ 950025 w 327"/>
                <a:gd name="T45" fmla="*/ 264959 h 328"/>
                <a:gd name="T46" fmla="*/ 1008630 w 327"/>
                <a:gd name="T47" fmla="*/ 477542 h 328"/>
                <a:gd name="T48" fmla="*/ 996292 w 327"/>
                <a:gd name="T49" fmla="*/ 610022 h 32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27" h="328">
                  <a:moveTo>
                    <a:pt x="323" y="198"/>
                  </a:moveTo>
                  <a:cubicBezTo>
                    <a:pt x="321" y="209"/>
                    <a:pt x="317" y="219"/>
                    <a:pt x="313" y="229"/>
                  </a:cubicBezTo>
                  <a:cubicBezTo>
                    <a:pt x="312" y="231"/>
                    <a:pt x="311" y="233"/>
                    <a:pt x="310" y="235"/>
                  </a:cubicBezTo>
                  <a:cubicBezTo>
                    <a:pt x="295" y="266"/>
                    <a:pt x="270" y="291"/>
                    <a:pt x="240" y="307"/>
                  </a:cubicBezTo>
                  <a:cubicBezTo>
                    <a:pt x="228" y="313"/>
                    <a:pt x="216" y="318"/>
                    <a:pt x="203" y="321"/>
                  </a:cubicBezTo>
                  <a:cubicBezTo>
                    <a:pt x="193" y="323"/>
                    <a:pt x="183" y="325"/>
                    <a:pt x="173" y="325"/>
                  </a:cubicBezTo>
                  <a:cubicBezTo>
                    <a:pt x="121" y="328"/>
                    <a:pt x="74" y="306"/>
                    <a:pt x="42" y="270"/>
                  </a:cubicBezTo>
                  <a:cubicBezTo>
                    <a:pt x="31" y="257"/>
                    <a:pt x="22" y="243"/>
                    <a:pt x="15" y="227"/>
                  </a:cubicBezTo>
                  <a:cubicBezTo>
                    <a:pt x="8" y="210"/>
                    <a:pt x="3" y="191"/>
                    <a:pt x="2" y="171"/>
                  </a:cubicBezTo>
                  <a:cubicBezTo>
                    <a:pt x="0" y="133"/>
                    <a:pt x="12" y="97"/>
                    <a:pt x="32" y="68"/>
                  </a:cubicBezTo>
                  <a:cubicBezTo>
                    <a:pt x="35" y="65"/>
                    <a:pt x="37" y="62"/>
                    <a:pt x="39" y="59"/>
                  </a:cubicBezTo>
                  <a:cubicBezTo>
                    <a:pt x="55" y="40"/>
                    <a:pt x="76" y="24"/>
                    <a:pt x="99" y="14"/>
                  </a:cubicBezTo>
                  <a:cubicBezTo>
                    <a:pt x="109" y="10"/>
                    <a:pt x="120" y="6"/>
                    <a:pt x="132" y="4"/>
                  </a:cubicBezTo>
                  <a:cubicBezTo>
                    <a:pt x="139" y="2"/>
                    <a:pt x="147" y="1"/>
                    <a:pt x="155" y="1"/>
                  </a:cubicBezTo>
                  <a:cubicBezTo>
                    <a:pt x="155" y="1"/>
                    <a:pt x="155" y="1"/>
                    <a:pt x="155" y="1"/>
                  </a:cubicBezTo>
                  <a:cubicBezTo>
                    <a:pt x="155" y="1"/>
                    <a:pt x="156" y="1"/>
                    <a:pt x="156" y="1"/>
                  </a:cubicBezTo>
                  <a:cubicBezTo>
                    <a:pt x="165" y="0"/>
                    <a:pt x="173" y="0"/>
                    <a:pt x="182" y="1"/>
                  </a:cubicBezTo>
                  <a:cubicBezTo>
                    <a:pt x="182" y="1"/>
                    <a:pt x="182" y="1"/>
                    <a:pt x="182" y="1"/>
                  </a:cubicBezTo>
                  <a:cubicBezTo>
                    <a:pt x="206" y="4"/>
                    <a:pt x="228" y="12"/>
                    <a:pt x="248" y="24"/>
                  </a:cubicBezTo>
                  <a:cubicBezTo>
                    <a:pt x="253" y="27"/>
                    <a:pt x="259" y="30"/>
                    <a:pt x="264" y="34"/>
                  </a:cubicBezTo>
                  <a:cubicBezTo>
                    <a:pt x="277" y="45"/>
                    <a:pt x="290" y="58"/>
                    <a:pt x="299" y="72"/>
                  </a:cubicBezTo>
                  <a:cubicBezTo>
                    <a:pt x="299" y="73"/>
                    <a:pt x="299" y="73"/>
                    <a:pt x="299" y="73"/>
                  </a:cubicBezTo>
                  <a:cubicBezTo>
                    <a:pt x="302" y="77"/>
                    <a:pt x="305" y="82"/>
                    <a:pt x="308" y="86"/>
                  </a:cubicBezTo>
                  <a:cubicBezTo>
                    <a:pt x="319" y="107"/>
                    <a:pt x="325" y="130"/>
                    <a:pt x="327" y="155"/>
                  </a:cubicBezTo>
                  <a:cubicBezTo>
                    <a:pt x="327" y="170"/>
                    <a:pt x="326" y="184"/>
                    <a:pt x="323" y="198"/>
                  </a:cubicBezTo>
                  <a:close/>
                </a:path>
              </a:pathLst>
            </a:custGeom>
            <a:solidFill>
              <a:schemeClr val="accent2">
                <a:alpha val="18000"/>
              </a:schemeClr>
            </a:solidFill>
            <a:ln>
              <a:noFill/>
            </a:ln>
          </p:spPr>
          <p:txBody>
            <a:bodyPr anchor="ctr"/>
            <a:p>
              <a:pPr algn="ctr">
                <a:lnSpc>
                  <a:spcPct val="130000"/>
                </a:lnSpc>
              </a:pPr>
              <a:endParaRPr dirty="0">
                <a:latin typeface="微软雅黑" panose="020B0503020204020204" charset="-122"/>
                <a:ea typeface="微软雅黑" panose="020B0503020204020204" charset="-122"/>
              </a:endParaRPr>
            </a:p>
          </p:txBody>
        </p:sp>
        <p:sp>
          <p:nvSpPr>
            <p:cNvPr id="30" name="任意多边形 29"/>
            <p:cNvSpPr/>
            <p:nvPr>
              <p:custDataLst>
                <p:tags r:id="rId16"/>
              </p:custDataLst>
            </p:nvPr>
          </p:nvSpPr>
          <p:spPr bwMode="auto">
            <a:xfrm>
              <a:off x="8490" y="5031"/>
              <a:ext cx="1422" cy="1425"/>
            </a:xfrm>
            <a:custGeom>
              <a:avLst/>
              <a:gdLst>
                <a:gd name="T0" fmla="*/ 243 w 246"/>
                <a:gd name="T1" fmla="*/ 118 h 247"/>
                <a:gd name="T2" fmla="*/ 129 w 246"/>
                <a:gd name="T3" fmla="*/ 243 h 247"/>
                <a:gd name="T4" fmla="*/ 3 w 246"/>
                <a:gd name="T5" fmla="*/ 130 h 247"/>
                <a:gd name="T6" fmla="*/ 117 w 246"/>
                <a:gd name="T7" fmla="*/ 4 h 247"/>
                <a:gd name="T8" fmla="*/ 243 w 246"/>
                <a:gd name="T9" fmla="*/ 118 h 247"/>
              </a:gdLst>
              <a:ahLst/>
              <a:cxnLst>
                <a:cxn ang="0">
                  <a:pos x="T0" y="T1"/>
                </a:cxn>
                <a:cxn ang="0">
                  <a:pos x="T2" y="T3"/>
                </a:cxn>
                <a:cxn ang="0">
                  <a:pos x="T4" y="T5"/>
                </a:cxn>
                <a:cxn ang="0">
                  <a:pos x="T6" y="T7"/>
                </a:cxn>
                <a:cxn ang="0">
                  <a:pos x="T8" y="T9"/>
                </a:cxn>
              </a:cxnLst>
              <a:rect l="0" t="0" r="r" b="b"/>
              <a:pathLst>
                <a:path w="246" h="247">
                  <a:moveTo>
                    <a:pt x="243" y="118"/>
                  </a:moveTo>
                  <a:cubicBezTo>
                    <a:pt x="246" y="184"/>
                    <a:pt x="195" y="240"/>
                    <a:pt x="129" y="243"/>
                  </a:cubicBezTo>
                  <a:cubicBezTo>
                    <a:pt x="63" y="247"/>
                    <a:pt x="7" y="196"/>
                    <a:pt x="3" y="130"/>
                  </a:cubicBezTo>
                  <a:cubicBezTo>
                    <a:pt x="0" y="63"/>
                    <a:pt x="51" y="7"/>
                    <a:pt x="117" y="4"/>
                  </a:cubicBezTo>
                  <a:cubicBezTo>
                    <a:pt x="183" y="0"/>
                    <a:pt x="240" y="51"/>
                    <a:pt x="243" y="118"/>
                  </a:cubicBezTo>
                  <a:close/>
                </a:path>
              </a:pathLst>
            </a:custGeom>
            <a:solidFill>
              <a:schemeClr val="accent2">
                <a:lumMod val="60000"/>
                <a:lumOff val="40000"/>
              </a:schemeClr>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31" name="任意多边形 30"/>
            <p:cNvSpPr/>
            <p:nvPr>
              <p:custDataLst>
                <p:tags r:id="rId17"/>
              </p:custDataLst>
            </p:nvPr>
          </p:nvSpPr>
          <p:spPr bwMode="auto">
            <a:xfrm>
              <a:off x="10015" y="5898"/>
              <a:ext cx="1193" cy="1189"/>
            </a:xfrm>
            <a:custGeom>
              <a:avLst/>
              <a:gdLst>
                <a:gd name="T0" fmla="*/ 204 w 206"/>
                <a:gd name="T1" fmla="*/ 98 h 206"/>
                <a:gd name="T2" fmla="*/ 108 w 206"/>
                <a:gd name="T3" fmla="*/ 203 h 206"/>
                <a:gd name="T4" fmla="*/ 3 w 206"/>
                <a:gd name="T5" fmla="*/ 108 h 206"/>
                <a:gd name="T6" fmla="*/ 98 w 206"/>
                <a:gd name="T7" fmla="*/ 3 h 206"/>
                <a:gd name="T8" fmla="*/ 204 w 206"/>
                <a:gd name="T9" fmla="*/ 98 h 206"/>
              </a:gdLst>
              <a:ahLst/>
              <a:cxnLst>
                <a:cxn ang="0">
                  <a:pos x="T0" y="T1"/>
                </a:cxn>
                <a:cxn ang="0">
                  <a:pos x="T2" y="T3"/>
                </a:cxn>
                <a:cxn ang="0">
                  <a:pos x="T4" y="T5"/>
                </a:cxn>
                <a:cxn ang="0">
                  <a:pos x="T6" y="T7"/>
                </a:cxn>
                <a:cxn ang="0">
                  <a:pos x="T8" y="T9"/>
                </a:cxn>
              </a:cxnLst>
              <a:rect l="0" t="0" r="r" b="b"/>
              <a:pathLst>
                <a:path w="206" h="206">
                  <a:moveTo>
                    <a:pt x="204" y="98"/>
                  </a:moveTo>
                  <a:cubicBezTo>
                    <a:pt x="206" y="153"/>
                    <a:pt x="164" y="200"/>
                    <a:pt x="108" y="203"/>
                  </a:cubicBezTo>
                  <a:cubicBezTo>
                    <a:pt x="53" y="206"/>
                    <a:pt x="6" y="163"/>
                    <a:pt x="3" y="108"/>
                  </a:cubicBezTo>
                  <a:cubicBezTo>
                    <a:pt x="0" y="52"/>
                    <a:pt x="43" y="5"/>
                    <a:pt x="98" y="3"/>
                  </a:cubicBezTo>
                  <a:cubicBezTo>
                    <a:pt x="154" y="0"/>
                    <a:pt x="201" y="42"/>
                    <a:pt x="204" y="98"/>
                  </a:cubicBezTo>
                  <a:close/>
                </a:path>
              </a:pathLst>
            </a:custGeom>
            <a:solidFill>
              <a:schemeClr val="accent2">
                <a:alpha val="18000"/>
              </a:schemeClr>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1" name="任意多边形 10"/>
            <p:cNvSpPr/>
            <p:nvPr>
              <p:custDataLst>
                <p:tags r:id="rId18"/>
              </p:custDataLst>
            </p:nvPr>
          </p:nvSpPr>
          <p:spPr bwMode="auto">
            <a:xfrm>
              <a:off x="10156" y="3319"/>
              <a:ext cx="1675" cy="1663"/>
            </a:xfrm>
            <a:custGeom>
              <a:avLst/>
              <a:gdLst>
                <a:gd name="T0" fmla="*/ 197 w 200"/>
                <a:gd name="T1" fmla="*/ 95 h 199"/>
                <a:gd name="T2" fmla="*/ 105 w 200"/>
                <a:gd name="T3" fmla="*/ 197 h 199"/>
                <a:gd name="T4" fmla="*/ 3 w 200"/>
                <a:gd name="T5" fmla="*/ 105 h 199"/>
                <a:gd name="T6" fmla="*/ 95 w 200"/>
                <a:gd name="T7" fmla="*/ 3 h 199"/>
                <a:gd name="T8" fmla="*/ 197 w 200"/>
                <a:gd name="T9" fmla="*/ 95 h 199"/>
              </a:gdLst>
              <a:ahLst/>
              <a:cxnLst>
                <a:cxn ang="0">
                  <a:pos x="T0" y="T1"/>
                </a:cxn>
                <a:cxn ang="0">
                  <a:pos x="T2" y="T3"/>
                </a:cxn>
                <a:cxn ang="0">
                  <a:pos x="T4" y="T5"/>
                </a:cxn>
                <a:cxn ang="0">
                  <a:pos x="T6" y="T7"/>
                </a:cxn>
                <a:cxn ang="0">
                  <a:pos x="T8" y="T9"/>
                </a:cxn>
              </a:cxnLst>
              <a:rect l="0" t="0" r="r" b="b"/>
              <a:pathLst>
                <a:path w="200" h="199">
                  <a:moveTo>
                    <a:pt x="197" y="95"/>
                  </a:moveTo>
                  <a:cubicBezTo>
                    <a:pt x="200" y="148"/>
                    <a:pt x="158" y="194"/>
                    <a:pt x="105" y="197"/>
                  </a:cubicBezTo>
                  <a:cubicBezTo>
                    <a:pt x="51" y="199"/>
                    <a:pt x="6" y="158"/>
                    <a:pt x="3" y="105"/>
                  </a:cubicBezTo>
                  <a:cubicBezTo>
                    <a:pt x="0" y="51"/>
                    <a:pt x="42" y="5"/>
                    <a:pt x="95" y="3"/>
                  </a:cubicBezTo>
                  <a:cubicBezTo>
                    <a:pt x="149" y="0"/>
                    <a:pt x="194" y="41"/>
                    <a:pt x="197" y="95"/>
                  </a:cubicBezTo>
                  <a:close/>
                </a:path>
              </a:pathLst>
            </a:custGeom>
            <a:solidFill>
              <a:schemeClr val="accent1">
                <a:lumMod val="40000"/>
                <a:lumOff val="60000"/>
              </a:scheme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12" name="任意多边形 11"/>
            <p:cNvSpPr/>
            <p:nvPr>
              <p:custDataLst>
                <p:tags r:id="rId19"/>
              </p:custDataLst>
            </p:nvPr>
          </p:nvSpPr>
          <p:spPr bwMode="auto">
            <a:xfrm>
              <a:off x="11644" y="4796"/>
              <a:ext cx="399" cy="402"/>
            </a:xfrm>
            <a:custGeom>
              <a:avLst/>
              <a:gdLst>
                <a:gd name="T0" fmla="*/ 68 w 69"/>
                <a:gd name="T1" fmla="*/ 33 h 69"/>
                <a:gd name="T2" fmla="*/ 36 w 69"/>
                <a:gd name="T3" fmla="*/ 68 h 69"/>
                <a:gd name="T4" fmla="*/ 0 w 69"/>
                <a:gd name="T5" fmla="*/ 36 h 69"/>
                <a:gd name="T6" fmla="*/ 32 w 69"/>
                <a:gd name="T7" fmla="*/ 1 h 69"/>
                <a:gd name="T8" fmla="*/ 68 w 69"/>
                <a:gd name="T9" fmla="*/ 33 h 69"/>
              </a:gdLst>
              <a:ahLst/>
              <a:cxnLst>
                <a:cxn ang="0">
                  <a:pos x="T0" y="T1"/>
                </a:cxn>
                <a:cxn ang="0">
                  <a:pos x="T2" y="T3"/>
                </a:cxn>
                <a:cxn ang="0">
                  <a:pos x="T4" y="T5"/>
                </a:cxn>
                <a:cxn ang="0">
                  <a:pos x="T6" y="T7"/>
                </a:cxn>
                <a:cxn ang="0">
                  <a:pos x="T8" y="T9"/>
                </a:cxn>
              </a:cxnLst>
              <a:rect l="0" t="0" r="r" b="b"/>
              <a:pathLst>
                <a:path w="69" h="69">
                  <a:moveTo>
                    <a:pt x="68" y="33"/>
                  </a:moveTo>
                  <a:cubicBezTo>
                    <a:pt x="69" y="52"/>
                    <a:pt x="54" y="67"/>
                    <a:pt x="36" y="68"/>
                  </a:cubicBezTo>
                  <a:cubicBezTo>
                    <a:pt x="17" y="69"/>
                    <a:pt x="1" y="55"/>
                    <a:pt x="0" y="36"/>
                  </a:cubicBezTo>
                  <a:cubicBezTo>
                    <a:pt x="0" y="18"/>
                    <a:pt x="14" y="2"/>
                    <a:pt x="32" y="1"/>
                  </a:cubicBezTo>
                  <a:cubicBezTo>
                    <a:pt x="51" y="0"/>
                    <a:pt x="67" y="14"/>
                    <a:pt x="68" y="33"/>
                  </a:cubicBezTo>
                  <a:close/>
                </a:path>
              </a:pathLst>
            </a:custGeom>
            <a:solidFill>
              <a:schemeClr val="accent2">
                <a:alpha val="18000"/>
              </a:scheme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21" name="任意多边形 20"/>
            <p:cNvSpPr/>
            <p:nvPr>
              <p:custDataLst>
                <p:tags r:id="rId20"/>
              </p:custDataLst>
            </p:nvPr>
          </p:nvSpPr>
          <p:spPr bwMode="auto">
            <a:xfrm>
              <a:off x="7532" y="3884"/>
              <a:ext cx="366" cy="369"/>
            </a:xfrm>
            <a:custGeom>
              <a:avLst/>
              <a:gdLst>
                <a:gd name="T0" fmla="*/ 62 w 63"/>
                <a:gd name="T1" fmla="*/ 30 h 64"/>
                <a:gd name="T2" fmla="*/ 33 w 63"/>
                <a:gd name="T3" fmla="*/ 63 h 64"/>
                <a:gd name="T4" fmla="*/ 1 w 63"/>
                <a:gd name="T5" fmla="*/ 34 h 64"/>
                <a:gd name="T6" fmla="*/ 30 w 63"/>
                <a:gd name="T7" fmla="*/ 1 h 64"/>
                <a:gd name="T8" fmla="*/ 62 w 63"/>
                <a:gd name="T9" fmla="*/ 30 h 64"/>
              </a:gdLst>
              <a:ahLst/>
              <a:cxnLst>
                <a:cxn ang="0">
                  <a:pos x="T0" y="T1"/>
                </a:cxn>
                <a:cxn ang="0">
                  <a:pos x="T2" y="T3"/>
                </a:cxn>
                <a:cxn ang="0">
                  <a:pos x="T4" y="T5"/>
                </a:cxn>
                <a:cxn ang="0">
                  <a:pos x="T6" y="T7"/>
                </a:cxn>
                <a:cxn ang="0">
                  <a:pos x="T8" y="T9"/>
                </a:cxn>
              </a:cxnLst>
              <a:rect l="0" t="0" r="r" b="b"/>
              <a:pathLst>
                <a:path w="63" h="64">
                  <a:moveTo>
                    <a:pt x="62" y="30"/>
                  </a:moveTo>
                  <a:cubicBezTo>
                    <a:pt x="63" y="47"/>
                    <a:pt x="50" y="62"/>
                    <a:pt x="33" y="63"/>
                  </a:cubicBezTo>
                  <a:cubicBezTo>
                    <a:pt x="16" y="64"/>
                    <a:pt x="1" y="51"/>
                    <a:pt x="1" y="34"/>
                  </a:cubicBezTo>
                  <a:cubicBezTo>
                    <a:pt x="0" y="16"/>
                    <a:pt x="13" y="2"/>
                    <a:pt x="30" y="1"/>
                  </a:cubicBezTo>
                  <a:cubicBezTo>
                    <a:pt x="47" y="0"/>
                    <a:pt x="62" y="13"/>
                    <a:pt x="62" y="30"/>
                  </a:cubicBezTo>
                  <a:close/>
                </a:path>
              </a:pathLst>
            </a:custGeom>
            <a:solidFill>
              <a:srgbClr val="ED7D31"/>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22" name="任意多边形 21"/>
            <p:cNvSpPr/>
            <p:nvPr>
              <p:custDataLst>
                <p:tags r:id="rId21"/>
              </p:custDataLst>
            </p:nvPr>
          </p:nvSpPr>
          <p:spPr bwMode="auto">
            <a:xfrm>
              <a:off x="9860" y="2630"/>
              <a:ext cx="369" cy="372"/>
            </a:xfrm>
            <a:custGeom>
              <a:avLst/>
              <a:gdLst>
                <a:gd name="T0" fmla="*/ 63 w 64"/>
                <a:gd name="T1" fmla="*/ 31 h 64"/>
                <a:gd name="T2" fmla="*/ 33 w 64"/>
                <a:gd name="T3" fmla="*/ 63 h 64"/>
                <a:gd name="T4" fmla="*/ 1 w 64"/>
                <a:gd name="T5" fmla="*/ 34 h 64"/>
                <a:gd name="T6" fmla="*/ 30 w 64"/>
                <a:gd name="T7" fmla="*/ 1 h 64"/>
                <a:gd name="T8" fmla="*/ 63 w 64"/>
                <a:gd name="T9" fmla="*/ 31 h 64"/>
              </a:gdLst>
              <a:ahLst/>
              <a:cxnLst>
                <a:cxn ang="0">
                  <a:pos x="T0" y="T1"/>
                </a:cxn>
                <a:cxn ang="0">
                  <a:pos x="T2" y="T3"/>
                </a:cxn>
                <a:cxn ang="0">
                  <a:pos x="T4" y="T5"/>
                </a:cxn>
                <a:cxn ang="0">
                  <a:pos x="T6" y="T7"/>
                </a:cxn>
                <a:cxn ang="0">
                  <a:pos x="T8" y="T9"/>
                </a:cxn>
              </a:cxnLst>
              <a:rect l="0" t="0" r="r" b="b"/>
              <a:pathLst>
                <a:path w="64" h="64">
                  <a:moveTo>
                    <a:pt x="63" y="31"/>
                  </a:moveTo>
                  <a:cubicBezTo>
                    <a:pt x="64" y="48"/>
                    <a:pt x="50" y="62"/>
                    <a:pt x="33" y="63"/>
                  </a:cubicBezTo>
                  <a:cubicBezTo>
                    <a:pt x="16" y="64"/>
                    <a:pt x="2" y="51"/>
                    <a:pt x="1" y="34"/>
                  </a:cubicBezTo>
                  <a:cubicBezTo>
                    <a:pt x="0" y="17"/>
                    <a:pt x="13" y="2"/>
                    <a:pt x="30" y="1"/>
                  </a:cubicBezTo>
                  <a:cubicBezTo>
                    <a:pt x="47" y="0"/>
                    <a:pt x="62" y="13"/>
                    <a:pt x="63" y="31"/>
                  </a:cubicBezTo>
                  <a:close/>
                </a:path>
              </a:pathLst>
            </a:custGeom>
            <a:solidFill>
              <a:schemeClr val="accent2">
                <a:alpha val="18000"/>
              </a:scheme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23" name="任意多边形 22"/>
            <p:cNvSpPr/>
            <p:nvPr>
              <p:custDataLst>
                <p:tags r:id="rId22"/>
              </p:custDataLst>
            </p:nvPr>
          </p:nvSpPr>
          <p:spPr bwMode="auto">
            <a:xfrm>
              <a:off x="8057" y="4763"/>
              <a:ext cx="532" cy="537"/>
            </a:xfrm>
            <a:custGeom>
              <a:avLst/>
              <a:gdLst>
                <a:gd name="T0" fmla="*/ 91 w 92"/>
                <a:gd name="T1" fmla="*/ 44 h 93"/>
                <a:gd name="T2" fmla="*/ 48 w 92"/>
                <a:gd name="T3" fmla="*/ 91 h 93"/>
                <a:gd name="T4" fmla="*/ 1 w 92"/>
                <a:gd name="T5" fmla="*/ 49 h 93"/>
                <a:gd name="T6" fmla="*/ 44 w 92"/>
                <a:gd name="T7" fmla="*/ 1 h 93"/>
                <a:gd name="T8" fmla="*/ 91 w 92"/>
                <a:gd name="T9" fmla="*/ 44 h 93"/>
              </a:gdLst>
              <a:ahLst/>
              <a:cxnLst>
                <a:cxn ang="0">
                  <a:pos x="T0" y="T1"/>
                </a:cxn>
                <a:cxn ang="0">
                  <a:pos x="T2" y="T3"/>
                </a:cxn>
                <a:cxn ang="0">
                  <a:pos x="T4" y="T5"/>
                </a:cxn>
                <a:cxn ang="0">
                  <a:pos x="T6" y="T7"/>
                </a:cxn>
                <a:cxn ang="0">
                  <a:pos x="T8" y="T9"/>
                </a:cxn>
              </a:cxnLst>
              <a:rect l="0" t="0" r="r" b="b"/>
              <a:pathLst>
                <a:path w="92" h="93">
                  <a:moveTo>
                    <a:pt x="91" y="44"/>
                  </a:moveTo>
                  <a:cubicBezTo>
                    <a:pt x="92" y="69"/>
                    <a:pt x="73" y="90"/>
                    <a:pt x="48" y="91"/>
                  </a:cubicBezTo>
                  <a:cubicBezTo>
                    <a:pt x="23" y="93"/>
                    <a:pt x="2" y="73"/>
                    <a:pt x="1" y="49"/>
                  </a:cubicBezTo>
                  <a:cubicBezTo>
                    <a:pt x="0" y="24"/>
                    <a:pt x="19" y="3"/>
                    <a:pt x="44" y="1"/>
                  </a:cubicBezTo>
                  <a:cubicBezTo>
                    <a:pt x="69" y="0"/>
                    <a:pt x="90" y="19"/>
                    <a:pt x="91" y="44"/>
                  </a:cubicBezTo>
                  <a:close/>
                </a:path>
              </a:pathLst>
            </a:custGeom>
            <a:solidFill>
              <a:srgbClr val="ED7D31">
                <a:alpha val="69000"/>
              </a:srgb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24" name="任意多边形 23"/>
            <p:cNvSpPr/>
            <p:nvPr>
              <p:custDataLst>
                <p:tags r:id="rId23"/>
              </p:custDataLst>
            </p:nvPr>
          </p:nvSpPr>
          <p:spPr bwMode="auto">
            <a:xfrm>
              <a:off x="11275" y="5783"/>
              <a:ext cx="537" cy="537"/>
            </a:xfrm>
            <a:custGeom>
              <a:avLst/>
              <a:gdLst>
                <a:gd name="T0" fmla="*/ 92 w 93"/>
                <a:gd name="T1" fmla="*/ 44 h 93"/>
                <a:gd name="T2" fmla="*/ 49 w 93"/>
                <a:gd name="T3" fmla="*/ 91 h 93"/>
                <a:gd name="T4" fmla="*/ 2 w 93"/>
                <a:gd name="T5" fmla="*/ 49 h 93"/>
                <a:gd name="T6" fmla="*/ 44 w 93"/>
                <a:gd name="T7" fmla="*/ 1 h 93"/>
                <a:gd name="T8" fmla="*/ 92 w 93"/>
                <a:gd name="T9" fmla="*/ 44 h 93"/>
              </a:gdLst>
              <a:ahLst/>
              <a:cxnLst>
                <a:cxn ang="0">
                  <a:pos x="T0" y="T1"/>
                </a:cxn>
                <a:cxn ang="0">
                  <a:pos x="T2" y="T3"/>
                </a:cxn>
                <a:cxn ang="0">
                  <a:pos x="T4" y="T5"/>
                </a:cxn>
                <a:cxn ang="0">
                  <a:pos x="T6" y="T7"/>
                </a:cxn>
                <a:cxn ang="0">
                  <a:pos x="T8" y="T9"/>
                </a:cxn>
              </a:cxnLst>
              <a:rect l="0" t="0" r="r" b="b"/>
              <a:pathLst>
                <a:path w="93" h="93">
                  <a:moveTo>
                    <a:pt x="92" y="44"/>
                  </a:moveTo>
                  <a:cubicBezTo>
                    <a:pt x="93" y="69"/>
                    <a:pt x="74" y="90"/>
                    <a:pt x="49" y="91"/>
                  </a:cubicBezTo>
                  <a:cubicBezTo>
                    <a:pt x="24" y="93"/>
                    <a:pt x="3" y="74"/>
                    <a:pt x="2" y="49"/>
                  </a:cubicBezTo>
                  <a:cubicBezTo>
                    <a:pt x="0" y="24"/>
                    <a:pt x="19" y="3"/>
                    <a:pt x="44" y="1"/>
                  </a:cubicBezTo>
                  <a:cubicBezTo>
                    <a:pt x="69" y="0"/>
                    <a:pt x="90" y="19"/>
                    <a:pt x="92" y="44"/>
                  </a:cubicBezTo>
                  <a:close/>
                </a:path>
              </a:pathLst>
            </a:custGeom>
            <a:solidFill>
              <a:srgbClr val="4472C4"/>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25" name="任意多边形 24"/>
            <p:cNvSpPr/>
            <p:nvPr>
              <p:custDataLst>
                <p:tags r:id="rId24"/>
              </p:custDataLst>
            </p:nvPr>
          </p:nvSpPr>
          <p:spPr bwMode="auto">
            <a:xfrm>
              <a:off x="7681" y="5686"/>
              <a:ext cx="1350" cy="1350"/>
            </a:xfrm>
            <a:custGeom>
              <a:avLst/>
              <a:gdLst>
                <a:gd name="T0" fmla="*/ 232 w 234"/>
                <a:gd name="T1" fmla="*/ 112 h 234"/>
                <a:gd name="T2" fmla="*/ 122 w 234"/>
                <a:gd name="T3" fmla="*/ 232 h 234"/>
                <a:gd name="T4" fmla="*/ 3 w 234"/>
                <a:gd name="T5" fmla="*/ 122 h 234"/>
                <a:gd name="T6" fmla="*/ 112 w 234"/>
                <a:gd name="T7" fmla="*/ 3 h 234"/>
                <a:gd name="T8" fmla="*/ 232 w 234"/>
                <a:gd name="T9" fmla="*/ 112 h 234"/>
              </a:gdLst>
              <a:ahLst/>
              <a:cxnLst>
                <a:cxn ang="0">
                  <a:pos x="T0" y="T1"/>
                </a:cxn>
                <a:cxn ang="0">
                  <a:pos x="T2" y="T3"/>
                </a:cxn>
                <a:cxn ang="0">
                  <a:pos x="T4" y="T5"/>
                </a:cxn>
                <a:cxn ang="0">
                  <a:pos x="T6" y="T7"/>
                </a:cxn>
                <a:cxn ang="0">
                  <a:pos x="T8" y="T9"/>
                </a:cxn>
              </a:cxnLst>
              <a:rect l="0" t="0" r="r" b="b"/>
              <a:pathLst>
                <a:path w="234" h="234">
                  <a:moveTo>
                    <a:pt x="232" y="112"/>
                  </a:moveTo>
                  <a:cubicBezTo>
                    <a:pt x="234" y="175"/>
                    <a:pt x="185" y="229"/>
                    <a:pt x="122" y="232"/>
                  </a:cubicBezTo>
                  <a:cubicBezTo>
                    <a:pt x="59" y="234"/>
                    <a:pt x="6" y="185"/>
                    <a:pt x="3" y="122"/>
                  </a:cubicBezTo>
                  <a:cubicBezTo>
                    <a:pt x="0" y="59"/>
                    <a:pt x="49" y="6"/>
                    <a:pt x="112" y="3"/>
                  </a:cubicBezTo>
                  <a:cubicBezTo>
                    <a:pt x="176" y="0"/>
                    <a:pt x="229" y="49"/>
                    <a:pt x="232" y="112"/>
                  </a:cubicBezTo>
                  <a:close/>
                </a:path>
              </a:pathLst>
            </a:custGeom>
            <a:solidFill>
              <a:srgbClr val="FF9300"/>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26" name="任意多边形 25"/>
            <p:cNvSpPr/>
            <p:nvPr>
              <p:custDataLst>
                <p:tags r:id="rId25"/>
              </p:custDataLst>
            </p:nvPr>
          </p:nvSpPr>
          <p:spPr bwMode="auto">
            <a:xfrm>
              <a:off x="8975" y="7087"/>
              <a:ext cx="1935" cy="1941"/>
            </a:xfrm>
            <a:custGeom>
              <a:avLst/>
              <a:gdLst>
                <a:gd name="T0" fmla="*/ 280 w 280"/>
                <a:gd name="T1" fmla="*/ 148 h 281"/>
                <a:gd name="T2" fmla="*/ 280 w 280"/>
                <a:gd name="T3" fmla="*/ 148 h 281"/>
                <a:gd name="T4" fmla="*/ 156 w 280"/>
                <a:gd name="T5" fmla="*/ 279 h 281"/>
                <a:gd name="T6" fmla="*/ 146 w 280"/>
                <a:gd name="T7" fmla="*/ 280 h 281"/>
                <a:gd name="T8" fmla="*/ 83 w 280"/>
                <a:gd name="T9" fmla="*/ 268 h 281"/>
                <a:gd name="T10" fmla="*/ 30 w 280"/>
                <a:gd name="T11" fmla="*/ 227 h 281"/>
                <a:gd name="T12" fmla="*/ 0 w 280"/>
                <a:gd name="T13" fmla="*/ 146 h 281"/>
                <a:gd name="T14" fmla="*/ 3 w 280"/>
                <a:gd name="T15" fmla="*/ 111 h 281"/>
                <a:gd name="T16" fmla="*/ 9 w 280"/>
                <a:gd name="T17" fmla="*/ 91 h 281"/>
                <a:gd name="T18" fmla="*/ 9 w 280"/>
                <a:gd name="T19" fmla="*/ 91 h 281"/>
                <a:gd name="T20" fmla="*/ 39 w 280"/>
                <a:gd name="T21" fmla="*/ 44 h 281"/>
                <a:gd name="T22" fmla="*/ 99 w 280"/>
                <a:gd name="T23" fmla="*/ 7 h 281"/>
                <a:gd name="T24" fmla="*/ 113 w 280"/>
                <a:gd name="T25" fmla="*/ 3 h 281"/>
                <a:gd name="T26" fmla="*/ 127 w 280"/>
                <a:gd name="T27" fmla="*/ 1 h 281"/>
                <a:gd name="T28" fmla="*/ 134 w 280"/>
                <a:gd name="T29" fmla="*/ 1 h 281"/>
                <a:gd name="T30" fmla="*/ 151 w 280"/>
                <a:gd name="T31" fmla="*/ 1 h 281"/>
                <a:gd name="T32" fmla="*/ 175 w 280"/>
                <a:gd name="T33" fmla="*/ 5 h 281"/>
                <a:gd name="T34" fmla="*/ 207 w 280"/>
                <a:gd name="T35" fmla="*/ 18 h 281"/>
                <a:gd name="T36" fmla="*/ 247 w 280"/>
                <a:gd name="T37" fmla="*/ 50 h 281"/>
                <a:gd name="T38" fmla="*/ 254 w 280"/>
                <a:gd name="T39" fmla="*/ 60 h 281"/>
                <a:gd name="T40" fmla="*/ 279 w 280"/>
                <a:gd name="T41" fmla="*/ 128 h 281"/>
                <a:gd name="T42" fmla="*/ 280 w 280"/>
                <a:gd name="T43" fmla="*/ 134 h 281"/>
                <a:gd name="T44" fmla="*/ 280 w 280"/>
                <a:gd name="T45" fmla="*/ 148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0" h="281">
                  <a:moveTo>
                    <a:pt x="280" y="148"/>
                  </a:moveTo>
                  <a:cubicBezTo>
                    <a:pt x="280" y="148"/>
                    <a:pt x="280" y="148"/>
                    <a:pt x="280" y="148"/>
                  </a:cubicBezTo>
                  <a:cubicBezTo>
                    <a:pt x="276" y="216"/>
                    <a:pt x="224" y="272"/>
                    <a:pt x="156" y="279"/>
                  </a:cubicBezTo>
                  <a:cubicBezTo>
                    <a:pt x="153" y="280"/>
                    <a:pt x="149" y="280"/>
                    <a:pt x="146" y="280"/>
                  </a:cubicBezTo>
                  <a:cubicBezTo>
                    <a:pt x="124" y="281"/>
                    <a:pt x="102" y="277"/>
                    <a:pt x="83" y="268"/>
                  </a:cubicBezTo>
                  <a:cubicBezTo>
                    <a:pt x="62" y="259"/>
                    <a:pt x="44" y="245"/>
                    <a:pt x="30" y="227"/>
                  </a:cubicBezTo>
                  <a:cubicBezTo>
                    <a:pt x="13" y="205"/>
                    <a:pt x="1" y="177"/>
                    <a:pt x="0" y="146"/>
                  </a:cubicBezTo>
                  <a:cubicBezTo>
                    <a:pt x="0" y="134"/>
                    <a:pt x="1" y="123"/>
                    <a:pt x="3" y="111"/>
                  </a:cubicBezTo>
                  <a:cubicBezTo>
                    <a:pt x="5" y="104"/>
                    <a:pt x="7" y="98"/>
                    <a:pt x="9" y="91"/>
                  </a:cubicBezTo>
                  <a:cubicBezTo>
                    <a:pt x="9" y="91"/>
                    <a:pt x="9" y="91"/>
                    <a:pt x="9" y="91"/>
                  </a:cubicBezTo>
                  <a:cubicBezTo>
                    <a:pt x="16" y="73"/>
                    <a:pt x="26" y="57"/>
                    <a:pt x="39" y="44"/>
                  </a:cubicBezTo>
                  <a:cubicBezTo>
                    <a:pt x="55" y="27"/>
                    <a:pt x="76" y="14"/>
                    <a:pt x="99" y="7"/>
                  </a:cubicBezTo>
                  <a:cubicBezTo>
                    <a:pt x="103" y="5"/>
                    <a:pt x="108" y="4"/>
                    <a:pt x="113" y="3"/>
                  </a:cubicBezTo>
                  <a:cubicBezTo>
                    <a:pt x="117" y="2"/>
                    <a:pt x="122" y="2"/>
                    <a:pt x="127" y="1"/>
                  </a:cubicBezTo>
                  <a:cubicBezTo>
                    <a:pt x="129" y="1"/>
                    <a:pt x="132" y="1"/>
                    <a:pt x="134" y="1"/>
                  </a:cubicBezTo>
                  <a:cubicBezTo>
                    <a:pt x="140" y="0"/>
                    <a:pt x="145" y="1"/>
                    <a:pt x="151" y="1"/>
                  </a:cubicBezTo>
                  <a:cubicBezTo>
                    <a:pt x="159" y="2"/>
                    <a:pt x="167" y="3"/>
                    <a:pt x="175" y="5"/>
                  </a:cubicBezTo>
                  <a:cubicBezTo>
                    <a:pt x="186" y="8"/>
                    <a:pt x="197" y="12"/>
                    <a:pt x="207" y="18"/>
                  </a:cubicBezTo>
                  <a:cubicBezTo>
                    <a:pt x="222" y="26"/>
                    <a:pt x="236" y="37"/>
                    <a:pt x="247" y="50"/>
                  </a:cubicBezTo>
                  <a:cubicBezTo>
                    <a:pt x="249" y="53"/>
                    <a:pt x="252" y="56"/>
                    <a:pt x="254" y="60"/>
                  </a:cubicBezTo>
                  <a:cubicBezTo>
                    <a:pt x="268" y="79"/>
                    <a:pt x="277" y="103"/>
                    <a:pt x="279" y="128"/>
                  </a:cubicBezTo>
                  <a:cubicBezTo>
                    <a:pt x="280" y="130"/>
                    <a:pt x="280" y="132"/>
                    <a:pt x="280" y="134"/>
                  </a:cubicBezTo>
                  <a:cubicBezTo>
                    <a:pt x="280" y="139"/>
                    <a:pt x="280" y="144"/>
                    <a:pt x="280" y="148"/>
                  </a:cubicBezTo>
                  <a:close/>
                </a:path>
              </a:pathLst>
            </a:custGeom>
            <a:solidFill>
              <a:srgbClr val="5B9BD5"/>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dirty="0">
                <a:latin typeface="微软雅黑" panose="020B0503020204020204" charset="-122"/>
                <a:ea typeface="微软雅黑" panose="020B0503020204020204" charset="-122"/>
              </a:endParaRPr>
            </a:p>
          </p:txBody>
        </p:sp>
        <p:sp>
          <p:nvSpPr>
            <p:cNvPr id="27" name="椭圆 26"/>
            <p:cNvSpPr/>
            <p:nvPr>
              <p:custDataLst>
                <p:tags r:id="rId26"/>
              </p:custDataLst>
            </p:nvPr>
          </p:nvSpPr>
          <p:spPr bwMode="auto">
            <a:xfrm>
              <a:off x="8380" y="2996"/>
              <a:ext cx="1518" cy="1517"/>
            </a:xfrm>
            <a:prstGeom prst="ellipse">
              <a:avLst/>
            </a:prstGeom>
            <a:solidFill>
              <a:srgbClr val="ED7D31"/>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28" name="任意多边形 27"/>
            <p:cNvSpPr/>
            <p:nvPr>
              <p:custDataLst>
                <p:tags r:id="rId27"/>
              </p:custDataLst>
            </p:nvPr>
          </p:nvSpPr>
          <p:spPr bwMode="auto">
            <a:xfrm>
              <a:off x="9087" y="4458"/>
              <a:ext cx="2084" cy="2081"/>
            </a:xfrm>
            <a:custGeom>
              <a:avLst/>
              <a:gdLst>
                <a:gd name="T0" fmla="*/ 323 w 328"/>
                <a:gd name="T1" fmla="*/ 156 h 328"/>
                <a:gd name="T2" fmla="*/ 172 w 328"/>
                <a:gd name="T3" fmla="*/ 323 h 328"/>
                <a:gd name="T4" fmla="*/ 4 w 328"/>
                <a:gd name="T5" fmla="*/ 172 h 328"/>
                <a:gd name="T6" fmla="*/ 156 w 328"/>
                <a:gd name="T7" fmla="*/ 4 h 328"/>
                <a:gd name="T8" fmla="*/ 323 w 328"/>
                <a:gd name="T9" fmla="*/ 156 h 328"/>
              </a:gdLst>
              <a:ahLst/>
              <a:cxnLst>
                <a:cxn ang="0">
                  <a:pos x="T0" y="T1"/>
                </a:cxn>
                <a:cxn ang="0">
                  <a:pos x="T2" y="T3"/>
                </a:cxn>
                <a:cxn ang="0">
                  <a:pos x="T4" y="T5"/>
                </a:cxn>
                <a:cxn ang="0">
                  <a:pos x="T6" y="T7"/>
                </a:cxn>
                <a:cxn ang="0">
                  <a:pos x="T8" y="T9"/>
                </a:cxn>
              </a:cxnLst>
              <a:rect l="0" t="0" r="r" b="b"/>
              <a:pathLst>
                <a:path w="328" h="328">
                  <a:moveTo>
                    <a:pt x="323" y="156"/>
                  </a:moveTo>
                  <a:cubicBezTo>
                    <a:pt x="328" y="244"/>
                    <a:pt x="260" y="319"/>
                    <a:pt x="172" y="323"/>
                  </a:cubicBezTo>
                  <a:cubicBezTo>
                    <a:pt x="84" y="328"/>
                    <a:pt x="9" y="260"/>
                    <a:pt x="4" y="172"/>
                  </a:cubicBezTo>
                  <a:cubicBezTo>
                    <a:pt x="0" y="84"/>
                    <a:pt x="68" y="9"/>
                    <a:pt x="156" y="4"/>
                  </a:cubicBezTo>
                  <a:cubicBezTo>
                    <a:pt x="244" y="0"/>
                    <a:pt x="319" y="68"/>
                    <a:pt x="323" y="156"/>
                  </a:cubicBezTo>
                  <a:close/>
                </a:path>
              </a:pathLst>
            </a:custGeom>
            <a:solidFill>
              <a:srgbClr val="4472C4"/>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65" name="椭圆 64"/>
            <p:cNvSpPr/>
            <p:nvPr>
              <p:custDataLst>
                <p:tags r:id="rId28"/>
              </p:custDataLst>
            </p:nvPr>
          </p:nvSpPr>
          <p:spPr>
            <a:xfrm rot="5400000">
              <a:off x="13142" y="4257"/>
              <a:ext cx="106" cy="106"/>
            </a:xfrm>
            <a:prstGeom prst="ellipse">
              <a:avLst/>
            </a:prstGeom>
            <a:solidFill>
              <a:srgbClr val="70AD47"/>
            </a:solidFill>
            <a:ln>
              <a:solidFill>
                <a:srgbClr val="70AD47"/>
              </a:solidFill>
            </a:ln>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66" name="文本框 65"/>
            <p:cNvSpPr txBox="1"/>
            <p:nvPr>
              <p:custDataLst>
                <p:tags r:id="rId29"/>
              </p:custDataLst>
            </p:nvPr>
          </p:nvSpPr>
          <p:spPr bwMode="auto">
            <a:xfrm>
              <a:off x="13174" y="3852"/>
              <a:ext cx="4219" cy="941"/>
            </a:xfrm>
            <a:prstGeom prst="rect">
              <a:avLst/>
            </a:prstGeom>
            <a:noFill/>
          </p:spPr>
          <p:txBody>
            <a:bodyPr wrap="square" lIns="90000" tIns="46800" rIns="90000" bIns="0" anchor="ctr"/>
            <a:p>
              <a:pPr>
                <a:lnSpc>
                  <a:spcPct val="130000"/>
                </a:lnSpc>
              </a:pPr>
              <a:r>
                <a:rPr lang="en-US" altLang="zh-CN" sz="1400" b="1" spc="300" dirty="0">
                  <a:solidFill>
                    <a:schemeClr val="tx1">
                      <a:lumMod val="65000"/>
                      <a:lumOff val="35000"/>
                    </a:schemeClr>
                  </a:solidFill>
                  <a:latin typeface="微软雅黑" panose="020B0503020204020204" charset="-122"/>
                  <a:ea typeface="微软雅黑" panose="020B0503020204020204" charset="-122"/>
                  <a:cs typeface="+mn-ea"/>
                </a:rPr>
                <a:t>4.</a:t>
              </a:r>
              <a:r>
                <a:rPr lang="zh-CN" altLang="en-US" sz="1400" b="1" spc="300" dirty="0">
                  <a:solidFill>
                    <a:schemeClr val="tx1">
                      <a:lumMod val="65000"/>
                      <a:lumOff val="35000"/>
                    </a:schemeClr>
                  </a:solidFill>
                  <a:latin typeface="微软雅黑" panose="020B0503020204020204" charset="-122"/>
                  <a:ea typeface="微软雅黑" panose="020B0503020204020204" charset="-122"/>
                  <a:cs typeface="+mn-ea"/>
                </a:rPr>
                <a:t>使用前应检查磁针是否灵敏。</a:t>
              </a:r>
              <a:endParaRPr lang="zh-CN" altLang="en-US" sz="1400" b="1" spc="300" dirty="0">
                <a:solidFill>
                  <a:schemeClr val="tx1">
                    <a:lumMod val="65000"/>
                    <a:lumOff val="35000"/>
                  </a:schemeClr>
                </a:solidFill>
                <a:latin typeface="微软雅黑" panose="020B0503020204020204" charset="-122"/>
                <a:ea typeface="微软雅黑" panose="020B0503020204020204" charset="-122"/>
                <a:cs typeface="+mn-ea"/>
              </a:endParaRPr>
            </a:p>
          </p:txBody>
        </p:sp>
        <p:cxnSp>
          <p:nvCxnSpPr>
            <p:cNvPr id="58" name="直接连接符 57"/>
            <p:cNvCxnSpPr/>
            <p:nvPr>
              <p:custDataLst>
                <p:tags r:id="rId30"/>
              </p:custDataLst>
            </p:nvPr>
          </p:nvCxnSpPr>
          <p:spPr>
            <a:xfrm>
              <a:off x="7170" y="8138"/>
              <a:ext cx="1365" cy="0"/>
            </a:xfrm>
            <a:prstGeom prst="line">
              <a:avLst/>
            </a:prstGeom>
            <a:solidFill>
              <a:srgbClr val="A5A5A5"/>
            </a:solidFill>
            <a:ln>
              <a:solidFill>
                <a:srgbClr val="5B9BD5"/>
              </a:solidFill>
            </a:ln>
          </p:spPr>
          <p:style>
            <a:lnRef idx="1">
              <a:srgbClr val="4276AA"/>
            </a:lnRef>
            <a:fillRef idx="0">
              <a:srgbClr val="4276AA"/>
            </a:fillRef>
            <a:effectRef idx="0">
              <a:srgbClr val="4276AA"/>
            </a:effectRef>
            <a:fontRef idx="minor">
              <a:srgbClr val="000000"/>
            </a:fontRef>
          </p:style>
        </p:cxnSp>
        <p:sp>
          <p:nvSpPr>
            <p:cNvPr id="59" name="文本框 58"/>
            <p:cNvSpPr txBox="1"/>
            <p:nvPr>
              <p:custDataLst>
                <p:tags r:id="rId31"/>
              </p:custDataLst>
            </p:nvPr>
          </p:nvSpPr>
          <p:spPr bwMode="auto">
            <a:xfrm>
              <a:off x="2429" y="7744"/>
              <a:ext cx="4161" cy="1002"/>
            </a:xfrm>
            <a:prstGeom prst="rect">
              <a:avLst/>
            </a:prstGeom>
            <a:noFill/>
          </p:spPr>
          <p:txBody>
            <a:bodyPr wrap="square" lIns="90000" tIns="46800" rIns="90000" bIns="0" anchor="ctr"/>
            <a:p>
              <a:pPr algn="r">
                <a:lnSpc>
                  <a:spcPct val="130000"/>
                </a:lnSpc>
              </a:pPr>
              <a:r>
                <a:rPr lang="en-US" altLang="zh-CN" sz="1400" b="1" spc="300" dirty="0">
                  <a:solidFill>
                    <a:schemeClr val="tx1">
                      <a:lumMod val="65000"/>
                      <a:lumOff val="35000"/>
                    </a:schemeClr>
                  </a:solidFill>
                  <a:latin typeface="微软雅黑" panose="020B0503020204020204" charset="-122"/>
                  <a:ea typeface="微软雅黑" panose="020B0503020204020204" charset="-122"/>
                  <a:cs typeface="+mn-ea"/>
                </a:rPr>
                <a:t>3.</a:t>
              </a:r>
              <a:r>
                <a:rPr lang="zh-CN" altLang="en-US" sz="1400" b="1" spc="300" dirty="0">
                  <a:solidFill>
                    <a:schemeClr val="tx1">
                      <a:lumMod val="65000"/>
                      <a:lumOff val="35000"/>
                    </a:schemeClr>
                  </a:solidFill>
                  <a:latin typeface="微软雅黑" panose="020B0503020204020204" charset="-122"/>
                  <a:ea typeface="微软雅黑" panose="020B0503020204020204" charset="-122"/>
                  <a:cs typeface="+mn-ea"/>
                </a:rPr>
                <a:t>不要将指北针的S 和N 混淆。</a:t>
              </a:r>
              <a:endParaRPr lang="zh-CN" altLang="en-US" sz="1400" b="1" spc="300" dirty="0">
                <a:solidFill>
                  <a:schemeClr val="tx1">
                    <a:lumMod val="65000"/>
                    <a:lumOff val="35000"/>
                  </a:schemeClr>
                </a:solidFill>
                <a:latin typeface="微软雅黑" panose="020B0503020204020204" charset="-122"/>
                <a:ea typeface="微软雅黑" panose="020B0503020204020204" charset="-122"/>
                <a:cs typeface="+mn-ea"/>
              </a:endParaRPr>
            </a:p>
          </p:txBody>
        </p:sp>
        <p:sp>
          <p:nvSpPr>
            <p:cNvPr id="61" name="椭圆 60"/>
            <p:cNvSpPr/>
            <p:nvPr>
              <p:custDataLst>
                <p:tags r:id="rId32"/>
              </p:custDataLst>
            </p:nvPr>
          </p:nvSpPr>
          <p:spPr>
            <a:xfrm rot="16200000" flipH="1">
              <a:off x="6822" y="3684"/>
              <a:ext cx="106" cy="106"/>
            </a:xfrm>
            <a:prstGeom prst="ellipse">
              <a:avLst/>
            </a:prstGeom>
            <a:solidFill>
              <a:srgbClr val="ED7D31"/>
            </a:solidFill>
            <a:ln>
              <a:solidFill>
                <a:srgbClr val="ED7D31"/>
              </a:solidFill>
            </a:ln>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70" name="椭圆 69"/>
            <p:cNvSpPr/>
            <p:nvPr>
              <p:custDataLst>
                <p:tags r:id="rId33"/>
              </p:custDataLst>
            </p:nvPr>
          </p:nvSpPr>
          <p:spPr>
            <a:xfrm rot="16200000" flipH="1">
              <a:off x="7050" y="6289"/>
              <a:ext cx="106" cy="106"/>
            </a:xfrm>
            <a:prstGeom prst="ellipse">
              <a:avLst/>
            </a:prstGeom>
            <a:solidFill>
              <a:srgbClr val="A5A5A5"/>
            </a:solidFill>
            <a:ln>
              <a:solidFill>
                <a:srgbClr val="A5A5A5"/>
              </a:solidFill>
            </a:ln>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71" name="椭圆 70"/>
            <p:cNvSpPr/>
            <p:nvPr>
              <p:custDataLst>
                <p:tags r:id="rId34"/>
              </p:custDataLst>
            </p:nvPr>
          </p:nvSpPr>
          <p:spPr>
            <a:xfrm rot="16200000" flipH="1">
              <a:off x="7105" y="8085"/>
              <a:ext cx="106" cy="106"/>
            </a:xfrm>
            <a:prstGeom prst="ellipse">
              <a:avLst/>
            </a:prstGeom>
            <a:solidFill>
              <a:srgbClr val="5B9BD5"/>
            </a:solidFill>
            <a:ln>
              <a:solidFill>
                <a:srgbClr val="5B9BD5"/>
              </a:solidFill>
            </a:ln>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cxnSp>
          <p:nvCxnSpPr>
            <p:cNvPr id="72" name="直接连接符 71"/>
            <p:cNvCxnSpPr/>
            <p:nvPr>
              <p:custDataLst>
                <p:tags r:id="rId35"/>
              </p:custDataLst>
            </p:nvPr>
          </p:nvCxnSpPr>
          <p:spPr>
            <a:xfrm rot="16200000" flipH="1">
              <a:off x="7954" y="2664"/>
              <a:ext cx="0" cy="2147"/>
            </a:xfrm>
            <a:prstGeom prst="line">
              <a:avLst/>
            </a:prstGeom>
            <a:solidFill>
              <a:srgbClr val="ED7D31"/>
            </a:solidFill>
            <a:ln>
              <a:solidFill>
                <a:srgbClr val="ED7D31"/>
              </a:solidFill>
            </a:ln>
          </p:spPr>
          <p:style>
            <a:lnRef idx="1">
              <a:srgbClr val="4276AA"/>
            </a:lnRef>
            <a:fillRef idx="0">
              <a:srgbClr val="4276AA"/>
            </a:fillRef>
            <a:effectRef idx="0">
              <a:srgbClr val="4276AA"/>
            </a:effectRef>
            <a:fontRef idx="minor">
              <a:srgbClr val="000000"/>
            </a:fontRef>
          </p:style>
        </p:cxnSp>
        <p:sp>
          <p:nvSpPr>
            <p:cNvPr id="73" name="文本框 72"/>
            <p:cNvSpPr txBox="1"/>
            <p:nvPr>
              <p:custDataLst>
                <p:tags r:id="rId36"/>
              </p:custDataLst>
            </p:nvPr>
          </p:nvSpPr>
          <p:spPr bwMode="auto">
            <a:xfrm>
              <a:off x="2427" y="3250"/>
              <a:ext cx="4159" cy="1002"/>
            </a:xfrm>
            <a:prstGeom prst="rect">
              <a:avLst/>
            </a:prstGeom>
            <a:noFill/>
          </p:spPr>
          <p:txBody>
            <a:bodyPr wrap="square" lIns="90000" tIns="46800" rIns="90000" bIns="0" anchor="ctr"/>
            <a:p>
              <a:pPr algn="r">
                <a:lnSpc>
                  <a:spcPct val="130000"/>
                </a:lnSpc>
              </a:pPr>
              <a:r>
                <a:rPr lang="en-US" altLang="zh-CN" sz="1400" b="1" spc="300" dirty="0">
                  <a:solidFill>
                    <a:schemeClr val="tx1">
                      <a:lumMod val="65000"/>
                      <a:lumOff val="35000"/>
                    </a:schemeClr>
                  </a:solidFill>
                  <a:latin typeface="微软雅黑" panose="020B0503020204020204" charset="-122"/>
                  <a:ea typeface="微软雅黑" panose="020B0503020204020204" charset="-122"/>
                  <a:cs typeface="+mn-ea"/>
                </a:rPr>
                <a:t>1.</a:t>
              </a:r>
              <a:r>
                <a:rPr lang="zh-CN" altLang="en-US" sz="1400" b="1" spc="300" dirty="0">
                  <a:solidFill>
                    <a:schemeClr val="tx1">
                      <a:lumMod val="65000"/>
                      <a:lumOff val="35000"/>
                    </a:schemeClr>
                  </a:solidFill>
                  <a:latin typeface="微软雅黑" panose="020B0503020204020204" charset="-122"/>
                  <a:ea typeface="微软雅黑" panose="020B0503020204020204" charset="-122"/>
                  <a:cs typeface="+mn-ea"/>
                </a:rPr>
                <a:t>使用时要将指北针水平放置。</a:t>
              </a:r>
              <a:endParaRPr lang="zh-CN" altLang="en-US" sz="1400" b="1" spc="300" dirty="0">
                <a:solidFill>
                  <a:schemeClr val="tx1">
                    <a:lumMod val="65000"/>
                    <a:lumOff val="35000"/>
                  </a:schemeClr>
                </a:solidFill>
                <a:latin typeface="微软雅黑" panose="020B0503020204020204" charset="-122"/>
                <a:ea typeface="微软雅黑" panose="020B0503020204020204" charset="-122"/>
                <a:cs typeface="+mn-ea"/>
              </a:endParaRPr>
            </a:p>
          </p:txBody>
        </p:sp>
        <p:cxnSp>
          <p:nvCxnSpPr>
            <p:cNvPr id="75" name="直接连接符 74"/>
            <p:cNvCxnSpPr/>
            <p:nvPr>
              <p:custDataLst>
                <p:tags r:id="rId37"/>
              </p:custDataLst>
            </p:nvPr>
          </p:nvCxnSpPr>
          <p:spPr>
            <a:xfrm rot="16200000" flipH="1">
              <a:off x="7570" y="5882"/>
              <a:ext cx="0" cy="911"/>
            </a:xfrm>
            <a:prstGeom prst="line">
              <a:avLst/>
            </a:prstGeom>
            <a:solidFill>
              <a:srgbClr val="A5A5A5"/>
            </a:solidFill>
            <a:ln>
              <a:solidFill>
                <a:srgbClr val="A5A5A5"/>
              </a:solidFill>
            </a:ln>
          </p:spPr>
          <p:style>
            <a:lnRef idx="1">
              <a:srgbClr val="4276AA"/>
            </a:lnRef>
            <a:fillRef idx="0">
              <a:srgbClr val="4276AA"/>
            </a:fillRef>
            <a:effectRef idx="0">
              <a:srgbClr val="4276AA"/>
            </a:effectRef>
            <a:fontRef idx="minor">
              <a:srgbClr val="000000"/>
            </a:fontRef>
          </p:style>
        </p:cxnSp>
        <p:sp>
          <p:nvSpPr>
            <p:cNvPr id="76" name="文本框 75"/>
            <p:cNvSpPr txBox="1"/>
            <p:nvPr>
              <p:custDataLst>
                <p:tags r:id="rId38"/>
              </p:custDataLst>
            </p:nvPr>
          </p:nvSpPr>
          <p:spPr bwMode="auto">
            <a:xfrm>
              <a:off x="2430" y="5740"/>
              <a:ext cx="4158" cy="1002"/>
            </a:xfrm>
            <a:prstGeom prst="rect">
              <a:avLst/>
            </a:prstGeom>
            <a:noFill/>
          </p:spPr>
          <p:txBody>
            <a:bodyPr wrap="square" lIns="90000" tIns="46800" rIns="90000" bIns="0" anchor="ctr"/>
            <a:p>
              <a:pPr algn="r">
                <a:lnSpc>
                  <a:spcPct val="130000"/>
                </a:lnSpc>
              </a:pPr>
              <a:r>
                <a:rPr lang="en-US" altLang="zh-CN" sz="1400" b="1" spc="300" dirty="0">
                  <a:solidFill>
                    <a:schemeClr val="tx1">
                      <a:lumMod val="65000"/>
                      <a:lumOff val="35000"/>
                    </a:schemeClr>
                  </a:solidFill>
                  <a:latin typeface="微软雅黑" panose="020B0503020204020204" charset="-122"/>
                  <a:ea typeface="微软雅黑" panose="020B0503020204020204" charset="-122"/>
                  <a:cs typeface="+mn-ea"/>
                </a:rPr>
                <a:t>2.</a:t>
              </a:r>
              <a:r>
                <a:rPr lang="zh-CN" altLang="en-US" sz="1400" b="1" spc="300" dirty="0">
                  <a:solidFill>
                    <a:schemeClr val="tx1">
                      <a:lumMod val="65000"/>
                      <a:lumOff val="35000"/>
                    </a:schemeClr>
                  </a:solidFill>
                  <a:latin typeface="微软雅黑" panose="020B0503020204020204" charset="-122"/>
                  <a:ea typeface="微软雅黑" panose="020B0503020204020204" charset="-122"/>
                  <a:cs typeface="+mn-ea"/>
                </a:rPr>
                <a:t>不要靠近铁、磁性物质。</a:t>
              </a:r>
              <a:endParaRPr lang="zh-CN" altLang="en-US" sz="1400" b="1" spc="300" dirty="0">
                <a:solidFill>
                  <a:schemeClr val="tx1">
                    <a:lumMod val="65000"/>
                    <a:lumOff val="35000"/>
                  </a:schemeClr>
                </a:solidFill>
                <a:latin typeface="微软雅黑" panose="020B0503020204020204" charset="-122"/>
                <a:ea typeface="微软雅黑" panose="020B0503020204020204" charset="-122"/>
                <a:cs typeface="+mn-ea"/>
              </a:endParaRPr>
            </a:p>
          </p:txBody>
        </p:sp>
        <p:sp>
          <p:nvSpPr>
            <p:cNvPr id="52" name="任意多边形 28"/>
            <p:cNvSpPr/>
            <p:nvPr>
              <p:custDataLst>
                <p:tags r:id="rId39"/>
              </p:custDataLst>
            </p:nvPr>
          </p:nvSpPr>
          <p:spPr bwMode="auto">
            <a:xfrm>
              <a:off x="11118" y="6630"/>
              <a:ext cx="1121" cy="1113"/>
            </a:xfrm>
            <a:custGeom>
              <a:avLst/>
              <a:gdLst>
                <a:gd name="T0" fmla="*/ 192 w 194"/>
                <a:gd name="T1" fmla="*/ 93 h 193"/>
                <a:gd name="T2" fmla="*/ 101 w 194"/>
                <a:gd name="T3" fmla="*/ 192 h 193"/>
                <a:gd name="T4" fmla="*/ 55 w 194"/>
                <a:gd name="T5" fmla="*/ 183 h 193"/>
                <a:gd name="T6" fmla="*/ 40 w 194"/>
                <a:gd name="T7" fmla="*/ 174 h 193"/>
                <a:gd name="T8" fmla="*/ 6 w 194"/>
                <a:gd name="T9" fmla="*/ 127 h 193"/>
                <a:gd name="T10" fmla="*/ 1 w 194"/>
                <a:gd name="T11" fmla="*/ 109 h 193"/>
                <a:gd name="T12" fmla="*/ 1 w 194"/>
                <a:gd name="T13" fmla="*/ 101 h 193"/>
                <a:gd name="T14" fmla="*/ 18 w 194"/>
                <a:gd name="T15" fmla="*/ 43 h 193"/>
                <a:gd name="T16" fmla="*/ 48 w 194"/>
                <a:gd name="T17" fmla="*/ 14 h 193"/>
                <a:gd name="T18" fmla="*/ 92 w 194"/>
                <a:gd name="T19" fmla="*/ 1 h 193"/>
                <a:gd name="T20" fmla="*/ 179 w 194"/>
                <a:gd name="T21" fmla="*/ 48 h 193"/>
                <a:gd name="T22" fmla="*/ 179 w 194"/>
                <a:gd name="T23" fmla="*/ 48 h 193"/>
                <a:gd name="T24" fmla="*/ 192 w 194"/>
                <a:gd name="T25" fmla="*/ 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4" h="193">
                  <a:moveTo>
                    <a:pt x="192" y="93"/>
                  </a:moveTo>
                  <a:cubicBezTo>
                    <a:pt x="194" y="145"/>
                    <a:pt x="153" y="190"/>
                    <a:pt x="101" y="192"/>
                  </a:cubicBezTo>
                  <a:cubicBezTo>
                    <a:pt x="84" y="193"/>
                    <a:pt x="69" y="190"/>
                    <a:pt x="55" y="183"/>
                  </a:cubicBezTo>
                  <a:cubicBezTo>
                    <a:pt x="50" y="181"/>
                    <a:pt x="45" y="178"/>
                    <a:pt x="40" y="174"/>
                  </a:cubicBezTo>
                  <a:cubicBezTo>
                    <a:pt x="25" y="163"/>
                    <a:pt x="12" y="147"/>
                    <a:pt x="6" y="127"/>
                  </a:cubicBezTo>
                  <a:cubicBezTo>
                    <a:pt x="4" y="122"/>
                    <a:pt x="2" y="115"/>
                    <a:pt x="1" y="109"/>
                  </a:cubicBezTo>
                  <a:cubicBezTo>
                    <a:pt x="1" y="106"/>
                    <a:pt x="1" y="104"/>
                    <a:pt x="1" y="101"/>
                  </a:cubicBezTo>
                  <a:cubicBezTo>
                    <a:pt x="0" y="79"/>
                    <a:pt x="6" y="59"/>
                    <a:pt x="18" y="43"/>
                  </a:cubicBezTo>
                  <a:cubicBezTo>
                    <a:pt x="26" y="31"/>
                    <a:pt x="36" y="21"/>
                    <a:pt x="48" y="14"/>
                  </a:cubicBezTo>
                  <a:cubicBezTo>
                    <a:pt x="61" y="6"/>
                    <a:pt x="76" y="2"/>
                    <a:pt x="92" y="1"/>
                  </a:cubicBezTo>
                  <a:cubicBezTo>
                    <a:pt x="129" y="0"/>
                    <a:pt x="161" y="19"/>
                    <a:pt x="179" y="48"/>
                  </a:cubicBezTo>
                  <a:cubicBezTo>
                    <a:pt x="179" y="48"/>
                    <a:pt x="179" y="48"/>
                    <a:pt x="179" y="48"/>
                  </a:cubicBezTo>
                  <a:cubicBezTo>
                    <a:pt x="187" y="61"/>
                    <a:pt x="191" y="76"/>
                    <a:pt x="192" y="93"/>
                  </a:cubicBezTo>
                  <a:close/>
                </a:path>
              </a:pathLst>
            </a:custGeom>
            <a:solidFill>
              <a:srgbClr val="FFC000"/>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53" name="文本框 52"/>
            <p:cNvSpPr txBox="1"/>
            <p:nvPr>
              <p:custDataLst>
                <p:tags r:id="rId40"/>
              </p:custDataLst>
            </p:nvPr>
          </p:nvSpPr>
          <p:spPr bwMode="auto">
            <a:xfrm>
              <a:off x="13131" y="5740"/>
              <a:ext cx="4263" cy="1242"/>
            </a:xfrm>
            <a:prstGeom prst="rect">
              <a:avLst/>
            </a:prstGeom>
            <a:noFill/>
          </p:spPr>
          <p:txBody>
            <a:bodyPr wrap="square" lIns="90000" tIns="46800" rIns="90000" bIns="0" anchor="ctr">
              <a:normAutofit/>
            </a:bodyPr>
            <a:p>
              <a:pPr>
                <a:lnSpc>
                  <a:spcPct val="130000"/>
                </a:lnSpc>
              </a:pPr>
              <a:r>
                <a:rPr lang="en-US" altLang="zh-CN" sz="1400" b="1" spc="300" dirty="0">
                  <a:solidFill>
                    <a:schemeClr val="tx1">
                      <a:lumMod val="65000"/>
                      <a:lumOff val="35000"/>
                    </a:schemeClr>
                  </a:solidFill>
                  <a:latin typeface="微软雅黑" panose="020B0503020204020204" charset="-122"/>
                  <a:ea typeface="微软雅黑" panose="020B0503020204020204" charset="-122"/>
                  <a:cs typeface="+mn-ea"/>
                </a:rPr>
                <a:t>5.</a:t>
              </a:r>
              <a:r>
                <a:rPr lang="zh-CN" altLang="en-US" sz="1400" b="1" spc="300" dirty="0">
                  <a:solidFill>
                    <a:schemeClr val="tx1">
                      <a:lumMod val="65000"/>
                      <a:lumOff val="35000"/>
                    </a:schemeClr>
                  </a:solidFill>
                  <a:latin typeface="微软雅黑" panose="020B0503020204020204" charset="-122"/>
                  <a:ea typeface="微软雅黑" panose="020B0503020204020204" charset="-122"/>
                  <a:cs typeface="+mn-ea"/>
                </a:rPr>
                <a:t>存放指北针时应注意存放位置。</a:t>
              </a:r>
              <a:endParaRPr lang="zh-CN" altLang="en-US" sz="1400" b="1" spc="300" dirty="0">
                <a:solidFill>
                  <a:schemeClr val="tx1">
                    <a:lumMod val="65000"/>
                    <a:lumOff val="35000"/>
                  </a:schemeClr>
                </a:solidFill>
                <a:latin typeface="微软雅黑" panose="020B0503020204020204" charset="-122"/>
                <a:ea typeface="微软雅黑" panose="020B0503020204020204" charset="-122"/>
                <a:cs typeface="+mn-ea"/>
              </a:endParaRPr>
            </a:p>
          </p:txBody>
        </p:sp>
        <p:sp>
          <p:nvSpPr>
            <p:cNvPr id="63" name="椭圆 62"/>
            <p:cNvSpPr/>
            <p:nvPr>
              <p:custDataLst>
                <p:tags r:id="rId41"/>
              </p:custDataLst>
            </p:nvPr>
          </p:nvSpPr>
          <p:spPr>
            <a:xfrm rot="5400000">
              <a:off x="12958" y="6057"/>
              <a:ext cx="106" cy="106"/>
            </a:xfrm>
            <a:prstGeom prst="ellipse">
              <a:avLst/>
            </a:prstGeom>
            <a:solidFill>
              <a:srgbClr val="4472C4"/>
            </a:solidFill>
            <a:ln>
              <a:solidFill>
                <a:srgbClr val="4472C4"/>
              </a:solidFill>
            </a:ln>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blinds/>
      </p:transition>
    </mc:Choice>
    <mc:Fallback>
      <p:transition spd="slow">
        <p:blind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5123" name="矩形 18"/>
          <p:cNvSpPr/>
          <p:nvPr/>
        </p:nvSpPr>
        <p:spPr>
          <a:xfrm>
            <a:off x="696595" y="1510665"/>
            <a:ext cx="10800000" cy="1941195"/>
          </a:xfrm>
          <a:prstGeom prst="rect">
            <a:avLst/>
          </a:prstGeom>
          <a:noFill/>
          <a:ln w="9525">
            <a:noFill/>
          </a:ln>
        </p:spPr>
        <p:txBody>
          <a:bodyPr wrap="square" anchor="t">
            <a:spAutoFit/>
          </a:bodyPr>
          <a:p>
            <a:pPr indent="0" algn="just" fontAlgn="auto">
              <a:lnSpc>
                <a:spcPct val="140000"/>
              </a:lnSpc>
              <a:spcBef>
                <a:spcPts val="1000"/>
              </a:spcBef>
              <a:buFont typeface="Wingdings" panose="05000000000000000000" pitchFamily="2" charset="2"/>
              <a:buNone/>
            </a:pPr>
            <a:r>
              <a:rPr lang="zh-CN" altLang="en-US" sz="1600" b="1" spc="150" dirty="0">
                <a:solidFill>
                  <a:srgbClr val="545454"/>
                </a:solidFill>
                <a:uFillTx/>
                <a:latin typeface="微软雅黑" panose="020B0503020204020204" charset="-122"/>
                <a:ea typeface="微软雅黑" panose="020B0503020204020204" charset="-122"/>
                <a:sym typeface="微软雅黑" panose="020B0503020204020204" charset="-122"/>
              </a:rPr>
              <a:t>（一）检查点点标：</a:t>
            </a:r>
            <a:r>
              <a:rPr lang="zh-CN" altLang="en-US" sz="1600" spc="150" dirty="0">
                <a:solidFill>
                  <a:srgbClr val="545454"/>
                </a:solidFill>
                <a:uFillTx/>
                <a:latin typeface="微软雅黑" panose="020B0503020204020204" charset="-122"/>
                <a:ea typeface="微软雅黑" panose="020B0503020204020204" charset="-122"/>
                <a:sym typeface="微软雅黑" panose="020B0503020204020204" charset="-122"/>
              </a:rPr>
              <a:t>实地检查点位于地图检查点圆圈圆心处的地形特征上，用一个橘黄和白色相间的点标旗作为标记（图20-2-9）。点标旗的长、宽尺寸都为30 厘米。</a:t>
            </a:r>
            <a:endParaRPr lang="zh-CN" altLang="en-US" sz="1600" spc="15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40000"/>
              </a:lnSpc>
              <a:spcBef>
                <a:spcPts val="1000"/>
              </a:spcBef>
              <a:buFont typeface="Wingdings" panose="05000000000000000000" pitchFamily="2" charset="2"/>
              <a:buNone/>
            </a:pPr>
            <a:r>
              <a:rPr lang="zh-CN" altLang="en-US" sz="1600" b="1" spc="150" dirty="0">
                <a:solidFill>
                  <a:srgbClr val="545454"/>
                </a:solidFill>
                <a:uFillTx/>
                <a:latin typeface="微软雅黑" panose="020B0503020204020204" charset="-122"/>
                <a:ea typeface="微软雅黑" panose="020B0503020204020204" charset="-122"/>
                <a:sym typeface="微软雅黑" panose="020B0503020204020204" charset="-122"/>
              </a:rPr>
              <a:t>（二）打卡器：</a:t>
            </a:r>
            <a:r>
              <a:rPr lang="zh-CN" altLang="en-US" sz="1600" spc="150" dirty="0">
                <a:solidFill>
                  <a:srgbClr val="545454"/>
                </a:solidFill>
                <a:uFillTx/>
                <a:latin typeface="微软雅黑" panose="020B0503020204020204" charset="-122"/>
                <a:ea typeface="微软雅黑" panose="020B0503020204020204" charset="-122"/>
                <a:sym typeface="微软雅黑" panose="020B0503020204020204" charset="-122"/>
              </a:rPr>
              <a:t>每个检查点都有一个或多个带有一样编码的打卡器。打卡器是与检查点点标配合运用的，它给运动员提供一个到达未知的凭据。它主要有两种形式：一种是传统的钳式打卡器；另一种是新型的电子打卡计时系统，又称为点签。</a:t>
            </a:r>
            <a:endParaRPr lang="zh-CN" altLang="en-US" sz="1600" spc="15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801370" y="85090"/>
            <a:ext cx="906335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定向地图、指北针及器材使用</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3838575" y="897890"/>
            <a:ext cx="451548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三、比赛器材</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a:blip r:embed="rId2"/>
          <a:srcRect t="19410" b="18564"/>
          <a:stretch>
            <a:fillRect/>
          </a:stretch>
        </p:blipFill>
        <p:spPr>
          <a:xfrm>
            <a:off x="1910080" y="3758565"/>
            <a:ext cx="2978150" cy="1847215"/>
          </a:xfrm>
          <a:prstGeom prst="rect">
            <a:avLst/>
          </a:prstGeom>
        </p:spPr>
      </p:pic>
      <p:pic>
        <p:nvPicPr>
          <p:cNvPr id="7" name="图片 6"/>
          <p:cNvPicPr>
            <a:picLocks noChangeAspect="1"/>
          </p:cNvPicPr>
          <p:nvPr/>
        </p:nvPicPr>
        <p:blipFill>
          <a:blip r:embed="rId3"/>
          <a:stretch>
            <a:fillRect/>
          </a:stretch>
        </p:blipFill>
        <p:spPr>
          <a:xfrm>
            <a:off x="5621655" y="3372485"/>
            <a:ext cx="4852035" cy="29616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fade">
                                      <p:cBhvr>
                                        <p:cTn id="7" dur="1000"/>
                                        <p:tgtEl>
                                          <p:spTgt spid="5123"/>
                                        </p:tgtEl>
                                      </p:cBhvr>
                                    </p:animEffect>
                                    <p:anim calcmode="lin" valueType="num">
                                      <p:cBhvr>
                                        <p:cTn id="8" dur="1000" fill="hold"/>
                                        <p:tgtEl>
                                          <p:spTgt spid="5123"/>
                                        </p:tgtEl>
                                        <p:attrNameLst>
                                          <p:attrName>ppt_x</p:attrName>
                                        </p:attrNameLst>
                                      </p:cBhvr>
                                      <p:tavLst>
                                        <p:tav tm="0">
                                          <p:val>
                                            <p:strVal val="#ppt_x"/>
                                          </p:val>
                                        </p:tav>
                                        <p:tav tm="100000">
                                          <p:val>
                                            <p:strVal val="#ppt_x"/>
                                          </p:val>
                                        </p:tav>
                                      </p:tavLst>
                                    </p:anim>
                                    <p:anim calcmode="lin" valueType="num">
                                      <p:cBhvr>
                                        <p:cTn id="9" dur="900" decel="100000" fill="hold"/>
                                        <p:tgtEl>
                                          <p:spTgt spid="512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12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2" name="文本框 1"/>
          <p:cNvSpPr txBox="1"/>
          <p:nvPr/>
        </p:nvSpPr>
        <p:spPr>
          <a:xfrm>
            <a:off x="801370" y="85090"/>
            <a:ext cx="906335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定向运动基本技术</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3838575" y="897890"/>
            <a:ext cx="451548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一、读图技术</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sp>
        <p:nvSpPr>
          <p:cNvPr id="82" name="任意多边形 81"/>
          <p:cNvSpPr/>
          <p:nvPr>
            <p:custDataLst>
              <p:tags r:id="rId2"/>
            </p:custDataLst>
          </p:nvPr>
        </p:nvSpPr>
        <p:spPr>
          <a:xfrm>
            <a:off x="1249358" y="2430866"/>
            <a:ext cx="468000" cy="468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472C4"/>
          </a:solidFill>
          <a:ln w="12700" cap="flat">
            <a:noFill/>
            <a:miter lim="400000"/>
          </a:ln>
          <a:effectLst/>
        </p:spPr>
        <p:txBody>
          <a:bodyPr anchor="ctr"/>
          <a:p>
            <a:pPr algn="ctr">
              <a:lnSpc>
                <a:spcPct val="130000"/>
              </a:lnSpc>
            </a:pPr>
            <a:r>
              <a:rPr lang="en-US" b="1">
                <a:solidFill>
                  <a:schemeClr val="bg1"/>
                </a:solidFill>
                <a:latin typeface="微软雅黑" panose="020B0503020204020204" charset="-122"/>
                <a:ea typeface="微软雅黑" panose="020B0503020204020204" charset="-122"/>
              </a:rPr>
              <a:t>1</a:t>
            </a:r>
            <a:endParaRPr lang="en-US" b="1">
              <a:solidFill>
                <a:schemeClr val="bg1"/>
              </a:solidFill>
              <a:latin typeface="微软雅黑" panose="020B0503020204020204" charset="-122"/>
              <a:ea typeface="微软雅黑" panose="020B0503020204020204" charset="-122"/>
            </a:endParaRPr>
          </a:p>
        </p:txBody>
      </p:sp>
      <p:sp>
        <p:nvSpPr>
          <p:cNvPr id="80" name="矩形 79"/>
          <p:cNvSpPr/>
          <p:nvPr>
            <p:custDataLst>
              <p:tags r:id="rId3"/>
            </p:custDataLst>
          </p:nvPr>
        </p:nvSpPr>
        <p:spPr>
          <a:xfrm>
            <a:off x="1846580" y="2423795"/>
            <a:ext cx="5433060" cy="370205"/>
          </a:xfrm>
          <a:prstGeom prst="rect">
            <a:avLst/>
          </a:prstGeom>
        </p:spPr>
        <p:txBody>
          <a:bodyPr wrap="square" lIns="90000" tIns="46800" rIns="90000" bIns="0" anchor="b" anchorCtr="0"/>
          <a:p>
            <a:pPr algn="just">
              <a:lnSpc>
                <a:spcPct val="110000"/>
              </a:lnSpc>
            </a:pPr>
            <a:r>
              <a:rPr lang="zh-CN" altLang="en-US" sz="1400" b="1" spc="300">
                <a:solidFill>
                  <a:schemeClr val="tx1">
                    <a:lumMod val="65000"/>
                    <a:lumOff val="35000"/>
                  </a:schemeClr>
                </a:solidFill>
                <a:latin typeface="微软雅黑" panose="020B0503020204020204" charset="-122"/>
                <a:ea typeface="微软雅黑" panose="020B0503020204020204" charset="-122"/>
                <a:cs typeface="+mn-ea"/>
              </a:rPr>
              <a:t>标定地图，使地图与实地保持一致。</a:t>
            </a:r>
            <a:endParaRPr lang="zh-CN" altLang="en-US" sz="1400" b="1" spc="300">
              <a:solidFill>
                <a:schemeClr val="tx1">
                  <a:lumMod val="65000"/>
                  <a:lumOff val="35000"/>
                </a:schemeClr>
              </a:solidFill>
              <a:latin typeface="微软雅黑" panose="020B0503020204020204" charset="-122"/>
              <a:ea typeface="微软雅黑" panose="020B0503020204020204" charset="-122"/>
              <a:cs typeface="+mn-ea"/>
            </a:endParaRPr>
          </a:p>
        </p:txBody>
      </p:sp>
      <p:sp>
        <p:nvSpPr>
          <p:cNvPr id="76" name="任意多边形 75"/>
          <p:cNvSpPr/>
          <p:nvPr>
            <p:custDataLst>
              <p:tags r:id="rId4"/>
            </p:custDataLst>
          </p:nvPr>
        </p:nvSpPr>
        <p:spPr>
          <a:xfrm>
            <a:off x="1249358" y="3238947"/>
            <a:ext cx="468000" cy="468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ED7D31"/>
          </a:solidFill>
          <a:ln w="12700" cap="flat">
            <a:noFill/>
            <a:miter lim="400000"/>
          </a:ln>
          <a:effectLst/>
        </p:spPr>
        <p:txBody>
          <a:bodyPr anchor="ctr"/>
          <a:p>
            <a:pPr algn="ctr">
              <a:lnSpc>
                <a:spcPct val="130000"/>
              </a:lnSpc>
            </a:pPr>
            <a:r>
              <a:rPr lang="en-US" b="1">
                <a:solidFill>
                  <a:schemeClr val="bg1"/>
                </a:solidFill>
                <a:latin typeface="微软雅黑" panose="020B0503020204020204" charset="-122"/>
                <a:ea typeface="微软雅黑" panose="020B0503020204020204" charset="-122"/>
              </a:rPr>
              <a:t>2</a:t>
            </a:r>
            <a:endParaRPr lang="en-US" b="1">
              <a:solidFill>
                <a:schemeClr val="bg1"/>
              </a:solidFill>
              <a:latin typeface="微软雅黑" panose="020B0503020204020204" charset="-122"/>
              <a:ea typeface="微软雅黑" panose="020B0503020204020204" charset="-122"/>
            </a:endParaRPr>
          </a:p>
        </p:txBody>
      </p:sp>
      <p:sp>
        <p:nvSpPr>
          <p:cNvPr id="74" name="矩形 73"/>
          <p:cNvSpPr/>
          <p:nvPr>
            <p:custDataLst>
              <p:tags r:id="rId5"/>
            </p:custDataLst>
          </p:nvPr>
        </p:nvSpPr>
        <p:spPr>
          <a:xfrm>
            <a:off x="1858010" y="3235325"/>
            <a:ext cx="5414010" cy="505460"/>
          </a:xfrm>
          <a:prstGeom prst="rect">
            <a:avLst/>
          </a:prstGeom>
        </p:spPr>
        <p:txBody>
          <a:bodyPr wrap="square" lIns="90000" tIns="46800" rIns="90000" bIns="0" anchor="b" anchorCtr="0"/>
          <a:p>
            <a:pPr algn="just">
              <a:lnSpc>
                <a:spcPct val="120000"/>
              </a:lnSpc>
            </a:pPr>
            <a:r>
              <a:rPr lang="zh-CN" altLang="en-US" sz="1400" b="1" spc="300">
                <a:solidFill>
                  <a:schemeClr val="tx1">
                    <a:lumMod val="65000"/>
                    <a:lumOff val="35000"/>
                  </a:schemeClr>
                </a:solidFill>
                <a:latin typeface="微软雅黑" panose="020B0503020204020204" charset="-122"/>
                <a:ea typeface="微软雅黑" panose="020B0503020204020204" charset="-122"/>
                <a:cs typeface="+mn-ea"/>
              </a:rPr>
              <a:t>确定前进方向，利用地图信息和指北针确定下一个目标的方位。</a:t>
            </a:r>
            <a:endParaRPr lang="zh-CN" altLang="en-US" sz="1400" b="1" spc="300">
              <a:solidFill>
                <a:schemeClr val="tx1">
                  <a:lumMod val="65000"/>
                  <a:lumOff val="35000"/>
                </a:schemeClr>
              </a:solidFill>
              <a:latin typeface="微软雅黑" panose="020B0503020204020204" charset="-122"/>
              <a:ea typeface="微软雅黑" panose="020B0503020204020204" charset="-122"/>
              <a:cs typeface="+mn-ea"/>
            </a:endParaRPr>
          </a:p>
        </p:txBody>
      </p:sp>
      <p:sp>
        <p:nvSpPr>
          <p:cNvPr id="71" name="任意多边形 70"/>
          <p:cNvSpPr/>
          <p:nvPr>
            <p:custDataLst>
              <p:tags r:id="rId6"/>
            </p:custDataLst>
          </p:nvPr>
        </p:nvSpPr>
        <p:spPr>
          <a:xfrm>
            <a:off x="1371336" y="4422003"/>
            <a:ext cx="468000" cy="468000"/>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p>
            <a:pPr algn="ctr">
              <a:lnSpc>
                <a:spcPct val="130000"/>
              </a:lnSpc>
            </a:pPr>
            <a:endParaRPr b="1">
              <a:solidFill>
                <a:schemeClr val="bg1"/>
              </a:solidFill>
              <a:latin typeface="微软雅黑" panose="020B0503020204020204" charset="-122"/>
              <a:ea typeface="微软雅黑" panose="020B0503020204020204" charset="-122"/>
            </a:endParaRPr>
          </a:p>
        </p:txBody>
      </p:sp>
      <p:sp>
        <p:nvSpPr>
          <p:cNvPr id="18" name="任意多边形 17"/>
          <p:cNvSpPr/>
          <p:nvPr>
            <p:custDataLst>
              <p:tags r:id="rId7"/>
            </p:custDataLst>
          </p:nvPr>
        </p:nvSpPr>
        <p:spPr>
          <a:xfrm>
            <a:off x="1249993" y="4096812"/>
            <a:ext cx="468000" cy="468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anchor="ctr"/>
          <a:p>
            <a:pPr algn="ctr">
              <a:lnSpc>
                <a:spcPct val="130000"/>
              </a:lnSpc>
            </a:pPr>
            <a:r>
              <a:rPr lang="en-US" b="1">
                <a:solidFill>
                  <a:schemeClr val="bg1"/>
                </a:solidFill>
                <a:latin typeface="微软雅黑" panose="020B0503020204020204" charset="-122"/>
                <a:ea typeface="微软雅黑" panose="020B0503020204020204" charset="-122"/>
              </a:rPr>
              <a:t>3</a:t>
            </a:r>
            <a:endParaRPr lang="en-US" b="1">
              <a:solidFill>
                <a:schemeClr val="bg1"/>
              </a:solidFill>
              <a:latin typeface="微软雅黑" panose="020B0503020204020204" charset="-122"/>
              <a:ea typeface="微软雅黑" panose="020B0503020204020204" charset="-122"/>
            </a:endParaRPr>
          </a:p>
        </p:txBody>
      </p:sp>
      <p:sp>
        <p:nvSpPr>
          <p:cNvPr id="20" name="矩形 19"/>
          <p:cNvSpPr/>
          <p:nvPr>
            <p:custDataLst>
              <p:tags r:id="rId8"/>
            </p:custDataLst>
          </p:nvPr>
        </p:nvSpPr>
        <p:spPr>
          <a:xfrm>
            <a:off x="1858010" y="4097020"/>
            <a:ext cx="5414010" cy="505460"/>
          </a:xfrm>
          <a:prstGeom prst="rect">
            <a:avLst/>
          </a:prstGeom>
        </p:spPr>
        <p:txBody>
          <a:bodyPr wrap="square" lIns="90000" tIns="46800" rIns="90000" bIns="0" anchor="b" anchorCtr="0"/>
          <a:p>
            <a:pPr algn="just">
              <a:lnSpc>
                <a:spcPct val="120000"/>
              </a:lnSpc>
            </a:pPr>
            <a:r>
              <a:rPr lang="zh-CN" altLang="en-US" sz="1400" b="1" spc="300">
                <a:solidFill>
                  <a:schemeClr val="tx1">
                    <a:lumMod val="65000"/>
                    <a:lumOff val="35000"/>
                  </a:schemeClr>
                </a:solidFill>
                <a:latin typeface="微软雅黑" panose="020B0503020204020204" charset="-122"/>
                <a:ea typeface="微软雅黑" panose="020B0503020204020204" charset="-122"/>
                <a:cs typeface="+mn-ea"/>
              </a:rPr>
              <a:t>折叠地图是指在拿到地图后将地图折叠成方便持图的大小，能更方便地读图。</a:t>
            </a:r>
            <a:endParaRPr lang="zh-CN" altLang="en-US" sz="1400" b="1" spc="300">
              <a:solidFill>
                <a:schemeClr val="tx1">
                  <a:lumMod val="65000"/>
                  <a:lumOff val="35000"/>
                </a:schemeClr>
              </a:solidFill>
              <a:latin typeface="微软雅黑" panose="020B0503020204020204" charset="-122"/>
              <a:ea typeface="微软雅黑" panose="020B0503020204020204" charset="-122"/>
              <a:cs typeface="+mn-ea"/>
            </a:endParaRPr>
          </a:p>
        </p:txBody>
      </p:sp>
      <p:sp>
        <p:nvSpPr>
          <p:cNvPr id="21" name="任意多边形 20"/>
          <p:cNvSpPr/>
          <p:nvPr>
            <p:custDataLst>
              <p:tags r:id="rId9"/>
            </p:custDataLst>
          </p:nvPr>
        </p:nvSpPr>
        <p:spPr>
          <a:xfrm>
            <a:off x="1249993" y="4946729"/>
            <a:ext cx="468000" cy="468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C000"/>
          </a:solidFill>
          <a:ln w="12700" cap="flat">
            <a:noFill/>
            <a:miter lim="400000"/>
          </a:ln>
          <a:effectLst/>
        </p:spPr>
        <p:txBody>
          <a:bodyPr anchor="ctr"/>
          <a:p>
            <a:pPr algn="ctr">
              <a:lnSpc>
                <a:spcPct val="130000"/>
              </a:lnSpc>
            </a:pPr>
            <a:r>
              <a:rPr lang="en-US" b="1">
                <a:solidFill>
                  <a:schemeClr val="bg1"/>
                </a:solidFill>
                <a:latin typeface="微软雅黑" panose="020B0503020204020204" charset="-122"/>
                <a:ea typeface="微软雅黑" panose="020B0503020204020204" charset="-122"/>
              </a:rPr>
              <a:t>4</a:t>
            </a:r>
            <a:endParaRPr lang="en-US" b="1">
              <a:solidFill>
                <a:schemeClr val="bg1"/>
              </a:solidFill>
              <a:latin typeface="微软雅黑" panose="020B0503020204020204" charset="-122"/>
              <a:ea typeface="微软雅黑" panose="020B0503020204020204" charset="-122"/>
            </a:endParaRPr>
          </a:p>
        </p:txBody>
      </p:sp>
      <p:sp>
        <p:nvSpPr>
          <p:cNvPr id="23" name="矩形 22"/>
          <p:cNvSpPr/>
          <p:nvPr>
            <p:custDataLst>
              <p:tags r:id="rId10"/>
            </p:custDataLst>
          </p:nvPr>
        </p:nvSpPr>
        <p:spPr>
          <a:xfrm>
            <a:off x="1847215" y="4970780"/>
            <a:ext cx="5433060" cy="505460"/>
          </a:xfrm>
          <a:prstGeom prst="rect">
            <a:avLst/>
          </a:prstGeom>
        </p:spPr>
        <p:txBody>
          <a:bodyPr wrap="square" lIns="90000" tIns="46800" rIns="90000" bIns="0" anchor="b" anchorCtr="0"/>
          <a:p>
            <a:pPr algn="just">
              <a:lnSpc>
                <a:spcPct val="120000"/>
              </a:lnSpc>
            </a:pPr>
            <a:r>
              <a:rPr lang="zh-CN" altLang="en-US" sz="1400" b="1" spc="300">
                <a:solidFill>
                  <a:schemeClr val="tx1">
                    <a:lumMod val="65000"/>
                    <a:lumOff val="35000"/>
                  </a:schemeClr>
                </a:solidFill>
                <a:latin typeface="微软雅黑" panose="020B0503020204020204" charset="-122"/>
                <a:ea typeface="微软雅黑" panose="020B0503020204020204" charset="-122"/>
                <a:cs typeface="+mn-ea"/>
              </a:rPr>
              <a:t>拇指行进是指在行进时将自己在实地中的位置与拇指在地图上的位置保持同步的方法。</a:t>
            </a:r>
            <a:endParaRPr lang="zh-CN" altLang="en-US" sz="1400" b="1" spc="300">
              <a:solidFill>
                <a:schemeClr val="tx1">
                  <a:lumMod val="65000"/>
                  <a:lumOff val="35000"/>
                </a:schemeClr>
              </a:solidFill>
              <a:latin typeface="微软雅黑" panose="020B0503020204020204" charset="-122"/>
              <a:ea typeface="微软雅黑" panose="020B0503020204020204" charset="-122"/>
              <a:cs typeface="+mn-ea"/>
            </a:endParaRPr>
          </a:p>
        </p:txBody>
      </p:sp>
      <p:pic>
        <p:nvPicPr>
          <p:cNvPr id="4" name="图片 3"/>
          <p:cNvPicPr>
            <a:picLocks noChangeAspect="1"/>
          </p:cNvPicPr>
          <p:nvPr/>
        </p:nvPicPr>
        <p:blipFill>
          <a:blip r:embed="rId11"/>
          <a:srcRect l="4646" t="2389" r="4940" b="7133"/>
          <a:stretch>
            <a:fillRect/>
          </a:stretch>
        </p:blipFill>
        <p:spPr>
          <a:xfrm>
            <a:off x="7830820" y="1577340"/>
            <a:ext cx="3126105" cy="4627245"/>
          </a:xfrm>
          <a:prstGeom prst="rect">
            <a:avLst/>
          </a:prstGeom>
        </p:spPr>
      </p:pic>
      <p:sp>
        <p:nvSpPr>
          <p:cNvPr id="5" name="文本框 4"/>
          <p:cNvSpPr txBox="1"/>
          <p:nvPr/>
        </p:nvSpPr>
        <p:spPr>
          <a:xfrm>
            <a:off x="1249680" y="1655445"/>
            <a:ext cx="2540000" cy="337185"/>
          </a:xfrm>
          <a:prstGeom prst="rect">
            <a:avLst/>
          </a:prstGeom>
          <a:noFill/>
        </p:spPr>
        <p:txBody>
          <a:bodyPr wrap="square" rtlCol="0" anchor="t">
            <a:spAutoFit/>
          </a:bodyPr>
          <a:p>
            <a:pPr algn="l"/>
            <a:r>
              <a:rPr lang="zh-CN" altLang="en-US" sz="1600" b="1" spc="100">
                <a:solidFill>
                  <a:schemeClr val="tx1">
                    <a:lumMod val="65000"/>
                    <a:lumOff val="35000"/>
                  </a:schemeClr>
                </a:solidFill>
                <a:uFillTx/>
                <a:latin typeface="微软雅黑" panose="020B0503020204020204" charset="-122"/>
                <a:ea typeface="微软雅黑" panose="020B0503020204020204" charset="-122"/>
              </a:rPr>
              <a:t>（一）读图动作技术</a:t>
            </a:r>
            <a:endParaRPr lang="zh-CN" altLang="en-US" sz="1600" b="1" spc="100">
              <a:solidFill>
                <a:schemeClr val="tx1">
                  <a:lumMod val="65000"/>
                  <a:lumOff val="35000"/>
                </a:schemeClr>
              </a:solidFill>
              <a:uFillTx/>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p:cTn id="7" dur="1000" fill="hold"/>
                                        <p:tgtEl>
                                          <p:spTgt spid="80"/>
                                        </p:tgtEl>
                                        <p:attrNameLst>
                                          <p:attrName>ppt_x</p:attrName>
                                        </p:attrNameLst>
                                      </p:cBhvr>
                                      <p:tavLst>
                                        <p:tav tm="0">
                                          <p:val>
                                            <p:strVal val="#ppt_x-.2"/>
                                          </p:val>
                                        </p:tav>
                                        <p:tav tm="100000">
                                          <p:val>
                                            <p:strVal val="#ppt_x"/>
                                          </p:val>
                                        </p:tav>
                                      </p:tavLst>
                                    </p:anim>
                                    <p:anim calcmode="lin" valueType="num">
                                      <p:cBhvr>
                                        <p:cTn id="8" dur="1000" fill="hold"/>
                                        <p:tgtEl>
                                          <p:spTgt spid="80"/>
                                        </p:tgtEl>
                                        <p:attrNameLst>
                                          <p:attrName>ppt_y</p:attrName>
                                        </p:attrNameLst>
                                      </p:cBhvr>
                                      <p:tavLst>
                                        <p:tav tm="0">
                                          <p:val>
                                            <p:strVal val="#ppt_y"/>
                                          </p:val>
                                        </p:tav>
                                        <p:tav tm="100000">
                                          <p:val>
                                            <p:strVal val="#ppt_y"/>
                                          </p:val>
                                        </p:tav>
                                      </p:tavLst>
                                    </p:anim>
                                    <p:animEffect transition="in" filter="wipe(right)" prLst="gradientSize: 0.1">
                                      <p:cBhvr>
                                        <p:cTn id="9" dur="1000"/>
                                        <p:tgtEl>
                                          <p:spTgt spid="80"/>
                                        </p:tgtEl>
                                      </p:cBhvr>
                                    </p:animEffect>
                                  </p:childTnLst>
                                </p:cTn>
                              </p:par>
                            </p:childTnLst>
                          </p:cTn>
                        </p:par>
                        <p:par>
                          <p:cTn id="10" fill="hold">
                            <p:stCondLst>
                              <p:cond delay="1000"/>
                            </p:stCondLst>
                            <p:childTnLst>
                              <p:par>
                                <p:cTn id="11" presetID="29" presetClass="entr" presetSubtype="0" fill="hold" grpId="0" nodeType="afterEffect">
                                  <p:stCondLst>
                                    <p:cond delay="0"/>
                                  </p:stCondLst>
                                  <p:childTnLst>
                                    <p:set>
                                      <p:cBhvr>
                                        <p:cTn id="12" dur="1" fill="hold">
                                          <p:stCondLst>
                                            <p:cond delay="0"/>
                                          </p:stCondLst>
                                        </p:cTn>
                                        <p:tgtEl>
                                          <p:spTgt spid="74"/>
                                        </p:tgtEl>
                                        <p:attrNameLst>
                                          <p:attrName>style.visibility</p:attrName>
                                        </p:attrNameLst>
                                      </p:cBhvr>
                                      <p:to>
                                        <p:strVal val="visible"/>
                                      </p:to>
                                    </p:set>
                                    <p:anim calcmode="lin" valueType="num">
                                      <p:cBhvr>
                                        <p:cTn id="13" dur="1000" fill="hold"/>
                                        <p:tgtEl>
                                          <p:spTgt spid="74"/>
                                        </p:tgtEl>
                                        <p:attrNameLst>
                                          <p:attrName>ppt_x</p:attrName>
                                        </p:attrNameLst>
                                      </p:cBhvr>
                                      <p:tavLst>
                                        <p:tav tm="0">
                                          <p:val>
                                            <p:strVal val="#ppt_x-.2"/>
                                          </p:val>
                                        </p:tav>
                                        <p:tav tm="100000">
                                          <p:val>
                                            <p:strVal val="#ppt_x"/>
                                          </p:val>
                                        </p:tav>
                                      </p:tavLst>
                                    </p:anim>
                                    <p:anim calcmode="lin" valueType="num">
                                      <p:cBhvr>
                                        <p:cTn id="14" dur="1000" fill="hold"/>
                                        <p:tgtEl>
                                          <p:spTgt spid="74"/>
                                        </p:tgtEl>
                                        <p:attrNameLst>
                                          <p:attrName>ppt_y</p:attrName>
                                        </p:attrNameLst>
                                      </p:cBhvr>
                                      <p:tavLst>
                                        <p:tav tm="0">
                                          <p:val>
                                            <p:strVal val="#ppt_y"/>
                                          </p:val>
                                        </p:tav>
                                        <p:tav tm="100000">
                                          <p:val>
                                            <p:strVal val="#ppt_y"/>
                                          </p:val>
                                        </p:tav>
                                      </p:tavLst>
                                    </p:anim>
                                    <p:animEffect transition="in" filter="wipe(right)" prLst="gradientSize: 0.1">
                                      <p:cBhvr>
                                        <p:cTn id="15" dur="1000"/>
                                        <p:tgtEl>
                                          <p:spTgt spid="74"/>
                                        </p:tgtEl>
                                      </p:cBhvr>
                                    </p:animEffect>
                                  </p:childTnLst>
                                </p:cTn>
                              </p:par>
                            </p:childTnLst>
                          </p:cTn>
                        </p:par>
                        <p:par>
                          <p:cTn id="16" fill="hold">
                            <p:stCondLst>
                              <p:cond delay="2000"/>
                            </p:stCondLst>
                            <p:childTnLst>
                              <p:par>
                                <p:cTn id="17" presetID="29"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1000" fill="hold"/>
                                        <p:tgtEl>
                                          <p:spTgt spid="20"/>
                                        </p:tgtEl>
                                        <p:attrNameLst>
                                          <p:attrName>ppt_x</p:attrName>
                                        </p:attrNameLst>
                                      </p:cBhvr>
                                      <p:tavLst>
                                        <p:tav tm="0">
                                          <p:val>
                                            <p:strVal val="#ppt_x-.2"/>
                                          </p:val>
                                        </p:tav>
                                        <p:tav tm="100000">
                                          <p:val>
                                            <p:strVal val="#ppt_x"/>
                                          </p:val>
                                        </p:tav>
                                      </p:tavLst>
                                    </p:anim>
                                    <p:anim calcmode="lin" valueType="num">
                                      <p:cBhvr>
                                        <p:cTn id="20" dur="10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21" dur="1000"/>
                                        <p:tgtEl>
                                          <p:spTgt spid="20"/>
                                        </p:tgtEl>
                                      </p:cBhvr>
                                    </p:animEffect>
                                  </p:childTnLst>
                                </p:cTn>
                              </p:par>
                            </p:childTnLst>
                          </p:cTn>
                        </p:par>
                        <p:par>
                          <p:cTn id="22" fill="hold">
                            <p:stCondLst>
                              <p:cond delay="3000"/>
                            </p:stCondLst>
                            <p:childTnLst>
                              <p:par>
                                <p:cTn id="23" presetID="29" presetClass="entr" presetSubtype="0"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p:cTn id="25" dur="1000" fill="hold"/>
                                        <p:tgtEl>
                                          <p:spTgt spid="23"/>
                                        </p:tgtEl>
                                        <p:attrNameLst>
                                          <p:attrName>ppt_x</p:attrName>
                                        </p:attrNameLst>
                                      </p:cBhvr>
                                      <p:tavLst>
                                        <p:tav tm="0">
                                          <p:val>
                                            <p:strVal val="#ppt_x-.2"/>
                                          </p:val>
                                        </p:tav>
                                        <p:tav tm="100000">
                                          <p:val>
                                            <p:strVal val="#ppt_x"/>
                                          </p:val>
                                        </p:tav>
                                      </p:tavLst>
                                    </p:anim>
                                    <p:anim calcmode="lin" valueType="num">
                                      <p:cBhvr>
                                        <p:cTn id="26" dur="1000" fill="hold"/>
                                        <p:tgtEl>
                                          <p:spTgt spid="23"/>
                                        </p:tgtEl>
                                        <p:attrNameLst>
                                          <p:attrName>ppt_y</p:attrName>
                                        </p:attrNameLst>
                                      </p:cBhvr>
                                      <p:tavLst>
                                        <p:tav tm="0">
                                          <p:val>
                                            <p:strVal val="#ppt_y"/>
                                          </p:val>
                                        </p:tav>
                                        <p:tav tm="100000">
                                          <p:val>
                                            <p:strVal val="#ppt_y"/>
                                          </p:val>
                                        </p:tav>
                                      </p:tavLst>
                                    </p:anim>
                                    <p:animEffect transition="in" filter="wipe(right)" prLst="gradientSize: 0.1">
                                      <p:cBhvr>
                                        <p:cTn id="27"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74" grpId="0"/>
      <p:bldP spid="20"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矩形 19"/>
          <p:cNvSpPr/>
          <p:nvPr/>
        </p:nvSpPr>
        <p:spPr>
          <a:xfrm>
            <a:off x="6677660" y="2166620"/>
            <a:ext cx="1976755" cy="4158615"/>
          </a:xfrm>
          <a:prstGeom prst="rect">
            <a:avLst/>
          </a:prstGeom>
          <a:noFill/>
          <a:ln>
            <a:noFill/>
          </a:ln>
          <a:extLst>
            <a:ext uri="{909E8E84-426E-40DD-AFC4-6F175D3DCCD1}">
              <a14:hiddenFill xmlns:a14="http://schemas.microsoft.com/office/drawing/2010/main">
                <a:solidFill>
                  <a:schemeClr val="accent1">
                    <a:alpha val="61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 name="矩形 1"/>
          <p:cNvSpPr/>
          <p:nvPr/>
        </p:nvSpPr>
        <p:spPr>
          <a:xfrm>
            <a:off x="6910070" y="2377440"/>
            <a:ext cx="1536065" cy="3782060"/>
          </a:xfrm>
          <a:prstGeom prst="rect">
            <a:avLst/>
          </a:prstGeom>
          <a:solidFill>
            <a:srgbClr val="295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dirty="0">
              <a:cs typeface="+mn-ea"/>
              <a:sym typeface="+mn-lt"/>
            </a:endParaRPr>
          </a:p>
        </p:txBody>
      </p:sp>
      <p:pic>
        <p:nvPicPr>
          <p:cNvPr id="30" name="图片 29"/>
          <p:cNvPicPr>
            <a:picLocks noChangeAspect="1"/>
          </p:cNvPicPr>
          <p:nvPr/>
        </p:nvPicPr>
        <p:blipFill rotWithShape="1">
          <a:blip r:embed="rId1">
            <a:extLst>
              <a:ext uri="{28A0092B-C50C-407E-A947-70E740481C1C}">
                <a14:useLocalDpi xmlns:a14="http://schemas.microsoft.com/office/drawing/2010/main" val="0"/>
              </a:ext>
            </a:extLst>
          </a:blip>
          <a:srcRect l="22515" t="75250" r="-251"/>
          <a:stretch>
            <a:fillRect/>
          </a:stretch>
        </p:blipFill>
        <p:spPr>
          <a:xfrm>
            <a:off x="-3810" y="-20955"/>
            <a:ext cx="12199620" cy="1697355"/>
          </a:xfrm>
          <a:prstGeom prst="rect">
            <a:avLst/>
          </a:prstGeom>
        </p:spPr>
      </p:pic>
      <p:sp>
        <p:nvSpPr>
          <p:cNvPr id="3" name="矩形 2"/>
          <p:cNvSpPr/>
          <p:nvPr/>
        </p:nvSpPr>
        <p:spPr>
          <a:xfrm>
            <a:off x="6677660" y="2166620"/>
            <a:ext cx="1977390" cy="4231640"/>
          </a:xfrm>
          <a:prstGeom prst="rect">
            <a:avLst/>
          </a:prstGeom>
          <a:noFill/>
          <a:ln w="19050">
            <a:solidFill>
              <a:srgbClr val="FFC000"/>
            </a:solidFill>
          </a:ln>
          <a:extLst>
            <a:ext uri="{909E8E84-426E-40DD-AFC4-6F175D3DCCD1}">
              <a14:hiddenFill xmlns:a14="http://schemas.microsoft.com/office/drawing/2010/main">
                <a:solidFill>
                  <a:schemeClr val="accent1">
                    <a:alpha val="61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pic>
        <p:nvPicPr>
          <p:cNvPr id="3075" name="图片 3" descr="49.jpg"/>
          <p:cNvPicPr>
            <a:picLocks noChangeAspect="1"/>
          </p:cNvPicPr>
          <p:nvPr/>
        </p:nvPicPr>
        <p:blipFill>
          <a:blip r:embed="rId2">
            <a:clrChange>
              <a:clrFrom>
                <a:srgbClr val="FFFFFF">
                  <a:alpha val="100000"/>
                </a:srgbClr>
              </a:clrFrom>
              <a:clrTo>
                <a:srgbClr val="FFFFFF">
                  <a:alpha val="100000"/>
                  <a:alpha val="0"/>
                </a:srgbClr>
              </a:clrTo>
            </a:clrChange>
          </a:blip>
          <a:srcRect l="20143" t="8764" r="19349" b="6662"/>
          <a:stretch>
            <a:fillRect/>
          </a:stretch>
        </p:blipFill>
        <p:spPr>
          <a:xfrm>
            <a:off x="2253615" y="1786890"/>
            <a:ext cx="2708910" cy="4750435"/>
          </a:xfrm>
          <a:prstGeom prst="rect">
            <a:avLst/>
          </a:prstGeom>
          <a:noFill/>
          <a:ln w="9525">
            <a:noFill/>
          </a:ln>
        </p:spPr>
      </p:pic>
      <p:sp>
        <p:nvSpPr>
          <p:cNvPr id="4" name="TextBox 14"/>
          <p:cNvSpPr txBox="1"/>
          <p:nvPr/>
        </p:nvSpPr>
        <p:spPr>
          <a:xfrm>
            <a:off x="7297420" y="2564130"/>
            <a:ext cx="675005" cy="3595370"/>
          </a:xfrm>
          <a:prstGeom prst="rect">
            <a:avLst/>
          </a:prstGeom>
          <a:noFill/>
          <a:ln w="9525">
            <a:noFill/>
          </a:ln>
        </p:spPr>
        <p:txBody>
          <a:bodyPr vert="eaVert" wrap="square" anchor="t">
            <a:spAutoFit/>
          </a:bodyPr>
          <a:p>
            <a:r>
              <a:rPr lang="zh-CN" altLang="en-US" sz="3200" b="1" spc="500" dirty="0">
                <a:solidFill>
                  <a:schemeClr val="bg1"/>
                </a:solidFill>
                <a:uFillTx/>
                <a:latin typeface="微软雅黑" panose="020B0503020204020204" charset="-122"/>
                <a:ea typeface="微软雅黑" panose="020B0503020204020204" charset="-122"/>
                <a:cs typeface="微软雅黑" panose="020B0503020204020204" charset="-122"/>
              </a:rPr>
              <a:t>新兴体育发展篇</a:t>
            </a:r>
            <a:endParaRPr lang="zh-CN" altLang="en-US" sz="3200" b="1" spc="500" dirty="0">
              <a:solidFill>
                <a:schemeClr val="bg1"/>
              </a:solidFill>
              <a:uFillTx/>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animBg="1"/>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5123" name="矩形 18"/>
          <p:cNvSpPr/>
          <p:nvPr/>
        </p:nvSpPr>
        <p:spPr>
          <a:xfrm>
            <a:off x="695960" y="1508760"/>
            <a:ext cx="6609080" cy="4187190"/>
          </a:xfrm>
          <a:prstGeom prst="rect">
            <a:avLst/>
          </a:prstGeom>
          <a:noFill/>
          <a:ln w="9525">
            <a:noFill/>
          </a:ln>
        </p:spPr>
        <p:txBody>
          <a:bodyPr wrap="square" anchor="t">
            <a:spAutoFit/>
          </a:bodyPr>
          <a:p>
            <a:pPr indent="0" algn="just" fontAlgn="auto">
              <a:lnSpc>
                <a:spcPct val="130000"/>
              </a:lnSpc>
              <a:spcBef>
                <a:spcPts val="500"/>
              </a:spcBef>
              <a:buFont typeface="Wingdings" panose="05000000000000000000" pitchFamily="2" charset="2"/>
              <a:buNone/>
            </a:pPr>
            <a:r>
              <a:rPr lang="zh-CN" altLang="en-US" sz="1600" b="1" spc="150" dirty="0">
                <a:solidFill>
                  <a:srgbClr val="545454"/>
                </a:solidFill>
                <a:uFillTx/>
                <a:latin typeface="微软雅黑" panose="020B0503020204020204" charset="-122"/>
                <a:ea typeface="微软雅黑" panose="020B0503020204020204" charset="-122"/>
                <a:sym typeface="微软雅黑" panose="020B0503020204020204" charset="-122"/>
              </a:rPr>
              <a:t>（二）读图认知技术</a:t>
            </a:r>
            <a:endParaRPr lang="zh-CN" altLang="en-US" sz="1600" b="1" spc="15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500"/>
              </a:spcBef>
              <a:buFont typeface="+mj-lt"/>
              <a:buAutoNum type="arabicPeriod"/>
            </a:pPr>
            <a:r>
              <a:rPr lang="zh-CN" altLang="en-US" sz="1600" spc="150" dirty="0">
                <a:solidFill>
                  <a:srgbClr val="545454"/>
                </a:solidFill>
                <a:uFillTx/>
                <a:latin typeface="微软雅黑" panose="020B0503020204020204" charset="-122"/>
                <a:ea typeface="微软雅黑" panose="020B0503020204020204" charset="-122"/>
                <a:sym typeface="微软雅黑" panose="020B0503020204020204" charset="-122"/>
              </a:rPr>
              <a:t>简化地图是指忽略地图上小的或次要的特征，仅选择大的或对寻找检查点有用的特征。（图20-3-2）</a:t>
            </a:r>
            <a:endParaRPr lang="zh-CN" altLang="en-US" sz="1600" spc="15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500"/>
              </a:spcBef>
              <a:buFont typeface="+mj-lt"/>
              <a:buAutoNum type="arabicPeriod"/>
            </a:pPr>
            <a:r>
              <a:rPr lang="zh-CN" altLang="en-US" sz="1600" spc="150" dirty="0">
                <a:solidFill>
                  <a:srgbClr val="545454"/>
                </a:solidFill>
                <a:uFillTx/>
                <a:latin typeface="微软雅黑" panose="020B0503020204020204" charset="-122"/>
                <a:ea typeface="微软雅黑" panose="020B0503020204020204" charset="-122"/>
                <a:sym typeface="微软雅黑" panose="020B0503020204020204" charset="-122"/>
              </a:rPr>
              <a:t>超前读图是指在定向运动比赛中通过读图预先明确将有什么地形、地貌出现。（图20-3-3）</a:t>
            </a:r>
            <a:endParaRPr lang="zh-CN" altLang="en-US" sz="1600" spc="15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500"/>
              </a:spcBef>
              <a:buFont typeface="+mj-lt"/>
              <a:buAutoNum type="arabicPeriod"/>
            </a:pPr>
            <a:r>
              <a:rPr lang="zh-CN" altLang="en-US" sz="1600" spc="150" dirty="0">
                <a:solidFill>
                  <a:srgbClr val="545454"/>
                </a:solidFill>
                <a:uFillTx/>
                <a:latin typeface="微软雅黑" panose="020B0503020204020204" charset="-122"/>
                <a:ea typeface="微软雅黑" panose="020B0503020204020204" charset="-122"/>
                <a:sym typeface="微软雅黑" panose="020B0503020204020204" charset="-122"/>
              </a:rPr>
              <a:t>精确读图是指在短距离的路段或长距离路段的最后部分，借助指北针或在地图已被标定的情况下仔细瞄准方向和判读小目标前进的技术。</a:t>
            </a:r>
            <a:endParaRPr lang="zh-CN" altLang="en-US" sz="1600" spc="15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500"/>
              </a:spcBef>
              <a:buFont typeface="+mj-lt"/>
              <a:buAutoNum type="arabicPeriod"/>
            </a:pPr>
            <a:r>
              <a:rPr lang="zh-CN" altLang="en-US" sz="1600" spc="150" dirty="0">
                <a:solidFill>
                  <a:srgbClr val="545454"/>
                </a:solidFill>
                <a:uFillTx/>
                <a:latin typeface="微软雅黑" panose="020B0503020204020204" charset="-122"/>
                <a:ea typeface="微软雅黑" panose="020B0503020204020204" charset="-122"/>
                <a:sym typeface="微软雅黑" panose="020B0503020204020204" charset="-122"/>
              </a:rPr>
              <a:t>概略读图是指通过对图上的地物、地貌进行简化处理，忽略细碎的不重要的地物、地貌，留下一些突出的大的对定向有用的地物、地貌特征，尽量减少读图和智能活动，一般在距离较长的路段上使用。</a:t>
            </a:r>
            <a:endParaRPr lang="zh-CN" altLang="en-US" sz="1600" spc="15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801370" y="85090"/>
            <a:ext cx="906335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定向运动基本技术</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9" name="组合 8"/>
          <p:cNvGrpSpPr/>
          <p:nvPr/>
        </p:nvGrpSpPr>
        <p:grpSpPr>
          <a:xfrm>
            <a:off x="7451725" y="1416685"/>
            <a:ext cx="3716655" cy="4853940"/>
            <a:chOff x="12196" y="2216"/>
            <a:chExt cx="5984" cy="7692"/>
          </a:xfrm>
        </p:grpSpPr>
        <p:pic>
          <p:nvPicPr>
            <p:cNvPr id="4" name="图片 3"/>
            <p:cNvPicPr>
              <a:picLocks noChangeAspect="1"/>
            </p:cNvPicPr>
            <p:nvPr/>
          </p:nvPicPr>
          <p:blipFill>
            <a:blip r:embed="rId2"/>
            <a:stretch>
              <a:fillRect/>
            </a:stretch>
          </p:blipFill>
          <p:spPr>
            <a:xfrm>
              <a:off x="12196" y="2216"/>
              <a:ext cx="5985" cy="3645"/>
            </a:xfrm>
            <a:prstGeom prst="rect">
              <a:avLst/>
            </a:prstGeom>
          </p:spPr>
        </p:pic>
        <p:pic>
          <p:nvPicPr>
            <p:cNvPr id="5" name="图片 4"/>
            <p:cNvPicPr>
              <a:picLocks noChangeAspect="1"/>
            </p:cNvPicPr>
            <p:nvPr/>
          </p:nvPicPr>
          <p:blipFill>
            <a:blip r:embed="rId3"/>
            <a:stretch>
              <a:fillRect/>
            </a:stretch>
          </p:blipFill>
          <p:spPr>
            <a:xfrm>
              <a:off x="12847" y="5858"/>
              <a:ext cx="4980" cy="4051"/>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fade">
                                      <p:cBhvr>
                                        <p:cTn id="7" dur="1000"/>
                                        <p:tgtEl>
                                          <p:spTgt spid="5123"/>
                                        </p:tgtEl>
                                      </p:cBhvr>
                                    </p:animEffect>
                                    <p:anim calcmode="lin" valueType="num">
                                      <p:cBhvr>
                                        <p:cTn id="8" dur="1000" fill="hold"/>
                                        <p:tgtEl>
                                          <p:spTgt spid="5123"/>
                                        </p:tgtEl>
                                        <p:attrNameLst>
                                          <p:attrName>ppt_x</p:attrName>
                                        </p:attrNameLst>
                                      </p:cBhvr>
                                      <p:tavLst>
                                        <p:tav tm="0">
                                          <p:val>
                                            <p:strVal val="#ppt_x"/>
                                          </p:val>
                                        </p:tav>
                                        <p:tav tm="100000">
                                          <p:val>
                                            <p:strVal val="#ppt_x"/>
                                          </p:val>
                                        </p:tav>
                                      </p:tavLst>
                                    </p:anim>
                                    <p:anim calcmode="lin" valueType="num">
                                      <p:cBhvr>
                                        <p:cTn id="9" dur="900" decel="100000" fill="hold"/>
                                        <p:tgtEl>
                                          <p:spTgt spid="512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12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55" name="Shape 14855"/>
          <p:cNvSpPr/>
          <p:nvPr>
            <p:custDataLst>
              <p:tags r:id="rId1"/>
            </p:custDataLst>
          </p:nvPr>
        </p:nvSpPr>
        <p:spPr>
          <a:xfrm flipH="1">
            <a:off x="691960" y="1327497"/>
            <a:ext cx="4696096" cy="4912966"/>
          </a:xfrm>
          <a:custGeom>
            <a:avLst/>
            <a:gdLst/>
            <a:ahLst/>
            <a:cxnLst>
              <a:cxn ang="0">
                <a:pos x="wd2" y="hd2"/>
              </a:cxn>
              <a:cxn ang="5400000">
                <a:pos x="wd2" y="hd2"/>
              </a:cxn>
              <a:cxn ang="10800000">
                <a:pos x="wd2" y="hd2"/>
              </a:cxn>
              <a:cxn ang="16200000">
                <a:pos x="wd2" y="hd2"/>
              </a:cxn>
            </a:cxnLst>
            <a:rect l="0" t="0" r="r" b="b"/>
            <a:pathLst>
              <a:path w="21600" h="21600" extrusionOk="0">
                <a:moveTo>
                  <a:pt x="11035" y="0"/>
                </a:moveTo>
                <a:lnTo>
                  <a:pt x="0" y="21600"/>
                </a:lnTo>
                <a:lnTo>
                  <a:pt x="21600" y="17462"/>
                </a:lnTo>
              </a:path>
            </a:pathLst>
          </a:custGeom>
          <a:noFill/>
          <a:ln w="25400" cap="flat">
            <a:solidFill>
              <a:srgbClr val="FFFFFF">
                <a:lumMod val="75000"/>
              </a:srgbClr>
            </a:solidFill>
            <a:custDash>
              <a:ds d="200000" sp="200000"/>
            </a:custDash>
            <a:miter lim="400000"/>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56" name="Shape 14856"/>
          <p:cNvSpPr/>
          <p:nvPr>
            <p:custDataLst>
              <p:tags r:id="rId2"/>
            </p:custDataLst>
          </p:nvPr>
        </p:nvSpPr>
        <p:spPr>
          <a:xfrm flipH="1" flipV="1">
            <a:off x="1281462" y="3052103"/>
            <a:ext cx="4100923" cy="3177279"/>
          </a:xfrm>
          <a:prstGeom prst="line">
            <a:avLst/>
          </a:prstGeom>
          <a:noFill/>
          <a:ln w="25400" cap="flat">
            <a:solidFill>
              <a:srgbClr val="FFFFFF">
                <a:lumMod val="75000"/>
              </a:srgbClr>
            </a:solidFill>
            <a:custDash>
              <a:ds d="200000" sp="200000"/>
            </a:custDash>
            <a:miter lim="400000"/>
            <a:headEnd type="oval" w="med" len="med"/>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58" name="Shape 14858"/>
          <p:cNvSpPr/>
          <p:nvPr>
            <p:custDataLst>
              <p:tags r:id="rId3"/>
            </p:custDataLst>
          </p:nvPr>
        </p:nvSpPr>
        <p:spPr>
          <a:xfrm flipH="1">
            <a:off x="633970" y="1352486"/>
            <a:ext cx="2262357" cy="3927591"/>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5B9BD5"/>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0" name="文本框 9"/>
          <p:cNvSpPr txBox="1"/>
          <p:nvPr>
            <p:custDataLst>
              <p:tags r:id="rId4"/>
            </p:custDataLst>
          </p:nvPr>
        </p:nvSpPr>
        <p:spPr>
          <a:xfrm>
            <a:off x="1312387" y="3035457"/>
            <a:ext cx="599440" cy="521970"/>
          </a:xfrm>
          <a:prstGeom prst="rect">
            <a:avLst/>
          </a:prstGeom>
          <a:noFill/>
        </p:spPr>
        <p:txBody>
          <a:bodyPr wrap="non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05</a:t>
            </a:r>
            <a:endParaRPr kumimoji="1" lang="zh-CN" altLang="en-US" sz="2800" dirty="0">
              <a:solidFill>
                <a:srgbClr val="FFFFFF"/>
              </a:solidFill>
              <a:latin typeface="微软雅黑" panose="020B0503020204020204" charset="-122"/>
              <a:ea typeface="微软雅黑" panose="020B0503020204020204" charset="-122"/>
            </a:endParaRPr>
          </a:p>
        </p:txBody>
      </p:sp>
      <p:pic>
        <p:nvPicPr>
          <p:cNvPr id="6" name="图片 5"/>
          <p:cNvPicPr>
            <a:picLocks noChangeAspect="1"/>
          </p:cNvPicPr>
          <p:nvPr/>
        </p:nvPicPr>
        <p:blipFill>
          <a:blip r:embed="rId5"/>
          <a:stretch>
            <a:fillRect/>
          </a:stretch>
        </p:blipFill>
        <p:spPr>
          <a:xfrm>
            <a:off x="0" y="2540"/>
            <a:ext cx="588645" cy="517525"/>
          </a:xfrm>
          <a:prstGeom prst="rect">
            <a:avLst/>
          </a:prstGeom>
        </p:spPr>
      </p:pic>
      <p:sp>
        <p:nvSpPr>
          <p:cNvPr id="2" name="文本框 1"/>
          <p:cNvSpPr txBox="1"/>
          <p:nvPr/>
        </p:nvSpPr>
        <p:spPr>
          <a:xfrm>
            <a:off x="801370" y="85090"/>
            <a:ext cx="906335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定向运动基本技术</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3838575" y="897890"/>
            <a:ext cx="451548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二、指北针技术</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sp>
        <p:nvSpPr>
          <p:cNvPr id="14859" name="Shape 14859"/>
          <p:cNvSpPr/>
          <p:nvPr>
            <p:custDataLst>
              <p:tags r:id="rId6"/>
            </p:custDataLst>
          </p:nvPr>
        </p:nvSpPr>
        <p:spPr>
          <a:xfrm flipH="1">
            <a:off x="1407389" y="2087547"/>
            <a:ext cx="1913366" cy="3321722"/>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FFC000"/>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0" name="Shape 14860"/>
          <p:cNvSpPr/>
          <p:nvPr>
            <p:custDataLst>
              <p:tags r:id="rId7"/>
            </p:custDataLst>
          </p:nvPr>
        </p:nvSpPr>
        <p:spPr>
          <a:xfrm flipH="1">
            <a:off x="2251120" y="2966470"/>
            <a:ext cx="1505975" cy="2614466"/>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A5A5A5"/>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1" name="Shape 14861"/>
          <p:cNvSpPr/>
          <p:nvPr>
            <p:custDataLst>
              <p:tags r:id="rId8"/>
            </p:custDataLst>
          </p:nvPr>
        </p:nvSpPr>
        <p:spPr>
          <a:xfrm flipH="1">
            <a:off x="3038731" y="3789009"/>
            <a:ext cx="1126771" cy="1956144"/>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ED7D31"/>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3" name="文本框 12"/>
          <p:cNvSpPr txBox="1"/>
          <p:nvPr>
            <p:custDataLst>
              <p:tags r:id="rId9"/>
            </p:custDataLst>
          </p:nvPr>
        </p:nvSpPr>
        <p:spPr>
          <a:xfrm>
            <a:off x="1952583" y="3478785"/>
            <a:ext cx="684624"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04</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4" name="文本框 13"/>
          <p:cNvSpPr txBox="1"/>
          <p:nvPr>
            <p:custDataLst>
              <p:tags r:id="rId10"/>
            </p:custDataLst>
          </p:nvPr>
        </p:nvSpPr>
        <p:spPr>
          <a:xfrm>
            <a:off x="3341960" y="4640742"/>
            <a:ext cx="684624"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02</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5" name="文本框 14"/>
          <p:cNvSpPr txBox="1"/>
          <p:nvPr>
            <p:custDataLst>
              <p:tags r:id="rId11"/>
            </p:custDataLst>
          </p:nvPr>
        </p:nvSpPr>
        <p:spPr>
          <a:xfrm>
            <a:off x="2636131" y="4041438"/>
            <a:ext cx="684624"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03</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6" name="Shape 14861"/>
          <p:cNvSpPr/>
          <p:nvPr>
            <p:custDataLst>
              <p:tags r:id="rId12"/>
            </p:custDataLst>
          </p:nvPr>
        </p:nvSpPr>
        <p:spPr>
          <a:xfrm flipH="1">
            <a:off x="3878271" y="4655208"/>
            <a:ext cx="740143" cy="1284934"/>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4472C4"/>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7" name="文本框 16"/>
          <p:cNvSpPr txBox="1"/>
          <p:nvPr>
            <p:custDataLst>
              <p:tags r:id="rId13"/>
            </p:custDataLst>
          </p:nvPr>
        </p:nvSpPr>
        <p:spPr>
          <a:xfrm>
            <a:off x="4002831" y="5160853"/>
            <a:ext cx="684624"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01</a:t>
            </a:r>
            <a:endParaRPr kumimoji="1" lang="zh-CN" altLang="en-US" sz="2800" dirty="0">
              <a:solidFill>
                <a:srgbClr val="FFFFFF"/>
              </a:solidFill>
              <a:latin typeface="微软雅黑" panose="020B0503020204020204" charset="-122"/>
              <a:ea typeface="微软雅黑" panose="020B0503020204020204" charset="-122"/>
            </a:endParaRPr>
          </a:p>
        </p:txBody>
      </p:sp>
      <p:grpSp>
        <p:nvGrpSpPr>
          <p:cNvPr id="11" name="组合 10"/>
          <p:cNvGrpSpPr/>
          <p:nvPr/>
        </p:nvGrpSpPr>
        <p:grpSpPr>
          <a:xfrm>
            <a:off x="4596765" y="2146300"/>
            <a:ext cx="5877560" cy="715010"/>
            <a:chOff x="7239" y="3380"/>
            <a:chExt cx="9256" cy="1126"/>
          </a:xfrm>
        </p:grpSpPr>
        <p:grpSp>
          <p:nvGrpSpPr>
            <p:cNvPr id="52" name="组合 51"/>
            <p:cNvGrpSpPr/>
            <p:nvPr>
              <p:custDataLst>
                <p:tags r:id="rId14"/>
              </p:custDataLst>
            </p:nvPr>
          </p:nvGrpSpPr>
          <p:grpSpPr>
            <a:xfrm>
              <a:off x="7239" y="3380"/>
              <a:ext cx="9256" cy="1127"/>
              <a:chOff x="5395291" y="1708798"/>
              <a:chExt cx="5877293" cy="1058354"/>
            </a:xfrm>
          </p:grpSpPr>
          <p:sp>
            <p:nvSpPr>
              <p:cNvPr id="55" name="矩形 54"/>
              <p:cNvSpPr/>
              <p:nvPr>
                <p:custDataLst>
                  <p:tags r:id="rId15"/>
                </p:custDataLst>
              </p:nvPr>
            </p:nvSpPr>
            <p:spPr>
              <a:xfrm>
                <a:off x="5395291" y="1708798"/>
                <a:ext cx="5877293"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lnSpc>
                    <a:spcPct val="130000"/>
                  </a:lnSpc>
                </a:pPr>
                <a:endParaRPr kumimoji="1" lang="zh-CN" altLang="en-US" dirty="0">
                  <a:solidFill>
                    <a:srgbClr val="FFFFFF"/>
                  </a:solidFill>
                  <a:latin typeface="微软雅黑" panose="020B0503020204020204" charset="-122"/>
                  <a:ea typeface="微软雅黑" panose="020B0503020204020204" charset="-122"/>
                </a:endParaRPr>
              </a:p>
            </p:txBody>
          </p:sp>
          <p:cxnSp>
            <p:nvCxnSpPr>
              <p:cNvPr id="56" name="直线连接符 55"/>
              <p:cNvCxnSpPr/>
              <p:nvPr>
                <p:custDataLst>
                  <p:tags r:id="rId16"/>
                </p:custDataLst>
              </p:nvPr>
            </p:nvCxnSpPr>
            <p:spPr>
              <a:xfrm>
                <a:off x="5395292" y="1708798"/>
                <a:ext cx="0" cy="1058354"/>
              </a:xfrm>
              <a:prstGeom prst="line">
                <a:avLst/>
              </a:prstGeom>
              <a:ln w="25400">
                <a:solidFill>
                  <a:srgbClr val="2196F3"/>
                </a:solidFill>
              </a:ln>
            </p:spPr>
            <p:style>
              <a:lnRef idx="1">
                <a:srgbClr val="2196F3"/>
              </a:lnRef>
              <a:fillRef idx="0">
                <a:srgbClr val="2196F3"/>
              </a:fillRef>
              <a:effectRef idx="0">
                <a:srgbClr val="2196F3"/>
              </a:effectRef>
              <a:fontRef idx="minor">
                <a:srgbClr val="222222"/>
              </a:fontRef>
            </p:style>
          </p:cxnSp>
        </p:grpSp>
        <p:sp>
          <p:nvSpPr>
            <p:cNvPr id="54" name="文本框 53"/>
            <p:cNvSpPr txBox="1"/>
            <p:nvPr>
              <p:custDataLst>
                <p:tags r:id="rId17"/>
              </p:custDataLst>
            </p:nvPr>
          </p:nvSpPr>
          <p:spPr>
            <a:xfrm>
              <a:off x="7371" y="3481"/>
              <a:ext cx="9110" cy="985"/>
            </a:xfrm>
            <a:prstGeom prst="rect">
              <a:avLst/>
            </a:prstGeom>
            <a:noFill/>
          </p:spPr>
          <p:txBody>
            <a:bodyPr wrap="square" rtlCol="0" anchor="ctr" anchorCtr="0">
              <a:normAutofit/>
            </a:bodyPr>
            <a:p>
              <a:r>
                <a:rPr lang="zh-CN" altLang="en-US" sz="1600" spc="150">
                  <a:solidFill>
                    <a:schemeClr val="tx1">
                      <a:lumMod val="75000"/>
                      <a:lumOff val="25000"/>
                    </a:schemeClr>
                  </a:solidFill>
                  <a:latin typeface="微软雅黑" panose="020B0503020204020204" charset="-122"/>
                  <a:ea typeface="微软雅黑" panose="020B0503020204020204" charset="-122"/>
                </a:rPr>
                <a:t>指北针的主要作用是标定地图和确定前进方向。</a:t>
              </a:r>
              <a:endParaRPr lang="zh-CN" altLang="en-US" sz="1600" spc="150">
                <a:solidFill>
                  <a:schemeClr val="tx1">
                    <a:lumMod val="75000"/>
                    <a:lumOff val="25000"/>
                  </a:schemeClr>
                </a:solidFill>
                <a:latin typeface="微软雅黑" panose="020B0503020204020204" charset="-122"/>
                <a:ea typeface="微软雅黑" panose="020B0503020204020204" charset="-122"/>
              </a:endParaRPr>
            </a:p>
          </p:txBody>
        </p:sp>
      </p:grpSp>
      <p:grpSp>
        <p:nvGrpSpPr>
          <p:cNvPr id="19" name="组合 18"/>
          <p:cNvGrpSpPr/>
          <p:nvPr/>
        </p:nvGrpSpPr>
        <p:grpSpPr>
          <a:xfrm>
            <a:off x="4907915" y="2994660"/>
            <a:ext cx="5877560" cy="715010"/>
            <a:chOff x="7729" y="4716"/>
            <a:chExt cx="9256" cy="1126"/>
          </a:xfrm>
        </p:grpSpPr>
        <p:grpSp>
          <p:nvGrpSpPr>
            <p:cNvPr id="58" name="组合 57"/>
            <p:cNvGrpSpPr/>
            <p:nvPr>
              <p:custDataLst>
                <p:tags r:id="rId18"/>
              </p:custDataLst>
            </p:nvPr>
          </p:nvGrpSpPr>
          <p:grpSpPr>
            <a:xfrm>
              <a:off x="7729" y="4716"/>
              <a:ext cx="9256" cy="1127"/>
              <a:chOff x="5395291" y="1708798"/>
              <a:chExt cx="5877293" cy="1058354"/>
            </a:xfrm>
          </p:grpSpPr>
          <p:sp>
            <p:nvSpPr>
              <p:cNvPr id="60" name="矩形 59"/>
              <p:cNvSpPr/>
              <p:nvPr>
                <p:custDataLst>
                  <p:tags r:id="rId19"/>
                </p:custDataLst>
              </p:nvPr>
            </p:nvSpPr>
            <p:spPr>
              <a:xfrm>
                <a:off x="5395291" y="1708798"/>
                <a:ext cx="5877293"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lnSpc>
                    <a:spcPct val="130000"/>
                  </a:lnSpc>
                </a:pPr>
                <a:endParaRPr kumimoji="1" lang="zh-CN" altLang="en-US" dirty="0">
                  <a:solidFill>
                    <a:srgbClr val="FFFFFF"/>
                  </a:solidFill>
                  <a:latin typeface="微软雅黑" panose="020B0503020204020204" charset="-122"/>
                  <a:ea typeface="微软雅黑" panose="020B0503020204020204" charset="-122"/>
                </a:endParaRPr>
              </a:p>
            </p:txBody>
          </p:sp>
          <p:cxnSp>
            <p:nvCxnSpPr>
              <p:cNvPr id="61" name="直线连接符 60"/>
              <p:cNvCxnSpPr/>
              <p:nvPr>
                <p:custDataLst>
                  <p:tags r:id="rId20"/>
                </p:custDataLst>
              </p:nvPr>
            </p:nvCxnSpPr>
            <p:spPr>
              <a:xfrm>
                <a:off x="5395292" y="1708798"/>
                <a:ext cx="0" cy="1058354"/>
              </a:xfrm>
              <a:prstGeom prst="line">
                <a:avLst/>
              </a:prstGeom>
              <a:ln w="25400">
                <a:solidFill>
                  <a:srgbClr val="009587"/>
                </a:solidFill>
              </a:ln>
            </p:spPr>
            <p:style>
              <a:lnRef idx="1">
                <a:srgbClr val="2196F3"/>
              </a:lnRef>
              <a:fillRef idx="0">
                <a:srgbClr val="2196F3"/>
              </a:fillRef>
              <a:effectRef idx="0">
                <a:srgbClr val="2196F3"/>
              </a:effectRef>
              <a:fontRef idx="minor">
                <a:srgbClr val="222222"/>
              </a:fontRef>
            </p:style>
          </p:cxnSp>
        </p:grpSp>
        <p:sp>
          <p:nvSpPr>
            <p:cNvPr id="59" name="文本框 58"/>
            <p:cNvSpPr txBox="1"/>
            <p:nvPr>
              <p:custDataLst>
                <p:tags r:id="rId21"/>
              </p:custDataLst>
            </p:nvPr>
          </p:nvSpPr>
          <p:spPr>
            <a:xfrm>
              <a:off x="7861" y="4816"/>
              <a:ext cx="9110" cy="985"/>
            </a:xfrm>
            <a:prstGeom prst="rect">
              <a:avLst/>
            </a:prstGeom>
            <a:noFill/>
          </p:spPr>
          <p:txBody>
            <a:bodyPr wrap="square" rtlCol="0" anchor="ctr" anchorCtr="0">
              <a:normAutofit/>
            </a:bodyPr>
            <a:p>
              <a:r>
                <a:rPr lang="zh-CN" altLang="en-US" sz="1600" spc="150">
                  <a:solidFill>
                    <a:schemeClr val="tx1">
                      <a:lumMod val="75000"/>
                      <a:lumOff val="25000"/>
                    </a:schemeClr>
                  </a:solidFill>
                  <a:latin typeface="微软雅黑" panose="020B0503020204020204" charset="-122"/>
                  <a:ea typeface="微软雅黑" panose="020B0503020204020204" charset="-122"/>
                </a:rPr>
                <a:t>使用指北针时应确保指北针呈水平位，并在磁针稳定后再进行。</a:t>
              </a:r>
              <a:endParaRPr lang="zh-CN" altLang="en-US" sz="1600" spc="150">
                <a:solidFill>
                  <a:schemeClr val="tx1">
                    <a:lumMod val="75000"/>
                    <a:lumOff val="25000"/>
                  </a:schemeClr>
                </a:solidFill>
                <a:latin typeface="微软雅黑" panose="020B0503020204020204" charset="-122"/>
                <a:ea typeface="微软雅黑" panose="020B0503020204020204" charset="-122"/>
              </a:endParaRPr>
            </a:p>
          </p:txBody>
        </p:sp>
      </p:grpSp>
      <p:grpSp>
        <p:nvGrpSpPr>
          <p:cNvPr id="22" name="组合 21"/>
          <p:cNvGrpSpPr/>
          <p:nvPr/>
        </p:nvGrpSpPr>
        <p:grpSpPr>
          <a:xfrm>
            <a:off x="5219065" y="3843020"/>
            <a:ext cx="5877560" cy="715010"/>
            <a:chOff x="8219" y="6052"/>
            <a:chExt cx="9256" cy="1126"/>
          </a:xfrm>
        </p:grpSpPr>
        <p:grpSp>
          <p:nvGrpSpPr>
            <p:cNvPr id="63" name="组合 62"/>
            <p:cNvGrpSpPr/>
            <p:nvPr>
              <p:custDataLst>
                <p:tags r:id="rId22"/>
              </p:custDataLst>
            </p:nvPr>
          </p:nvGrpSpPr>
          <p:grpSpPr>
            <a:xfrm>
              <a:off x="8219" y="6052"/>
              <a:ext cx="9256" cy="1127"/>
              <a:chOff x="5395291" y="1708798"/>
              <a:chExt cx="5877293" cy="1058354"/>
            </a:xfrm>
          </p:grpSpPr>
          <p:sp>
            <p:nvSpPr>
              <p:cNvPr id="65" name="矩形 64"/>
              <p:cNvSpPr/>
              <p:nvPr>
                <p:custDataLst>
                  <p:tags r:id="rId23"/>
                </p:custDataLst>
              </p:nvPr>
            </p:nvSpPr>
            <p:spPr>
              <a:xfrm>
                <a:off x="5395291" y="1708798"/>
                <a:ext cx="5877293"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lnSpc>
                    <a:spcPct val="130000"/>
                  </a:lnSpc>
                </a:pPr>
                <a:endParaRPr kumimoji="1" lang="zh-CN" altLang="en-US" dirty="0">
                  <a:solidFill>
                    <a:srgbClr val="FFFFFF"/>
                  </a:solidFill>
                  <a:latin typeface="微软雅黑" panose="020B0503020204020204" charset="-122"/>
                  <a:ea typeface="微软雅黑" panose="020B0503020204020204" charset="-122"/>
                </a:endParaRPr>
              </a:p>
            </p:txBody>
          </p:sp>
          <p:cxnSp>
            <p:nvCxnSpPr>
              <p:cNvPr id="66" name="直线连接符 65"/>
              <p:cNvCxnSpPr/>
              <p:nvPr>
                <p:custDataLst>
                  <p:tags r:id="rId24"/>
                </p:custDataLst>
              </p:nvPr>
            </p:nvCxnSpPr>
            <p:spPr>
              <a:xfrm>
                <a:off x="5395292" y="1708798"/>
                <a:ext cx="0" cy="1058354"/>
              </a:xfrm>
              <a:prstGeom prst="line">
                <a:avLst/>
              </a:prstGeom>
              <a:ln w="25400">
                <a:solidFill>
                  <a:srgbClr val="A5A5A5"/>
                </a:solidFill>
              </a:ln>
            </p:spPr>
            <p:style>
              <a:lnRef idx="1">
                <a:srgbClr val="2196F3"/>
              </a:lnRef>
              <a:fillRef idx="0">
                <a:srgbClr val="2196F3"/>
              </a:fillRef>
              <a:effectRef idx="0">
                <a:srgbClr val="2196F3"/>
              </a:effectRef>
              <a:fontRef idx="minor">
                <a:srgbClr val="222222"/>
              </a:fontRef>
            </p:style>
          </p:cxnSp>
        </p:grpSp>
        <p:sp>
          <p:nvSpPr>
            <p:cNvPr id="64" name="文本框 63"/>
            <p:cNvSpPr txBox="1"/>
            <p:nvPr>
              <p:custDataLst>
                <p:tags r:id="rId25"/>
              </p:custDataLst>
            </p:nvPr>
          </p:nvSpPr>
          <p:spPr>
            <a:xfrm>
              <a:off x="8351" y="6152"/>
              <a:ext cx="9110" cy="985"/>
            </a:xfrm>
            <a:prstGeom prst="rect">
              <a:avLst/>
            </a:prstGeom>
            <a:noFill/>
          </p:spPr>
          <p:txBody>
            <a:bodyPr wrap="square" rtlCol="0" anchor="ctr" anchorCtr="0">
              <a:normAutofit/>
            </a:bodyPr>
            <a:p>
              <a:r>
                <a:rPr lang="zh-CN" altLang="en-US" sz="1600" spc="150">
                  <a:solidFill>
                    <a:schemeClr val="tx1">
                      <a:lumMod val="75000"/>
                      <a:lumOff val="25000"/>
                    </a:schemeClr>
                  </a:solidFill>
                  <a:latin typeface="微软雅黑" panose="020B0503020204020204" charset="-122"/>
                  <a:ea typeface="微软雅黑" panose="020B0503020204020204" charset="-122"/>
                </a:rPr>
                <a:t>使用地图进行导航时，尽量不要使用指北针，因为有可能会降低行进速度。</a:t>
              </a:r>
              <a:endParaRPr lang="zh-CN" altLang="en-US" sz="1600" spc="150">
                <a:solidFill>
                  <a:schemeClr val="tx1">
                    <a:lumMod val="75000"/>
                    <a:lumOff val="25000"/>
                  </a:schemeClr>
                </a:solidFill>
                <a:latin typeface="微软雅黑" panose="020B0503020204020204" charset="-122"/>
                <a:ea typeface="微软雅黑" panose="020B0503020204020204" charset="-122"/>
              </a:endParaRPr>
            </a:p>
          </p:txBody>
        </p:sp>
      </p:grpSp>
      <p:grpSp>
        <p:nvGrpSpPr>
          <p:cNvPr id="24" name="组合 23"/>
          <p:cNvGrpSpPr/>
          <p:nvPr/>
        </p:nvGrpSpPr>
        <p:grpSpPr>
          <a:xfrm>
            <a:off x="5530215" y="4690745"/>
            <a:ext cx="5877560" cy="715010"/>
            <a:chOff x="8709" y="7387"/>
            <a:chExt cx="9256" cy="1126"/>
          </a:xfrm>
        </p:grpSpPr>
        <p:grpSp>
          <p:nvGrpSpPr>
            <p:cNvPr id="68" name="组合 67"/>
            <p:cNvGrpSpPr/>
            <p:nvPr>
              <p:custDataLst>
                <p:tags r:id="rId26"/>
              </p:custDataLst>
            </p:nvPr>
          </p:nvGrpSpPr>
          <p:grpSpPr>
            <a:xfrm>
              <a:off x="8709" y="7387"/>
              <a:ext cx="9256" cy="1127"/>
              <a:chOff x="5395291" y="1708798"/>
              <a:chExt cx="5877293" cy="1058354"/>
            </a:xfrm>
          </p:grpSpPr>
          <p:sp>
            <p:nvSpPr>
              <p:cNvPr id="70" name="矩形 69"/>
              <p:cNvSpPr/>
              <p:nvPr>
                <p:custDataLst>
                  <p:tags r:id="rId27"/>
                </p:custDataLst>
              </p:nvPr>
            </p:nvSpPr>
            <p:spPr>
              <a:xfrm>
                <a:off x="5395291" y="1708798"/>
                <a:ext cx="5877293"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lnSpc>
                    <a:spcPct val="130000"/>
                  </a:lnSpc>
                </a:pPr>
                <a:endParaRPr kumimoji="1" lang="zh-CN" altLang="en-US" dirty="0">
                  <a:solidFill>
                    <a:srgbClr val="FFFFFF"/>
                  </a:solidFill>
                  <a:latin typeface="微软雅黑" panose="020B0503020204020204" charset="-122"/>
                  <a:ea typeface="微软雅黑" panose="020B0503020204020204" charset="-122"/>
                </a:endParaRPr>
              </a:p>
            </p:txBody>
          </p:sp>
          <p:cxnSp>
            <p:nvCxnSpPr>
              <p:cNvPr id="3" name="直线连接符 70"/>
              <p:cNvCxnSpPr/>
              <p:nvPr>
                <p:custDataLst>
                  <p:tags r:id="rId28"/>
                </p:custDataLst>
              </p:nvPr>
            </p:nvCxnSpPr>
            <p:spPr>
              <a:xfrm>
                <a:off x="5395292" y="1708798"/>
                <a:ext cx="0" cy="1058354"/>
              </a:xfrm>
              <a:prstGeom prst="line">
                <a:avLst/>
              </a:prstGeom>
              <a:ln w="25400">
                <a:solidFill>
                  <a:srgbClr val="CDDC39"/>
                </a:solidFill>
              </a:ln>
            </p:spPr>
            <p:style>
              <a:lnRef idx="1">
                <a:srgbClr val="2196F3"/>
              </a:lnRef>
              <a:fillRef idx="0">
                <a:srgbClr val="2196F3"/>
              </a:fillRef>
              <a:effectRef idx="0">
                <a:srgbClr val="2196F3"/>
              </a:effectRef>
              <a:fontRef idx="minor">
                <a:srgbClr val="222222"/>
              </a:fontRef>
            </p:style>
          </p:cxnSp>
        </p:grpSp>
        <p:sp>
          <p:nvSpPr>
            <p:cNvPr id="69" name="文本框 68"/>
            <p:cNvSpPr txBox="1"/>
            <p:nvPr>
              <p:custDataLst>
                <p:tags r:id="rId29"/>
              </p:custDataLst>
            </p:nvPr>
          </p:nvSpPr>
          <p:spPr>
            <a:xfrm>
              <a:off x="8841" y="7488"/>
              <a:ext cx="9110" cy="985"/>
            </a:xfrm>
            <a:prstGeom prst="rect">
              <a:avLst/>
            </a:prstGeom>
            <a:noFill/>
          </p:spPr>
          <p:txBody>
            <a:bodyPr wrap="square" rtlCol="0" anchor="ctr" anchorCtr="0">
              <a:normAutofit/>
            </a:bodyPr>
            <a:p>
              <a:r>
                <a:rPr lang="zh-CN" altLang="en-US" sz="1600" spc="150">
                  <a:solidFill>
                    <a:schemeClr val="tx1">
                      <a:lumMod val="75000"/>
                      <a:lumOff val="25000"/>
                    </a:schemeClr>
                  </a:solidFill>
                  <a:latin typeface="微软雅黑" panose="020B0503020204020204" charset="-122"/>
                  <a:ea typeface="微软雅黑" panose="020B0503020204020204" charset="-122"/>
                </a:rPr>
                <a:t>读图技术差需要掌握好方向才能使用指北针沿正确路线行进。</a:t>
              </a:r>
              <a:endParaRPr lang="zh-CN" altLang="en-US" sz="1600" spc="150">
                <a:solidFill>
                  <a:schemeClr val="tx1">
                    <a:lumMod val="75000"/>
                    <a:lumOff val="25000"/>
                  </a:schemeClr>
                </a:solidFill>
                <a:latin typeface="微软雅黑" panose="020B0503020204020204" charset="-122"/>
                <a:ea typeface="微软雅黑" panose="020B0503020204020204" charset="-122"/>
              </a:endParaRPr>
            </a:p>
          </p:txBody>
        </p:sp>
      </p:grpSp>
      <p:grpSp>
        <p:nvGrpSpPr>
          <p:cNvPr id="25" name="组合 24"/>
          <p:cNvGrpSpPr/>
          <p:nvPr/>
        </p:nvGrpSpPr>
        <p:grpSpPr>
          <a:xfrm>
            <a:off x="5841365" y="5539105"/>
            <a:ext cx="5877560" cy="715010"/>
            <a:chOff x="9199" y="8723"/>
            <a:chExt cx="9256" cy="1126"/>
          </a:xfrm>
        </p:grpSpPr>
        <p:grpSp>
          <p:nvGrpSpPr>
            <p:cNvPr id="73" name="组合 72"/>
            <p:cNvGrpSpPr/>
            <p:nvPr>
              <p:custDataLst>
                <p:tags r:id="rId30"/>
              </p:custDataLst>
            </p:nvPr>
          </p:nvGrpSpPr>
          <p:grpSpPr>
            <a:xfrm>
              <a:off x="9199" y="8723"/>
              <a:ext cx="9256" cy="1127"/>
              <a:chOff x="5395291" y="1708798"/>
              <a:chExt cx="5877293" cy="1058354"/>
            </a:xfrm>
          </p:grpSpPr>
          <p:sp>
            <p:nvSpPr>
              <p:cNvPr id="75" name="矩形 74"/>
              <p:cNvSpPr/>
              <p:nvPr>
                <p:custDataLst>
                  <p:tags r:id="rId31"/>
                </p:custDataLst>
              </p:nvPr>
            </p:nvSpPr>
            <p:spPr>
              <a:xfrm>
                <a:off x="5395291" y="1708798"/>
                <a:ext cx="5877293"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lnSpc>
                    <a:spcPct val="130000"/>
                  </a:lnSpc>
                </a:pPr>
                <a:endParaRPr kumimoji="1" lang="zh-CN" altLang="en-US" dirty="0">
                  <a:solidFill>
                    <a:srgbClr val="FFFFFF"/>
                  </a:solidFill>
                  <a:latin typeface="微软雅黑" panose="020B0503020204020204" charset="-122"/>
                  <a:ea typeface="微软雅黑" panose="020B0503020204020204" charset="-122"/>
                </a:endParaRPr>
              </a:p>
            </p:txBody>
          </p:sp>
          <p:cxnSp>
            <p:nvCxnSpPr>
              <p:cNvPr id="7" name="直线连接符 75"/>
              <p:cNvCxnSpPr/>
              <p:nvPr>
                <p:custDataLst>
                  <p:tags r:id="rId32"/>
                </p:custDataLst>
              </p:nvPr>
            </p:nvCxnSpPr>
            <p:spPr>
              <a:xfrm>
                <a:off x="5395292" y="1708798"/>
                <a:ext cx="0" cy="1058354"/>
              </a:xfrm>
              <a:prstGeom prst="line">
                <a:avLst/>
              </a:prstGeom>
              <a:ln w="25400">
                <a:solidFill>
                  <a:srgbClr val="00BCD3"/>
                </a:solidFill>
              </a:ln>
            </p:spPr>
            <p:style>
              <a:lnRef idx="1">
                <a:srgbClr val="2196F3"/>
              </a:lnRef>
              <a:fillRef idx="0">
                <a:srgbClr val="2196F3"/>
              </a:fillRef>
              <a:effectRef idx="0">
                <a:srgbClr val="2196F3"/>
              </a:effectRef>
              <a:fontRef idx="minor">
                <a:srgbClr val="222222"/>
              </a:fontRef>
            </p:style>
          </p:cxnSp>
        </p:grpSp>
        <p:sp>
          <p:nvSpPr>
            <p:cNvPr id="9" name="文本框 8"/>
            <p:cNvSpPr txBox="1"/>
            <p:nvPr>
              <p:custDataLst>
                <p:tags r:id="rId33"/>
              </p:custDataLst>
            </p:nvPr>
          </p:nvSpPr>
          <p:spPr>
            <a:xfrm>
              <a:off x="9332" y="8824"/>
              <a:ext cx="9110" cy="985"/>
            </a:xfrm>
            <a:prstGeom prst="rect">
              <a:avLst/>
            </a:prstGeom>
            <a:noFill/>
          </p:spPr>
          <p:txBody>
            <a:bodyPr wrap="square" rtlCol="0" anchor="ctr" anchorCtr="0"/>
            <a:p>
              <a:r>
                <a:rPr lang="zh-CN" altLang="en-US" sz="1600" spc="150">
                  <a:solidFill>
                    <a:schemeClr val="tx1">
                      <a:lumMod val="75000"/>
                      <a:lumOff val="25000"/>
                    </a:schemeClr>
                  </a:solidFill>
                  <a:latin typeface="微软雅黑" panose="020B0503020204020204" charset="-122"/>
                  <a:ea typeface="微软雅黑" panose="020B0503020204020204" charset="-122"/>
                </a:rPr>
                <a:t>在标志物很少、植被浓密、天气能见度低的情况出现时，应通过使用指北针来辅助读图。</a:t>
              </a:r>
              <a:endParaRPr lang="zh-CN" altLang="en-US" sz="1600" spc="150">
                <a:solidFill>
                  <a:schemeClr val="tx1">
                    <a:lumMod val="75000"/>
                    <a:lumOff val="25000"/>
                  </a:schemeClr>
                </a:solidFill>
                <a:latin typeface="微软雅黑" panose="020B0503020204020204" charset="-122"/>
                <a:ea typeface="微软雅黑" panose="020B0503020204020204" charset="-122"/>
              </a:endParaRPr>
            </a:p>
          </p:txBody>
        </p:sp>
      </p:grpSp>
      <p:sp>
        <p:nvSpPr>
          <p:cNvPr id="43" name="文本框 42"/>
          <p:cNvSpPr txBox="1"/>
          <p:nvPr>
            <p:custDataLst>
              <p:tags r:id="rId34"/>
            </p:custDataLst>
          </p:nvPr>
        </p:nvSpPr>
        <p:spPr>
          <a:xfrm>
            <a:off x="457200" y="1135690"/>
            <a:ext cx="11277600" cy="307777"/>
          </a:xfrm>
          <a:prstGeom prst="rect">
            <a:avLst/>
          </a:prstGeom>
          <a:noFill/>
        </p:spPr>
        <p:txBody>
          <a:bodyPr wrap="square" rtlCol="0"/>
          <a:p>
            <a:pPr algn="r" defTabSz="457200"/>
            <a:r>
              <a:rPr kumimoji="1" lang="zh-CN" altLang="en-US" sz="1400" b="1" spc="300" dirty="0">
                <a:solidFill>
                  <a:schemeClr val="tx1">
                    <a:lumMod val="75000"/>
                    <a:lumOff val="25000"/>
                  </a:schemeClr>
                </a:solidFill>
                <a:latin typeface="微软雅黑" panose="020B0503020204020204" charset="-122"/>
                <a:ea typeface="微软雅黑" panose="020B0503020204020204" charset="-122"/>
              </a:rPr>
              <a:t>在定向运动中，指北针的使用要点有：</a:t>
            </a:r>
            <a:endParaRPr kumimoji="1" lang="zh-CN" altLang="en-US" sz="1400" b="1" spc="30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500"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anim calcmode="lin" valueType="num">
                                      <p:cBhvr>
                                        <p:cTn id="14" dur="500" fill="hold"/>
                                        <p:tgtEl>
                                          <p:spTgt spid="19"/>
                                        </p:tgtEl>
                                        <p:attrNameLst>
                                          <p:attrName>ppt_x</p:attrName>
                                        </p:attrNameLst>
                                      </p:cBhvr>
                                      <p:tavLst>
                                        <p:tav tm="0">
                                          <p:val>
                                            <p:strVal val="#ppt_x"/>
                                          </p:val>
                                        </p:tav>
                                        <p:tav tm="100000">
                                          <p:val>
                                            <p:strVal val="#ppt_x"/>
                                          </p:val>
                                        </p:tav>
                                      </p:tavLst>
                                    </p:anim>
                                    <p:anim calcmode="lin" valueType="num">
                                      <p:cBhvr>
                                        <p:cTn id="15" dur="500" fill="hold"/>
                                        <p:tgtEl>
                                          <p:spTgt spid="1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500"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anim calcmode="lin" valueType="num">
                                      <p:cBhvr>
                                        <p:cTn id="20" dur="500" fill="hold"/>
                                        <p:tgtEl>
                                          <p:spTgt spid="22"/>
                                        </p:tgtEl>
                                        <p:attrNameLst>
                                          <p:attrName>ppt_x</p:attrName>
                                        </p:attrNameLst>
                                      </p:cBhvr>
                                      <p:tavLst>
                                        <p:tav tm="0">
                                          <p:val>
                                            <p:strVal val="#ppt_x"/>
                                          </p:val>
                                        </p:tav>
                                        <p:tav tm="100000">
                                          <p:val>
                                            <p:strVal val="#ppt_x"/>
                                          </p:val>
                                        </p:tav>
                                      </p:tavLst>
                                    </p:anim>
                                    <p:anim calcmode="lin" valueType="num">
                                      <p:cBhvr>
                                        <p:cTn id="21" dur="500" fill="hold"/>
                                        <p:tgtEl>
                                          <p:spTgt spid="2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500"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anim calcmode="lin" valueType="num">
                                      <p:cBhvr>
                                        <p:cTn id="26" dur="500" fill="hold"/>
                                        <p:tgtEl>
                                          <p:spTgt spid="24"/>
                                        </p:tgtEl>
                                        <p:attrNameLst>
                                          <p:attrName>ppt_x</p:attrName>
                                        </p:attrNameLst>
                                      </p:cBhvr>
                                      <p:tavLst>
                                        <p:tav tm="0">
                                          <p:val>
                                            <p:strVal val="#ppt_x"/>
                                          </p:val>
                                        </p:tav>
                                        <p:tav tm="100000">
                                          <p:val>
                                            <p:strVal val="#ppt_x"/>
                                          </p:val>
                                        </p:tav>
                                      </p:tavLst>
                                    </p:anim>
                                    <p:anim calcmode="lin" valueType="num">
                                      <p:cBhvr>
                                        <p:cTn id="27" dur="500" fill="hold"/>
                                        <p:tgtEl>
                                          <p:spTgt spid="24"/>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500"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anim calcmode="lin" valueType="num">
                                      <p:cBhvr>
                                        <p:cTn id="32" dur="500" fill="hold"/>
                                        <p:tgtEl>
                                          <p:spTgt spid="25"/>
                                        </p:tgtEl>
                                        <p:attrNameLst>
                                          <p:attrName>ppt_x</p:attrName>
                                        </p:attrNameLst>
                                      </p:cBhvr>
                                      <p:tavLst>
                                        <p:tav tm="0">
                                          <p:val>
                                            <p:strVal val="#ppt_x"/>
                                          </p:val>
                                        </p:tav>
                                        <p:tav tm="100000">
                                          <p:val>
                                            <p:strVal val="#ppt_x"/>
                                          </p:val>
                                        </p:tav>
                                      </p:tavLst>
                                    </p:anim>
                                    <p:anim calcmode="lin" valueType="num">
                                      <p:cBhvr>
                                        <p:cTn id="33"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2" name="文本框 1"/>
          <p:cNvSpPr txBox="1"/>
          <p:nvPr/>
        </p:nvSpPr>
        <p:spPr>
          <a:xfrm>
            <a:off x="801370" y="85090"/>
            <a:ext cx="906335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定向运动基本技术</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6" name="圆角矩形 9"/>
          <p:cNvSpPr/>
          <p:nvPr/>
        </p:nvSpPr>
        <p:spPr>
          <a:xfrm>
            <a:off x="1127125" y="1901825"/>
            <a:ext cx="2484000" cy="3596640"/>
          </a:xfrm>
          <a:prstGeom prst="roundRect">
            <a:avLst>
              <a:gd name="adj" fmla="val 1278"/>
            </a:avLst>
          </a:prstGeom>
          <a:solidFill>
            <a:srgbClr val="FF8500">
              <a:alpha val="40000"/>
            </a:srgbClr>
          </a:solidFill>
          <a:ln w="9525">
            <a:noFill/>
          </a:ln>
        </p:spPr>
        <p:txBody>
          <a:bodyPr wrap="none" lIns="91429" tIns="45715" rIns="91429" bIns="45715" anchor="ctr"/>
          <a:p>
            <a:pPr algn="ctr" eaLnBrk="0" hangingPunct="0"/>
            <a:endParaRPr lang="zh-CN" altLang="zh-CN" sz="2400" dirty="0">
              <a:solidFill>
                <a:srgbClr val="FFFFFF">
                  <a:alpha val="11000"/>
                </a:srgbClr>
              </a:solidFill>
              <a:latin typeface="华康俪金黑W8(P)" pitchFamily="2" charset="-122"/>
              <a:ea typeface="华康俪金黑W8(P)" pitchFamily="2" charset="-122"/>
              <a:sym typeface="华康俪金黑W8(P)" pitchFamily="2" charset="-122"/>
            </a:endParaRPr>
          </a:p>
        </p:txBody>
      </p:sp>
      <p:sp>
        <p:nvSpPr>
          <p:cNvPr id="17" name="矩形 18"/>
          <p:cNvSpPr/>
          <p:nvPr/>
        </p:nvSpPr>
        <p:spPr>
          <a:xfrm>
            <a:off x="1236345" y="2150745"/>
            <a:ext cx="2200910" cy="2539365"/>
          </a:xfrm>
          <a:prstGeom prst="rect">
            <a:avLst/>
          </a:prstGeom>
          <a:noFill/>
          <a:ln w="9525">
            <a:noFill/>
          </a:ln>
        </p:spPr>
        <p:txBody>
          <a:bodyPr wrap="square" anchor="t">
            <a:spAutoFit/>
          </a:bodyPr>
          <a:p>
            <a:pPr indent="0" algn="just" fontAlgn="auto">
              <a:lnSpc>
                <a:spcPct val="130000"/>
              </a:lnSpc>
              <a:spcBef>
                <a:spcPts val="1000"/>
              </a:spcBef>
              <a:buFont typeface="Wingdings" panose="05000000000000000000" pitchFamily="2" charset="2"/>
              <a:buNone/>
            </a:pPr>
            <a:r>
              <a:rPr lang="zh-CN" altLang="en-US" sz="2000" b="1"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rPr>
              <a:t>三、距离判断</a:t>
            </a:r>
            <a:endParaRPr lang="zh-CN" altLang="en-US" sz="1600" b="1"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30000"/>
              </a:lnSpc>
              <a:spcBef>
                <a:spcPts val="1000"/>
              </a:spcBef>
              <a:buFont typeface="+mj-lt"/>
              <a:buNone/>
            </a:pPr>
            <a:r>
              <a:rPr lang="zh-CN" altLang="en-US" sz="1600" spc="1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rPr>
              <a:t>距离判断是指利用所遇到的特征、步测技术、时间判断技术、比例尺和目测技术判断实际行进的距离的技术。</a:t>
            </a:r>
            <a:endParaRPr lang="zh-CN" altLang="en-US" sz="1600" spc="1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endParaRPr>
          </a:p>
        </p:txBody>
      </p:sp>
      <p:sp>
        <p:nvSpPr>
          <p:cNvPr id="19" name="圆角矩形 9"/>
          <p:cNvSpPr/>
          <p:nvPr/>
        </p:nvSpPr>
        <p:spPr>
          <a:xfrm>
            <a:off x="8561070" y="1902460"/>
            <a:ext cx="2484120" cy="3596005"/>
          </a:xfrm>
          <a:prstGeom prst="roundRect">
            <a:avLst>
              <a:gd name="adj" fmla="val 1278"/>
            </a:avLst>
          </a:prstGeom>
          <a:solidFill>
            <a:srgbClr val="FF8500">
              <a:alpha val="40000"/>
            </a:srgbClr>
          </a:solidFill>
          <a:ln w="9525">
            <a:noFill/>
          </a:ln>
        </p:spPr>
        <p:txBody>
          <a:bodyPr wrap="none" lIns="91429" tIns="45715" rIns="91429" bIns="45715" anchor="ctr"/>
          <a:p>
            <a:pPr algn="ctr" eaLnBrk="0" hangingPunct="0"/>
            <a:endParaRPr lang="zh-CN" altLang="zh-CN" sz="2400" dirty="0">
              <a:solidFill>
                <a:srgbClr val="FFFFFF">
                  <a:alpha val="11000"/>
                </a:srgbClr>
              </a:solidFill>
              <a:latin typeface="华康俪金黑W8(P)" pitchFamily="2" charset="-122"/>
              <a:ea typeface="华康俪金黑W8(P)" pitchFamily="2" charset="-122"/>
              <a:sym typeface="华康俪金黑W8(P)" pitchFamily="2" charset="-122"/>
            </a:endParaRPr>
          </a:p>
        </p:txBody>
      </p:sp>
      <p:sp>
        <p:nvSpPr>
          <p:cNvPr id="20" name="矩形 18"/>
          <p:cNvSpPr/>
          <p:nvPr/>
        </p:nvSpPr>
        <p:spPr>
          <a:xfrm>
            <a:off x="8776970" y="2151380"/>
            <a:ext cx="2052320" cy="2784475"/>
          </a:xfrm>
          <a:prstGeom prst="rect">
            <a:avLst/>
          </a:prstGeom>
          <a:noFill/>
          <a:ln w="9525">
            <a:noFill/>
          </a:ln>
        </p:spPr>
        <p:txBody>
          <a:bodyPr wrap="square" anchor="t">
            <a:spAutoFit/>
          </a:bodyPr>
          <a:p>
            <a:pPr indent="0" algn="just" fontAlgn="auto">
              <a:lnSpc>
                <a:spcPct val="130000"/>
              </a:lnSpc>
              <a:spcBef>
                <a:spcPts val="1000"/>
              </a:spcBef>
              <a:buFont typeface="Wingdings" panose="05000000000000000000" pitchFamily="2" charset="2"/>
              <a:buNone/>
            </a:pPr>
            <a:r>
              <a:rPr lang="zh-CN" altLang="en-US" sz="2000" b="1" spc="1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rPr>
              <a:t>四、路线选择</a:t>
            </a:r>
            <a:endParaRPr lang="zh-CN" altLang="en-US" sz="1600" b="1" spc="1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10000"/>
              </a:lnSpc>
              <a:spcBef>
                <a:spcPts val="1000"/>
              </a:spcBef>
              <a:buFont typeface="Wingdings" panose="05000000000000000000" pitchFamily="2" charset="2"/>
              <a:buNone/>
            </a:pPr>
            <a:r>
              <a:rPr lang="zh-CN" altLang="en-US" sz="1600" spc="1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rPr>
              <a:t>路线选择是指在两个检查点间选择最优路线的策略。路线选择技术主要分为：攻击点技术、偏向瞄准技术（图20-3-4）、等高线技术。</a:t>
            </a:r>
            <a:endParaRPr lang="zh-CN" altLang="en-US" sz="1600" spc="1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endParaRPr>
          </a:p>
        </p:txBody>
      </p:sp>
      <p:pic>
        <p:nvPicPr>
          <p:cNvPr id="3" name="图片 2"/>
          <p:cNvPicPr>
            <a:picLocks noChangeAspect="1"/>
          </p:cNvPicPr>
          <p:nvPr/>
        </p:nvPicPr>
        <p:blipFill>
          <a:blip r:embed="rId2"/>
          <a:stretch>
            <a:fillRect/>
          </a:stretch>
        </p:blipFill>
        <p:spPr>
          <a:xfrm>
            <a:off x="3721735" y="2490470"/>
            <a:ext cx="4829175" cy="2276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16"/>
                                        </p:tgtEl>
                                        <p:attrNameLst>
                                          <p:attrName>style.visibility</p:attrName>
                                        </p:attrNameLst>
                                      </p:cBhvr>
                                      <p:to>
                                        <p:strVal val="visible"/>
                                      </p:to>
                                    </p:set>
                                    <p:animEffect transition="in" filter="strips(downRight)">
                                      <p:cBhvr>
                                        <p:cTn id="7" dur="1000"/>
                                        <p:tgtEl>
                                          <p:spTgt spid="16"/>
                                        </p:tgtEl>
                                      </p:cBhvr>
                                    </p:animEffect>
                                  </p:childTnLst>
                                </p:cTn>
                              </p:par>
                            </p:childTnLst>
                          </p:cTn>
                        </p:par>
                        <p:par>
                          <p:cTn id="8" fill="hold">
                            <p:stCondLst>
                              <p:cond delay="1000"/>
                            </p:stCondLst>
                            <p:childTnLst>
                              <p:par>
                                <p:cTn id="9" presetID="18" presetClass="entr" presetSubtype="6" fill="hold" grpId="0" nodeType="afterEffect">
                                  <p:stCondLst>
                                    <p:cond delay="0"/>
                                  </p:stCondLst>
                                  <p:childTnLst>
                                    <p:set>
                                      <p:cBhvr>
                                        <p:cTn id="10" dur="1000" fill="hold">
                                          <p:stCondLst>
                                            <p:cond delay="0"/>
                                          </p:stCondLst>
                                        </p:cTn>
                                        <p:tgtEl>
                                          <p:spTgt spid="17"/>
                                        </p:tgtEl>
                                        <p:attrNameLst>
                                          <p:attrName>style.visibility</p:attrName>
                                        </p:attrNameLst>
                                      </p:cBhvr>
                                      <p:to>
                                        <p:strVal val="visible"/>
                                      </p:to>
                                    </p:set>
                                    <p:animEffect transition="in" filter="strips(downRight)">
                                      <p:cBhvr>
                                        <p:cTn id="11" dur="1000"/>
                                        <p:tgtEl>
                                          <p:spTgt spid="17"/>
                                        </p:tgtEl>
                                      </p:cBhvr>
                                    </p:animEffect>
                                  </p:childTnLst>
                                </p:cTn>
                              </p:par>
                            </p:childTnLst>
                          </p:cTn>
                        </p:par>
                        <p:par>
                          <p:cTn id="12" fill="hold">
                            <p:stCondLst>
                              <p:cond delay="2000"/>
                            </p:stCondLst>
                            <p:childTnLst>
                              <p:par>
                                <p:cTn id="13" presetID="18" presetClass="entr" presetSubtype="12" fill="hold" grpId="0" nodeType="afterEffect">
                                  <p:stCondLst>
                                    <p:cond delay="0"/>
                                  </p:stCondLst>
                                  <p:childTnLst>
                                    <p:set>
                                      <p:cBhvr>
                                        <p:cTn id="14" dur="1000" fill="hold">
                                          <p:stCondLst>
                                            <p:cond delay="0"/>
                                          </p:stCondLst>
                                        </p:cTn>
                                        <p:tgtEl>
                                          <p:spTgt spid="19"/>
                                        </p:tgtEl>
                                        <p:attrNameLst>
                                          <p:attrName>style.visibility</p:attrName>
                                        </p:attrNameLst>
                                      </p:cBhvr>
                                      <p:to>
                                        <p:strVal val="visible"/>
                                      </p:to>
                                    </p:set>
                                    <p:animEffect transition="in" filter="strips(downLeft)">
                                      <p:cBhvr>
                                        <p:cTn id="15" dur="1000"/>
                                        <p:tgtEl>
                                          <p:spTgt spid="19"/>
                                        </p:tgtEl>
                                      </p:cBhvr>
                                    </p:animEffect>
                                  </p:childTnLst>
                                </p:cTn>
                              </p:par>
                            </p:childTnLst>
                          </p:cTn>
                        </p:par>
                        <p:par>
                          <p:cTn id="16" fill="hold">
                            <p:stCondLst>
                              <p:cond delay="3000"/>
                            </p:stCondLst>
                            <p:childTnLst>
                              <p:par>
                                <p:cTn id="17" presetID="18" presetClass="entr" presetSubtype="12" fill="hold" grpId="0" nodeType="afterEffect">
                                  <p:stCondLst>
                                    <p:cond delay="0"/>
                                  </p:stCondLst>
                                  <p:childTnLst>
                                    <p:set>
                                      <p:cBhvr>
                                        <p:cTn id="18" dur="1000" fill="hold">
                                          <p:stCondLst>
                                            <p:cond delay="0"/>
                                          </p:stCondLst>
                                        </p:cTn>
                                        <p:tgtEl>
                                          <p:spTgt spid="20"/>
                                        </p:tgtEl>
                                        <p:attrNameLst>
                                          <p:attrName>style.visibility</p:attrName>
                                        </p:attrNameLst>
                                      </p:cBhvr>
                                      <p:to>
                                        <p:strVal val="visible"/>
                                      </p:to>
                                    </p:set>
                                    <p:animEffect transition="in" filter="strips(downLeft)">
                                      <p:cBhvr>
                                        <p:cTn id="19"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p:bldP spid="19" grpId="0" bldLvl="0" animBg="1"/>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2" name="文本框 1"/>
          <p:cNvSpPr txBox="1"/>
          <p:nvPr/>
        </p:nvSpPr>
        <p:spPr>
          <a:xfrm>
            <a:off x="801370" y="85090"/>
            <a:ext cx="906335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定向运动基本技术</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6" name="圆角矩形 9"/>
          <p:cNvSpPr/>
          <p:nvPr/>
        </p:nvSpPr>
        <p:spPr>
          <a:xfrm>
            <a:off x="791210" y="1911985"/>
            <a:ext cx="2369820" cy="3523615"/>
          </a:xfrm>
          <a:prstGeom prst="roundRect">
            <a:avLst>
              <a:gd name="adj" fmla="val 1278"/>
            </a:avLst>
          </a:prstGeom>
          <a:solidFill>
            <a:srgbClr val="FF8500">
              <a:alpha val="40000"/>
            </a:srgbClr>
          </a:solidFill>
          <a:ln w="9525">
            <a:noFill/>
          </a:ln>
        </p:spPr>
        <p:txBody>
          <a:bodyPr wrap="none" lIns="91429" tIns="45715" rIns="91429" bIns="45715" anchor="ctr"/>
          <a:p>
            <a:pPr algn="ctr" eaLnBrk="0" hangingPunct="0"/>
            <a:endParaRPr lang="zh-CN" altLang="zh-CN" sz="2400" dirty="0">
              <a:solidFill>
                <a:srgbClr val="FFFFFF">
                  <a:alpha val="11000"/>
                </a:srgbClr>
              </a:solidFill>
              <a:latin typeface="华康俪金黑W8(P)" pitchFamily="2" charset="-122"/>
              <a:ea typeface="华康俪金黑W8(P)" pitchFamily="2" charset="-122"/>
              <a:sym typeface="华康俪金黑W8(P)" pitchFamily="2" charset="-122"/>
            </a:endParaRPr>
          </a:p>
        </p:txBody>
      </p:sp>
      <p:sp>
        <p:nvSpPr>
          <p:cNvPr id="17" name="矩形 18"/>
          <p:cNvSpPr/>
          <p:nvPr/>
        </p:nvSpPr>
        <p:spPr>
          <a:xfrm>
            <a:off x="869950" y="2160905"/>
            <a:ext cx="2260600" cy="2498725"/>
          </a:xfrm>
          <a:prstGeom prst="rect">
            <a:avLst/>
          </a:prstGeom>
          <a:noFill/>
          <a:ln w="9525">
            <a:noFill/>
          </a:ln>
        </p:spPr>
        <p:txBody>
          <a:bodyPr wrap="square" anchor="t">
            <a:spAutoFit/>
          </a:bodyPr>
          <a:p>
            <a:pPr indent="0" algn="just" fontAlgn="auto">
              <a:lnSpc>
                <a:spcPct val="130000"/>
              </a:lnSpc>
              <a:spcBef>
                <a:spcPts val="1000"/>
              </a:spcBef>
              <a:buFont typeface="Wingdings" panose="05000000000000000000" pitchFamily="2" charset="2"/>
              <a:buNone/>
            </a:pPr>
            <a:r>
              <a:rPr lang="zh-CN" altLang="en-US" b="1"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rPr>
              <a:t>五、重新确定站立点</a:t>
            </a:r>
            <a:endParaRPr lang="zh-CN" altLang="en-US" sz="2000" b="1"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30000"/>
              </a:lnSpc>
              <a:spcBef>
                <a:spcPts val="1000"/>
              </a:spcBef>
              <a:buFont typeface="+mj-lt"/>
              <a:buNone/>
            </a:pPr>
            <a:r>
              <a:rPr lang="zh-CN" altLang="en-US" sz="1600" spc="1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rPr>
              <a:t>重新确定站立点是指在丢失站立点后，利用标定地图、路线回忆、安全方位和重新定位特征来重新定位的技术。</a:t>
            </a:r>
            <a:endParaRPr lang="zh-CN" altLang="en-US" sz="1600" spc="1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endParaRPr>
          </a:p>
        </p:txBody>
      </p:sp>
      <p:sp>
        <p:nvSpPr>
          <p:cNvPr id="19" name="圆角矩形 9"/>
          <p:cNvSpPr/>
          <p:nvPr/>
        </p:nvSpPr>
        <p:spPr>
          <a:xfrm>
            <a:off x="3325495" y="1912620"/>
            <a:ext cx="2369820" cy="3522980"/>
          </a:xfrm>
          <a:prstGeom prst="roundRect">
            <a:avLst>
              <a:gd name="adj" fmla="val 1278"/>
            </a:avLst>
          </a:prstGeom>
          <a:solidFill>
            <a:srgbClr val="FF8500">
              <a:alpha val="40000"/>
            </a:srgbClr>
          </a:solidFill>
          <a:ln w="9525">
            <a:noFill/>
          </a:ln>
        </p:spPr>
        <p:txBody>
          <a:bodyPr wrap="none" lIns="91429" tIns="45715" rIns="91429" bIns="45715" anchor="ctr"/>
          <a:p>
            <a:pPr algn="ctr" eaLnBrk="0" hangingPunct="0"/>
            <a:endParaRPr lang="zh-CN" altLang="zh-CN" sz="2400" dirty="0">
              <a:solidFill>
                <a:srgbClr val="FFFFFF">
                  <a:alpha val="11000"/>
                </a:srgbClr>
              </a:solidFill>
              <a:latin typeface="华康俪金黑W8(P)" pitchFamily="2" charset="-122"/>
              <a:ea typeface="华康俪金黑W8(P)" pitchFamily="2" charset="-122"/>
              <a:sym typeface="华康俪金黑W8(P)" pitchFamily="2" charset="-122"/>
            </a:endParaRPr>
          </a:p>
        </p:txBody>
      </p:sp>
      <p:sp>
        <p:nvSpPr>
          <p:cNvPr id="20" name="矩形 18"/>
          <p:cNvSpPr/>
          <p:nvPr/>
        </p:nvSpPr>
        <p:spPr>
          <a:xfrm>
            <a:off x="3541395" y="2161540"/>
            <a:ext cx="1957705" cy="2818765"/>
          </a:xfrm>
          <a:prstGeom prst="rect">
            <a:avLst/>
          </a:prstGeom>
          <a:noFill/>
          <a:ln w="9525">
            <a:noFill/>
          </a:ln>
        </p:spPr>
        <p:txBody>
          <a:bodyPr wrap="square" anchor="t">
            <a:spAutoFit/>
          </a:bodyPr>
          <a:p>
            <a:pPr indent="0" algn="just" fontAlgn="auto">
              <a:lnSpc>
                <a:spcPct val="130000"/>
              </a:lnSpc>
              <a:spcBef>
                <a:spcPts val="1000"/>
              </a:spcBef>
              <a:buFont typeface="Wingdings" panose="05000000000000000000" pitchFamily="2" charset="2"/>
              <a:buNone/>
            </a:pPr>
            <a:r>
              <a:rPr lang="zh-CN" altLang="en-US" b="1" spc="1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rPr>
              <a:t>六、检查点捕捉</a:t>
            </a:r>
            <a:endParaRPr lang="zh-CN" altLang="en-US" b="1" spc="1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30000"/>
              </a:lnSpc>
              <a:spcBef>
                <a:spcPts val="1000"/>
              </a:spcBef>
              <a:buFont typeface="Wingdings" panose="05000000000000000000" pitchFamily="2" charset="2"/>
              <a:buNone/>
            </a:pPr>
            <a:r>
              <a:rPr lang="zh-CN" altLang="en-US" sz="1600" spc="1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rPr>
              <a:t>检查点捕捉是指利用检查点附近大的地物、地貌，再根据检查点说明表上所指示的检查点的具体位置来捕捉检查点的方法。</a:t>
            </a:r>
            <a:endParaRPr lang="zh-CN" altLang="en-US" sz="1600" spc="1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endParaRPr>
          </a:p>
        </p:txBody>
      </p:sp>
      <p:sp>
        <p:nvSpPr>
          <p:cNvPr id="4" name="圆角矩形 9"/>
          <p:cNvSpPr/>
          <p:nvPr/>
        </p:nvSpPr>
        <p:spPr>
          <a:xfrm>
            <a:off x="5867400" y="1912620"/>
            <a:ext cx="2369820" cy="3522980"/>
          </a:xfrm>
          <a:prstGeom prst="roundRect">
            <a:avLst>
              <a:gd name="adj" fmla="val 1278"/>
            </a:avLst>
          </a:prstGeom>
          <a:solidFill>
            <a:srgbClr val="FF8500">
              <a:alpha val="40000"/>
            </a:srgbClr>
          </a:solidFill>
          <a:ln w="9525">
            <a:noFill/>
          </a:ln>
        </p:spPr>
        <p:txBody>
          <a:bodyPr wrap="none" lIns="91429" tIns="45715" rIns="91429" bIns="45715" anchor="ctr"/>
          <a:p>
            <a:pPr algn="ctr" eaLnBrk="0" hangingPunct="0"/>
            <a:endParaRPr lang="zh-CN" altLang="zh-CN" sz="2400" dirty="0">
              <a:solidFill>
                <a:srgbClr val="FFFFFF">
                  <a:alpha val="11000"/>
                </a:srgbClr>
              </a:solidFill>
              <a:latin typeface="华康俪金黑W8(P)" pitchFamily="2" charset="-122"/>
              <a:ea typeface="华康俪金黑W8(P)" pitchFamily="2" charset="-122"/>
              <a:sym typeface="华康俪金黑W8(P)" pitchFamily="2" charset="-122"/>
            </a:endParaRPr>
          </a:p>
        </p:txBody>
      </p:sp>
      <p:sp>
        <p:nvSpPr>
          <p:cNvPr id="5" name="矩形 18"/>
          <p:cNvSpPr/>
          <p:nvPr/>
        </p:nvSpPr>
        <p:spPr>
          <a:xfrm>
            <a:off x="6083300" y="2161540"/>
            <a:ext cx="1957705" cy="2818765"/>
          </a:xfrm>
          <a:prstGeom prst="rect">
            <a:avLst/>
          </a:prstGeom>
          <a:noFill/>
          <a:ln w="9525">
            <a:noFill/>
          </a:ln>
        </p:spPr>
        <p:txBody>
          <a:bodyPr wrap="square" anchor="t">
            <a:spAutoFit/>
          </a:bodyPr>
          <a:p>
            <a:pPr indent="0" algn="just" fontAlgn="auto">
              <a:lnSpc>
                <a:spcPct val="130000"/>
              </a:lnSpc>
              <a:spcBef>
                <a:spcPts val="1000"/>
              </a:spcBef>
              <a:buFont typeface="Wingdings" panose="05000000000000000000" pitchFamily="2" charset="2"/>
              <a:buNone/>
            </a:pPr>
            <a:r>
              <a:rPr lang="zh-CN" altLang="en-US" b="1" spc="1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rPr>
              <a:t>七、越野跑</a:t>
            </a:r>
            <a:endParaRPr lang="zh-CN" altLang="en-US" b="1" spc="1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30000"/>
              </a:lnSpc>
              <a:spcBef>
                <a:spcPts val="1000"/>
              </a:spcBef>
              <a:buFont typeface="Wingdings" panose="05000000000000000000" pitchFamily="2" charset="2"/>
              <a:buNone/>
            </a:pPr>
            <a:r>
              <a:rPr lang="zh-CN" altLang="en-US" sz="1600" spc="1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rPr>
              <a:t>定向运动是一项与自然地理环境紧密相连的运动项目，运动员在奔跑中要随时应对各种未知的、复杂的地理条件。</a:t>
            </a:r>
            <a:endParaRPr lang="zh-CN" altLang="en-US" sz="1600" spc="1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endParaRPr>
          </a:p>
        </p:txBody>
      </p:sp>
      <p:pic>
        <p:nvPicPr>
          <p:cNvPr id="8" name="图片 7"/>
          <p:cNvPicPr>
            <a:picLocks noChangeAspect="1"/>
          </p:cNvPicPr>
          <p:nvPr/>
        </p:nvPicPr>
        <p:blipFill>
          <a:blip r:embed="rId2"/>
          <a:stretch>
            <a:fillRect/>
          </a:stretch>
        </p:blipFill>
        <p:spPr>
          <a:xfrm>
            <a:off x="8394700" y="1912620"/>
            <a:ext cx="2762885" cy="35229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000" fill="hold">
                                          <p:stCondLst>
                                            <p:cond delay="0"/>
                                          </p:stCondLst>
                                        </p:cTn>
                                        <p:tgtEl>
                                          <p:spTgt spid="16"/>
                                        </p:tgtEl>
                                        <p:attrNameLst>
                                          <p:attrName>style.visibility</p:attrName>
                                        </p:attrNameLst>
                                      </p:cBhvr>
                                      <p:to>
                                        <p:strVal val="visible"/>
                                      </p:to>
                                    </p:set>
                                    <p:animEffect transition="in" filter="strips(downLeft)">
                                      <p:cBhvr>
                                        <p:cTn id="7" dur="1000"/>
                                        <p:tgtEl>
                                          <p:spTgt spid="16"/>
                                        </p:tgtEl>
                                      </p:cBhvr>
                                    </p:animEffect>
                                  </p:childTnLst>
                                </p:cTn>
                              </p:par>
                            </p:childTnLst>
                          </p:cTn>
                        </p:par>
                        <p:par>
                          <p:cTn id="8" fill="hold">
                            <p:stCondLst>
                              <p:cond delay="1000"/>
                            </p:stCondLst>
                            <p:childTnLst>
                              <p:par>
                                <p:cTn id="9" presetID="18" presetClass="entr" presetSubtype="12" fill="hold" grpId="0" nodeType="afterEffect">
                                  <p:stCondLst>
                                    <p:cond delay="0"/>
                                  </p:stCondLst>
                                  <p:childTnLst>
                                    <p:set>
                                      <p:cBhvr>
                                        <p:cTn id="10" dur="1000" fill="hold">
                                          <p:stCondLst>
                                            <p:cond delay="0"/>
                                          </p:stCondLst>
                                        </p:cTn>
                                        <p:tgtEl>
                                          <p:spTgt spid="17"/>
                                        </p:tgtEl>
                                        <p:attrNameLst>
                                          <p:attrName>style.visibility</p:attrName>
                                        </p:attrNameLst>
                                      </p:cBhvr>
                                      <p:to>
                                        <p:strVal val="visible"/>
                                      </p:to>
                                    </p:set>
                                    <p:animEffect transition="in" filter="strips(downLeft)">
                                      <p:cBhvr>
                                        <p:cTn id="11" dur="1000"/>
                                        <p:tgtEl>
                                          <p:spTgt spid="17"/>
                                        </p:tgtEl>
                                      </p:cBhvr>
                                    </p:animEffect>
                                  </p:childTnLst>
                                </p:cTn>
                              </p:par>
                            </p:childTnLst>
                          </p:cTn>
                        </p:par>
                        <p:par>
                          <p:cTn id="12" fill="hold">
                            <p:stCondLst>
                              <p:cond delay="2000"/>
                            </p:stCondLst>
                            <p:childTnLst>
                              <p:par>
                                <p:cTn id="13" presetID="18" presetClass="entr" presetSubtype="12" fill="hold" grpId="0" nodeType="afterEffect">
                                  <p:stCondLst>
                                    <p:cond delay="0"/>
                                  </p:stCondLst>
                                  <p:childTnLst>
                                    <p:set>
                                      <p:cBhvr>
                                        <p:cTn id="14" dur="1000" fill="hold">
                                          <p:stCondLst>
                                            <p:cond delay="0"/>
                                          </p:stCondLst>
                                        </p:cTn>
                                        <p:tgtEl>
                                          <p:spTgt spid="19"/>
                                        </p:tgtEl>
                                        <p:attrNameLst>
                                          <p:attrName>style.visibility</p:attrName>
                                        </p:attrNameLst>
                                      </p:cBhvr>
                                      <p:to>
                                        <p:strVal val="visible"/>
                                      </p:to>
                                    </p:set>
                                    <p:animEffect transition="in" filter="strips(downLeft)">
                                      <p:cBhvr>
                                        <p:cTn id="15" dur="1000"/>
                                        <p:tgtEl>
                                          <p:spTgt spid="19"/>
                                        </p:tgtEl>
                                      </p:cBhvr>
                                    </p:animEffect>
                                  </p:childTnLst>
                                </p:cTn>
                              </p:par>
                            </p:childTnLst>
                          </p:cTn>
                        </p:par>
                        <p:par>
                          <p:cTn id="16" fill="hold">
                            <p:stCondLst>
                              <p:cond delay="3000"/>
                            </p:stCondLst>
                            <p:childTnLst>
                              <p:par>
                                <p:cTn id="17" presetID="18" presetClass="entr" presetSubtype="12" fill="hold" grpId="0" nodeType="afterEffect">
                                  <p:stCondLst>
                                    <p:cond delay="0"/>
                                  </p:stCondLst>
                                  <p:childTnLst>
                                    <p:set>
                                      <p:cBhvr>
                                        <p:cTn id="18" dur="1000" fill="hold">
                                          <p:stCondLst>
                                            <p:cond delay="0"/>
                                          </p:stCondLst>
                                        </p:cTn>
                                        <p:tgtEl>
                                          <p:spTgt spid="20"/>
                                        </p:tgtEl>
                                        <p:attrNameLst>
                                          <p:attrName>style.visibility</p:attrName>
                                        </p:attrNameLst>
                                      </p:cBhvr>
                                      <p:to>
                                        <p:strVal val="visible"/>
                                      </p:to>
                                    </p:set>
                                    <p:animEffect transition="in" filter="strips(downLeft)">
                                      <p:cBhvr>
                                        <p:cTn id="19" dur="1000"/>
                                        <p:tgtEl>
                                          <p:spTgt spid="20"/>
                                        </p:tgtEl>
                                      </p:cBhvr>
                                    </p:animEffect>
                                  </p:childTnLst>
                                </p:cTn>
                              </p:par>
                            </p:childTnLst>
                          </p:cTn>
                        </p:par>
                        <p:par>
                          <p:cTn id="20" fill="hold">
                            <p:stCondLst>
                              <p:cond delay="4000"/>
                            </p:stCondLst>
                            <p:childTnLst>
                              <p:par>
                                <p:cTn id="21" presetID="18" presetClass="entr" presetSubtype="12" fill="hold" grpId="0" nodeType="afterEffect">
                                  <p:stCondLst>
                                    <p:cond delay="0"/>
                                  </p:stCondLst>
                                  <p:childTnLst>
                                    <p:set>
                                      <p:cBhvr>
                                        <p:cTn id="22" dur="1000" fill="hold">
                                          <p:stCondLst>
                                            <p:cond delay="0"/>
                                          </p:stCondLst>
                                        </p:cTn>
                                        <p:tgtEl>
                                          <p:spTgt spid="4"/>
                                        </p:tgtEl>
                                        <p:attrNameLst>
                                          <p:attrName>style.visibility</p:attrName>
                                        </p:attrNameLst>
                                      </p:cBhvr>
                                      <p:to>
                                        <p:strVal val="visible"/>
                                      </p:to>
                                    </p:set>
                                    <p:animEffect transition="in" filter="strips(downLeft)">
                                      <p:cBhvr>
                                        <p:cTn id="23" dur="1000"/>
                                        <p:tgtEl>
                                          <p:spTgt spid="4"/>
                                        </p:tgtEl>
                                      </p:cBhvr>
                                    </p:animEffect>
                                  </p:childTnLst>
                                </p:cTn>
                              </p:par>
                            </p:childTnLst>
                          </p:cTn>
                        </p:par>
                        <p:par>
                          <p:cTn id="24" fill="hold">
                            <p:stCondLst>
                              <p:cond delay="5000"/>
                            </p:stCondLst>
                            <p:childTnLst>
                              <p:par>
                                <p:cTn id="25" presetID="18" presetClass="entr" presetSubtype="12" fill="hold" grpId="0" nodeType="afterEffect">
                                  <p:stCondLst>
                                    <p:cond delay="0"/>
                                  </p:stCondLst>
                                  <p:childTnLst>
                                    <p:set>
                                      <p:cBhvr>
                                        <p:cTn id="26" dur="1000" fill="hold">
                                          <p:stCondLst>
                                            <p:cond delay="0"/>
                                          </p:stCondLst>
                                        </p:cTn>
                                        <p:tgtEl>
                                          <p:spTgt spid="5"/>
                                        </p:tgtEl>
                                        <p:attrNameLst>
                                          <p:attrName>style.visibility</p:attrName>
                                        </p:attrNameLst>
                                      </p:cBhvr>
                                      <p:to>
                                        <p:strVal val="visible"/>
                                      </p:to>
                                    </p:set>
                                    <p:animEffect transition="in" filter="strips(downLeft)">
                                      <p:cBhvr>
                                        <p:cTn id="2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p:bldP spid="19" grpId="0" bldLvl="0" animBg="1"/>
      <p:bldP spid="20" grpId="0"/>
      <p:bldP spid="4" grpId="0" bldLvl="0" animBg="1"/>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2" name="文本框 1"/>
          <p:cNvSpPr txBox="1"/>
          <p:nvPr/>
        </p:nvSpPr>
        <p:spPr>
          <a:xfrm>
            <a:off x="801370" y="85090"/>
            <a:ext cx="906335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第四节 定向运动竞赛规则</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3838575" y="1050290"/>
            <a:ext cx="451548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一、下列情况给予警告处罚</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sp>
        <p:nvSpPr>
          <p:cNvPr id="46" name="任意多边形 7"/>
          <p:cNvSpPr/>
          <p:nvPr>
            <p:custDataLst>
              <p:tags r:id="rId2"/>
            </p:custDataLst>
          </p:nvPr>
        </p:nvSpPr>
        <p:spPr>
          <a:xfrm rot="18910786">
            <a:off x="7780854" y="2419117"/>
            <a:ext cx="938945" cy="1054234"/>
          </a:xfrm>
          <a:custGeom>
            <a:avLst/>
            <a:gdLst/>
            <a:ahLst/>
            <a:cxnLst>
              <a:cxn ang="0">
                <a:pos x="wd2" y="hd2"/>
              </a:cxn>
              <a:cxn ang="5400000">
                <a:pos x="wd2" y="hd2"/>
              </a:cxn>
              <a:cxn ang="10800000">
                <a:pos x="wd2" y="hd2"/>
              </a:cxn>
              <a:cxn ang="16200000">
                <a:pos x="wd2" y="hd2"/>
              </a:cxn>
            </a:cxnLst>
            <a:rect l="0" t="0" r="r" b="b"/>
            <a:pathLst>
              <a:path w="21600" h="21600" extrusionOk="0">
                <a:moveTo>
                  <a:pt x="2457" y="8287"/>
                </a:moveTo>
                <a:cubicBezTo>
                  <a:pt x="4092" y="5833"/>
                  <a:pt x="5107" y="3014"/>
                  <a:pt x="5313" y="0"/>
                </a:cubicBezTo>
                <a:lnTo>
                  <a:pt x="21600" y="0"/>
                </a:lnTo>
                <a:cubicBezTo>
                  <a:pt x="21352" y="7795"/>
                  <a:pt x="18005" y="15525"/>
                  <a:pt x="11555" y="21600"/>
                </a:cubicBezTo>
                <a:lnTo>
                  <a:pt x="0" y="11309"/>
                </a:lnTo>
                <a:cubicBezTo>
                  <a:pt x="952" y="10371"/>
                  <a:pt x="1775" y="9366"/>
                  <a:pt x="2469" y="8313"/>
                </a:cubicBezTo>
                <a:cubicBezTo>
                  <a:pt x="2469" y="8313"/>
                  <a:pt x="2457" y="8287"/>
                  <a:pt x="2457" y="8287"/>
                </a:cubicBezTo>
                <a:close/>
              </a:path>
            </a:pathLst>
          </a:custGeom>
          <a:solidFill>
            <a:srgbClr val="ED7D31">
              <a:lumMod val="40000"/>
              <a:lumOff val="60000"/>
            </a:srgbClr>
          </a:solidFill>
          <a:ln w="12700" cap="flat">
            <a:noFill/>
            <a:miter lim="400000"/>
          </a:ln>
          <a:effectLst/>
        </p:spPr>
        <p:txBody>
          <a:bodyPr wrap="none" lIns="38100" tIns="0" rIns="38100" bIns="0" anchor="ctr">
            <a:normAutofit/>
          </a:bodyPr>
          <a:p>
            <a:pPr lvl="0" algn="ctr">
              <a:lnSpc>
                <a:spcPct val="130000"/>
              </a:lnSpc>
              <a:defRPr sz="3200">
                <a:solidFill>
                  <a:srgbClr val="FFFFFF"/>
                </a:solidFill>
              </a:defRPr>
            </a:pPr>
            <a:endParaRPr lang="en-US" altLang="zh-CN" sz="1800" dirty="0">
              <a:solidFill>
                <a:srgbClr val="000000">
                  <a:lumMod val="60000"/>
                  <a:lumOff val="40000"/>
                </a:srgbClr>
              </a:solidFill>
              <a:latin typeface="微软雅黑" panose="020B0503020204020204" charset="-122"/>
              <a:ea typeface="微软雅黑" panose="020B0503020204020204" charset="-122"/>
            </a:endParaRPr>
          </a:p>
        </p:txBody>
      </p:sp>
      <p:sp>
        <p:nvSpPr>
          <p:cNvPr id="47" name="任意多边形 7"/>
          <p:cNvSpPr/>
          <p:nvPr>
            <p:custDataLst>
              <p:tags r:id="rId3"/>
            </p:custDataLst>
          </p:nvPr>
        </p:nvSpPr>
        <p:spPr>
          <a:xfrm flipH="1">
            <a:off x="3967452" y="4688819"/>
            <a:ext cx="938945" cy="1054234"/>
          </a:xfrm>
          <a:custGeom>
            <a:avLst/>
            <a:gdLst/>
            <a:ahLst/>
            <a:cxnLst>
              <a:cxn ang="0">
                <a:pos x="wd2" y="hd2"/>
              </a:cxn>
              <a:cxn ang="5400000">
                <a:pos x="wd2" y="hd2"/>
              </a:cxn>
              <a:cxn ang="10800000">
                <a:pos x="wd2" y="hd2"/>
              </a:cxn>
              <a:cxn ang="16200000">
                <a:pos x="wd2" y="hd2"/>
              </a:cxn>
            </a:cxnLst>
            <a:rect l="0" t="0" r="r" b="b"/>
            <a:pathLst>
              <a:path w="21600" h="21600" extrusionOk="0">
                <a:moveTo>
                  <a:pt x="2457" y="8287"/>
                </a:moveTo>
                <a:cubicBezTo>
                  <a:pt x="4092" y="5833"/>
                  <a:pt x="5107" y="3014"/>
                  <a:pt x="5313" y="0"/>
                </a:cubicBezTo>
                <a:lnTo>
                  <a:pt x="21600" y="0"/>
                </a:lnTo>
                <a:cubicBezTo>
                  <a:pt x="21352" y="7795"/>
                  <a:pt x="18005" y="15525"/>
                  <a:pt x="11555" y="21600"/>
                </a:cubicBezTo>
                <a:lnTo>
                  <a:pt x="0" y="11309"/>
                </a:lnTo>
                <a:cubicBezTo>
                  <a:pt x="952" y="10371"/>
                  <a:pt x="1775" y="9366"/>
                  <a:pt x="2469" y="8313"/>
                </a:cubicBezTo>
                <a:cubicBezTo>
                  <a:pt x="2469" y="8313"/>
                  <a:pt x="2457" y="8287"/>
                  <a:pt x="2457" y="8287"/>
                </a:cubicBezTo>
                <a:close/>
              </a:path>
            </a:pathLst>
          </a:custGeom>
          <a:solidFill>
            <a:srgbClr val="ED7D31">
              <a:lumMod val="40000"/>
              <a:lumOff val="60000"/>
            </a:srgbClr>
          </a:solidFill>
          <a:ln w="12700" cap="flat">
            <a:noFill/>
            <a:miter lim="400000"/>
          </a:ln>
          <a:effectLst/>
        </p:spPr>
        <p:txBody>
          <a:bodyPr wrap="none" lIns="38100" tIns="0" rIns="38100" bIns="0" anchor="ctr">
            <a:normAutofit/>
          </a:bodyPr>
          <a:p>
            <a:pPr lvl="0" algn="ctr">
              <a:lnSpc>
                <a:spcPct val="130000"/>
              </a:lnSpc>
              <a:defRPr sz="3200">
                <a:solidFill>
                  <a:srgbClr val="FFFFFF"/>
                </a:solidFill>
              </a:defRPr>
            </a:pPr>
            <a:endParaRPr lang="en-US" altLang="zh-CN" sz="1800" dirty="0">
              <a:solidFill>
                <a:srgbClr val="000000">
                  <a:lumMod val="60000"/>
                  <a:lumOff val="40000"/>
                </a:srgbClr>
              </a:solidFill>
              <a:latin typeface="微软雅黑" panose="020B0503020204020204" charset="-122"/>
              <a:ea typeface="微软雅黑" panose="020B0503020204020204" charset="-122"/>
            </a:endParaRPr>
          </a:p>
        </p:txBody>
      </p:sp>
      <p:sp>
        <p:nvSpPr>
          <p:cNvPr id="3" name="任意多边形 2"/>
          <p:cNvSpPr/>
          <p:nvPr>
            <p:custDataLst>
              <p:tags r:id="rId4"/>
            </p:custDataLst>
          </p:nvPr>
        </p:nvSpPr>
        <p:spPr>
          <a:xfrm>
            <a:off x="3952503" y="3544909"/>
            <a:ext cx="938934" cy="1054234"/>
          </a:xfrm>
          <a:custGeom>
            <a:avLst/>
            <a:gdLst/>
            <a:ahLst/>
            <a:cxnLst>
              <a:cxn ang="0">
                <a:pos x="wd2" y="hd2"/>
              </a:cxn>
              <a:cxn ang="5400000">
                <a:pos x="wd2" y="hd2"/>
              </a:cxn>
              <a:cxn ang="10800000">
                <a:pos x="wd2" y="hd2"/>
              </a:cxn>
              <a:cxn ang="16200000">
                <a:pos x="wd2" y="hd2"/>
              </a:cxn>
            </a:cxnLst>
            <a:rect l="0" t="0" r="r" b="b"/>
            <a:pathLst>
              <a:path w="21600" h="21600" extrusionOk="0">
                <a:moveTo>
                  <a:pt x="19774" y="12382"/>
                </a:moveTo>
                <a:cubicBezTo>
                  <a:pt x="19658" y="12535"/>
                  <a:pt x="19549" y="12691"/>
                  <a:pt x="19439" y="12847"/>
                </a:cubicBezTo>
                <a:cubicBezTo>
                  <a:pt x="19355" y="12966"/>
                  <a:pt x="19270" y="13084"/>
                  <a:pt x="19189" y="13205"/>
                </a:cubicBezTo>
                <a:cubicBezTo>
                  <a:pt x="19170" y="13233"/>
                  <a:pt x="19150" y="13260"/>
                  <a:pt x="19131" y="13288"/>
                </a:cubicBezTo>
                <a:lnTo>
                  <a:pt x="19133" y="13292"/>
                </a:lnTo>
                <a:cubicBezTo>
                  <a:pt x="17500" y="15751"/>
                  <a:pt x="16491" y="18577"/>
                  <a:pt x="16303" y="21600"/>
                </a:cubicBezTo>
                <a:lnTo>
                  <a:pt x="0" y="21600"/>
                </a:lnTo>
                <a:cubicBezTo>
                  <a:pt x="248" y="13805"/>
                  <a:pt x="3596" y="6074"/>
                  <a:pt x="10045" y="0"/>
                </a:cubicBezTo>
                <a:lnTo>
                  <a:pt x="21600" y="10291"/>
                </a:lnTo>
                <a:cubicBezTo>
                  <a:pt x="20962" y="10920"/>
                  <a:pt x="20388" y="11581"/>
                  <a:pt x="19865" y="12264"/>
                </a:cubicBezTo>
                <a:cubicBezTo>
                  <a:pt x="19835" y="12304"/>
                  <a:pt x="19804" y="12342"/>
                  <a:pt x="19774" y="12382"/>
                </a:cubicBezTo>
                <a:close/>
              </a:path>
            </a:pathLst>
          </a:custGeom>
          <a:solidFill>
            <a:srgbClr val="ED7D31">
              <a:lumMod val="40000"/>
              <a:lumOff val="60000"/>
            </a:srgbClr>
          </a:solidFill>
          <a:ln w="12700" cap="flat">
            <a:noFill/>
            <a:miter lim="400000"/>
          </a:ln>
          <a:effectLst/>
        </p:spPr>
        <p:txBody>
          <a:bodyPr wrap="none" lIns="38100" tIns="0" rIns="38100" bIns="0" anchor="ctr">
            <a:normAutofit/>
          </a:bodyPr>
          <a:p>
            <a:pPr lvl="0" algn="ctr">
              <a:lnSpc>
                <a:spcPct val="130000"/>
              </a:lnSpc>
              <a:defRPr sz="3200">
                <a:solidFill>
                  <a:srgbClr val="FFFFFF"/>
                </a:solidFill>
              </a:defRPr>
            </a:pPr>
            <a:endParaRPr lang="en-US" altLang="zh-CN" sz="1800" dirty="0">
              <a:solidFill>
                <a:srgbClr val="000000">
                  <a:lumMod val="60000"/>
                  <a:lumOff val="40000"/>
                </a:srgbClr>
              </a:solidFill>
              <a:latin typeface="微软雅黑" panose="020B0503020204020204" charset="-122"/>
              <a:ea typeface="微软雅黑" panose="020B0503020204020204" charset="-122"/>
            </a:endParaRPr>
          </a:p>
        </p:txBody>
      </p:sp>
      <p:sp>
        <p:nvSpPr>
          <p:cNvPr id="4" name="任意多边形 3"/>
          <p:cNvSpPr/>
          <p:nvPr>
            <p:custDataLst>
              <p:tags r:id="rId5"/>
            </p:custDataLst>
          </p:nvPr>
        </p:nvSpPr>
        <p:spPr>
          <a:xfrm>
            <a:off x="4456486" y="3040925"/>
            <a:ext cx="1054244" cy="938921"/>
          </a:xfrm>
          <a:custGeom>
            <a:avLst/>
            <a:gdLst/>
            <a:ahLst/>
            <a:cxnLst>
              <a:cxn ang="0">
                <a:pos x="wd2" y="hd2"/>
              </a:cxn>
              <a:cxn ang="5400000">
                <a:pos x="wd2" y="hd2"/>
              </a:cxn>
              <a:cxn ang="10800000">
                <a:pos x="wd2" y="hd2"/>
              </a:cxn>
              <a:cxn ang="16200000">
                <a:pos x="wd2" y="hd2"/>
              </a:cxn>
            </a:cxnLst>
            <a:rect l="0" t="0" r="r" b="b"/>
            <a:pathLst>
              <a:path w="21600" h="21600" extrusionOk="0">
                <a:moveTo>
                  <a:pt x="13026" y="19321"/>
                </a:moveTo>
                <a:lnTo>
                  <a:pt x="13014" y="19315"/>
                </a:lnTo>
                <a:cubicBezTo>
                  <a:pt x="12060" y="19970"/>
                  <a:pt x="11148" y="20731"/>
                  <a:pt x="10291" y="21600"/>
                </a:cubicBezTo>
                <a:lnTo>
                  <a:pt x="0" y="10045"/>
                </a:lnTo>
                <a:cubicBezTo>
                  <a:pt x="6074" y="3596"/>
                  <a:pt x="13805" y="248"/>
                  <a:pt x="21600" y="0"/>
                </a:cubicBezTo>
                <a:lnTo>
                  <a:pt x="21600" y="16329"/>
                </a:lnTo>
                <a:cubicBezTo>
                  <a:pt x="18469" y="16519"/>
                  <a:pt x="15547" y="17588"/>
                  <a:pt x="13026" y="19321"/>
                </a:cubicBezTo>
                <a:close/>
              </a:path>
            </a:pathLst>
          </a:custGeom>
          <a:solidFill>
            <a:srgbClr val="ED7D31">
              <a:lumMod val="40000"/>
              <a:lumOff val="60000"/>
            </a:srgbClr>
          </a:solidFill>
          <a:ln w="12700" cap="flat">
            <a:noFill/>
            <a:miter lim="400000"/>
          </a:ln>
          <a:effectLst/>
        </p:spPr>
        <p:txBody>
          <a:bodyPr wrap="none" lIns="38100" tIns="0" rIns="38100" bIns="0" anchor="ctr">
            <a:normAutofit/>
          </a:bodyPr>
          <a:p>
            <a:pPr lvl="0" algn="ctr">
              <a:lnSpc>
                <a:spcPct val="130000"/>
              </a:lnSpc>
              <a:defRPr sz="3200">
                <a:solidFill>
                  <a:srgbClr val="FFFFFF"/>
                </a:solidFill>
              </a:defRPr>
            </a:pPr>
            <a:endParaRPr lang="en-US" altLang="zh-CN" sz="1800" dirty="0">
              <a:solidFill>
                <a:srgbClr val="000000">
                  <a:lumMod val="60000"/>
                  <a:lumOff val="40000"/>
                </a:srgbClr>
              </a:solidFill>
              <a:latin typeface="微软雅黑" panose="020B0503020204020204" charset="-122"/>
              <a:ea typeface="微软雅黑" panose="020B0503020204020204" charset="-122"/>
            </a:endParaRPr>
          </a:p>
        </p:txBody>
      </p:sp>
      <p:sp>
        <p:nvSpPr>
          <p:cNvPr id="7" name="任意多边形 6"/>
          <p:cNvSpPr/>
          <p:nvPr>
            <p:custDataLst>
              <p:tags r:id="rId6"/>
            </p:custDataLst>
          </p:nvPr>
        </p:nvSpPr>
        <p:spPr>
          <a:xfrm>
            <a:off x="7095437" y="4002109"/>
            <a:ext cx="1054239" cy="938945"/>
          </a:xfrm>
          <a:custGeom>
            <a:avLst/>
            <a:gdLst/>
            <a:ahLst/>
            <a:cxnLst>
              <a:cxn ang="0">
                <a:pos x="wd2" y="hd2"/>
              </a:cxn>
              <a:cxn ang="5400000">
                <a:pos x="wd2" y="hd2"/>
              </a:cxn>
              <a:cxn ang="10800000">
                <a:pos x="wd2" y="hd2"/>
              </a:cxn>
              <a:cxn ang="16200000">
                <a:pos x="wd2" y="hd2"/>
              </a:cxn>
            </a:cxnLst>
            <a:rect l="0" t="0" r="r" b="b"/>
            <a:pathLst>
              <a:path w="21600" h="21600" extrusionOk="0">
                <a:moveTo>
                  <a:pt x="3545" y="4658"/>
                </a:moveTo>
                <a:cubicBezTo>
                  <a:pt x="3588" y="4646"/>
                  <a:pt x="3632" y="4637"/>
                  <a:pt x="3674" y="4624"/>
                </a:cubicBezTo>
                <a:lnTo>
                  <a:pt x="3677" y="4616"/>
                </a:lnTo>
                <a:cubicBezTo>
                  <a:pt x="5415" y="4095"/>
                  <a:pt x="7053" y="3299"/>
                  <a:pt x="8549" y="2269"/>
                </a:cubicBezTo>
                <a:lnTo>
                  <a:pt x="8586" y="2285"/>
                </a:lnTo>
                <a:cubicBezTo>
                  <a:pt x="9540" y="1630"/>
                  <a:pt x="10452" y="870"/>
                  <a:pt x="11309" y="0"/>
                </a:cubicBezTo>
                <a:lnTo>
                  <a:pt x="21600" y="11555"/>
                </a:lnTo>
                <a:cubicBezTo>
                  <a:pt x="15525" y="18005"/>
                  <a:pt x="7795" y="21352"/>
                  <a:pt x="0" y="21600"/>
                </a:cubicBezTo>
                <a:lnTo>
                  <a:pt x="0" y="5282"/>
                </a:lnTo>
                <a:cubicBezTo>
                  <a:pt x="1217" y="5201"/>
                  <a:pt x="2403" y="4991"/>
                  <a:pt x="3545" y="4658"/>
                </a:cubicBezTo>
                <a:close/>
              </a:path>
            </a:pathLst>
          </a:custGeom>
          <a:solidFill>
            <a:srgbClr val="ED7D31">
              <a:lumMod val="40000"/>
              <a:lumOff val="60000"/>
            </a:srgbClr>
          </a:solidFill>
          <a:ln w="12700" cap="flat">
            <a:noFill/>
            <a:miter lim="400000"/>
          </a:ln>
          <a:effectLst/>
        </p:spPr>
        <p:txBody>
          <a:bodyPr wrap="none" lIns="38100" tIns="0" rIns="38100" bIns="0" anchor="ctr">
            <a:normAutofit/>
          </a:bodyPr>
          <a:p>
            <a:pPr lvl="0" algn="ctr">
              <a:lnSpc>
                <a:spcPct val="130000"/>
              </a:lnSpc>
              <a:defRPr sz="3200">
                <a:solidFill>
                  <a:srgbClr val="FFFFFF"/>
                </a:solidFill>
              </a:defRPr>
            </a:pPr>
            <a:endParaRPr lang="en-US" altLang="zh-CN" sz="1800" dirty="0">
              <a:solidFill>
                <a:srgbClr val="000000">
                  <a:lumMod val="60000"/>
                  <a:lumOff val="40000"/>
                </a:srgbClr>
              </a:solidFill>
              <a:latin typeface="微软雅黑" panose="020B0503020204020204" charset="-122"/>
              <a:ea typeface="微软雅黑" panose="020B0503020204020204" charset="-122"/>
            </a:endParaRPr>
          </a:p>
        </p:txBody>
      </p:sp>
      <p:sp>
        <p:nvSpPr>
          <p:cNvPr id="9" name="任意多边形 8"/>
          <p:cNvSpPr/>
          <p:nvPr>
            <p:custDataLst>
              <p:tags r:id="rId7"/>
            </p:custDataLst>
          </p:nvPr>
        </p:nvSpPr>
        <p:spPr>
          <a:xfrm>
            <a:off x="7710052" y="3375202"/>
            <a:ext cx="938945" cy="1054234"/>
          </a:xfrm>
          <a:custGeom>
            <a:avLst/>
            <a:gdLst/>
            <a:ahLst/>
            <a:cxnLst>
              <a:cxn ang="0">
                <a:pos x="wd2" y="hd2"/>
              </a:cxn>
              <a:cxn ang="5400000">
                <a:pos x="wd2" y="hd2"/>
              </a:cxn>
              <a:cxn ang="10800000">
                <a:pos x="wd2" y="hd2"/>
              </a:cxn>
              <a:cxn ang="16200000">
                <a:pos x="wd2" y="hd2"/>
              </a:cxn>
            </a:cxnLst>
            <a:rect l="0" t="0" r="r" b="b"/>
            <a:pathLst>
              <a:path w="21600" h="21600" extrusionOk="0">
                <a:moveTo>
                  <a:pt x="2457" y="8287"/>
                </a:moveTo>
                <a:cubicBezTo>
                  <a:pt x="4092" y="5833"/>
                  <a:pt x="5107" y="3014"/>
                  <a:pt x="5313" y="0"/>
                </a:cubicBezTo>
                <a:lnTo>
                  <a:pt x="21600" y="0"/>
                </a:lnTo>
                <a:cubicBezTo>
                  <a:pt x="21352" y="7795"/>
                  <a:pt x="18005" y="15525"/>
                  <a:pt x="11555" y="21600"/>
                </a:cubicBezTo>
                <a:lnTo>
                  <a:pt x="0" y="11309"/>
                </a:lnTo>
                <a:cubicBezTo>
                  <a:pt x="952" y="10371"/>
                  <a:pt x="1775" y="9366"/>
                  <a:pt x="2469" y="8313"/>
                </a:cubicBezTo>
                <a:cubicBezTo>
                  <a:pt x="2469" y="8313"/>
                  <a:pt x="2457" y="8287"/>
                  <a:pt x="2457" y="8287"/>
                </a:cubicBezTo>
                <a:close/>
              </a:path>
            </a:pathLst>
          </a:custGeom>
          <a:solidFill>
            <a:srgbClr val="ED7D31">
              <a:lumMod val="40000"/>
              <a:lumOff val="60000"/>
            </a:srgbClr>
          </a:solidFill>
          <a:ln w="12700" cap="flat">
            <a:noFill/>
            <a:miter lim="400000"/>
          </a:ln>
          <a:effectLst/>
        </p:spPr>
        <p:txBody>
          <a:bodyPr wrap="none" lIns="38100" tIns="0" rIns="38100" bIns="0" anchor="ctr">
            <a:normAutofit/>
          </a:bodyPr>
          <a:p>
            <a:pPr lvl="0" algn="ctr">
              <a:lnSpc>
                <a:spcPct val="130000"/>
              </a:lnSpc>
              <a:defRPr sz="3200">
                <a:solidFill>
                  <a:srgbClr val="FFFFFF"/>
                </a:solidFill>
              </a:defRPr>
            </a:pPr>
            <a:endParaRPr lang="en-US" altLang="zh-CN" sz="1800" dirty="0">
              <a:solidFill>
                <a:srgbClr val="000000">
                  <a:lumMod val="60000"/>
                  <a:lumOff val="40000"/>
                </a:srgbClr>
              </a:solidFill>
              <a:latin typeface="微软雅黑" panose="020B0503020204020204" charset="-122"/>
              <a:ea typeface="微软雅黑" panose="020B0503020204020204" charset="-122"/>
            </a:endParaRPr>
          </a:p>
        </p:txBody>
      </p:sp>
      <p:sp>
        <p:nvSpPr>
          <p:cNvPr id="10" name="任意多边形 9"/>
          <p:cNvSpPr/>
          <p:nvPr>
            <p:custDataLst>
              <p:tags r:id="rId8"/>
            </p:custDataLst>
          </p:nvPr>
        </p:nvSpPr>
        <p:spPr>
          <a:xfrm>
            <a:off x="6136640" y="2428696"/>
            <a:ext cx="1794675" cy="1794674"/>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6765"/>
                  <a:pt x="4835" y="21600"/>
                  <a:pt x="10800" y="21600"/>
                </a:cubicBezTo>
                <a:cubicBezTo>
                  <a:pt x="16765" y="21600"/>
                  <a:pt x="21600" y="16765"/>
                  <a:pt x="21600" y="10800"/>
                </a:cubicBezTo>
                <a:cubicBezTo>
                  <a:pt x="21600" y="4835"/>
                  <a:pt x="16765" y="0"/>
                  <a:pt x="10800" y="0"/>
                </a:cubicBezTo>
                <a:cubicBezTo>
                  <a:pt x="4835" y="0"/>
                  <a:pt x="0" y="4835"/>
                  <a:pt x="0" y="10800"/>
                </a:cubicBezTo>
                <a:close/>
              </a:path>
            </a:pathLst>
          </a:custGeom>
          <a:solidFill>
            <a:schemeClr val="accent2"/>
          </a:solidFill>
          <a:ln w="12700" cap="flat">
            <a:noFill/>
            <a:miter lim="400000"/>
          </a:ln>
          <a:effectLst/>
        </p:spPr>
        <p:txBody>
          <a:bodyPr wrap="none" lIns="38100" tIns="0" rIns="38100" bIns="216000" anchor="b" anchorCtr="1">
            <a:normAutofit/>
          </a:bodyPr>
          <a:p>
            <a:pPr lvl="0" algn="ctr">
              <a:lnSpc>
                <a:spcPct val="130000"/>
              </a:lnSpc>
              <a:defRPr sz="3200">
                <a:solidFill>
                  <a:srgbClr val="FFFFFF"/>
                </a:solidFill>
              </a:defRPr>
            </a:pPr>
            <a:endParaRPr lang="zh-CN" altLang="en-US" sz="1400" b="1" dirty="0">
              <a:solidFill>
                <a:srgbClr val="FFFFFF">
                  <a:lumMod val="100000"/>
                </a:srgbClr>
              </a:solidFill>
              <a:latin typeface="微软雅黑" panose="020B0503020204020204" charset="-122"/>
              <a:ea typeface="微软雅黑" panose="020B0503020204020204" charset="-122"/>
            </a:endParaRPr>
          </a:p>
        </p:txBody>
      </p:sp>
      <p:sp>
        <p:nvSpPr>
          <p:cNvPr id="11" name="任意多边形 10"/>
          <p:cNvSpPr/>
          <p:nvPr>
            <p:custDataLst>
              <p:tags r:id="rId9"/>
            </p:custDataLst>
          </p:nvPr>
        </p:nvSpPr>
        <p:spPr>
          <a:xfrm>
            <a:off x="6746613" y="2730342"/>
            <a:ext cx="574730" cy="679226"/>
          </a:xfrm>
          <a:custGeom>
            <a:avLst/>
            <a:gdLst/>
            <a:ahLst/>
            <a:cxnLst>
              <a:cxn ang="0">
                <a:pos x="wd2" y="hd2"/>
              </a:cxn>
              <a:cxn ang="5400000">
                <a:pos x="wd2" y="hd2"/>
              </a:cxn>
              <a:cxn ang="10800000">
                <a:pos x="wd2" y="hd2"/>
              </a:cxn>
              <a:cxn ang="16200000">
                <a:pos x="wd2" y="hd2"/>
              </a:cxn>
            </a:cxnLst>
            <a:rect l="0" t="0" r="r" b="b"/>
            <a:pathLst>
              <a:path w="21600" h="21600" extrusionOk="0">
                <a:moveTo>
                  <a:pt x="14727" y="11631"/>
                </a:moveTo>
                <a:lnTo>
                  <a:pt x="12764" y="12462"/>
                </a:lnTo>
                <a:lnTo>
                  <a:pt x="11291" y="14123"/>
                </a:lnTo>
                <a:lnTo>
                  <a:pt x="12764" y="19938"/>
                </a:lnTo>
                <a:cubicBezTo>
                  <a:pt x="12764" y="19938"/>
                  <a:pt x="14727" y="11631"/>
                  <a:pt x="14727" y="11631"/>
                </a:cubicBezTo>
                <a:close/>
                <a:moveTo>
                  <a:pt x="10309" y="14123"/>
                </a:moveTo>
                <a:lnTo>
                  <a:pt x="8836" y="12462"/>
                </a:lnTo>
                <a:lnTo>
                  <a:pt x="6873" y="11631"/>
                </a:lnTo>
                <a:lnTo>
                  <a:pt x="8836" y="19938"/>
                </a:lnTo>
                <a:cubicBezTo>
                  <a:pt x="8836" y="19938"/>
                  <a:pt x="10309" y="14123"/>
                  <a:pt x="10309" y="14123"/>
                </a:cubicBezTo>
                <a:close/>
                <a:moveTo>
                  <a:pt x="15157" y="6750"/>
                </a:moveTo>
                <a:cubicBezTo>
                  <a:pt x="15019" y="6659"/>
                  <a:pt x="13914" y="6646"/>
                  <a:pt x="13684" y="6646"/>
                </a:cubicBezTo>
                <a:cubicBezTo>
                  <a:pt x="12810" y="6646"/>
                  <a:pt x="11981" y="6750"/>
                  <a:pt x="11122" y="6893"/>
                </a:cubicBezTo>
                <a:cubicBezTo>
                  <a:pt x="11015" y="6919"/>
                  <a:pt x="10907" y="6919"/>
                  <a:pt x="10800" y="6919"/>
                </a:cubicBezTo>
                <a:cubicBezTo>
                  <a:pt x="10693" y="6919"/>
                  <a:pt x="10585" y="6919"/>
                  <a:pt x="10478" y="6893"/>
                </a:cubicBezTo>
                <a:cubicBezTo>
                  <a:pt x="9619" y="6750"/>
                  <a:pt x="8790" y="6646"/>
                  <a:pt x="7916" y="6646"/>
                </a:cubicBezTo>
                <a:cubicBezTo>
                  <a:pt x="7686" y="6646"/>
                  <a:pt x="6581" y="6659"/>
                  <a:pt x="6443" y="6750"/>
                </a:cubicBezTo>
                <a:cubicBezTo>
                  <a:pt x="6413" y="6776"/>
                  <a:pt x="6397" y="6802"/>
                  <a:pt x="6382" y="6828"/>
                </a:cubicBezTo>
                <a:cubicBezTo>
                  <a:pt x="6397" y="6945"/>
                  <a:pt x="6413" y="7062"/>
                  <a:pt x="6443" y="7178"/>
                </a:cubicBezTo>
                <a:cubicBezTo>
                  <a:pt x="6535" y="7282"/>
                  <a:pt x="6612" y="7243"/>
                  <a:pt x="6673" y="7399"/>
                </a:cubicBezTo>
                <a:cubicBezTo>
                  <a:pt x="7072" y="8321"/>
                  <a:pt x="7256" y="9035"/>
                  <a:pt x="8637" y="9035"/>
                </a:cubicBezTo>
                <a:cubicBezTo>
                  <a:pt x="10616" y="9035"/>
                  <a:pt x="10064" y="7490"/>
                  <a:pt x="10708" y="7490"/>
                </a:cubicBezTo>
                <a:lnTo>
                  <a:pt x="10892" y="7490"/>
                </a:lnTo>
                <a:cubicBezTo>
                  <a:pt x="11536" y="7490"/>
                  <a:pt x="10984" y="9035"/>
                  <a:pt x="12963" y="9035"/>
                </a:cubicBezTo>
                <a:cubicBezTo>
                  <a:pt x="14344" y="9035"/>
                  <a:pt x="14528" y="8321"/>
                  <a:pt x="14927" y="7399"/>
                </a:cubicBezTo>
                <a:cubicBezTo>
                  <a:pt x="14988" y="7243"/>
                  <a:pt x="15065" y="7282"/>
                  <a:pt x="15157" y="7178"/>
                </a:cubicBezTo>
                <a:cubicBezTo>
                  <a:pt x="15187" y="7062"/>
                  <a:pt x="15203" y="6945"/>
                  <a:pt x="15218" y="6828"/>
                </a:cubicBezTo>
                <a:cubicBezTo>
                  <a:pt x="15203" y="6802"/>
                  <a:pt x="15187" y="6776"/>
                  <a:pt x="15157" y="6750"/>
                </a:cubicBezTo>
                <a:close/>
                <a:moveTo>
                  <a:pt x="17504" y="21600"/>
                </a:moveTo>
                <a:lnTo>
                  <a:pt x="4096" y="21600"/>
                </a:lnTo>
                <a:cubicBezTo>
                  <a:pt x="1641" y="21600"/>
                  <a:pt x="0" y="20354"/>
                  <a:pt x="0" y="18238"/>
                </a:cubicBezTo>
                <a:cubicBezTo>
                  <a:pt x="0" y="15888"/>
                  <a:pt x="491" y="12332"/>
                  <a:pt x="3344" y="11163"/>
                </a:cubicBezTo>
                <a:lnTo>
                  <a:pt x="1964" y="8308"/>
                </a:lnTo>
                <a:lnTo>
                  <a:pt x="5247" y="8308"/>
                </a:lnTo>
                <a:cubicBezTo>
                  <a:pt x="5032" y="7775"/>
                  <a:pt x="4909" y="7217"/>
                  <a:pt x="4909" y="6646"/>
                </a:cubicBezTo>
                <a:cubicBezTo>
                  <a:pt x="4909" y="6503"/>
                  <a:pt x="4924" y="6361"/>
                  <a:pt x="4940" y="6231"/>
                </a:cubicBezTo>
                <a:cubicBezTo>
                  <a:pt x="4341" y="6127"/>
                  <a:pt x="1964" y="5712"/>
                  <a:pt x="1964" y="4985"/>
                </a:cubicBezTo>
                <a:cubicBezTo>
                  <a:pt x="1964" y="4219"/>
                  <a:pt x="4572" y="3803"/>
                  <a:pt x="5185" y="3700"/>
                </a:cubicBezTo>
                <a:cubicBezTo>
                  <a:pt x="5507" y="2726"/>
                  <a:pt x="6274" y="1246"/>
                  <a:pt x="7057" y="480"/>
                </a:cubicBezTo>
                <a:cubicBezTo>
                  <a:pt x="7364" y="182"/>
                  <a:pt x="7747" y="0"/>
                  <a:pt x="8223" y="0"/>
                </a:cubicBezTo>
                <a:cubicBezTo>
                  <a:pt x="9143" y="0"/>
                  <a:pt x="9880" y="805"/>
                  <a:pt x="10800" y="805"/>
                </a:cubicBezTo>
                <a:cubicBezTo>
                  <a:pt x="11720" y="805"/>
                  <a:pt x="12457" y="0"/>
                  <a:pt x="13377" y="0"/>
                </a:cubicBezTo>
                <a:cubicBezTo>
                  <a:pt x="13853" y="0"/>
                  <a:pt x="14236" y="182"/>
                  <a:pt x="14543" y="480"/>
                </a:cubicBezTo>
                <a:cubicBezTo>
                  <a:pt x="15326" y="1246"/>
                  <a:pt x="16093" y="2726"/>
                  <a:pt x="16415" y="3700"/>
                </a:cubicBezTo>
                <a:cubicBezTo>
                  <a:pt x="17028" y="3803"/>
                  <a:pt x="19636" y="4219"/>
                  <a:pt x="19636" y="4985"/>
                </a:cubicBezTo>
                <a:cubicBezTo>
                  <a:pt x="19636" y="5712"/>
                  <a:pt x="17259" y="6127"/>
                  <a:pt x="16660" y="6231"/>
                </a:cubicBezTo>
                <a:cubicBezTo>
                  <a:pt x="16737" y="6932"/>
                  <a:pt x="16630" y="7633"/>
                  <a:pt x="16353" y="8308"/>
                </a:cubicBezTo>
                <a:lnTo>
                  <a:pt x="19636" y="8308"/>
                </a:lnTo>
                <a:lnTo>
                  <a:pt x="18378" y="11228"/>
                </a:lnTo>
                <a:cubicBezTo>
                  <a:pt x="21124" y="12436"/>
                  <a:pt x="21600" y="15927"/>
                  <a:pt x="21600" y="18238"/>
                </a:cubicBezTo>
                <a:cubicBezTo>
                  <a:pt x="21600" y="20354"/>
                  <a:pt x="19959" y="21600"/>
                  <a:pt x="17504" y="21600"/>
                </a:cubicBezTo>
                <a:close/>
              </a:path>
            </a:pathLst>
          </a:custGeom>
          <a:solidFill>
            <a:srgbClr val="FFFFFF"/>
          </a:solidFill>
          <a:ln w="12700" cap="flat">
            <a:noFill/>
            <a:miter lim="400000"/>
          </a:ln>
          <a:effectLst/>
        </p:spPr>
        <p:txBody>
          <a:bodyPr anchor="ctr">
            <a:normAutofit/>
          </a:bodyPr>
          <a:p>
            <a:pPr algn="ctr">
              <a:lnSpc>
                <a:spcPct val="130000"/>
              </a:lnSpc>
            </a:pPr>
            <a:endParaRPr>
              <a:latin typeface="微软雅黑" panose="020B0503020204020204" charset="-122"/>
              <a:ea typeface="微软雅黑" panose="020B0503020204020204" charset="-122"/>
            </a:endParaRPr>
          </a:p>
        </p:txBody>
      </p:sp>
      <p:sp>
        <p:nvSpPr>
          <p:cNvPr id="12" name="任意多边形 11"/>
          <p:cNvSpPr/>
          <p:nvPr>
            <p:custDataLst>
              <p:tags r:id="rId10"/>
            </p:custDataLst>
          </p:nvPr>
        </p:nvSpPr>
        <p:spPr>
          <a:xfrm>
            <a:off x="4653162" y="3741586"/>
            <a:ext cx="1794676" cy="1794674"/>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6765"/>
                  <a:pt x="4835" y="21600"/>
                  <a:pt x="10800" y="21600"/>
                </a:cubicBezTo>
                <a:cubicBezTo>
                  <a:pt x="16765" y="21600"/>
                  <a:pt x="21600" y="16765"/>
                  <a:pt x="21600" y="10800"/>
                </a:cubicBezTo>
                <a:cubicBezTo>
                  <a:pt x="21600" y="4835"/>
                  <a:pt x="16765" y="0"/>
                  <a:pt x="10800" y="0"/>
                </a:cubicBezTo>
                <a:cubicBezTo>
                  <a:pt x="4835" y="0"/>
                  <a:pt x="0" y="4835"/>
                  <a:pt x="0" y="10800"/>
                </a:cubicBezTo>
                <a:close/>
              </a:path>
            </a:pathLst>
          </a:custGeom>
          <a:solidFill>
            <a:srgbClr val="295DAB"/>
          </a:solidFill>
          <a:ln w="12700" cap="flat">
            <a:noFill/>
            <a:miter lim="400000"/>
          </a:ln>
          <a:effectLst/>
        </p:spPr>
        <p:txBody>
          <a:bodyPr wrap="none" lIns="38100" tIns="0" rIns="38100" bIns="216000" anchor="b" anchorCtr="1">
            <a:normAutofit/>
          </a:bodyPr>
          <a:p>
            <a:pPr lvl="0" algn="ctr">
              <a:lnSpc>
                <a:spcPct val="130000"/>
              </a:lnSpc>
              <a:defRPr sz="3200">
                <a:solidFill>
                  <a:srgbClr val="FFFFFF"/>
                </a:solidFill>
              </a:defRPr>
            </a:pPr>
            <a:endParaRPr lang="zh-CN" altLang="en-US" sz="1400" b="1" dirty="0">
              <a:solidFill>
                <a:srgbClr val="FFFFFF">
                  <a:lumMod val="100000"/>
                </a:srgbClr>
              </a:solidFill>
              <a:latin typeface="微软雅黑" panose="020B0503020204020204" charset="-122"/>
              <a:ea typeface="微软雅黑" panose="020B0503020204020204" charset="-122"/>
            </a:endParaRPr>
          </a:p>
        </p:txBody>
      </p:sp>
      <p:sp>
        <p:nvSpPr>
          <p:cNvPr id="13" name="任意多边形 12"/>
          <p:cNvSpPr/>
          <p:nvPr>
            <p:custDataLst>
              <p:tags r:id="rId11"/>
            </p:custDataLst>
          </p:nvPr>
        </p:nvSpPr>
        <p:spPr>
          <a:xfrm>
            <a:off x="5289716" y="4095780"/>
            <a:ext cx="526286" cy="574129"/>
          </a:xfrm>
          <a:custGeom>
            <a:avLst/>
            <a:gdLst/>
            <a:ahLst/>
            <a:cxnLst>
              <a:cxn ang="0">
                <a:pos x="wd2" y="hd2"/>
              </a:cxn>
              <a:cxn ang="5400000">
                <a:pos x="wd2" y="hd2"/>
              </a:cxn>
              <a:cxn ang="10800000">
                <a:pos x="wd2" y="hd2"/>
              </a:cxn>
              <a:cxn ang="16200000">
                <a:pos x="wd2" y="hd2"/>
              </a:cxn>
            </a:cxnLst>
            <a:rect l="0" t="0" r="r" b="b"/>
            <a:pathLst>
              <a:path w="21600" h="21600" extrusionOk="0">
                <a:moveTo>
                  <a:pt x="10800" y="10800"/>
                </a:moveTo>
                <a:cubicBezTo>
                  <a:pt x="7548" y="10800"/>
                  <a:pt x="4909" y="8381"/>
                  <a:pt x="4909" y="5400"/>
                </a:cubicBezTo>
                <a:cubicBezTo>
                  <a:pt x="4909" y="2419"/>
                  <a:pt x="7548" y="0"/>
                  <a:pt x="10800" y="0"/>
                </a:cubicBezTo>
                <a:cubicBezTo>
                  <a:pt x="14052" y="0"/>
                  <a:pt x="16691" y="2419"/>
                  <a:pt x="16691" y="5400"/>
                </a:cubicBezTo>
                <a:cubicBezTo>
                  <a:pt x="16691" y="8381"/>
                  <a:pt x="14052" y="10800"/>
                  <a:pt x="10800" y="10800"/>
                </a:cubicBezTo>
                <a:close/>
                <a:moveTo>
                  <a:pt x="17504" y="21600"/>
                </a:moveTo>
                <a:lnTo>
                  <a:pt x="4096" y="21600"/>
                </a:lnTo>
                <a:cubicBezTo>
                  <a:pt x="1657" y="21600"/>
                  <a:pt x="0" y="20236"/>
                  <a:pt x="0" y="17958"/>
                </a:cubicBezTo>
                <a:cubicBezTo>
                  <a:pt x="0" y="14780"/>
                  <a:pt x="813" y="9900"/>
                  <a:pt x="5308" y="9900"/>
                </a:cubicBezTo>
                <a:cubicBezTo>
                  <a:pt x="5784" y="9900"/>
                  <a:pt x="7793" y="11855"/>
                  <a:pt x="10800" y="11855"/>
                </a:cubicBezTo>
                <a:cubicBezTo>
                  <a:pt x="13807" y="11855"/>
                  <a:pt x="15816" y="9900"/>
                  <a:pt x="16292" y="9900"/>
                </a:cubicBezTo>
                <a:cubicBezTo>
                  <a:pt x="20787" y="9900"/>
                  <a:pt x="21600" y="14780"/>
                  <a:pt x="21600" y="17958"/>
                </a:cubicBezTo>
                <a:cubicBezTo>
                  <a:pt x="21600" y="20236"/>
                  <a:pt x="19943" y="21600"/>
                  <a:pt x="17504" y="21600"/>
                </a:cubicBezTo>
                <a:close/>
              </a:path>
            </a:pathLst>
          </a:custGeom>
          <a:solidFill>
            <a:srgbClr val="FFFFFF"/>
          </a:solidFill>
          <a:ln w="12700" cap="flat">
            <a:noFill/>
            <a:miter lim="400000"/>
          </a:ln>
          <a:effectLst/>
        </p:spPr>
        <p:txBody>
          <a:bodyPr anchor="ctr">
            <a:normAutofit/>
          </a:bodyPr>
          <a:p>
            <a:pPr algn="ctr">
              <a:lnSpc>
                <a:spcPct val="130000"/>
              </a:lnSpc>
            </a:pPr>
            <a:endParaRPr>
              <a:latin typeface="微软雅黑" panose="020B0503020204020204" charset="-122"/>
              <a:ea typeface="微软雅黑" panose="020B0503020204020204" charset="-122"/>
            </a:endParaRPr>
          </a:p>
        </p:txBody>
      </p:sp>
      <p:sp>
        <p:nvSpPr>
          <p:cNvPr id="29" name="文本框 28"/>
          <p:cNvSpPr txBox="1"/>
          <p:nvPr>
            <p:custDataLst>
              <p:tags r:id="rId12"/>
            </p:custDataLst>
          </p:nvPr>
        </p:nvSpPr>
        <p:spPr>
          <a:xfrm>
            <a:off x="8823325" y="2268855"/>
            <a:ext cx="2309495" cy="542290"/>
          </a:xfrm>
          <a:prstGeom prst="rect">
            <a:avLst/>
          </a:prstGeom>
          <a:noFill/>
        </p:spPr>
        <p:txBody>
          <a:bodyPr wrap="square" lIns="90000" tIns="46800" rIns="90000" bIns="46800">
            <a:normAutofit/>
          </a:bodyPr>
          <a:p>
            <a:pPr algn="r">
              <a:lnSpc>
                <a:spcPct val="120000"/>
              </a:lnSpc>
            </a:pPr>
            <a:r>
              <a:rPr lang="zh-CN" altLang="en-US" sz="1400" spc="150" dirty="0">
                <a:latin typeface="微软雅黑" panose="020B0503020204020204" charset="-122"/>
                <a:ea typeface="微软雅黑" panose="020B0503020204020204" charset="-122"/>
              </a:rPr>
              <a:t>为他人提供帮助者。</a:t>
            </a:r>
            <a:endParaRPr lang="zh-CN" altLang="en-US" sz="1400" spc="150" dirty="0">
              <a:latin typeface="微软雅黑" panose="020B0503020204020204" charset="-122"/>
              <a:ea typeface="微软雅黑" panose="020B0503020204020204" charset="-122"/>
            </a:endParaRPr>
          </a:p>
        </p:txBody>
      </p:sp>
      <p:sp>
        <p:nvSpPr>
          <p:cNvPr id="27" name="文本框 26"/>
          <p:cNvSpPr txBox="1"/>
          <p:nvPr>
            <p:custDataLst>
              <p:tags r:id="rId13"/>
            </p:custDataLst>
          </p:nvPr>
        </p:nvSpPr>
        <p:spPr>
          <a:xfrm>
            <a:off x="8842271" y="3587820"/>
            <a:ext cx="2309727" cy="781050"/>
          </a:xfrm>
          <a:prstGeom prst="rect">
            <a:avLst/>
          </a:prstGeom>
          <a:noFill/>
        </p:spPr>
        <p:txBody>
          <a:bodyPr wrap="square" lIns="90000" tIns="46800" rIns="90000" bIns="46800">
            <a:noAutofit/>
          </a:bodyPr>
          <a:p>
            <a:pPr algn="r">
              <a:lnSpc>
                <a:spcPct val="120000"/>
              </a:lnSpc>
            </a:pPr>
            <a:r>
              <a:rPr lang="zh-CN" altLang="en-US" sz="1400" spc="150" dirty="0">
                <a:latin typeface="微软雅黑" panose="020B0503020204020204" charset="-122"/>
                <a:ea typeface="微软雅黑" panose="020B0503020204020204" charset="-122"/>
              </a:rPr>
              <a:t>为从对手的技术中获利，故意在比赛中与对手同跑或跟跑者。</a:t>
            </a:r>
            <a:endParaRPr lang="zh-CN" altLang="en-US" sz="1400" spc="150" dirty="0">
              <a:latin typeface="微软雅黑" panose="020B0503020204020204" charset="-122"/>
              <a:ea typeface="微软雅黑" panose="020B0503020204020204" charset="-122"/>
            </a:endParaRPr>
          </a:p>
        </p:txBody>
      </p:sp>
      <p:sp>
        <p:nvSpPr>
          <p:cNvPr id="25" name="文本框 24"/>
          <p:cNvSpPr txBox="1"/>
          <p:nvPr>
            <p:custDataLst>
              <p:tags r:id="rId14"/>
            </p:custDataLst>
          </p:nvPr>
        </p:nvSpPr>
        <p:spPr>
          <a:xfrm>
            <a:off x="8825761" y="4885760"/>
            <a:ext cx="2309727" cy="781050"/>
          </a:xfrm>
          <a:prstGeom prst="rect">
            <a:avLst/>
          </a:prstGeom>
          <a:noFill/>
        </p:spPr>
        <p:txBody>
          <a:bodyPr wrap="square" lIns="90000" tIns="46800" rIns="90000" bIns="46800">
            <a:normAutofit/>
          </a:bodyPr>
          <a:p>
            <a:pPr algn="r">
              <a:lnSpc>
                <a:spcPct val="120000"/>
              </a:lnSpc>
            </a:pPr>
            <a:r>
              <a:rPr lang="zh-CN" altLang="en-US" sz="1400" spc="150" dirty="0">
                <a:latin typeface="微软雅黑" panose="020B0503020204020204" charset="-122"/>
                <a:ea typeface="微软雅黑" panose="020B0503020204020204" charset="-122"/>
              </a:rPr>
              <a:t>不按规定佩戴号码布者。</a:t>
            </a:r>
            <a:endParaRPr lang="zh-CN" altLang="en-US" sz="1400" spc="150" dirty="0">
              <a:latin typeface="微软雅黑" panose="020B0503020204020204" charset="-122"/>
              <a:ea typeface="微软雅黑" panose="020B0503020204020204" charset="-122"/>
            </a:endParaRPr>
          </a:p>
        </p:txBody>
      </p:sp>
      <p:cxnSp>
        <p:nvCxnSpPr>
          <p:cNvPr id="20" name="直接连接符 19"/>
          <p:cNvCxnSpPr/>
          <p:nvPr>
            <p:custDataLst>
              <p:tags r:id="rId15"/>
            </p:custDataLst>
          </p:nvPr>
        </p:nvCxnSpPr>
        <p:spPr>
          <a:xfrm>
            <a:off x="8825761" y="3044895"/>
            <a:ext cx="2448272" cy="0"/>
          </a:xfrm>
          <a:prstGeom prst="line">
            <a:avLst/>
          </a:prstGeom>
          <a:ln>
            <a:solidFill>
              <a:srgbClr val="FFFFFF">
                <a:lumMod val="75000"/>
              </a:srgbClr>
            </a:solidFill>
          </a:ln>
        </p:spPr>
        <p:style>
          <a:lnRef idx="1">
            <a:srgbClr val="4276AA"/>
          </a:lnRef>
          <a:fillRef idx="0">
            <a:srgbClr val="4276AA"/>
          </a:fillRef>
          <a:effectRef idx="0">
            <a:srgbClr val="4276AA"/>
          </a:effectRef>
          <a:fontRef idx="minor">
            <a:srgbClr val="000000"/>
          </a:fontRef>
        </p:style>
      </p:cxnSp>
      <p:cxnSp>
        <p:nvCxnSpPr>
          <p:cNvPr id="21" name="直接连接符 20"/>
          <p:cNvCxnSpPr/>
          <p:nvPr>
            <p:custDataLst>
              <p:tags r:id="rId16"/>
            </p:custDataLst>
          </p:nvPr>
        </p:nvCxnSpPr>
        <p:spPr>
          <a:xfrm>
            <a:off x="8825761" y="4485075"/>
            <a:ext cx="2448272" cy="0"/>
          </a:xfrm>
          <a:prstGeom prst="line">
            <a:avLst/>
          </a:prstGeom>
          <a:ln>
            <a:solidFill>
              <a:srgbClr val="FFFFFF">
                <a:lumMod val="75000"/>
              </a:srgbClr>
            </a:solidFill>
          </a:ln>
        </p:spPr>
        <p:style>
          <a:lnRef idx="1">
            <a:srgbClr val="4276AA"/>
          </a:lnRef>
          <a:fillRef idx="0">
            <a:srgbClr val="4276AA"/>
          </a:fillRef>
          <a:effectRef idx="0">
            <a:srgbClr val="4276AA"/>
          </a:effectRef>
          <a:fontRef idx="minor">
            <a:srgbClr val="000000"/>
          </a:fontRef>
        </p:style>
      </p:cxnSp>
      <p:sp>
        <p:nvSpPr>
          <p:cNvPr id="15" name="文本框 14"/>
          <p:cNvSpPr txBox="1"/>
          <p:nvPr>
            <p:custDataLst>
              <p:tags r:id="rId17"/>
            </p:custDataLst>
          </p:nvPr>
        </p:nvSpPr>
        <p:spPr>
          <a:xfrm>
            <a:off x="4199988" y="3992650"/>
            <a:ext cx="304321" cy="584775"/>
          </a:xfrm>
          <a:prstGeom prst="rect">
            <a:avLst/>
          </a:prstGeom>
          <a:noFill/>
        </p:spPr>
        <p:txBody>
          <a:bodyPr wrap="square" rtlCol="0">
            <a:normAutofit fontScale="90000" lnSpcReduction="20000"/>
          </a:bodyPr>
          <a:p>
            <a:r>
              <a:rPr lang="en-US" altLang="zh-CN" sz="2400" b="1" dirty="0">
                <a:solidFill>
                  <a:srgbClr val="000000">
                    <a:lumMod val="65000"/>
                    <a:lumOff val="35000"/>
                  </a:srgbClr>
                </a:solidFill>
                <a:latin typeface="微软雅黑" panose="020B0503020204020204" charset="-122"/>
                <a:ea typeface="微软雅黑" panose="020B0503020204020204" charset="-122"/>
              </a:rPr>
              <a:t>2</a:t>
            </a:r>
            <a:endParaRPr lang="en-US" altLang="zh-CN" sz="2400" b="1" dirty="0">
              <a:solidFill>
                <a:srgbClr val="000000">
                  <a:lumMod val="65000"/>
                  <a:lumOff val="35000"/>
                </a:srgbClr>
              </a:solidFill>
              <a:latin typeface="微软雅黑" panose="020B0503020204020204" charset="-122"/>
              <a:ea typeface="微软雅黑" panose="020B0503020204020204" charset="-122"/>
            </a:endParaRPr>
          </a:p>
        </p:txBody>
      </p:sp>
      <p:sp>
        <p:nvSpPr>
          <p:cNvPr id="35" name="文本框 34"/>
          <p:cNvSpPr txBox="1"/>
          <p:nvPr>
            <p:custDataLst>
              <p:tags r:id="rId18"/>
            </p:custDataLst>
          </p:nvPr>
        </p:nvSpPr>
        <p:spPr>
          <a:xfrm>
            <a:off x="4212400" y="4905043"/>
            <a:ext cx="436972" cy="584775"/>
          </a:xfrm>
          <a:prstGeom prst="rect">
            <a:avLst/>
          </a:prstGeom>
          <a:noFill/>
        </p:spPr>
        <p:txBody>
          <a:bodyPr wrap="square" rtlCol="0">
            <a:normAutofit/>
          </a:bodyPr>
          <a:p>
            <a:r>
              <a:rPr lang="en-US" altLang="zh-CN" sz="2400" b="1" dirty="0">
                <a:solidFill>
                  <a:srgbClr val="000000">
                    <a:lumMod val="65000"/>
                    <a:lumOff val="35000"/>
                  </a:srgbClr>
                </a:solidFill>
                <a:latin typeface="微软雅黑" panose="020B0503020204020204" charset="-122"/>
                <a:ea typeface="微软雅黑" panose="020B0503020204020204" charset="-122"/>
              </a:rPr>
              <a:t>3</a:t>
            </a:r>
            <a:endParaRPr lang="en-US" altLang="zh-CN" sz="2400" b="1" dirty="0">
              <a:solidFill>
                <a:srgbClr val="000000">
                  <a:lumMod val="65000"/>
                  <a:lumOff val="35000"/>
                </a:srgbClr>
              </a:solidFill>
              <a:latin typeface="微软雅黑" panose="020B0503020204020204" charset="-122"/>
              <a:ea typeface="微软雅黑" panose="020B0503020204020204" charset="-122"/>
            </a:endParaRPr>
          </a:p>
        </p:txBody>
      </p:sp>
      <p:sp>
        <p:nvSpPr>
          <p:cNvPr id="37" name="文本框 36"/>
          <p:cNvSpPr txBox="1"/>
          <p:nvPr>
            <p:custDataLst>
              <p:tags r:id="rId19"/>
            </p:custDataLst>
          </p:nvPr>
        </p:nvSpPr>
        <p:spPr>
          <a:xfrm>
            <a:off x="8110242" y="2688641"/>
            <a:ext cx="436972" cy="584775"/>
          </a:xfrm>
          <a:prstGeom prst="rect">
            <a:avLst/>
          </a:prstGeom>
          <a:noFill/>
        </p:spPr>
        <p:txBody>
          <a:bodyPr wrap="square" rtlCol="0">
            <a:normAutofit/>
          </a:bodyPr>
          <a:p>
            <a:r>
              <a:rPr lang="en-US" altLang="zh-CN" sz="2400" b="1" dirty="0">
                <a:solidFill>
                  <a:srgbClr val="000000">
                    <a:lumMod val="65000"/>
                    <a:lumOff val="35000"/>
                  </a:srgbClr>
                </a:solidFill>
                <a:latin typeface="微软雅黑" panose="020B0503020204020204" charset="-122"/>
                <a:ea typeface="微软雅黑" panose="020B0503020204020204" charset="-122"/>
              </a:rPr>
              <a:t>4</a:t>
            </a:r>
            <a:endParaRPr lang="en-US" altLang="zh-CN" sz="2400" b="1" dirty="0">
              <a:solidFill>
                <a:srgbClr val="000000">
                  <a:lumMod val="65000"/>
                  <a:lumOff val="35000"/>
                </a:srgbClr>
              </a:solidFill>
              <a:latin typeface="微软雅黑" panose="020B0503020204020204" charset="-122"/>
              <a:ea typeface="微软雅黑" panose="020B0503020204020204" charset="-122"/>
            </a:endParaRPr>
          </a:p>
        </p:txBody>
      </p:sp>
      <p:sp>
        <p:nvSpPr>
          <p:cNvPr id="39" name="文本框 38"/>
          <p:cNvSpPr txBox="1"/>
          <p:nvPr>
            <p:custDataLst>
              <p:tags r:id="rId20"/>
            </p:custDataLst>
          </p:nvPr>
        </p:nvSpPr>
        <p:spPr>
          <a:xfrm>
            <a:off x="8011100" y="3668640"/>
            <a:ext cx="304321" cy="584775"/>
          </a:xfrm>
          <a:prstGeom prst="rect">
            <a:avLst/>
          </a:prstGeom>
          <a:noFill/>
        </p:spPr>
        <p:txBody>
          <a:bodyPr wrap="square" rtlCol="0">
            <a:normAutofit fontScale="90000" lnSpcReduction="20000"/>
          </a:bodyPr>
          <a:p>
            <a:r>
              <a:rPr lang="en-US" altLang="zh-CN" sz="2400" b="1" dirty="0">
                <a:solidFill>
                  <a:srgbClr val="000000">
                    <a:lumMod val="65000"/>
                    <a:lumOff val="35000"/>
                  </a:srgbClr>
                </a:solidFill>
                <a:latin typeface="微软雅黑" panose="020B0503020204020204" charset="-122"/>
                <a:ea typeface="微软雅黑" panose="020B0503020204020204" charset="-122"/>
              </a:rPr>
              <a:t>5</a:t>
            </a:r>
            <a:endParaRPr lang="en-US" altLang="zh-CN" sz="2400" b="1" dirty="0">
              <a:solidFill>
                <a:srgbClr val="000000">
                  <a:lumMod val="65000"/>
                  <a:lumOff val="35000"/>
                </a:srgbClr>
              </a:solidFill>
              <a:latin typeface="微软雅黑" panose="020B0503020204020204" charset="-122"/>
              <a:ea typeface="微软雅黑" panose="020B0503020204020204" charset="-122"/>
            </a:endParaRPr>
          </a:p>
        </p:txBody>
      </p:sp>
      <p:sp>
        <p:nvSpPr>
          <p:cNvPr id="43" name="文本框 42"/>
          <p:cNvSpPr txBox="1"/>
          <p:nvPr>
            <p:custDataLst>
              <p:tags r:id="rId21"/>
            </p:custDataLst>
          </p:nvPr>
        </p:nvSpPr>
        <p:spPr>
          <a:xfrm>
            <a:off x="4928383" y="3334030"/>
            <a:ext cx="304321" cy="584775"/>
          </a:xfrm>
          <a:prstGeom prst="rect">
            <a:avLst/>
          </a:prstGeom>
          <a:noFill/>
        </p:spPr>
        <p:txBody>
          <a:bodyPr wrap="square" rtlCol="0">
            <a:normAutofit fontScale="90000" lnSpcReduction="20000"/>
          </a:bodyPr>
          <a:p>
            <a:r>
              <a:rPr lang="en-US" altLang="zh-CN" sz="2400" b="1" dirty="0">
                <a:solidFill>
                  <a:srgbClr val="000000">
                    <a:lumMod val="65000"/>
                    <a:lumOff val="35000"/>
                  </a:srgbClr>
                </a:solidFill>
                <a:latin typeface="微软雅黑" panose="020B0503020204020204" charset="-122"/>
                <a:ea typeface="微软雅黑" panose="020B0503020204020204" charset="-122"/>
              </a:rPr>
              <a:t>1</a:t>
            </a:r>
            <a:endParaRPr lang="en-US" altLang="zh-CN" sz="2400" b="1" dirty="0">
              <a:solidFill>
                <a:srgbClr val="000000">
                  <a:lumMod val="65000"/>
                  <a:lumOff val="35000"/>
                </a:srgbClr>
              </a:solidFill>
              <a:latin typeface="微软雅黑" panose="020B0503020204020204" charset="-122"/>
              <a:ea typeface="微软雅黑" panose="020B0503020204020204" charset="-122"/>
            </a:endParaRPr>
          </a:p>
        </p:txBody>
      </p:sp>
      <p:sp>
        <p:nvSpPr>
          <p:cNvPr id="45" name="文本框 44"/>
          <p:cNvSpPr txBox="1"/>
          <p:nvPr>
            <p:custDataLst>
              <p:tags r:id="rId22"/>
            </p:custDataLst>
          </p:nvPr>
        </p:nvSpPr>
        <p:spPr>
          <a:xfrm>
            <a:off x="7365477" y="4327889"/>
            <a:ext cx="304321" cy="584775"/>
          </a:xfrm>
          <a:prstGeom prst="rect">
            <a:avLst/>
          </a:prstGeom>
          <a:noFill/>
        </p:spPr>
        <p:txBody>
          <a:bodyPr wrap="square" rtlCol="0">
            <a:normAutofit fontScale="90000" lnSpcReduction="20000"/>
          </a:bodyPr>
          <a:p>
            <a:r>
              <a:rPr lang="en-US" altLang="zh-CN" sz="2400" b="1" dirty="0">
                <a:solidFill>
                  <a:srgbClr val="000000">
                    <a:lumMod val="65000"/>
                    <a:lumOff val="35000"/>
                  </a:srgbClr>
                </a:solidFill>
                <a:latin typeface="微软雅黑" panose="020B0503020204020204" charset="-122"/>
                <a:ea typeface="微软雅黑" panose="020B0503020204020204" charset="-122"/>
              </a:rPr>
              <a:t>6</a:t>
            </a:r>
            <a:endParaRPr lang="en-US" altLang="zh-CN" sz="2400" b="1" dirty="0">
              <a:solidFill>
                <a:srgbClr val="000000">
                  <a:lumMod val="65000"/>
                  <a:lumOff val="35000"/>
                </a:srgbClr>
              </a:solidFill>
              <a:latin typeface="微软雅黑" panose="020B0503020204020204" charset="-122"/>
              <a:ea typeface="微软雅黑" panose="020B0503020204020204" charset="-122"/>
            </a:endParaRPr>
          </a:p>
        </p:txBody>
      </p:sp>
      <p:sp>
        <p:nvSpPr>
          <p:cNvPr id="54" name="文本框 53"/>
          <p:cNvSpPr txBox="1"/>
          <p:nvPr>
            <p:custDataLst>
              <p:tags r:id="rId23"/>
            </p:custDataLst>
          </p:nvPr>
        </p:nvSpPr>
        <p:spPr>
          <a:xfrm>
            <a:off x="1348740" y="2769235"/>
            <a:ext cx="2309495" cy="781685"/>
          </a:xfrm>
          <a:prstGeom prst="rect">
            <a:avLst/>
          </a:prstGeom>
          <a:noFill/>
        </p:spPr>
        <p:txBody>
          <a:bodyPr wrap="square" lIns="90000" tIns="46800" rIns="90000" bIns="46800">
            <a:normAutofit/>
          </a:bodyPr>
          <a:p>
            <a:pPr>
              <a:lnSpc>
                <a:spcPct val="120000"/>
              </a:lnSpc>
            </a:pPr>
            <a:r>
              <a:rPr lang="zh-CN" altLang="en-US" sz="1400" spc="150" dirty="0">
                <a:latin typeface="微软雅黑" panose="020B0503020204020204" charset="-122"/>
                <a:ea typeface="微软雅黑" panose="020B0503020204020204" charset="-122"/>
              </a:rPr>
              <a:t>代表队成员擅自出入预备区，但未造成后果者。</a:t>
            </a:r>
            <a:endParaRPr lang="zh-CN" altLang="en-US" sz="1400" spc="150" dirty="0">
              <a:latin typeface="微软雅黑" panose="020B0503020204020204" charset="-122"/>
              <a:ea typeface="微软雅黑" panose="020B0503020204020204" charset="-122"/>
            </a:endParaRPr>
          </a:p>
        </p:txBody>
      </p:sp>
      <p:sp>
        <p:nvSpPr>
          <p:cNvPr id="55" name="文本框 54"/>
          <p:cNvSpPr txBox="1"/>
          <p:nvPr>
            <p:custDataLst>
              <p:tags r:id="rId24"/>
            </p:custDataLst>
          </p:nvPr>
        </p:nvSpPr>
        <p:spPr>
          <a:xfrm>
            <a:off x="1365885" y="4210050"/>
            <a:ext cx="2309495" cy="781050"/>
          </a:xfrm>
          <a:prstGeom prst="rect">
            <a:avLst/>
          </a:prstGeom>
          <a:noFill/>
        </p:spPr>
        <p:txBody>
          <a:bodyPr wrap="square" lIns="90000" tIns="46800" rIns="90000" bIns="46800">
            <a:normAutofit/>
          </a:bodyPr>
          <a:p>
            <a:pPr>
              <a:lnSpc>
                <a:spcPct val="120000"/>
              </a:lnSpc>
            </a:pPr>
            <a:r>
              <a:rPr lang="zh-CN" altLang="en-US" sz="1400" spc="150" dirty="0">
                <a:latin typeface="微软雅黑" panose="020B0503020204020204" charset="-122"/>
                <a:ea typeface="微软雅黑" panose="020B0503020204020204" charset="-122"/>
              </a:rPr>
              <a:t>在出发区提前取图和抢先出发者。</a:t>
            </a:r>
            <a:endParaRPr lang="zh-CN" altLang="en-US" sz="1400" spc="150" dirty="0">
              <a:latin typeface="微软雅黑" panose="020B0503020204020204" charset="-122"/>
              <a:ea typeface="微软雅黑" panose="020B0503020204020204" charset="-122"/>
            </a:endParaRPr>
          </a:p>
        </p:txBody>
      </p:sp>
      <p:sp>
        <p:nvSpPr>
          <p:cNvPr id="56" name="文本框 55"/>
          <p:cNvSpPr txBox="1"/>
          <p:nvPr>
            <p:custDataLst>
              <p:tags r:id="rId25"/>
            </p:custDataLst>
          </p:nvPr>
        </p:nvSpPr>
        <p:spPr>
          <a:xfrm>
            <a:off x="1365885" y="5507990"/>
            <a:ext cx="2309495" cy="781050"/>
          </a:xfrm>
          <a:prstGeom prst="rect">
            <a:avLst/>
          </a:prstGeom>
          <a:noFill/>
        </p:spPr>
        <p:txBody>
          <a:bodyPr wrap="square" lIns="90000" tIns="46800" rIns="90000" bIns="46800">
            <a:normAutofit/>
          </a:bodyPr>
          <a:p>
            <a:pPr>
              <a:lnSpc>
                <a:spcPct val="120000"/>
              </a:lnSpc>
            </a:pPr>
            <a:r>
              <a:rPr lang="zh-CN" altLang="en-US" sz="1400" spc="150" dirty="0">
                <a:latin typeface="微软雅黑" panose="020B0503020204020204" charset="-122"/>
                <a:ea typeface="微软雅黑" panose="020B0503020204020204" charset="-122"/>
              </a:rPr>
              <a:t>接受他人帮助者。</a:t>
            </a:r>
            <a:endParaRPr lang="zh-CN" altLang="en-US" sz="1400" spc="150" dirty="0">
              <a:latin typeface="微软雅黑" panose="020B0503020204020204" charset="-122"/>
              <a:ea typeface="微软雅黑" panose="020B0503020204020204" charset="-122"/>
            </a:endParaRPr>
          </a:p>
        </p:txBody>
      </p:sp>
      <p:cxnSp>
        <p:nvCxnSpPr>
          <p:cNvPr id="57" name="直接连接符 56"/>
          <p:cNvCxnSpPr/>
          <p:nvPr>
            <p:custDataLst>
              <p:tags r:id="rId26"/>
            </p:custDataLst>
          </p:nvPr>
        </p:nvCxnSpPr>
        <p:spPr>
          <a:xfrm>
            <a:off x="959485" y="3667125"/>
            <a:ext cx="2448560" cy="0"/>
          </a:xfrm>
          <a:prstGeom prst="line">
            <a:avLst/>
          </a:prstGeom>
          <a:ln>
            <a:solidFill>
              <a:srgbClr val="FFFFFF">
                <a:lumMod val="75000"/>
              </a:srgbClr>
            </a:solidFill>
          </a:ln>
        </p:spPr>
        <p:style>
          <a:lnRef idx="1">
            <a:srgbClr val="4276AA"/>
          </a:lnRef>
          <a:fillRef idx="0">
            <a:srgbClr val="4276AA"/>
          </a:fillRef>
          <a:effectRef idx="0">
            <a:srgbClr val="4276AA"/>
          </a:effectRef>
          <a:fontRef idx="minor">
            <a:srgbClr val="000000"/>
          </a:fontRef>
        </p:style>
      </p:cxnSp>
      <p:cxnSp>
        <p:nvCxnSpPr>
          <p:cNvPr id="58" name="直接连接符 57"/>
          <p:cNvCxnSpPr/>
          <p:nvPr>
            <p:custDataLst>
              <p:tags r:id="rId27"/>
            </p:custDataLst>
          </p:nvPr>
        </p:nvCxnSpPr>
        <p:spPr>
          <a:xfrm>
            <a:off x="959485" y="5107305"/>
            <a:ext cx="2448560" cy="0"/>
          </a:xfrm>
          <a:prstGeom prst="line">
            <a:avLst/>
          </a:prstGeom>
          <a:ln>
            <a:solidFill>
              <a:srgbClr val="FFFFFF">
                <a:lumMod val="75000"/>
              </a:srgbClr>
            </a:solidFill>
          </a:ln>
        </p:spPr>
        <p:style>
          <a:lnRef idx="1">
            <a:srgbClr val="4276AA"/>
          </a:lnRef>
          <a:fillRef idx="0">
            <a:srgbClr val="4276AA"/>
          </a:fillRef>
          <a:effectRef idx="0">
            <a:srgbClr val="4276AA"/>
          </a:effectRef>
          <a:fontRef idx="minor">
            <a:srgbClr val="000000"/>
          </a:fontRef>
        </p:style>
      </p:cxnSp>
    </p:spTree>
  </p:cSld>
  <p:clrMapOvr>
    <a:masterClrMapping/>
  </p:clrMapOvr>
  <mc:AlternateContent xmlns:mc="http://schemas.openxmlformats.org/markup-compatibility/2006">
    <mc:Choice xmlns:p14="http://schemas.microsoft.com/office/powerpoint/2010/main" Requires="p14">
      <p:transition spd="slow" p14:dur="1250">
        <p:checker/>
      </p:transition>
    </mc:Choice>
    <mc:Fallback>
      <p:transition spd="slow">
        <p:checker/>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2" name="文本框 1"/>
          <p:cNvSpPr txBox="1"/>
          <p:nvPr/>
        </p:nvSpPr>
        <p:spPr>
          <a:xfrm>
            <a:off x="801370" y="85090"/>
            <a:ext cx="906335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第四节 定向运动竞赛规则</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3838575" y="1050290"/>
            <a:ext cx="451548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二、下列情况判运动员成绩无效</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sp>
        <p:nvSpPr>
          <p:cNvPr id="34" name="文本框 33"/>
          <p:cNvSpPr txBox="1"/>
          <p:nvPr>
            <p:custDataLst>
              <p:tags r:id="rId2"/>
            </p:custDataLst>
          </p:nvPr>
        </p:nvSpPr>
        <p:spPr>
          <a:xfrm>
            <a:off x="1115695" y="2569210"/>
            <a:ext cx="1720215" cy="914400"/>
          </a:xfrm>
          <a:prstGeom prst="rect">
            <a:avLst/>
          </a:prstGeom>
        </p:spPr>
        <p:txBody>
          <a:bodyPr wrap="square" tIns="0" bIns="46800">
            <a:normAutofit/>
          </a:bodyPr>
          <a:lstStyle/>
          <a:p>
            <a:pPr marL="0" lvl="0" indent="0" algn="just" defTabSz="1171575">
              <a:lnSpc>
                <a:spcPct val="120000"/>
              </a:lnSpc>
              <a:spcBef>
                <a:spcPts val="0"/>
              </a:spcBef>
              <a:spcAft>
                <a:spcPts val="0"/>
              </a:spcAft>
              <a:buSzPct val="100000"/>
              <a:defRPr/>
            </a:pPr>
            <a:r>
              <a:rPr lang="zh-CN" altLang="en-US" sz="1400" spc="150" dirty="0">
                <a:solidFill>
                  <a:srgbClr val="000000"/>
                </a:solidFill>
                <a:latin typeface="微软雅黑" panose="020B0503020204020204" charset="-122"/>
                <a:ea typeface="微软雅黑" panose="020B0503020204020204" charset="-122"/>
              </a:rPr>
              <a:t>冒名顶替参加竞赛者。</a:t>
            </a:r>
            <a:endParaRPr lang="zh-CN" altLang="en-US" sz="1400" spc="150" dirty="0">
              <a:solidFill>
                <a:srgbClr val="000000"/>
              </a:solidFill>
              <a:latin typeface="微软雅黑" panose="020B0503020204020204" charset="-122"/>
              <a:ea typeface="微软雅黑" panose="020B0503020204020204" charset="-122"/>
            </a:endParaRPr>
          </a:p>
        </p:txBody>
      </p:sp>
      <p:sp>
        <p:nvSpPr>
          <p:cNvPr id="48" name="任意多边形 47"/>
          <p:cNvSpPr/>
          <p:nvPr>
            <p:custDataLst>
              <p:tags r:id="rId3"/>
            </p:custDataLst>
          </p:nvPr>
        </p:nvSpPr>
        <p:spPr>
          <a:xfrm>
            <a:off x="1082040" y="1882775"/>
            <a:ext cx="468000" cy="468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95DAB"/>
          </a:solidFill>
          <a:ln w="12700" cap="flat">
            <a:noFill/>
            <a:miter lim="400000"/>
          </a:ln>
          <a:effectLst/>
        </p:spPr>
        <p:txBody>
          <a:bodyPr anchor="ctr"/>
          <a:lstStyle/>
          <a:p>
            <a:pPr algn="ctr">
              <a:lnSpc>
                <a:spcPct val="130000"/>
              </a:lnSpc>
            </a:pPr>
            <a:r>
              <a:rPr lang="en-US" b="1">
                <a:solidFill>
                  <a:schemeClr val="bg1"/>
                </a:solidFill>
                <a:latin typeface="微软雅黑" panose="020B0503020204020204" charset="-122"/>
                <a:ea typeface="微软雅黑" panose="020B0503020204020204" charset="-122"/>
              </a:rPr>
              <a:t>1</a:t>
            </a:r>
            <a:endParaRPr lang="en-US" b="1">
              <a:solidFill>
                <a:schemeClr val="bg1"/>
              </a:solidFill>
              <a:latin typeface="微软雅黑" panose="020B0503020204020204" charset="-122"/>
              <a:ea typeface="微软雅黑" panose="020B0503020204020204" charset="-122"/>
            </a:endParaRPr>
          </a:p>
        </p:txBody>
      </p:sp>
      <p:sp>
        <p:nvSpPr>
          <p:cNvPr id="51" name="文本框 50"/>
          <p:cNvSpPr txBox="1"/>
          <p:nvPr>
            <p:custDataLst>
              <p:tags r:id="rId4"/>
            </p:custDataLst>
          </p:nvPr>
        </p:nvSpPr>
        <p:spPr>
          <a:xfrm>
            <a:off x="3211830" y="2582545"/>
            <a:ext cx="1720215" cy="914400"/>
          </a:xfrm>
          <a:prstGeom prst="rect">
            <a:avLst/>
          </a:prstGeom>
        </p:spPr>
        <p:txBody>
          <a:bodyPr wrap="square" tIns="0" bIns="46800">
            <a:normAutofit/>
          </a:bodyPr>
          <a:lstStyle/>
          <a:p>
            <a:pPr marL="0" lvl="0" indent="0" algn="just" defTabSz="1171575">
              <a:lnSpc>
                <a:spcPct val="120000"/>
              </a:lnSpc>
              <a:spcBef>
                <a:spcPts val="0"/>
              </a:spcBef>
              <a:spcAft>
                <a:spcPts val="0"/>
              </a:spcAft>
              <a:buSzPct val="100000"/>
              <a:defRPr/>
            </a:pPr>
            <a:r>
              <a:rPr lang="zh-CN" altLang="en-US" sz="1400" spc="150" dirty="0">
                <a:solidFill>
                  <a:srgbClr val="000000"/>
                </a:solidFill>
                <a:latin typeface="微软雅黑" panose="020B0503020204020204" charset="-122"/>
                <a:ea typeface="微软雅黑" panose="020B0503020204020204" charset="-122"/>
              </a:rPr>
              <a:t>竞赛中使用交通工具者。</a:t>
            </a:r>
            <a:endParaRPr lang="zh-CN" altLang="en-US" sz="1400" spc="150" dirty="0">
              <a:solidFill>
                <a:srgbClr val="000000"/>
              </a:solidFill>
              <a:latin typeface="微软雅黑" panose="020B0503020204020204" charset="-122"/>
              <a:ea typeface="微软雅黑" panose="020B0503020204020204" charset="-122"/>
            </a:endParaRPr>
          </a:p>
        </p:txBody>
      </p:sp>
      <p:sp>
        <p:nvSpPr>
          <p:cNvPr id="53" name="文本框 52"/>
          <p:cNvSpPr txBox="1"/>
          <p:nvPr>
            <p:custDataLst>
              <p:tags r:id="rId5"/>
            </p:custDataLst>
          </p:nvPr>
        </p:nvSpPr>
        <p:spPr>
          <a:xfrm>
            <a:off x="5307330" y="2582545"/>
            <a:ext cx="1720215" cy="914400"/>
          </a:xfrm>
          <a:prstGeom prst="rect">
            <a:avLst/>
          </a:prstGeom>
        </p:spPr>
        <p:txBody>
          <a:bodyPr wrap="square" tIns="0" bIns="46800">
            <a:noAutofit/>
          </a:bodyPr>
          <a:lstStyle/>
          <a:p>
            <a:pPr lvl="0" algn="just" defTabSz="1171575">
              <a:lnSpc>
                <a:spcPct val="120000"/>
              </a:lnSpc>
              <a:spcBef>
                <a:spcPct val="0"/>
              </a:spcBef>
              <a:defRPr/>
            </a:pPr>
            <a:r>
              <a:rPr lang="zh-CN" altLang="en-US" sz="1400" spc="150" dirty="0">
                <a:latin typeface="微软雅黑" panose="020B0503020204020204" charset="-122"/>
                <a:ea typeface="微软雅黑" panose="020B0503020204020204" charset="-122"/>
              </a:rPr>
              <a:t>有证据表明在竞赛前勘察过路线者。</a:t>
            </a:r>
            <a:endParaRPr lang="zh-CN" altLang="en-US" sz="1400" spc="150" dirty="0">
              <a:latin typeface="微软雅黑" panose="020B0503020204020204" charset="-122"/>
              <a:ea typeface="微软雅黑" panose="020B0503020204020204" charset="-122"/>
            </a:endParaRPr>
          </a:p>
        </p:txBody>
      </p:sp>
      <p:sp>
        <p:nvSpPr>
          <p:cNvPr id="60" name="文本框 59"/>
          <p:cNvSpPr txBox="1"/>
          <p:nvPr>
            <p:custDataLst>
              <p:tags r:id="rId6"/>
            </p:custDataLst>
          </p:nvPr>
        </p:nvSpPr>
        <p:spPr>
          <a:xfrm>
            <a:off x="7404100" y="2578735"/>
            <a:ext cx="1720215" cy="914400"/>
          </a:xfrm>
          <a:prstGeom prst="rect">
            <a:avLst/>
          </a:prstGeom>
        </p:spPr>
        <p:txBody>
          <a:bodyPr wrap="square" tIns="0" bIns="46800">
            <a:normAutofit/>
          </a:bodyPr>
          <a:lstStyle/>
          <a:p>
            <a:pPr lvl="0" algn="just">
              <a:lnSpc>
                <a:spcPct val="120000"/>
              </a:lnSpc>
              <a:spcBef>
                <a:spcPct val="0"/>
              </a:spcBef>
              <a:defRPr/>
            </a:pPr>
            <a:r>
              <a:rPr lang="zh-CN" altLang="en-US" sz="1400" spc="150" dirty="0">
                <a:latin typeface="微软雅黑" panose="020B0503020204020204" charset="-122"/>
                <a:ea typeface="微软雅黑" panose="020B0503020204020204" charset="-122"/>
              </a:rPr>
              <a:t>未通过全部检查点者。</a:t>
            </a:r>
            <a:endParaRPr lang="zh-CN" altLang="en-US" sz="1400" spc="150" dirty="0">
              <a:latin typeface="微软雅黑" panose="020B0503020204020204" charset="-122"/>
              <a:ea typeface="微软雅黑" panose="020B0503020204020204" charset="-122"/>
            </a:endParaRPr>
          </a:p>
        </p:txBody>
      </p:sp>
      <p:sp>
        <p:nvSpPr>
          <p:cNvPr id="62" name="任意多边形 61"/>
          <p:cNvSpPr/>
          <p:nvPr>
            <p:custDataLst>
              <p:tags r:id="rId7"/>
            </p:custDataLst>
          </p:nvPr>
        </p:nvSpPr>
        <p:spPr>
          <a:xfrm>
            <a:off x="5273675" y="1907540"/>
            <a:ext cx="468000" cy="468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95DAB"/>
          </a:solidFill>
          <a:ln w="12700" cap="flat">
            <a:noFill/>
            <a:miter lim="400000"/>
          </a:ln>
          <a:effectLst/>
        </p:spPr>
        <p:txBody>
          <a:bodyPr anchor="ctr"/>
          <a:lstStyle/>
          <a:p>
            <a:pPr algn="ctr">
              <a:lnSpc>
                <a:spcPct val="130000"/>
              </a:lnSpc>
            </a:pPr>
            <a:r>
              <a:rPr lang="en-US" b="1">
                <a:solidFill>
                  <a:schemeClr val="bg1"/>
                </a:solidFill>
                <a:latin typeface="微软雅黑" panose="020B0503020204020204" charset="-122"/>
                <a:ea typeface="微软雅黑" panose="020B0503020204020204" charset="-122"/>
              </a:rPr>
              <a:t>3</a:t>
            </a:r>
            <a:endParaRPr lang="en-US" b="1">
              <a:solidFill>
                <a:schemeClr val="bg1"/>
              </a:solidFill>
              <a:latin typeface="微软雅黑" panose="020B0503020204020204" charset="-122"/>
              <a:ea typeface="微软雅黑" panose="020B0503020204020204" charset="-122"/>
            </a:endParaRPr>
          </a:p>
        </p:txBody>
      </p:sp>
      <p:sp>
        <p:nvSpPr>
          <p:cNvPr id="64" name="任意多边形 63"/>
          <p:cNvSpPr/>
          <p:nvPr>
            <p:custDataLst>
              <p:tags r:id="rId8"/>
            </p:custDataLst>
          </p:nvPr>
        </p:nvSpPr>
        <p:spPr>
          <a:xfrm>
            <a:off x="7370445" y="1907540"/>
            <a:ext cx="468000" cy="468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95DAB"/>
          </a:solidFill>
          <a:ln w="12700" cap="flat">
            <a:noFill/>
            <a:miter lim="400000"/>
          </a:ln>
          <a:effectLst/>
        </p:spPr>
        <p:txBody>
          <a:bodyPr anchor="ctr"/>
          <a:lstStyle/>
          <a:p>
            <a:pPr algn="ctr">
              <a:lnSpc>
                <a:spcPct val="130000"/>
              </a:lnSpc>
            </a:pPr>
            <a:r>
              <a:rPr lang="en-US" b="1">
                <a:solidFill>
                  <a:schemeClr val="bg1"/>
                </a:solidFill>
                <a:latin typeface="微软雅黑" panose="020B0503020204020204" charset="-122"/>
                <a:ea typeface="微软雅黑" panose="020B0503020204020204" charset="-122"/>
              </a:rPr>
              <a:t>4</a:t>
            </a:r>
            <a:endParaRPr lang="en-US" b="1">
              <a:solidFill>
                <a:schemeClr val="bg1"/>
              </a:solidFill>
              <a:latin typeface="微软雅黑" panose="020B0503020204020204" charset="-122"/>
              <a:ea typeface="微软雅黑" panose="020B0503020204020204" charset="-122"/>
            </a:endParaRPr>
          </a:p>
        </p:txBody>
      </p:sp>
      <p:sp>
        <p:nvSpPr>
          <p:cNvPr id="66" name="任意多边形 65"/>
          <p:cNvSpPr/>
          <p:nvPr>
            <p:custDataLst>
              <p:tags r:id="rId9"/>
            </p:custDataLst>
          </p:nvPr>
        </p:nvSpPr>
        <p:spPr>
          <a:xfrm>
            <a:off x="3177540" y="1896110"/>
            <a:ext cx="468000" cy="468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95DAB"/>
          </a:solidFill>
          <a:ln w="12700" cap="flat">
            <a:noFill/>
            <a:miter lim="400000"/>
          </a:ln>
          <a:effectLst/>
        </p:spPr>
        <p:txBody>
          <a:bodyPr anchor="ctr"/>
          <a:lstStyle/>
          <a:p>
            <a:pPr algn="ctr">
              <a:lnSpc>
                <a:spcPct val="130000"/>
              </a:lnSpc>
            </a:pPr>
            <a:r>
              <a:rPr lang="en-US" b="1">
                <a:solidFill>
                  <a:schemeClr val="bg1"/>
                </a:solidFill>
                <a:latin typeface="微软雅黑" panose="020B0503020204020204" charset="-122"/>
                <a:ea typeface="微软雅黑" panose="020B0503020204020204" charset="-122"/>
              </a:rPr>
              <a:t>2</a:t>
            </a:r>
            <a:endParaRPr lang="en-US" b="1">
              <a:solidFill>
                <a:schemeClr val="bg1"/>
              </a:solidFill>
              <a:latin typeface="微软雅黑" panose="020B0503020204020204" charset="-122"/>
              <a:ea typeface="微软雅黑" panose="020B0503020204020204" charset="-122"/>
            </a:endParaRPr>
          </a:p>
        </p:txBody>
      </p:sp>
      <p:sp>
        <p:nvSpPr>
          <p:cNvPr id="68" name="任意多边形 67"/>
          <p:cNvSpPr/>
          <p:nvPr>
            <p:custDataLst>
              <p:tags r:id="rId10"/>
            </p:custDataLst>
          </p:nvPr>
        </p:nvSpPr>
        <p:spPr>
          <a:xfrm rot="10800000">
            <a:off x="2087245" y="3521075"/>
            <a:ext cx="2891155" cy="81280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path>
            </a:pathLst>
          </a:custGeom>
          <a:noFill/>
          <a:ln w="12700" cap="flat">
            <a:solidFill>
              <a:srgbClr val="000000">
                <a:lumMod val="40000"/>
                <a:lumOff val="60000"/>
              </a:srgbClr>
            </a:solidFill>
            <a:prstDash val="solid"/>
            <a:miter lim="400000"/>
            <a:headEnd type="oval" w="med" len="med"/>
            <a:tailEnd type="oval" w="med" len="med"/>
          </a:ln>
          <a:effectLst/>
        </p:spPr>
        <p:txBody>
          <a:bodyPr anchor="ctr"/>
          <a:lstStyle/>
          <a:p>
            <a:pPr algn="ctr">
              <a:lnSpc>
                <a:spcPct val="130000"/>
              </a:lnSpc>
            </a:pPr>
          </a:p>
        </p:txBody>
      </p:sp>
      <p:sp>
        <p:nvSpPr>
          <p:cNvPr id="69" name="任意多边形 68"/>
          <p:cNvSpPr/>
          <p:nvPr>
            <p:custDataLst>
              <p:tags r:id="rId11"/>
            </p:custDataLst>
          </p:nvPr>
        </p:nvSpPr>
        <p:spPr>
          <a:xfrm rot="10800000">
            <a:off x="4313555" y="3521075"/>
            <a:ext cx="946150" cy="54991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path>
            </a:pathLst>
          </a:custGeom>
          <a:noFill/>
          <a:ln w="12700" cap="flat">
            <a:solidFill>
              <a:srgbClr val="000000">
                <a:lumMod val="40000"/>
                <a:lumOff val="60000"/>
              </a:srgbClr>
            </a:solidFill>
            <a:prstDash val="solid"/>
            <a:miter lim="400000"/>
            <a:headEnd type="oval" w="med" len="med"/>
            <a:tailEnd type="oval" w="med" len="med"/>
          </a:ln>
          <a:effectLst/>
        </p:spPr>
        <p:txBody>
          <a:bodyPr anchor="ctr"/>
          <a:lstStyle/>
          <a:p>
            <a:pPr algn="ctr">
              <a:lnSpc>
                <a:spcPct val="130000"/>
              </a:lnSpc>
            </a:pPr>
          </a:p>
        </p:txBody>
      </p:sp>
      <p:sp>
        <p:nvSpPr>
          <p:cNvPr id="70" name="任意多边形 69"/>
          <p:cNvSpPr/>
          <p:nvPr>
            <p:custDataLst>
              <p:tags r:id="rId12"/>
            </p:custDataLst>
          </p:nvPr>
        </p:nvSpPr>
        <p:spPr>
          <a:xfrm rot="10800000" flipH="1">
            <a:off x="7107555" y="3521075"/>
            <a:ext cx="897890" cy="54991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path>
            </a:pathLst>
          </a:custGeom>
          <a:noFill/>
          <a:ln w="12700" cap="flat">
            <a:solidFill>
              <a:srgbClr val="000000">
                <a:lumMod val="40000"/>
                <a:lumOff val="60000"/>
              </a:srgbClr>
            </a:solidFill>
            <a:prstDash val="solid"/>
            <a:miter lim="400000"/>
            <a:headEnd type="oval" w="med" len="med"/>
            <a:tailEnd type="oval" w="med" len="med"/>
          </a:ln>
          <a:effectLst/>
        </p:spPr>
        <p:txBody>
          <a:bodyPr anchor="ctr"/>
          <a:lstStyle/>
          <a:p>
            <a:pPr algn="ctr">
              <a:lnSpc>
                <a:spcPct val="130000"/>
              </a:lnSpc>
            </a:pPr>
          </a:p>
        </p:txBody>
      </p:sp>
      <p:sp>
        <p:nvSpPr>
          <p:cNvPr id="71" name="任意多边形 70"/>
          <p:cNvSpPr/>
          <p:nvPr>
            <p:custDataLst>
              <p:tags r:id="rId13"/>
            </p:custDataLst>
          </p:nvPr>
        </p:nvSpPr>
        <p:spPr>
          <a:xfrm rot="10800000" flipH="1">
            <a:off x="7464425" y="3521075"/>
            <a:ext cx="2512695" cy="81280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path>
            </a:pathLst>
          </a:custGeom>
          <a:noFill/>
          <a:ln w="12700" cap="flat">
            <a:solidFill>
              <a:srgbClr val="000000">
                <a:lumMod val="40000"/>
                <a:lumOff val="60000"/>
              </a:srgbClr>
            </a:solidFill>
            <a:prstDash val="solid"/>
            <a:miter lim="400000"/>
            <a:headEnd type="oval" w="med" len="med"/>
            <a:tailEnd type="oval" w="med" len="med"/>
          </a:ln>
          <a:effectLst/>
        </p:spPr>
        <p:txBody>
          <a:bodyPr anchor="ctr"/>
          <a:lstStyle/>
          <a:p>
            <a:pPr algn="ctr">
              <a:lnSpc>
                <a:spcPct val="130000"/>
              </a:lnSpc>
            </a:pPr>
          </a:p>
        </p:txBody>
      </p:sp>
      <p:sp>
        <p:nvSpPr>
          <p:cNvPr id="72" name="下箭头 2"/>
          <p:cNvSpPr/>
          <p:nvPr>
            <p:custDataLst>
              <p:tags r:id="rId14"/>
            </p:custDataLst>
          </p:nvPr>
        </p:nvSpPr>
        <p:spPr>
          <a:xfrm rot="10800000">
            <a:off x="3957955" y="4428490"/>
            <a:ext cx="1379855" cy="2077720"/>
          </a:xfrm>
          <a:prstGeom prst="downArrow">
            <a:avLst/>
          </a:prstGeom>
          <a:solidFill>
            <a:schemeClr val="accent5">
              <a:lumMod val="20000"/>
              <a:lumOff val="80000"/>
            </a:schemeClr>
          </a:solidFill>
          <a:ln w="38100">
            <a:solidFill>
              <a:srgbClr val="FFFFFF"/>
            </a:solid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p>
        </p:txBody>
      </p:sp>
      <p:sp>
        <p:nvSpPr>
          <p:cNvPr id="73" name="下箭头 72"/>
          <p:cNvSpPr/>
          <p:nvPr>
            <p:custDataLst>
              <p:tags r:id="rId15"/>
            </p:custDataLst>
          </p:nvPr>
        </p:nvSpPr>
        <p:spPr>
          <a:xfrm rot="10800000">
            <a:off x="4697730" y="4428490"/>
            <a:ext cx="1379855" cy="2077720"/>
          </a:xfrm>
          <a:prstGeom prst="downArrow">
            <a:avLst/>
          </a:prstGeom>
          <a:solidFill>
            <a:schemeClr val="accent2">
              <a:lumMod val="60000"/>
              <a:lumOff val="40000"/>
            </a:schemeClr>
          </a:solidFill>
          <a:ln w="38100">
            <a:solidFill>
              <a:srgbClr val="FFFFFF"/>
            </a:solid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p>
        </p:txBody>
      </p:sp>
      <p:sp>
        <p:nvSpPr>
          <p:cNvPr id="74" name="下箭头 73"/>
          <p:cNvSpPr/>
          <p:nvPr>
            <p:custDataLst>
              <p:tags r:id="rId16"/>
            </p:custDataLst>
          </p:nvPr>
        </p:nvSpPr>
        <p:spPr>
          <a:xfrm rot="10800000">
            <a:off x="5553710" y="4428490"/>
            <a:ext cx="1379855" cy="2077720"/>
          </a:xfrm>
          <a:prstGeom prst="downArrow">
            <a:avLst/>
          </a:prstGeom>
          <a:solidFill>
            <a:schemeClr val="accent5"/>
          </a:solidFill>
          <a:ln w="38100">
            <a:solidFill>
              <a:srgbClr val="FFFFFF"/>
            </a:solid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p>
        </p:txBody>
      </p:sp>
      <p:sp>
        <p:nvSpPr>
          <p:cNvPr id="75" name="下箭头 74"/>
          <p:cNvSpPr/>
          <p:nvPr>
            <p:custDataLst>
              <p:tags r:id="rId17"/>
            </p:custDataLst>
          </p:nvPr>
        </p:nvSpPr>
        <p:spPr>
          <a:xfrm rot="10800000">
            <a:off x="6403975" y="4428490"/>
            <a:ext cx="1379855" cy="2077720"/>
          </a:xfrm>
          <a:prstGeom prst="downArrow">
            <a:avLst/>
          </a:prstGeom>
          <a:solidFill>
            <a:schemeClr val="accent2"/>
          </a:solidFill>
          <a:ln w="38100">
            <a:solidFill>
              <a:srgbClr val="FFFFFF"/>
            </a:solid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p>
        </p:txBody>
      </p:sp>
      <p:sp>
        <p:nvSpPr>
          <p:cNvPr id="76" name="下箭头 75"/>
          <p:cNvSpPr/>
          <p:nvPr>
            <p:custDataLst>
              <p:tags r:id="rId18"/>
            </p:custDataLst>
          </p:nvPr>
        </p:nvSpPr>
        <p:spPr>
          <a:xfrm rot="10800000">
            <a:off x="7178675" y="4428490"/>
            <a:ext cx="1379855" cy="2077720"/>
          </a:xfrm>
          <a:prstGeom prst="downArrow">
            <a:avLst/>
          </a:prstGeom>
          <a:solidFill>
            <a:srgbClr val="295DAB"/>
          </a:solidFill>
          <a:ln w="38100">
            <a:solidFill>
              <a:srgbClr val="FFFFFF"/>
            </a:solid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p>
        </p:txBody>
      </p:sp>
      <p:sp>
        <p:nvSpPr>
          <p:cNvPr id="77" name="梯形 76"/>
          <p:cNvSpPr/>
          <p:nvPr>
            <p:custDataLst>
              <p:tags r:id="rId19"/>
            </p:custDataLst>
          </p:nvPr>
        </p:nvSpPr>
        <p:spPr>
          <a:xfrm>
            <a:off x="3086100" y="6243955"/>
            <a:ext cx="6318885" cy="338455"/>
          </a:xfrm>
          <a:prstGeom prst="trapezoid">
            <a:avLst>
              <a:gd name="adj" fmla="val 242850"/>
            </a:avLst>
          </a:prstGeom>
          <a:solidFill>
            <a:srgbClr val="295DAB"/>
          </a:solidFill>
          <a:ln>
            <a:noFill/>
          </a:ln>
        </p:spPr>
        <p:style>
          <a:lnRef idx="2">
            <a:srgbClr val="4276AA">
              <a:shade val="50000"/>
            </a:srgbClr>
          </a:lnRef>
          <a:fillRef idx="1">
            <a:srgbClr val="4276AA"/>
          </a:fillRef>
          <a:effectRef idx="0">
            <a:srgbClr val="4276AA"/>
          </a:effectRef>
          <a:fontRef idx="minor">
            <a:srgbClr val="FFFFFF"/>
          </a:fontRef>
        </p:style>
        <p:txBody>
          <a:bodyPr wrap="none" tIns="0" bIns="0" anchor="ctr">
            <a:normAutofit/>
          </a:bodyPr>
          <a:lstStyle/>
          <a:p>
            <a:pPr algn="ctr">
              <a:lnSpc>
                <a:spcPct val="130000"/>
              </a:lnSpc>
            </a:pPr>
            <a:endParaRPr lang="zh-CN" altLang="en-US" sz="1400" b="1" dirty="0"/>
          </a:p>
        </p:txBody>
      </p:sp>
      <p:sp>
        <p:nvSpPr>
          <p:cNvPr id="78" name="文本框 77"/>
          <p:cNvSpPr txBox="1"/>
          <p:nvPr>
            <p:custDataLst>
              <p:tags r:id="rId20"/>
            </p:custDataLst>
          </p:nvPr>
        </p:nvSpPr>
        <p:spPr>
          <a:xfrm>
            <a:off x="9495790" y="2578735"/>
            <a:ext cx="1720215" cy="914400"/>
          </a:xfrm>
          <a:prstGeom prst="rect">
            <a:avLst/>
          </a:prstGeom>
        </p:spPr>
        <p:txBody>
          <a:bodyPr wrap="square" tIns="0" bIns="46800">
            <a:noAutofit/>
          </a:bodyPr>
          <a:lstStyle/>
          <a:p>
            <a:pPr lvl="0" algn="just">
              <a:lnSpc>
                <a:spcPct val="120000"/>
              </a:lnSpc>
              <a:spcBef>
                <a:spcPct val="0"/>
              </a:spcBef>
              <a:defRPr/>
            </a:pPr>
            <a:r>
              <a:rPr lang="zh-CN" altLang="en-US" sz="1400" spc="150" dirty="0">
                <a:latin typeface="微软雅黑" panose="020B0503020204020204" charset="-122"/>
                <a:ea typeface="微软雅黑" panose="020B0503020204020204" charset="-122"/>
              </a:rPr>
              <a:t>竞赛结束（指终点关闭）前未返回终点者。</a:t>
            </a:r>
            <a:endParaRPr lang="zh-CN" altLang="en-US" sz="1400" spc="150" dirty="0">
              <a:latin typeface="微软雅黑" panose="020B0503020204020204" charset="-122"/>
              <a:ea typeface="微软雅黑" panose="020B0503020204020204" charset="-122"/>
            </a:endParaRPr>
          </a:p>
        </p:txBody>
      </p:sp>
      <p:sp>
        <p:nvSpPr>
          <p:cNvPr id="80" name="任意多边形 29"/>
          <p:cNvSpPr/>
          <p:nvPr>
            <p:custDataLst>
              <p:tags r:id="rId21"/>
            </p:custDataLst>
          </p:nvPr>
        </p:nvSpPr>
        <p:spPr>
          <a:xfrm>
            <a:off x="9462135" y="1907540"/>
            <a:ext cx="468000" cy="468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95DAB"/>
          </a:solidFill>
          <a:ln w="12700" cap="flat">
            <a:noFill/>
            <a:miter lim="400000"/>
          </a:ln>
          <a:effectLst/>
        </p:spPr>
        <p:txBody>
          <a:bodyPr anchor="ctr"/>
          <a:lstStyle/>
          <a:p>
            <a:pPr algn="ctr">
              <a:lnSpc>
                <a:spcPct val="130000"/>
              </a:lnSpc>
            </a:pPr>
            <a:r>
              <a:rPr lang="en-US" b="1">
                <a:solidFill>
                  <a:schemeClr val="bg1"/>
                </a:solidFill>
                <a:latin typeface="微软雅黑" panose="020B0503020204020204" charset="-122"/>
                <a:ea typeface="微软雅黑" panose="020B0503020204020204" charset="-122"/>
              </a:rPr>
              <a:t>5</a:t>
            </a:r>
            <a:endParaRPr lang="en-US" b="1">
              <a:solidFill>
                <a:schemeClr val="bg1"/>
              </a:solidFill>
              <a:latin typeface="微软雅黑" panose="020B0503020204020204" charset="-122"/>
              <a:ea typeface="微软雅黑" panose="020B0503020204020204" charset="-122"/>
            </a:endParaRPr>
          </a:p>
        </p:txBody>
      </p:sp>
      <p:cxnSp>
        <p:nvCxnSpPr>
          <p:cNvPr id="83" name="直接连接符 82"/>
          <p:cNvCxnSpPr/>
          <p:nvPr>
            <p:custDataLst>
              <p:tags r:id="rId22"/>
            </p:custDataLst>
          </p:nvPr>
        </p:nvCxnSpPr>
        <p:spPr>
          <a:xfrm>
            <a:off x="6247765" y="3521075"/>
            <a:ext cx="0" cy="812800"/>
          </a:xfrm>
          <a:prstGeom prst="line">
            <a:avLst/>
          </a:prstGeom>
          <a:noFill/>
          <a:ln w="12700" cap="flat">
            <a:solidFill>
              <a:srgbClr val="000000">
                <a:lumMod val="40000"/>
                <a:lumOff val="60000"/>
              </a:srgbClr>
            </a:solidFill>
            <a:prstDash val="solid"/>
            <a:miter lim="400000"/>
            <a:headEnd type="oval" w="med" len="med"/>
            <a:tailEnd type="oval" w="med" len="med"/>
          </a:ln>
          <a:effectLst/>
        </p:spPr>
      </p:cxnSp>
    </p:spTree>
    <p:custDataLst>
      <p:tags r:id="rId23"/>
    </p:custDataLst>
  </p:cSld>
  <p:clrMapOvr>
    <a:masterClrMapping/>
  </p:clrMapOvr>
  <mc:AlternateContent xmlns:mc="http://schemas.openxmlformats.org/markup-compatibility/2006">
    <mc:Choice xmlns:p14="http://schemas.microsoft.com/office/powerpoint/2010/main" Requires="p14">
      <p:transition spd="slow" p14:dur="1250">
        <p:checker/>
      </p:transition>
    </mc:Choice>
    <mc:Fallback>
      <p:transition spd="slow">
        <p:checker/>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2" name="文本框 1"/>
          <p:cNvSpPr txBox="1"/>
          <p:nvPr/>
        </p:nvSpPr>
        <p:spPr>
          <a:xfrm>
            <a:off x="801370" y="85090"/>
            <a:ext cx="906335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第四节 定向运动竞赛规则</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2" name="任意多边形 81"/>
          <p:cNvSpPr/>
          <p:nvPr>
            <p:custDataLst>
              <p:tags r:id="rId2"/>
            </p:custDataLst>
          </p:nvPr>
        </p:nvSpPr>
        <p:spPr>
          <a:xfrm>
            <a:off x="1025838" y="2095586"/>
            <a:ext cx="468000" cy="468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472C4"/>
          </a:solidFill>
          <a:ln w="12700" cap="flat">
            <a:noFill/>
            <a:miter lim="400000"/>
          </a:ln>
          <a:effectLst/>
        </p:spPr>
        <p:txBody>
          <a:bodyPr anchor="ctr"/>
          <a:p>
            <a:pPr algn="ctr">
              <a:lnSpc>
                <a:spcPct val="130000"/>
              </a:lnSpc>
            </a:pPr>
            <a:r>
              <a:rPr lang="en-US" b="1">
                <a:solidFill>
                  <a:schemeClr val="bg1"/>
                </a:solidFill>
                <a:latin typeface="微软雅黑" panose="020B0503020204020204" charset="-122"/>
                <a:ea typeface="微软雅黑" panose="020B0503020204020204" charset="-122"/>
              </a:rPr>
              <a:t>1</a:t>
            </a:r>
            <a:endParaRPr lang="en-US" b="1">
              <a:solidFill>
                <a:schemeClr val="bg1"/>
              </a:solidFill>
              <a:latin typeface="微软雅黑" panose="020B0503020204020204" charset="-122"/>
              <a:ea typeface="微软雅黑" panose="020B0503020204020204" charset="-122"/>
            </a:endParaRPr>
          </a:p>
        </p:txBody>
      </p:sp>
      <p:sp>
        <p:nvSpPr>
          <p:cNvPr id="80" name="矩形 79"/>
          <p:cNvSpPr/>
          <p:nvPr>
            <p:custDataLst>
              <p:tags r:id="rId3"/>
            </p:custDataLst>
          </p:nvPr>
        </p:nvSpPr>
        <p:spPr>
          <a:xfrm>
            <a:off x="1623060" y="2088515"/>
            <a:ext cx="2529840" cy="370205"/>
          </a:xfrm>
          <a:prstGeom prst="rect">
            <a:avLst/>
          </a:prstGeom>
        </p:spPr>
        <p:txBody>
          <a:bodyPr wrap="square" lIns="90000" tIns="46800" rIns="90000" bIns="0" anchor="b" anchorCtr="0">
            <a:normAutofit/>
          </a:bodyPr>
          <a:p>
            <a:pPr>
              <a:lnSpc>
                <a:spcPct val="120000"/>
              </a:lnSpc>
            </a:pPr>
            <a:r>
              <a:rPr lang="zh-CN" altLang="en-US" sz="1600" b="1" spc="300">
                <a:solidFill>
                  <a:schemeClr val="tx1">
                    <a:lumMod val="65000"/>
                    <a:lumOff val="35000"/>
                  </a:schemeClr>
                </a:solidFill>
                <a:latin typeface="微软雅黑" panose="020B0503020204020204" charset="-122"/>
                <a:ea typeface="微软雅黑" panose="020B0503020204020204" charset="-122"/>
                <a:cs typeface="+mn-ea"/>
              </a:rPr>
              <a:t>弄虚作假者。</a:t>
            </a:r>
            <a:endParaRPr lang="zh-CN" altLang="en-US" sz="1600" b="1" spc="300">
              <a:solidFill>
                <a:schemeClr val="tx1">
                  <a:lumMod val="65000"/>
                  <a:lumOff val="35000"/>
                </a:schemeClr>
              </a:solidFill>
              <a:latin typeface="微软雅黑" panose="020B0503020204020204" charset="-122"/>
              <a:ea typeface="微软雅黑" panose="020B0503020204020204" charset="-122"/>
              <a:cs typeface="+mn-ea"/>
            </a:endParaRPr>
          </a:p>
        </p:txBody>
      </p:sp>
      <p:sp>
        <p:nvSpPr>
          <p:cNvPr id="76" name="任意多边形 75"/>
          <p:cNvSpPr/>
          <p:nvPr>
            <p:custDataLst>
              <p:tags r:id="rId4"/>
            </p:custDataLst>
          </p:nvPr>
        </p:nvSpPr>
        <p:spPr>
          <a:xfrm>
            <a:off x="1025838" y="2751267"/>
            <a:ext cx="468000" cy="468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ED7D31"/>
          </a:solidFill>
          <a:ln w="12700" cap="flat">
            <a:noFill/>
            <a:miter lim="400000"/>
          </a:ln>
          <a:effectLst/>
        </p:spPr>
        <p:txBody>
          <a:bodyPr anchor="ctr"/>
          <a:p>
            <a:pPr algn="ctr">
              <a:lnSpc>
                <a:spcPct val="130000"/>
              </a:lnSpc>
            </a:pPr>
            <a:r>
              <a:rPr lang="en-US" b="1">
                <a:solidFill>
                  <a:schemeClr val="bg1"/>
                </a:solidFill>
                <a:latin typeface="微软雅黑" panose="020B0503020204020204" charset="-122"/>
                <a:ea typeface="微软雅黑" panose="020B0503020204020204" charset="-122"/>
              </a:rPr>
              <a:t>2</a:t>
            </a:r>
            <a:endParaRPr lang="en-US" b="1">
              <a:solidFill>
                <a:schemeClr val="bg1"/>
              </a:solidFill>
              <a:latin typeface="微软雅黑" panose="020B0503020204020204" charset="-122"/>
              <a:ea typeface="微软雅黑" panose="020B0503020204020204" charset="-122"/>
            </a:endParaRPr>
          </a:p>
        </p:txBody>
      </p:sp>
      <p:sp>
        <p:nvSpPr>
          <p:cNvPr id="74" name="矩形 73"/>
          <p:cNvSpPr/>
          <p:nvPr>
            <p:custDataLst>
              <p:tags r:id="rId5"/>
            </p:custDataLst>
          </p:nvPr>
        </p:nvSpPr>
        <p:spPr>
          <a:xfrm>
            <a:off x="1634490" y="2747645"/>
            <a:ext cx="2529840" cy="370205"/>
          </a:xfrm>
          <a:prstGeom prst="rect">
            <a:avLst/>
          </a:prstGeom>
        </p:spPr>
        <p:txBody>
          <a:bodyPr wrap="square" lIns="90000" tIns="46800" rIns="90000" bIns="0" anchor="b" anchorCtr="0">
            <a:normAutofit/>
          </a:bodyPr>
          <a:p>
            <a:pPr>
              <a:lnSpc>
                <a:spcPct val="120000"/>
              </a:lnSpc>
            </a:pPr>
            <a:r>
              <a:rPr lang="zh-CN" altLang="en-US" sz="1600" b="1" spc="300">
                <a:solidFill>
                  <a:schemeClr val="tx1">
                    <a:lumMod val="65000"/>
                    <a:lumOff val="35000"/>
                  </a:schemeClr>
                </a:solidFill>
                <a:latin typeface="微软雅黑" panose="020B0503020204020204" charset="-122"/>
                <a:ea typeface="微软雅黑" panose="020B0503020204020204" charset="-122"/>
                <a:cs typeface="+mn-ea"/>
              </a:rPr>
              <a:t>有意妨碍他人者。</a:t>
            </a:r>
            <a:endParaRPr lang="zh-CN" altLang="en-US" sz="1600" b="1" spc="300">
              <a:solidFill>
                <a:schemeClr val="tx1">
                  <a:lumMod val="65000"/>
                  <a:lumOff val="35000"/>
                </a:schemeClr>
              </a:solidFill>
              <a:latin typeface="微软雅黑" panose="020B0503020204020204" charset="-122"/>
              <a:ea typeface="微软雅黑" panose="020B0503020204020204" charset="-122"/>
              <a:cs typeface="+mn-ea"/>
            </a:endParaRPr>
          </a:p>
        </p:txBody>
      </p:sp>
      <p:sp>
        <p:nvSpPr>
          <p:cNvPr id="71" name="任意多边形 70"/>
          <p:cNvSpPr/>
          <p:nvPr>
            <p:custDataLst>
              <p:tags r:id="rId6"/>
            </p:custDataLst>
          </p:nvPr>
        </p:nvSpPr>
        <p:spPr>
          <a:xfrm>
            <a:off x="1147816" y="3720963"/>
            <a:ext cx="468000" cy="468000"/>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p>
            <a:pPr algn="ctr">
              <a:lnSpc>
                <a:spcPct val="130000"/>
              </a:lnSpc>
            </a:pPr>
            <a:endParaRPr b="1">
              <a:solidFill>
                <a:schemeClr val="bg1"/>
              </a:solidFill>
              <a:latin typeface="微软雅黑" panose="020B0503020204020204" charset="-122"/>
              <a:ea typeface="微软雅黑" panose="020B0503020204020204" charset="-122"/>
            </a:endParaRPr>
          </a:p>
        </p:txBody>
      </p:sp>
      <p:sp>
        <p:nvSpPr>
          <p:cNvPr id="93" name="任意多边形 64"/>
          <p:cNvSpPr/>
          <p:nvPr>
            <p:custDataLst>
              <p:tags r:id="rId7"/>
            </p:custDataLst>
          </p:nvPr>
        </p:nvSpPr>
        <p:spPr>
          <a:xfrm>
            <a:off x="1147816" y="5065197"/>
            <a:ext cx="468000" cy="468000"/>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p>
            <a:pPr algn="ctr">
              <a:lnSpc>
                <a:spcPct val="130000"/>
              </a:lnSpc>
            </a:pPr>
            <a:endParaRPr b="1">
              <a:solidFill>
                <a:schemeClr val="bg1"/>
              </a:solidFill>
              <a:latin typeface="微软雅黑" panose="020B0503020204020204" charset="-122"/>
              <a:ea typeface="微软雅黑" panose="020B0503020204020204" charset="-122"/>
            </a:endParaRPr>
          </a:p>
        </p:txBody>
      </p:sp>
      <p:sp>
        <p:nvSpPr>
          <p:cNvPr id="94" name="矩形 93"/>
          <p:cNvSpPr/>
          <p:nvPr>
            <p:custDataLst>
              <p:tags r:id="rId8"/>
            </p:custDataLst>
          </p:nvPr>
        </p:nvSpPr>
        <p:spPr>
          <a:xfrm>
            <a:off x="1623060" y="4767580"/>
            <a:ext cx="3763010" cy="370205"/>
          </a:xfrm>
          <a:prstGeom prst="rect">
            <a:avLst/>
          </a:prstGeom>
        </p:spPr>
        <p:txBody>
          <a:bodyPr wrap="square" lIns="90000" tIns="46800" rIns="90000" bIns="0" anchor="b" anchorCtr="0">
            <a:normAutofit/>
          </a:bodyPr>
          <a:p>
            <a:pPr>
              <a:lnSpc>
                <a:spcPct val="120000"/>
              </a:lnSpc>
            </a:pPr>
            <a:r>
              <a:rPr lang="zh-CN" altLang="en-US" sz="1600" b="1" spc="300">
                <a:solidFill>
                  <a:schemeClr val="tx1">
                    <a:lumMod val="65000"/>
                    <a:lumOff val="35000"/>
                  </a:schemeClr>
                </a:solidFill>
                <a:latin typeface="微软雅黑" panose="020B0503020204020204" charset="-122"/>
                <a:ea typeface="微软雅黑" panose="020B0503020204020204" charset="-122"/>
                <a:cs typeface="+mn-ea"/>
              </a:rPr>
              <a:t>未佩戴大会颁发的号码布者。</a:t>
            </a:r>
            <a:endParaRPr lang="zh-CN" altLang="en-US" sz="1600" b="1" spc="300">
              <a:solidFill>
                <a:schemeClr val="tx1">
                  <a:lumMod val="65000"/>
                  <a:lumOff val="35000"/>
                </a:schemeClr>
              </a:solidFill>
              <a:latin typeface="微软雅黑" panose="020B0503020204020204" charset="-122"/>
              <a:ea typeface="微软雅黑" panose="020B0503020204020204" charset="-122"/>
              <a:cs typeface="+mn-ea"/>
            </a:endParaRPr>
          </a:p>
        </p:txBody>
      </p:sp>
      <p:sp>
        <p:nvSpPr>
          <p:cNvPr id="18" name="任意多边形 17"/>
          <p:cNvSpPr/>
          <p:nvPr>
            <p:custDataLst>
              <p:tags r:id="rId9"/>
            </p:custDataLst>
          </p:nvPr>
        </p:nvSpPr>
        <p:spPr>
          <a:xfrm>
            <a:off x="1026473" y="3436412"/>
            <a:ext cx="468000" cy="468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anchor="ctr"/>
          <a:p>
            <a:pPr algn="ctr">
              <a:lnSpc>
                <a:spcPct val="130000"/>
              </a:lnSpc>
            </a:pPr>
            <a:r>
              <a:rPr lang="en-US" b="1">
                <a:solidFill>
                  <a:schemeClr val="bg1"/>
                </a:solidFill>
                <a:latin typeface="微软雅黑" panose="020B0503020204020204" charset="-122"/>
                <a:ea typeface="微软雅黑" panose="020B0503020204020204" charset="-122"/>
              </a:rPr>
              <a:t>3</a:t>
            </a:r>
            <a:endParaRPr lang="en-US" b="1">
              <a:solidFill>
                <a:schemeClr val="bg1"/>
              </a:solidFill>
              <a:latin typeface="微软雅黑" panose="020B0503020204020204" charset="-122"/>
              <a:ea typeface="微软雅黑" panose="020B0503020204020204" charset="-122"/>
            </a:endParaRPr>
          </a:p>
        </p:txBody>
      </p:sp>
      <p:sp>
        <p:nvSpPr>
          <p:cNvPr id="20" name="矩形 19"/>
          <p:cNvSpPr/>
          <p:nvPr>
            <p:custDataLst>
              <p:tags r:id="rId10"/>
            </p:custDataLst>
          </p:nvPr>
        </p:nvSpPr>
        <p:spPr>
          <a:xfrm>
            <a:off x="1634490" y="3335020"/>
            <a:ext cx="3583305" cy="687705"/>
          </a:xfrm>
          <a:prstGeom prst="rect">
            <a:avLst/>
          </a:prstGeom>
        </p:spPr>
        <p:txBody>
          <a:bodyPr wrap="square" lIns="90000" tIns="46800" rIns="90000" bIns="0" anchor="b" anchorCtr="0">
            <a:normAutofit/>
          </a:bodyPr>
          <a:p>
            <a:pPr>
              <a:lnSpc>
                <a:spcPct val="120000"/>
              </a:lnSpc>
            </a:pPr>
            <a:r>
              <a:rPr lang="zh-CN" altLang="en-US" sz="1600" b="1" spc="300">
                <a:solidFill>
                  <a:schemeClr val="tx1">
                    <a:lumMod val="65000"/>
                    <a:lumOff val="35000"/>
                  </a:schemeClr>
                </a:solidFill>
                <a:latin typeface="微软雅黑" panose="020B0503020204020204" charset="-122"/>
                <a:ea typeface="微软雅黑" panose="020B0503020204020204" charset="-122"/>
                <a:cs typeface="+mn-ea"/>
              </a:rPr>
              <a:t>蓄意破坏点标、打卡器和其他竞赛设施者。</a:t>
            </a:r>
            <a:endParaRPr lang="zh-CN" altLang="en-US" sz="1600" b="1" spc="300">
              <a:solidFill>
                <a:schemeClr val="tx1">
                  <a:lumMod val="65000"/>
                  <a:lumOff val="35000"/>
                </a:schemeClr>
              </a:solidFill>
              <a:latin typeface="微软雅黑" panose="020B0503020204020204" charset="-122"/>
              <a:ea typeface="微软雅黑" panose="020B0503020204020204" charset="-122"/>
              <a:cs typeface="+mn-ea"/>
            </a:endParaRPr>
          </a:p>
        </p:txBody>
      </p:sp>
      <p:sp>
        <p:nvSpPr>
          <p:cNvPr id="21" name="任意多边形 20"/>
          <p:cNvSpPr/>
          <p:nvPr>
            <p:custDataLst>
              <p:tags r:id="rId11"/>
            </p:custDataLst>
          </p:nvPr>
        </p:nvSpPr>
        <p:spPr>
          <a:xfrm>
            <a:off x="1026473" y="4123769"/>
            <a:ext cx="468000" cy="468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C000"/>
          </a:solidFill>
          <a:ln w="12700" cap="flat">
            <a:noFill/>
            <a:miter lim="400000"/>
          </a:ln>
          <a:effectLst/>
        </p:spPr>
        <p:txBody>
          <a:bodyPr anchor="ctr"/>
          <a:p>
            <a:pPr algn="ctr">
              <a:lnSpc>
                <a:spcPct val="130000"/>
              </a:lnSpc>
            </a:pPr>
            <a:r>
              <a:rPr lang="en-US" b="1">
                <a:solidFill>
                  <a:schemeClr val="bg1"/>
                </a:solidFill>
                <a:latin typeface="微软雅黑" panose="020B0503020204020204" charset="-122"/>
                <a:ea typeface="微软雅黑" panose="020B0503020204020204" charset="-122"/>
              </a:rPr>
              <a:t>4</a:t>
            </a:r>
            <a:endParaRPr lang="en-US" b="1">
              <a:solidFill>
                <a:schemeClr val="bg1"/>
              </a:solidFill>
              <a:latin typeface="微软雅黑" panose="020B0503020204020204" charset="-122"/>
              <a:ea typeface="微软雅黑" panose="020B0503020204020204" charset="-122"/>
            </a:endParaRPr>
          </a:p>
        </p:txBody>
      </p:sp>
      <p:sp>
        <p:nvSpPr>
          <p:cNvPr id="23" name="矩形 22"/>
          <p:cNvSpPr/>
          <p:nvPr>
            <p:custDataLst>
              <p:tags r:id="rId12"/>
            </p:custDataLst>
          </p:nvPr>
        </p:nvSpPr>
        <p:spPr>
          <a:xfrm>
            <a:off x="1623695" y="4107180"/>
            <a:ext cx="3963035" cy="370205"/>
          </a:xfrm>
          <a:prstGeom prst="rect">
            <a:avLst/>
          </a:prstGeom>
        </p:spPr>
        <p:txBody>
          <a:bodyPr wrap="square" lIns="90000" tIns="46800" rIns="90000" bIns="0" anchor="b" anchorCtr="0">
            <a:normAutofit/>
          </a:bodyPr>
          <a:p>
            <a:pPr>
              <a:lnSpc>
                <a:spcPct val="120000"/>
              </a:lnSpc>
            </a:pPr>
            <a:r>
              <a:rPr lang="zh-CN" altLang="en-US" sz="1600" b="1" spc="300">
                <a:solidFill>
                  <a:schemeClr val="tx1">
                    <a:lumMod val="65000"/>
                    <a:lumOff val="35000"/>
                  </a:schemeClr>
                </a:solidFill>
                <a:latin typeface="微软雅黑" panose="020B0503020204020204" charset="-122"/>
                <a:ea typeface="微软雅黑" panose="020B0503020204020204" charset="-122"/>
                <a:cs typeface="+mn-ea"/>
              </a:rPr>
              <a:t>通过技术和不正当手段伪造成绩者。</a:t>
            </a:r>
            <a:endParaRPr lang="zh-CN" altLang="en-US" sz="1600" b="1" spc="300">
              <a:solidFill>
                <a:schemeClr val="tx1">
                  <a:lumMod val="65000"/>
                  <a:lumOff val="35000"/>
                </a:schemeClr>
              </a:solidFill>
              <a:latin typeface="微软雅黑" panose="020B0503020204020204" charset="-122"/>
              <a:ea typeface="微软雅黑" panose="020B0503020204020204" charset="-122"/>
              <a:cs typeface="+mn-ea"/>
            </a:endParaRPr>
          </a:p>
        </p:txBody>
      </p:sp>
      <p:sp>
        <p:nvSpPr>
          <p:cNvPr id="24" name="任意多边形 63"/>
          <p:cNvSpPr/>
          <p:nvPr>
            <p:custDataLst>
              <p:tags r:id="rId13"/>
            </p:custDataLst>
          </p:nvPr>
        </p:nvSpPr>
        <p:spPr>
          <a:xfrm>
            <a:off x="1026473" y="4780646"/>
            <a:ext cx="468000" cy="468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5B9BD5"/>
          </a:solidFill>
          <a:ln w="12700" cap="flat">
            <a:noFill/>
            <a:miter lim="400000"/>
          </a:ln>
          <a:effectLst/>
        </p:spPr>
        <p:txBody>
          <a:bodyPr anchor="ctr"/>
          <a:p>
            <a:pPr algn="ctr">
              <a:lnSpc>
                <a:spcPct val="130000"/>
              </a:lnSpc>
            </a:pPr>
            <a:r>
              <a:rPr lang="en-US" b="1">
                <a:solidFill>
                  <a:schemeClr val="bg1"/>
                </a:solidFill>
                <a:latin typeface="微软雅黑" panose="020B0503020204020204" charset="-122"/>
                <a:ea typeface="微软雅黑" panose="020B0503020204020204" charset="-122"/>
              </a:rPr>
              <a:t>5</a:t>
            </a:r>
            <a:endParaRPr lang="en-US" b="1">
              <a:solidFill>
                <a:schemeClr val="bg1"/>
              </a:solidFill>
              <a:latin typeface="微软雅黑" panose="020B0503020204020204" charset="-122"/>
              <a:ea typeface="微软雅黑" panose="020B0503020204020204" charset="-122"/>
            </a:endParaRPr>
          </a:p>
        </p:txBody>
      </p:sp>
      <p:sp>
        <p:nvSpPr>
          <p:cNvPr id="3" name="文本框 2"/>
          <p:cNvSpPr txBox="1"/>
          <p:nvPr/>
        </p:nvSpPr>
        <p:spPr>
          <a:xfrm>
            <a:off x="3912235" y="915035"/>
            <a:ext cx="451548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四、移动重心的练习</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sp>
        <p:nvSpPr>
          <p:cNvPr id="4" name="任意多边形 64"/>
          <p:cNvSpPr/>
          <p:nvPr>
            <p:custDataLst>
              <p:tags r:id="rId14"/>
            </p:custDataLst>
          </p:nvPr>
        </p:nvSpPr>
        <p:spPr>
          <a:xfrm>
            <a:off x="1159881" y="5691942"/>
            <a:ext cx="468000" cy="468000"/>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p>
            <a:pPr algn="ctr">
              <a:lnSpc>
                <a:spcPct val="130000"/>
              </a:lnSpc>
            </a:pPr>
            <a:endParaRPr b="1">
              <a:solidFill>
                <a:schemeClr val="bg1"/>
              </a:solidFill>
              <a:latin typeface="微软雅黑" panose="020B0503020204020204" charset="-122"/>
              <a:ea typeface="微软雅黑" panose="020B0503020204020204" charset="-122"/>
            </a:endParaRPr>
          </a:p>
        </p:txBody>
      </p:sp>
      <p:sp>
        <p:nvSpPr>
          <p:cNvPr id="5" name="矩形 4"/>
          <p:cNvSpPr/>
          <p:nvPr>
            <p:custDataLst>
              <p:tags r:id="rId15"/>
            </p:custDataLst>
          </p:nvPr>
        </p:nvSpPr>
        <p:spPr>
          <a:xfrm>
            <a:off x="1635125" y="5414645"/>
            <a:ext cx="2529840" cy="370205"/>
          </a:xfrm>
          <a:prstGeom prst="rect">
            <a:avLst/>
          </a:prstGeom>
        </p:spPr>
        <p:txBody>
          <a:bodyPr wrap="square" lIns="90000" tIns="46800" rIns="90000" bIns="0" anchor="b" anchorCtr="0">
            <a:normAutofit/>
          </a:bodyPr>
          <a:p>
            <a:pPr>
              <a:lnSpc>
                <a:spcPct val="120000"/>
              </a:lnSpc>
            </a:pPr>
            <a:r>
              <a:rPr lang="zh-CN" altLang="en-US" sz="1600" b="1" spc="300">
                <a:solidFill>
                  <a:schemeClr val="tx1">
                    <a:lumMod val="65000"/>
                    <a:lumOff val="35000"/>
                  </a:schemeClr>
                </a:solidFill>
                <a:latin typeface="微软雅黑" panose="020B0503020204020204" charset="-122"/>
                <a:ea typeface="微软雅黑" panose="020B0503020204020204" charset="-122"/>
                <a:cs typeface="+mn-ea"/>
              </a:rPr>
              <a:t>丢失检查卡者。</a:t>
            </a:r>
            <a:endParaRPr lang="zh-CN" altLang="en-US" sz="1600" b="1" spc="300">
              <a:solidFill>
                <a:schemeClr val="tx1">
                  <a:lumMod val="65000"/>
                  <a:lumOff val="35000"/>
                </a:schemeClr>
              </a:solidFill>
              <a:latin typeface="微软雅黑" panose="020B0503020204020204" charset="-122"/>
              <a:ea typeface="微软雅黑" panose="020B0503020204020204" charset="-122"/>
              <a:cs typeface="+mn-ea"/>
            </a:endParaRPr>
          </a:p>
        </p:txBody>
      </p:sp>
      <p:sp>
        <p:nvSpPr>
          <p:cNvPr id="7" name="任意多边形 63"/>
          <p:cNvSpPr/>
          <p:nvPr>
            <p:custDataLst>
              <p:tags r:id="rId16"/>
            </p:custDataLst>
          </p:nvPr>
        </p:nvSpPr>
        <p:spPr>
          <a:xfrm>
            <a:off x="1038538" y="5407391"/>
            <a:ext cx="468000" cy="468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95DAB"/>
          </a:solidFill>
          <a:ln w="12700" cap="flat">
            <a:noFill/>
            <a:miter lim="400000"/>
          </a:ln>
          <a:effectLst/>
        </p:spPr>
        <p:txBody>
          <a:bodyPr anchor="ctr"/>
          <a:p>
            <a:pPr algn="ctr">
              <a:lnSpc>
                <a:spcPct val="130000"/>
              </a:lnSpc>
            </a:pPr>
            <a:r>
              <a:rPr lang="en-US" b="1">
                <a:solidFill>
                  <a:schemeClr val="bg1"/>
                </a:solidFill>
                <a:latin typeface="微软雅黑" panose="020B0503020204020204" charset="-122"/>
                <a:ea typeface="微软雅黑" panose="020B0503020204020204" charset="-122"/>
              </a:rPr>
              <a:t>6</a:t>
            </a:r>
            <a:endParaRPr lang="en-US" b="1">
              <a:solidFill>
                <a:schemeClr val="bg1"/>
              </a:solidFill>
              <a:latin typeface="微软雅黑" panose="020B0503020204020204" charset="-122"/>
              <a:ea typeface="微软雅黑" panose="020B0503020204020204" charset="-122"/>
            </a:endParaRPr>
          </a:p>
        </p:txBody>
      </p:sp>
      <p:grpSp>
        <p:nvGrpSpPr>
          <p:cNvPr id="10" name="组合 9"/>
          <p:cNvGrpSpPr/>
          <p:nvPr>
            <p:custDataLst>
              <p:tags r:id="rId17"/>
            </p:custDataLst>
          </p:nvPr>
        </p:nvGrpSpPr>
        <p:grpSpPr>
          <a:xfrm>
            <a:off x="5586095" y="1894840"/>
            <a:ext cx="5567680" cy="4057650"/>
            <a:chOff x="8147" y="3034"/>
            <a:chExt cx="8768" cy="6390"/>
          </a:xfrm>
        </p:grpSpPr>
        <p:sp>
          <p:nvSpPr>
            <p:cNvPr id="9" name="PA-矩形 7"/>
            <p:cNvSpPr/>
            <p:nvPr>
              <p:custDataLst>
                <p:tags r:id="rId18"/>
              </p:custDataLst>
            </p:nvPr>
          </p:nvSpPr>
          <p:spPr>
            <a:xfrm>
              <a:off x="8147" y="3922"/>
              <a:ext cx="902" cy="4066"/>
            </a:xfrm>
            <a:prstGeom prst="rect">
              <a:avLst/>
            </a:prstGeom>
            <a:blipFill dpi="0" rotWithShape="0">
              <a:blip r:embed="rId19"/>
              <a:srcRect/>
              <a:tile tx="-264461.362906053" ty="-564012.099829701"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PA-矩形 8"/>
            <p:cNvSpPr/>
            <p:nvPr>
              <p:custDataLst>
                <p:tags r:id="rId20"/>
              </p:custDataLst>
            </p:nvPr>
          </p:nvSpPr>
          <p:spPr>
            <a:xfrm>
              <a:off x="9125" y="4471"/>
              <a:ext cx="1301" cy="4953"/>
            </a:xfrm>
            <a:prstGeom prst="rect">
              <a:avLst/>
            </a:prstGeom>
            <a:blipFill dpi="0" rotWithShape="0">
              <a:blip r:embed="rId19"/>
              <a:srcRect/>
              <a:tile tx="-884916.167746386" ty="-912213.801094908"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PA-矩形 9"/>
            <p:cNvSpPr/>
            <p:nvPr>
              <p:custDataLst>
                <p:tags r:id="rId21"/>
              </p:custDataLst>
            </p:nvPr>
          </p:nvSpPr>
          <p:spPr>
            <a:xfrm>
              <a:off x="10500" y="3167"/>
              <a:ext cx="1088" cy="1116"/>
            </a:xfrm>
            <a:prstGeom prst="rect">
              <a:avLst/>
            </a:prstGeom>
            <a:blipFill dpi="0" rotWithShape="0">
              <a:blip r:embed="rId19"/>
              <a:srcRect/>
              <a:tile tx="-1758533.13375903" ty="-84664.0733477036"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PA-矩形 10"/>
            <p:cNvSpPr/>
            <p:nvPr>
              <p:custDataLst>
                <p:tags r:id="rId22"/>
              </p:custDataLst>
            </p:nvPr>
          </p:nvSpPr>
          <p:spPr>
            <a:xfrm>
              <a:off x="10500" y="4350"/>
              <a:ext cx="4061" cy="4066"/>
            </a:xfrm>
            <a:prstGeom prst="rect">
              <a:avLst/>
            </a:prstGeom>
            <a:blipFill dpi="0" rotWithShape="0">
              <a:blip r:embed="rId19"/>
              <a:srcRect/>
              <a:tile tx="-1758533.13375903" ty="-835850.158137673"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PA-矩形 11"/>
            <p:cNvSpPr/>
            <p:nvPr>
              <p:custDataLst>
                <p:tags r:id="rId23"/>
              </p:custDataLst>
            </p:nvPr>
          </p:nvSpPr>
          <p:spPr>
            <a:xfrm>
              <a:off x="10500" y="8484"/>
              <a:ext cx="4061" cy="467"/>
            </a:xfrm>
            <a:prstGeom prst="rect">
              <a:avLst/>
            </a:prstGeom>
            <a:blipFill dpi="0" rotWithShape="0">
              <a:blip r:embed="rId19"/>
              <a:srcRect/>
              <a:tile tx="-1758533.13375903" ty="-3460851.25553909"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PA-矩形 12"/>
            <p:cNvSpPr/>
            <p:nvPr>
              <p:custDataLst>
                <p:tags r:id="rId24"/>
              </p:custDataLst>
            </p:nvPr>
          </p:nvSpPr>
          <p:spPr>
            <a:xfrm>
              <a:off x="14637" y="3034"/>
              <a:ext cx="1301" cy="4066"/>
            </a:xfrm>
            <a:prstGeom prst="rect">
              <a:avLst/>
            </a:prstGeom>
            <a:blipFill dpi="0" rotWithShape="0">
              <a:blip r:embed="rId19"/>
              <a:srcRect/>
              <a:tile tx="-4385194.15892099" ty="0"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PA-矩形 13"/>
            <p:cNvSpPr/>
            <p:nvPr>
              <p:custDataLst>
                <p:tags r:id="rId25"/>
              </p:custDataLst>
            </p:nvPr>
          </p:nvSpPr>
          <p:spPr>
            <a:xfrm>
              <a:off x="14637" y="7167"/>
              <a:ext cx="1301" cy="1376"/>
            </a:xfrm>
            <a:prstGeom prst="rect">
              <a:avLst/>
            </a:prstGeom>
            <a:blipFill dpi="0" rotWithShape="0">
              <a:blip r:embed="rId19"/>
              <a:srcRect/>
              <a:tile tx="-4385194.15892099" ty="-2624586.08379777"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PA-矩形 14"/>
            <p:cNvSpPr/>
            <p:nvPr>
              <p:custDataLst>
                <p:tags r:id="rId26"/>
              </p:custDataLst>
            </p:nvPr>
          </p:nvSpPr>
          <p:spPr>
            <a:xfrm>
              <a:off x="16013" y="5358"/>
              <a:ext cx="902" cy="4066"/>
            </a:xfrm>
            <a:prstGeom prst="rect">
              <a:avLst/>
            </a:prstGeom>
            <a:blipFill dpi="0" rotWithShape="0">
              <a:blip r:embed="rId19"/>
              <a:srcRect/>
              <a:tile tx="-5258811.12493364" ty="-1475810.95064798"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p:cTn id="7" dur="1000" fill="hold"/>
                                        <p:tgtEl>
                                          <p:spTgt spid="80"/>
                                        </p:tgtEl>
                                        <p:attrNameLst>
                                          <p:attrName>ppt_x</p:attrName>
                                        </p:attrNameLst>
                                      </p:cBhvr>
                                      <p:tavLst>
                                        <p:tav tm="0">
                                          <p:val>
                                            <p:strVal val="#ppt_x-.2"/>
                                          </p:val>
                                        </p:tav>
                                        <p:tav tm="100000">
                                          <p:val>
                                            <p:strVal val="#ppt_x"/>
                                          </p:val>
                                        </p:tav>
                                      </p:tavLst>
                                    </p:anim>
                                    <p:anim calcmode="lin" valueType="num">
                                      <p:cBhvr>
                                        <p:cTn id="8" dur="1000" fill="hold"/>
                                        <p:tgtEl>
                                          <p:spTgt spid="80"/>
                                        </p:tgtEl>
                                        <p:attrNameLst>
                                          <p:attrName>ppt_y</p:attrName>
                                        </p:attrNameLst>
                                      </p:cBhvr>
                                      <p:tavLst>
                                        <p:tav tm="0">
                                          <p:val>
                                            <p:strVal val="#ppt_y"/>
                                          </p:val>
                                        </p:tav>
                                        <p:tav tm="100000">
                                          <p:val>
                                            <p:strVal val="#ppt_y"/>
                                          </p:val>
                                        </p:tav>
                                      </p:tavLst>
                                    </p:anim>
                                    <p:animEffect transition="in" filter="wipe(right)" prLst="gradientSize: 0.1">
                                      <p:cBhvr>
                                        <p:cTn id="9" dur="1000"/>
                                        <p:tgtEl>
                                          <p:spTgt spid="80"/>
                                        </p:tgtEl>
                                      </p:cBhvr>
                                    </p:animEffect>
                                  </p:childTnLst>
                                </p:cTn>
                              </p:par>
                            </p:childTnLst>
                          </p:cTn>
                        </p:par>
                        <p:par>
                          <p:cTn id="10" fill="hold">
                            <p:stCondLst>
                              <p:cond delay="1000"/>
                            </p:stCondLst>
                            <p:childTnLst>
                              <p:par>
                                <p:cTn id="11" presetID="29" presetClass="entr" presetSubtype="0" fill="hold" grpId="0" nodeType="afterEffect">
                                  <p:stCondLst>
                                    <p:cond delay="0"/>
                                  </p:stCondLst>
                                  <p:childTnLst>
                                    <p:set>
                                      <p:cBhvr>
                                        <p:cTn id="12" dur="1" fill="hold">
                                          <p:stCondLst>
                                            <p:cond delay="0"/>
                                          </p:stCondLst>
                                        </p:cTn>
                                        <p:tgtEl>
                                          <p:spTgt spid="74"/>
                                        </p:tgtEl>
                                        <p:attrNameLst>
                                          <p:attrName>style.visibility</p:attrName>
                                        </p:attrNameLst>
                                      </p:cBhvr>
                                      <p:to>
                                        <p:strVal val="visible"/>
                                      </p:to>
                                    </p:set>
                                    <p:anim calcmode="lin" valueType="num">
                                      <p:cBhvr>
                                        <p:cTn id="13" dur="1000" fill="hold"/>
                                        <p:tgtEl>
                                          <p:spTgt spid="74"/>
                                        </p:tgtEl>
                                        <p:attrNameLst>
                                          <p:attrName>ppt_x</p:attrName>
                                        </p:attrNameLst>
                                      </p:cBhvr>
                                      <p:tavLst>
                                        <p:tav tm="0">
                                          <p:val>
                                            <p:strVal val="#ppt_x-.2"/>
                                          </p:val>
                                        </p:tav>
                                        <p:tav tm="100000">
                                          <p:val>
                                            <p:strVal val="#ppt_x"/>
                                          </p:val>
                                        </p:tav>
                                      </p:tavLst>
                                    </p:anim>
                                    <p:anim calcmode="lin" valueType="num">
                                      <p:cBhvr>
                                        <p:cTn id="14" dur="1000" fill="hold"/>
                                        <p:tgtEl>
                                          <p:spTgt spid="74"/>
                                        </p:tgtEl>
                                        <p:attrNameLst>
                                          <p:attrName>ppt_y</p:attrName>
                                        </p:attrNameLst>
                                      </p:cBhvr>
                                      <p:tavLst>
                                        <p:tav tm="0">
                                          <p:val>
                                            <p:strVal val="#ppt_y"/>
                                          </p:val>
                                        </p:tav>
                                        <p:tav tm="100000">
                                          <p:val>
                                            <p:strVal val="#ppt_y"/>
                                          </p:val>
                                        </p:tav>
                                      </p:tavLst>
                                    </p:anim>
                                    <p:animEffect transition="in" filter="wipe(right)" prLst="gradientSize: 0.1">
                                      <p:cBhvr>
                                        <p:cTn id="15" dur="1000"/>
                                        <p:tgtEl>
                                          <p:spTgt spid="74"/>
                                        </p:tgtEl>
                                      </p:cBhvr>
                                    </p:animEffect>
                                  </p:childTnLst>
                                </p:cTn>
                              </p:par>
                            </p:childTnLst>
                          </p:cTn>
                        </p:par>
                        <p:par>
                          <p:cTn id="16" fill="hold">
                            <p:stCondLst>
                              <p:cond delay="2000"/>
                            </p:stCondLst>
                            <p:childTnLst>
                              <p:par>
                                <p:cTn id="17" presetID="29"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1000" fill="hold"/>
                                        <p:tgtEl>
                                          <p:spTgt spid="20"/>
                                        </p:tgtEl>
                                        <p:attrNameLst>
                                          <p:attrName>ppt_x</p:attrName>
                                        </p:attrNameLst>
                                      </p:cBhvr>
                                      <p:tavLst>
                                        <p:tav tm="0">
                                          <p:val>
                                            <p:strVal val="#ppt_x-.2"/>
                                          </p:val>
                                        </p:tav>
                                        <p:tav tm="100000">
                                          <p:val>
                                            <p:strVal val="#ppt_x"/>
                                          </p:val>
                                        </p:tav>
                                      </p:tavLst>
                                    </p:anim>
                                    <p:anim calcmode="lin" valueType="num">
                                      <p:cBhvr>
                                        <p:cTn id="20" dur="10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21" dur="1000"/>
                                        <p:tgtEl>
                                          <p:spTgt spid="20"/>
                                        </p:tgtEl>
                                      </p:cBhvr>
                                    </p:animEffect>
                                  </p:childTnLst>
                                </p:cTn>
                              </p:par>
                            </p:childTnLst>
                          </p:cTn>
                        </p:par>
                        <p:par>
                          <p:cTn id="22" fill="hold">
                            <p:stCondLst>
                              <p:cond delay="3000"/>
                            </p:stCondLst>
                            <p:childTnLst>
                              <p:par>
                                <p:cTn id="23" presetID="29" presetClass="entr" presetSubtype="0"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p:cTn id="25" dur="1000" fill="hold"/>
                                        <p:tgtEl>
                                          <p:spTgt spid="23"/>
                                        </p:tgtEl>
                                        <p:attrNameLst>
                                          <p:attrName>ppt_x</p:attrName>
                                        </p:attrNameLst>
                                      </p:cBhvr>
                                      <p:tavLst>
                                        <p:tav tm="0">
                                          <p:val>
                                            <p:strVal val="#ppt_x-.2"/>
                                          </p:val>
                                        </p:tav>
                                        <p:tav tm="100000">
                                          <p:val>
                                            <p:strVal val="#ppt_x"/>
                                          </p:val>
                                        </p:tav>
                                      </p:tavLst>
                                    </p:anim>
                                    <p:anim calcmode="lin" valueType="num">
                                      <p:cBhvr>
                                        <p:cTn id="26" dur="1000" fill="hold"/>
                                        <p:tgtEl>
                                          <p:spTgt spid="23"/>
                                        </p:tgtEl>
                                        <p:attrNameLst>
                                          <p:attrName>ppt_y</p:attrName>
                                        </p:attrNameLst>
                                      </p:cBhvr>
                                      <p:tavLst>
                                        <p:tav tm="0">
                                          <p:val>
                                            <p:strVal val="#ppt_y"/>
                                          </p:val>
                                        </p:tav>
                                        <p:tav tm="100000">
                                          <p:val>
                                            <p:strVal val="#ppt_y"/>
                                          </p:val>
                                        </p:tav>
                                      </p:tavLst>
                                    </p:anim>
                                    <p:animEffect transition="in" filter="wipe(right)" prLst="gradientSize: 0.1">
                                      <p:cBhvr>
                                        <p:cTn id="27" dur="1000"/>
                                        <p:tgtEl>
                                          <p:spTgt spid="23"/>
                                        </p:tgtEl>
                                      </p:cBhvr>
                                    </p:animEffect>
                                  </p:childTnLst>
                                </p:cTn>
                              </p:par>
                            </p:childTnLst>
                          </p:cTn>
                        </p:par>
                        <p:par>
                          <p:cTn id="28" fill="hold">
                            <p:stCondLst>
                              <p:cond delay="4000"/>
                            </p:stCondLst>
                            <p:childTnLst>
                              <p:par>
                                <p:cTn id="29" presetID="29" presetClass="entr" presetSubtype="0" fill="hold" grpId="0" nodeType="afterEffect">
                                  <p:stCondLst>
                                    <p:cond delay="0"/>
                                  </p:stCondLst>
                                  <p:childTnLst>
                                    <p:set>
                                      <p:cBhvr>
                                        <p:cTn id="30" dur="1" fill="hold">
                                          <p:stCondLst>
                                            <p:cond delay="0"/>
                                          </p:stCondLst>
                                        </p:cTn>
                                        <p:tgtEl>
                                          <p:spTgt spid="94"/>
                                        </p:tgtEl>
                                        <p:attrNameLst>
                                          <p:attrName>style.visibility</p:attrName>
                                        </p:attrNameLst>
                                      </p:cBhvr>
                                      <p:to>
                                        <p:strVal val="visible"/>
                                      </p:to>
                                    </p:set>
                                    <p:anim calcmode="lin" valueType="num">
                                      <p:cBhvr>
                                        <p:cTn id="31" dur="1000" fill="hold"/>
                                        <p:tgtEl>
                                          <p:spTgt spid="94"/>
                                        </p:tgtEl>
                                        <p:attrNameLst>
                                          <p:attrName>ppt_x</p:attrName>
                                        </p:attrNameLst>
                                      </p:cBhvr>
                                      <p:tavLst>
                                        <p:tav tm="0">
                                          <p:val>
                                            <p:strVal val="#ppt_x-.2"/>
                                          </p:val>
                                        </p:tav>
                                        <p:tav tm="100000">
                                          <p:val>
                                            <p:strVal val="#ppt_x"/>
                                          </p:val>
                                        </p:tav>
                                      </p:tavLst>
                                    </p:anim>
                                    <p:anim calcmode="lin" valueType="num">
                                      <p:cBhvr>
                                        <p:cTn id="32" dur="1000" fill="hold"/>
                                        <p:tgtEl>
                                          <p:spTgt spid="94"/>
                                        </p:tgtEl>
                                        <p:attrNameLst>
                                          <p:attrName>ppt_y</p:attrName>
                                        </p:attrNameLst>
                                      </p:cBhvr>
                                      <p:tavLst>
                                        <p:tav tm="0">
                                          <p:val>
                                            <p:strVal val="#ppt_y"/>
                                          </p:val>
                                        </p:tav>
                                        <p:tav tm="100000">
                                          <p:val>
                                            <p:strVal val="#ppt_y"/>
                                          </p:val>
                                        </p:tav>
                                      </p:tavLst>
                                    </p:anim>
                                    <p:animEffect transition="in" filter="wipe(right)" prLst="gradientSize: 0.1">
                                      <p:cBhvr>
                                        <p:cTn id="33" dur="1000"/>
                                        <p:tgtEl>
                                          <p:spTgt spid="94"/>
                                        </p:tgtEl>
                                      </p:cBhvr>
                                    </p:animEffect>
                                  </p:childTnLst>
                                </p:cTn>
                              </p:par>
                            </p:childTnLst>
                          </p:cTn>
                        </p:par>
                        <p:par>
                          <p:cTn id="34" fill="hold">
                            <p:stCondLst>
                              <p:cond delay="5000"/>
                            </p:stCondLst>
                            <p:childTnLst>
                              <p:par>
                                <p:cTn id="35" presetID="29" presetClass="entr" presetSubtype="0"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1000" fill="hold"/>
                                        <p:tgtEl>
                                          <p:spTgt spid="5"/>
                                        </p:tgtEl>
                                        <p:attrNameLst>
                                          <p:attrName>ppt_x</p:attrName>
                                        </p:attrNameLst>
                                      </p:cBhvr>
                                      <p:tavLst>
                                        <p:tav tm="0">
                                          <p:val>
                                            <p:strVal val="#ppt_x-.2"/>
                                          </p:val>
                                        </p:tav>
                                        <p:tav tm="100000">
                                          <p:val>
                                            <p:strVal val="#ppt_x"/>
                                          </p:val>
                                        </p:tav>
                                      </p:tavLst>
                                    </p:anim>
                                    <p:anim calcmode="lin" valueType="num">
                                      <p:cBhvr>
                                        <p:cTn id="3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3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74" grpId="0"/>
      <p:bldP spid="20" grpId="0"/>
      <p:bldP spid="23" grpId="0"/>
      <p:bldP spid="94"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2" name="文本框 1"/>
          <p:cNvSpPr txBox="1"/>
          <p:nvPr/>
        </p:nvSpPr>
        <p:spPr>
          <a:xfrm>
            <a:off x="801370" y="85090"/>
            <a:ext cx="906335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第四节 定向运动竞赛规则</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3912235" y="915035"/>
            <a:ext cx="451548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四、其他处理</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grpSp>
        <p:nvGrpSpPr>
          <p:cNvPr id="34" name="组合 33"/>
          <p:cNvGrpSpPr/>
          <p:nvPr/>
        </p:nvGrpSpPr>
        <p:grpSpPr>
          <a:xfrm>
            <a:off x="7713980" y="2426970"/>
            <a:ext cx="2289810" cy="3011805"/>
            <a:chOff x="12148" y="3822"/>
            <a:chExt cx="3606" cy="4743"/>
          </a:xfrm>
        </p:grpSpPr>
        <p:sp>
          <p:nvSpPr>
            <p:cNvPr id="26" name="矩形: 圆角 16"/>
            <p:cNvSpPr/>
            <p:nvPr>
              <p:custDataLst>
                <p:tags r:id="rId2"/>
              </p:custDataLst>
            </p:nvPr>
          </p:nvSpPr>
          <p:spPr>
            <a:xfrm>
              <a:off x="12148" y="4359"/>
              <a:ext cx="3607" cy="4206"/>
            </a:xfrm>
            <a:prstGeom prst="roundRect">
              <a:avLst>
                <a:gd name="adj" fmla="val 8595"/>
              </a:avLst>
            </a:prstGeom>
            <a:noFill/>
            <a:ln w="9525">
              <a:solidFill>
                <a:srgbClr val="5B9BD5"/>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27" name="矩形: 圆角 13"/>
            <p:cNvSpPr/>
            <p:nvPr>
              <p:custDataLst>
                <p:tags r:id="rId3"/>
              </p:custDataLst>
            </p:nvPr>
          </p:nvSpPr>
          <p:spPr>
            <a:xfrm>
              <a:off x="13450" y="3822"/>
              <a:ext cx="1003" cy="1003"/>
            </a:xfrm>
            <a:prstGeom prst="roundRect">
              <a:avLst/>
            </a:prstGeom>
            <a:solidFill>
              <a:srgbClr val="5B9BD5"/>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rPr>
                <a:t>3</a:t>
              </a:r>
              <a:endParaRPr kumimoji="0" lang="en-US" altLang="zh-CN" sz="24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39" name="文本框 38"/>
            <p:cNvSpPr txBox="1"/>
            <p:nvPr>
              <p:custDataLst>
                <p:tags r:id="rId4"/>
              </p:custDataLst>
            </p:nvPr>
          </p:nvSpPr>
          <p:spPr>
            <a:xfrm>
              <a:off x="12332" y="5319"/>
              <a:ext cx="3239" cy="2627"/>
            </a:xfrm>
            <a:prstGeom prst="rect">
              <a:avLst/>
            </a:prstGeom>
            <a:noFill/>
          </p:spPr>
          <p:txBody>
            <a:bodyPr wrap="square" rtlCol="0">
              <a:normAutofit lnSpcReduction="20000"/>
            </a:bodyPr>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1600" b="0" i="0" u="none" strike="noStrike" kern="1200" cap="none" spc="150" normalizeH="0" noProof="0">
                  <a:ln>
                    <a:noFill/>
                  </a:ln>
                  <a:solidFill>
                    <a:schemeClr val="tx1">
                      <a:lumMod val="65000"/>
                      <a:lumOff val="35000"/>
                    </a:schemeClr>
                  </a:solidFill>
                  <a:effectLst/>
                  <a:uLnTx/>
                  <a:uFillTx/>
                  <a:latin typeface="微软雅黑" panose="020B0503020204020204" charset="-122"/>
                  <a:ea typeface="微软雅黑" panose="020B0503020204020204" charset="-122"/>
                </a:rPr>
                <a:t>运动员在竞赛中损害群众利益，视情节给予处罚，影响竞赛由本人负责，造成的后果及经济损失由本队负责。</a:t>
              </a:r>
              <a:endParaRPr kumimoji="0" lang="en-US" altLang="zh-CN" sz="1600" b="0" i="0" u="none" strike="noStrike" kern="1200" cap="none" spc="150" normalizeH="0" noProof="0">
                <a:ln>
                  <a:noFill/>
                </a:ln>
                <a:solidFill>
                  <a:schemeClr val="tx1">
                    <a:lumMod val="65000"/>
                    <a:lumOff val="35000"/>
                  </a:schemeClr>
                </a:solidFill>
                <a:effectLst/>
                <a:uLnTx/>
                <a:uFillTx/>
                <a:latin typeface="微软雅黑" panose="020B0503020204020204" charset="-122"/>
                <a:ea typeface="微软雅黑" panose="020B0503020204020204" charset="-122"/>
              </a:endParaRPr>
            </a:p>
          </p:txBody>
        </p:sp>
      </p:grpSp>
      <p:grpSp>
        <p:nvGrpSpPr>
          <p:cNvPr id="32" name="组合 31"/>
          <p:cNvGrpSpPr/>
          <p:nvPr/>
        </p:nvGrpSpPr>
        <p:grpSpPr>
          <a:xfrm>
            <a:off x="2187575" y="2426970"/>
            <a:ext cx="2289810" cy="3011805"/>
            <a:chOff x="3445" y="3822"/>
            <a:chExt cx="3606" cy="4743"/>
          </a:xfrm>
        </p:grpSpPr>
        <p:sp>
          <p:nvSpPr>
            <p:cNvPr id="8" name="矩形: 圆角 14"/>
            <p:cNvSpPr/>
            <p:nvPr>
              <p:custDataLst>
                <p:tags r:id="rId5"/>
              </p:custDataLst>
            </p:nvPr>
          </p:nvSpPr>
          <p:spPr>
            <a:xfrm>
              <a:off x="3445" y="4359"/>
              <a:ext cx="3607" cy="4206"/>
            </a:xfrm>
            <a:prstGeom prst="roundRect">
              <a:avLst>
                <a:gd name="adj" fmla="val 8595"/>
              </a:avLst>
            </a:prstGeom>
            <a:noFill/>
            <a:ln w="9525">
              <a:solidFill>
                <a:srgbClr val="ED7D31"/>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19" name="矩形: 圆角 11"/>
            <p:cNvSpPr/>
            <p:nvPr>
              <p:custDataLst>
                <p:tags r:id="rId6"/>
              </p:custDataLst>
            </p:nvPr>
          </p:nvSpPr>
          <p:spPr>
            <a:xfrm>
              <a:off x="4747" y="3822"/>
              <a:ext cx="1003" cy="1003"/>
            </a:xfrm>
            <a:prstGeom prst="roundRect">
              <a:avLst/>
            </a:prstGeom>
            <a:solidFill>
              <a:srgbClr val="ED7D31"/>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rPr>
                <a:t>1</a:t>
              </a:r>
              <a:endParaRPr kumimoji="0" lang="en-US" altLang="zh-CN" sz="24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28" name="文本框 27"/>
            <p:cNvSpPr txBox="1"/>
            <p:nvPr>
              <p:custDataLst>
                <p:tags r:id="rId7"/>
              </p:custDataLst>
            </p:nvPr>
          </p:nvSpPr>
          <p:spPr>
            <a:xfrm>
              <a:off x="3629" y="5319"/>
              <a:ext cx="3239" cy="2627"/>
            </a:xfrm>
            <a:prstGeom prst="rect">
              <a:avLst/>
            </a:prstGeom>
            <a:noFill/>
          </p:spPr>
          <p:txBody>
            <a:bodyPr wrap="square" rtlCol="0">
              <a:normAutofit/>
            </a:bodyPr>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1600" b="0" i="0" u="none" strike="noStrike" kern="1200" cap="none" spc="150" normalizeH="0" noProof="0" dirty="0">
                  <a:ln>
                    <a:noFill/>
                  </a:ln>
                  <a:solidFill>
                    <a:schemeClr val="tx1">
                      <a:lumMod val="65000"/>
                      <a:lumOff val="35000"/>
                    </a:schemeClr>
                  </a:solidFill>
                  <a:effectLst/>
                  <a:uLnTx/>
                  <a:uFillTx/>
                  <a:latin typeface="微软雅黑" panose="020B0503020204020204" charset="-122"/>
                  <a:ea typeface="微软雅黑" panose="020B0503020204020204" charset="-122"/>
                </a:rPr>
                <a:t>运动员途中因伤病不能继续完成竞赛时，以退赛论处。退赛后应尽快向就近裁判员报告。</a:t>
              </a:r>
              <a:endParaRPr kumimoji="0" lang="en-US" altLang="zh-CN" sz="1600" b="0" i="0" u="none" strike="noStrike" kern="1200" cap="none" spc="150" normalizeH="0" noProof="0" dirty="0">
                <a:ln>
                  <a:noFill/>
                </a:ln>
                <a:solidFill>
                  <a:schemeClr val="tx1">
                    <a:lumMod val="65000"/>
                    <a:lumOff val="35000"/>
                  </a:schemeClr>
                </a:solidFill>
                <a:effectLst/>
                <a:uLnTx/>
                <a:uFillTx/>
                <a:latin typeface="微软雅黑" panose="020B0503020204020204" charset="-122"/>
                <a:ea typeface="微软雅黑" panose="020B0503020204020204" charset="-122"/>
              </a:endParaRPr>
            </a:p>
          </p:txBody>
        </p:sp>
      </p:grpSp>
      <p:grpSp>
        <p:nvGrpSpPr>
          <p:cNvPr id="33" name="组合 32"/>
          <p:cNvGrpSpPr/>
          <p:nvPr/>
        </p:nvGrpSpPr>
        <p:grpSpPr>
          <a:xfrm>
            <a:off x="4959985" y="2426970"/>
            <a:ext cx="2289810" cy="3011805"/>
            <a:chOff x="7811" y="3822"/>
            <a:chExt cx="3606" cy="4743"/>
          </a:xfrm>
        </p:grpSpPr>
        <p:sp>
          <p:nvSpPr>
            <p:cNvPr id="22" name="矩形: 圆角 15"/>
            <p:cNvSpPr/>
            <p:nvPr>
              <p:custDataLst>
                <p:tags r:id="rId8"/>
              </p:custDataLst>
            </p:nvPr>
          </p:nvSpPr>
          <p:spPr>
            <a:xfrm>
              <a:off x="7811" y="4359"/>
              <a:ext cx="3607" cy="4206"/>
            </a:xfrm>
            <a:prstGeom prst="roundRect">
              <a:avLst>
                <a:gd name="adj" fmla="val 8595"/>
              </a:avLst>
            </a:prstGeom>
            <a:noFill/>
            <a:ln w="9525">
              <a:solidFill>
                <a:srgbClr val="A5A5A5"/>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25" name="矩形: 圆角 12"/>
            <p:cNvSpPr/>
            <p:nvPr>
              <p:custDataLst>
                <p:tags r:id="rId9"/>
              </p:custDataLst>
            </p:nvPr>
          </p:nvSpPr>
          <p:spPr>
            <a:xfrm>
              <a:off x="9113" y="3822"/>
              <a:ext cx="1003" cy="1003"/>
            </a:xfrm>
            <a:prstGeom prst="roundRect">
              <a:avLst/>
            </a:prstGeom>
            <a:solidFill>
              <a:srgbClr val="A5A5A5"/>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rPr>
                <a:t>2</a:t>
              </a:r>
              <a:endParaRPr kumimoji="0" lang="en-US" altLang="zh-CN" sz="24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29" name="文本框 28"/>
            <p:cNvSpPr txBox="1"/>
            <p:nvPr>
              <p:custDataLst>
                <p:tags r:id="rId10"/>
              </p:custDataLst>
            </p:nvPr>
          </p:nvSpPr>
          <p:spPr>
            <a:xfrm>
              <a:off x="7995" y="5319"/>
              <a:ext cx="3239" cy="2627"/>
            </a:xfrm>
            <a:prstGeom prst="rect">
              <a:avLst/>
            </a:prstGeom>
            <a:noFill/>
          </p:spPr>
          <p:txBody>
            <a:bodyPr wrap="square" rtlCol="0">
              <a:normAutofit/>
            </a:bodyPr>
            <a:p>
              <a:pPr marL="0" marR="0" lvl="0" indent="0" algn="just" defTabSz="914400" rtl="0" eaLnBrk="1" fontAlgn="auto" latinLnBrk="0" hangingPunct="1">
                <a:lnSpc>
                  <a:spcPct val="120000"/>
                </a:lnSpc>
                <a:spcBef>
                  <a:spcPts val="0"/>
                </a:spcBef>
                <a:spcAft>
                  <a:spcPts val="0"/>
                </a:spcAft>
                <a:buClrTx/>
                <a:buSzTx/>
                <a:buFontTx/>
                <a:buNone/>
                <a:defRPr/>
              </a:pPr>
              <a:r>
                <a:rPr kumimoji="0" lang="en-US" altLang="zh-CN" sz="1600" b="0" i="0" u="none" strike="noStrike" kern="1200" cap="none" spc="150" normalizeH="0" noProof="0">
                  <a:ln>
                    <a:noFill/>
                  </a:ln>
                  <a:solidFill>
                    <a:schemeClr val="tx1">
                      <a:lumMod val="65000"/>
                      <a:lumOff val="35000"/>
                    </a:schemeClr>
                  </a:solidFill>
                  <a:effectLst/>
                  <a:uLnTx/>
                  <a:uFillTx/>
                  <a:latin typeface="微软雅黑" panose="020B0503020204020204" charset="-122"/>
                  <a:ea typeface="微软雅黑" panose="020B0503020204020204" charset="-122"/>
                </a:rPr>
                <a:t>出发前运动员因故退赛，领队或教练员应向起点裁判说明情况。</a:t>
              </a:r>
              <a:endParaRPr kumimoji="0" lang="en-US" altLang="zh-CN" sz="1600" b="0" i="0" u="none" strike="noStrike" kern="1200" cap="none" spc="150" normalizeH="0" noProof="0">
                <a:ln>
                  <a:noFill/>
                </a:ln>
                <a:solidFill>
                  <a:schemeClr val="tx1">
                    <a:lumMod val="65000"/>
                    <a:lumOff val="35000"/>
                  </a:schemeClr>
                </a:solidFill>
                <a:effectLst/>
                <a:uLnTx/>
                <a:uFillTx/>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p:tgtEl>
                                          <p:spTgt spid="34"/>
                                        </p:tgtEl>
                                        <p:attrNameLst>
                                          <p:attrName>ppt_x</p:attrName>
                                        </p:attrNameLst>
                                      </p:cBhvr>
                                      <p:tavLst>
                                        <p:tav tm="0">
                                          <p:val>
                                            <p:strVal val="#ppt_x-#ppt_w*1.125000"/>
                                          </p:val>
                                        </p:tav>
                                        <p:tav tm="100000">
                                          <p:val>
                                            <p:strVal val="#ppt_x"/>
                                          </p:val>
                                        </p:tav>
                                      </p:tavLst>
                                    </p:anim>
                                    <p:animEffect transition="in" filter="wipe(right)">
                                      <p:cBhvr>
                                        <p:cTn id="8" dur="500"/>
                                        <p:tgtEl>
                                          <p:spTgt spid="34"/>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p:tgtEl>
                                          <p:spTgt spid="33"/>
                                        </p:tgtEl>
                                        <p:attrNameLst>
                                          <p:attrName>ppt_x</p:attrName>
                                        </p:attrNameLst>
                                      </p:cBhvr>
                                      <p:tavLst>
                                        <p:tav tm="0">
                                          <p:val>
                                            <p:strVal val="#ppt_x-#ppt_w*1.125000"/>
                                          </p:val>
                                        </p:tav>
                                        <p:tav tm="100000">
                                          <p:val>
                                            <p:strVal val="#ppt_x"/>
                                          </p:val>
                                        </p:tav>
                                      </p:tavLst>
                                    </p:anim>
                                    <p:animEffect transition="in" filter="wipe(right)">
                                      <p:cBhvr>
                                        <p:cTn id="13" dur="500"/>
                                        <p:tgtEl>
                                          <p:spTgt spid="33"/>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additive="base">
                                        <p:cTn id="17" dur="500"/>
                                        <p:tgtEl>
                                          <p:spTgt spid="32"/>
                                        </p:tgtEl>
                                        <p:attrNameLst>
                                          <p:attrName>ppt_x</p:attrName>
                                        </p:attrNameLst>
                                      </p:cBhvr>
                                      <p:tavLst>
                                        <p:tav tm="0">
                                          <p:val>
                                            <p:strVal val="#ppt_x-#ppt_w*1.125000"/>
                                          </p:val>
                                        </p:tav>
                                        <p:tav tm="100000">
                                          <p:val>
                                            <p:strVal val="#ppt_x"/>
                                          </p:val>
                                        </p:tav>
                                      </p:tavLst>
                                    </p:anim>
                                    <p:animEffect transition="in" filter="wipe(right)">
                                      <p:cBhvr>
                                        <p:cTn id="1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2" name="文本框 1"/>
          <p:cNvSpPr txBox="1"/>
          <p:nvPr/>
        </p:nvSpPr>
        <p:spPr>
          <a:xfrm>
            <a:off x="801370" y="85090"/>
            <a:ext cx="906335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第五节 定向运动损伤</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3912235" y="915035"/>
            <a:ext cx="451548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一、定向运动中的损伤</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sp>
        <p:nvSpPr>
          <p:cNvPr id="30" name="圆角矩形 29"/>
          <p:cNvSpPr/>
          <p:nvPr>
            <p:custDataLst>
              <p:tags r:id="rId2"/>
            </p:custDataLst>
          </p:nvPr>
        </p:nvSpPr>
        <p:spPr>
          <a:xfrm rot="21439215">
            <a:off x="4109085" y="5264150"/>
            <a:ext cx="749935" cy="720725"/>
          </a:xfrm>
          <a:prstGeom prst="roundRect">
            <a:avLst>
              <a:gd name="adj" fmla="val 18567"/>
            </a:avLst>
          </a:prstGeom>
          <a:solidFill>
            <a:srgbClr val="5B9BD5"/>
          </a:solidFill>
          <a:ln>
            <a:solidFill>
              <a:srgbClr val="5B9BD5">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r>
              <a:rPr lang="en-US" altLang="zh-CN" sz="2400" b="1" dirty="0">
                <a:solidFill>
                  <a:sysClr val="window" lastClr="FFFFFF"/>
                </a:solidFill>
                <a:latin typeface="微软雅黑" panose="020B0503020204020204" charset="-122"/>
                <a:ea typeface="微软雅黑" panose="020B0503020204020204" charset="-122"/>
                <a:sym typeface="Arial" panose="020B0604020202020204" pitchFamily="34" charset="0"/>
              </a:rPr>
              <a:t>1</a:t>
            </a:r>
            <a:endParaRPr lang="en-US" altLang="zh-CN" sz="2400" b="1"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cxnSp>
        <p:nvCxnSpPr>
          <p:cNvPr id="34" name="直接箭头连接符 33"/>
          <p:cNvCxnSpPr/>
          <p:nvPr>
            <p:custDataLst>
              <p:tags r:id="rId3"/>
            </p:custDataLst>
          </p:nvPr>
        </p:nvCxnSpPr>
        <p:spPr>
          <a:xfrm>
            <a:off x="4947223" y="5602255"/>
            <a:ext cx="981861"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35" name="标题 1"/>
          <p:cNvSpPr txBox="1"/>
          <p:nvPr>
            <p:custDataLst>
              <p:tags r:id="rId4"/>
            </p:custDataLst>
          </p:nvPr>
        </p:nvSpPr>
        <p:spPr>
          <a:xfrm>
            <a:off x="5999065" y="5412801"/>
            <a:ext cx="3724274" cy="377259"/>
          </a:xfrm>
          <a:prstGeom prst="rect">
            <a:avLst/>
          </a:prstGeom>
          <a:noFill/>
        </p:spPr>
        <p:txBody>
          <a:bodyPr wrap="square" bIns="0" rtlCol="0" anchor="b" anchorCtr="0">
            <a:normAutofit/>
          </a:bodyPr>
          <a:lstStyle>
            <a:defPPr>
              <a:defRPr lang="zh-CN"/>
            </a:defPPr>
            <a:lvl1pPr>
              <a:lnSpc>
                <a:spcPct val="130000"/>
              </a:lnSpc>
              <a:defRPr sz="1200"/>
            </a:lvl1pPr>
          </a:lstStyle>
          <a:p>
            <a:pPr>
              <a:lnSpc>
                <a:spcPct val="120000"/>
              </a:lnSpc>
            </a:pPr>
            <a:r>
              <a:rPr lang="zh-CN" altLang="en-US" sz="1800" b="1" spc="300">
                <a:solidFill>
                  <a:srgbClr val="5B9BD5"/>
                </a:solidFill>
                <a:latin typeface="微软雅黑" panose="020B0503020204020204" charset="-122"/>
                <a:ea typeface="微软雅黑" panose="020B0503020204020204" charset="-122"/>
                <a:cs typeface="+mn-ea"/>
                <a:sym typeface="Arial" panose="020B0604020202020204" pitchFamily="34" charset="0"/>
              </a:rPr>
              <a:t>野生动物伤害</a:t>
            </a:r>
            <a:endParaRPr lang="zh-CN" altLang="en-US" sz="1800" b="1" spc="300">
              <a:solidFill>
                <a:srgbClr val="5B9BD5"/>
              </a:solidFill>
              <a:latin typeface="微软雅黑" panose="020B0503020204020204" charset="-122"/>
              <a:ea typeface="微软雅黑" panose="020B0503020204020204" charset="-122"/>
              <a:cs typeface="+mn-ea"/>
              <a:sym typeface="Arial" panose="020B0604020202020204" pitchFamily="34" charset="0"/>
            </a:endParaRPr>
          </a:p>
        </p:txBody>
      </p:sp>
      <p:sp>
        <p:nvSpPr>
          <p:cNvPr id="36" name="圆角矩形 35"/>
          <p:cNvSpPr/>
          <p:nvPr>
            <p:custDataLst>
              <p:tags r:id="rId5"/>
            </p:custDataLst>
          </p:nvPr>
        </p:nvSpPr>
        <p:spPr>
          <a:xfrm rot="21439215">
            <a:off x="4299585" y="4455160"/>
            <a:ext cx="749935" cy="720725"/>
          </a:xfrm>
          <a:prstGeom prst="roundRect">
            <a:avLst>
              <a:gd name="adj" fmla="val 18567"/>
            </a:avLst>
          </a:prstGeom>
          <a:solidFill>
            <a:srgbClr val="FFC000"/>
          </a:solidFill>
          <a:ln>
            <a:solidFill>
              <a:srgbClr val="FFC000">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r>
              <a:rPr lang="en-US" altLang="zh-CN" sz="2400" b="1" dirty="0">
                <a:solidFill>
                  <a:sysClr val="window" lastClr="FFFFFF"/>
                </a:solidFill>
                <a:latin typeface="微软雅黑" panose="020B0503020204020204" charset="-122"/>
                <a:ea typeface="微软雅黑" panose="020B0503020204020204" charset="-122"/>
                <a:sym typeface="Arial" panose="020B0604020202020204" pitchFamily="34" charset="0"/>
              </a:rPr>
              <a:t>2</a:t>
            </a:r>
            <a:endParaRPr lang="en-US" altLang="zh-CN" sz="2400" b="1"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cxnSp>
        <p:nvCxnSpPr>
          <p:cNvPr id="37" name="直接箭头连接符 36"/>
          <p:cNvCxnSpPr/>
          <p:nvPr>
            <p:custDataLst>
              <p:tags r:id="rId6"/>
            </p:custDataLst>
          </p:nvPr>
        </p:nvCxnSpPr>
        <p:spPr>
          <a:xfrm>
            <a:off x="5117277" y="4743691"/>
            <a:ext cx="981861"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38" name="标题 1"/>
          <p:cNvSpPr txBox="1"/>
          <p:nvPr>
            <p:custDataLst>
              <p:tags r:id="rId7"/>
            </p:custDataLst>
          </p:nvPr>
        </p:nvSpPr>
        <p:spPr>
          <a:xfrm>
            <a:off x="6169120" y="4554237"/>
            <a:ext cx="3724274" cy="377259"/>
          </a:xfrm>
          <a:prstGeom prst="rect">
            <a:avLst/>
          </a:prstGeom>
          <a:noFill/>
        </p:spPr>
        <p:txBody>
          <a:bodyPr wrap="square" bIns="0" rtlCol="0" anchor="b" anchorCtr="0">
            <a:normAutofit/>
          </a:bodyPr>
          <a:lstStyle>
            <a:defPPr>
              <a:defRPr lang="zh-CN"/>
            </a:defPPr>
            <a:lvl1pPr>
              <a:lnSpc>
                <a:spcPct val="130000"/>
              </a:lnSpc>
              <a:defRPr sz="1200"/>
            </a:lvl1pPr>
          </a:lstStyle>
          <a:p>
            <a:pPr>
              <a:lnSpc>
                <a:spcPct val="120000"/>
              </a:lnSpc>
            </a:pPr>
            <a:r>
              <a:rPr lang="zh-CN" altLang="en-US" sz="1800" b="1" spc="300">
                <a:solidFill>
                  <a:srgbClr val="FFC000">
                    <a:lumMod val="75000"/>
                  </a:srgbClr>
                </a:solidFill>
                <a:latin typeface="微软雅黑" panose="020B0503020204020204" charset="-122"/>
                <a:ea typeface="微软雅黑" panose="020B0503020204020204" charset="-122"/>
                <a:cs typeface="+mn-ea"/>
                <a:sym typeface="Arial" panose="020B0604020202020204" pitchFamily="34" charset="0"/>
              </a:rPr>
              <a:t>中暑</a:t>
            </a:r>
            <a:endParaRPr lang="zh-CN" altLang="en-US" sz="1800" b="1" spc="300">
              <a:solidFill>
                <a:srgbClr val="FFC000">
                  <a:lumMod val="75000"/>
                </a:srgbClr>
              </a:solidFill>
              <a:latin typeface="微软雅黑" panose="020B0503020204020204" charset="-122"/>
              <a:ea typeface="微软雅黑" panose="020B0503020204020204" charset="-122"/>
              <a:cs typeface="+mn-ea"/>
              <a:sym typeface="Arial" panose="020B0604020202020204" pitchFamily="34" charset="0"/>
            </a:endParaRPr>
          </a:p>
        </p:txBody>
      </p:sp>
      <p:sp>
        <p:nvSpPr>
          <p:cNvPr id="40" name="圆角矩形 39"/>
          <p:cNvSpPr/>
          <p:nvPr>
            <p:custDataLst>
              <p:tags r:id="rId8"/>
            </p:custDataLst>
          </p:nvPr>
        </p:nvSpPr>
        <p:spPr>
          <a:xfrm rot="21439215">
            <a:off x="4001135" y="3653790"/>
            <a:ext cx="749935" cy="720725"/>
          </a:xfrm>
          <a:prstGeom prst="roundRect">
            <a:avLst>
              <a:gd name="adj" fmla="val 18567"/>
            </a:avLst>
          </a:prstGeom>
          <a:solidFill>
            <a:srgbClr val="A5A5A5"/>
          </a:solidFill>
          <a:ln>
            <a:solidFill>
              <a:srgbClr val="A5A5A5">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r>
              <a:rPr lang="en-US" altLang="zh-CN" sz="2400" b="1" dirty="0">
                <a:solidFill>
                  <a:sysClr val="window" lastClr="FFFFFF"/>
                </a:solidFill>
                <a:latin typeface="微软雅黑" panose="020B0503020204020204" charset="-122"/>
                <a:ea typeface="微软雅黑" panose="020B0503020204020204" charset="-122"/>
                <a:sym typeface="Arial" panose="020B0604020202020204" pitchFamily="34" charset="0"/>
              </a:rPr>
              <a:t>3</a:t>
            </a:r>
            <a:endParaRPr lang="en-US" altLang="zh-CN" sz="2400" b="1"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cxnSp>
        <p:nvCxnSpPr>
          <p:cNvPr id="41" name="直接箭头连接符 40"/>
          <p:cNvCxnSpPr/>
          <p:nvPr>
            <p:custDataLst>
              <p:tags r:id="rId9"/>
            </p:custDataLst>
          </p:nvPr>
        </p:nvCxnSpPr>
        <p:spPr>
          <a:xfrm>
            <a:off x="4812329" y="3856540"/>
            <a:ext cx="981861"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42" name="标题 1"/>
          <p:cNvSpPr txBox="1"/>
          <p:nvPr>
            <p:custDataLst>
              <p:tags r:id="rId10"/>
            </p:custDataLst>
          </p:nvPr>
        </p:nvSpPr>
        <p:spPr>
          <a:xfrm>
            <a:off x="5864170" y="3667085"/>
            <a:ext cx="3724274" cy="377259"/>
          </a:xfrm>
          <a:prstGeom prst="rect">
            <a:avLst/>
          </a:prstGeom>
          <a:noFill/>
        </p:spPr>
        <p:txBody>
          <a:bodyPr wrap="square" bIns="0" rtlCol="0" anchor="b" anchorCtr="0">
            <a:normAutofit/>
          </a:bodyPr>
          <a:lstStyle>
            <a:defPPr>
              <a:defRPr lang="zh-CN"/>
            </a:defPPr>
            <a:lvl1pPr>
              <a:lnSpc>
                <a:spcPct val="130000"/>
              </a:lnSpc>
              <a:defRPr sz="1200"/>
            </a:lvl1pPr>
          </a:lstStyle>
          <a:p>
            <a:pPr>
              <a:lnSpc>
                <a:spcPct val="120000"/>
              </a:lnSpc>
            </a:pPr>
            <a:r>
              <a:rPr lang="zh-CN" altLang="en-US" sz="1800" b="1" spc="300">
                <a:solidFill>
                  <a:srgbClr val="A5A5A5"/>
                </a:solidFill>
                <a:latin typeface="微软雅黑" panose="020B0503020204020204" charset="-122"/>
                <a:ea typeface="微软雅黑" panose="020B0503020204020204" charset="-122"/>
                <a:cs typeface="+mn-ea"/>
                <a:sym typeface="Arial" panose="020B0604020202020204" pitchFamily="34" charset="0"/>
              </a:rPr>
              <a:t>摔伤</a:t>
            </a:r>
            <a:endParaRPr lang="zh-CN" altLang="en-US" sz="1800" b="1" spc="300">
              <a:solidFill>
                <a:srgbClr val="A5A5A5"/>
              </a:solidFill>
              <a:latin typeface="微软雅黑" panose="020B0503020204020204" charset="-122"/>
              <a:ea typeface="微软雅黑" panose="020B0503020204020204" charset="-122"/>
              <a:cs typeface="+mn-ea"/>
              <a:sym typeface="Arial" panose="020B0604020202020204" pitchFamily="34" charset="0"/>
            </a:endParaRPr>
          </a:p>
        </p:txBody>
      </p:sp>
      <p:sp>
        <p:nvSpPr>
          <p:cNvPr id="43" name="圆角矩形 42"/>
          <p:cNvSpPr/>
          <p:nvPr>
            <p:custDataLst>
              <p:tags r:id="rId11"/>
            </p:custDataLst>
          </p:nvPr>
        </p:nvSpPr>
        <p:spPr>
          <a:xfrm rot="21116664">
            <a:off x="3726180" y="2844165"/>
            <a:ext cx="749935" cy="720725"/>
          </a:xfrm>
          <a:prstGeom prst="roundRect">
            <a:avLst>
              <a:gd name="adj" fmla="val 18567"/>
            </a:avLst>
          </a:prstGeom>
          <a:solidFill>
            <a:srgbClr val="ED7D31"/>
          </a:solidFill>
          <a:ln>
            <a:solidFill>
              <a:srgbClr val="ED7D31">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r>
              <a:rPr lang="en-US" altLang="zh-CN" sz="2400" b="1" dirty="0">
                <a:solidFill>
                  <a:sysClr val="window" lastClr="FFFFFF"/>
                </a:solidFill>
                <a:latin typeface="微软雅黑" panose="020B0503020204020204" charset="-122"/>
                <a:ea typeface="微软雅黑" panose="020B0503020204020204" charset="-122"/>
                <a:sym typeface="Arial" panose="020B0604020202020204" pitchFamily="34" charset="0"/>
              </a:rPr>
              <a:t>4</a:t>
            </a:r>
            <a:endParaRPr lang="en-US" altLang="zh-CN" sz="2400" b="1"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cxnSp>
        <p:nvCxnSpPr>
          <p:cNvPr id="44" name="直接箭头连接符 43"/>
          <p:cNvCxnSpPr/>
          <p:nvPr>
            <p:custDataLst>
              <p:tags r:id="rId12"/>
            </p:custDataLst>
          </p:nvPr>
        </p:nvCxnSpPr>
        <p:spPr>
          <a:xfrm>
            <a:off x="4515404" y="3003461"/>
            <a:ext cx="981861"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45" name="标题 1"/>
          <p:cNvSpPr txBox="1"/>
          <p:nvPr>
            <p:custDataLst>
              <p:tags r:id="rId13"/>
            </p:custDataLst>
          </p:nvPr>
        </p:nvSpPr>
        <p:spPr>
          <a:xfrm>
            <a:off x="5578041" y="2814642"/>
            <a:ext cx="3732379" cy="377259"/>
          </a:xfrm>
          <a:prstGeom prst="rect">
            <a:avLst/>
          </a:prstGeom>
          <a:noFill/>
        </p:spPr>
        <p:txBody>
          <a:bodyPr wrap="square" bIns="0" rtlCol="0" anchor="b" anchorCtr="0">
            <a:normAutofit/>
          </a:bodyPr>
          <a:lstStyle>
            <a:defPPr>
              <a:defRPr lang="zh-CN"/>
            </a:defPPr>
            <a:lvl1pPr>
              <a:lnSpc>
                <a:spcPct val="130000"/>
              </a:lnSpc>
              <a:defRPr sz="1200"/>
            </a:lvl1pPr>
          </a:lstStyle>
          <a:p>
            <a:pPr>
              <a:lnSpc>
                <a:spcPct val="120000"/>
              </a:lnSpc>
            </a:pPr>
            <a:r>
              <a:rPr lang="zh-CN" altLang="en-US" sz="1800" b="1" spc="300">
                <a:solidFill>
                  <a:srgbClr val="ED7D31"/>
                </a:solidFill>
                <a:latin typeface="微软雅黑" panose="020B0503020204020204" charset="-122"/>
                <a:ea typeface="微软雅黑" panose="020B0503020204020204" charset="-122"/>
                <a:cs typeface="+mn-ea"/>
                <a:sym typeface="Arial" panose="020B0604020202020204" pitchFamily="34" charset="0"/>
              </a:rPr>
              <a:t>小腿肌肉痉挛</a:t>
            </a:r>
            <a:endParaRPr lang="zh-CN" altLang="en-US" sz="1800" b="1" spc="300">
              <a:solidFill>
                <a:srgbClr val="ED7D31"/>
              </a:solidFill>
              <a:latin typeface="微软雅黑" panose="020B0503020204020204" charset="-122"/>
              <a:ea typeface="微软雅黑" panose="020B0503020204020204" charset="-122"/>
              <a:cs typeface="+mn-ea"/>
              <a:sym typeface="Arial" panose="020B0604020202020204" pitchFamily="34" charset="0"/>
            </a:endParaRPr>
          </a:p>
        </p:txBody>
      </p:sp>
      <p:sp>
        <p:nvSpPr>
          <p:cNvPr id="46" name="圆角矩形 45"/>
          <p:cNvSpPr/>
          <p:nvPr>
            <p:custDataLst>
              <p:tags r:id="rId14"/>
            </p:custDataLst>
          </p:nvPr>
        </p:nvSpPr>
        <p:spPr>
          <a:xfrm rot="21116664">
            <a:off x="3813175" y="2011680"/>
            <a:ext cx="749935" cy="720725"/>
          </a:xfrm>
          <a:prstGeom prst="roundRect">
            <a:avLst>
              <a:gd name="adj" fmla="val 18567"/>
            </a:avLst>
          </a:prstGeom>
          <a:solidFill>
            <a:srgbClr val="4472C4"/>
          </a:solidFill>
          <a:ln>
            <a:solidFill>
              <a:srgbClr val="4472C4">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r>
              <a:rPr lang="en-US" altLang="zh-CN" sz="2400" b="1" dirty="0">
                <a:solidFill>
                  <a:sysClr val="window" lastClr="FFFFFF"/>
                </a:solidFill>
                <a:latin typeface="微软雅黑" panose="020B0503020204020204" charset="-122"/>
                <a:ea typeface="微软雅黑" panose="020B0503020204020204" charset="-122"/>
                <a:sym typeface="Arial" panose="020B0604020202020204" pitchFamily="34" charset="0"/>
              </a:rPr>
              <a:t>5</a:t>
            </a:r>
            <a:endParaRPr lang="en-US" altLang="zh-CN" sz="2400" b="1"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cxnSp>
        <p:nvCxnSpPr>
          <p:cNvPr id="47" name="直接箭头连接符 46"/>
          <p:cNvCxnSpPr/>
          <p:nvPr>
            <p:custDataLst>
              <p:tags r:id="rId15"/>
            </p:custDataLst>
          </p:nvPr>
        </p:nvCxnSpPr>
        <p:spPr>
          <a:xfrm>
            <a:off x="4595838" y="2150698"/>
            <a:ext cx="981861"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48" name="标题 1"/>
          <p:cNvSpPr txBox="1"/>
          <p:nvPr>
            <p:custDataLst>
              <p:tags r:id="rId16"/>
            </p:custDataLst>
          </p:nvPr>
        </p:nvSpPr>
        <p:spPr>
          <a:xfrm>
            <a:off x="5647679" y="1961243"/>
            <a:ext cx="3740503" cy="377259"/>
          </a:xfrm>
          <a:prstGeom prst="rect">
            <a:avLst/>
          </a:prstGeom>
          <a:noFill/>
        </p:spPr>
        <p:txBody>
          <a:bodyPr wrap="square" bIns="0" rtlCol="0" anchor="b" anchorCtr="0">
            <a:normAutofit/>
          </a:bodyPr>
          <a:lstStyle>
            <a:defPPr>
              <a:defRPr lang="zh-CN"/>
            </a:defPPr>
            <a:lvl1pPr>
              <a:lnSpc>
                <a:spcPct val="130000"/>
              </a:lnSpc>
              <a:defRPr sz="1200"/>
            </a:lvl1pPr>
          </a:lstStyle>
          <a:p>
            <a:pPr>
              <a:lnSpc>
                <a:spcPct val="120000"/>
              </a:lnSpc>
            </a:pPr>
            <a:r>
              <a:rPr lang="zh-CN" altLang="en-US" sz="1800" b="1" spc="300">
                <a:solidFill>
                  <a:srgbClr val="4472C4"/>
                </a:solidFill>
                <a:latin typeface="微软雅黑" panose="020B0503020204020204" charset="-122"/>
                <a:ea typeface="微软雅黑" panose="020B0503020204020204" charset="-122"/>
                <a:cs typeface="+mn-ea"/>
                <a:sym typeface="Arial" panose="020B0604020202020204" pitchFamily="34" charset="0"/>
              </a:rPr>
              <a:t>关节扭伤</a:t>
            </a:r>
            <a:endParaRPr lang="zh-CN" altLang="en-US" sz="1800" b="1" spc="300">
              <a:solidFill>
                <a:srgbClr val="4472C4"/>
              </a:solidFill>
              <a:latin typeface="微软雅黑" panose="020B0503020204020204" charset="-122"/>
              <a:ea typeface="微软雅黑" panose="020B0503020204020204" charset="-122"/>
              <a:cs typeface="+mn-ea"/>
              <a:sym typeface="Arial" panose="020B0604020202020204" pitchFamily="34" charset="0"/>
            </a:endParaRPr>
          </a:p>
        </p:txBody>
      </p:sp>
      <p:sp>
        <p:nvSpPr>
          <p:cNvPr id="49" name="圆角矩形 48"/>
          <p:cNvSpPr/>
          <p:nvPr>
            <p:custDataLst>
              <p:tags r:id="rId17"/>
            </p:custDataLst>
          </p:nvPr>
        </p:nvSpPr>
        <p:spPr>
          <a:xfrm>
            <a:off x="2510909" y="3703081"/>
            <a:ext cx="586938" cy="1137195"/>
          </a:xfrm>
          <a:prstGeom prst="roundRect">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
        <p:nvSpPr>
          <p:cNvPr id="50" name="圆角矩形 49"/>
          <p:cNvSpPr/>
          <p:nvPr>
            <p:custDataLst>
              <p:tags r:id="rId18"/>
            </p:custDataLst>
          </p:nvPr>
        </p:nvSpPr>
        <p:spPr>
          <a:xfrm>
            <a:off x="2517501" y="4757444"/>
            <a:ext cx="256790" cy="1288983"/>
          </a:xfrm>
          <a:prstGeom prst="roundRect">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51" name="圆角矩形 50"/>
          <p:cNvSpPr/>
          <p:nvPr>
            <p:custDataLst>
              <p:tags r:id="rId19"/>
            </p:custDataLst>
          </p:nvPr>
        </p:nvSpPr>
        <p:spPr>
          <a:xfrm rot="20318279">
            <a:off x="2897115" y="4736681"/>
            <a:ext cx="256790" cy="387095"/>
          </a:xfrm>
          <a:prstGeom prst="roundRect">
            <a:avLst>
              <a:gd name="adj" fmla="val 29625"/>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52" name="圆角矩形 51"/>
          <p:cNvSpPr/>
          <p:nvPr>
            <p:custDataLst>
              <p:tags r:id="rId20"/>
            </p:custDataLst>
          </p:nvPr>
        </p:nvSpPr>
        <p:spPr>
          <a:xfrm>
            <a:off x="2939833" y="4976529"/>
            <a:ext cx="263344" cy="1059868"/>
          </a:xfrm>
          <a:prstGeom prst="roundRect">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53" name="圆角矩形 52"/>
          <p:cNvSpPr/>
          <p:nvPr>
            <p:custDataLst>
              <p:tags r:id="rId21"/>
            </p:custDataLst>
          </p:nvPr>
        </p:nvSpPr>
        <p:spPr>
          <a:xfrm rot="3224468">
            <a:off x="3101078" y="2968601"/>
            <a:ext cx="233845" cy="1111563"/>
          </a:xfrm>
          <a:prstGeom prst="roundRect">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54" name="圆角矩形 53"/>
          <p:cNvSpPr/>
          <p:nvPr>
            <p:custDataLst>
              <p:tags r:id="rId22"/>
            </p:custDataLst>
          </p:nvPr>
        </p:nvSpPr>
        <p:spPr>
          <a:xfrm rot="3531662">
            <a:off x="3345336" y="3104643"/>
            <a:ext cx="233913" cy="1111563"/>
          </a:xfrm>
          <a:prstGeom prst="roundRect">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55" name="椭圆 54"/>
          <p:cNvSpPr/>
          <p:nvPr>
            <p:custDataLst>
              <p:tags r:id="rId23"/>
            </p:custDataLst>
          </p:nvPr>
        </p:nvSpPr>
        <p:spPr>
          <a:xfrm>
            <a:off x="2513154" y="3016306"/>
            <a:ext cx="658060" cy="658060"/>
          </a:xfrm>
          <a:prstGeom prst="ellipse">
            <a:avLst/>
          </a:prstGeom>
          <a:solidFill>
            <a:schemeClr val="accent4"/>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p:blinds/>
      </p:transition>
    </mc:Choice>
    <mc:Fallback>
      <p:transition spd="slow">
        <p:blind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r="42857"/>
          <a:stretch>
            <a:fillRect/>
          </a:stretch>
        </p:blipFill>
        <p:spPr>
          <a:xfrm>
            <a:off x="0" y="0"/>
            <a:ext cx="5791200" cy="6858000"/>
          </a:xfrm>
          <a:prstGeom prst="rect">
            <a:avLst/>
          </a:prstGeom>
        </p:spPr>
      </p:pic>
      <p:sp>
        <p:nvSpPr>
          <p:cNvPr id="17" name="矩形 16"/>
          <p:cNvSpPr/>
          <p:nvPr/>
        </p:nvSpPr>
        <p:spPr>
          <a:xfrm>
            <a:off x="5791200" y="6192639"/>
            <a:ext cx="6400800" cy="6653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矩形 17"/>
          <p:cNvSpPr/>
          <p:nvPr/>
        </p:nvSpPr>
        <p:spPr>
          <a:xfrm>
            <a:off x="11945257" y="1542437"/>
            <a:ext cx="246743" cy="367737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856480" y="1529715"/>
            <a:ext cx="5741670" cy="3524250"/>
          </a:xfrm>
          <a:prstGeom prst="rect">
            <a:avLst/>
          </a:prstGeom>
          <a:solidFill>
            <a:schemeClr val="bg1"/>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5" name="组合 4"/>
          <p:cNvGrpSpPr/>
          <p:nvPr/>
        </p:nvGrpSpPr>
        <p:grpSpPr>
          <a:xfrm>
            <a:off x="3908425" y="2007235"/>
            <a:ext cx="8036560" cy="2600960"/>
            <a:chOff x="6155" y="3161"/>
            <a:chExt cx="12656" cy="4096"/>
          </a:xfrm>
        </p:grpSpPr>
        <p:sp>
          <p:nvSpPr>
            <p:cNvPr id="20" name="矩形 19"/>
            <p:cNvSpPr/>
            <p:nvPr/>
          </p:nvSpPr>
          <p:spPr>
            <a:xfrm>
              <a:off x="6155" y="3161"/>
              <a:ext cx="12657" cy="4096"/>
            </a:xfrm>
            <a:prstGeom prst="rect">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1" name="矩形 20"/>
            <p:cNvSpPr/>
            <p:nvPr/>
          </p:nvSpPr>
          <p:spPr>
            <a:xfrm>
              <a:off x="8618" y="3161"/>
              <a:ext cx="9571" cy="40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3" name="文本框 22"/>
          <p:cNvSpPr txBox="1"/>
          <p:nvPr/>
        </p:nvSpPr>
        <p:spPr>
          <a:xfrm>
            <a:off x="5825490" y="2784475"/>
            <a:ext cx="5372100" cy="1014730"/>
          </a:xfrm>
          <a:prstGeom prst="rect">
            <a:avLst/>
          </a:prstGeom>
          <a:noFill/>
        </p:spPr>
        <p:txBody>
          <a:bodyPr wrap="square" rtlCol="0" anchor="ctr" anchorCtr="0">
            <a:spAutoFit/>
          </a:bodyPr>
          <a:p>
            <a:pPr algn="ctr"/>
            <a:r>
              <a:rPr lang="zh-CN" altLang="en-US" sz="6000" b="1" spc="700" dirty="0">
                <a:solidFill>
                  <a:schemeClr val="bg1"/>
                </a:solidFill>
                <a:uFillTx/>
                <a:latin typeface="微软雅黑" panose="020B0503020204020204" charset="-122"/>
                <a:ea typeface="微软雅黑" panose="020B0503020204020204" charset="-122"/>
                <a:sym typeface="微软雅黑" panose="020B0503020204020204" charset="-122"/>
              </a:rPr>
              <a:t>感谢阅读</a:t>
            </a:r>
            <a:endParaRPr lang="zh-CN" altLang="en-US" sz="6000" b="1" spc="700" dirty="0">
              <a:solidFill>
                <a:schemeClr val="bg1"/>
              </a:solidFill>
              <a:uFillTx/>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p:tgtEl>
                                          <p:spTgt spid="4"/>
                                        </p:tgtEl>
                                        <p:attrNameLst>
                                          <p:attrName>ppt_x</p:attrName>
                                        </p:attrNameLst>
                                      </p:cBhvr>
                                      <p:tavLst>
                                        <p:tav tm="0">
                                          <p:val>
                                            <p:strVal val="#ppt_x-#ppt_w*1.125000"/>
                                          </p:val>
                                        </p:tav>
                                        <p:tav tm="100000">
                                          <p:val>
                                            <p:strVal val="#ppt_x"/>
                                          </p:val>
                                        </p:tav>
                                      </p:tavLst>
                                    </p:anim>
                                    <p:animEffect transition="in" filter="wipe(right)">
                                      <p:cBhvr>
                                        <p:cTn id="8" dur="1000"/>
                                        <p:tgtEl>
                                          <p:spTgt spid="4"/>
                                        </p:tgtEl>
                                      </p:cBhvr>
                                    </p:animEffect>
                                  </p:childTnLst>
                                </p:cTn>
                              </p:par>
                            </p:childTnLst>
                          </p:cTn>
                        </p:par>
                        <p:par>
                          <p:cTn id="9" fill="hold">
                            <p:stCondLst>
                              <p:cond delay="1000"/>
                            </p:stCondLst>
                            <p:childTnLst>
                              <p:par>
                                <p:cTn id="10" presetID="12" presetClass="entr" presetSubtype="4" fill="hold" nodeType="afterEffect">
                                  <p:stCondLst>
                                    <p:cond delay="0"/>
                                  </p:stCondLst>
                                  <p:childTnLst>
                                    <p:set>
                                      <p:cBhvr>
                                        <p:cTn id="11" dur="1000" fill="hold">
                                          <p:stCondLst>
                                            <p:cond delay="0"/>
                                          </p:stCondLst>
                                        </p:cTn>
                                        <p:tgtEl>
                                          <p:spTgt spid="5"/>
                                        </p:tgtEl>
                                        <p:attrNameLst>
                                          <p:attrName>style.visibility</p:attrName>
                                        </p:attrNameLst>
                                      </p:cBhvr>
                                      <p:to>
                                        <p:strVal val="visible"/>
                                      </p:to>
                                    </p:set>
                                    <p:anim calcmode="lin" valueType="num">
                                      <p:cBhvr additive="base">
                                        <p:cTn id="12" dur="1000"/>
                                        <p:tgtEl>
                                          <p:spTgt spid="5"/>
                                        </p:tgtEl>
                                        <p:attrNameLst>
                                          <p:attrName>ppt_y</p:attrName>
                                        </p:attrNameLst>
                                      </p:cBhvr>
                                      <p:tavLst>
                                        <p:tav tm="0">
                                          <p:val>
                                            <p:strVal val="#ppt_y+#ppt_h*1.125000"/>
                                          </p:val>
                                        </p:tav>
                                        <p:tav tm="100000">
                                          <p:val>
                                            <p:strVal val="#ppt_y"/>
                                          </p:val>
                                        </p:tav>
                                      </p:tavLst>
                                    </p:anim>
                                    <p:animEffect transition="in" filter="wipe(up)">
                                      <p:cBhvr>
                                        <p:cTn id="13" dur="1000"/>
                                        <p:tgtEl>
                                          <p:spTgt spid="5"/>
                                        </p:tgtEl>
                                      </p:cBhvr>
                                    </p:animEffect>
                                  </p:childTnLst>
                                </p:cTn>
                              </p:par>
                            </p:childTnLst>
                          </p:cTn>
                        </p:par>
                        <p:par>
                          <p:cTn id="14" fill="hold">
                            <p:stCondLst>
                              <p:cond delay="2000"/>
                            </p:stCondLst>
                            <p:childTnLst>
                              <p:par>
                                <p:cTn id="15" presetID="12" presetClass="entr" presetSubtype="4" fill="hold" grpId="0" nodeType="afterEffect">
                                  <p:stCondLst>
                                    <p:cond delay="0"/>
                                  </p:stCondLst>
                                  <p:childTnLst>
                                    <p:set>
                                      <p:cBhvr>
                                        <p:cTn id="16" dur="1000" fill="hold">
                                          <p:stCondLst>
                                            <p:cond delay="0"/>
                                          </p:stCondLst>
                                        </p:cTn>
                                        <p:tgtEl>
                                          <p:spTgt spid="23"/>
                                        </p:tgtEl>
                                        <p:attrNameLst>
                                          <p:attrName>style.visibility</p:attrName>
                                        </p:attrNameLst>
                                      </p:cBhvr>
                                      <p:to>
                                        <p:strVal val="visible"/>
                                      </p:to>
                                    </p:set>
                                    <p:anim calcmode="lin" valueType="num">
                                      <p:cBhvr additive="base">
                                        <p:cTn id="17" dur="1000"/>
                                        <p:tgtEl>
                                          <p:spTgt spid="23"/>
                                        </p:tgtEl>
                                        <p:attrNameLst>
                                          <p:attrName>ppt_y</p:attrName>
                                        </p:attrNameLst>
                                      </p:cBhvr>
                                      <p:tavLst>
                                        <p:tav tm="0">
                                          <p:val>
                                            <p:strVal val="#ppt_y+#ppt_h*1.125000"/>
                                          </p:val>
                                        </p:tav>
                                        <p:tav tm="100000">
                                          <p:val>
                                            <p:strVal val="#ppt_y"/>
                                          </p:val>
                                        </p:tav>
                                      </p:tavLst>
                                    </p:anim>
                                    <p:animEffect transition="in" filter="wipe(up)">
                                      <p:cBhvr>
                                        <p:cTn id="1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l="156" t="43657" r="74066" b="-828"/>
          <a:stretch>
            <a:fillRect/>
          </a:stretch>
        </p:blipFill>
        <p:spPr>
          <a:xfrm>
            <a:off x="-1270" y="1420495"/>
            <a:ext cx="4898390" cy="4490085"/>
          </a:xfrm>
          <a:prstGeom prst="rect">
            <a:avLst/>
          </a:prstGeom>
        </p:spPr>
      </p:pic>
      <p:sp>
        <p:nvSpPr>
          <p:cNvPr id="4101" name="TextBox 6"/>
          <p:cNvSpPr/>
          <p:nvPr/>
        </p:nvSpPr>
        <p:spPr>
          <a:xfrm>
            <a:off x="5780405" y="1313498"/>
            <a:ext cx="4498975" cy="615315"/>
          </a:xfrm>
          <a:prstGeom prst="rect">
            <a:avLst/>
          </a:prstGeom>
          <a:noFill/>
          <a:ln w="9525">
            <a:noFill/>
          </a:ln>
        </p:spPr>
        <p:txBody>
          <a:bodyPr wrap="square" lIns="0" tIns="0" rIns="0" bIns="0" anchor="ctr">
            <a:spAutoFit/>
          </a:bodyPr>
          <a:p>
            <a:r>
              <a:rPr lang="zh-CN" altLang="en-US" sz="40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第</a:t>
            </a:r>
            <a:r>
              <a:rPr lang="en-US" altLang="zh-CN" sz="40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20</a:t>
            </a:r>
            <a:r>
              <a:rPr lang="zh-CN" altLang="en-US" sz="40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章 </a:t>
            </a:r>
            <a:r>
              <a:rPr lang="zh-CN" altLang="zh-CN" sz="40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 定向运动</a:t>
            </a:r>
            <a:endParaRPr lang="zh-CN" altLang="zh-CN" sz="40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endParaRPr>
          </a:p>
        </p:txBody>
      </p:sp>
      <p:sp>
        <p:nvSpPr>
          <p:cNvPr id="4099" name="矩形 4"/>
          <p:cNvSpPr/>
          <p:nvPr/>
        </p:nvSpPr>
        <p:spPr>
          <a:xfrm>
            <a:off x="9748838" y="346075"/>
            <a:ext cx="2003425" cy="848995"/>
          </a:xfrm>
          <a:prstGeom prst="rect">
            <a:avLst/>
          </a:prstGeom>
          <a:noFill/>
          <a:ln w="9525">
            <a:noFill/>
          </a:ln>
        </p:spPr>
        <p:txBody>
          <a:bodyPr anchor="t">
            <a:spAutoFit/>
          </a:bodyPr>
          <a:p>
            <a:pPr algn="r">
              <a:lnSpc>
                <a:spcPct val="112000"/>
              </a:lnSpc>
            </a:pPr>
            <a:r>
              <a:rPr lang="zh-CN" altLang="en-US" sz="2800" b="1" i="1" dirty="0">
                <a:solidFill>
                  <a:srgbClr val="295DAB"/>
                </a:solidFill>
                <a:latin typeface="微软雅黑" panose="020B0503020204020204" charset="-122"/>
                <a:ea typeface="微软雅黑" panose="020B0503020204020204" charset="-122"/>
                <a:sym typeface="微软雅黑" panose="020B0503020204020204" charset="-122"/>
              </a:rPr>
              <a:t>目录页</a:t>
            </a:r>
            <a:r>
              <a:rPr lang="zh-CN" altLang="en-US" sz="2800" b="1" i="1" dirty="0">
                <a:solidFill>
                  <a:srgbClr val="FF9300"/>
                </a:solidFill>
                <a:latin typeface="微软雅黑" panose="020B0503020204020204" charset="-122"/>
                <a:ea typeface="微软雅黑" panose="020B0503020204020204" charset="-122"/>
                <a:sym typeface="微软雅黑" panose="020B0503020204020204" charset="-122"/>
              </a:rPr>
              <a:t>  </a:t>
            </a:r>
            <a:endParaRPr lang="zh-CN" altLang="en-US" sz="2800" b="1" i="1" dirty="0">
              <a:solidFill>
                <a:srgbClr val="FF9300"/>
              </a:solidFill>
              <a:latin typeface="微软雅黑" panose="020B0503020204020204" charset="-122"/>
              <a:ea typeface="微软雅黑" panose="020B0503020204020204" charset="-122"/>
              <a:sym typeface="微软雅黑" panose="020B0503020204020204" charset="-122"/>
            </a:endParaRPr>
          </a:p>
          <a:p>
            <a:pPr algn="r">
              <a:lnSpc>
                <a:spcPct val="112000"/>
              </a:lnSpc>
            </a:pPr>
            <a:r>
              <a:rPr lang="zh-CN" altLang="zh-CN" sz="1400" b="1" i="1" dirty="0">
                <a:solidFill>
                  <a:srgbClr val="FFC000"/>
                </a:solidFill>
                <a:latin typeface="微软雅黑" panose="020B0503020204020204" charset="-122"/>
                <a:ea typeface="微软雅黑" panose="020B0503020204020204" charset="-122"/>
                <a:sym typeface="Calibri" panose="020F0502020204030204" pitchFamily="34" charset="0"/>
              </a:rPr>
              <a:t>CONTENTS PAGE</a:t>
            </a:r>
            <a:r>
              <a:rPr lang="zh-CN" altLang="zh-CN" sz="1600" b="1" i="1" dirty="0">
                <a:solidFill>
                  <a:srgbClr val="7F7F7F"/>
                </a:solidFill>
                <a:latin typeface="Calibri" panose="020F0502020204030204" pitchFamily="34" charset="0"/>
                <a:ea typeface="宋体" panose="02010600030101010101" pitchFamily="2" charset="-122"/>
                <a:sym typeface="Calibri" panose="020F0502020204030204" pitchFamily="34" charset="0"/>
              </a:rPr>
              <a:t> </a:t>
            </a:r>
            <a:endParaRPr lang="zh-CN" altLang="zh-CN" b="1" i="1" dirty="0">
              <a:solidFill>
                <a:srgbClr val="7F7F7F"/>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2" name="组合 1"/>
          <p:cNvGrpSpPr/>
          <p:nvPr/>
        </p:nvGrpSpPr>
        <p:grpSpPr>
          <a:xfrm flipH="1">
            <a:off x="5928822" y="2206264"/>
            <a:ext cx="3700688" cy="517027"/>
            <a:chOff x="1327946" y="3699322"/>
            <a:chExt cx="3761755" cy="517027"/>
          </a:xfrm>
          <a:solidFill>
            <a:srgbClr val="295DAB"/>
          </a:solidFill>
        </p:grpSpPr>
        <p:sp>
          <p:nvSpPr>
            <p:cNvPr id="3" name="椭圆 2"/>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4" name="直接连接符 3"/>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7" name="MH_Number_1"/>
          <p:cNvSpPr txBox="1"/>
          <p:nvPr>
            <p:custDataLst>
              <p:tags r:id="rId2"/>
            </p:custDataLst>
          </p:nvPr>
        </p:nvSpPr>
        <p:spPr>
          <a:xfrm>
            <a:off x="5912503" y="2234640"/>
            <a:ext cx="517081" cy="455648"/>
          </a:xfrm>
          <a:prstGeom prst="rect">
            <a:avLst/>
          </a:prstGeom>
          <a:noFill/>
        </p:spPr>
        <p:txBody>
          <a:bodyPr wrap="square" lIns="0" tIns="0" rIns="0" bIns="0" rtlCol="0" anchor="ctr" anchorCtr="0">
            <a:normAutofit/>
          </a:bodyPr>
          <a:p>
            <a:pPr algn="ctr"/>
            <a:r>
              <a:rPr lang="en-US" altLang="zh-CN" b="1" dirty="0">
                <a:solidFill>
                  <a:srgbClr val="FFC000"/>
                </a:solidFill>
                <a:latin typeface="微软雅黑" panose="020B0503020204020204" charset="-122"/>
                <a:ea typeface="微软雅黑" panose="020B0503020204020204" charset="-122"/>
                <a:cs typeface="+mn-ea"/>
                <a:sym typeface="+mn-lt"/>
              </a:rPr>
              <a:t>01</a:t>
            </a:r>
            <a:endParaRPr lang="en-US" altLang="zh-CN" b="1" dirty="0">
              <a:solidFill>
                <a:srgbClr val="FFC000"/>
              </a:solidFill>
              <a:latin typeface="微软雅黑" panose="020B0503020204020204" charset="-122"/>
              <a:ea typeface="微软雅黑" panose="020B0503020204020204" charset="-122"/>
              <a:cs typeface="+mn-ea"/>
              <a:sym typeface="+mn-lt"/>
            </a:endParaRPr>
          </a:p>
        </p:txBody>
      </p:sp>
      <p:grpSp>
        <p:nvGrpSpPr>
          <p:cNvPr id="8" name="组合 7"/>
          <p:cNvGrpSpPr/>
          <p:nvPr/>
        </p:nvGrpSpPr>
        <p:grpSpPr>
          <a:xfrm flipH="1">
            <a:off x="5926282" y="3026049"/>
            <a:ext cx="3700688" cy="517027"/>
            <a:chOff x="1327946" y="3699322"/>
            <a:chExt cx="3761755" cy="517027"/>
          </a:xfrm>
          <a:solidFill>
            <a:srgbClr val="295DAB"/>
          </a:solidFill>
        </p:grpSpPr>
        <p:sp>
          <p:nvSpPr>
            <p:cNvPr id="9" name="椭圆 8"/>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10" name="直接连接符 9"/>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12" name="MH_Number_1"/>
          <p:cNvSpPr txBox="1"/>
          <p:nvPr>
            <p:custDataLst>
              <p:tags r:id="rId3"/>
            </p:custDataLst>
          </p:nvPr>
        </p:nvSpPr>
        <p:spPr>
          <a:xfrm>
            <a:off x="5929648" y="3056965"/>
            <a:ext cx="517081" cy="455648"/>
          </a:xfrm>
          <a:prstGeom prst="rect">
            <a:avLst/>
          </a:prstGeom>
          <a:noFill/>
        </p:spPr>
        <p:txBody>
          <a:bodyPr wrap="square" lIns="0" tIns="0" rIns="0" bIns="0" rtlCol="0" anchor="ctr" anchorCtr="0">
            <a:normAutofit/>
          </a:bodyPr>
          <a:p>
            <a:pPr algn="ctr"/>
            <a:r>
              <a:rPr lang="en-US" b="1" dirty="0">
                <a:solidFill>
                  <a:srgbClr val="FFC000"/>
                </a:solidFill>
                <a:latin typeface="微软雅黑" panose="020B0503020204020204" charset="-122"/>
                <a:ea typeface="微软雅黑" panose="020B0503020204020204" charset="-122"/>
                <a:cs typeface="+mn-ea"/>
                <a:sym typeface="+mn-lt"/>
              </a:rPr>
              <a:t>02</a:t>
            </a:r>
            <a:endParaRPr lang="en-US" b="1" dirty="0">
              <a:solidFill>
                <a:srgbClr val="FFC000"/>
              </a:solidFill>
              <a:latin typeface="微软雅黑" panose="020B0503020204020204" charset="-122"/>
              <a:ea typeface="微软雅黑" panose="020B0503020204020204" charset="-122"/>
              <a:cs typeface="+mn-ea"/>
              <a:sym typeface="+mn-lt"/>
            </a:endParaRPr>
          </a:p>
        </p:txBody>
      </p:sp>
      <p:grpSp>
        <p:nvGrpSpPr>
          <p:cNvPr id="13" name="组合 12"/>
          <p:cNvGrpSpPr/>
          <p:nvPr/>
        </p:nvGrpSpPr>
        <p:grpSpPr>
          <a:xfrm flipH="1">
            <a:off x="5925647" y="3849644"/>
            <a:ext cx="3700688" cy="517027"/>
            <a:chOff x="1327946" y="3699322"/>
            <a:chExt cx="3761755" cy="517027"/>
          </a:xfrm>
          <a:solidFill>
            <a:srgbClr val="295DAB"/>
          </a:solidFill>
        </p:grpSpPr>
        <p:sp>
          <p:nvSpPr>
            <p:cNvPr id="14" name="椭圆 13"/>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28" name="直接连接符 27"/>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31" name="MH_Number_1"/>
          <p:cNvSpPr txBox="1"/>
          <p:nvPr>
            <p:custDataLst>
              <p:tags r:id="rId4"/>
            </p:custDataLst>
          </p:nvPr>
        </p:nvSpPr>
        <p:spPr>
          <a:xfrm>
            <a:off x="5929013" y="3880560"/>
            <a:ext cx="517081" cy="455648"/>
          </a:xfrm>
          <a:prstGeom prst="rect">
            <a:avLst/>
          </a:prstGeom>
          <a:noFill/>
        </p:spPr>
        <p:txBody>
          <a:bodyPr wrap="square" lIns="0" tIns="0" rIns="0" bIns="0" rtlCol="0" anchor="ctr" anchorCtr="0">
            <a:normAutofit/>
          </a:bodyPr>
          <a:p>
            <a:pPr algn="ctr"/>
            <a:r>
              <a:rPr lang="en-US" altLang="zh-CN" b="1" dirty="0">
                <a:solidFill>
                  <a:srgbClr val="FFC000"/>
                </a:solidFill>
                <a:latin typeface="微软雅黑" panose="020B0503020204020204" charset="-122"/>
                <a:ea typeface="微软雅黑" panose="020B0503020204020204" charset="-122"/>
                <a:cs typeface="+mn-ea"/>
                <a:sym typeface="+mn-lt"/>
              </a:rPr>
              <a:t>03</a:t>
            </a:r>
            <a:endParaRPr lang="en-US" altLang="zh-CN" b="1" dirty="0">
              <a:solidFill>
                <a:srgbClr val="FFC000"/>
              </a:solidFill>
              <a:latin typeface="微软雅黑" panose="020B0503020204020204" charset="-122"/>
              <a:ea typeface="微软雅黑" panose="020B0503020204020204" charset="-122"/>
              <a:cs typeface="+mn-ea"/>
              <a:sym typeface="+mn-lt"/>
            </a:endParaRPr>
          </a:p>
        </p:txBody>
      </p:sp>
      <p:sp>
        <p:nvSpPr>
          <p:cNvPr id="32" name="文本框 21"/>
          <p:cNvSpPr>
            <a:spLocks noChangeArrowheads="1"/>
          </p:cNvSpPr>
          <p:nvPr/>
        </p:nvSpPr>
        <p:spPr bwMode="auto">
          <a:xfrm>
            <a:off x="6596043" y="3020695"/>
            <a:ext cx="33197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en-US" b="1" kern="0" spc="100" dirty="0">
                <a:solidFill>
                  <a:srgbClr val="295DAB"/>
                </a:solidFill>
                <a:uFillTx/>
                <a:latin typeface="微软雅黑" panose="020B0503020204020204" charset="-122"/>
                <a:ea typeface="微软雅黑" panose="020B0503020204020204" charset="-122"/>
                <a:cs typeface="+mn-ea"/>
                <a:sym typeface="+mn-lt"/>
              </a:rPr>
              <a:t>定向地图、指北针及器材使用</a:t>
            </a:r>
            <a:endParaRPr lang="zh-CN" altLang="en-US" b="1" kern="0" spc="100" dirty="0">
              <a:solidFill>
                <a:srgbClr val="295DAB"/>
              </a:solidFill>
              <a:uFillTx/>
              <a:latin typeface="微软雅黑" panose="020B0503020204020204" charset="-122"/>
              <a:ea typeface="微软雅黑" panose="020B0503020204020204" charset="-122"/>
              <a:cs typeface="+mn-ea"/>
              <a:sym typeface="+mn-lt"/>
            </a:endParaRPr>
          </a:p>
        </p:txBody>
      </p:sp>
      <p:sp>
        <p:nvSpPr>
          <p:cNvPr id="33" name="文本框 21"/>
          <p:cNvSpPr>
            <a:spLocks noChangeArrowheads="1"/>
          </p:cNvSpPr>
          <p:nvPr/>
        </p:nvSpPr>
        <p:spPr bwMode="auto">
          <a:xfrm>
            <a:off x="6596043" y="3844290"/>
            <a:ext cx="21132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en-US" b="1" kern="0" spc="100" dirty="0">
                <a:solidFill>
                  <a:srgbClr val="295DAB"/>
                </a:solidFill>
                <a:uFillTx/>
                <a:latin typeface="微软雅黑" panose="020B0503020204020204" charset="-122"/>
                <a:ea typeface="微软雅黑" panose="020B0503020204020204" charset="-122"/>
                <a:cs typeface="+mn-ea"/>
                <a:sym typeface="+mn-lt"/>
              </a:rPr>
              <a:t>定向运动基本技术</a:t>
            </a:r>
            <a:endParaRPr lang="zh-CN" altLang="en-US" b="1" kern="0" spc="100" dirty="0">
              <a:solidFill>
                <a:srgbClr val="295DAB"/>
              </a:solidFill>
              <a:uFillTx/>
              <a:latin typeface="微软雅黑" panose="020B0503020204020204" charset="-122"/>
              <a:ea typeface="微软雅黑" panose="020B0503020204020204" charset="-122"/>
              <a:cs typeface="+mn-ea"/>
              <a:sym typeface="+mn-lt"/>
            </a:endParaRPr>
          </a:p>
        </p:txBody>
      </p:sp>
      <p:grpSp>
        <p:nvGrpSpPr>
          <p:cNvPr id="41" name="组合 40"/>
          <p:cNvGrpSpPr/>
          <p:nvPr/>
        </p:nvGrpSpPr>
        <p:grpSpPr>
          <a:xfrm flipH="1">
            <a:off x="5928822" y="4635139"/>
            <a:ext cx="3700688" cy="517027"/>
            <a:chOff x="1327946" y="3699322"/>
            <a:chExt cx="3761755" cy="517027"/>
          </a:xfrm>
          <a:solidFill>
            <a:srgbClr val="295DAB"/>
          </a:solidFill>
        </p:grpSpPr>
        <p:sp>
          <p:nvSpPr>
            <p:cNvPr id="42" name="椭圆 41"/>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43" name="直接连接符 42"/>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44" name="椭圆 43"/>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45" name="MH_Number_1"/>
          <p:cNvSpPr txBox="1"/>
          <p:nvPr>
            <p:custDataLst>
              <p:tags r:id="rId5"/>
            </p:custDataLst>
          </p:nvPr>
        </p:nvSpPr>
        <p:spPr>
          <a:xfrm>
            <a:off x="5932188" y="4666055"/>
            <a:ext cx="517081" cy="455648"/>
          </a:xfrm>
          <a:prstGeom prst="rect">
            <a:avLst/>
          </a:prstGeom>
          <a:noFill/>
        </p:spPr>
        <p:txBody>
          <a:bodyPr wrap="square" lIns="0" tIns="0" rIns="0" bIns="0" rtlCol="0" anchor="ctr" anchorCtr="0">
            <a:normAutofit/>
          </a:bodyPr>
          <a:p>
            <a:pPr algn="ctr"/>
            <a:r>
              <a:rPr lang="en-US" b="1" dirty="0">
                <a:solidFill>
                  <a:srgbClr val="FFC000"/>
                </a:solidFill>
                <a:latin typeface="微软雅黑" panose="020B0503020204020204" charset="-122"/>
                <a:ea typeface="微软雅黑" panose="020B0503020204020204" charset="-122"/>
                <a:cs typeface="+mn-ea"/>
                <a:sym typeface="+mn-lt"/>
              </a:rPr>
              <a:t>04</a:t>
            </a:r>
            <a:endParaRPr lang="en-US" b="1" dirty="0">
              <a:solidFill>
                <a:srgbClr val="FFC000"/>
              </a:solidFill>
              <a:latin typeface="微软雅黑" panose="020B0503020204020204" charset="-122"/>
              <a:ea typeface="微软雅黑" panose="020B0503020204020204" charset="-122"/>
              <a:cs typeface="+mn-ea"/>
              <a:sym typeface="+mn-lt"/>
            </a:endParaRPr>
          </a:p>
        </p:txBody>
      </p:sp>
      <p:sp>
        <p:nvSpPr>
          <p:cNvPr id="46" name="文本框 21"/>
          <p:cNvSpPr>
            <a:spLocks noChangeArrowheads="1"/>
          </p:cNvSpPr>
          <p:nvPr/>
        </p:nvSpPr>
        <p:spPr bwMode="auto">
          <a:xfrm>
            <a:off x="6598583" y="4578985"/>
            <a:ext cx="21132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en-US" b="1" kern="0" spc="100" dirty="0">
                <a:solidFill>
                  <a:srgbClr val="295DAB"/>
                </a:solidFill>
                <a:uFillTx/>
                <a:latin typeface="微软雅黑" panose="020B0503020204020204" charset="-122"/>
                <a:ea typeface="微软雅黑" panose="020B0503020204020204" charset="-122"/>
                <a:cs typeface="+mn-ea"/>
                <a:sym typeface="+mn-lt"/>
              </a:rPr>
              <a:t>定向运动竞赛规则</a:t>
            </a:r>
            <a:endParaRPr lang="zh-CN" altLang="en-US" b="1" kern="0" spc="100" dirty="0">
              <a:solidFill>
                <a:srgbClr val="295DAB"/>
              </a:solidFill>
              <a:uFillTx/>
              <a:latin typeface="微软雅黑" panose="020B0503020204020204" charset="-122"/>
              <a:ea typeface="微软雅黑" panose="020B0503020204020204" charset="-122"/>
              <a:cs typeface="+mn-ea"/>
              <a:sym typeface="+mn-lt"/>
            </a:endParaRPr>
          </a:p>
        </p:txBody>
      </p:sp>
      <p:grpSp>
        <p:nvGrpSpPr>
          <p:cNvPr id="35" name="组合 34"/>
          <p:cNvGrpSpPr/>
          <p:nvPr/>
        </p:nvGrpSpPr>
        <p:grpSpPr>
          <a:xfrm flipH="1">
            <a:off x="5937712" y="5421269"/>
            <a:ext cx="3700688" cy="517027"/>
            <a:chOff x="1327946" y="3699322"/>
            <a:chExt cx="3761755" cy="517027"/>
          </a:xfrm>
          <a:solidFill>
            <a:srgbClr val="295DAB"/>
          </a:solidFill>
        </p:grpSpPr>
        <p:sp>
          <p:nvSpPr>
            <p:cNvPr id="36" name="椭圆 35"/>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38" name="直接连接符 37"/>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53" name="椭圆 52"/>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54" name="MH_Number_1"/>
          <p:cNvSpPr txBox="1"/>
          <p:nvPr>
            <p:custDataLst>
              <p:tags r:id="rId6"/>
            </p:custDataLst>
          </p:nvPr>
        </p:nvSpPr>
        <p:spPr>
          <a:xfrm>
            <a:off x="5941078" y="5452185"/>
            <a:ext cx="517081" cy="455648"/>
          </a:xfrm>
          <a:prstGeom prst="rect">
            <a:avLst/>
          </a:prstGeom>
          <a:noFill/>
        </p:spPr>
        <p:txBody>
          <a:bodyPr wrap="square" lIns="0" tIns="0" rIns="0" bIns="0" rtlCol="0" anchor="ctr" anchorCtr="0">
            <a:normAutofit/>
          </a:bodyPr>
          <a:p>
            <a:pPr algn="ctr"/>
            <a:r>
              <a:rPr lang="en-US" b="1" dirty="0">
                <a:solidFill>
                  <a:srgbClr val="FFC000"/>
                </a:solidFill>
                <a:latin typeface="微软雅黑" panose="020B0503020204020204" charset="-122"/>
                <a:ea typeface="微软雅黑" panose="020B0503020204020204" charset="-122"/>
                <a:cs typeface="+mn-ea"/>
                <a:sym typeface="+mn-lt"/>
              </a:rPr>
              <a:t>05</a:t>
            </a:r>
            <a:endParaRPr lang="en-US" b="1" dirty="0">
              <a:solidFill>
                <a:srgbClr val="FFC000"/>
              </a:solidFill>
              <a:latin typeface="微软雅黑" panose="020B0503020204020204" charset="-122"/>
              <a:ea typeface="微软雅黑" panose="020B0503020204020204" charset="-122"/>
              <a:cs typeface="+mn-ea"/>
              <a:sym typeface="+mn-lt"/>
            </a:endParaRPr>
          </a:p>
        </p:txBody>
      </p:sp>
      <p:sp>
        <p:nvSpPr>
          <p:cNvPr id="55" name="文本框 21"/>
          <p:cNvSpPr>
            <a:spLocks noChangeArrowheads="1"/>
          </p:cNvSpPr>
          <p:nvPr/>
        </p:nvSpPr>
        <p:spPr bwMode="auto">
          <a:xfrm>
            <a:off x="6607473" y="5365115"/>
            <a:ext cx="16306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en-US" b="1" kern="0" spc="100" dirty="0">
                <a:solidFill>
                  <a:srgbClr val="295DAB"/>
                </a:solidFill>
                <a:uFillTx/>
                <a:latin typeface="微软雅黑" panose="020B0503020204020204" charset="-122"/>
                <a:ea typeface="微软雅黑" panose="020B0503020204020204" charset="-122"/>
                <a:cs typeface="+mn-ea"/>
                <a:sym typeface="+mn-lt"/>
              </a:rPr>
              <a:t>定向运动损伤</a:t>
            </a:r>
            <a:endParaRPr lang="zh-CN" altLang="en-US" b="1" kern="0" spc="100" dirty="0">
              <a:solidFill>
                <a:srgbClr val="295DAB"/>
              </a:solidFill>
              <a:uFillTx/>
              <a:latin typeface="微软雅黑" panose="020B0503020204020204" charset="-122"/>
              <a:ea typeface="微软雅黑" panose="020B0503020204020204" charset="-122"/>
              <a:cs typeface="+mn-ea"/>
              <a:sym typeface="+mn-lt"/>
            </a:endParaRPr>
          </a:p>
        </p:txBody>
      </p:sp>
      <p:sp>
        <p:nvSpPr>
          <p:cNvPr id="56" name="文本框 21"/>
          <p:cNvSpPr>
            <a:spLocks noChangeArrowheads="1"/>
          </p:cNvSpPr>
          <p:nvPr/>
        </p:nvSpPr>
        <p:spPr bwMode="auto">
          <a:xfrm>
            <a:off x="6596678" y="2234565"/>
            <a:ext cx="16306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en-US" b="1" kern="0" spc="100" dirty="0">
                <a:solidFill>
                  <a:srgbClr val="295DAB"/>
                </a:solidFill>
                <a:uFillTx/>
                <a:latin typeface="微软雅黑" panose="020B0503020204020204" charset="-122"/>
                <a:ea typeface="微软雅黑" panose="020B0503020204020204" charset="-122"/>
                <a:cs typeface="+mn-ea"/>
                <a:sym typeface="+mn-lt"/>
              </a:rPr>
              <a:t>定向运动概述</a:t>
            </a:r>
            <a:endParaRPr lang="zh-CN" altLang="en-US" b="1" kern="0" spc="100" dirty="0">
              <a:solidFill>
                <a:srgbClr val="295DAB"/>
              </a:solidFill>
              <a:uFillTx/>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cTn>
                              </p:par>
                            </p:childTnLst>
                          </p:cTn>
                        </p:par>
                        <p:par>
                          <p:cTn id="16" fill="hold">
                            <p:stCondLst>
                              <p:cond delay="1500"/>
                            </p:stCondLst>
                            <p:childTnLst>
                              <p:par>
                                <p:cTn id="17" presetID="2" presetClass="entr" presetSubtype="8"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0-#ppt_w/2"/>
                                          </p:val>
                                        </p:tav>
                                        <p:tav tm="100000">
                                          <p:val>
                                            <p:strVal val="#ppt_x"/>
                                          </p:val>
                                        </p:tav>
                                      </p:tavLst>
                                    </p:anim>
                                    <p:anim calcmode="lin" valueType="num">
                                      <p:cBhvr additive="base">
                                        <p:cTn id="20" dur="500" fill="hold"/>
                                        <p:tgtEl>
                                          <p:spTgt spid="32"/>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1" fill="hold">
                                          <p:stCondLst>
                                            <p:cond delay="0"/>
                                          </p:stCondLst>
                                        </p:cTn>
                                        <p:tgtEl>
                                          <p:spTgt spid="33"/>
                                        </p:tgtEl>
                                        <p:attrNameLst>
                                          <p:attrName>style.visibility</p:attrName>
                                        </p:attrNameLst>
                                      </p:cBhvr>
                                      <p:to>
                                        <p:strVal val="visible"/>
                                      </p:to>
                                    </p:set>
                                    <p:anim calcmode="lin" valueType="num">
                                      <p:cBhvr additive="base">
                                        <p:cTn id="24" dur="500" fill="hold"/>
                                        <p:tgtEl>
                                          <p:spTgt spid="33"/>
                                        </p:tgtEl>
                                        <p:attrNameLst>
                                          <p:attrName>ppt_x</p:attrName>
                                        </p:attrNameLst>
                                      </p:cBhvr>
                                      <p:tavLst>
                                        <p:tav tm="0">
                                          <p:val>
                                            <p:strVal val="0-#ppt_w/2"/>
                                          </p:val>
                                        </p:tav>
                                        <p:tav tm="100000">
                                          <p:val>
                                            <p:strVal val="#ppt_x"/>
                                          </p:val>
                                        </p:tav>
                                      </p:tavLst>
                                    </p:anim>
                                    <p:anim calcmode="lin" valueType="num">
                                      <p:cBhvr additive="base">
                                        <p:cTn id="25" dur="500" fill="hold"/>
                                        <p:tgtEl>
                                          <p:spTgt spid="33"/>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fade">
                                      <p:cBhvr>
                                        <p:cTn id="29" dur="500"/>
                                        <p:tgtEl>
                                          <p:spTgt spid="45"/>
                                        </p:tgtEl>
                                      </p:cBhvr>
                                    </p:animEffect>
                                  </p:childTnLst>
                                </p:cTn>
                              </p:par>
                            </p:childTnLst>
                          </p:cTn>
                        </p:par>
                        <p:par>
                          <p:cTn id="30" fill="hold">
                            <p:stCondLst>
                              <p:cond delay="3000"/>
                            </p:stCondLst>
                            <p:childTnLst>
                              <p:par>
                                <p:cTn id="31" presetID="2" presetClass="entr" presetSubtype="8" fill="hold" grpId="0" nodeType="afterEffect">
                                  <p:stCondLst>
                                    <p:cond delay="0"/>
                                  </p:stCondLst>
                                  <p:childTnLst>
                                    <p:set>
                                      <p:cBhvr>
                                        <p:cTn id="32" dur="1" fill="hold">
                                          <p:stCondLst>
                                            <p:cond delay="0"/>
                                          </p:stCondLst>
                                        </p:cTn>
                                        <p:tgtEl>
                                          <p:spTgt spid="46"/>
                                        </p:tgtEl>
                                        <p:attrNameLst>
                                          <p:attrName>style.visibility</p:attrName>
                                        </p:attrNameLst>
                                      </p:cBhvr>
                                      <p:to>
                                        <p:strVal val="visible"/>
                                      </p:to>
                                    </p:set>
                                    <p:anim calcmode="lin" valueType="num">
                                      <p:cBhvr additive="base">
                                        <p:cTn id="33" dur="500" fill="hold"/>
                                        <p:tgtEl>
                                          <p:spTgt spid="46"/>
                                        </p:tgtEl>
                                        <p:attrNameLst>
                                          <p:attrName>ppt_x</p:attrName>
                                        </p:attrNameLst>
                                      </p:cBhvr>
                                      <p:tavLst>
                                        <p:tav tm="0">
                                          <p:val>
                                            <p:strVal val="0-#ppt_w/2"/>
                                          </p:val>
                                        </p:tav>
                                        <p:tav tm="100000">
                                          <p:val>
                                            <p:strVal val="#ppt_x"/>
                                          </p:val>
                                        </p:tav>
                                      </p:tavLst>
                                    </p:anim>
                                    <p:anim calcmode="lin" valueType="num">
                                      <p:cBhvr additive="base">
                                        <p:cTn id="34" dur="500" fill="hold"/>
                                        <p:tgtEl>
                                          <p:spTgt spid="46"/>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54"/>
                                        </p:tgtEl>
                                        <p:attrNameLst>
                                          <p:attrName>style.visibility</p:attrName>
                                        </p:attrNameLst>
                                      </p:cBhvr>
                                      <p:to>
                                        <p:strVal val="visible"/>
                                      </p:to>
                                    </p:set>
                                    <p:animEffect transition="in" filter="fade">
                                      <p:cBhvr>
                                        <p:cTn id="38" dur="500"/>
                                        <p:tgtEl>
                                          <p:spTgt spid="54"/>
                                        </p:tgtEl>
                                      </p:cBhvr>
                                    </p:animEffect>
                                  </p:childTnLst>
                                </p:cTn>
                              </p:par>
                            </p:childTnLst>
                          </p:cTn>
                        </p:par>
                        <p:par>
                          <p:cTn id="39" fill="hold">
                            <p:stCondLst>
                              <p:cond delay="4000"/>
                            </p:stCondLst>
                            <p:childTnLst>
                              <p:par>
                                <p:cTn id="40" presetID="2" presetClass="entr" presetSubtype="8" fill="hold" grpId="0" nodeType="afterEffect">
                                  <p:stCondLst>
                                    <p:cond delay="0"/>
                                  </p:stCondLst>
                                  <p:childTnLst>
                                    <p:set>
                                      <p:cBhvr>
                                        <p:cTn id="41" dur="1" fill="hold">
                                          <p:stCondLst>
                                            <p:cond delay="0"/>
                                          </p:stCondLst>
                                        </p:cTn>
                                        <p:tgtEl>
                                          <p:spTgt spid="55"/>
                                        </p:tgtEl>
                                        <p:attrNameLst>
                                          <p:attrName>style.visibility</p:attrName>
                                        </p:attrNameLst>
                                      </p:cBhvr>
                                      <p:to>
                                        <p:strVal val="visible"/>
                                      </p:to>
                                    </p:set>
                                    <p:anim calcmode="lin" valueType="num">
                                      <p:cBhvr additive="base">
                                        <p:cTn id="42" dur="500" fill="hold"/>
                                        <p:tgtEl>
                                          <p:spTgt spid="55"/>
                                        </p:tgtEl>
                                        <p:attrNameLst>
                                          <p:attrName>ppt_x</p:attrName>
                                        </p:attrNameLst>
                                      </p:cBhvr>
                                      <p:tavLst>
                                        <p:tav tm="0">
                                          <p:val>
                                            <p:strVal val="0-#ppt_w/2"/>
                                          </p:val>
                                        </p:tav>
                                        <p:tav tm="100000">
                                          <p:val>
                                            <p:strVal val="#ppt_x"/>
                                          </p:val>
                                        </p:tav>
                                      </p:tavLst>
                                    </p:anim>
                                    <p:anim calcmode="lin" valueType="num">
                                      <p:cBhvr additive="base">
                                        <p:cTn id="43" dur="500" fill="hold"/>
                                        <p:tgtEl>
                                          <p:spTgt spid="55"/>
                                        </p:tgtEl>
                                        <p:attrNameLst>
                                          <p:attrName>ppt_y</p:attrName>
                                        </p:attrNameLst>
                                      </p:cBhvr>
                                      <p:tavLst>
                                        <p:tav tm="0">
                                          <p:val>
                                            <p:strVal val="#ppt_y"/>
                                          </p:val>
                                        </p:tav>
                                        <p:tav tm="100000">
                                          <p:val>
                                            <p:strVal val="#ppt_y"/>
                                          </p:val>
                                        </p:tav>
                                      </p:tavLst>
                                    </p:anim>
                                  </p:childTnLst>
                                </p:cTn>
                              </p:par>
                            </p:childTnLst>
                          </p:cTn>
                        </p:par>
                        <p:par>
                          <p:cTn id="44" fill="hold">
                            <p:stCondLst>
                              <p:cond delay="4500"/>
                            </p:stCondLst>
                            <p:childTnLst>
                              <p:par>
                                <p:cTn id="45" presetID="2" presetClass="entr" presetSubtype="8" fill="hold" grpId="0" nodeType="afterEffect">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cBhvr additive="base">
                                        <p:cTn id="47" dur="500" fill="hold"/>
                                        <p:tgtEl>
                                          <p:spTgt spid="56"/>
                                        </p:tgtEl>
                                        <p:attrNameLst>
                                          <p:attrName>ppt_x</p:attrName>
                                        </p:attrNameLst>
                                      </p:cBhvr>
                                      <p:tavLst>
                                        <p:tav tm="0">
                                          <p:val>
                                            <p:strVal val="0-#ppt_w/2"/>
                                          </p:val>
                                        </p:tav>
                                        <p:tav tm="100000">
                                          <p:val>
                                            <p:strVal val="#ppt_x"/>
                                          </p:val>
                                        </p:tav>
                                      </p:tavLst>
                                    </p:anim>
                                    <p:anim calcmode="lin" valueType="num">
                                      <p:cBhvr additive="base">
                                        <p:cTn id="48" dur="5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31" grpId="0"/>
      <p:bldP spid="32" grpId="0"/>
      <p:bldP spid="33" grpId="0"/>
      <p:bldP spid="45" grpId="0"/>
      <p:bldP spid="46" grpId="0"/>
      <p:bldP spid="54" grpId="0"/>
      <p:bldP spid="55" grpId="0"/>
      <p:bldP spid="5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6658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第一节 定向运动概述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3" name="任意多边形: 形状 22"/>
          <p:cNvSpPr/>
          <p:nvPr>
            <p:custDataLst>
              <p:tags r:id="rId2"/>
            </p:custDataLst>
          </p:nvPr>
        </p:nvSpPr>
        <p:spPr>
          <a:xfrm>
            <a:off x="0" y="1995805"/>
            <a:ext cx="8522970" cy="4862195"/>
          </a:xfrm>
          <a:custGeom>
            <a:avLst/>
            <a:gdLst>
              <a:gd name="connsiteX0" fmla="*/ 4148139 w 8523249"/>
              <a:gd name="connsiteY0" fmla="*/ 0 h 6858000"/>
              <a:gd name="connsiteX1" fmla="*/ 8523249 w 8523249"/>
              <a:gd name="connsiteY1" fmla="*/ 0 h 6858000"/>
              <a:gd name="connsiteX2" fmla="*/ 3938608 w 8523249"/>
              <a:gd name="connsiteY2" fmla="*/ 6858000 h 6858000"/>
              <a:gd name="connsiteX3" fmla="*/ 0 w 8523249"/>
              <a:gd name="connsiteY3" fmla="*/ 6858000 h 6858000"/>
              <a:gd name="connsiteX4" fmla="*/ 0 w 8523249"/>
              <a:gd name="connsiteY4" fmla="*/ 1776282 h 6858000"/>
              <a:gd name="connsiteX5" fmla="*/ 1187461 w 8523249"/>
              <a:gd name="connsiteY5" fmla="*/ 2 h 6858000"/>
              <a:gd name="connsiteX6" fmla="*/ 2130902 w 8523249"/>
              <a:gd name="connsiteY6" fmla="*/ 2 h 6858000"/>
              <a:gd name="connsiteX7" fmla="*/ 3910696 w 8523249"/>
              <a:gd name="connsiteY7" fmla="*/ 2 h 6858000"/>
              <a:gd name="connsiteX8" fmla="*/ 4148137 w 8523249"/>
              <a:gd name="connsiteY8" fmla="*/ 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23249" h="6858000">
                <a:moveTo>
                  <a:pt x="4148139" y="0"/>
                </a:moveTo>
                <a:lnTo>
                  <a:pt x="8523249" y="0"/>
                </a:lnTo>
                <a:lnTo>
                  <a:pt x="3938608" y="6858000"/>
                </a:lnTo>
                <a:lnTo>
                  <a:pt x="0" y="6858000"/>
                </a:lnTo>
                <a:lnTo>
                  <a:pt x="0" y="1776282"/>
                </a:lnTo>
                <a:lnTo>
                  <a:pt x="1187461" y="2"/>
                </a:lnTo>
                <a:lnTo>
                  <a:pt x="2130902" y="2"/>
                </a:lnTo>
                <a:lnTo>
                  <a:pt x="3910696" y="2"/>
                </a:lnTo>
                <a:lnTo>
                  <a:pt x="4148137" y="2"/>
                </a:lnTo>
                <a:close/>
              </a:path>
            </a:pathLst>
          </a:custGeom>
          <a:solidFill>
            <a:srgbClr val="F8CBAD"/>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kumimoji="1" lang="zh-CN" altLang="en-US" sz="1600" b="1">
              <a:solidFill>
                <a:srgbClr val="FFFFFF"/>
              </a:solidFill>
              <a:latin typeface="微软雅黑" panose="020B0503020204020204" charset="-122"/>
            </a:endParaRPr>
          </a:p>
        </p:txBody>
      </p:sp>
      <p:sp>
        <p:nvSpPr>
          <p:cNvPr id="20" name="平行四边形 19"/>
          <p:cNvSpPr/>
          <p:nvPr>
            <p:custDataLst>
              <p:tags r:id="rId3"/>
            </p:custDataLst>
          </p:nvPr>
        </p:nvSpPr>
        <p:spPr>
          <a:xfrm>
            <a:off x="4291330" y="1996440"/>
            <a:ext cx="4918075" cy="4856480"/>
          </a:xfrm>
          <a:prstGeom prst="parallelogram">
            <a:avLst>
              <a:gd name="adj" fmla="val 92377"/>
            </a:avLst>
          </a:prstGeom>
          <a:solidFill>
            <a:srgbClr val="F8CBAD"/>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4" name="矩形 3"/>
          <p:cNvSpPr/>
          <p:nvPr>
            <p:custDataLst>
              <p:tags r:id="rId4"/>
            </p:custDataLst>
          </p:nvPr>
        </p:nvSpPr>
        <p:spPr>
          <a:xfrm>
            <a:off x="635" y="1996440"/>
            <a:ext cx="12192000" cy="4083685"/>
          </a:xfrm>
          <a:prstGeom prst="rect">
            <a:avLst/>
          </a:prstGeom>
          <a:solidFill>
            <a:srgbClr val="FFFFFF"/>
          </a:solidFill>
          <a:ln>
            <a:noFill/>
          </a:ln>
          <a:effectLst>
            <a:outerShdw blurRad="76200" algn="ctr" rotWithShape="0">
              <a:srgbClr val="000000">
                <a:lumMod val="65000"/>
                <a:lumOff val="35000"/>
                <a:alpha val="40000"/>
              </a:srgbClr>
            </a:outerShdw>
          </a:effectLst>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3" name="矩形 18"/>
          <p:cNvSpPr/>
          <p:nvPr/>
        </p:nvSpPr>
        <p:spPr>
          <a:xfrm>
            <a:off x="862330" y="2639060"/>
            <a:ext cx="6602730" cy="2676525"/>
          </a:xfrm>
          <a:prstGeom prst="rect">
            <a:avLst/>
          </a:prstGeom>
          <a:noFill/>
          <a:ln w="9525">
            <a:noFill/>
          </a:ln>
        </p:spPr>
        <p:txBody>
          <a:bodyPr wrap="square" anchor="t">
            <a:spAutoFit/>
          </a:bodyPr>
          <a:p>
            <a:pPr marL="285750" indent="-285750" algn="just" fontAlgn="auto">
              <a:lnSpc>
                <a:spcPct val="150000"/>
              </a:lnSpc>
              <a:spcBef>
                <a:spcPts val="1000"/>
              </a:spcBef>
              <a:buFont typeface="Wingdings" panose="05000000000000000000" pitchFamily="2" charset="2"/>
              <a:buChar char="n"/>
            </a:pPr>
            <a:r>
              <a:rPr lang="zh-CN" altLang="en-US" sz="1600" spc="150" dirty="0">
                <a:solidFill>
                  <a:srgbClr val="545454"/>
                </a:solidFill>
                <a:uFillTx/>
                <a:latin typeface="微软雅黑" panose="020B0503020204020204" charset="-122"/>
                <a:ea typeface="微软雅黑" panose="020B0503020204020204" charset="-122"/>
                <a:sym typeface="微软雅黑" panose="020B0503020204020204" charset="-122"/>
              </a:rPr>
              <a:t>国际定向运动联合会（International Orienteering Federation，IOF）（以下简称“国际定联”）将定向运动定义为一项参赛者借助地图和指北针，按规定的顺序在最短的时间内独立寻找若干个被分别描绘在地图上的地面检查点的运动。按照运动模式，国际定联将定向运动项目划分为徒步定向、接力定向、滑雪定向、山地车定向和轮椅定向。徒步定向也被称为定向越野，其标志如图 所示。</a:t>
            </a:r>
            <a:endParaRPr lang="zh-CN" altLang="en-US" sz="1600" spc="15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13" name="文本框 12"/>
          <p:cNvSpPr txBox="1"/>
          <p:nvPr/>
        </p:nvSpPr>
        <p:spPr>
          <a:xfrm>
            <a:off x="2668270" y="1170940"/>
            <a:ext cx="7316470"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一、定向运动定义</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pic>
        <p:nvPicPr>
          <p:cNvPr id="2" name="图片 1"/>
          <p:cNvPicPr>
            <a:picLocks noChangeAspect="1"/>
          </p:cNvPicPr>
          <p:nvPr/>
        </p:nvPicPr>
        <p:blipFill>
          <a:blip r:embed="rId5"/>
          <a:stretch>
            <a:fillRect/>
          </a:stretch>
        </p:blipFill>
        <p:spPr>
          <a:xfrm>
            <a:off x="8140700" y="2547620"/>
            <a:ext cx="2809875" cy="28594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1"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形状 22"/>
          <p:cNvSpPr/>
          <p:nvPr>
            <p:custDataLst>
              <p:tags r:id="rId1"/>
            </p:custDataLst>
          </p:nvPr>
        </p:nvSpPr>
        <p:spPr>
          <a:xfrm>
            <a:off x="0" y="1995805"/>
            <a:ext cx="8522970" cy="4862195"/>
          </a:xfrm>
          <a:custGeom>
            <a:avLst/>
            <a:gdLst>
              <a:gd name="connsiteX0" fmla="*/ 4148139 w 8523249"/>
              <a:gd name="connsiteY0" fmla="*/ 0 h 6858000"/>
              <a:gd name="connsiteX1" fmla="*/ 8523249 w 8523249"/>
              <a:gd name="connsiteY1" fmla="*/ 0 h 6858000"/>
              <a:gd name="connsiteX2" fmla="*/ 3938608 w 8523249"/>
              <a:gd name="connsiteY2" fmla="*/ 6858000 h 6858000"/>
              <a:gd name="connsiteX3" fmla="*/ 0 w 8523249"/>
              <a:gd name="connsiteY3" fmla="*/ 6858000 h 6858000"/>
              <a:gd name="connsiteX4" fmla="*/ 0 w 8523249"/>
              <a:gd name="connsiteY4" fmla="*/ 1776282 h 6858000"/>
              <a:gd name="connsiteX5" fmla="*/ 1187461 w 8523249"/>
              <a:gd name="connsiteY5" fmla="*/ 2 h 6858000"/>
              <a:gd name="connsiteX6" fmla="*/ 2130902 w 8523249"/>
              <a:gd name="connsiteY6" fmla="*/ 2 h 6858000"/>
              <a:gd name="connsiteX7" fmla="*/ 3910696 w 8523249"/>
              <a:gd name="connsiteY7" fmla="*/ 2 h 6858000"/>
              <a:gd name="connsiteX8" fmla="*/ 4148137 w 8523249"/>
              <a:gd name="connsiteY8" fmla="*/ 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23249" h="6858000">
                <a:moveTo>
                  <a:pt x="4148139" y="0"/>
                </a:moveTo>
                <a:lnTo>
                  <a:pt x="8523249" y="0"/>
                </a:lnTo>
                <a:lnTo>
                  <a:pt x="3938608" y="6858000"/>
                </a:lnTo>
                <a:lnTo>
                  <a:pt x="0" y="6858000"/>
                </a:lnTo>
                <a:lnTo>
                  <a:pt x="0" y="1776282"/>
                </a:lnTo>
                <a:lnTo>
                  <a:pt x="1187461" y="2"/>
                </a:lnTo>
                <a:lnTo>
                  <a:pt x="2130902" y="2"/>
                </a:lnTo>
                <a:lnTo>
                  <a:pt x="3910696" y="2"/>
                </a:lnTo>
                <a:lnTo>
                  <a:pt x="4148137" y="2"/>
                </a:lnTo>
                <a:close/>
              </a:path>
            </a:pathLst>
          </a:custGeom>
          <a:solidFill>
            <a:srgbClr val="F8CBAD"/>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kumimoji="1" lang="zh-CN" altLang="en-US" sz="1600" b="1">
              <a:solidFill>
                <a:srgbClr val="FFFFFF"/>
              </a:solidFill>
              <a:latin typeface="微软雅黑" panose="020B0503020204020204" charset="-122"/>
            </a:endParaRPr>
          </a:p>
        </p:txBody>
      </p:sp>
      <p:sp>
        <p:nvSpPr>
          <p:cNvPr id="20" name="平行四边形 19"/>
          <p:cNvSpPr/>
          <p:nvPr>
            <p:custDataLst>
              <p:tags r:id="rId2"/>
            </p:custDataLst>
          </p:nvPr>
        </p:nvSpPr>
        <p:spPr>
          <a:xfrm>
            <a:off x="4291330" y="1996440"/>
            <a:ext cx="4918075" cy="4856480"/>
          </a:xfrm>
          <a:prstGeom prst="parallelogram">
            <a:avLst>
              <a:gd name="adj" fmla="val 92377"/>
            </a:avLst>
          </a:prstGeom>
          <a:solidFill>
            <a:srgbClr val="F8CBAD"/>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8" name="矩形 7"/>
          <p:cNvSpPr/>
          <p:nvPr>
            <p:custDataLst>
              <p:tags r:id="rId3"/>
            </p:custDataLst>
          </p:nvPr>
        </p:nvSpPr>
        <p:spPr>
          <a:xfrm>
            <a:off x="635" y="1996440"/>
            <a:ext cx="12192000" cy="4083685"/>
          </a:xfrm>
          <a:prstGeom prst="rect">
            <a:avLst/>
          </a:prstGeom>
          <a:solidFill>
            <a:srgbClr val="FFFFFF"/>
          </a:solidFill>
          <a:ln>
            <a:noFill/>
          </a:ln>
          <a:effectLst>
            <a:outerShdw blurRad="76200" algn="ctr" rotWithShape="0">
              <a:srgbClr val="000000">
                <a:lumMod val="65000"/>
                <a:lumOff val="35000"/>
                <a:alpha val="40000"/>
              </a:srgbClr>
            </a:outerShdw>
          </a:effectLst>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pic>
        <p:nvPicPr>
          <p:cNvPr id="6" name="图片 5"/>
          <p:cNvPicPr>
            <a:picLocks noChangeAspect="1"/>
          </p:cNvPicPr>
          <p:nvPr/>
        </p:nvPicPr>
        <p:blipFill>
          <a:blip r:embed="rId4"/>
          <a:stretch>
            <a:fillRect/>
          </a:stretch>
        </p:blipFill>
        <p:spPr>
          <a:xfrm>
            <a:off x="0" y="2540"/>
            <a:ext cx="588645" cy="517525"/>
          </a:xfrm>
          <a:prstGeom prst="rect">
            <a:avLst/>
          </a:prstGeom>
        </p:spPr>
      </p:pic>
      <p:sp>
        <p:nvSpPr>
          <p:cNvPr id="4" name="文本框 3"/>
          <p:cNvSpPr txBox="1"/>
          <p:nvPr/>
        </p:nvSpPr>
        <p:spPr>
          <a:xfrm>
            <a:off x="4403090" y="971550"/>
            <a:ext cx="338645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二、定向运动的起源与发展</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sp>
        <p:nvSpPr>
          <p:cNvPr id="2" name="文本框 1"/>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第一节 轮滑运动概述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9" name="Rectangle 2"/>
          <p:cNvSpPr>
            <a:spLocks noGrp="1" noChangeArrowheads="1"/>
          </p:cNvSpPr>
          <p:nvPr>
            <p:custDataLst>
              <p:tags r:id="rId5"/>
            </p:custDataLst>
          </p:nvPr>
        </p:nvSpPr>
        <p:spPr bwMode="auto">
          <a:xfrm>
            <a:off x="4784725" y="2143125"/>
            <a:ext cx="6719570" cy="37706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lstStyle>
            <a:lvl1pPr marL="3175" indent="-3175">
              <a:lnSpc>
                <a:spcPct val="120000"/>
              </a:lnSpc>
              <a:spcBef>
                <a:spcPct val="20000"/>
              </a:spcBef>
              <a:buSzPct val="75000"/>
              <a:buFont typeface="Wingdings" panose="05000000000000000000" pitchFamily="2" charset="2"/>
              <a:buChar char="l"/>
              <a:defRPr>
                <a:solidFill>
                  <a:srgbClr val="FFFFFF"/>
                </a:solidFill>
                <a:latin typeface="Arial" panose="020B0604020202020204" pitchFamily="34" charset="0"/>
                <a:ea typeface="黑体" panose="02010609060101010101" charset="-122"/>
                <a:sym typeface="Arial" panose="020B0604020202020204" pitchFamily="34" charset="0"/>
              </a:defRPr>
            </a:lvl1pPr>
            <a:lvl2pPr marL="742950" indent="-285750">
              <a:lnSpc>
                <a:spcPct val="120000"/>
              </a:lnSpc>
              <a:spcBef>
                <a:spcPct val="20000"/>
              </a:spcBef>
              <a:buSzPct val="75000"/>
              <a:buFont typeface="Wingdings" panose="05000000000000000000" pitchFamily="2" charset="2"/>
              <a:buChar char="l"/>
              <a:defRPr>
                <a:solidFill>
                  <a:srgbClr val="FFFFFF"/>
                </a:solidFill>
                <a:latin typeface="Arial" panose="020B0604020202020204" pitchFamily="34" charset="0"/>
                <a:ea typeface="黑体" panose="02010609060101010101" charset="-122"/>
                <a:sym typeface="Arial" panose="020B0604020202020204" pitchFamily="34" charset="0"/>
              </a:defRPr>
            </a:lvl2pPr>
            <a:lvl3pPr marL="1143000" indent="-228600">
              <a:lnSpc>
                <a:spcPct val="120000"/>
              </a:lnSpc>
              <a:spcBef>
                <a:spcPct val="20000"/>
              </a:spcBef>
              <a:buSzPct val="75000"/>
              <a:buFont typeface="Wingdings" panose="05000000000000000000" pitchFamily="2" charset="2"/>
              <a:buChar char="l"/>
              <a:defRPr>
                <a:solidFill>
                  <a:srgbClr val="FFFFFF"/>
                </a:solidFill>
                <a:latin typeface="Arial" panose="020B0604020202020204" pitchFamily="34" charset="0"/>
                <a:ea typeface="黑体" panose="02010609060101010101" charset="-122"/>
                <a:sym typeface="Arial" panose="020B0604020202020204" pitchFamily="34" charset="0"/>
              </a:defRPr>
            </a:lvl3pPr>
            <a:lvl4pPr marL="1600200" indent="-228600">
              <a:lnSpc>
                <a:spcPct val="120000"/>
              </a:lnSpc>
              <a:spcBef>
                <a:spcPct val="20000"/>
              </a:spcBef>
              <a:buSzPct val="75000"/>
              <a:buFont typeface="Wingdings" panose="05000000000000000000" pitchFamily="2" charset="2"/>
              <a:buChar char="l"/>
              <a:defRPr>
                <a:solidFill>
                  <a:srgbClr val="FFFFFF"/>
                </a:solidFill>
                <a:latin typeface="Arial" panose="020B0604020202020204" pitchFamily="34" charset="0"/>
                <a:ea typeface="黑体" panose="02010609060101010101" charset="-122"/>
                <a:sym typeface="Arial" panose="020B0604020202020204" pitchFamily="34" charset="0"/>
              </a:defRPr>
            </a:lvl4pPr>
            <a:lvl5pPr marL="2057400" indent="-228600">
              <a:lnSpc>
                <a:spcPct val="120000"/>
              </a:lnSpc>
              <a:spcBef>
                <a:spcPct val="20000"/>
              </a:spcBef>
              <a:buSzPct val="75000"/>
              <a:buFont typeface="Wingdings" panose="05000000000000000000" pitchFamily="2" charset="2"/>
              <a:buChar char="l"/>
              <a:defRPr>
                <a:solidFill>
                  <a:srgbClr val="FFFFFF"/>
                </a:solidFill>
                <a:latin typeface="Arial" panose="020B0604020202020204" pitchFamily="34" charset="0"/>
                <a:ea typeface="黑体" panose="02010609060101010101" charset="-122"/>
                <a:sym typeface="Arial" panose="020B0604020202020204" pitchFamily="34" charset="0"/>
              </a:defRPr>
            </a:lvl5pPr>
            <a:lvl6pPr marL="2514600" indent="-228600" eaLnBrk="0" fontAlgn="base" hangingPunct="0">
              <a:lnSpc>
                <a:spcPct val="120000"/>
              </a:lnSpc>
              <a:spcBef>
                <a:spcPct val="20000"/>
              </a:spcBef>
              <a:spcAft>
                <a:spcPct val="0"/>
              </a:spcAft>
              <a:buSzPct val="75000"/>
              <a:buFont typeface="Wingdings" panose="05000000000000000000" pitchFamily="2" charset="2"/>
              <a:buChar char="l"/>
              <a:defRPr>
                <a:solidFill>
                  <a:srgbClr val="FFFFFF"/>
                </a:solidFill>
                <a:latin typeface="Arial" panose="020B0604020202020204" pitchFamily="34" charset="0"/>
                <a:ea typeface="黑体" panose="02010609060101010101" charset="-122"/>
                <a:sym typeface="Arial" panose="020B0604020202020204" pitchFamily="34" charset="0"/>
              </a:defRPr>
            </a:lvl6pPr>
            <a:lvl7pPr marL="2971800" indent="-228600" eaLnBrk="0" fontAlgn="base" hangingPunct="0">
              <a:lnSpc>
                <a:spcPct val="120000"/>
              </a:lnSpc>
              <a:spcBef>
                <a:spcPct val="20000"/>
              </a:spcBef>
              <a:spcAft>
                <a:spcPct val="0"/>
              </a:spcAft>
              <a:buSzPct val="75000"/>
              <a:buFont typeface="Wingdings" panose="05000000000000000000" pitchFamily="2" charset="2"/>
              <a:buChar char="l"/>
              <a:defRPr>
                <a:solidFill>
                  <a:srgbClr val="FFFFFF"/>
                </a:solidFill>
                <a:latin typeface="Arial" panose="020B0604020202020204" pitchFamily="34" charset="0"/>
                <a:ea typeface="黑体" panose="02010609060101010101" charset="-122"/>
                <a:sym typeface="Arial" panose="020B0604020202020204" pitchFamily="34" charset="0"/>
              </a:defRPr>
            </a:lvl7pPr>
            <a:lvl8pPr marL="3429000" indent="-228600" eaLnBrk="0" fontAlgn="base" hangingPunct="0">
              <a:lnSpc>
                <a:spcPct val="120000"/>
              </a:lnSpc>
              <a:spcBef>
                <a:spcPct val="20000"/>
              </a:spcBef>
              <a:spcAft>
                <a:spcPct val="0"/>
              </a:spcAft>
              <a:buSzPct val="75000"/>
              <a:buFont typeface="Wingdings" panose="05000000000000000000" pitchFamily="2" charset="2"/>
              <a:buChar char="l"/>
              <a:defRPr>
                <a:solidFill>
                  <a:srgbClr val="FFFFFF"/>
                </a:solidFill>
                <a:latin typeface="Arial" panose="020B0604020202020204" pitchFamily="34" charset="0"/>
                <a:ea typeface="黑体" panose="02010609060101010101" charset="-122"/>
                <a:sym typeface="Arial" panose="020B0604020202020204" pitchFamily="34" charset="0"/>
              </a:defRPr>
            </a:lvl8pPr>
            <a:lvl9pPr marL="3886200" indent="-228600" eaLnBrk="0" fontAlgn="base" hangingPunct="0">
              <a:lnSpc>
                <a:spcPct val="120000"/>
              </a:lnSpc>
              <a:spcBef>
                <a:spcPct val="20000"/>
              </a:spcBef>
              <a:spcAft>
                <a:spcPct val="0"/>
              </a:spcAft>
              <a:buSzPct val="75000"/>
              <a:buFont typeface="Wingdings" panose="05000000000000000000" pitchFamily="2" charset="2"/>
              <a:buChar char="l"/>
              <a:defRPr>
                <a:solidFill>
                  <a:srgbClr val="FFFFFF"/>
                </a:solidFill>
                <a:latin typeface="Arial" panose="020B0604020202020204" pitchFamily="34" charset="0"/>
                <a:ea typeface="黑体" panose="02010609060101010101" charset="-122"/>
                <a:sym typeface="Arial" panose="020B0604020202020204" pitchFamily="34" charset="0"/>
              </a:defRPr>
            </a:lvl9pPr>
          </a:lstStyle>
          <a:p>
            <a:pPr marL="360045" lvl="1" algn="just" fontAlgn="ctr">
              <a:lnSpc>
                <a:spcPct val="140000"/>
              </a:lnSpc>
              <a:spcBef>
                <a:spcPts val="500"/>
              </a:spcBef>
              <a:spcAft>
                <a:spcPts val="0"/>
              </a:spcAft>
              <a:buSzPct val="100000"/>
              <a:buFont typeface="BatangChe" panose="02030609000101010101" charset="-127"/>
              <a:buChar char="◈"/>
            </a:pPr>
            <a:r>
              <a:rPr lang="zh-CN" altLang="en-US" sz="1600" dirty="0" smtClean="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定向运动源于瑞典，最初只是一项军事体育活动。“定向”二字于1886 年首次使用，意思是在地图和指北针的帮助下越过不被人所知的地带，距今已有百年历史。定向运动本身作为一种体育项目开展是从20 世纪的西北欧开始的。。到20 世纪30 年代，它已在芬兰、挪威、瑞典、丹麦立足。1932 年举行了第一次世界定向运动比赛。1961年国际定联（IOF）在丹麦哥本哈根成立，现有成员国50 个。国际定联是世界定向运动的行政实体，是国际体育联合会会员之一。</a:t>
            </a:r>
            <a:endParaRPr lang="zh-CN" altLang="en-US" sz="1600" dirty="0" smtClean="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360045" lvl="1" algn="just" fontAlgn="ctr">
              <a:lnSpc>
                <a:spcPct val="140000"/>
              </a:lnSpc>
              <a:spcBef>
                <a:spcPts val="500"/>
              </a:spcBef>
              <a:spcAft>
                <a:spcPts val="0"/>
              </a:spcAft>
              <a:buSzPct val="100000"/>
              <a:buFont typeface="BatangChe" panose="02030609000101010101" charset="-127"/>
              <a:buChar char="◈"/>
            </a:pPr>
            <a:r>
              <a:rPr lang="zh-CN" altLang="en-US" sz="1600" dirty="0" smtClean="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在我国，开展定向运动最早的是香港特别行政区。1979 年3 月，香港定向运动爱好者在各界人士的支持下成立了“香港野外定向会”。</a:t>
            </a:r>
            <a:endParaRPr lang="zh-CN" altLang="en-US" sz="1600" dirty="0" smtClean="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360045" lvl="1" algn="just" fontAlgn="ctr">
              <a:lnSpc>
                <a:spcPct val="140000"/>
              </a:lnSpc>
              <a:spcBef>
                <a:spcPts val="500"/>
              </a:spcBef>
              <a:spcAft>
                <a:spcPts val="0"/>
              </a:spcAft>
              <a:buSzPct val="100000"/>
              <a:buFont typeface="BatangChe" panose="02030609000101010101" charset="-127"/>
              <a:buChar char="◈"/>
            </a:pPr>
            <a:r>
              <a:rPr lang="zh-CN" altLang="en-US" sz="1600" dirty="0" smtClean="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定向运动传入我国内地是在1983 年。在</a:t>
            </a:r>
            <a:endParaRPr lang="zh-CN" altLang="en-US" sz="1600" dirty="0" smtClean="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720090" lvl="1" algn="just" fontAlgn="ctr">
              <a:lnSpc>
                <a:spcPct val="140000"/>
              </a:lnSpc>
              <a:spcBef>
                <a:spcPts val="500"/>
              </a:spcBef>
              <a:spcAft>
                <a:spcPts val="0"/>
              </a:spcAft>
              <a:buSzPct val="100000"/>
              <a:buFont typeface="BatangChe" panose="02030609000101010101" charset="-127"/>
              <a:buChar char="◈"/>
            </a:pPr>
            <a:endParaRPr lang="zh-CN" altLang="en-US" sz="1600" dirty="0" smtClean="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5" name="图片 4"/>
          <p:cNvPicPr>
            <a:picLocks noChangeAspect="1"/>
          </p:cNvPicPr>
          <p:nvPr/>
        </p:nvPicPr>
        <p:blipFill>
          <a:blip r:embed="rId6"/>
          <a:stretch>
            <a:fillRect/>
          </a:stretch>
        </p:blipFill>
        <p:spPr>
          <a:xfrm>
            <a:off x="738505" y="2238375"/>
            <a:ext cx="3967480" cy="34575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ppt_x</p:attrName>
                                        </p:attrNameLst>
                                      </p:cBhvr>
                                      <p:tavLst>
                                        <p:tav tm="0">
                                          <p:val>
                                            <p:strVal val="#ppt_x-.2"/>
                                          </p:val>
                                        </p:tav>
                                        <p:tav tm="100000">
                                          <p:val>
                                            <p:strVal val="#ppt_x"/>
                                          </p:val>
                                        </p:tav>
                                      </p:tavLst>
                                    </p:anim>
                                    <p:anim calcmode="lin" valueType="num">
                                      <p:cBhvr>
                                        <p:cTn id="8"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9"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4" name="文本框 3"/>
          <p:cNvSpPr txBox="1"/>
          <p:nvPr/>
        </p:nvSpPr>
        <p:spPr>
          <a:xfrm>
            <a:off x="4403090" y="971550"/>
            <a:ext cx="338645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三、定向运动的形式</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sp>
        <p:nvSpPr>
          <p:cNvPr id="23" name="任意多边形: 形状 22"/>
          <p:cNvSpPr/>
          <p:nvPr>
            <p:custDataLst>
              <p:tags r:id="rId2"/>
            </p:custDataLst>
          </p:nvPr>
        </p:nvSpPr>
        <p:spPr>
          <a:xfrm>
            <a:off x="0" y="1995805"/>
            <a:ext cx="8522970" cy="4862195"/>
          </a:xfrm>
          <a:custGeom>
            <a:avLst/>
            <a:gdLst>
              <a:gd name="connsiteX0" fmla="*/ 4148139 w 8523249"/>
              <a:gd name="connsiteY0" fmla="*/ 0 h 6858000"/>
              <a:gd name="connsiteX1" fmla="*/ 8523249 w 8523249"/>
              <a:gd name="connsiteY1" fmla="*/ 0 h 6858000"/>
              <a:gd name="connsiteX2" fmla="*/ 3938608 w 8523249"/>
              <a:gd name="connsiteY2" fmla="*/ 6858000 h 6858000"/>
              <a:gd name="connsiteX3" fmla="*/ 0 w 8523249"/>
              <a:gd name="connsiteY3" fmla="*/ 6858000 h 6858000"/>
              <a:gd name="connsiteX4" fmla="*/ 0 w 8523249"/>
              <a:gd name="connsiteY4" fmla="*/ 1776282 h 6858000"/>
              <a:gd name="connsiteX5" fmla="*/ 1187461 w 8523249"/>
              <a:gd name="connsiteY5" fmla="*/ 2 h 6858000"/>
              <a:gd name="connsiteX6" fmla="*/ 2130902 w 8523249"/>
              <a:gd name="connsiteY6" fmla="*/ 2 h 6858000"/>
              <a:gd name="connsiteX7" fmla="*/ 3910696 w 8523249"/>
              <a:gd name="connsiteY7" fmla="*/ 2 h 6858000"/>
              <a:gd name="connsiteX8" fmla="*/ 4148137 w 8523249"/>
              <a:gd name="connsiteY8" fmla="*/ 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23249" h="6858000">
                <a:moveTo>
                  <a:pt x="4148139" y="0"/>
                </a:moveTo>
                <a:lnTo>
                  <a:pt x="8523249" y="0"/>
                </a:lnTo>
                <a:lnTo>
                  <a:pt x="3938608" y="6858000"/>
                </a:lnTo>
                <a:lnTo>
                  <a:pt x="0" y="6858000"/>
                </a:lnTo>
                <a:lnTo>
                  <a:pt x="0" y="1776282"/>
                </a:lnTo>
                <a:lnTo>
                  <a:pt x="1187461" y="2"/>
                </a:lnTo>
                <a:lnTo>
                  <a:pt x="2130902" y="2"/>
                </a:lnTo>
                <a:lnTo>
                  <a:pt x="3910696" y="2"/>
                </a:lnTo>
                <a:lnTo>
                  <a:pt x="4148137" y="2"/>
                </a:lnTo>
                <a:close/>
              </a:path>
            </a:pathLst>
          </a:custGeom>
          <a:solidFill>
            <a:srgbClr val="F8CBAD"/>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kumimoji="1" lang="zh-CN" altLang="en-US" sz="1600" b="1">
              <a:solidFill>
                <a:srgbClr val="FFFFFF"/>
              </a:solidFill>
              <a:latin typeface="微软雅黑" panose="020B0503020204020204" charset="-122"/>
            </a:endParaRPr>
          </a:p>
        </p:txBody>
      </p:sp>
      <p:sp>
        <p:nvSpPr>
          <p:cNvPr id="20" name="平行四边形 19"/>
          <p:cNvSpPr/>
          <p:nvPr>
            <p:custDataLst>
              <p:tags r:id="rId3"/>
            </p:custDataLst>
          </p:nvPr>
        </p:nvSpPr>
        <p:spPr>
          <a:xfrm>
            <a:off x="4291330" y="1996440"/>
            <a:ext cx="4918075" cy="4856480"/>
          </a:xfrm>
          <a:prstGeom prst="parallelogram">
            <a:avLst>
              <a:gd name="adj" fmla="val 92377"/>
            </a:avLst>
          </a:prstGeom>
          <a:solidFill>
            <a:srgbClr val="F8CBAD"/>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3" name="矩形 2"/>
          <p:cNvSpPr/>
          <p:nvPr>
            <p:custDataLst>
              <p:tags r:id="rId4"/>
            </p:custDataLst>
          </p:nvPr>
        </p:nvSpPr>
        <p:spPr>
          <a:xfrm>
            <a:off x="635" y="1996440"/>
            <a:ext cx="12192000" cy="4083685"/>
          </a:xfrm>
          <a:prstGeom prst="rect">
            <a:avLst/>
          </a:prstGeom>
          <a:solidFill>
            <a:srgbClr val="FFFFFF"/>
          </a:solidFill>
          <a:ln>
            <a:noFill/>
          </a:ln>
          <a:effectLst>
            <a:outerShdw blurRad="76200" algn="ctr" rotWithShape="0">
              <a:srgbClr val="000000">
                <a:lumMod val="65000"/>
                <a:lumOff val="35000"/>
                <a:alpha val="40000"/>
              </a:srgbClr>
            </a:outerShdw>
          </a:effectLst>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2" name="文本框 1"/>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第一节 轮滑运动概述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9" name="Rectangle 2"/>
          <p:cNvSpPr>
            <a:spLocks noGrp="1" noChangeArrowheads="1"/>
          </p:cNvSpPr>
          <p:nvPr>
            <p:custDataLst>
              <p:tags r:id="rId5"/>
            </p:custDataLst>
          </p:nvPr>
        </p:nvSpPr>
        <p:spPr bwMode="auto">
          <a:xfrm>
            <a:off x="5118735" y="2816860"/>
            <a:ext cx="6207125" cy="17532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lstStyle>
            <a:lvl1pPr marL="3175" indent="-3175">
              <a:lnSpc>
                <a:spcPct val="120000"/>
              </a:lnSpc>
              <a:spcBef>
                <a:spcPct val="20000"/>
              </a:spcBef>
              <a:buSzPct val="75000"/>
              <a:buFont typeface="Wingdings" panose="05000000000000000000" pitchFamily="2" charset="2"/>
              <a:buChar char="l"/>
              <a:defRPr>
                <a:solidFill>
                  <a:srgbClr val="FFFFFF"/>
                </a:solidFill>
                <a:latin typeface="Arial" panose="020B0604020202020204" pitchFamily="34" charset="0"/>
                <a:ea typeface="黑体" panose="02010609060101010101" charset="-122"/>
                <a:sym typeface="Arial" panose="020B0604020202020204" pitchFamily="34" charset="0"/>
              </a:defRPr>
            </a:lvl1pPr>
            <a:lvl2pPr marL="742950" indent="-285750">
              <a:lnSpc>
                <a:spcPct val="120000"/>
              </a:lnSpc>
              <a:spcBef>
                <a:spcPct val="20000"/>
              </a:spcBef>
              <a:buSzPct val="75000"/>
              <a:buFont typeface="Wingdings" panose="05000000000000000000" pitchFamily="2" charset="2"/>
              <a:buChar char="l"/>
              <a:defRPr>
                <a:solidFill>
                  <a:srgbClr val="FFFFFF"/>
                </a:solidFill>
                <a:latin typeface="Arial" panose="020B0604020202020204" pitchFamily="34" charset="0"/>
                <a:ea typeface="黑体" panose="02010609060101010101" charset="-122"/>
                <a:sym typeface="Arial" panose="020B0604020202020204" pitchFamily="34" charset="0"/>
              </a:defRPr>
            </a:lvl2pPr>
            <a:lvl3pPr marL="1143000" indent="-228600">
              <a:lnSpc>
                <a:spcPct val="120000"/>
              </a:lnSpc>
              <a:spcBef>
                <a:spcPct val="20000"/>
              </a:spcBef>
              <a:buSzPct val="75000"/>
              <a:buFont typeface="Wingdings" panose="05000000000000000000" pitchFamily="2" charset="2"/>
              <a:buChar char="l"/>
              <a:defRPr>
                <a:solidFill>
                  <a:srgbClr val="FFFFFF"/>
                </a:solidFill>
                <a:latin typeface="Arial" panose="020B0604020202020204" pitchFamily="34" charset="0"/>
                <a:ea typeface="黑体" panose="02010609060101010101" charset="-122"/>
                <a:sym typeface="Arial" panose="020B0604020202020204" pitchFamily="34" charset="0"/>
              </a:defRPr>
            </a:lvl3pPr>
            <a:lvl4pPr marL="1600200" indent="-228600">
              <a:lnSpc>
                <a:spcPct val="120000"/>
              </a:lnSpc>
              <a:spcBef>
                <a:spcPct val="20000"/>
              </a:spcBef>
              <a:buSzPct val="75000"/>
              <a:buFont typeface="Wingdings" panose="05000000000000000000" pitchFamily="2" charset="2"/>
              <a:buChar char="l"/>
              <a:defRPr>
                <a:solidFill>
                  <a:srgbClr val="FFFFFF"/>
                </a:solidFill>
                <a:latin typeface="Arial" panose="020B0604020202020204" pitchFamily="34" charset="0"/>
                <a:ea typeface="黑体" panose="02010609060101010101" charset="-122"/>
                <a:sym typeface="Arial" panose="020B0604020202020204" pitchFamily="34" charset="0"/>
              </a:defRPr>
            </a:lvl4pPr>
            <a:lvl5pPr marL="2057400" indent="-228600">
              <a:lnSpc>
                <a:spcPct val="120000"/>
              </a:lnSpc>
              <a:spcBef>
                <a:spcPct val="20000"/>
              </a:spcBef>
              <a:buSzPct val="75000"/>
              <a:buFont typeface="Wingdings" panose="05000000000000000000" pitchFamily="2" charset="2"/>
              <a:buChar char="l"/>
              <a:defRPr>
                <a:solidFill>
                  <a:srgbClr val="FFFFFF"/>
                </a:solidFill>
                <a:latin typeface="Arial" panose="020B0604020202020204" pitchFamily="34" charset="0"/>
                <a:ea typeface="黑体" panose="02010609060101010101" charset="-122"/>
                <a:sym typeface="Arial" panose="020B0604020202020204" pitchFamily="34" charset="0"/>
              </a:defRPr>
            </a:lvl5pPr>
            <a:lvl6pPr marL="2514600" indent="-228600" eaLnBrk="0" fontAlgn="base" hangingPunct="0">
              <a:lnSpc>
                <a:spcPct val="120000"/>
              </a:lnSpc>
              <a:spcBef>
                <a:spcPct val="20000"/>
              </a:spcBef>
              <a:spcAft>
                <a:spcPct val="0"/>
              </a:spcAft>
              <a:buSzPct val="75000"/>
              <a:buFont typeface="Wingdings" panose="05000000000000000000" pitchFamily="2" charset="2"/>
              <a:buChar char="l"/>
              <a:defRPr>
                <a:solidFill>
                  <a:srgbClr val="FFFFFF"/>
                </a:solidFill>
                <a:latin typeface="Arial" panose="020B0604020202020204" pitchFamily="34" charset="0"/>
                <a:ea typeface="黑体" panose="02010609060101010101" charset="-122"/>
                <a:sym typeface="Arial" panose="020B0604020202020204" pitchFamily="34" charset="0"/>
              </a:defRPr>
            </a:lvl6pPr>
            <a:lvl7pPr marL="2971800" indent="-228600" eaLnBrk="0" fontAlgn="base" hangingPunct="0">
              <a:lnSpc>
                <a:spcPct val="120000"/>
              </a:lnSpc>
              <a:spcBef>
                <a:spcPct val="20000"/>
              </a:spcBef>
              <a:spcAft>
                <a:spcPct val="0"/>
              </a:spcAft>
              <a:buSzPct val="75000"/>
              <a:buFont typeface="Wingdings" panose="05000000000000000000" pitchFamily="2" charset="2"/>
              <a:buChar char="l"/>
              <a:defRPr>
                <a:solidFill>
                  <a:srgbClr val="FFFFFF"/>
                </a:solidFill>
                <a:latin typeface="Arial" panose="020B0604020202020204" pitchFamily="34" charset="0"/>
                <a:ea typeface="黑体" panose="02010609060101010101" charset="-122"/>
                <a:sym typeface="Arial" panose="020B0604020202020204" pitchFamily="34" charset="0"/>
              </a:defRPr>
            </a:lvl7pPr>
            <a:lvl8pPr marL="3429000" indent="-228600" eaLnBrk="0" fontAlgn="base" hangingPunct="0">
              <a:lnSpc>
                <a:spcPct val="120000"/>
              </a:lnSpc>
              <a:spcBef>
                <a:spcPct val="20000"/>
              </a:spcBef>
              <a:spcAft>
                <a:spcPct val="0"/>
              </a:spcAft>
              <a:buSzPct val="75000"/>
              <a:buFont typeface="Wingdings" panose="05000000000000000000" pitchFamily="2" charset="2"/>
              <a:buChar char="l"/>
              <a:defRPr>
                <a:solidFill>
                  <a:srgbClr val="FFFFFF"/>
                </a:solidFill>
                <a:latin typeface="Arial" panose="020B0604020202020204" pitchFamily="34" charset="0"/>
                <a:ea typeface="黑体" panose="02010609060101010101" charset="-122"/>
                <a:sym typeface="Arial" panose="020B0604020202020204" pitchFamily="34" charset="0"/>
              </a:defRPr>
            </a:lvl8pPr>
            <a:lvl9pPr marL="3886200" indent="-228600" eaLnBrk="0" fontAlgn="base" hangingPunct="0">
              <a:lnSpc>
                <a:spcPct val="120000"/>
              </a:lnSpc>
              <a:spcBef>
                <a:spcPct val="20000"/>
              </a:spcBef>
              <a:spcAft>
                <a:spcPct val="0"/>
              </a:spcAft>
              <a:buSzPct val="75000"/>
              <a:buFont typeface="Wingdings" panose="05000000000000000000" pitchFamily="2" charset="2"/>
              <a:buChar char="l"/>
              <a:defRPr>
                <a:solidFill>
                  <a:srgbClr val="FFFFFF"/>
                </a:solidFill>
                <a:latin typeface="Arial" panose="020B0604020202020204" pitchFamily="34" charset="0"/>
                <a:ea typeface="黑体" panose="02010609060101010101" charset="-122"/>
                <a:sym typeface="Arial" panose="020B0604020202020204" pitchFamily="34" charset="0"/>
              </a:defRPr>
            </a:lvl9pPr>
          </a:lstStyle>
          <a:p>
            <a:pPr marL="360045" lvl="1" algn="just" fontAlgn="ctr">
              <a:lnSpc>
                <a:spcPct val="140000"/>
              </a:lnSpc>
              <a:spcBef>
                <a:spcPts val="500"/>
              </a:spcBef>
              <a:spcAft>
                <a:spcPts val="0"/>
              </a:spcAft>
              <a:buSzPct val="100000"/>
              <a:buFont typeface="BatangChe" panose="02030609000101010101" charset="-127"/>
              <a:buChar char="◈"/>
            </a:pPr>
            <a:r>
              <a:rPr lang="zh-CN" altLang="en-US" sz="1600" spc="100" dirty="0" smtClean="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定向运动的主要形式有点对点定向、积分定向、微型定向和团队定向。点对点定向是传统和最基本的定向形式，积分定向在休闲、娱乐性定向中较常见，微型定向是一种不同于传统形式的点对点定向，团队定向是一种强调团队协作的定向形式。</a:t>
            </a:r>
            <a:endParaRPr lang="zh-CN" altLang="en-US" sz="1600" spc="100" dirty="0" smtClean="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5" name="图片 4"/>
          <p:cNvPicPr>
            <a:picLocks noChangeAspect="1"/>
          </p:cNvPicPr>
          <p:nvPr/>
        </p:nvPicPr>
        <p:blipFill>
          <a:blip r:embed="rId6"/>
          <a:stretch>
            <a:fillRect/>
          </a:stretch>
        </p:blipFill>
        <p:spPr>
          <a:xfrm>
            <a:off x="801370" y="2207895"/>
            <a:ext cx="3967480" cy="34575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ppt_x</p:attrName>
                                        </p:attrNameLst>
                                      </p:cBhvr>
                                      <p:tavLst>
                                        <p:tav tm="0">
                                          <p:val>
                                            <p:strVal val="#ppt_x-.2"/>
                                          </p:val>
                                        </p:tav>
                                        <p:tav tm="100000">
                                          <p:val>
                                            <p:strVal val="#ppt_x"/>
                                          </p:val>
                                        </p:tav>
                                      </p:tavLst>
                                    </p:anim>
                                    <p:anim calcmode="lin" valueType="num">
                                      <p:cBhvr>
                                        <p:cTn id="8"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9"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141"/>
          <p:cNvSpPr/>
          <p:nvPr>
            <p:custDataLst>
              <p:tags r:id="rId1"/>
            </p:custDataLst>
          </p:nvPr>
        </p:nvSpPr>
        <p:spPr>
          <a:xfrm>
            <a:off x="20955" y="617220"/>
            <a:ext cx="6680200" cy="6240780"/>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rgbClr val="F4B183">
              <a:alpha val="1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pic>
        <p:nvPicPr>
          <p:cNvPr id="6" name="图片 5"/>
          <p:cNvPicPr>
            <a:picLocks noChangeAspect="1"/>
          </p:cNvPicPr>
          <p:nvPr/>
        </p:nvPicPr>
        <p:blipFill>
          <a:blip r:embed="rId2"/>
          <a:stretch>
            <a:fillRect/>
          </a:stretch>
        </p:blipFill>
        <p:spPr>
          <a:xfrm>
            <a:off x="0" y="2540"/>
            <a:ext cx="588645" cy="517525"/>
          </a:xfrm>
          <a:prstGeom prst="rect">
            <a:avLst/>
          </a:prstGeom>
        </p:spPr>
      </p:pic>
      <p:sp>
        <p:nvSpPr>
          <p:cNvPr id="17" name="文本框 16"/>
          <p:cNvSpPr txBox="1"/>
          <p:nvPr/>
        </p:nvSpPr>
        <p:spPr>
          <a:xfrm>
            <a:off x="801370" y="85090"/>
            <a:ext cx="719201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定向地图、指北针及器材使用</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矩形 18"/>
          <p:cNvSpPr/>
          <p:nvPr/>
        </p:nvSpPr>
        <p:spPr>
          <a:xfrm>
            <a:off x="885190" y="2580640"/>
            <a:ext cx="5553075" cy="1696720"/>
          </a:xfrm>
          <a:prstGeom prst="rect">
            <a:avLst/>
          </a:prstGeom>
          <a:noFill/>
          <a:ln w="9525">
            <a:noFill/>
          </a:ln>
        </p:spPr>
        <p:txBody>
          <a:bodyPr wrap="square" anchor="t">
            <a:spAutoFit/>
          </a:bodyPr>
          <a:p>
            <a:pPr indent="0" algn="just" fontAlgn="auto">
              <a:lnSpc>
                <a:spcPct val="150000"/>
              </a:lnSpc>
              <a:spcBef>
                <a:spcPts val="1000"/>
              </a:spcBef>
              <a:buFont typeface="+mj-lt"/>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（一）定向地图定义</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575945" indent="-285750" algn="just" fontAlgn="auto">
              <a:lnSpc>
                <a:spcPct val="150000"/>
              </a:lnSpc>
              <a:spcBef>
                <a:spcPts val="1000"/>
              </a:spcBef>
              <a:buFont typeface="Wingdings" panose="05000000000000000000" charset="0"/>
              <a:buChar char="p"/>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地图是先于文字形成的用图解语言表达事物的工具。定向地图是一种专用地图，是一种附加了地面阻碍或妨碍通行信息，用磁北方向线定向的详细地形图。</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4" name="文本框 3"/>
          <p:cNvSpPr txBox="1"/>
          <p:nvPr/>
        </p:nvSpPr>
        <p:spPr>
          <a:xfrm>
            <a:off x="4403090" y="971550"/>
            <a:ext cx="338645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一、定向地图</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pic>
        <p:nvPicPr>
          <p:cNvPr id="2" name="图片 1"/>
          <p:cNvPicPr>
            <a:picLocks noChangeAspect="1"/>
          </p:cNvPicPr>
          <p:nvPr/>
        </p:nvPicPr>
        <p:blipFill>
          <a:blip r:embed="rId3"/>
          <a:stretch>
            <a:fillRect/>
          </a:stretch>
        </p:blipFill>
        <p:spPr>
          <a:xfrm>
            <a:off x="7261225" y="1525905"/>
            <a:ext cx="3620135" cy="48710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形状 141"/>
          <p:cNvSpPr/>
          <p:nvPr>
            <p:custDataLst>
              <p:tags r:id="rId1"/>
            </p:custDataLst>
          </p:nvPr>
        </p:nvSpPr>
        <p:spPr>
          <a:xfrm>
            <a:off x="0" y="628015"/>
            <a:ext cx="6680200" cy="6240780"/>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rgbClr val="F4B183">
              <a:alpha val="1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pic>
        <p:nvPicPr>
          <p:cNvPr id="6" name="图片 5"/>
          <p:cNvPicPr>
            <a:picLocks noChangeAspect="1"/>
          </p:cNvPicPr>
          <p:nvPr/>
        </p:nvPicPr>
        <p:blipFill>
          <a:blip r:embed="rId2"/>
          <a:stretch>
            <a:fillRect/>
          </a:stretch>
        </p:blipFill>
        <p:spPr>
          <a:xfrm>
            <a:off x="0" y="2540"/>
            <a:ext cx="588645" cy="517525"/>
          </a:xfrm>
          <a:prstGeom prst="rect">
            <a:avLst/>
          </a:prstGeom>
        </p:spPr>
      </p:pic>
      <p:sp>
        <p:nvSpPr>
          <p:cNvPr id="5123" name="矩形 18"/>
          <p:cNvSpPr/>
          <p:nvPr/>
        </p:nvSpPr>
        <p:spPr>
          <a:xfrm>
            <a:off x="696595" y="1619885"/>
            <a:ext cx="10800000" cy="4088130"/>
          </a:xfrm>
          <a:prstGeom prst="rect">
            <a:avLst/>
          </a:prstGeom>
          <a:noFill/>
          <a:ln w="9525">
            <a:noFill/>
          </a:ln>
        </p:spPr>
        <p:txBody>
          <a:bodyPr wrap="square" anchor="t">
            <a:spAutoFit/>
          </a:bodyPr>
          <a:p>
            <a:pPr indent="0" algn="just" fontAlgn="auto">
              <a:lnSpc>
                <a:spcPct val="140000"/>
              </a:lnSpc>
              <a:spcBef>
                <a:spcPts val="10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（二）定向地图七要素</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40000"/>
              </a:lnSpc>
              <a:spcBef>
                <a:spcPts val="10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1. 定向地图比例尺：</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地图比例尺是指地图上的线段长度和实地相应的线段的水平长度之比。</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575945" indent="-285750" algn="just" fontAlgn="auto">
              <a:lnSpc>
                <a:spcPct val="140000"/>
              </a:lnSpc>
              <a:spcBef>
                <a:spcPts val="1000"/>
              </a:spcBef>
              <a:buFont typeface="Wingdings" panose="05000000000000000000" charset="0"/>
              <a:buChar char="p"/>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比例尺= 图上距离/ 实地长度</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575945" indent="-285750" algn="just" fontAlgn="auto">
              <a:lnSpc>
                <a:spcPct val="140000"/>
              </a:lnSpc>
              <a:spcBef>
                <a:spcPts val="1000"/>
              </a:spcBef>
              <a:buFont typeface="Wingdings" panose="05000000000000000000" charset="0"/>
              <a:buChar char="p"/>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地图比例尺可以采用不同的表示形式：数字式、文字说明式、图解式[ 如直线比例尺（图20-2-2）]。</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575945" indent="-285750" algn="just" fontAlgn="auto">
              <a:lnSpc>
                <a:spcPct val="140000"/>
              </a:lnSpc>
              <a:spcBef>
                <a:spcPts val="1000"/>
              </a:spcBef>
              <a:buFont typeface="Wingdings" panose="05000000000000000000" charset="0"/>
              <a:buChar char="p"/>
            </a:pP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575945" indent="-285750" algn="just" fontAlgn="auto">
              <a:lnSpc>
                <a:spcPct val="140000"/>
              </a:lnSpc>
              <a:spcBef>
                <a:spcPts val="1000"/>
              </a:spcBef>
              <a:buFont typeface="Wingdings" panose="05000000000000000000" charset="0"/>
              <a:buChar char="p"/>
            </a:pP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575945" indent="-285750" algn="just" fontAlgn="auto">
              <a:lnSpc>
                <a:spcPct val="140000"/>
              </a:lnSpc>
              <a:spcBef>
                <a:spcPts val="1000"/>
              </a:spcBef>
              <a:buFont typeface="Wingdings" panose="05000000000000000000" charset="0"/>
              <a:buChar char="p"/>
            </a:pP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575945" indent="-285750" algn="just" fontAlgn="auto">
              <a:lnSpc>
                <a:spcPct val="140000"/>
              </a:lnSpc>
              <a:spcBef>
                <a:spcPts val="1000"/>
              </a:spcBef>
              <a:buFont typeface="Wingdings" panose="05000000000000000000" charset="0"/>
              <a:buChar char="p"/>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等高距：相邻两条等高线之间的距离在地图上用等高距表示，通常为2.5 或5 米。不同地图，等高距不同。同一幅图上只采用同一等高距。</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4" name="文本框 3"/>
          <p:cNvSpPr txBox="1"/>
          <p:nvPr/>
        </p:nvSpPr>
        <p:spPr>
          <a:xfrm>
            <a:off x="4403090" y="971550"/>
            <a:ext cx="338645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二、蹬冰收腿练习</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sp>
        <p:nvSpPr>
          <p:cNvPr id="3" name="文本框 2"/>
          <p:cNvSpPr txBox="1"/>
          <p:nvPr/>
        </p:nvSpPr>
        <p:spPr>
          <a:xfrm>
            <a:off x="801370" y="85090"/>
            <a:ext cx="719201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定向地图、指北针及器材使用</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7" name="图片 6"/>
          <p:cNvPicPr>
            <a:picLocks noChangeAspect="1"/>
          </p:cNvPicPr>
          <p:nvPr/>
        </p:nvPicPr>
        <p:blipFill>
          <a:blip r:embed="rId3"/>
          <a:stretch>
            <a:fillRect/>
          </a:stretch>
        </p:blipFill>
        <p:spPr>
          <a:xfrm>
            <a:off x="5012055" y="3641090"/>
            <a:ext cx="4881880" cy="10388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 calcmode="lin" valueType="num">
                                      <p:cBhvr additive="base">
                                        <p:cTn id="7" dur="1000"/>
                                        <p:tgtEl>
                                          <p:spTgt spid="5123"/>
                                        </p:tgtEl>
                                        <p:attrNameLst>
                                          <p:attrName>ppt_y</p:attrName>
                                        </p:attrNameLst>
                                      </p:cBhvr>
                                      <p:tavLst>
                                        <p:tav tm="0">
                                          <p:val>
                                            <p:strVal val="#ppt_y+#ppt_h*1.125000"/>
                                          </p:val>
                                        </p:tav>
                                        <p:tav tm="100000">
                                          <p:val>
                                            <p:strVal val="#ppt_y"/>
                                          </p:val>
                                        </p:tav>
                                      </p:tavLst>
                                    </p:anim>
                                    <p:animEffect transition="in" filter="wipe(up)">
                                      <p:cBhvr>
                                        <p:cTn id="8" dur="1000"/>
                                        <p:tgtEl>
                                          <p:spTgt spid="5123"/>
                                        </p:tgtEl>
                                      </p:cBhvr>
                                    </p:animEffect>
                                  </p:childTnLst>
                                </p:cTn>
                              </p:par>
                            </p:childTnLst>
                          </p:cTn>
                        </p:par>
                        <p:par>
                          <p:cTn id="9" fill="hold">
                            <p:stCondLst>
                              <p:cond delay="1000"/>
                            </p:stCondLst>
                            <p:childTnLst>
                              <p:par>
                                <p:cTn id="10" presetID="10" presetClass="entr" presetSubtype="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形状 141"/>
          <p:cNvSpPr/>
          <p:nvPr>
            <p:custDataLst>
              <p:tags r:id="rId1"/>
            </p:custDataLst>
          </p:nvPr>
        </p:nvSpPr>
        <p:spPr>
          <a:xfrm>
            <a:off x="20955" y="617220"/>
            <a:ext cx="6680200" cy="6240780"/>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rgbClr val="F4B183">
              <a:alpha val="1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pic>
        <p:nvPicPr>
          <p:cNvPr id="6" name="图片 5"/>
          <p:cNvPicPr>
            <a:picLocks noChangeAspect="1"/>
          </p:cNvPicPr>
          <p:nvPr/>
        </p:nvPicPr>
        <p:blipFill>
          <a:blip r:embed="rId2"/>
          <a:stretch>
            <a:fillRect/>
          </a:stretch>
        </p:blipFill>
        <p:spPr>
          <a:xfrm>
            <a:off x="0" y="2540"/>
            <a:ext cx="588645" cy="517525"/>
          </a:xfrm>
          <a:prstGeom prst="rect">
            <a:avLst/>
          </a:prstGeom>
        </p:spPr>
      </p:pic>
      <p:sp>
        <p:nvSpPr>
          <p:cNvPr id="3" name="文本框 2"/>
          <p:cNvSpPr txBox="1"/>
          <p:nvPr/>
        </p:nvSpPr>
        <p:spPr>
          <a:xfrm>
            <a:off x="801370" y="85090"/>
            <a:ext cx="719201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定向地图、指北针及器材使用</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123" name="矩形 18"/>
          <p:cNvSpPr/>
          <p:nvPr/>
        </p:nvSpPr>
        <p:spPr>
          <a:xfrm>
            <a:off x="706120" y="1045845"/>
            <a:ext cx="10977880" cy="5099050"/>
          </a:xfrm>
          <a:prstGeom prst="rect">
            <a:avLst/>
          </a:prstGeom>
          <a:noFill/>
          <a:ln w="9525">
            <a:noFill/>
          </a:ln>
        </p:spPr>
        <p:txBody>
          <a:bodyPr wrap="square" anchor="t">
            <a:spAutoFit/>
          </a:bodyPr>
          <a:p>
            <a:pPr indent="0" algn="just" fontAlgn="auto">
              <a:lnSpc>
                <a:spcPct val="180000"/>
              </a:lnSpc>
              <a:spcBef>
                <a:spcPts val="10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2. 定向地图颜色</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539750" indent="-285750" algn="just" fontAlgn="auto">
              <a:lnSpc>
                <a:spcPct val="180000"/>
              </a:lnSpc>
              <a:spcBef>
                <a:spcPts val="500"/>
              </a:spcBef>
              <a:buFont typeface="Wingdings" panose="05000000000000000000" charset="0"/>
              <a:buChar char="p"/>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棕色：</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表示地貌和人工铺筑的地表。</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539750" indent="-285750" algn="just" fontAlgn="auto">
              <a:lnSpc>
                <a:spcPct val="180000"/>
              </a:lnSpc>
              <a:spcBef>
                <a:spcPts val="500"/>
              </a:spcBef>
              <a:buFont typeface="Wingdings" panose="05000000000000000000" charset="0"/>
              <a:buChar char="p"/>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黑色：</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表示岩石和石头等微小地貌、人造地物（包括磁北线和套印标记在内）的技术符号。</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539750" indent="-285750" algn="just" fontAlgn="auto">
              <a:lnSpc>
                <a:spcPct val="180000"/>
              </a:lnSpc>
              <a:spcBef>
                <a:spcPts val="500"/>
              </a:spcBef>
              <a:buFont typeface="Wingdings" panose="05000000000000000000" charset="0"/>
              <a:buChar char="p"/>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灰色：</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表示露岩地等微小地貌与底下可以通过的建筑物。</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539750" indent="-285750" algn="just" fontAlgn="auto">
              <a:lnSpc>
                <a:spcPct val="180000"/>
              </a:lnSpc>
              <a:spcBef>
                <a:spcPts val="500"/>
              </a:spcBef>
              <a:buFont typeface="Wingdings" panose="05000000000000000000" charset="0"/>
              <a:buChar char="p"/>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白色：</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表示开阔、容易通过的林区。</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539750" indent="-285750" algn="just" fontAlgn="auto">
              <a:lnSpc>
                <a:spcPct val="180000"/>
              </a:lnSpc>
              <a:spcBef>
                <a:spcPts val="500"/>
              </a:spcBef>
              <a:buFont typeface="Wingdings" panose="05000000000000000000" charset="0"/>
              <a:buChar char="p"/>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蓝色：</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表示任何水域。</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539750" indent="-285750" algn="just" fontAlgn="auto">
              <a:lnSpc>
                <a:spcPct val="180000"/>
              </a:lnSpc>
              <a:spcBef>
                <a:spcPts val="500"/>
              </a:spcBef>
              <a:buFont typeface="Wingdings" panose="05000000000000000000" charset="0"/>
              <a:buChar char="p"/>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绿色：</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表示浓密、不易通过的森林区，颜色越深代表越难通过。</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539750" indent="-285750" algn="just" fontAlgn="auto">
              <a:lnSpc>
                <a:spcPct val="180000"/>
              </a:lnSpc>
              <a:spcBef>
                <a:spcPts val="500"/>
              </a:spcBef>
              <a:buFont typeface="Wingdings" panose="05000000000000000000" charset="0"/>
              <a:buChar char="p"/>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黄色：</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表示开阔地，如田野、牧场或空旷区。</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539750" indent="-285750" algn="just" fontAlgn="auto">
              <a:lnSpc>
                <a:spcPct val="180000"/>
              </a:lnSpc>
              <a:spcBef>
                <a:spcPts val="500"/>
              </a:spcBef>
              <a:buFont typeface="Wingdings" panose="05000000000000000000" charset="0"/>
              <a:buChar char="p"/>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黄绿色：</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表示私家住宅或禁止入内的区域。</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539750" indent="-285750" algn="just" fontAlgn="auto">
              <a:lnSpc>
                <a:spcPct val="180000"/>
              </a:lnSpc>
              <a:spcBef>
                <a:spcPts val="500"/>
              </a:spcBef>
              <a:buFont typeface="Wingdings" panose="05000000000000000000" charset="0"/>
              <a:buChar char="p"/>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紫红色：</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表示磁北方向线、南北线及比赛路线。</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2" name="图片 1"/>
          <p:cNvPicPr>
            <a:picLocks noChangeAspect="1"/>
          </p:cNvPicPr>
          <p:nvPr/>
        </p:nvPicPr>
        <p:blipFill>
          <a:blip r:embed="rId3"/>
          <a:stretch>
            <a:fillRect/>
          </a:stretch>
        </p:blipFill>
        <p:spPr>
          <a:xfrm>
            <a:off x="6764020" y="2807335"/>
            <a:ext cx="4432935" cy="31553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 calcmode="lin" valueType="num">
                                      <p:cBhvr additive="base">
                                        <p:cTn id="7" dur="1000"/>
                                        <p:tgtEl>
                                          <p:spTgt spid="5123"/>
                                        </p:tgtEl>
                                        <p:attrNameLst>
                                          <p:attrName>ppt_x</p:attrName>
                                        </p:attrNameLst>
                                      </p:cBhvr>
                                      <p:tavLst>
                                        <p:tav tm="0">
                                          <p:val>
                                            <p:strVal val="#ppt_x-#ppt_w*1.125000"/>
                                          </p:val>
                                        </p:tav>
                                        <p:tav tm="100000">
                                          <p:val>
                                            <p:strVal val="#ppt_x"/>
                                          </p:val>
                                        </p:tav>
                                      </p:tavLst>
                                    </p:anim>
                                    <p:animEffect transition="in" filter="wipe(right)">
                                      <p:cBhvr>
                                        <p:cTn id="8"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tags/tag1.xml><?xml version="1.0" encoding="utf-8"?>
<p:tagLst xmlns:p="http://schemas.openxmlformats.org/presentationml/2006/main">
  <p:tag name="KSO_WM_SLIDE_MODEL_TYPE" val="cover"/>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56_1*i*2"/>
  <p:tag name="KSO_WM_TEMPLATE_CATEGORY" val="diagram"/>
  <p:tag name="KSO_WM_TEMPLATE_INDEX" val="20196656"/>
  <p:tag name="KSO_WM_UNIT_LAYERLEVEL" val="1"/>
  <p:tag name="KSO_WM_TAG_VERSION" val="1.0"/>
  <p:tag name="KSO_WM_BEAUTIFY_FLAG" val="#wm#"/>
  <p:tag name="KSO_WM_UNIT_TYPE" val="i"/>
  <p:tag name="KSO_WM_UNIT_INDEX" val="2"/>
  <p:tag name="KSO_WM_UNIT_ADJUSTLAYOUT_ID" val="23"/>
  <p:tag name="KSO_WM_UNIT_COLOR_SCHEME_SHAPE_ID" val="23"/>
  <p:tag name="KSO_WM_UNIT_COLOR_SCHEME_PARENT_PAGE" val="0_1"/>
  <p:tag name="KSO_WM_UNIT_FOIL_COLOR"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4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4"/>
  <p:tag name="KSO_WM_UNIT_FILL_FORE_SCHEMECOLOR_INDEX" val="14"/>
  <p:tag name="KSO_WM_UNIT_FILL_TYPE" val="1"/>
  <p:tag name="KSO_WM_UNIT_USESOURCEFORMAT_APPLY" val="1"/>
  <p:tag name="KSO_WM_UNIT_DIAGRAM_SCHEMECOLOR_ID" val="0"/>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4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5"/>
  <p:tag name="KSO_WM_UNIT_USESOURCEFORMAT_APPLY" val="1"/>
  <p:tag name="KSO_WM_UNIT_DIAGRAM_SCHEMECOLOR_ID" val="0"/>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f*1_4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62"/>
  <p:tag name="KSO_WM_DIAGRAM_GROUP_CODE" val="m1-1"/>
  <p:tag name="KSO_WM_UNIT_TYPE" val="m_h_f"/>
  <p:tag name="KSO_WM_UNIT_INDEX" val="1_4_1"/>
  <p:tag name="KSO_WM_UNIT_TEXT_FILL_FORE_SCHEMECOLOR_INDEX" val="13"/>
  <p:tag name="KSO_WM_UNIT_TEXT_FILL_TYPE" val="1"/>
  <p:tag name="KSO_WM_UNIT_USESOURCEFORMAT_APPLY" val="1"/>
  <p:tag name="KSO_WM_UNIT_DIAGRAM_SCHEMECOLOR_ID" val="0"/>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5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5_3"/>
  <p:tag name="KSO_WM_UNIT_USESOURCEFORMAT_APPLY" val="1"/>
  <p:tag name="KSO_WM_UNIT_DIAGRAM_SCHEMECOLOR_ID" val="0"/>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5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5_4"/>
  <p:tag name="KSO_WM_UNIT_FILL_FORE_SCHEMECOLOR_INDEX" val="14"/>
  <p:tag name="KSO_WM_UNIT_FILL_TYPE" val="1"/>
  <p:tag name="KSO_WM_UNIT_USESOURCEFORMAT_APPLY" val="1"/>
  <p:tag name="KSO_WM_UNIT_DIAGRAM_SCHEMECOLOR_ID" val="0"/>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5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5_5"/>
  <p:tag name="KSO_WM_UNIT_USESOURCEFORMAT_APPLY" val="1"/>
  <p:tag name="KSO_WM_UNIT_DIAGRAM_SCHEMECOLOR_ID" val="0"/>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f*1_5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62"/>
  <p:tag name="KSO_WM_DIAGRAM_GROUP_CODE" val="m1-1"/>
  <p:tag name="KSO_WM_UNIT_TYPE" val="m_h_f"/>
  <p:tag name="KSO_WM_UNIT_INDEX" val="1_5_1"/>
  <p:tag name="KSO_WM_UNIT_TEXT_FILL_FORE_SCHEMECOLOR_INDEX" val="13"/>
  <p:tag name="KSO_WM_UNIT_TEXT_FILL_TYPE" val="1"/>
  <p:tag name="KSO_WM_UNIT_USESOURCEFORMAT_APPLY" val="1"/>
  <p:tag name="KSO_WM_UNIT_DIAGRAM_SCHEMECOLOR_ID" val="0"/>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f*1"/>
  <p:tag name="KSO_WM_TEMPLATE_CATEGORY" val="diagram"/>
  <p:tag name="KSO_WM_TEMPLATE_INDEX" val="20201448"/>
  <p:tag name="KSO_WM_UNIT_LAYERLEVEL" val="1"/>
  <p:tag name="KSO_WM_TAG_VERSION" val="1.0"/>
  <p:tag name="KSO_WM_BEAUTIFY_FLAG" val="#wm#"/>
  <p:tag name="KSO_WM_UNIT_PRESET_TEXT" val="单击此处添加副标题"/>
  <p:tag name="KSO_WM_UNIT_NOCLEAR" val="0"/>
  <p:tag name="KSO_WM_UNIT_VALUE" val="62"/>
  <p:tag name="KSO_WM_UNIT_TYPE" val="f"/>
  <p:tag name="KSO_WM_UNIT_INDEX" val="1"/>
  <p:tag name="KSO_WM_DIAGRAM_GROUP_CODE" val="m1-1"/>
  <p:tag name="KSO_WM_UNIT_USESOURCEFORMAT_APPLY" val="1"/>
</p:tagLst>
</file>

<file path=ppt/tags/tag108.xml><?xml version="1.0" encoding="utf-8"?>
<p:tagLst xmlns:p="http://schemas.openxmlformats.org/presentationml/2006/main">
  <p:tag name="KSO_WM_TEMPLATE_CATEGORY" val="diagram"/>
  <p:tag name="KSO_WM_TEMPLATE_INDEX" val="20187869"/>
  <p:tag name="KSO_WM_UNIT_TYPE" val="r_i"/>
  <p:tag name="KSO_WM_UNIT_INDEX" val="1_12"/>
  <p:tag name="KSO_WM_UNIT_ID" val="diagram20187869_2*r_i*1_12"/>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0"/>
  <p:tag name="KSO_WM_UNIT_DIAGRAM_DIMENSION_TITLE_CN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09.xml><?xml version="1.0" encoding="utf-8"?>
<p:tagLst xmlns:p="http://schemas.openxmlformats.org/presentationml/2006/main">
  <p:tag name="KSO_WM_TEMPLATE_CATEGORY" val="diagram"/>
  <p:tag name="KSO_WM_TEMPLATE_INDEX" val="20187869"/>
  <p:tag name="KSO_WM_UNIT_TYPE" val="r_i"/>
  <p:tag name="KSO_WM_UNIT_INDEX" val="1_20"/>
  <p:tag name="KSO_WM_UNIT_ID" val="diagram20187869_2*r_i*1_20"/>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0"/>
  <p:tag name="KSO_WM_UNIT_DIAGRAM_DIMENSION_TITLE_CN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56_1*i*3"/>
  <p:tag name="KSO_WM_TEMPLATE_CATEGORY" val="diagram"/>
  <p:tag name="KSO_WM_TEMPLATE_INDEX" val="20196656"/>
  <p:tag name="KSO_WM_UNIT_LAYERLEVEL" val="1"/>
  <p:tag name="KSO_WM_TAG_VERSION" val="1.0"/>
  <p:tag name="KSO_WM_BEAUTIFY_FLAG" val="#wm#"/>
  <p:tag name="KSO_WM_UNIT_TYPE" val="i"/>
  <p:tag name="KSO_WM_UNIT_INDEX" val="3"/>
  <p:tag name="KSO_WM_UNIT_ADJUSTLAYOUT_ID" val="20"/>
  <p:tag name="KSO_WM_UNIT_COLOR_SCHEME_SHAPE_ID" val="20"/>
  <p:tag name="KSO_WM_UNIT_COLOR_SCHEME_PARENT_PAGE" val="0_1"/>
  <p:tag name="KSO_WM_UNIT_FOIL_COLOR" val="1"/>
</p:tagLst>
</file>

<file path=ppt/tags/tag110.xml><?xml version="1.0" encoding="utf-8"?>
<p:tagLst xmlns:p="http://schemas.openxmlformats.org/presentationml/2006/main">
  <p:tag name="KSO_WM_TEMPLATE_CATEGORY" val="diagram"/>
  <p:tag name="KSO_WM_TEMPLATE_INDEX" val="20187869"/>
  <p:tag name="KSO_WM_UNIT_TYPE" val="r_i"/>
  <p:tag name="KSO_WM_UNIT_INDEX" val="1_1"/>
  <p:tag name="KSO_WM_UNIT_ID" val="diagram20187869_2*r_i*1_1"/>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0"/>
  <p:tag name="KSO_WM_UNIT_DIAGRAM_DIMENSION_TITLE_CN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11.xml><?xml version="1.0" encoding="utf-8"?>
<p:tagLst xmlns:p="http://schemas.openxmlformats.org/presentationml/2006/main">
  <p:tag name="KSO_WM_TEMPLATE_CATEGORY" val="diagram"/>
  <p:tag name="KSO_WM_TEMPLATE_INDEX" val="20187869"/>
  <p:tag name="KSO_WM_UNIT_TYPE" val="r_i"/>
  <p:tag name="KSO_WM_UNIT_INDEX" val="1_16"/>
  <p:tag name="KSO_WM_UNIT_ID" val="diagram20187869_2*r_i*1_16"/>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0"/>
  <p:tag name="KSO_WM_UNIT_DIAGRAM_DIMENSION_TITLE_CN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12.xml><?xml version="1.0" encoding="utf-8"?>
<p:tagLst xmlns:p="http://schemas.openxmlformats.org/presentationml/2006/main">
  <p:tag name="KSO_WM_TEMPLATE_CATEGORY" val="diagram"/>
  <p:tag name="KSO_WM_TEMPLATE_INDEX" val="20187869"/>
  <p:tag name="KSO_WM_UNIT_TYPE" val="r_i"/>
  <p:tag name="KSO_WM_UNIT_INDEX" val="1_19"/>
  <p:tag name="KSO_WM_UNIT_ID" val="diagram20187869_2*r_i*1_19"/>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0"/>
  <p:tag name="KSO_WM_UNIT_DIAGRAM_DIMENSION_TITLE_CN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13.xml><?xml version="1.0" encoding="utf-8"?>
<p:tagLst xmlns:p="http://schemas.openxmlformats.org/presentationml/2006/main">
  <p:tag name="KSO_WM_TEMPLATE_CATEGORY" val="diagram"/>
  <p:tag name="KSO_WM_TEMPLATE_INDEX" val="20187869"/>
  <p:tag name="KSO_WM_UNIT_TYPE" val="r_i"/>
  <p:tag name="KSO_WM_UNIT_INDEX" val="1_21"/>
  <p:tag name="KSO_WM_UNIT_ID" val="diagram20187869_2*r_i*1_21"/>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0"/>
  <p:tag name="KSO_WM_UNIT_DIAGRAM_DIMENSION_TITLE_CN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14.xml><?xml version="1.0" encoding="utf-8"?>
<p:tagLst xmlns:p="http://schemas.openxmlformats.org/presentationml/2006/main">
  <p:tag name="KSO_WM_TEMPLATE_CATEGORY" val="diagram"/>
  <p:tag name="KSO_WM_TEMPLATE_INDEX" val="20187869"/>
  <p:tag name="KSO_WM_UNIT_ID" val="diagram20187869_2*r_i*1_27"/>
  <p:tag name="KSO_WM_UNIT_LAYERLEVEL" val="1_1"/>
  <p:tag name="KSO_WM_UNIT_DIAGRAM_CONTRAST_TITLE_CNT" val="0"/>
  <p:tag name="KSO_WM_UNIT_DIAGRAM_DIMENSION_TITLE_CNT" val="0"/>
  <p:tag name="KSO_WM_UNIT_HIGHLIGHT" val="0"/>
  <p:tag name="KSO_WM_UNIT_COMPATIBLE" val="0"/>
  <p:tag name="KSO_WM_BEAUTIFY_FLAG" val="#wm#"/>
  <p:tag name="KSO_WM_TAG_VERSION" val="1.0"/>
  <p:tag name="KSO_WM_DIAGRAM_GROUP_CODE" val="r1-1"/>
  <p:tag name="KSO_WM_UNIT_NOCLEAR" val="0"/>
  <p:tag name="KSO_WM_UNIT_DIAGRAM_ISNUMVISUAL" val="0"/>
  <p:tag name="KSO_WM_UNIT_DIAGRAM_ISREFERUNIT" val="0"/>
  <p:tag name="KSO_WM_UNIT_TYPE" val="r_i"/>
  <p:tag name="KSO_WM_UNIT_INDEX" val="1_27"/>
  <p:tag name="KSO_WM_UNIT_FILL_FORE_SCHEMECOLOR_INDEX" val="10"/>
  <p:tag name="KSO_WM_UNIT_FILL_TYPE" val="1"/>
  <p:tag name="KSO_WM_UNIT_TEXT_FILL_FORE_SCHEMECOLOR_INDEX" val="14"/>
  <p:tag name="KSO_WM_UNIT_TEXT_FILL_TYPE" val="1"/>
  <p:tag name="KSO_WM_UNIT_USESOURCEFORMAT_APPLY" val="1"/>
  <p:tag name="KSO_WM_UNIT_DIAGRAM_SCHEMECOLOR_ID" val="0"/>
</p:tagLst>
</file>

<file path=ppt/tags/tag115.xml><?xml version="1.0" encoding="utf-8"?>
<p:tagLst xmlns:p="http://schemas.openxmlformats.org/presentationml/2006/main">
  <p:tag name="KSO_WM_TEMPLATE_CATEGORY" val="diagram"/>
  <p:tag name="KSO_WM_TEMPLATE_INDEX" val="20187869"/>
  <p:tag name="KSO_WM_UNIT_TYPE" val="r_i"/>
  <p:tag name="KSO_WM_UNIT_INDEX" val="1_22"/>
  <p:tag name="KSO_WM_UNIT_ID" val="diagram20187869_2*r_i*1_22"/>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0"/>
  <p:tag name="KSO_WM_UNIT_DIAGRAM_DIMENSION_TITLE_CNT" val="0"/>
  <p:tag name="KSO_WM_UNIT_TEXT_FILL_FORE_SCHEMECOLOR_INDEX" val="13"/>
  <p:tag name="KSO_WM_UNIT_TEXT_FILL_TYPE" val="1"/>
  <p:tag name="KSO_WM_UNIT_USESOURCEFORMAT_APPLY" val="1"/>
  <p:tag name="KSO_WM_UNIT_DIAGRAM_SCHEMECOLOR_ID" val="0"/>
</p:tagLst>
</file>

<file path=ppt/tags/tag116.xml><?xml version="1.0" encoding="utf-8"?>
<p:tagLst xmlns:p="http://schemas.openxmlformats.org/presentationml/2006/main">
  <p:tag name="KSO_WM_TEMPLATE_CATEGORY" val="diagram"/>
  <p:tag name="KSO_WM_TEMPLATE_INDEX" val="20187869"/>
  <p:tag name="KSO_WM_UNIT_ID" val="diagram20187869_2*r_i*1_28"/>
  <p:tag name="KSO_WM_UNIT_LAYERLEVEL" val="1_1"/>
  <p:tag name="KSO_WM_UNIT_DIAGRAM_CONTRAST_TITLE_CNT" val="0"/>
  <p:tag name="KSO_WM_UNIT_DIAGRAM_DIMENSION_TITLE_CNT" val="0"/>
  <p:tag name="KSO_WM_UNIT_HIGHLIGHT" val="0"/>
  <p:tag name="KSO_WM_UNIT_COMPATIBLE" val="0"/>
  <p:tag name="KSO_WM_BEAUTIFY_FLAG" val="#wm#"/>
  <p:tag name="KSO_WM_TAG_VERSION" val="1.0"/>
  <p:tag name="KSO_WM_DIAGRAM_GROUP_CODE" val="r1-1"/>
  <p:tag name="KSO_WM_UNIT_NOCLEAR" val="0"/>
  <p:tag name="KSO_WM_UNIT_DIAGRAM_ISNUMVISUAL" val="0"/>
  <p:tag name="KSO_WM_UNIT_DIAGRAM_ISREFERUNIT" val="0"/>
  <p:tag name="KSO_WM_UNIT_TYPE" val="r_i"/>
  <p:tag name="KSO_WM_UNIT_INDEX" val="1_28"/>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0"/>
</p:tagLst>
</file>

<file path=ppt/tags/tag117.xml><?xml version="1.0" encoding="utf-8"?>
<p:tagLst xmlns:p="http://schemas.openxmlformats.org/presentationml/2006/main">
  <p:tag name="KSO_WM_TEMPLATE_CATEGORY" val="diagram"/>
  <p:tag name="KSO_WM_TEMPLATE_INDEX" val="20187869"/>
  <p:tag name="KSO_WM_UNIT_TYPE" val="r_i"/>
  <p:tag name="KSO_WM_UNIT_INDEX" val="1_23"/>
  <p:tag name="KSO_WM_UNIT_ID" val="diagram20187869_2*r_i*1_23"/>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0"/>
  <p:tag name="KSO_WM_UNIT_DIAGRAM_DIMENSION_TITLE_CNT" val="0"/>
  <p:tag name="KSO_WM_UNIT_TEXT_FILL_FORE_SCHEMECOLOR_INDEX" val="13"/>
  <p:tag name="KSO_WM_UNIT_TEXT_FILL_TYPE" val="1"/>
  <p:tag name="KSO_WM_UNIT_USESOURCEFORMAT_APPLY" val="1"/>
  <p:tag name="KSO_WM_UNIT_DIAGRAM_SCHEMECOLOR_ID" val="0"/>
</p:tagLst>
</file>

<file path=ppt/tags/tag118.xml><?xml version="1.0" encoding="utf-8"?>
<p:tagLst xmlns:p="http://schemas.openxmlformats.org/presentationml/2006/main">
  <p:tag name="KSO_WM_TEMPLATE_CATEGORY" val="diagram"/>
  <p:tag name="KSO_WM_TEMPLATE_INDEX" val="20187869"/>
  <p:tag name="KSO_WM_UNIT_TYPE" val="r_v"/>
  <p:tag name="KSO_WM_UNIT_INDEX" val="1_1"/>
  <p:tag name="KSO_WM_UNIT_ID" val="diagram20187869_2*r_v*1_1"/>
  <p:tag name="KSO_WM_UNIT_LAYERLEVEL" val="1_1"/>
  <p:tag name="KSO_WM_UNIT_DIAGRAM_CONTRAST_TITLE_CNT" val="0"/>
  <p:tag name="KSO_WM_UNIT_DIAGRAM_DIMENSION_TITLE_CNT" val="0"/>
  <p:tag name="KSO_WM_UNIT_HIGHLIGHT" val="0"/>
  <p:tag name="KSO_WM_UNIT_COMPATIBLE" val="0"/>
  <p:tag name="KSO_WM_BEAUTIFY_FLAG" val="#wm#"/>
  <p:tag name="KSO_WM_TAG_VERSION" val="1.0"/>
  <p:tag name="KSO_WM_DIAGRAM_GROUP_CODE" val="r1-1"/>
  <p:tag name="KSO_WM_UNIT_PRESET_TEXT" val="单击此处添加文本具体内容，简明扼要的阐述您的观点。"/>
  <p:tag name="KSO_WM_UNIT_NOCLEAR" val="0"/>
  <p:tag name="KSO_WM_UNIT_DIAGRAM_ISNUMVISUAL" val="0"/>
  <p:tag name="KSO_WM_UNIT_DIAGRAM_ISREFERUNIT" val="0"/>
  <p:tag name="KSO_WM_UNIT_VALUE" val="39"/>
  <p:tag name="KSO_WM_UNIT_TEXT_FILL_FORE_SCHEMECOLOR_INDEX" val="13"/>
  <p:tag name="KSO_WM_UNIT_TEXT_FILL_TYPE" val="1"/>
  <p:tag name="KSO_WM_UNIT_USESOURCEFORMAT_APPLY" val="1"/>
  <p:tag name="KSO_WM_UNIT_DIAGRAM_SCHEMECOLOR_ID" val="0"/>
</p:tagLst>
</file>

<file path=ppt/tags/tag119.xml><?xml version="1.0" encoding="utf-8"?>
<p:tagLst xmlns:p="http://schemas.openxmlformats.org/presentationml/2006/main">
  <p:tag name="KSO_WM_TEMPLATE_CATEGORY" val="diagram"/>
  <p:tag name="KSO_WM_TEMPLATE_INDEX" val="20187869"/>
  <p:tag name="KSO_WM_UNIT_TYPE" val="r_v"/>
  <p:tag name="KSO_WM_UNIT_INDEX" val="1_2"/>
  <p:tag name="KSO_WM_UNIT_ID" val="diagram20187869_2*r_v*1_2"/>
  <p:tag name="KSO_WM_UNIT_LAYERLEVEL" val="1_1"/>
  <p:tag name="KSO_WM_UNIT_DIAGRAM_CONTRAST_TITLE_CNT" val="0"/>
  <p:tag name="KSO_WM_UNIT_DIAGRAM_DIMENSION_TITLE_CNT" val="0"/>
  <p:tag name="KSO_WM_UNIT_HIGHLIGHT" val="0"/>
  <p:tag name="KSO_WM_UNIT_COMPATIBLE" val="0"/>
  <p:tag name="KSO_WM_BEAUTIFY_FLAG" val="#wm#"/>
  <p:tag name="KSO_WM_TAG_VERSION" val="1.0"/>
  <p:tag name="KSO_WM_DIAGRAM_GROUP_CODE" val="r1-1"/>
  <p:tag name="KSO_WM_UNIT_PRESET_TEXT" val="单击此处添加文本具体内容，简明扼要的阐述您的观点。"/>
  <p:tag name="KSO_WM_UNIT_NOCLEAR" val="0"/>
  <p:tag name="KSO_WM_UNIT_DIAGRAM_ISNUMVISUAL" val="0"/>
  <p:tag name="KSO_WM_UNIT_DIAGRAM_ISREFERUNIT" val="0"/>
  <p:tag name="KSO_WM_UNIT_VALUE" val="39"/>
  <p:tag name="KSO_WM_UNIT_TEXT_FILL_FORE_SCHEMECOLOR_INDEX" val="13"/>
  <p:tag name="KSO_WM_UNIT_TEXT_FILL_TYPE" val="1"/>
  <p:tag name="KSO_WM_UNIT_USESOURCEFORMAT_APPLY" val="1"/>
  <p:tag name="KSO_WM_UNIT_DIAGRAM_SCHEMECOLOR_ID" val="0"/>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56_1*i*4"/>
  <p:tag name="KSO_WM_TEMPLATE_CATEGORY" val="diagram"/>
  <p:tag name="KSO_WM_TEMPLATE_INDEX" val="20196656"/>
  <p:tag name="KSO_WM_UNIT_LAYERLEVEL" val="1"/>
  <p:tag name="KSO_WM_TAG_VERSION" val="1.0"/>
  <p:tag name="KSO_WM_BEAUTIFY_FLAG" val="#wm#"/>
  <p:tag name="KSO_WM_UNIT_TYPE" val="i"/>
  <p:tag name="KSO_WM_UNIT_INDEX" val="4"/>
  <p:tag name="KSO_WM_UNIT_ADJUSTLAYOUT_ID" val="6"/>
  <p:tag name="KSO_WM_UNIT_COLOR_SCHEME_SHAPE_ID" val="6"/>
  <p:tag name="KSO_WM_UNIT_COLOR_SCHEME_PARENT_PAGE" val="0_1"/>
</p:tagLst>
</file>

<file path=ppt/tags/tag120.xml><?xml version="1.0" encoding="utf-8"?>
<p:tagLst xmlns:p="http://schemas.openxmlformats.org/presentationml/2006/main">
  <p:tag name="KSO_WM_TEMPLATE_CATEGORY" val="diagram"/>
  <p:tag name="KSO_WM_TEMPLATE_INDEX" val="20187869"/>
  <p:tag name="KSO_WM_UNIT_TYPE" val="r_v"/>
  <p:tag name="KSO_WM_UNIT_INDEX" val="1_6"/>
  <p:tag name="KSO_WM_UNIT_ID" val="diagram20187869_2*r_v*1_6"/>
  <p:tag name="KSO_WM_UNIT_LAYERLEVEL" val="1_1"/>
  <p:tag name="KSO_WM_UNIT_DIAGRAM_CONTRAST_TITLE_CNT" val="0"/>
  <p:tag name="KSO_WM_UNIT_DIAGRAM_DIMENSION_TITLE_CNT" val="0"/>
  <p:tag name="KSO_WM_UNIT_HIGHLIGHT" val="0"/>
  <p:tag name="KSO_WM_UNIT_COMPATIBLE" val="0"/>
  <p:tag name="KSO_WM_BEAUTIFY_FLAG" val="#wm#"/>
  <p:tag name="KSO_WM_TAG_VERSION" val="1.0"/>
  <p:tag name="KSO_WM_DIAGRAM_GROUP_CODE" val="r1-1"/>
  <p:tag name="KSO_WM_UNIT_PRESET_TEXT" val="单击此处添加文本具体内容，简明扼要的阐述您的观点。"/>
  <p:tag name="KSO_WM_UNIT_NOCLEAR" val="0"/>
  <p:tag name="KSO_WM_UNIT_DIAGRAM_ISNUMVISUAL" val="0"/>
  <p:tag name="KSO_WM_UNIT_DIAGRAM_ISREFERUNIT" val="0"/>
  <p:tag name="KSO_WM_UNIT_VALUE" val="39"/>
  <p:tag name="KSO_WM_UNIT_TEXT_FILL_FORE_SCHEMECOLOR_INDEX" val="13"/>
  <p:tag name="KSO_WM_UNIT_TEXT_FILL_TYPE" val="1"/>
  <p:tag name="KSO_WM_UNIT_USESOURCEFORMAT_APPLY" val="1"/>
  <p:tag name="KSO_WM_UNIT_DIAGRAM_SCHEMECOLOR_ID" val="0"/>
</p:tagLst>
</file>

<file path=ppt/tags/tag121.xml><?xml version="1.0" encoding="utf-8"?>
<p:tagLst xmlns:p="http://schemas.openxmlformats.org/presentationml/2006/main">
  <p:tag name="KSO_WM_TEMPLATE_CATEGORY" val="diagram"/>
  <p:tag name="KSO_WM_TEMPLATE_INDEX" val="20187869"/>
  <p:tag name="KSO_WM_UNIT_TYPE" val="r_i"/>
  <p:tag name="KSO_WM_UNIT_INDEX" val="1_24"/>
  <p:tag name="KSO_WM_UNIT_ID" val="diagram20187869_2*r_i*1_24"/>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0"/>
  <p:tag name="KSO_WM_UNIT_DIAGRAM_DIMENSION_TITLE_CNT" val="0"/>
  <p:tag name="KSO_WM_UNIT_LINE_FORE_SCHEMECOLOR_INDEX" val="14"/>
  <p:tag name="KSO_WM_UNIT_LINE_FILL_TYPE" val="2"/>
  <p:tag name="KSO_WM_UNIT_USESOURCEFORMAT_APPLY" val="1"/>
  <p:tag name="KSO_WM_UNIT_DIAGRAM_SCHEMECOLOR_ID" val="0"/>
</p:tagLst>
</file>

<file path=ppt/tags/tag122.xml><?xml version="1.0" encoding="utf-8"?>
<p:tagLst xmlns:p="http://schemas.openxmlformats.org/presentationml/2006/main">
  <p:tag name="KSO_WM_TEMPLATE_CATEGORY" val="diagram"/>
  <p:tag name="KSO_WM_TEMPLATE_INDEX" val="20187869"/>
  <p:tag name="KSO_WM_UNIT_TYPE" val="r_i"/>
  <p:tag name="KSO_WM_UNIT_INDEX" val="1_4"/>
  <p:tag name="KSO_WM_UNIT_ID" val="diagram20187869_2*r_i*1_4"/>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0"/>
  <p:tag name="KSO_WM_UNIT_DIAGRAM_DIMENSION_TITLE_CNT" val="0"/>
  <p:tag name="KSO_WM_UNIT_LINE_FORE_SCHEMECOLOR_INDEX" val="14"/>
  <p:tag name="KSO_WM_UNIT_LINE_FILL_TYPE" val="2"/>
  <p:tag name="KSO_WM_UNIT_USESOURCEFORMAT_APPLY" val="1"/>
  <p:tag name="KSO_WM_UNIT_DIAGRAM_SCHEMECOLOR_ID" val="0"/>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3"/>
  <p:tag name="KSO_WM_UNIT_ID" val="diagram20187869_2*r_i*1_3"/>
  <p:tag name="KSO_WM_TEMPLATE_CATEGORY" val="diagram"/>
  <p:tag name="KSO_WM_TEMPLATE_INDEX" val="20187869"/>
  <p:tag name="KSO_WM_UNIT_LAYERLEVEL" val="1_1"/>
  <p:tag name="KSO_WM_TAG_VERSION" val="1.0"/>
  <p:tag name="KSO_WM_BEAUTIFY_FLAG" val="#wm#"/>
  <p:tag name="KSO_WM_UNIT_DIAGRAM_CONTRAST_TITLE_CNT" val="0"/>
  <p:tag name="KSO_WM_UNIT_DIAGRAM_DIMENSION_TITLE_CNT" val="0"/>
  <p:tag name="KSO_WM_UNIT_TEXT_FILL_FORE_SCHEMECOLOR_INDEX" val="13"/>
  <p:tag name="KSO_WM_UNIT_TEXT_FILL_TYPE" val="1"/>
  <p:tag name="KSO_WM_UNIT_USESOURCEFORMAT_APPLY" val="1"/>
  <p:tag name="KSO_WM_UNIT_DIAGRAM_SCHEMECOLOR_ID" val="0"/>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5"/>
  <p:tag name="KSO_WM_UNIT_ID" val="diagram20187869_2*r_i*1_5"/>
  <p:tag name="KSO_WM_TEMPLATE_CATEGORY" val="diagram"/>
  <p:tag name="KSO_WM_TEMPLATE_INDEX" val="20187869"/>
  <p:tag name="KSO_WM_UNIT_LAYERLEVEL" val="1_1"/>
  <p:tag name="KSO_WM_TAG_VERSION" val="1.0"/>
  <p:tag name="KSO_WM_BEAUTIFY_FLAG" val="#wm#"/>
  <p:tag name="KSO_WM_UNIT_DIAGRAM_CONTRAST_TITLE_CNT" val="0"/>
  <p:tag name="KSO_WM_UNIT_DIAGRAM_DIMENSION_TITLE_CNT" val="0"/>
  <p:tag name="KSO_WM_UNIT_TEXT_FILL_FORE_SCHEMECOLOR_INDEX" val="13"/>
  <p:tag name="KSO_WM_UNIT_TEXT_FILL_TYPE" val="1"/>
  <p:tag name="KSO_WM_UNIT_USESOURCEFORMAT_APPLY" val="1"/>
  <p:tag name="KSO_WM_UNIT_DIAGRAM_SCHEMECOLOR_ID" val="0"/>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6"/>
  <p:tag name="KSO_WM_UNIT_ID" val="diagram20187869_2*r_i*1_6"/>
  <p:tag name="KSO_WM_TEMPLATE_CATEGORY" val="diagram"/>
  <p:tag name="KSO_WM_TEMPLATE_INDEX" val="20187869"/>
  <p:tag name="KSO_WM_UNIT_LAYERLEVEL" val="1_1"/>
  <p:tag name="KSO_WM_TAG_VERSION" val="1.0"/>
  <p:tag name="KSO_WM_BEAUTIFY_FLAG" val="#wm#"/>
  <p:tag name="KSO_WM_UNIT_DIAGRAM_CONTRAST_TITLE_CNT" val="0"/>
  <p:tag name="KSO_WM_UNIT_DIAGRAM_DIMENSION_TITLE_CNT" val="0"/>
  <p:tag name="KSO_WM_UNIT_TEXT_FILL_FORE_SCHEMECOLOR_INDEX" val="13"/>
  <p:tag name="KSO_WM_UNIT_TEXT_FILL_TYPE" val="1"/>
  <p:tag name="KSO_WM_UNIT_USESOURCEFORMAT_APPLY" val="1"/>
  <p:tag name="KSO_WM_UNIT_DIAGRAM_SCHEMECOLOR_ID" val="0"/>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7"/>
  <p:tag name="KSO_WM_UNIT_ID" val="diagram20187869_2*r_i*1_7"/>
  <p:tag name="KSO_WM_TEMPLATE_CATEGORY" val="diagram"/>
  <p:tag name="KSO_WM_TEMPLATE_INDEX" val="20187869"/>
  <p:tag name="KSO_WM_UNIT_LAYERLEVEL" val="1_1"/>
  <p:tag name="KSO_WM_TAG_VERSION" val="1.0"/>
  <p:tag name="KSO_WM_BEAUTIFY_FLAG" val="#wm#"/>
  <p:tag name="KSO_WM_UNIT_DIAGRAM_CONTRAST_TITLE_CNT" val="0"/>
  <p:tag name="KSO_WM_UNIT_DIAGRAM_DIMENSION_TITLE_CNT" val="0"/>
  <p:tag name="KSO_WM_UNIT_TEXT_FILL_FORE_SCHEMECOLOR_INDEX" val="13"/>
  <p:tag name="KSO_WM_UNIT_TEXT_FILL_TYPE" val="1"/>
  <p:tag name="KSO_WM_UNIT_USESOURCEFORMAT_APPLY" val="1"/>
  <p:tag name="KSO_WM_UNIT_DIAGRAM_SCHEMECOLOR_ID" val="0"/>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8"/>
  <p:tag name="KSO_WM_UNIT_ID" val="diagram20187869_2*r_i*1_8"/>
  <p:tag name="KSO_WM_TEMPLATE_CATEGORY" val="diagram"/>
  <p:tag name="KSO_WM_TEMPLATE_INDEX" val="20187869"/>
  <p:tag name="KSO_WM_UNIT_LAYERLEVEL" val="1_1"/>
  <p:tag name="KSO_WM_TAG_VERSION" val="1.0"/>
  <p:tag name="KSO_WM_BEAUTIFY_FLAG" val="#wm#"/>
  <p:tag name="KSO_WM_UNIT_DIAGRAM_CONTRAST_TITLE_CNT" val="0"/>
  <p:tag name="KSO_WM_UNIT_DIAGRAM_DIMENSION_TITLE_CNT" val="0"/>
  <p:tag name="KSO_WM_UNIT_TEXT_FILL_FORE_SCHEMECOLOR_INDEX" val="13"/>
  <p:tag name="KSO_WM_UNIT_TEXT_FILL_TYPE" val="1"/>
  <p:tag name="KSO_WM_UNIT_USESOURCEFORMAT_APPLY" val="1"/>
  <p:tag name="KSO_WM_UNIT_DIAGRAM_SCHEMECOLOR_ID" val="0"/>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9"/>
  <p:tag name="KSO_WM_UNIT_ID" val="diagram20187869_2*r_i*1_9"/>
  <p:tag name="KSO_WM_TEMPLATE_CATEGORY" val="diagram"/>
  <p:tag name="KSO_WM_TEMPLATE_INDEX" val="20187869"/>
  <p:tag name="KSO_WM_UNIT_LAYERLEVEL" val="1_1"/>
  <p:tag name="KSO_WM_TAG_VERSION" val="1.0"/>
  <p:tag name="KSO_WM_BEAUTIFY_FLAG" val="#wm#"/>
  <p:tag name="KSO_WM_UNIT_DIAGRAM_CONTRAST_TITLE_CNT" val="0"/>
  <p:tag name="KSO_WM_UNIT_DIAGRAM_DIMENSION_TITLE_CNT" val="0"/>
  <p:tag name="KSO_WM_UNIT_TEXT_FILL_FORE_SCHEMECOLOR_INDEX" val="13"/>
  <p:tag name="KSO_WM_UNIT_TEXT_FILL_TYPE" val="1"/>
  <p:tag name="KSO_WM_UNIT_USESOURCEFORMAT_APPLY" val="1"/>
  <p:tag name="KSO_WM_UNIT_DIAGRAM_SCHEMECOLOR_ID" val="0"/>
</p:tagLst>
</file>

<file path=ppt/tags/tag129.xml><?xml version="1.0" encoding="utf-8"?>
<p:tagLst xmlns:p="http://schemas.openxmlformats.org/presentationml/2006/main">
  <p:tag name="KSO_WM_TEMPLATE_CATEGORY" val="diagram"/>
  <p:tag name="KSO_WM_TEMPLATE_INDEX" val="20187869"/>
  <p:tag name="KSO_WM_UNIT_TYPE" val="r_v"/>
  <p:tag name="KSO_WM_UNIT_INDEX" val="1_3"/>
  <p:tag name="KSO_WM_UNIT_ID" val="diagram20187869_2*r_v*1_3"/>
  <p:tag name="KSO_WM_UNIT_LAYERLEVEL" val="1_1"/>
  <p:tag name="KSO_WM_UNIT_DIAGRAM_CONTRAST_TITLE_CNT" val="0"/>
  <p:tag name="KSO_WM_UNIT_DIAGRAM_DIMENSION_TITLE_CNT" val="0"/>
  <p:tag name="KSO_WM_UNIT_HIGHLIGHT" val="0"/>
  <p:tag name="KSO_WM_UNIT_COMPATIBLE" val="0"/>
  <p:tag name="KSO_WM_BEAUTIFY_FLAG" val="#wm#"/>
  <p:tag name="KSO_WM_TAG_VERSION" val="1.0"/>
  <p:tag name="KSO_WM_DIAGRAM_GROUP_CODE" val="r1-1"/>
  <p:tag name="KSO_WM_UNIT_PRESET_TEXT" val="单击此处添加文本具体内容，简明扼要的阐述您的观点。"/>
  <p:tag name="KSO_WM_UNIT_NOCLEAR" val="0"/>
  <p:tag name="KSO_WM_UNIT_DIAGRAM_ISNUMVISUAL" val="0"/>
  <p:tag name="KSO_WM_UNIT_DIAGRAM_ISREFERUNIT" val="0"/>
  <p:tag name="KSO_WM_UNIT_VALUE" val="39"/>
  <p:tag name="KSO_WM_UNIT_TEXT_FILL_FORE_SCHEMECOLOR_INDEX" val="13"/>
  <p:tag name="KSO_WM_UNIT_TEXT_FILL_TYPE" val="1"/>
  <p:tag name="KSO_WM_UNIT_USESOURCEFORMAT_APPLY" val="1"/>
  <p:tag name="KSO_WM_UNIT_DIAGRAM_SCHEMECOLOR_ID" val="0"/>
</p:tagLst>
</file>

<file path=ppt/tags/tag13.xml><?xml version="1.0" encoding="utf-8"?>
<p:tagLst xmlns:p="http://schemas.openxmlformats.org/presentationml/2006/main">
  <p:tag name="KSO_WM_TEMPLATE_CATEGORY" val="diagram"/>
  <p:tag name="KSO_WM_TEMPLATE_INDEX" val="20182561"/>
  <p:tag name="KSO_WM_TAG_VERSION" val="1.0"/>
  <p:tag name="KSO_WM_BEAUTIFY_FLAG" val="#wm#"/>
  <p:tag name="KSO_WM_UNIT_TYPE" val="f"/>
  <p:tag name="KSO_WM_UNIT_INDEX" val="1"/>
  <p:tag name="KSO_WM_UNIT_ID" val="diagram20182561_1*f*1"/>
  <p:tag name="KSO_WM_UNIT_CLEAR" val="1"/>
  <p:tag name="KSO_WM_UNIT_LAYERLEVEL" val="1"/>
  <p:tag name="KSO_WM_UNIT_VALUE" val="336"/>
  <p:tag name="KSO_WM_UNIT_HIGHLIGHT" val="0"/>
  <p:tag name="KSO_WM_UNIT_COMPATIBLE" val="0"/>
  <p:tag name="KSO_WM_UNIT_PRESET_TEXT_INDEX" val="2"/>
  <p:tag name="KSO_WM_UNIT_PRESET_TEXT_LEN" val="40"/>
</p:tagLst>
</file>

<file path=ppt/tags/tag130.xml><?xml version="1.0" encoding="utf-8"?>
<p:tagLst xmlns:p="http://schemas.openxmlformats.org/presentationml/2006/main">
  <p:tag name="KSO_WM_TEMPLATE_CATEGORY" val="diagram"/>
  <p:tag name="KSO_WM_TEMPLATE_INDEX" val="20187869"/>
  <p:tag name="KSO_WM_UNIT_TYPE" val="r_v"/>
  <p:tag name="KSO_WM_UNIT_INDEX" val="1_4"/>
  <p:tag name="KSO_WM_UNIT_ID" val="diagram20187869_2*r_v*1_4"/>
  <p:tag name="KSO_WM_UNIT_LAYERLEVEL" val="1_1"/>
  <p:tag name="KSO_WM_UNIT_DIAGRAM_CONTRAST_TITLE_CNT" val="0"/>
  <p:tag name="KSO_WM_UNIT_DIAGRAM_DIMENSION_TITLE_CNT" val="0"/>
  <p:tag name="KSO_WM_UNIT_HIGHLIGHT" val="0"/>
  <p:tag name="KSO_WM_UNIT_COMPATIBLE" val="0"/>
  <p:tag name="KSO_WM_BEAUTIFY_FLAG" val="#wm#"/>
  <p:tag name="KSO_WM_TAG_VERSION" val="1.0"/>
  <p:tag name="KSO_WM_DIAGRAM_GROUP_CODE" val="r1-1"/>
  <p:tag name="KSO_WM_UNIT_PRESET_TEXT" val="单击此处添加文本具体内容，简明扼要的阐述您的观点。"/>
  <p:tag name="KSO_WM_UNIT_NOCLEAR" val="0"/>
  <p:tag name="KSO_WM_UNIT_DIAGRAM_ISNUMVISUAL" val="0"/>
  <p:tag name="KSO_WM_UNIT_DIAGRAM_ISREFERUNIT" val="0"/>
  <p:tag name="KSO_WM_UNIT_VALUE" val="39"/>
  <p:tag name="KSO_WM_UNIT_TEXT_FILL_FORE_SCHEMECOLOR_INDEX" val="13"/>
  <p:tag name="KSO_WM_UNIT_TEXT_FILL_TYPE" val="1"/>
  <p:tag name="KSO_WM_UNIT_USESOURCEFORMAT_APPLY" val="1"/>
  <p:tag name="KSO_WM_UNIT_DIAGRAM_SCHEMECOLOR_ID" val="0"/>
</p:tagLst>
</file>

<file path=ppt/tags/tag131.xml><?xml version="1.0" encoding="utf-8"?>
<p:tagLst xmlns:p="http://schemas.openxmlformats.org/presentationml/2006/main">
  <p:tag name="KSO_WM_TEMPLATE_CATEGORY" val="diagram"/>
  <p:tag name="KSO_WM_TEMPLATE_INDEX" val="20187869"/>
  <p:tag name="KSO_WM_UNIT_TYPE" val="r_v"/>
  <p:tag name="KSO_WM_UNIT_INDEX" val="1_5"/>
  <p:tag name="KSO_WM_UNIT_ID" val="diagram20187869_2*r_v*1_5"/>
  <p:tag name="KSO_WM_UNIT_LAYERLEVEL" val="1_1"/>
  <p:tag name="KSO_WM_UNIT_DIAGRAM_CONTRAST_TITLE_CNT" val="0"/>
  <p:tag name="KSO_WM_UNIT_DIAGRAM_DIMENSION_TITLE_CNT" val="0"/>
  <p:tag name="KSO_WM_UNIT_HIGHLIGHT" val="0"/>
  <p:tag name="KSO_WM_UNIT_COMPATIBLE" val="0"/>
  <p:tag name="KSO_WM_BEAUTIFY_FLAG" val="#wm#"/>
  <p:tag name="KSO_WM_TAG_VERSION" val="1.0"/>
  <p:tag name="KSO_WM_DIAGRAM_GROUP_CODE" val="r1-1"/>
  <p:tag name="KSO_WM_UNIT_PRESET_TEXT" val="单击此处添加文本具体内容，简明扼要的阐述您的观点。"/>
  <p:tag name="KSO_WM_UNIT_NOCLEAR" val="0"/>
  <p:tag name="KSO_WM_UNIT_DIAGRAM_ISNUMVISUAL" val="0"/>
  <p:tag name="KSO_WM_UNIT_DIAGRAM_ISREFERUNIT" val="0"/>
  <p:tag name="KSO_WM_UNIT_VALUE" val="39"/>
  <p:tag name="KSO_WM_UNIT_TEXT_FILL_FORE_SCHEMECOLOR_INDEX" val="13"/>
  <p:tag name="KSO_WM_UNIT_TEXT_FILL_TYPE" val="1"/>
  <p:tag name="KSO_WM_UNIT_USESOURCEFORMAT_APPLY" val="1"/>
  <p:tag name="KSO_WM_UNIT_DIAGRAM_SCHEMECOLOR_ID" val="0"/>
</p:tagLst>
</file>

<file path=ppt/tags/tag132.xml><?xml version="1.0" encoding="utf-8"?>
<p:tagLst xmlns:p="http://schemas.openxmlformats.org/presentationml/2006/main">
  <p:tag name="KSO_WM_TEMPLATE_CATEGORY" val="diagram"/>
  <p:tag name="KSO_WM_TEMPLATE_INDEX" val="20187869"/>
  <p:tag name="KSO_WM_UNIT_TYPE" val="r_i"/>
  <p:tag name="KSO_WM_UNIT_INDEX" val="1_25"/>
  <p:tag name="KSO_WM_UNIT_ID" val="diagram20187869_2*r_i*1_25"/>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0"/>
  <p:tag name="KSO_WM_UNIT_DIAGRAM_DIMENSION_TITLE_CNT" val="0"/>
  <p:tag name="KSO_WM_UNIT_LINE_FORE_SCHEMECOLOR_INDEX" val="14"/>
  <p:tag name="KSO_WM_UNIT_LINE_FILL_TYPE" val="2"/>
  <p:tag name="KSO_WM_UNIT_USESOURCEFORMAT_APPLY" val="1"/>
  <p:tag name="KSO_WM_UNIT_DIAGRAM_SCHEMECOLOR_ID" val="0"/>
</p:tagLst>
</file>

<file path=ppt/tags/tag133.xml><?xml version="1.0" encoding="utf-8"?>
<p:tagLst xmlns:p="http://schemas.openxmlformats.org/presentationml/2006/main">
  <p:tag name="KSO_WM_TEMPLATE_CATEGORY" val="diagram"/>
  <p:tag name="KSO_WM_TEMPLATE_INDEX" val="20187869"/>
  <p:tag name="KSO_WM_UNIT_TYPE" val="r_i"/>
  <p:tag name="KSO_WM_UNIT_INDEX" val="1_14"/>
  <p:tag name="KSO_WM_UNIT_ID" val="diagram20187869_2*r_i*1_14"/>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0"/>
  <p:tag name="KSO_WM_UNIT_DIAGRAM_DIMENSION_TITLE_CNT" val="0"/>
  <p:tag name="KSO_WM_UNIT_LINE_FORE_SCHEMECOLOR_INDEX" val="14"/>
  <p:tag name="KSO_WM_UNIT_LINE_FILL_TYPE" val="2"/>
  <p:tag name="KSO_WM_UNIT_USESOURCEFORMAT_APPLY" val="1"/>
  <p:tag name="KSO_WM_UNIT_DIAGRAM_SCHEMECOLOR_ID" val="0"/>
</p:tagLst>
</file>

<file path=ppt/tags/tag134.xml><?xml version="1.0" encoding="utf-8"?>
<p:tagLst xmlns:p="http://schemas.openxmlformats.org/presentationml/2006/main">
  <p:tag name="KSO_WM_TAG_VERSION" val="1.0"/>
  <p:tag name="KSO_WM_TEMPLATE_CATEGORY" val="diagram"/>
  <p:tag name="KSO_WM_TEMPLATE_INDEX" val="20187872"/>
  <p:tag name="KSO_WM_UNIT_TYPE" val="l_h_f"/>
  <p:tag name="KSO_WM_UNIT_INDEX" val="1_1_1"/>
  <p:tag name="KSO_WM_UNIT_ID" val="diagram20187872_5*l_h_f*1_1_1"/>
  <p:tag name="KSO_WM_UNIT_LAYERLEVEL" val="1_1_1"/>
  <p:tag name="KSO_WM_UNIT_VALUE" val="52"/>
  <p:tag name="KSO_WM_UNIT_HIGHLIGHT" val="0"/>
  <p:tag name="KSO_WM_UNIT_COMPATIBLE" val="0"/>
  <p:tag name="KSO_WM_BEAUTIFY_FLAG" val="#wm#"/>
  <p:tag name="KSO_WM_UNIT_PRESET_TEXT" val="单击此处添加文本具体内容，简明扼要的阐述您的观点。"/>
  <p:tag name="KSO_WM_DIAGRAM_GROUP_CODE" val="l1-1"/>
  <p:tag name="KSO_WM_UNIT_NOCLEAR" val="0"/>
  <p:tag name="KSO_WM_UNIT_DIAGRAM_ISNUMVISUAL" val="0"/>
  <p:tag name="KSO_WM_UNIT_DIAGRAM_ISREFERUNIT" val="0"/>
  <p:tag name="KSO_WM_UNIT_COLOR_SCHEME_SHAPE_ID" val="7"/>
  <p:tag name="KSO_WM_UNIT_COLOR_SCHEME_PARENT_PAGE" val="0_5"/>
  <p:tag name="KSO_WM_UNIT_TEXT_FILL_FORE_SCHEMECOLOR_INDEX" val="13"/>
  <p:tag name="KSO_WM_UNIT_TEXT_FILL_TYPE" val="1"/>
  <p:tag name="KSO_WM_UNIT_USESOURCEFORMAT_APPLY" val="1"/>
  <p:tag name="KSO_WM_UNIT_DIAGRAM_SCHEMECOLOR_ID" val="0"/>
</p:tagLst>
</file>

<file path=ppt/tags/tag135.xml><?xml version="1.0" encoding="utf-8"?>
<p:tagLst xmlns:p="http://schemas.openxmlformats.org/presentationml/2006/main">
  <p:tag name="KSO_WM_TAG_VERSION" val="1.0"/>
  <p:tag name="KSO_WM_TEMPLATE_CATEGORY" val="diagram"/>
  <p:tag name="KSO_WM_TEMPLATE_INDEX" val="20187872"/>
  <p:tag name="KSO_WM_UNIT_TYPE" val="l_h_i"/>
  <p:tag name="KSO_WM_UNIT_INDEX" val="1_1_1"/>
  <p:tag name="KSO_WM_UNIT_ID" val="diagram20187872_5*l_h_i*1_1_1"/>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COLOR_SCHEME_SHAPE_ID" val="34"/>
  <p:tag name="KSO_WM_UNIT_COLOR_SCHEME_PARENT_PAGE" val="0_5"/>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Lst>
</file>

<file path=ppt/tags/tag136.xml><?xml version="1.0" encoding="utf-8"?>
<p:tagLst xmlns:p="http://schemas.openxmlformats.org/presentationml/2006/main">
  <p:tag name="KSO_WM_TAG_VERSION" val="1.0"/>
  <p:tag name="KSO_WM_TEMPLATE_CATEGORY" val="diagram"/>
  <p:tag name="KSO_WM_TEMPLATE_INDEX" val="20187872"/>
  <p:tag name="KSO_WM_UNIT_TYPE" val="l_h_f"/>
  <p:tag name="KSO_WM_UNIT_INDEX" val="1_2_1"/>
  <p:tag name="KSO_WM_UNIT_ID" val="diagram20187872_5*l_h_f*1_2_1"/>
  <p:tag name="KSO_WM_UNIT_LAYERLEVEL" val="1_1_1"/>
  <p:tag name="KSO_WM_UNIT_VALUE" val="52"/>
  <p:tag name="KSO_WM_UNIT_HIGHLIGHT" val="0"/>
  <p:tag name="KSO_WM_UNIT_COMPATIBLE" val="0"/>
  <p:tag name="KSO_WM_BEAUTIFY_FLAG" val="#wm#"/>
  <p:tag name="KSO_WM_UNIT_PRESET_TEXT" val="单击此处添加文本具体内容，简明扼要的阐述您的观点。"/>
  <p:tag name="KSO_WM_DIAGRAM_GROUP_CODE" val="l1-1"/>
  <p:tag name="KSO_WM_UNIT_NOCLEAR" val="0"/>
  <p:tag name="KSO_WM_UNIT_DIAGRAM_ISNUMVISUAL" val="0"/>
  <p:tag name="KSO_WM_UNIT_DIAGRAM_ISREFERUNIT" val="0"/>
  <p:tag name="KSO_WM_UNIT_COLOR_SCHEME_SHAPE_ID" val="10"/>
  <p:tag name="KSO_WM_UNIT_COLOR_SCHEME_PARENT_PAGE" val="0_5"/>
  <p:tag name="KSO_WM_UNIT_TEXT_FILL_FORE_SCHEMECOLOR_INDEX" val="13"/>
  <p:tag name="KSO_WM_UNIT_TEXT_FILL_TYPE" val="1"/>
  <p:tag name="KSO_WM_UNIT_USESOURCEFORMAT_APPLY" val="1"/>
  <p:tag name="KSO_WM_UNIT_DIAGRAM_SCHEMECOLOR_ID" val="0"/>
</p:tagLst>
</file>

<file path=ppt/tags/tag137.xml><?xml version="1.0" encoding="utf-8"?>
<p:tagLst xmlns:p="http://schemas.openxmlformats.org/presentationml/2006/main">
  <p:tag name="KSO_WM_TAG_VERSION" val="1.0"/>
  <p:tag name="KSO_WM_TEMPLATE_CATEGORY" val="diagram"/>
  <p:tag name="KSO_WM_TEMPLATE_INDEX" val="20187872"/>
  <p:tag name="KSO_WM_UNIT_TYPE" val="l_h_f"/>
  <p:tag name="KSO_WM_UNIT_INDEX" val="1_3_1"/>
  <p:tag name="KSO_WM_UNIT_ID" val="diagram20187872_5*l_h_f*1_3_1"/>
  <p:tag name="KSO_WM_UNIT_LAYERLEVEL" val="1_1_1"/>
  <p:tag name="KSO_WM_UNIT_VALUE" val="52"/>
  <p:tag name="KSO_WM_UNIT_HIGHLIGHT" val="0"/>
  <p:tag name="KSO_WM_UNIT_COMPATIBLE" val="0"/>
  <p:tag name="KSO_WM_BEAUTIFY_FLAG" val="#wm#"/>
  <p:tag name="KSO_WM_UNIT_PRESET_TEXT" val="单击此处添加文本具体内容，简明扼要的阐述您的观点。"/>
  <p:tag name="KSO_WM_DIAGRAM_GROUP_CODE" val="l1-1"/>
  <p:tag name="KSO_WM_UNIT_NOCLEAR" val="0"/>
  <p:tag name="KSO_WM_UNIT_DIAGRAM_ISNUMVISUAL" val="0"/>
  <p:tag name="KSO_WM_UNIT_DIAGRAM_ISREFERUNIT" val="0"/>
  <p:tag name="KSO_WM_UNIT_COLOR_SCHEME_SHAPE_ID" val="12"/>
  <p:tag name="KSO_WM_UNIT_COLOR_SCHEME_PARENT_PAGE" val="0_5"/>
  <p:tag name="KSO_WM_UNIT_TEXT_FILL_FORE_SCHEMECOLOR_INDEX" val="13"/>
  <p:tag name="KSO_WM_UNIT_TEXT_FILL_TYPE" val="1"/>
  <p:tag name="KSO_WM_UNIT_USESOURCEFORMAT_APPLY" val="1"/>
  <p:tag name="KSO_WM_UNIT_DIAGRAM_SCHEMECOLOR_ID" val="0"/>
</p:tagLst>
</file>

<file path=ppt/tags/tag138.xml><?xml version="1.0" encoding="utf-8"?>
<p:tagLst xmlns:p="http://schemas.openxmlformats.org/presentationml/2006/main">
  <p:tag name="KSO_WM_TAG_VERSION" val="1.0"/>
  <p:tag name="KSO_WM_TEMPLATE_CATEGORY" val="diagram"/>
  <p:tag name="KSO_WM_TEMPLATE_INDEX" val="20187872"/>
  <p:tag name="KSO_WM_UNIT_TYPE" val="l_h_f"/>
  <p:tag name="KSO_WM_UNIT_INDEX" val="1_4_1"/>
  <p:tag name="KSO_WM_UNIT_ID" val="diagram20187872_5*l_h_f*1_4_1"/>
  <p:tag name="KSO_WM_UNIT_LAYERLEVEL" val="1_1_1"/>
  <p:tag name="KSO_WM_UNIT_VALUE" val="52"/>
  <p:tag name="KSO_WM_UNIT_HIGHLIGHT" val="0"/>
  <p:tag name="KSO_WM_UNIT_COMPATIBLE" val="0"/>
  <p:tag name="KSO_WM_BEAUTIFY_FLAG" val="#wm#"/>
  <p:tag name="KSO_WM_UNIT_PRESET_TEXT" val="单击此处添加文本具体内容，简明扼要的阐述您的观点。"/>
  <p:tag name="KSO_WM_DIAGRAM_GROUP_CODE" val="l1-1"/>
  <p:tag name="KSO_WM_UNIT_NOCLEAR" val="0"/>
  <p:tag name="KSO_WM_UNIT_DIAGRAM_ISNUMVISUAL" val="0"/>
  <p:tag name="KSO_WM_UNIT_DIAGRAM_ISREFERUNIT" val="0"/>
  <p:tag name="KSO_WM_UNIT_COLOR_SCHEME_SHAPE_ID" val="14"/>
  <p:tag name="KSO_WM_UNIT_COLOR_SCHEME_PARENT_PAGE" val="0_5"/>
  <p:tag name="KSO_WM_UNIT_TEXT_FILL_FORE_SCHEMECOLOR_INDEX" val="13"/>
  <p:tag name="KSO_WM_UNIT_TEXT_FILL_TYPE" val="1"/>
  <p:tag name="KSO_WM_UNIT_USESOURCEFORMAT_APPLY" val="1"/>
  <p:tag name="KSO_WM_UNIT_DIAGRAM_SCHEMECOLOR_ID" val="0"/>
</p:tagLst>
</file>

<file path=ppt/tags/tag139.xml><?xml version="1.0" encoding="utf-8"?>
<p:tagLst xmlns:p="http://schemas.openxmlformats.org/presentationml/2006/main">
  <p:tag name="KSO_WM_TAG_VERSION" val="1.0"/>
  <p:tag name="KSO_WM_TEMPLATE_CATEGORY" val="diagram"/>
  <p:tag name="KSO_WM_TEMPLATE_INDEX" val="20187872"/>
  <p:tag name="KSO_WM_UNIT_TYPE" val="l_h_i"/>
  <p:tag name="KSO_WM_UNIT_INDEX" val="1_3_1"/>
  <p:tag name="KSO_WM_UNIT_ID" val="diagram20187872_5*l_h_i*1_3_1"/>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COLOR_SCHEME_SHAPE_ID" val="32"/>
  <p:tag name="KSO_WM_UNIT_COLOR_SCHEME_PARENT_PAGE" val="0_5"/>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56_1*i*2"/>
  <p:tag name="KSO_WM_TEMPLATE_CATEGORY" val="diagram"/>
  <p:tag name="KSO_WM_TEMPLATE_INDEX" val="20196656"/>
  <p:tag name="KSO_WM_UNIT_LAYERLEVEL" val="1"/>
  <p:tag name="KSO_WM_TAG_VERSION" val="1.0"/>
  <p:tag name="KSO_WM_BEAUTIFY_FLAG" val="#wm#"/>
  <p:tag name="KSO_WM_UNIT_TYPE" val="i"/>
  <p:tag name="KSO_WM_UNIT_INDEX" val="2"/>
  <p:tag name="KSO_WM_UNIT_ADJUSTLAYOUT_ID" val="23"/>
  <p:tag name="KSO_WM_UNIT_COLOR_SCHEME_SHAPE_ID" val="23"/>
  <p:tag name="KSO_WM_UNIT_COLOR_SCHEME_PARENT_PAGE" val="0_1"/>
  <p:tag name="KSO_WM_UNIT_FOIL_COLOR" val="1"/>
</p:tagLst>
</file>

<file path=ppt/tags/tag140.xml><?xml version="1.0" encoding="utf-8"?>
<p:tagLst xmlns:p="http://schemas.openxmlformats.org/presentationml/2006/main">
  <p:tag name="KSO_WM_TAG_VERSION" val="1.0"/>
  <p:tag name="KSO_WM_TEMPLATE_CATEGORY" val="diagram"/>
  <p:tag name="KSO_WM_TEMPLATE_INDEX" val="20187872"/>
  <p:tag name="KSO_WM_UNIT_TYPE" val="l_h_i"/>
  <p:tag name="KSO_WM_UNIT_INDEX" val="1_4_1"/>
  <p:tag name="KSO_WM_UNIT_ID" val="diagram20187872_5*l_h_i*1_4_1"/>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COLOR_SCHEME_SHAPE_ID" val="30"/>
  <p:tag name="KSO_WM_UNIT_COLOR_SCHEME_PARENT_PAGE" val="0_5"/>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Lst>
</file>

<file path=ppt/tags/tag141.xml><?xml version="1.0" encoding="utf-8"?>
<p:tagLst xmlns:p="http://schemas.openxmlformats.org/presentationml/2006/main">
  <p:tag name="KSO_WM_TAG_VERSION" val="1.0"/>
  <p:tag name="KSO_WM_TEMPLATE_CATEGORY" val="diagram"/>
  <p:tag name="KSO_WM_TEMPLATE_INDEX" val="20187872"/>
  <p:tag name="KSO_WM_UNIT_TYPE" val="l_h_i"/>
  <p:tag name="KSO_WM_UNIT_INDEX" val="1_2_1"/>
  <p:tag name="KSO_WM_UNIT_ID" val="diagram20187872_5*l_h_i*1_2_1"/>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COLOR_SCHEME_SHAPE_ID" val="28"/>
  <p:tag name="KSO_WM_UNIT_COLOR_SCHEME_PARENT_PAGE" val="0_5"/>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Lst>
</file>

<file path=ppt/tags/tag142.xml><?xml version="1.0" encoding="utf-8"?>
<p:tagLst xmlns:p="http://schemas.openxmlformats.org/presentationml/2006/main">
  <p:tag name="KSO_WM_TAG_VERSION" val="1.0"/>
  <p:tag name="KSO_WM_TEMPLATE_CATEGORY" val="diagram"/>
  <p:tag name="KSO_WM_TEMPLATE_INDEX" val="20187872"/>
  <p:tag name="KSO_WM_UNIT_TYPE" val="l_h_i"/>
  <p:tag name="KSO_WM_UNIT_INDEX" val="1_1_3"/>
  <p:tag name="KSO_WM_UNIT_ID" val="diagram20187872_5*l_h_i*1_1_3"/>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COLOR_SCHEME_SHAPE_ID" val="23"/>
  <p:tag name="KSO_WM_UNIT_COLOR_SCHEME_PARENT_PAGE" val="0_5"/>
  <p:tag name="KSO_WM_UNIT_DECOLORIZATION" val="1"/>
  <p:tag name="KSO_WM_UNIT_LINE_FORE_SCHEMECOLOR_INDEX" val="13"/>
  <p:tag name="KSO_WM_UNIT_LINE_FILL_TYPE" val="2"/>
  <p:tag name="KSO_WM_UNIT_TEXT_FILL_FORE_SCHEMECOLOR_INDEX" val="13"/>
  <p:tag name="KSO_WM_UNIT_TEXT_FILL_TYPE" val="1"/>
  <p:tag name="KSO_WM_UNIT_USESOURCEFORMAT_APPLY" val="1"/>
  <p:tag name="KSO_WM_UNIT_DIAGRAM_SCHEMECOLOR_ID" val="0"/>
</p:tagLst>
</file>

<file path=ppt/tags/tag143.xml><?xml version="1.0" encoding="utf-8"?>
<p:tagLst xmlns:p="http://schemas.openxmlformats.org/presentationml/2006/main">
  <p:tag name="KSO_WM_TAG_VERSION" val="1.0"/>
  <p:tag name="KSO_WM_TEMPLATE_CATEGORY" val="diagram"/>
  <p:tag name="KSO_WM_TEMPLATE_INDEX" val="20187872"/>
  <p:tag name="KSO_WM_UNIT_TYPE" val="l_h_i"/>
  <p:tag name="KSO_WM_UNIT_INDEX" val="1_2_3"/>
  <p:tag name="KSO_WM_UNIT_ID" val="diagram20187872_5*l_h_i*1_2_3"/>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COLOR_SCHEME_SHAPE_ID" val="24"/>
  <p:tag name="KSO_WM_UNIT_COLOR_SCHEME_PARENT_PAGE" val="0_5"/>
  <p:tag name="KSO_WM_UNIT_DECOLORIZATION" val="1"/>
  <p:tag name="KSO_WM_UNIT_LINE_FORE_SCHEMECOLOR_INDEX" val="13"/>
  <p:tag name="KSO_WM_UNIT_LINE_FILL_TYPE" val="2"/>
  <p:tag name="KSO_WM_UNIT_TEXT_FILL_FORE_SCHEMECOLOR_INDEX" val="13"/>
  <p:tag name="KSO_WM_UNIT_TEXT_FILL_TYPE" val="1"/>
  <p:tag name="KSO_WM_UNIT_USESOURCEFORMAT_APPLY" val="1"/>
  <p:tag name="KSO_WM_UNIT_DIAGRAM_SCHEMECOLOR_ID" val="0"/>
</p:tagLst>
</file>

<file path=ppt/tags/tag144.xml><?xml version="1.0" encoding="utf-8"?>
<p:tagLst xmlns:p="http://schemas.openxmlformats.org/presentationml/2006/main">
  <p:tag name="KSO_WM_TAG_VERSION" val="1.0"/>
  <p:tag name="KSO_WM_TEMPLATE_CATEGORY" val="diagram"/>
  <p:tag name="KSO_WM_TEMPLATE_INDEX" val="20187872"/>
  <p:tag name="KSO_WM_UNIT_TYPE" val="l_h_i"/>
  <p:tag name="KSO_WM_UNIT_INDEX" val="1_4_3"/>
  <p:tag name="KSO_WM_UNIT_ID" val="diagram20187872_5*l_h_i*1_4_3"/>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COLOR_SCHEME_SHAPE_ID" val="25"/>
  <p:tag name="KSO_WM_UNIT_COLOR_SCHEME_PARENT_PAGE" val="0_5"/>
  <p:tag name="KSO_WM_UNIT_DECOLORIZATION" val="1"/>
  <p:tag name="KSO_WM_UNIT_LINE_FORE_SCHEMECOLOR_INDEX" val="13"/>
  <p:tag name="KSO_WM_UNIT_LINE_FILL_TYPE" val="2"/>
  <p:tag name="KSO_WM_UNIT_TEXT_FILL_FORE_SCHEMECOLOR_INDEX" val="13"/>
  <p:tag name="KSO_WM_UNIT_TEXT_FILL_TYPE" val="1"/>
  <p:tag name="KSO_WM_UNIT_USESOURCEFORMAT_APPLY" val="1"/>
  <p:tag name="KSO_WM_UNIT_DIAGRAM_SCHEMECOLOR_ID" val="0"/>
</p:tagLst>
</file>

<file path=ppt/tags/tag145.xml><?xml version="1.0" encoding="utf-8"?>
<p:tagLst xmlns:p="http://schemas.openxmlformats.org/presentationml/2006/main">
  <p:tag name="KSO_WM_TAG_VERSION" val="1.0"/>
  <p:tag name="KSO_WM_TEMPLATE_CATEGORY" val="diagram"/>
  <p:tag name="KSO_WM_TEMPLATE_INDEX" val="20187872"/>
  <p:tag name="KSO_WM_UNIT_TYPE" val="l_h_h_i"/>
  <p:tag name="KSO_WM_UNIT_INDEX" val="1_5_1_2"/>
  <p:tag name="KSO_WM_UNIT_ID" val="diagram20187872_5*l_h_h_i*1_5_1_2"/>
  <p:tag name="KSO_WM_UNIT_LAYERLEVEL" val="1_1_1_1"/>
  <p:tag name="KSO_WM_BEAUTIFY_FLAG" val="#wm#"/>
  <p:tag name="KSO_WM_UNIT_HIGHLIGHT" val="0"/>
  <p:tag name="KSO_WM_UNIT_COMPATIBLE" val="0"/>
  <p:tag name="KSO_WM_DIAGRAM_GROUP_CODE" val="l1-1"/>
  <p:tag name="KSO_WM_UNIT_DIAGRAM_ISNUMVISUAL" val="0"/>
  <p:tag name="KSO_WM_UNIT_DIAGRAM_ISREFERUNIT" val="0"/>
  <p:tag name="KSO_WM_UNIT_COLOR_SCHEME_SHAPE_ID" val="26"/>
  <p:tag name="KSO_WM_UNIT_COLOR_SCHEME_PARENT_PAGE" val="0_5"/>
  <p:tag name="KSO_WM_UNIT_DECOLORIZATION" val="1"/>
  <p:tag name="KSO_WM_UNIT_LINE_FORE_SCHEMECOLOR_INDEX" val="13"/>
  <p:tag name="KSO_WM_UNIT_LINE_FILL_TYPE" val="2"/>
  <p:tag name="KSO_WM_UNIT_TEXT_FILL_FORE_SCHEMECOLOR_INDEX" val="13"/>
  <p:tag name="KSO_WM_UNIT_TEXT_FILL_TYPE" val="1"/>
  <p:tag name="KSO_WM_UNIT_USESOURCEFORMAT_APPLY" val="1"/>
  <p:tag name="KSO_WM_UNIT_DIAGRAM_SCHEMECOLOR_ID" val="0"/>
</p:tagLst>
</file>

<file path=ppt/tags/tag146.xml><?xml version="1.0" encoding="utf-8"?>
<p:tagLst xmlns:p="http://schemas.openxmlformats.org/presentationml/2006/main">
  <p:tag name="KSO_WM_TAG_VERSION" val="1.0"/>
  <p:tag name="KSO_WM_TEMPLATE_CATEGORY" val="diagram"/>
  <p:tag name="KSO_WM_TEMPLATE_INDEX" val="20187872"/>
  <p:tag name="KSO_WM_UNIT_TYPE" val="l_h_i"/>
  <p:tag name="KSO_WM_UNIT_INDEX" val="1_1_4"/>
  <p:tag name="KSO_WM_UNIT_ID" val="diagram20187872_5*l_h_i*1_1_4"/>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COLOR_SCHEME_SHAPE_ID" val="36"/>
  <p:tag name="KSO_WM_UNIT_COLOR_SCHEME_PARENT_PAGE" val="0_5"/>
  <p:tag name="KSO_WM_UNIT_FILL_FORE_SCHEMECOLOR_INDEX" val="1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147.xml><?xml version="1.0" encoding="utf-8"?>
<p:tagLst xmlns:p="http://schemas.openxmlformats.org/presentationml/2006/main">
  <p:tag name="KSO_WM_TAG_VERSION" val="1.0"/>
  <p:tag name="KSO_WM_TEMPLATE_CATEGORY" val="diagram"/>
  <p:tag name="KSO_WM_TEMPLATE_INDEX" val="20187872"/>
  <p:tag name="KSO_WM_UNIT_TYPE" val="l_h_i"/>
  <p:tag name="KSO_WM_UNIT_INDEX" val="1_2_4"/>
  <p:tag name="KSO_WM_UNIT_ID" val="diagram20187872_5*l_h_i*1_2_4"/>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COLOR_SCHEME_SHAPE_ID" val="3"/>
  <p:tag name="KSO_WM_UNIT_COLOR_SCHEME_PARENT_PAGE" val="0_5"/>
  <p:tag name="KSO_WM_UNIT_FILL_FORE_SCHEMECOLOR_INDEX" val="13"/>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148.xml><?xml version="1.0" encoding="utf-8"?>
<p:tagLst xmlns:p="http://schemas.openxmlformats.org/presentationml/2006/main">
  <p:tag name="KSO_WM_TAG_VERSION" val="1.0"/>
  <p:tag name="KSO_WM_TEMPLATE_CATEGORY" val="diagram"/>
  <p:tag name="KSO_WM_TEMPLATE_INDEX" val="20187872"/>
  <p:tag name="KSO_WM_UNIT_TYPE" val="l_h_i"/>
  <p:tag name="KSO_WM_UNIT_INDEX" val="1_3_3"/>
  <p:tag name="KSO_WM_UNIT_ID" val="diagram20187872_5*l_h_i*1_3_3"/>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COLOR_SCHEME_SHAPE_ID" val="4"/>
  <p:tag name="KSO_WM_UNIT_COLOR_SCHEME_PARENT_PAGE" val="0_5"/>
  <p:tag name="KSO_WM_UNIT_FILL_FORE_SCHEMECOLOR_INDEX" val="13"/>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149.xml><?xml version="1.0" encoding="utf-8"?>
<p:tagLst xmlns:p="http://schemas.openxmlformats.org/presentationml/2006/main">
  <p:tag name="KSO_WM_TAG_VERSION" val="1.0"/>
  <p:tag name="KSO_WM_TEMPLATE_CATEGORY" val="diagram"/>
  <p:tag name="KSO_WM_TEMPLATE_INDEX" val="20187872"/>
  <p:tag name="KSO_WM_UNIT_TYPE" val="l_h_i"/>
  <p:tag name="KSO_WM_UNIT_INDEX" val="1_4_4"/>
  <p:tag name="KSO_WM_UNIT_ID" val="diagram20187872_5*l_h_i*1_4_4"/>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COLOR_SCHEME_SHAPE_ID" val="5"/>
  <p:tag name="KSO_WM_UNIT_COLOR_SCHEME_PARENT_PAGE" val="0_5"/>
  <p:tag name="KSO_WM_UNIT_FILL_FORE_SCHEMECOLOR_INDEX" val="13"/>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56_1*i*3"/>
  <p:tag name="KSO_WM_TEMPLATE_CATEGORY" val="diagram"/>
  <p:tag name="KSO_WM_TEMPLATE_INDEX" val="20196656"/>
  <p:tag name="KSO_WM_UNIT_LAYERLEVEL" val="1"/>
  <p:tag name="KSO_WM_TAG_VERSION" val="1.0"/>
  <p:tag name="KSO_WM_BEAUTIFY_FLAG" val="#wm#"/>
  <p:tag name="KSO_WM_UNIT_TYPE" val="i"/>
  <p:tag name="KSO_WM_UNIT_INDEX" val="3"/>
  <p:tag name="KSO_WM_UNIT_ADJUSTLAYOUT_ID" val="20"/>
  <p:tag name="KSO_WM_UNIT_COLOR_SCHEME_SHAPE_ID" val="20"/>
  <p:tag name="KSO_WM_UNIT_COLOR_SCHEME_PARENT_PAGE" val="0_1"/>
  <p:tag name="KSO_WM_UNIT_FOIL_COLOR" val="1"/>
</p:tagLst>
</file>

<file path=ppt/tags/tag150.xml><?xml version="1.0" encoding="utf-8"?>
<p:tagLst xmlns:p="http://schemas.openxmlformats.org/presentationml/2006/main">
  <p:tag name="KSO_WM_TAG_VERSION" val="1.0"/>
  <p:tag name="KSO_WM_TEMPLATE_CATEGORY" val="diagram"/>
  <p:tag name="KSO_WM_TEMPLATE_INDEX" val="20187872"/>
  <p:tag name="KSO_WM_UNIT_TYPE" val="l_h_i"/>
  <p:tag name="KSO_WM_UNIT_INDEX" val="1_5_1"/>
  <p:tag name="KSO_WM_UNIT_ID" val="diagram20187872_5*l_h_i*1_5_1"/>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COLOR_SCHEME_SHAPE_ID" val="6"/>
  <p:tag name="KSO_WM_UNIT_COLOR_SCHEME_PARENT_PAGE" val="0_5"/>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151.xml><?xml version="1.0" encoding="utf-8"?>
<p:tagLst xmlns:p="http://schemas.openxmlformats.org/presentationml/2006/main">
  <p:tag name="KSO_WM_TAG_VERSION" val="1.0"/>
  <p:tag name="KSO_WM_TEMPLATE_CATEGORY" val="diagram"/>
  <p:tag name="KSO_WM_TEMPLATE_INDEX" val="20187872"/>
  <p:tag name="KSO_WM_UNIT_TYPE" val="l_h_i"/>
  <p:tag name="KSO_WM_UNIT_INDEX" val="1_5_2"/>
  <p:tag name="KSO_WM_UNIT_ID" val="diagram20187872_5*l_h_i*1_5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COLOR_SCHEME_SHAPE_ID" val="27"/>
  <p:tag name="KSO_WM_UNIT_COLOR_SCHEME_PARENT_PAGE" val="0_5"/>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152.xml><?xml version="1.0" encoding="utf-8"?>
<p:tagLst xmlns:p="http://schemas.openxmlformats.org/presentationml/2006/main">
  <p:tag name="KSO_WM_TAG_VERSION" val="1.0"/>
  <p:tag name="KSO_WM_TEMPLATE_CATEGORY" val="diagram"/>
  <p:tag name="KSO_WM_TEMPLATE_INDEX" val="20187872"/>
  <p:tag name="KSO_WM_UNIT_TYPE" val="l_h_h_f"/>
  <p:tag name="KSO_WM_UNIT_INDEX" val="1_5_1_1"/>
  <p:tag name="KSO_WM_UNIT_ID" val="diagram20187872_5*l_h_h_f*1_5_1_1"/>
  <p:tag name="KSO_WM_UNIT_LAYERLEVEL" val="1_1_1_1"/>
  <p:tag name="KSO_WM_UNIT_VALUE" val="52"/>
  <p:tag name="KSO_WM_UNIT_HIGHLIGHT" val="0"/>
  <p:tag name="KSO_WM_UNIT_COMPATIBLE" val="0"/>
  <p:tag name="KSO_WM_BEAUTIFY_FLAG" val="#wm#"/>
  <p:tag name="KSO_WM_UNIT_PRESET_TEXT" val="单击此处添加文本具体内容，简明扼要的阐述您的观点。"/>
  <p:tag name="KSO_WM_DIAGRAM_GROUP_CODE" val="l1-1"/>
  <p:tag name="KSO_WM_UNIT_NOCLEAR" val="0"/>
  <p:tag name="KSO_WM_UNIT_DIAGRAM_ISNUMVISUAL" val="0"/>
  <p:tag name="KSO_WM_UNIT_DIAGRAM_ISREFERUNIT" val="0"/>
  <p:tag name="KSO_WM_UNIT_COLOR_SCHEME_SHAPE_ID" val="37"/>
  <p:tag name="KSO_WM_UNIT_COLOR_SCHEME_PARENT_PAGE" val="0_5"/>
  <p:tag name="KSO_WM_UNIT_TEXT_FILL_FORE_SCHEMECOLOR_INDEX" val="13"/>
  <p:tag name="KSO_WM_UNIT_TEXT_FILL_TYPE" val="1"/>
  <p:tag name="KSO_WM_UNIT_USESOURCEFORMAT_APPLY" val="1"/>
  <p:tag name="KSO_WM_UNIT_DIAGRAM_SCHEMECOLOR_ID" val="0"/>
</p:tagLst>
</file>

<file path=ppt/tags/tag153.xml><?xml version="1.0" encoding="utf-8"?>
<p:tagLst xmlns:p="http://schemas.openxmlformats.org/presentationml/2006/main">
  <p:tag name="KSO_WM_TAG_VERSION" val="1.0"/>
  <p:tag name="KSO_WM_TEMPLATE_CATEGORY" val="diagram"/>
  <p:tag name="KSO_WM_TEMPLATE_INDEX" val="20187872"/>
  <p:tag name="KSO_WM_UNIT_TYPE" val="l_h_h_i"/>
  <p:tag name="KSO_WM_UNIT_INDEX" val="1_5_1_1"/>
  <p:tag name="KSO_WM_UNIT_ID" val="diagram20187872_5*l_h_h_i*1_5_1_1"/>
  <p:tag name="KSO_WM_UNIT_LAYERLEVEL" val="1_1_1_1"/>
  <p:tag name="KSO_WM_BEAUTIFY_FLAG" val="#wm#"/>
  <p:tag name="KSO_WM_UNIT_HIGHLIGHT" val="0"/>
  <p:tag name="KSO_WM_UNIT_COMPATIBLE" val="0"/>
  <p:tag name="KSO_WM_DIAGRAM_GROUP_CODE" val="l1-1"/>
  <p:tag name="KSO_WM_UNIT_DIAGRAM_ISNUMVISUAL" val="0"/>
  <p:tag name="KSO_WM_UNIT_DIAGRAM_ISREFERUNIT" val="0"/>
  <p:tag name="KSO_WM_UNIT_COLOR_SCHEME_SHAPE_ID" val="39"/>
  <p:tag name="KSO_WM_UNIT_COLOR_SCHEME_PARENT_PAGE" val="0_5"/>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154.xml><?xml version="1.0" encoding="utf-8"?>
<p:tagLst xmlns:p="http://schemas.openxmlformats.org/presentationml/2006/main">
  <p:tag name="KSO_WM_UNIT_HIGHLIGHT" val="0"/>
  <p:tag name="KSO_WM_UNIT_COMPATIBLE" val="0"/>
  <p:tag name="KSO_WM_DIAGRAM_GROUP_CODE" val="l1-1"/>
  <p:tag name="KSO_WM_UNIT_TYPE" val="l_h_i"/>
  <p:tag name="KSO_WM_UNIT_INDEX" val="1_3_4"/>
  <p:tag name="KSO_WM_UNIT_ID" val="diagram20187872_5*l_h_i*1_3_4"/>
  <p:tag name="KSO_WM_TEMPLATE_CATEGORY" val="diagram"/>
  <p:tag name="KSO_WM_TEMPLATE_INDEX" val="20187872"/>
  <p:tag name="KSO_WM_UNIT_LAYERLEVEL" val="1_1_1"/>
  <p:tag name="KSO_WM_TAG_VERSION" val="1.0"/>
  <p:tag name="KSO_WM_BEAUTIFY_FLAG" val="#wm#"/>
  <p:tag name="KSO_WM_UNIT_DIAGRAM_ISNUMVISUAL" val="0"/>
  <p:tag name="KSO_WM_UNIT_DIAGRAM_ISREFERUNIT" val="0"/>
  <p:tag name="KSO_WM_UNIT_COLOR_SCHEME_SHAPE_ID" val="40"/>
  <p:tag name="KSO_WM_UNIT_COLOR_SCHEME_PARENT_PAGE" val="0_5"/>
  <p:tag name="KSO_WM_UNIT_DECOLORIZATION" val="1"/>
  <p:tag name="KSO_WM_UNIT_LINE_FORE_SCHEMECOLOR_INDEX" val="13"/>
  <p:tag name="KSO_WM_UNIT_LINE_FILL_TYPE" val="2"/>
  <p:tag name="KSO_WM_UNIT_USESOURCEFORMAT_APPLY" val="1"/>
  <p:tag name="KSO_WM_UNIT_DIAGRAM_SCHEMECOLOR_ID" val="0"/>
</p:tagLst>
</file>

<file path=ppt/tags/tag155.xml><?xml version="1.0" encoding="utf-8"?>
<p:tagLst xmlns:p="http://schemas.openxmlformats.org/presentationml/2006/main">
  <p:tag name="KSO_WM_SLIDE_ITEM_CNT" val="5"/>
</p:tagLst>
</file>

<file path=ppt/tags/tag156.xml><?xml version="1.0" encoding="utf-8"?>
<p:tagLst xmlns:p="http://schemas.openxmlformats.org/presentationml/2006/main">
  <p:tag name="KSO_WM_TEMPLATE_CATEGORY" val="diagram"/>
  <p:tag name="KSO_WM_TEMPLATE_INDEX" val="20188729"/>
  <p:tag name="KSO_WM_UNIT_TYPE" val="n_h_h_i"/>
  <p:tag name="KSO_WM_UNIT_INDEX" val="1_2_1_1"/>
  <p:tag name="KSO_WM_UNIT_ID" val="diagram20188729_5*n_h_h_i*1_2_1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157.xml><?xml version="1.0" encoding="utf-8"?>
<p:tagLst xmlns:p="http://schemas.openxmlformats.org/presentationml/2006/main">
  <p:tag name="KSO_WM_TEMPLATE_CATEGORY" val="diagram"/>
  <p:tag name="KSO_WM_TEMPLATE_INDEX" val="20188729"/>
  <p:tag name="KSO_WM_UNIT_TYPE" val="n_h_h_a"/>
  <p:tag name="KSO_WM_UNIT_INDEX" val="1_2_1_1"/>
  <p:tag name="KSO_WM_UNIT_ID" val="diagram20188729_5*n_h_h_a*1_2_1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 name="KSO_WM_UNIT_USESOURCEFORMAT_APPLY" val="1"/>
  <p:tag name="KSO_WM_UNIT_DIAGRAM_SCHEMECOLOR_ID" val="0"/>
</p:tagLst>
</file>

<file path=ppt/tags/tag158.xml><?xml version="1.0" encoding="utf-8"?>
<p:tagLst xmlns:p="http://schemas.openxmlformats.org/presentationml/2006/main">
  <p:tag name="KSO_WM_TEMPLATE_CATEGORY" val="diagram"/>
  <p:tag name="KSO_WM_TEMPLATE_INDEX" val="20188729"/>
  <p:tag name="KSO_WM_UNIT_TYPE" val="n_h_h_i"/>
  <p:tag name="KSO_WM_UNIT_INDEX" val="1_2_2_1"/>
  <p:tag name="KSO_WM_UNIT_ID" val="diagram20188729_5*n_h_h_i*1_2_2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59.xml><?xml version="1.0" encoding="utf-8"?>
<p:tagLst xmlns:p="http://schemas.openxmlformats.org/presentationml/2006/main">
  <p:tag name="KSO_WM_TEMPLATE_CATEGORY" val="diagram"/>
  <p:tag name="KSO_WM_TEMPLATE_INDEX" val="20188729"/>
  <p:tag name="KSO_WM_UNIT_TYPE" val="n_h_h_a"/>
  <p:tag name="KSO_WM_UNIT_INDEX" val="1_2_2_1"/>
  <p:tag name="KSO_WM_UNIT_ID" val="diagram20188729_5*n_h_h_a*1_2_2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 name="KSO_WM_UNIT_USESOURCEFORMAT_APPLY" val="1"/>
  <p:tag name="KSO_WM_UNIT_DIAGRAM_SCHEMECOLOR_ID" val="0"/>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56_1*i*4"/>
  <p:tag name="KSO_WM_TEMPLATE_CATEGORY" val="diagram"/>
  <p:tag name="KSO_WM_TEMPLATE_INDEX" val="20196656"/>
  <p:tag name="KSO_WM_UNIT_LAYERLEVEL" val="1"/>
  <p:tag name="KSO_WM_TAG_VERSION" val="1.0"/>
  <p:tag name="KSO_WM_BEAUTIFY_FLAG" val="#wm#"/>
  <p:tag name="KSO_WM_UNIT_TYPE" val="i"/>
  <p:tag name="KSO_WM_UNIT_INDEX" val="4"/>
  <p:tag name="KSO_WM_UNIT_ADJUSTLAYOUT_ID" val="6"/>
  <p:tag name="KSO_WM_UNIT_COLOR_SCHEME_SHAPE_ID" val="6"/>
  <p:tag name="KSO_WM_UNIT_COLOR_SCHEME_PARENT_PAGE" val="0_1"/>
</p:tagLst>
</file>

<file path=ppt/tags/tag160.xml><?xml version="1.0" encoding="utf-8"?>
<p:tagLst xmlns:p="http://schemas.openxmlformats.org/presentationml/2006/main">
  <p:tag name="KSO_WM_TEMPLATE_CATEGORY" val="diagram"/>
  <p:tag name="KSO_WM_TEMPLATE_INDEX" val="20188729"/>
  <p:tag name="KSO_WM_UNIT_TYPE" val="n_h_h_i"/>
  <p:tag name="KSO_WM_UNIT_INDEX" val="1_2_3_2"/>
  <p:tag name="KSO_WM_UNIT_ID" val="diagram20188729_5*n_h_h_i*1_2_3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161.xml><?xml version="1.0" encoding="utf-8"?>
<p:tagLst xmlns:p="http://schemas.openxmlformats.org/presentationml/2006/main">
  <p:tag name="KSO_WM_TEMPLATE_CATEGORY" val="diagram"/>
  <p:tag name="KSO_WM_TEMPLATE_INDEX" val="20188729"/>
  <p:tag name="KSO_WM_UNIT_TYPE" val="n_h_h_i"/>
  <p:tag name="KSO_WM_UNIT_INDEX" val="1_2_5_2"/>
  <p:tag name="KSO_WM_UNIT_ID" val="diagram20188729_5*n_h_h_i*1_2_5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162.xml><?xml version="1.0" encoding="utf-8"?>
<p:tagLst xmlns:p="http://schemas.openxmlformats.org/presentationml/2006/main">
  <p:tag name="KSO_WM_TEMPLATE_CATEGORY" val="diagram"/>
  <p:tag name="KSO_WM_TEMPLATE_INDEX" val="20188729"/>
  <p:tag name="KSO_WM_UNIT_TYPE" val="n_h_h_a"/>
  <p:tag name="KSO_WM_UNIT_INDEX" val="1_2_5_1"/>
  <p:tag name="KSO_WM_UNIT_ID" val="diagram20188729_5*n_h_h_a*1_2_5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9"/>
  <p:tag name="KSO_WM_UNIT_TEXT_FILL_TYPE" val="1"/>
  <p:tag name="KSO_WM_UNIT_USESOURCEFORMAT_APPLY" val="1"/>
  <p:tag name="KSO_WM_UNIT_DIAGRAM_SCHEMECOLOR_ID" val="0"/>
</p:tagLst>
</file>

<file path=ppt/tags/tag163.xml><?xml version="1.0" encoding="utf-8"?>
<p:tagLst xmlns:p="http://schemas.openxmlformats.org/presentationml/2006/main">
  <p:tag name="KSO_WM_TEMPLATE_CATEGORY" val="diagram"/>
  <p:tag name="KSO_WM_TEMPLATE_INDEX" val="20188729"/>
  <p:tag name="KSO_WM_UNIT_TYPE" val="n_h_h_i"/>
  <p:tag name="KSO_WM_UNIT_INDEX" val="1_2_3_1"/>
  <p:tag name="KSO_WM_UNIT_ID" val="diagram20188729_5*n_h_h_i*1_2_3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164.xml><?xml version="1.0" encoding="utf-8"?>
<p:tagLst xmlns:p="http://schemas.openxmlformats.org/presentationml/2006/main">
  <p:tag name="KSO_WM_TEMPLATE_CATEGORY" val="diagram"/>
  <p:tag name="KSO_WM_TEMPLATE_INDEX" val="20188729"/>
  <p:tag name="KSO_WM_UNIT_TYPE" val="n_h_h_a"/>
  <p:tag name="KSO_WM_UNIT_INDEX" val="1_2_3_1"/>
  <p:tag name="KSO_WM_UNIT_ID" val="diagram20188729_5*n_h_h_a*1_2_3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7"/>
  <p:tag name="KSO_WM_UNIT_TEXT_FILL_TYPE" val="1"/>
  <p:tag name="KSO_WM_UNIT_USESOURCEFORMAT_APPLY" val="1"/>
  <p:tag name="KSO_WM_UNIT_DIAGRAM_SCHEMECOLOR_ID" val="0"/>
</p:tagLst>
</file>

<file path=ppt/tags/tag165.xml><?xml version="1.0" encoding="utf-8"?>
<p:tagLst xmlns:p="http://schemas.openxmlformats.org/presentationml/2006/main">
  <p:tag name="KSO_WM_TEMPLATE_CATEGORY" val="diagram"/>
  <p:tag name="KSO_WM_TEMPLATE_INDEX" val="20188729"/>
  <p:tag name="KSO_WM_UNIT_TYPE" val="n_h_h_i"/>
  <p:tag name="KSO_WM_UNIT_INDEX" val="1_2_4_1"/>
  <p:tag name="KSO_WM_UNIT_ID" val="diagram20188729_5*n_h_h_i*1_2_4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0"/>
</p:tagLst>
</file>

<file path=ppt/tags/tag166.xml><?xml version="1.0" encoding="utf-8"?>
<p:tagLst xmlns:p="http://schemas.openxmlformats.org/presentationml/2006/main">
  <p:tag name="KSO_WM_TEMPLATE_CATEGORY" val="diagram"/>
  <p:tag name="KSO_WM_TEMPLATE_INDEX" val="20188729"/>
  <p:tag name="KSO_WM_UNIT_TYPE" val="n_h_h_a"/>
  <p:tag name="KSO_WM_UNIT_INDEX" val="1_2_4_1"/>
  <p:tag name="KSO_WM_UNIT_ID" val="diagram20188729_5*n_h_h_a*1_2_4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8"/>
  <p:tag name="KSO_WM_UNIT_TEXT_FILL_TYPE" val="1"/>
  <p:tag name="KSO_WM_UNIT_USESOURCEFORMAT_APPLY" val="1"/>
  <p:tag name="KSO_WM_UNIT_DIAGRAM_SCHEMECOLOR_ID" val="0"/>
</p:tagLst>
</file>

<file path=ppt/tags/tag167.xml><?xml version="1.0" encoding="utf-8"?>
<p:tagLst xmlns:p="http://schemas.openxmlformats.org/presentationml/2006/main">
  <p:tag name="KSO_WM_TEMPLATE_CATEGORY" val="diagram"/>
  <p:tag name="KSO_WM_TEMPLATE_INDEX" val="20188729"/>
  <p:tag name="KSO_WM_UNIT_TYPE" val="n_h_h_i"/>
  <p:tag name="KSO_WM_UNIT_INDEX" val="1_2_5_1"/>
  <p:tag name="KSO_WM_UNIT_ID" val="diagram20188729_5*n_h_h_i*1_2_5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 name="KSO_WM_UNIT_USESOURCEFORMAT_APPLY" val="1"/>
  <p:tag name="KSO_WM_UNIT_DIAGRAM_SCHEMECOLOR_ID" val="0"/>
</p:tagLst>
</file>

<file path=ppt/tags/tag168.xml><?xml version="1.0" encoding="utf-8"?>
<p:tagLst xmlns:p="http://schemas.openxmlformats.org/presentationml/2006/main">
  <p:tag name="KSO_WM_TEMPLATE_CATEGORY" val="diagram"/>
  <p:tag name="KSO_WM_TEMPLATE_INDEX" val="20188729"/>
  <p:tag name="KSO_WM_UNIT_TYPE" val="n_h_h_i"/>
  <p:tag name="KSO_WM_UNIT_INDEX" val="1_2_5_2"/>
  <p:tag name="KSO_WM_UNIT_ID" val="diagram20188729_5*n_h_h_i*1_2_5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169.xml><?xml version="1.0" encoding="utf-8"?>
<p:tagLst xmlns:p="http://schemas.openxmlformats.org/presentationml/2006/main">
  <p:tag name="KSO_WM_TEMPLATE_CATEGORY" val="diagram"/>
  <p:tag name="KSO_WM_TEMPLATE_INDEX" val="20188729"/>
  <p:tag name="KSO_WM_UNIT_TYPE" val="n_h_h_a"/>
  <p:tag name="KSO_WM_UNIT_INDEX" val="1_2_5_1"/>
  <p:tag name="KSO_WM_UNIT_ID" val="diagram20188729_5*n_h_h_a*1_2_5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9"/>
  <p:tag name="KSO_WM_UNIT_TEXT_FILL_TYPE" val="1"/>
  <p:tag name="KSO_WM_UNIT_USESOURCEFORMAT_APPLY" val="1"/>
  <p:tag name="KSO_WM_UNIT_DIAGRAM_SCHEMECOLOR_ID" val="0"/>
</p:tagLst>
</file>

<file path=ppt/tags/tag17.xml><?xml version="1.0" encoding="utf-8"?>
<p:tagLst xmlns:p="http://schemas.openxmlformats.org/presentationml/2006/main">
  <p:tag name="KSO_WM_TEMPLATE_CATEGORY" val="diagram"/>
  <p:tag name="KSO_WM_TEMPLATE_INDEX" val="20182561"/>
  <p:tag name="KSO_WM_TAG_VERSION" val="1.0"/>
  <p:tag name="KSO_WM_BEAUTIFY_FLAG" val="#wm#"/>
  <p:tag name="KSO_WM_UNIT_TYPE" val="f"/>
  <p:tag name="KSO_WM_UNIT_INDEX" val="1"/>
  <p:tag name="KSO_WM_UNIT_ID" val="diagram20182561_1*f*1"/>
  <p:tag name="KSO_WM_UNIT_CLEAR" val="1"/>
  <p:tag name="KSO_WM_UNIT_LAYERLEVEL" val="1"/>
  <p:tag name="KSO_WM_UNIT_VALUE" val="336"/>
  <p:tag name="KSO_WM_UNIT_HIGHLIGHT" val="0"/>
  <p:tag name="KSO_WM_UNIT_COMPATIBLE" val="0"/>
  <p:tag name="KSO_WM_UNIT_PRESET_TEXT_INDEX" val="2"/>
  <p:tag name="KSO_WM_UNIT_PRESET_TEXT_LEN" val="40"/>
</p:tagLst>
</file>

<file path=ppt/tags/tag170.xml><?xml version="1.0" encoding="utf-8"?>
<p:tagLst xmlns:p="http://schemas.openxmlformats.org/presentationml/2006/main">
  <p:tag name="KSO_WM_TEMPLATE_CATEGORY" val="diagram"/>
  <p:tag name="KSO_WM_TEMPLATE_INDEX" val="20188729"/>
  <p:tag name="KSO_WM_UNIT_TYPE" val="n_h_h_i"/>
  <p:tag name="KSO_WM_UNIT_INDEX" val="1_2_5_1"/>
  <p:tag name="KSO_WM_UNIT_ID" val="diagram20188729_5*n_h_h_i*1_2_5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 name="KSO_WM_UNIT_USESOURCEFORMAT_APPLY" val="1"/>
  <p:tag name="KSO_WM_UNIT_DIAGRAM_SCHEMECOLOR_ID" val="0"/>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crop20194954_1*i*1"/>
  <p:tag name="KSO_WM_TEMPLATE_CATEGORY" val="crop"/>
  <p:tag name="KSO_WM_TEMPLATE_INDEX" val="20194954"/>
  <p:tag name="KSO_WM_UNIT_LAYERLEVEL" val="1"/>
  <p:tag name="KSO_WM_TAG_VERSION" val="1.0"/>
  <p:tag name="KSO_WM_BEAUTIFY_FLAG" val="#wm#"/>
  <p:tag name="KSO_WM_UNIT_TYPE" val="i"/>
  <p:tag name="KSO_WM_UNIT_INDEX" val="1"/>
</p:tagLst>
</file>

<file path=ppt/tags/tag172.xml><?xml version="1.0" encoding="utf-8"?>
<p:tagLst xmlns:p="http://schemas.openxmlformats.org/presentationml/2006/main">
  <p:tag name="PA" val="v5.2.2"/>
  <p:tag name="KSO_WM_UNIT_VALUE" val="1096*243"/>
  <p:tag name="KSO_WM_UNIT_HIGHLIGHT" val="0"/>
  <p:tag name="KSO_WM_UNIT_COMPATIBLE" val="0"/>
  <p:tag name="KSO_WM_UNIT_DIAGRAM_ISNUMVISUAL" val="0"/>
  <p:tag name="KSO_WM_UNIT_DIAGRAM_ISREFERUNIT" val="0"/>
  <p:tag name="KSO_WM_DIAGRAM_GROUP_CODE" val="1529580234"/>
  <p:tag name="KSO_WM_UNIT_TYPE" val="ζ_h_d"/>
  <p:tag name="KSO_WM_UNIT_INDEX" val="1_1_1"/>
  <p:tag name="KSO_WM_UNIT_ID" val="crop20194954_1*ζ_h_d*1_1_1"/>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KSO_WM_CREATIVE_CROP_ORG_LEFT" val="386.55"/>
  <p:tag name="KSO_WM_CREATIVE_CROP_ORG_TOP" val="151.7"/>
  <p:tag name="KSO_WM_CREATIVE_CROP_ORG_WIDTH" val="480"/>
  <p:tag name="KSO_WM_CREATIVE_CROP_ORG_HEIGHT" val="319.5"/>
  <p:tag name="KSO_WM_CREATIVE_CROP_SHAPE_LEFT" val="407.35"/>
  <p:tag name="KSO_WM_CREATIVE_CROP_SHAPE_TOP" val="196.1"/>
  <p:tag name="KSO_WM_CREATIVE_CROP_SHAPE_WIDTH" val="45.1"/>
  <p:tag name="KSO_WM_CREATIVE_CROP_SHAPE_HEIGHT" val="203.3"/>
</p:tagLst>
</file>

<file path=ppt/tags/tag173.xml><?xml version="1.0" encoding="utf-8"?>
<p:tagLst xmlns:p="http://schemas.openxmlformats.org/presentationml/2006/main">
  <p:tag name="PA" val="v5.2.2"/>
  <p:tag name="KSO_WM_UNIT_VALUE" val="1336*351"/>
  <p:tag name="KSO_WM_UNIT_HIGHLIGHT" val="0"/>
  <p:tag name="KSO_WM_UNIT_COMPATIBLE" val="0"/>
  <p:tag name="KSO_WM_UNIT_DIAGRAM_ISNUMVISUAL" val="0"/>
  <p:tag name="KSO_WM_UNIT_DIAGRAM_ISREFERUNIT" val="0"/>
  <p:tag name="KSO_WM_DIAGRAM_GROUP_CODE" val="1529580234"/>
  <p:tag name="KSO_WM_UNIT_TYPE" val="ζ_h_d"/>
  <p:tag name="KSO_WM_UNIT_INDEX" val="1_1_2"/>
  <p:tag name="KSO_WM_UNIT_ID" val="crop20194954_1*ζ_h_d*1_1_2"/>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KSO_WM_CREATIVE_CROP_ORG_LEFT" val="386.55"/>
  <p:tag name="KSO_WM_CREATIVE_CROP_ORG_TOP" val="151.7"/>
  <p:tag name="KSO_WM_CREATIVE_CROP_ORG_WIDTH" val="480"/>
  <p:tag name="KSO_WM_CREATIVE_CROP_ORG_HEIGHT" val="319.5"/>
  <p:tag name="KSO_WM_CREATIVE_CROP_SHAPE_LEFT" val="456.25"/>
  <p:tag name="KSO_WM_CREATIVE_CROP_SHAPE_TOP" val="223.55"/>
  <p:tag name="KSO_WM_CREATIVE_CROP_SHAPE_WIDTH" val="65.05"/>
  <p:tag name="KSO_WM_CREATIVE_CROP_SHAPE_HEIGHT" val="247.65"/>
</p:tagLst>
</file>

<file path=ppt/tags/tag174.xml><?xml version="1.0" encoding="utf-8"?>
<p:tagLst xmlns:p="http://schemas.openxmlformats.org/presentationml/2006/main">
  <p:tag name="PA" val="v5.2.2"/>
  <p:tag name="KSO_WM_UNIT_VALUE" val="301*293"/>
  <p:tag name="KSO_WM_UNIT_HIGHLIGHT" val="0"/>
  <p:tag name="KSO_WM_UNIT_COMPATIBLE" val="0"/>
  <p:tag name="KSO_WM_UNIT_DIAGRAM_ISNUMVISUAL" val="0"/>
  <p:tag name="KSO_WM_UNIT_DIAGRAM_ISREFERUNIT" val="0"/>
  <p:tag name="KSO_WM_DIAGRAM_GROUP_CODE" val="1529580234"/>
  <p:tag name="KSO_WM_UNIT_TYPE" val="ζ_h_d"/>
  <p:tag name="KSO_WM_UNIT_INDEX" val="1_1_3"/>
  <p:tag name="KSO_WM_UNIT_ID" val="crop20194954_1*ζ_h_d*1_1_3"/>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KSO_WM_CREATIVE_CROP_ORG_LEFT" val="386.55"/>
  <p:tag name="KSO_WM_CREATIVE_CROP_ORG_TOP" val="151.7"/>
  <p:tag name="KSO_WM_CREATIVE_CROP_ORG_WIDTH" val="480"/>
  <p:tag name="KSO_WM_CREATIVE_CROP_ORG_HEIGHT" val="319.5"/>
  <p:tag name="KSO_WM_CREATIVE_CROP_SHAPE_LEFT" val="525"/>
  <p:tag name="KSO_WM_CREATIVE_CROP_SHAPE_TOP" val="158.35"/>
  <p:tag name="KSO_WM_CREATIVE_CROP_SHAPE_WIDTH" val="54.4"/>
  <p:tag name="KSO_WM_CREATIVE_CROP_SHAPE_HEIGHT" val="55.8"/>
</p:tagLst>
</file>

<file path=ppt/tags/tag175.xml><?xml version="1.0" encoding="utf-8"?>
<p:tagLst xmlns:p="http://schemas.openxmlformats.org/presentationml/2006/main">
  <p:tag name="PA" val="v5.2.2"/>
  <p:tag name="KSO_WM_UNIT_VALUE" val="1096*1095"/>
  <p:tag name="KSO_WM_UNIT_HIGHLIGHT" val="0"/>
  <p:tag name="KSO_WM_UNIT_COMPATIBLE" val="0"/>
  <p:tag name="KSO_WM_UNIT_DIAGRAM_ISNUMVISUAL" val="0"/>
  <p:tag name="KSO_WM_UNIT_DIAGRAM_ISREFERUNIT" val="0"/>
  <p:tag name="KSO_WM_DIAGRAM_GROUP_CODE" val="1529580234"/>
  <p:tag name="KSO_WM_UNIT_TYPE" val="ζ_h_d"/>
  <p:tag name="KSO_WM_UNIT_INDEX" val="1_1_4"/>
  <p:tag name="KSO_WM_UNIT_ID" val="crop20194954_1*ζ_h_d*1_1_4"/>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KSO_WM_CREATIVE_CROP_ORG_LEFT" val="386.55"/>
  <p:tag name="KSO_WM_CREATIVE_CROP_ORG_TOP" val="151.7"/>
  <p:tag name="KSO_WM_CREATIVE_CROP_ORG_WIDTH" val="480"/>
  <p:tag name="KSO_WM_CREATIVE_CROP_ORG_HEIGHT" val="319.5"/>
  <p:tag name="KSO_WM_CREATIVE_CROP_SHAPE_LEFT" val="525"/>
  <p:tag name="KSO_WM_CREATIVE_CROP_SHAPE_TOP" val="217.5"/>
  <p:tag name="KSO_WM_CREATIVE_CROP_SHAPE_WIDTH" val="203.05"/>
  <p:tag name="KSO_WM_CREATIVE_CROP_SHAPE_HEIGHT" val="203.3"/>
</p:tagLst>
</file>

<file path=ppt/tags/tag176.xml><?xml version="1.0" encoding="utf-8"?>
<p:tagLst xmlns:p="http://schemas.openxmlformats.org/presentationml/2006/main">
  <p:tag name="PA" val="v5.2.2"/>
  <p:tag name="KSO_WM_UNIT_VALUE" val="126*1095"/>
  <p:tag name="KSO_WM_UNIT_HIGHLIGHT" val="0"/>
  <p:tag name="KSO_WM_UNIT_COMPATIBLE" val="0"/>
  <p:tag name="KSO_WM_UNIT_DIAGRAM_ISNUMVISUAL" val="0"/>
  <p:tag name="KSO_WM_UNIT_DIAGRAM_ISREFERUNIT" val="0"/>
  <p:tag name="KSO_WM_DIAGRAM_GROUP_CODE" val="1529580234"/>
  <p:tag name="KSO_WM_UNIT_TYPE" val="ζ_h_d"/>
  <p:tag name="KSO_WM_UNIT_INDEX" val="1_1_5"/>
  <p:tag name="KSO_WM_UNIT_ID" val="crop20194954_1*ζ_h_d*1_1_5"/>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KSO_WM_CREATIVE_CROP_ORG_LEFT" val="386.55"/>
  <p:tag name="KSO_WM_CREATIVE_CROP_ORG_TOP" val="151.7"/>
  <p:tag name="KSO_WM_CREATIVE_CROP_ORG_WIDTH" val="480"/>
  <p:tag name="KSO_WM_CREATIVE_CROP_ORG_HEIGHT" val="319.5"/>
  <p:tag name="KSO_WM_CREATIVE_CROP_SHAPE_LEFT" val="525"/>
  <p:tag name="KSO_WM_CREATIVE_CROP_SHAPE_TOP" val="424.2"/>
  <p:tag name="KSO_WM_CREATIVE_CROP_SHAPE_WIDTH" val="203.05"/>
  <p:tag name="KSO_WM_CREATIVE_CROP_SHAPE_HEIGHT" val="23.35"/>
</p:tagLst>
</file>

<file path=ppt/tags/tag177.xml><?xml version="1.0" encoding="utf-8"?>
<p:tagLst xmlns:p="http://schemas.openxmlformats.org/presentationml/2006/main">
  <p:tag name="PA" val="v5.2.2"/>
  <p:tag name="KSO_WM_UNIT_VALUE" val="1096*351"/>
  <p:tag name="KSO_WM_UNIT_HIGHLIGHT" val="0"/>
  <p:tag name="KSO_WM_UNIT_COMPATIBLE" val="0"/>
  <p:tag name="KSO_WM_UNIT_DIAGRAM_ISNUMVISUAL" val="0"/>
  <p:tag name="KSO_WM_UNIT_DIAGRAM_ISREFERUNIT" val="0"/>
  <p:tag name="KSO_WM_DIAGRAM_GROUP_CODE" val="1529580234"/>
  <p:tag name="KSO_WM_UNIT_TYPE" val="ζ_h_d"/>
  <p:tag name="KSO_WM_UNIT_INDEX" val="1_1_6"/>
  <p:tag name="KSO_WM_UNIT_ID" val="crop20194954_1*ζ_h_d*1_1_6"/>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KSO_WM_CREATIVE_CROP_ORG_LEFT" val="386.55"/>
  <p:tag name="KSO_WM_CREATIVE_CROP_ORG_TOP" val="151.7"/>
  <p:tag name="KSO_WM_CREATIVE_CROP_ORG_WIDTH" val="480"/>
  <p:tag name="KSO_WM_CREATIVE_CROP_ORG_HEIGHT" val="319.5"/>
  <p:tag name="KSO_WM_CREATIVE_CROP_SHAPE_LEFT" val="731.85"/>
  <p:tag name="KSO_WM_CREATIVE_CROP_SHAPE_TOP" val="151.7"/>
  <p:tag name="KSO_WM_CREATIVE_CROP_SHAPE_WIDTH" val="65.05"/>
  <p:tag name="KSO_WM_CREATIVE_CROP_SHAPE_HEIGHT" val="203.3"/>
</p:tagLst>
</file>

<file path=ppt/tags/tag178.xml><?xml version="1.0" encoding="utf-8"?>
<p:tagLst xmlns:p="http://schemas.openxmlformats.org/presentationml/2006/main">
  <p:tag name="PA" val="v5.2.2"/>
  <p:tag name="KSO_WM_UNIT_VALUE" val="371*351"/>
  <p:tag name="KSO_WM_UNIT_HIGHLIGHT" val="0"/>
  <p:tag name="KSO_WM_UNIT_COMPATIBLE" val="0"/>
  <p:tag name="KSO_WM_UNIT_DIAGRAM_ISNUMVISUAL" val="0"/>
  <p:tag name="KSO_WM_UNIT_DIAGRAM_ISREFERUNIT" val="0"/>
  <p:tag name="KSO_WM_DIAGRAM_GROUP_CODE" val="1529580234"/>
  <p:tag name="KSO_WM_UNIT_TYPE" val="ζ_h_d"/>
  <p:tag name="KSO_WM_UNIT_INDEX" val="1_1_7"/>
  <p:tag name="KSO_WM_UNIT_ID" val="crop20194954_1*ζ_h_d*1_1_7"/>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KSO_WM_CREATIVE_CROP_ORG_LEFT" val="386.55"/>
  <p:tag name="KSO_WM_CREATIVE_CROP_ORG_TOP" val="151.7"/>
  <p:tag name="KSO_WM_CREATIVE_CROP_ORG_WIDTH" val="480"/>
  <p:tag name="KSO_WM_CREATIVE_CROP_ORG_HEIGHT" val="319.5"/>
  <p:tag name="KSO_WM_CREATIVE_CROP_SHAPE_LEFT" val="731.85"/>
  <p:tag name="KSO_WM_CREATIVE_CROP_SHAPE_TOP" val="358.35"/>
  <p:tag name="KSO_WM_CREATIVE_CROP_SHAPE_WIDTH" val="65.05"/>
  <p:tag name="KSO_WM_CREATIVE_CROP_SHAPE_HEIGHT" val="68.8"/>
</p:tagLst>
</file>

<file path=ppt/tags/tag179.xml><?xml version="1.0" encoding="utf-8"?>
<p:tagLst xmlns:p="http://schemas.openxmlformats.org/presentationml/2006/main">
  <p:tag name="PA" val="v5.2.2"/>
  <p:tag name="KSO_WM_UNIT_VALUE" val="1096*243"/>
  <p:tag name="KSO_WM_UNIT_HIGHLIGHT" val="0"/>
  <p:tag name="KSO_WM_UNIT_COMPATIBLE" val="0"/>
  <p:tag name="KSO_WM_UNIT_DIAGRAM_ISNUMVISUAL" val="0"/>
  <p:tag name="KSO_WM_UNIT_DIAGRAM_ISREFERUNIT" val="0"/>
  <p:tag name="KSO_WM_DIAGRAM_GROUP_CODE" val="1529580234"/>
  <p:tag name="KSO_WM_UNIT_TYPE" val="ζ_h_d"/>
  <p:tag name="KSO_WM_UNIT_INDEX" val="1_1_8"/>
  <p:tag name="KSO_WM_UNIT_ID" val="crop20194954_1*ζ_h_d*1_1_8"/>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KSO_WM_CREATIVE_CROP_ORG_LEFT" val="386.55"/>
  <p:tag name="KSO_WM_CREATIVE_CROP_ORG_TOP" val="151.7"/>
  <p:tag name="KSO_WM_CREATIVE_CROP_ORG_WIDTH" val="480"/>
  <p:tag name="KSO_WM_CREATIVE_CROP_ORG_HEIGHT" val="319.5"/>
  <p:tag name="KSO_WM_CREATIVE_CROP_SHAPE_LEFT" val="800.65"/>
  <p:tag name="KSO_WM_CREATIVE_CROP_SHAPE_TOP" val="267.9"/>
  <p:tag name="KSO_WM_CREATIVE_CROP_SHAPE_WIDTH" val="45.1"/>
  <p:tag name="KSO_WM_CREATIVE_CROP_SHAPE_HEIGHT" val="203.3"/>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8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2*l_h_i*1_3_1"/>
  <p:tag name="KSO_WM_TEMPLATE_CATEGORY" val="diagram"/>
  <p:tag name="KSO_WM_TEMPLATE_INDEX" val="20198943"/>
  <p:tag name="KSO_WM_UNIT_LAYERLEVEL" val="1_1_1"/>
  <p:tag name="KSO_WM_TAG_VERSION" val="1.0"/>
  <p:tag name="KSO_WM_BEAUTIFY_FLAG" val="#wm#"/>
  <p:tag name="KSO_WM_UNIT_TYPE" val="l_h_i"/>
  <p:tag name="KSO_WM_UNIT_INDEX" val="1_3_1"/>
  <p:tag name="KSO_WM_UNIT_LINE_FORE_SCHEMECOLOR_INDEX" val="9"/>
  <p:tag name="KSO_WM_UNIT_LINE_FILL_TYPE" val="2"/>
  <p:tag name="KSO_WM_UNIT_USESOURCEFORMAT_APPLY" val="1"/>
  <p:tag name="KSO_WM_UNIT_DIAGRAM_SCHEMECOLOR_ID" val="0"/>
</p:tagLst>
</file>

<file path=ppt/tags/tag18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2*l_h_i*1_3_2"/>
  <p:tag name="KSO_WM_TEMPLATE_CATEGORY" val="diagram"/>
  <p:tag name="KSO_WM_TEMPLATE_INDEX" val="20198943"/>
  <p:tag name="KSO_WM_UNIT_LAYERLEVEL" val="1_1_1"/>
  <p:tag name="KSO_WM_TAG_VERSION" val="1.0"/>
  <p:tag name="KSO_WM_BEAUTIFY_FLAG" val="#wm#"/>
  <p:tag name="KSO_WM_UNIT_TYPE" val="l_h_i"/>
  <p:tag name="KSO_WM_UNIT_INDEX" val="1_3_2"/>
  <p:tag name="KSO_WM_UNIT_FILL_FORE_SCHEMECOLOR_INDEX" val="9"/>
  <p:tag name="KSO_WM_UNIT_FILL_TYPE" val="1"/>
  <p:tag name="KSO_WM_UNIT_USESOURCEFORMAT_APPLY" val="1"/>
  <p:tag name="KSO_WM_UNIT_DIAGRAM_SCHEMECOLOR_ID" val="0"/>
</p:tagLst>
</file>

<file path=ppt/tags/tag182.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l_h_f*1_3_1"/>
  <p:tag name="KSO_WM_TEMPLATE_CATEGORY" val="diagram"/>
  <p:tag name="KSO_WM_TEMPLATE_INDEX" val="20198943"/>
  <p:tag name="KSO_WM_UNIT_LAYERLEVEL" val="1_1_1"/>
  <p:tag name="KSO_WM_TAG_VERSION" val="1.0"/>
  <p:tag name="KSO_WM_BEAUTIFY_FLAG" val="#wm#"/>
  <p:tag name="KSO_WM_UNIT_TYPE" val="l_h_f"/>
  <p:tag name="KSO_WM_UNIT_INDEX" val="1_3_1"/>
  <p:tag name="KSO_WM_UNIT_PRESET_TEXT" val="单击此处添加文本"/>
  <p:tag name="KSO_WM_UNIT_VALUE" val="33"/>
  <p:tag name="KSO_WM_UNIT_TEXT_FILL_FORE_SCHEMECOLOR_INDEX" val="13"/>
  <p:tag name="KSO_WM_UNIT_TEXT_FILL_TYPE" val="1"/>
  <p:tag name="KSO_WM_UNIT_USESOURCEFORMAT_APPLY" val="1"/>
  <p:tag name="KSO_WM_UNIT_DIAGRAM_SCHEMECOLOR_ID" val="0"/>
</p:tagLst>
</file>

<file path=ppt/tags/tag18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2*l_h_i*1_1_3"/>
  <p:tag name="KSO_WM_TEMPLATE_CATEGORY" val="diagram"/>
  <p:tag name="KSO_WM_TEMPLATE_INDEX" val="20198943"/>
  <p:tag name="KSO_WM_UNIT_LAYERLEVEL" val="1_1_1"/>
  <p:tag name="KSO_WM_TAG_VERSION" val="1.0"/>
  <p:tag name="KSO_WM_BEAUTIFY_FLAG" val="#wm#"/>
  <p:tag name="KSO_WM_UNIT_TYPE" val="l_h_i"/>
  <p:tag name="KSO_WM_UNIT_INDEX" val="1_1_3"/>
  <p:tag name="KSO_WM_UNIT_LINE_FORE_SCHEMECOLOR_INDEX" val="6"/>
  <p:tag name="KSO_WM_UNIT_LINE_FILL_TYPE" val="2"/>
  <p:tag name="KSO_WM_UNIT_USESOURCEFORMAT_APPLY" val="1"/>
  <p:tag name="KSO_WM_UNIT_DIAGRAM_SCHEMECOLOR_ID" val="0"/>
</p:tagLst>
</file>

<file path=ppt/tags/tag18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2*l_h_i*1_1_2"/>
  <p:tag name="KSO_WM_TEMPLATE_CATEGORY" val="diagram"/>
  <p:tag name="KSO_WM_TEMPLATE_INDEX" val="20198943"/>
  <p:tag name="KSO_WM_UNIT_LAYERLEVEL" val="1_1_1"/>
  <p:tag name="KSO_WM_TAG_VERSION" val="1.0"/>
  <p:tag name="KSO_WM_BEAUTIFY_FLAG" val="#wm#"/>
  <p:tag name="KSO_WM_UNIT_TYPE" val="l_h_i"/>
  <p:tag name="KSO_WM_UNIT_INDEX" val="1_1_2"/>
  <p:tag name="KSO_WM_UNIT_FILL_FORE_SCHEMECOLOR_INDEX" val="6"/>
  <p:tag name="KSO_WM_UNIT_FILL_TYPE" val="1"/>
  <p:tag name="KSO_WM_UNIT_USESOURCEFORMAT_APPLY" val="1"/>
  <p:tag name="KSO_WM_UNIT_DIAGRAM_SCHEMECOLOR_ID" val="0"/>
</p:tagLst>
</file>

<file path=ppt/tags/tag185.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l_h_f*1_1_1"/>
  <p:tag name="KSO_WM_TEMPLATE_CATEGORY" val="diagram"/>
  <p:tag name="KSO_WM_TEMPLATE_INDEX" val="20198943"/>
  <p:tag name="KSO_WM_UNIT_LAYERLEVEL" val="1_1_1"/>
  <p:tag name="KSO_WM_TAG_VERSION" val="1.0"/>
  <p:tag name="KSO_WM_BEAUTIFY_FLAG" val="#wm#"/>
  <p:tag name="KSO_WM_UNIT_TYPE" val="l_h_f"/>
  <p:tag name="KSO_WM_UNIT_INDEX" val="1_1_1"/>
  <p:tag name="KSO_WM_UNIT_PRESET_TEXT" val="单击此处添加文本"/>
  <p:tag name="KSO_WM_UNIT_VALUE" val="33"/>
  <p:tag name="KSO_WM_UNIT_TEXT_FILL_FORE_SCHEMECOLOR_INDEX" val="13"/>
  <p:tag name="KSO_WM_UNIT_TEXT_FILL_TYPE" val="1"/>
  <p:tag name="KSO_WM_UNIT_USESOURCEFORMAT_APPLY" val="1"/>
  <p:tag name="KSO_WM_UNIT_DIAGRAM_SCHEMECOLOR_ID" val="0"/>
</p:tagLst>
</file>

<file path=ppt/tags/tag18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2*l_h_i*1_2_1"/>
  <p:tag name="KSO_WM_TEMPLATE_CATEGORY" val="diagram"/>
  <p:tag name="KSO_WM_TEMPLATE_INDEX" val="20198943"/>
  <p:tag name="KSO_WM_UNIT_LAYERLEVEL" val="1_1_1"/>
  <p:tag name="KSO_WM_TAG_VERSION" val="1.0"/>
  <p:tag name="KSO_WM_BEAUTIFY_FLAG" val="#wm#"/>
  <p:tag name="KSO_WM_UNIT_TYPE" val="l_h_i"/>
  <p:tag name="KSO_WM_UNIT_INDEX" val="1_2_1"/>
  <p:tag name="KSO_WM_UNIT_LINE_FORE_SCHEMECOLOR_INDEX" val="7"/>
  <p:tag name="KSO_WM_UNIT_LINE_FILL_TYPE" val="2"/>
  <p:tag name="KSO_WM_UNIT_USESOURCEFORMAT_APPLY" val="1"/>
  <p:tag name="KSO_WM_UNIT_DIAGRAM_SCHEMECOLOR_ID" val="0"/>
</p:tagLst>
</file>

<file path=ppt/tags/tag18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2*l_h_i*1_2_2"/>
  <p:tag name="KSO_WM_TEMPLATE_CATEGORY" val="diagram"/>
  <p:tag name="KSO_WM_TEMPLATE_INDEX" val="20198943"/>
  <p:tag name="KSO_WM_UNIT_LAYERLEVEL" val="1_1_1"/>
  <p:tag name="KSO_WM_TAG_VERSION" val="1.0"/>
  <p:tag name="KSO_WM_BEAUTIFY_FLAG" val="#wm#"/>
  <p:tag name="KSO_WM_UNIT_TYPE" val="l_h_i"/>
  <p:tag name="KSO_WM_UNIT_INDEX" val="1_2_2"/>
  <p:tag name="KSO_WM_UNIT_FILL_FORE_SCHEMECOLOR_INDEX" val="7"/>
  <p:tag name="KSO_WM_UNIT_FILL_TYPE" val="1"/>
  <p:tag name="KSO_WM_UNIT_USESOURCEFORMAT_APPLY" val="1"/>
  <p:tag name="KSO_WM_UNIT_DIAGRAM_SCHEMECOLOR_ID" val="0"/>
</p:tagLst>
</file>

<file path=ppt/tags/tag188.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l_h_f*1_2_1"/>
  <p:tag name="KSO_WM_TEMPLATE_CATEGORY" val="diagram"/>
  <p:tag name="KSO_WM_TEMPLATE_INDEX" val="20198943"/>
  <p:tag name="KSO_WM_UNIT_LAYERLEVEL" val="1_1_1"/>
  <p:tag name="KSO_WM_TAG_VERSION" val="1.0"/>
  <p:tag name="KSO_WM_BEAUTIFY_FLAG" val="#wm#"/>
  <p:tag name="KSO_WM_UNIT_TYPE" val="l_h_f"/>
  <p:tag name="KSO_WM_UNIT_INDEX" val="1_2_1"/>
  <p:tag name="KSO_WM_UNIT_PRESET_TEXT" val="单击此处添加文本"/>
  <p:tag name="KSO_WM_UNIT_VALUE" val="33"/>
  <p:tag name="KSO_WM_UNIT_TEXT_FILL_FORE_SCHEMECOLOR_INDEX" val="13"/>
  <p:tag name="KSO_WM_UNIT_TEXT_FILL_TYPE" val="1"/>
  <p:tag name="KSO_WM_UNIT_USESOURCEFORMAT_APPLY" val="1"/>
  <p:tag name="KSO_WM_UNIT_DIAGRAM_SCHEMECOLOR_ID" val="0"/>
</p:tagLst>
</file>

<file path=ppt/tags/tag18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1_1"/>
  <p:tag name="KSO_WM_UNIT_ID" val="diagram160193_4*m_h_i*1_1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9"/>
  <p:tag name="KSO_WM_UNIT_FILL_TYPE" val="1"/>
  <p:tag name="KSO_WM_UNIT_LINE_FORE_SCHEMECOLOR_INDEX" val="9"/>
  <p:tag name="KSO_WM_UNIT_LINE_FILL_TYPE" val="2"/>
  <p:tag name="KSO_WM_UNIT_TEXT_FILL_FORE_SCHEMECOLOR_INDEX" val="14"/>
  <p:tag name="KSO_WM_UNIT_TEXT_FILL_TYPE" val="1"/>
  <p:tag name="KSO_WM_UNIT_USESOURCEFORMAT_APPLY" val="1"/>
  <p:tag name="KSO_WM_UNIT_DIAGRAM_SCHEMECOLOR_ID" val="0"/>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9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1_2"/>
  <p:tag name="KSO_WM_UNIT_ID" val="diagram160193_4*m_h_i*1_1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0"/>
</p:tagLst>
</file>

<file path=ppt/tags/tag19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1_1"/>
  <p:tag name="KSO_WM_UNIT_ID" val="diagram160193_4*m_h_a*1_1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9"/>
  <p:tag name="KSO_WM_UNIT_TEXT_FILL_TYPE" val="1"/>
  <p:tag name="KSO_WM_UNIT_USESOURCEFORMAT_APPLY" val="1"/>
  <p:tag name="KSO_WM_UNIT_DIAGRAM_SCHEMECOLOR_ID" val="0"/>
</p:tagLst>
</file>

<file path=ppt/tags/tag192.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2_1"/>
  <p:tag name="KSO_WM_UNIT_ID" val="diagram160193_4*m_h_i*1_2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8"/>
  <p:tag name="KSO_WM_UNIT_FILL_TYPE" val="1"/>
  <p:tag name="KSO_WM_UNIT_LINE_FORE_SCHEMECOLOR_INDEX" val="8"/>
  <p:tag name="KSO_WM_UNIT_LINE_FILL_TYPE" val="2"/>
  <p:tag name="KSO_WM_UNIT_TEXT_FILL_FORE_SCHEMECOLOR_INDEX" val="14"/>
  <p:tag name="KSO_WM_UNIT_TEXT_FILL_TYPE" val="1"/>
  <p:tag name="KSO_WM_UNIT_USESOURCEFORMAT_APPLY" val="1"/>
  <p:tag name="KSO_WM_UNIT_DIAGRAM_SCHEMECOLOR_ID" val="0"/>
</p:tagLst>
</file>

<file path=ppt/tags/tag19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2_2"/>
  <p:tag name="KSO_WM_UNIT_ID" val="diagram160193_4*m_h_i*1_2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0"/>
</p:tagLst>
</file>

<file path=ppt/tags/tag19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2_1"/>
  <p:tag name="KSO_WM_UNIT_ID" val="diagram160193_4*m_h_a*1_2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8"/>
  <p:tag name="KSO_WM_UNIT_TEXT_FILL_TYPE" val="1"/>
  <p:tag name="KSO_WM_UNIT_USESOURCEFORMAT_APPLY" val="1"/>
  <p:tag name="KSO_WM_UNIT_DIAGRAM_SCHEMECOLOR_ID" val="0"/>
</p:tagLst>
</file>

<file path=ppt/tags/tag19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1"/>
  <p:tag name="KSO_WM_UNIT_ID" val="diagram160193_4*m_h_i*1_3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 name="KSO_WM_UNIT_USESOURCEFORMAT_APPLY" val="1"/>
  <p:tag name="KSO_WM_UNIT_DIAGRAM_SCHEMECOLOR_ID" val="0"/>
</p:tagLst>
</file>

<file path=ppt/tags/tag19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2"/>
  <p:tag name="KSO_WM_UNIT_ID" val="diagram160193_4*m_h_i*1_3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0"/>
</p:tagLst>
</file>

<file path=ppt/tags/tag197.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3_1"/>
  <p:tag name="KSO_WM_UNIT_ID" val="diagram160193_4*m_h_a*1_3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7"/>
  <p:tag name="KSO_WM_UNIT_TEXT_FILL_TYPE" val="1"/>
  <p:tag name="KSO_WM_UNIT_USESOURCEFORMAT_APPLY" val="1"/>
  <p:tag name="KSO_WM_UNIT_DIAGRAM_SCHEMECOLOR_ID" val="0"/>
</p:tagLst>
</file>

<file path=ppt/tags/tag19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4_1"/>
  <p:tag name="KSO_WM_UNIT_ID" val="diagram160193_4*m_h_i*1_4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 name="KSO_WM_UNIT_USESOURCEFORMAT_APPLY" val="1"/>
  <p:tag name="KSO_WM_UNIT_DIAGRAM_SCHEMECOLOR_ID" val="0"/>
</p:tagLst>
</file>

<file path=ppt/tags/tag19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4_2"/>
  <p:tag name="KSO_WM_UNIT_ID" val="diagram160193_4*m_h_i*1_4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0"/>
</p:tagLst>
</file>

<file path=ppt/tags/tag2.xml><?xml version="1.0" encoding="utf-8"?>
<p:tagLst xmlns:p="http://schemas.openxmlformats.org/presentationml/2006/main">
  <p:tag name="MH" val="20170917174828"/>
  <p:tag name="MH_LIBRARY" val="CONTENTS"/>
  <p:tag name="MH_TYPE" val="NUMBER"/>
  <p:tag name="ID" val="626771"/>
  <p:tag name="MH_ORDER"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20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4_1"/>
  <p:tag name="KSO_WM_UNIT_ID" val="diagram160193_4*m_h_a*1_4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6"/>
  <p:tag name="KSO_WM_UNIT_TEXT_FILL_TYPE" val="1"/>
  <p:tag name="KSO_WM_UNIT_USESOURCEFORMAT_APPLY" val="1"/>
  <p:tag name="KSO_WM_UNIT_DIAGRAM_SCHEMECOLOR_ID" val="0"/>
</p:tagLst>
</file>

<file path=ppt/tags/tag20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5_2"/>
  <p:tag name="KSO_WM_UNIT_ID" val="diagram160193_4*m_h_i*1_5_2"/>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 name="KSO_WM_UNIT_DIAGRAM_SCHEMECOLOR_ID" val="0"/>
</p:tagLst>
</file>

<file path=ppt/tags/tag202.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5_1"/>
  <p:tag name="KSO_WM_UNIT_ID" val="diagram160193_4*m_h_i*1_5_1"/>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0"/>
</p:tagLst>
</file>

<file path=ppt/tags/tag20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5_1"/>
  <p:tag name="KSO_WM_UNIT_ID" val="diagram160193_4*m_h_a*1_5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5"/>
  <p:tag name="KSO_WM_UNIT_TEXT_FILL_TYPE" val="1"/>
  <p:tag name="KSO_WM_UNIT_USESOURCEFORMAT_APPLY" val="1"/>
  <p:tag name="KSO_WM_UNIT_DIAGRAM_SCHEMECOLOR_ID" val="0"/>
</p:tagLst>
</file>

<file path=ppt/tags/tag20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1"/>
  <p:tag name="KSO_WM_UNIT_ID" val="diagram160193_4*m_i*1_1"/>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20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2"/>
  <p:tag name="KSO_WM_UNIT_ID" val="diagram160193_4*m_i*1_2"/>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20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3"/>
  <p:tag name="KSO_WM_UNIT_ID" val="diagram160193_4*m_i*1_3"/>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207.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4"/>
  <p:tag name="KSO_WM_UNIT_ID" val="diagram160193_4*m_i*1_4"/>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20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5"/>
  <p:tag name="KSO_WM_UNIT_ID" val="diagram160193_4*m_i*1_5"/>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20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6"/>
  <p:tag name="KSO_WM_UNIT_ID" val="diagram160193_4*m_i*1_6"/>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21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7"/>
  <p:tag name="KSO_WM_UNIT_ID" val="diagram160193_4*m_i*1_7"/>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211.xml><?xml version="1.0" encoding="utf-8"?>
<p:tagLst xmlns:p="http://schemas.openxmlformats.org/presentationml/2006/main">
  <p:tag name="ISPRING_PRESENTATION_TITLE" val="6-0316-3运动体育竞技PPT模板"/>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764_1*i*4"/>
  <p:tag name="KSO_WM_TEMPLATE_CATEGORY" val="diagram"/>
  <p:tag name="KSO_WM_TEMPLATE_INDEX" val="20194764"/>
  <p:tag name="KSO_WM_UNIT_LAYERLEVEL" val="1"/>
  <p:tag name="KSO_WM_TAG_VERSION" val="1.0"/>
  <p:tag name="KSO_WM_BEAUTIFY_FLAG" val="#wm#"/>
  <p:tag name="KSO_WM_UNIT_TYPE" val="i"/>
  <p:tag name="KSO_WM_UNIT_INDEX" val="4"/>
</p:tagLst>
</file>

<file path=ppt/tags/tag23.xml><?xml version="1.0" encoding="utf-8"?>
<p:tagLst xmlns:p="http://schemas.openxmlformats.org/presentationml/2006/main">
  <p:tag name="KSO_WM_TEMPLATE_CATEGORY" val="diagram"/>
  <p:tag name="KSO_WM_TEMPLATE_INDEX" val="20185295"/>
  <p:tag name="KSO_WM_UNIT_TYPE" val="f"/>
  <p:tag name="KSO_WM_UNIT_INDEX" val="1"/>
  <p:tag name="KSO_WM_UNIT_ID" val="diagram20185295_2*f*1"/>
  <p:tag name="KSO_WM_UNIT_LAYERLEVEL" val="1"/>
  <p:tag name="KSO_WM_UNIT_VALUE" val="220"/>
  <p:tag name="KSO_WM_UNIT_HIGHLIGHT" val="0"/>
  <p:tag name="KSO_WM_UNIT_COMPATIBLE" val="0"/>
  <p:tag name="KSO_WM_UNIT_CLEAR" val="0"/>
  <p:tag name="KSO_WM_BEAUTIFY_FLAG" val="#wm#"/>
  <p:tag name="KSO_WM_TAG_VERSION" val="1.0"/>
  <p:tag name="KSO_WM_UNIT_PRESET_TEXT" val="Please replace text, click add relevant headline, modify the text content, also can copy your content to this directly.&#13;Plea replace text, click add relevant headline, modify the text content, also can copy your content to this directly.Please &#13;Please replace text, click add relevant headline, content to this directly.Please replace text, click add relevant headline.&#13; Plea replace text, click add relevant headline&#13;modify the text content, also can copy your"/>
</p:tagLst>
</file>

<file path=ppt/tags/tag24.xml><?xml version="1.0" encoding="utf-8"?>
<p:tagLst xmlns:p="http://schemas.openxmlformats.org/presentationml/2006/main">
  <p:tag name="KSO_WM_TEMPLATE_CATEGORY" val="diagram"/>
  <p:tag name="KSO_WM_TEMPLATE_INDEX" val="20185295"/>
  <p:tag name="KSO_WM_UNIT_TYPE" val="d"/>
  <p:tag name="KSO_WM_UNIT_INDEX" val="2"/>
  <p:tag name="KSO_WM_UNIT_ID" val="diagram20185295_2*d*2"/>
  <p:tag name="KSO_WM_UNIT_LAYERLEVEL" val="1"/>
  <p:tag name="KSO_WM_UNIT_VALUE" val="1048*726"/>
  <p:tag name="KSO_WM_UNIT_HIGHLIGHT" val="0"/>
  <p:tag name="KSO_WM_UNIT_COMPATIBLE" val="0"/>
  <p:tag name="KSO_WM_UNIT_CLEAR" val="0"/>
  <p:tag name="KSO_WM_BEAUTIFY_FLAG" val="#wm#"/>
  <p:tag name="KSO_WM_TAG_VERSION" val="1.0"/>
</p:tagLst>
</file>

<file path=ppt/tags/tag25.xml><?xml version="1.0" encoding="utf-8"?>
<p:tagLst xmlns:p="http://schemas.openxmlformats.org/presentationml/2006/main">
  <p:tag name="KSO_WM_TEMPLATE_CATEGORY" val="diagram"/>
  <p:tag name="KSO_WM_TEMPLATE_INDEX" val="20185295"/>
  <p:tag name="KSO_WM_UNIT_TYPE" val="d"/>
  <p:tag name="KSO_WM_UNIT_INDEX" val="1"/>
  <p:tag name="KSO_WM_UNIT_ID" val="diagram20185295_2*d*1"/>
  <p:tag name="KSO_WM_UNIT_LAYERLEVEL" val="1"/>
  <p:tag name="KSO_WM_UNIT_VALUE" val="1048*738"/>
  <p:tag name="KSO_WM_UNIT_HIGHLIGHT" val="0"/>
  <p:tag name="KSO_WM_UNIT_COMPATIBLE" val="0"/>
  <p:tag name="KSO_WM_UNIT_CLEAR" val="0"/>
  <p:tag name="KSO_WM_BEAUTIFY_FLAG" val="#wm#"/>
  <p:tag name="KSO_WM_TAG_VERSION" val="1.0"/>
</p:tagLst>
</file>

<file path=ppt/tags/tag26.xml><?xml version="1.0" encoding="utf-8"?>
<p:tagLst xmlns:p="http://schemas.openxmlformats.org/presentationml/2006/main">
  <p:tag name="KSO_WM_TAG_VERSION" val="1.0"/>
  <p:tag name="KSO_WM_TEMPLATE_CATEGORY" val="diagram"/>
  <p:tag name="KSO_WM_TEMPLATE_INDEX" val="20187818"/>
  <p:tag name="KSO_WM_UNIT_ID" val="diagram20187818_6*l_h_i*1_2_2"/>
  <p:tag name="KSO_WM_UNIT_LAYERLEVEL" val="1_1_1"/>
  <p:tag name="KSO_WM_BEAUTIFY_FLAG" val="#wm#"/>
  <p:tag name="KSO_WM_UNIT_HIGHLIGHT" val="0"/>
  <p:tag name="KSO_WM_UNIT_COMPATIBLE" val="0"/>
  <p:tag name="KSO_WM_DIAGRAM_GROUP_CODE" val="l1-1"/>
  <p:tag name="KSO_WM_UNIT_TYPE" val="l_h_i"/>
  <p:tag name="KSO_WM_UNIT_INDEX" val="1_2_2"/>
  <p:tag name="KSO_WM_UNIT_DIAGRAM_ISNUMVISUAL" val="0"/>
  <p:tag name="KSO_WM_UNIT_DIAGRAM_ISREFERUNIT" val="0"/>
  <p:tag name="KSO_WM_UNIT_FILL_FORE_SCHEMECOLOR_INDEX" val="5"/>
  <p:tag name="KSO_WM_UNIT_FILL_TYPE" val="1"/>
  <p:tag name="KSO_WM_UNIT_LINE_FORE_SCHEMECOLOR_INDEX" val="10"/>
  <p:tag name="KSO_WM_UNIT_LINE_FILL_TYPE" val="2"/>
  <p:tag name="KSO_WM_UNIT_USESOURCEFORMAT_APPLY" val="1"/>
  <p:tag name="KSO_WM_UNIT_DIAGRAM_SCHEMECOLOR_ID" val="0"/>
</p:tagLst>
</file>

<file path=ppt/tags/tag27.xml><?xml version="1.0" encoding="utf-8"?>
<p:tagLst xmlns:p="http://schemas.openxmlformats.org/presentationml/2006/main">
  <p:tag name="KSO_WM_TAG_VERSION" val="1.0"/>
  <p:tag name="KSO_WM_TEMPLATE_CATEGORY" val="diagram"/>
  <p:tag name="KSO_WM_TEMPLATE_INDEX" val="20187818"/>
  <p:tag name="KSO_WM_UNIT_TYPE" val="l_h_i"/>
  <p:tag name="KSO_WM_UNIT_INDEX" val="1_3_2"/>
  <p:tag name="KSO_WM_UNIT_ID" val="diagram20187818_6*l_h_i*1_3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5"/>
  <p:tag name="KSO_WM_UNIT_FILL_TYPE" val="1"/>
  <p:tag name="KSO_WM_UNIT_LINE_FORE_SCHEMECOLOR_INDEX" val="5"/>
  <p:tag name="KSO_WM_UNIT_LINE_FILL_TYPE" val="2"/>
  <p:tag name="KSO_WM_UNIT_USESOURCEFORMAT_APPLY" val="1"/>
  <p:tag name="KSO_WM_UNIT_DIAGRAM_SCHEMECOLOR_ID" val="0"/>
</p:tagLst>
</file>

<file path=ppt/tags/tag28.xml><?xml version="1.0" encoding="utf-8"?>
<p:tagLst xmlns:p="http://schemas.openxmlformats.org/presentationml/2006/main">
  <p:tag name="KSO_WM_TAG_VERSION" val="1.0"/>
  <p:tag name="KSO_WM_TEMPLATE_CATEGORY" val="diagram"/>
  <p:tag name="KSO_WM_TEMPLATE_INDEX" val="20187818"/>
  <p:tag name="KSO_WM_UNIT_ID" val="diagram20187818_6*l_i*1_7"/>
  <p:tag name="KSO_WM_UNIT_LAYERLEVEL" val="1_1"/>
  <p:tag name="KSO_WM_BEAUTIFY_FLAG" val="#wm#"/>
  <p:tag name="KSO_WM_UNIT_HIGHLIGHT" val="0"/>
  <p:tag name="KSO_WM_UNIT_COMPATIBLE" val="0"/>
  <p:tag name="KSO_WM_DIAGRAM_GROUP_CODE" val="l1-1"/>
  <p:tag name="KSO_WM_UNIT_TYPE" val="l_i"/>
  <p:tag name="KSO_WM_UNIT_INDEX" val="1_7"/>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29.xml><?xml version="1.0" encoding="utf-8"?>
<p:tagLst xmlns:p="http://schemas.openxmlformats.org/presentationml/2006/main">
  <p:tag name="KSO_WM_TAG_VERSION" val="1.0"/>
  <p:tag name="KSO_WM_TEMPLATE_CATEGORY" val="diagram"/>
  <p:tag name="KSO_WM_TEMPLATE_INDEX" val="20187818"/>
  <p:tag name="KSO_WM_UNIT_ID" val="diagram20187818_6*l_i*1_8"/>
  <p:tag name="KSO_WM_UNIT_LAYERLEVEL" val="1_1"/>
  <p:tag name="KSO_WM_BEAUTIFY_FLAG" val="#wm#"/>
  <p:tag name="KSO_WM_UNIT_HIGHLIGHT" val="0"/>
  <p:tag name="KSO_WM_UNIT_COMPATIBLE" val="0"/>
  <p:tag name="KSO_WM_DIAGRAM_GROUP_CODE" val="l1-1"/>
  <p:tag name="KSO_WM_UNIT_TYPE" val="l_i"/>
  <p:tag name="KSO_WM_UNIT_INDEX" val="1_8"/>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3.xml><?xml version="1.0" encoding="utf-8"?>
<p:tagLst xmlns:p="http://schemas.openxmlformats.org/presentationml/2006/main">
  <p:tag name="MH" val="20170917174828"/>
  <p:tag name="MH_LIBRARY" val="CONTENTS"/>
  <p:tag name="MH_TYPE" val="NUMBER"/>
  <p:tag name="ID" val="626771"/>
  <p:tag name="MH_ORDER" val="1"/>
</p:tagLst>
</file>

<file path=ppt/tags/tag30.xml><?xml version="1.0" encoding="utf-8"?>
<p:tagLst xmlns:p="http://schemas.openxmlformats.org/presentationml/2006/main">
  <p:tag name="KSO_WM_TAG_VERSION" val="1.0"/>
  <p:tag name="KSO_WM_TEMPLATE_CATEGORY" val="diagram"/>
  <p:tag name="KSO_WM_TEMPLATE_INDEX" val="20187818"/>
  <p:tag name="KSO_WM_UNIT_ID" val="diagram20187818_6*l_i*1_19"/>
  <p:tag name="KSO_WM_UNIT_LAYERLEVEL" val="1_1"/>
  <p:tag name="KSO_WM_BEAUTIFY_FLAG" val="#wm#"/>
  <p:tag name="KSO_WM_UNIT_HIGHLIGHT" val="0"/>
  <p:tag name="KSO_WM_UNIT_COMPATIBLE" val="0"/>
  <p:tag name="KSO_WM_DIAGRAM_GROUP_CODE" val="l1-1"/>
  <p:tag name="KSO_WM_UNIT_TYPE" val="l_i"/>
  <p:tag name="KSO_WM_UNIT_INDEX" val="1_19"/>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31.xml><?xml version="1.0" encoding="utf-8"?>
<p:tagLst xmlns:p="http://schemas.openxmlformats.org/presentationml/2006/main">
  <p:tag name="KSO_WM_TAG_VERSION" val="1.0"/>
  <p:tag name="KSO_WM_TEMPLATE_CATEGORY" val="diagram"/>
  <p:tag name="KSO_WM_TEMPLATE_INDEX" val="20187818"/>
  <p:tag name="KSO_WM_UNIT_ID" val="diagram20187818_6*l_i*1_10"/>
  <p:tag name="KSO_WM_UNIT_LAYERLEVEL" val="1_1"/>
  <p:tag name="KSO_WM_BEAUTIFY_FLAG" val="#wm#"/>
  <p:tag name="KSO_WM_UNIT_HIGHLIGHT" val="0"/>
  <p:tag name="KSO_WM_UNIT_COMPATIBLE" val="0"/>
  <p:tag name="KSO_WM_DIAGRAM_GROUP_CODE" val="l1-1"/>
  <p:tag name="KSO_WM_UNIT_TYPE" val="l_i"/>
  <p:tag name="KSO_WM_UNIT_INDEX" val="1_10"/>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32.xml><?xml version="1.0" encoding="utf-8"?>
<p:tagLst xmlns:p="http://schemas.openxmlformats.org/presentationml/2006/main">
  <p:tag name="KSO_WM_TAG_VERSION" val="1.0"/>
  <p:tag name="KSO_WM_TEMPLATE_CATEGORY" val="diagram"/>
  <p:tag name="KSO_WM_TEMPLATE_INDEX" val="20187818"/>
  <p:tag name="KSO_WM_UNIT_ID" val="diagram20187818_6*l_i*1_11"/>
  <p:tag name="KSO_WM_UNIT_LAYERLEVEL" val="1_1"/>
  <p:tag name="KSO_WM_BEAUTIFY_FLAG" val="#wm#"/>
  <p:tag name="KSO_WM_UNIT_HIGHLIGHT" val="0"/>
  <p:tag name="KSO_WM_UNIT_COMPATIBLE" val="0"/>
  <p:tag name="KSO_WM_DIAGRAM_GROUP_CODE" val="l1-1"/>
  <p:tag name="KSO_WM_UNIT_TYPE" val="l_i"/>
  <p:tag name="KSO_WM_UNIT_INDEX" val="1_11"/>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33.xml><?xml version="1.0" encoding="utf-8"?>
<p:tagLst xmlns:p="http://schemas.openxmlformats.org/presentationml/2006/main">
  <p:tag name="KSO_WM_TAG_VERSION" val="1.0"/>
  <p:tag name="KSO_WM_TEMPLATE_CATEGORY" val="diagram"/>
  <p:tag name="KSO_WM_TEMPLATE_INDEX" val="20187818"/>
  <p:tag name="KSO_WM_UNIT_ID" val="diagram20187818_6*l_i*1_12"/>
  <p:tag name="KSO_WM_UNIT_LAYERLEVEL" val="1_1"/>
  <p:tag name="KSO_WM_BEAUTIFY_FLAG" val="#wm#"/>
  <p:tag name="KSO_WM_UNIT_HIGHLIGHT" val="0"/>
  <p:tag name="KSO_WM_UNIT_COMPATIBLE" val="0"/>
  <p:tag name="KSO_WM_DIAGRAM_GROUP_CODE" val="l1-1"/>
  <p:tag name="KSO_WM_UNIT_TYPE" val="l_i"/>
  <p:tag name="KSO_WM_UNIT_INDEX" val="1_12"/>
  <p:tag name="KSO_WM_UNIT_DIAGRAM_ISNUMVISUAL" val="0"/>
  <p:tag name="KSO_WM_UNIT_DIAGRAM_ISREFERUNIT" val="0"/>
  <p:tag name="KSO_WM_UNIT_LINE_FORE_SCHEMECOLOR_INDEX" val="10"/>
  <p:tag name="KSO_WM_UNIT_LINE_FILL_TYPE" val="2"/>
  <p:tag name="KSO_WM_UNIT_USESOURCEFORMAT_APPLY" val="1"/>
  <p:tag name="KSO_WM_UNIT_DIAGRAM_SCHEMECOLOR_ID" val="0"/>
</p:tagLst>
</file>

<file path=ppt/tags/tag34.xml><?xml version="1.0" encoding="utf-8"?>
<p:tagLst xmlns:p="http://schemas.openxmlformats.org/presentationml/2006/main">
  <p:tag name="KSO_WM_TAG_VERSION" val="1.0"/>
  <p:tag name="KSO_WM_TEMPLATE_CATEGORY" val="diagram"/>
  <p:tag name="KSO_WM_TEMPLATE_INDEX" val="20187818"/>
  <p:tag name="KSO_WM_UNIT_ID" val="diagram20187818_6*l_i*1_13"/>
  <p:tag name="KSO_WM_UNIT_LAYERLEVEL" val="1_1"/>
  <p:tag name="KSO_WM_BEAUTIFY_FLAG" val="#wm#"/>
  <p:tag name="KSO_WM_UNIT_HIGHLIGHT" val="0"/>
  <p:tag name="KSO_WM_UNIT_COMPATIBLE" val="0"/>
  <p:tag name="KSO_WM_DIAGRAM_GROUP_CODE" val="l1-1"/>
  <p:tag name="KSO_WM_UNIT_TYPE" val="l_i"/>
  <p:tag name="KSO_WM_UNIT_INDEX" val="1_13"/>
  <p:tag name="KSO_WM_UNIT_DIAGRAM_ISNUMVISUAL" val="0"/>
  <p:tag name="KSO_WM_UNIT_DIAGRAM_ISREFERUNIT" val="0"/>
  <p:tag name="KSO_WM_UNIT_LINE_FORE_SCHEMECOLOR_INDEX" val="10"/>
  <p:tag name="KSO_WM_UNIT_LINE_FILL_TYPE" val="2"/>
  <p:tag name="KSO_WM_UNIT_USESOURCEFORMAT_APPLY" val="1"/>
  <p:tag name="KSO_WM_UNIT_DIAGRAM_SCHEMECOLOR_ID" val="0"/>
</p:tagLst>
</file>

<file path=ppt/tags/tag35.xml><?xml version="1.0" encoding="utf-8"?>
<p:tagLst xmlns:p="http://schemas.openxmlformats.org/presentationml/2006/main">
  <p:tag name="KSO_WM_TAG_VERSION" val="1.0"/>
  <p:tag name="KSO_WM_TEMPLATE_CATEGORY" val="diagram"/>
  <p:tag name="KSO_WM_TEMPLATE_INDEX" val="20187818"/>
  <p:tag name="KSO_WM_UNIT_ID" val="diagram20187818_6*l_i*1_14"/>
  <p:tag name="KSO_WM_UNIT_LAYERLEVEL" val="1_1"/>
  <p:tag name="KSO_WM_BEAUTIFY_FLAG" val="#wm#"/>
  <p:tag name="KSO_WM_UNIT_HIGHLIGHT" val="0"/>
  <p:tag name="KSO_WM_UNIT_COMPATIBLE" val="0"/>
  <p:tag name="KSO_WM_DIAGRAM_GROUP_CODE" val="l1-1"/>
  <p:tag name="KSO_WM_UNIT_TYPE" val="l_i"/>
  <p:tag name="KSO_WM_UNIT_INDEX" val="1_14"/>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36.xml><?xml version="1.0" encoding="utf-8"?>
<p:tagLst xmlns:p="http://schemas.openxmlformats.org/presentationml/2006/main">
  <p:tag name="KSO_WM_TAG_VERSION" val="1.0"/>
  <p:tag name="KSO_WM_TEMPLATE_CATEGORY" val="diagram"/>
  <p:tag name="KSO_WM_TEMPLATE_INDEX" val="20187818"/>
  <p:tag name="KSO_WM_UNIT_ID" val="diagram20187818_6*l_i*1_15"/>
  <p:tag name="KSO_WM_UNIT_LAYERLEVEL" val="1_1"/>
  <p:tag name="KSO_WM_BEAUTIFY_FLAG" val="#wm#"/>
  <p:tag name="KSO_WM_UNIT_HIGHLIGHT" val="0"/>
  <p:tag name="KSO_WM_UNIT_COMPATIBLE" val="0"/>
  <p:tag name="KSO_WM_DIAGRAM_GROUP_CODE" val="l1-1"/>
  <p:tag name="KSO_WM_UNIT_TYPE" val="l_i"/>
  <p:tag name="KSO_WM_UNIT_INDEX" val="1_15"/>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37.xml><?xml version="1.0" encoding="utf-8"?>
<p:tagLst xmlns:p="http://schemas.openxmlformats.org/presentationml/2006/main">
  <p:tag name="KSO_WM_TAG_VERSION" val="1.0"/>
  <p:tag name="KSO_WM_TEMPLATE_CATEGORY" val="diagram"/>
  <p:tag name="KSO_WM_TEMPLATE_INDEX" val="20187818"/>
  <p:tag name="KSO_WM_UNIT_ID" val="diagram20187818_6*l_i*1_9"/>
  <p:tag name="KSO_WM_UNIT_LAYERLEVEL" val="1_1"/>
  <p:tag name="KSO_WM_BEAUTIFY_FLAG" val="#wm#"/>
  <p:tag name="KSO_WM_UNIT_HIGHLIGHT" val="0"/>
  <p:tag name="KSO_WM_UNIT_COMPATIBLE" val="0"/>
  <p:tag name="KSO_WM_DIAGRAM_GROUP_CODE" val="l1-1"/>
  <p:tag name="KSO_WM_UNIT_TYPE" val="l_i"/>
  <p:tag name="KSO_WM_UNIT_INDEX" val="1_9"/>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38.xml><?xml version="1.0" encoding="utf-8"?>
<p:tagLst xmlns:p="http://schemas.openxmlformats.org/presentationml/2006/main">
  <p:tag name="KSO_WM_TAG_VERSION" val="1.0"/>
  <p:tag name="KSO_WM_TEMPLATE_CATEGORY" val="diagram"/>
  <p:tag name="KSO_WM_TEMPLATE_INDEX" val="20187818"/>
  <p:tag name="KSO_WM_UNIT_ID" val="diagram20187818_6*l_i*1_16"/>
  <p:tag name="KSO_WM_UNIT_LAYERLEVEL" val="1_1"/>
  <p:tag name="KSO_WM_BEAUTIFY_FLAG" val="#wm#"/>
  <p:tag name="KSO_WM_UNIT_HIGHLIGHT" val="0"/>
  <p:tag name="KSO_WM_UNIT_COMPATIBLE" val="0"/>
  <p:tag name="KSO_WM_DIAGRAM_GROUP_CODE" val="l1-1"/>
  <p:tag name="KSO_WM_UNIT_TYPE" val="l_i"/>
  <p:tag name="KSO_WM_UNIT_INDEX" val="1_16"/>
  <p:tag name="KSO_WM_UNIT_DIAGRAM_ISNUMVISUAL" val="0"/>
  <p:tag name="KSO_WM_UNIT_DIAGRAM_ISREFERUNIT" val="0"/>
  <p:tag name="KSO_WM_UNIT_FILL_FORE_SCHEMECOLOR_INDEX" val="13"/>
  <p:tag name="KSO_WM_UNIT_FILL_TYPE" val="1"/>
  <p:tag name="KSO_WM_UNIT_TEXT_FILL_FORE_SCHEMECOLOR_INDEX" val="2"/>
  <p:tag name="KSO_WM_UNIT_TEXT_FILL_TYPE" val="1"/>
  <p:tag name="KSO_WM_UNIT_USESOURCEFORMAT_APPLY" val="1"/>
  <p:tag name="KSO_WM_UNIT_DIAGRAM_SCHEMECOLOR_ID" val="0"/>
</p:tagLst>
</file>

<file path=ppt/tags/tag39.xml><?xml version="1.0" encoding="utf-8"?>
<p:tagLst xmlns:p="http://schemas.openxmlformats.org/presentationml/2006/main">
  <p:tag name="KSO_WM_TAG_VERSION" val="1.0"/>
  <p:tag name="KSO_WM_TEMPLATE_CATEGORY" val="diagram"/>
  <p:tag name="KSO_WM_TEMPLATE_INDEX" val="20187818"/>
  <p:tag name="KSO_WM_UNIT_ID" val="diagram20187818_6*l_i*1_17"/>
  <p:tag name="KSO_WM_UNIT_LAYERLEVEL" val="1_1"/>
  <p:tag name="KSO_WM_BEAUTIFY_FLAG" val="#wm#"/>
  <p:tag name="KSO_WM_UNIT_HIGHLIGHT" val="0"/>
  <p:tag name="KSO_WM_UNIT_COMPATIBLE" val="0"/>
  <p:tag name="KSO_WM_DIAGRAM_GROUP_CODE" val="l1-1"/>
  <p:tag name="KSO_WM_UNIT_TYPE" val="l_i"/>
  <p:tag name="KSO_WM_UNIT_INDEX" val="1_17"/>
  <p:tag name="KSO_WM_UNIT_DIAGRAM_ISNUMVISUAL" val="0"/>
  <p:tag name="KSO_WM_UNIT_DIAGRAM_ISREFERUNIT" val="0"/>
  <p:tag name="KSO_WM_UNIT_FILL_FORE_SCHEMECOLOR_INDEX" val="10"/>
  <p:tag name="KSO_WM_UNIT_FILL_TYPE" val="1"/>
  <p:tag name="KSO_WM_UNIT_TEXT_FILL_FORE_SCHEMECOLOR_INDEX" val="13"/>
  <p:tag name="KSO_WM_UNIT_TEXT_FILL_TYPE" val="1"/>
  <p:tag name="KSO_WM_UNIT_USESOURCEFORMAT_APPLY" val="1"/>
  <p:tag name="KSO_WM_UNIT_DIAGRAM_SCHEMECOLOR_ID" val="0"/>
</p:tagLst>
</file>

<file path=ppt/tags/tag4.xml><?xml version="1.0" encoding="utf-8"?>
<p:tagLst xmlns:p="http://schemas.openxmlformats.org/presentationml/2006/main">
  <p:tag name="MH" val="20170917174828"/>
  <p:tag name="MH_LIBRARY" val="CONTENTS"/>
  <p:tag name="MH_TYPE" val="NUMBER"/>
  <p:tag name="ID" val="626771"/>
  <p:tag name="MH_ORDER" val="1"/>
</p:tagLst>
</file>

<file path=ppt/tags/tag40.xml><?xml version="1.0" encoding="utf-8"?>
<p:tagLst xmlns:p="http://schemas.openxmlformats.org/presentationml/2006/main">
  <p:tag name="KSO_WM_TAG_VERSION" val="1.0"/>
  <p:tag name="KSO_WM_TEMPLATE_CATEGORY" val="diagram"/>
  <p:tag name="KSO_WM_TEMPLATE_INDEX" val="20187818"/>
  <p:tag name="KSO_WM_UNIT_ID" val="diagram20187818_6*l_i*1_18"/>
  <p:tag name="KSO_WM_UNIT_LAYERLEVEL" val="1_1"/>
  <p:tag name="KSO_WM_BEAUTIFY_FLAG" val="#wm#"/>
  <p:tag name="KSO_WM_UNIT_HIGHLIGHT" val="0"/>
  <p:tag name="KSO_WM_UNIT_COMPATIBLE" val="0"/>
  <p:tag name="KSO_WM_DIAGRAM_GROUP_CODE" val="l1-1"/>
  <p:tag name="KSO_WM_UNIT_TYPE" val="l_i"/>
  <p:tag name="KSO_WM_UNIT_INDEX" val="1_18"/>
  <p:tag name="KSO_WM_UNIT_DIAGRAM_ISNUMVISUAL" val="0"/>
  <p:tag name="KSO_WM_UNIT_DIAGRAM_ISREFERUNIT" val="0"/>
  <p:tag name="KSO_WM_UNIT_FILL_FORE_SCHEMECOLOR_INDEX" val="10"/>
  <p:tag name="KSO_WM_UNIT_FILL_TYPE" val="1"/>
  <p:tag name="KSO_WM_UNIT_TEXT_FILL_FORE_SCHEMECOLOR_INDEX" val="13"/>
  <p:tag name="KSO_WM_UNIT_TEXT_FILL_TYPE" val="1"/>
  <p:tag name="KSO_WM_UNIT_USESOURCEFORMAT_APPLY" val="1"/>
  <p:tag name="KSO_WM_UNIT_DIAGRAM_SCHEMECOLOR_ID" val="0"/>
</p:tagLst>
</file>

<file path=ppt/tags/tag41.xml><?xml version="1.0" encoding="utf-8"?>
<p:tagLst xmlns:p="http://schemas.openxmlformats.org/presentationml/2006/main">
  <p:tag name="KSO_WM_TAG_VERSION" val="1.0"/>
  <p:tag name="KSO_WM_TEMPLATE_CATEGORY" val="diagram"/>
  <p:tag name="KSO_WM_TEMPLATE_INDEX" val="20187818"/>
  <p:tag name="KSO_WM_UNIT_ID" val="diagram20187818_6*l_i*1_1"/>
  <p:tag name="KSO_WM_UNIT_LAYERLEVEL" val="1_1"/>
  <p:tag name="KSO_WM_BEAUTIFY_FLAG" val="#wm#"/>
  <p:tag name="KSO_WM_UNIT_HIGHLIGHT" val="0"/>
  <p:tag name="KSO_WM_UNIT_COMPATIBLE" val="0"/>
  <p:tag name="KSO_WM_DIAGRAM_GROUP_CODE" val="l1-1"/>
  <p:tag name="KSO_WM_UNIT_TYPE" val="l_i"/>
  <p:tag name="KSO_WM_UNIT_INDEX" val="1_1"/>
  <p:tag name="KSO_WM_UNIT_DIAGRAM_ISNUMVISUAL" val="0"/>
  <p:tag name="KSO_WM_UNIT_DIAGRAM_ISREFERUNIT" val="0"/>
  <p:tag name="KSO_WM_UNIT_FILL_FORE_SCHEMECOLOR_INDEX" val="10"/>
  <p:tag name="KSO_WM_UNIT_FILL_TYPE" val="1"/>
  <p:tag name="KSO_WM_UNIT_TEXT_FILL_FORE_SCHEMECOLOR_INDEX" val="13"/>
  <p:tag name="KSO_WM_UNIT_TEXT_FILL_TYPE" val="1"/>
  <p:tag name="KSO_WM_UNIT_USESOURCEFORMAT_APPLY" val="1"/>
  <p:tag name="KSO_WM_UNIT_DIAGRAM_SCHEMECOLOR_ID" val="0"/>
</p:tagLst>
</file>

<file path=ppt/tags/tag42.xml><?xml version="1.0" encoding="utf-8"?>
<p:tagLst xmlns:p="http://schemas.openxmlformats.org/presentationml/2006/main">
  <p:tag name="KSO_WM_TAG_VERSION" val="1.0"/>
  <p:tag name="KSO_WM_TEMPLATE_CATEGORY" val="diagram"/>
  <p:tag name="KSO_WM_TEMPLATE_INDEX" val="20187818"/>
  <p:tag name="KSO_WM_UNIT_ID" val="diagram20187818_6*l_h_i*1_2_3"/>
  <p:tag name="KSO_WM_UNIT_LAYERLEVEL" val="1_1_1"/>
  <p:tag name="KSO_WM_BEAUTIFY_FLAG" val="#wm#"/>
  <p:tag name="KSO_WM_UNIT_HIGHLIGHT" val="0"/>
  <p:tag name="KSO_WM_UNIT_COMPATIBLE" val="0"/>
  <p:tag name="KSO_WM_DIAGRAM_GROUP_CODE" val="l1-1"/>
  <p:tag name="KSO_WM_UNIT_TYPE" val="l_h_i"/>
  <p:tag name="KSO_WM_UNIT_INDEX" val="1_2_3"/>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43.xml><?xml version="1.0" encoding="utf-8"?>
<p:tagLst xmlns:p="http://schemas.openxmlformats.org/presentationml/2006/main">
  <p:tag name="KSO_WM_TAG_VERSION" val="1.0"/>
  <p:tag name="KSO_WM_TEMPLATE_CATEGORY" val="diagram"/>
  <p:tag name="KSO_WM_TEMPLATE_INDEX" val="20187818"/>
  <p:tag name="KSO_WM_UNIT_ID" val="diagram20187818_6*l_i*1_2"/>
  <p:tag name="KSO_WM_UNIT_LAYERLEVEL" val="1_1"/>
  <p:tag name="KSO_WM_BEAUTIFY_FLAG" val="#wm#"/>
  <p:tag name="KSO_WM_UNIT_HIGHLIGHT" val="0"/>
  <p:tag name="KSO_WM_UNIT_COMPATIBLE" val="0"/>
  <p:tag name="KSO_WM_DIAGRAM_GROUP_CODE" val="l1-1"/>
  <p:tag name="KSO_WM_UNIT_TYPE" val="l_i"/>
  <p:tag name="KSO_WM_UNIT_INDEX" val="1_2"/>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44.xml><?xml version="1.0" encoding="utf-8"?>
<p:tagLst xmlns:p="http://schemas.openxmlformats.org/presentationml/2006/main">
  <p:tag name="KSO_WM_TAG_VERSION" val="1.0"/>
  <p:tag name="KSO_WM_TEMPLATE_CATEGORY" val="diagram"/>
  <p:tag name="KSO_WM_TEMPLATE_INDEX" val="20187818"/>
  <p:tag name="KSO_WM_UNIT_ID" val="diagram20187818_6*l_i*1_3"/>
  <p:tag name="KSO_WM_UNIT_LAYERLEVEL" val="1_1"/>
  <p:tag name="KSO_WM_BEAUTIFY_FLAG" val="#wm#"/>
  <p:tag name="KSO_WM_UNIT_HIGHLIGHT" val="0"/>
  <p:tag name="KSO_WM_UNIT_COMPATIBLE" val="0"/>
  <p:tag name="KSO_WM_DIAGRAM_GROUP_CODE" val="l1-1"/>
  <p:tag name="KSO_WM_UNIT_TYPE" val="l_i"/>
  <p:tag name="KSO_WM_UNIT_INDEX" val="1_3"/>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45.xml><?xml version="1.0" encoding="utf-8"?>
<p:tagLst xmlns:p="http://schemas.openxmlformats.org/presentationml/2006/main">
  <p:tag name="KSO_WM_TAG_VERSION" val="1.0"/>
  <p:tag name="KSO_WM_TEMPLATE_CATEGORY" val="diagram"/>
  <p:tag name="KSO_WM_TEMPLATE_INDEX" val="20187818"/>
  <p:tag name="KSO_WM_UNIT_ID" val="diagram20187818_6*l_i*1_4"/>
  <p:tag name="KSO_WM_UNIT_LAYERLEVEL" val="1_1"/>
  <p:tag name="KSO_WM_BEAUTIFY_FLAG" val="#wm#"/>
  <p:tag name="KSO_WM_UNIT_HIGHLIGHT" val="0"/>
  <p:tag name="KSO_WM_UNIT_COMPATIBLE" val="0"/>
  <p:tag name="KSO_WM_DIAGRAM_GROUP_CODE" val="l1-1"/>
  <p:tag name="KSO_WM_UNIT_TYPE" val="l_i"/>
  <p:tag name="KSO_WM_UNIT_INDEX" val="1_4"/>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46.xml><?xml version="1.0" encoding="utf-8"?>
<p:tagLst xmlns:p="http://schemas.openxmlformats.org/presentationml/2006/main">
  <p:tag name="KSO_WM_TAG_VERSION" val="1.0"/>
  <p:tag name="KSO_WM_TEMPLATE_CATEGORY" val="diagram"/>
  <p:tag name="KSO_WM_TEMPLATE_INDEX" val="20187818"/>
  <p:tag name="KSO_WM_UNIT_ID" val="diagram20187818_6*l_i*1_5"/>
  <p:tag name="KSO_WM_UNIT_LAYERLEVEL" val="1_1"/>
  <p:tag name="KSO_WM_BEAUTIFY_FLAG" val="#wm#"/>
  <p:tag name="KSO_WM_UNIT_HIGHLIGHT" val="0"/>
  <p:tag name="KSO_WM_UNIT_COMPATIBLE" val="0"/>
  <p:tag name="KSO_WM_DIAGRAM_GROUP_CODE" val="l1-1"/>
  <p:tag name="KSO_WM_UNIT_TYPE" val="l_i"/>
  <p:tag name="KSO_WM_UNIT_INDEX" val="1_5"/>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47.xml><?xml version="1.0" encoding="utf-8"?>
<p:tagLst xmlns:p="http://schemas.openxmlformats.org/presentationml/2006/main">
  <p:tag name="KSO_WM_TAG_VERSION" val="1.0"/>
  <p:tag name="KSO_WM_TEMPLATE_CATEGORY" val="diagram"/>
  <p:tag name="KSO_WM_TEMPLATE_INDEX" val="20187818"/>
  <p:tag name="KSO_WM_UNIT_ID" val="diagram20187818_6*l_i*1_6"/>
  <p:tag name="KSO_WM_UNIT_LAYERLEVEL" val="1_1"/>
  <p:tag name="KSO_WM_BEAUTIFY_FLAG" val="#wm#"/>
  <p:tag name="KSO_WM_UNIT_HIGHLIGHT" val="0"/>
  <p:tag name="KSO_WM_UNIT_COMPATIBLE" val="0"/>
  <p:tag name="KSO_WM_DIAGRAM_GROUP_CODE" val="l1-1"/>
  <p:tag name="KSO_WM_UNIT_TYPE" val="l_i"/>
  <p:tag name="KSO_WM_UNIT_INDEX" val="1_6"/>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48.xml><?xml version="1.0" encoding="utf-8"?>
<p:tagLst xmlns:p="http://schemas.openxmlformats.org/presentationml/2006/main">
  <p:tag name="KSO_WM_TAG_VERSION" val="1.0"/>
  <p:tag name="KSO_WM_TEMPLATE_CATEGORY" val="diagram"/>
  <p:tag name="KSO_WM_TEMPLATE_INDEX" val="20187818"/>
  <p:tag name="KSO_WM_UNIT_ID" val="diagram20187818_6*l_h_i*1_4_3"/>
  <p:tag name="KSO_WM_UNIT_LAYERLEVEL" val="1_1_1"/>
  <p:tag name="KSO_WM_BEAUTIFY_FLAG" val="#wm#"/>
  <p:tag name="KSO_WM_UNIT_HIGHLIGHT" val="0"/>
  <p:tag name="KSO_WM_UNIT_COMPATIBLE" val="0"/>
  <p:tag name="KSO_WM_DIAGRAM_GROUP_CODE" val="l1-1"/>
  <p:tag name="KSO_WM_UNIT_TYPE" val="l_h_i"/>
  <p:tag name="KSO_WM_UNIT_INDEX" val="1_4_3"/>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0"/>
</p:tagLst>
</file>

<file path=ppt/tags/tag49.xml><?xml version="1.0" encoding="utf-8"?>
<p:tagLst xmlns:p="http://schemas.openxmlformats.org/presentationml/2006/main">
  <p:tag name="KSO_WM_TAG_VERSION" val="1.0"/>
  <p:tag name="KSO_WM_TEMPLATE_CATEGORY" val="diagram"/>
  <p:tag name="KSO_WM_TEMPLATE_INDEX" val="20187818"/>
  <p:tag name="KSO_WM_UNIT_ID" val="diagram20187818_6*l_h_i*1_6_3"/>
  <p:tag name="KSO_WM_UNIT_LAYERLEVEL" val="1_1_1"/>
  <p:tag name="KSO_WM_BEAUTIFY_FLAG" val="#wm#"/>
  <p:tag name="KSO_WM_UNIT_HIGHLIGHT" val="0"/>
  <p:tag name="KSO_WM_UNIT_COMPATIBLE" val="0"/>
  <p:tag name="KSO_WM_DIAGRAM_GROUP_CODE" val="l1-1"/>
  <p:tag name="KSO_WM_UNIT_TYPE" val="l_h_i"/>
  <p:tag name="KSO_WM_UNIT_INDEX" val="1_6_3"/>
  <p:tag name="KSO_WM_UNIT_DIAGRAM_ISNUMVISUAL" val="0"/>
  <p:tag name="KSO_WM_UNIT_DIAGRAM_ISREFERUNIT" val="0"/>
  <p:tag name="KSO_WM_UNIT_FILL_FORE_SCHEMECOLOR_INDEX" val="9"/>
  <p:tag name="KSO_WM_UNIT_FILL_TYPE" val="1"/>
  <p:tag name="KSO_WM_UNIT_TEXT_FILL_FORE_SCHEMECOLOR_INDEX" val="2"/>
  <p:tag name="KSO_WM_UNIT_TEXT_FILL_TYPE" val="1"/>
  <p:tag name="KSO_WM_UNIT_USESOURCEFORMAT_APPLY" val="1"/>
  <p:tag name="KSO_WM_UNIT_DIAGRAM_SCHEMECOLOR_ID" val="0"/>
</p:tagLst>
</file>

<file path=ppt/tags/tag5.xml><?xml version="1.0" encoding="utf-8"?>
<p:tagLst xmlns:p="http://schemas.openxmlformats.org/presentationml/2006/main">
  <p:tag name="MH" val="20170917174828"/>
  <p:tag name="MH_LIBRARY" val="CONTENTS"/>
  <p:tag name="MH_TYPE" val="NUMBER"/>
  <p:tag name="ID" val="626771"/>
  <p:tag name="MH_ORDER" val="1"/>
</p:tagLst>
</file>

<file path=ppt/tags/tag50.xml><?xml version="1.0" encoding="utf-8"?>
<p:tagLst xmlns:p="http://schemas.openxmlformats.org/presentationml/2006/main">
  <p:tag name="KSO_WM_TAG_VERSION" val="1.0"/>
  <p:tag name="KSO_WM_TEMPLATE_CATEGORY" val="diagram"/>
  <p:tag name="KSO_WM_TEMPLATE_INDEX" val="20187818"/>
  <p:tag name="KSO_WM_UNIT_ID" val="diagram20187818_6*l_h_i*1_1_3"/>
  <p:tag name="KSO_WM_UNIT_LAYERLEVEL" val="1_1_1"/>
  <p:tag name="KSO_WM_BEAUTIFY_FLAG" val="#wm#"/>
  <p:tag name="KSO_WM_UNIT_HIGHLIGHT" val="0"/>
  <p:tag name="KSO_WM_UNIT_COMPATIBLE" val="0"/>
  <p:tag name="KSO_WM_DIAGRAM_GROUP_CODE" val="l1-1"/>
  <p:tag name="KSO_WM_UNIT_TYPE" val="l_h_i"/>
  <p:tag name="KSO_WM_UNIT_INDEX" val="1_1_3"/>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51.xml><?xml version="1.0" encoding="utf-8"?>
<p:tagLst xmlns:p="http://schemas.openxmlformats.org/presentationml/2006/main">
  <p:tag name="KSO_WM_TAG_VERSION" val="1.0"/>
  <p:tag name="KSO_WM_TEMPLATE_CATEGORY" val="diagram"/>
  <p:tag name="KSO_WM_TEMPLATE_INDEX" val="20187818"/>
  <p:tag name="KSO_WM_UNIT_ID" val="diagram20187818_6*l_h_i*1_3_1"/>
  <p:tag name="KSO_WM_UNIT_LAYERLEVEL" val="1_1_1"/>
  <p:tag name="KSO_WM_BEAUTIFY_FLAG" val="#wm#"/>
  <p:tag name="KSO_WM_UNIT_HIGHLIGHT" val="0"/>
  <p:tag name="KSO_WM_UNIT_COMPATIBLE" val="0"/>
  <p:tag name="KSO_WM_DIAGRAM_GROUP_CODE" val="l1-1"/>
  <p:tag name="KSO_WM_UNIT_TYPE" val="l_h_i"/>
  <p:tag name="KSO_WM_UNIT_INDEX" val="1_3_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52.xml><?xml version="1.0" encoding="utf-8"?>
<p:tagLst xmlns:p="http://schemas.openxmlformats.org/presentationml/2006/main">
  <p:tag name="KSO_WM_TAG_VERSION" val="1.0"/>
  <p:tag name="KSO_WM_TEMPLATE_CATEGORY" val="diagram"/>
  <p:tag name="KSO_WM_TEMPLATE_INDEX" val="20187818"/>
  <p:tag name="KSO_WM_UNIT_ID" val="diagram20187818_6*l_h_i*1_2_1"/>
  <p:tag name="KSO_WM_UNIT_LAYERLEVEL" val="1_1_1"/>
  <p:tag name="KSO_WM_BEAUTIFY_FLAG" val="#wm#"/>
  <p:tag name="KSO_WM_UNIT_HIGHLIGHT" val="0"/>
  <p:tag name="KSO_WM_UNIT_COMPATIBLE" val="0"/>
  <p:tag name="KSO_WM_DIAGRAM_GROUP_CODE" val="l1-1"/>
  <p:tag name="KSO_WM_UNIT_TYPE" val="l_h_i"/>
  <p:tag name="KSO_WM_UNIT_INDEX" val="1_2_1"/>
  <p:tag name="KSO_WM_UNIT_DIAGRAM_ISNUMVISUAL" val="0"/>
  <p:tag name="KSO_WM_UNIT_DIAGRAM_ISREFERUNIT" val="0"/>
  <p:tag name="KSO_WM_UNIT_FILL_FORE_SCHEMECOLOR_INDEX" val="10"/>
  <p:tag name="KSO_WM_UNIT_FILL_TYPE" val="1"/>
  <p:tag name="KSO_WM_UNIT_LINE_FORE_SCHEMECOLOR_INDEX" val="10"/>
  <p:tag name="KSO_WM_UNIT_LINE_FILL_TYPE" val="2"/>
  <p:tag name="KSO_WM_UNIT_TEXT_FILL_FORE_SCHEMECOLOR_INDEX" val="2"/>
  <p:tag name="KSO_WM_UNIT_TEXT_FILL_TYPE" val="1"/>
  <p:tag name="KSO_WM_UNIT_USESOURCEFORMAT_APPLY" val="1"/>
  <p:tag name="KSO_WM_UNIT_DIAGRAM_SCHEMECOLOR_ID" val="0"/>
</p:tagLst>
</file>

<file path=ppt/tags/tag53.xml><?xml version="1.0" encoding="utf-8"?>
<p:tagLst xmlns:p="http://schemas.openxmlformats.org/presentationml/2006/main">
  <p:tag name="KSO_WM_TAG_VERSION" val="1.0"/>
  <p:tag name="KSO_WM_TEMPLATE_CATEGORY" val="diagram"/>
  <p:tag name="KSO_WM_TEMPLATE_INDEX" val="20187818"/>
  <p:tag name="KSO_WM_UNIT_ID" val="diagram20187818_6*l_h_a*1_2_1"/>
  <p:tag name="KSO_WM_UNIT_LAYERLEVEL" val="1_1_1"/>
  <p:tag name="KSO_WM_UNIT_VALUE" val="6"/>
  <p:tag name="KSO_WM_UNIT_HIGHLIGHT" val="0"/>
  <p:tag name="KSO_WM_UNIT_COMPATIBLE" val="0"/>
  <p:tag name="KSO_WM_BEAUTIFY_FLAG" val="#wm#"/>
  <p:tag name="KSO_WM_UNIT_ISCONTENTSTITLE" val="0"/>
  <p:tag name="KSO_WM_DIAGRAM_GROUP_CODE" val="l1-1"/>
  <p:tag name="KSO_WM_UNIT_TYPE" val="l_h_a"/>
  <p:tag name="KSO_WM_UNIT_INDEX" val="1_2_1"/>
  <p:tag name="KSO_WM_UNIT_PRESET_TEXT" val="单击此处添加标题"/>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54.xml><?xml version="1.0" encoding="utf-8"?>
<p:tagLst xmlns:p="http://schemas.openxmlformats.org/presentationml/2006/main">
  <p:tag name="KSO_WM_TAG_VERSION" val="1.0"/>
  <p:tag name="KSO_WM_TEMPLATE_CATEGORY" val="diagram"/>
  <p:tag name="KSO_WM_TEMPLATE_INDEX" val="20187818"/>
  <p:tag name="KSO_WM_UNIT_ID" val="diagram20187818_6*l_h_i*1_6_2"/>
  <p:tag name="KSO_WM_UNIT_LAYERLEVEL" val="1_1_1"/>
  <p:tag name="KSO_WM_BEAUTIFY_FLAG" val="#wm#"/>
  <p:tag name="KSO_WM_UNIT_HIGHLIGHT" val="0"/>
  <p:tag name="KSO_WM_UNIT_COMPATIBLE" val="0"/>
  <p:tag name="KSO_WM_DIAGRAM_GROUP_CODE" val="l1-1"/>
  <p:tag name="KSO_WM_UNIT_TYPE" val="l_h_i"/>
  <p:tag name="KSO_WM_UNIT_INDEX" val="1_6_2"/>
  <p:tag name="KSO_WM_UNIT_DIAGRAM_ISNUMVISUAL" val="0"/>
  <p:tag name="KSO_WM_UNIT_DIAGRAM_ISREFERUNIT" val="0"/>
  <p:tag name="KSO_WM_UNIT_FILL_FORE_SCHEMECOLOR_INDEX" val="7"/>
  <p:tag name="KSO_WM_UNIT_FILL_TYPE" val="1"/>
  <p:tag name="KSO_WM_UNIT_LINE_FORE_SCHEMECOLOR_INDEX" val="9"/>
  <p:tag name="KSO_WM_UNIT_LINE_FILL_TYPE" val="2"/>
  <p:tag name="KSO_WM_UNIT_USESOURCEFORMAT_APPLY" val="1"/>
  <p:tag name="KSO_WM_UNIT_DIAGRAM_SCHEMECOLOR_ID" val="0"/>
</p:tagLst>
</file>

<file path=ppt/tags/tag55.xml><?xml version="1.0" encoding="utf-8"?>
<p:tagLst xmlns:p="http://schemas.openxmlformats.org/presentationml/2006/main">
  <p:tag name="KSO_WM_TAG_VERSION" val="1.0"/>
  <p:tag name="KSO_WM_TEMPLATE_CATEGORY" val="diagram"/>
  <p:tag name="KSO_WM_TEMPLATE_INDEX" val="20187818"/>
  <p:tag name="KSO_WM_UNIT_ID" val="diagram20187818_6*l_h_a*1_6_1"/>
  <p:tag name="KSO_WM_UNIT_LAYERLEVEL" val="1_1_1"/>
  <p:tag name="KSO_WM_UNIT_VALUE" val="6"/>
  <p:tag name="KSO_WM_UNIT_HIGHLIGHT" val="0"/>
  <p:tag name="KSO_WM_UNIT_COMPATIBLE" val="0"/>
  <p:tag name="KSO_WM_BEAUTIFY_FLAG" val="#wm#"/>
  <p:tag name="KSO_WM_UNIT_ISCONTENTSTITLE" val="0"/>
  <p:tag name="KSO_WM_DIAGRAM_GROUP_CODE" val="l1-1"/>
  <p:tag name="KSO_WM_UNIT_TYPE" val="l_h_a"/>
  <p:tag name="KSO_WM_UNIT_INDEX" val="1_6_1"/>
  <p:tag name="KSO_WM_UNIT_PRESET_TEXT" val="单击此处添加标题"/>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56.xml><?xml version="1.0" encoding="utf-8"?>
<p:tagLst xmlns:p="http://schemas.openxmlformats.org/presentationml/2006/main">
  <p:tag name="KSO_WM_TAG_VERSION" val="1.0"/>
  <p:tag name="KSO_WM_TEMPLATE_CATEGORY" val="diagram"/>
  <p:tag name="KSO_WM_TEMPLATE_INDEX" val="20187818"/>
  <p:tag name="KSO_WM_UNIT_ID" val="diagram20187818_6*l_h_i*1_1_1"/>
  <p:tag name="KSO_WM_UNIT_LAYERLEVEL" val="1_1_1"/>
  <p:tag name="KSO_WM_BEAUTIFY_FLAG" val="#wm#"/>
  <p:tag name="KSO_WM_UNIT_HIGHLIGHT" val="0"/>
  <p:tag name="KSO_WM_UNIT_COMPATIBLE" val="0"/>
  <p:tag name="KSO_WM_DIAGRAM_GROUP_CODE" val="l1-1"/>
  <p:tag name="KSO_WM_UNIT_TYPE" val="l_h_i"/>
  <p:tag name="KSO_WM_UNIT_INDEX" val="1_1_1"/>
  <p:tag name="KSO_WM_UNIT_DIAGRAM_ISNUMVISUAL" val="0"/>
  <p:tag name="KSO_WM_UNIT_DIAGRAM_ISREFERUNIT" val="0"/>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0"/>
</p:tagLst>
</file>

<file path=ppt/tags/tag57.xml><?xml version="1.0" encoding="utf-8"?>
<p:tagLst xmlns:p="http://schemas.openxmlformats.org/presentationml/2006/main">
  <p:tag name="KSO_WM_TAG_VERSION" val="1.0"/>
  <p:tag name="KSO_WM_TEMPLATE_CATEGORY" val="diagram"/>
  <p:tag name="KSO_WM_TEMPLATE_INDEX" val="20187818"/>
  <p:tag name="KSO_WM_UNIT_ID" val="diagram20187818_6*l_h_i*1_4_1"/>
  <p:tag name="KSO_WM_UNIT_LAYERLEVEL" val="1_1_1"/>
  <p:tag name="KSO_WM_BEAUTIFY_FLAG" val="#wm#"/>
  <p:tag name="KSO_WM_UNIT_HIGHLIGHT" val="0"/>
  <p:tag name="KSO_WM_UNIT_COMPATIBLE" val="0"/>
  <p:tag name="KSO_WM_DIAGRAM_GROUP_CODE" val="l1-1"/>
  <p:tag name="KSO_WM_UNIT_TYPE" val="l_h_i"/>
  <p:tag name="KSO_WM_UNIT_INDEX" val="1_4_1"/>
  <p:tag name="KSO_WM_UNIT_DIAGRAM_ISNUMVISUAL" val="0"/>
  <p:tag name="KSO_WM_UNIT_DIAGRAM_ISREFERUNIT" val="0"/>
  <p:tag name="KSO_WM_UNIT_FILL_FORE_SCHEMECOLOR_INDEX" val="7"/>
  <p:tag name="KSO_WM_UNIT_FILL_TYPE" val="1"/>
  <p:tag name="KSO_WM_UNIT_LINE_FORE_SCHEMECOLOR_INDEX" val="7"/>
  <p:tag name="KSO_WM_UNIT_LINE_FILL_TYPE" val="2"/>
  <p:tag name="KSO_WM_UNIT_TEXT_FILL_FORE_SCHEMECOLOR_INDEX" val="2"/>
  <p:tag name="KSO_WM_UNIT_TEXT_FILL_TYPE" val="1"/>
  <p:tag name="KSO_WM_UNIT_USESOURCEFORMAT_APPLY" val="1"/>
  <p:tag name="KSO_WM_UNIT_DIAGRAM_SCHEMECOLOR_ID" val="0"/>
</p:tagLst>
</file>

<file path=ppt/tags/tag58.xml><?xml version="1.0" encoding="utf-8"?>
<p:tagLst xmlns:p="http://schemas.openxmlformats.org/presentationml/2006/main">
  <p:tag name="KSO_WM_TAG_VERSION" val="1.0"/>
  <p:tag name="KSO_WM_TEMPLATE_CATEGORY" val="diagram"/>
  <p:tag name="KSO_WM_TEMPLATE_INDEX" val="20187818"/>
  <p:tag name="KSO_WM_UNIT_ID" val="diagram20187818_6*l_h_i*1_6_1"/>
  <p:tag name="KSO_WM_UNIT_LAYERLEVEL" val="1_1_1"/>
  <p:tag name="KSO_WM_BEAUTIFY_FLAG" val="#wm#"/>
  <p:tag name="KSO_WM_UNIT_HIGHLIGHT" val="0"/>
  <p:tag name="KSO_WM_UNIT_COMPATIBLE" val="0"/>
  <p:tag name="KSO_WM_DIAGRAM_GROUP_CODE" val="l1-1"/>
  <p:tag name="KSO_WM_UNIT_TYPE" val="l_h_i"/>
  <p:tag name="KSO_WM_UNIT_INDEX" val="1_6_1"/>
  <p:tag name="KSO_WM_UNIT_DIAGRAM_ISNUMVISUAL" val="0"/>
  <p:tag name="KSO_WM_UNIT_DIAGRAM_ISREFERUNIT" val="0"/>
  <p:tag name="KSO_WM_UNIT_FILL_FORE_SCHEMECOLOR_INDEX" val="9"/>
  <p:tag name="KSO_WM_UNIT_FILL_TYPE" val="1"/>
  <p:tag name="KSO_WM_UNIT_LINE_FORE_SCHEMECOLOR_INDEX" val="9"/>
  <p:tag name="KSO_WM_UNIT_LINE_FILL_TYPE" val="2"/>
  <p:tag name="KSO_WM_UNIT_TEXT_FILL_FORE_SCHEMECOLOR_INDEX" val="2"/>
  <p:tag name="KSO_WM_UNIT_TEXT_FILL_TYPE" val="1"/>
  <p:tag name="KSO_WM_UNIT_USESOURCEFORMAT_APPLY" val="1"/>
  <p:tag name="KSO_WM_UNIT_DIAGRAM_SCHEMECOLOR_ID" val="0"/>
</p:tagLst>
</file>

<file path=ppt/tags/tag59.xml><?xml version="1.0" encoding="utf-8"?>
<p:tagLst xmlns:p="http://schemas.openxmlformats.org/presentationml/2006/main">
  <p:tag name="KSO_WM_TAG_VERSION" val="1.0"/>
  <p:tag name="KSO_WM_TEMPLATE_CATEGORY" val="diagram"/>
  <p:tag name="KSO_WM_TEMPLATE_INDEX" val="20187818"/>
  <p:tag name="KSO_WM_UNIT_TYPE" val="l_h_i"/>
  <p:tag name="KSO_WM_UNIT_INDEX" val="1_1_2"/>
  <p:tag name="KSO_WM_UNIT_ID" val="diagram20187818_6*l_h_i*1_1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6"/>
  <p:tag name="KSO_WM_UNIT_FILL_TYPE" val="1"/>
  <p:tag name="KSO_WM_UNIT_LINE_FORE_SCHEMECOLOR_INDEX" val="6"/>
  <p:tag name="KSO_WM_UNIT_LINE_FILL_TYPE" val="2"/>
  <p:tag name="KSO_WM_UNIT_USESOURCEFORMAT_APPLY" val="1"/>
  <p:tag name="KSO_WM_UNIT_DIAGRAM_SCHEMECOLOR_ID" val="0"/>
</p:tagLst>
</file>

<file path=ppt/tags/tag6.xml><?xml version="1.0" encoding="utf-8"?>
<p:tagLst xmlns:p="http://schemas.openxmlformats.org/presentationml/2006/main">
  <p:tag name="MH" val="20170917174828"/>
  <p:tag name="MH_LIBRARY" val="CONTENTS"/>
  <p:tag name="MH_TYPE" val="NUMBER"/>
  <p:tag name="ID" val="626771"/>
  <p:tag name="MH_ORDER" val="1"/>
</p:tagLst>
</file>

<file path=ppt/tags/tag60.xml><?xml version="1.0" encoding="utf-8"?>
<p:tagLst xmlns:p="http://schemas.openxmlformats.org/presentationml/2006/main">
  <p:tag name="KSO_WM_TAG_VERSION" val="1.0"/>
  <p:tag name="KSO_WM_TEMPLATE_CATEGORY" val="diagram"/>
  <p:tag name="KSO_WM_TEMPLATE_INDEX" val="20187818"/>
  <p:tag name="KSO_WM_UNIT_TYPE" val="l_h_a"/>
  <p:tag name="KSO_WM_UNIT_INDEX" val="1_1_1"/>
  <p:tag name="KSO_WM_UNIT_ID" val="diagram20187818_6*l_h_a*1_1_1"/>
  <p:tag name="KSO_WM_UNIT_LAYERLEVEL" val="1_1_1"/>
  <p:tag name="KSO_WM_UNIT_VALUE" val="6"/>
  <p:tag name="KSO_WM_UNIT_HIGHLIGHT" val="0"/>
  <p:tag name="KSO_WM_UNIT_COMPATIBLE" val="0"/>
  <p:tag name="KSO_WM_BEAUTIFY_FLAG" val="#wm#"/>
  <p:tag name="KSO_WM_UNIT_PRESET_TEXT" val="单击此处添加标题"/>
  <p:tag name="KSO_WM_UNIT_ISCONTENTSTIT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61.xml><?xml version="1.0" encoding="utf-8"?>
<p:tagLst xmlns:p="http://schemas.openxmlformats.org/presentationml/2006/main">
  <p:tag name="KSO_WM_TAG_VERSION" val="1.0"/>
  <p:tag name="KSO_WM_TEMPLATE_CATEGORY" val="diagram"/>
  <p:tag name="KSO_WM_TEMPLATE_INDEX" val="20187818"/>
  <p:tag name="KSO_WM_UNIT_TYPE" val="l_h_i"/>
  <p:tag name="KSO_WM_UNIT_INDEX" val="1_4_2"/>
  <p:tag name="KSO_WM_UNIT_ID" val="diagram20187818_6*l_h_i*1_4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7"/>
  <p:tag name="KSO_WM_UNIT_FILL_TYPE" val="1"/>
  <p:tag name="KSO_WM_UNIT_LINE_FORE_SCHEMECOLOR_INDEX" val="7"/>
  <p:tag name="KSO_WM_UNIT_LINE_FILL_TYPE" val="2"/>
  <p:tag name="KSO_WM_UNIT_USESOURCEFORMAT_APPLY" val="1"/>
  <p:tag name="KSO_WM_UNIT_DIAGRAM_SCHEMECOLOR_ID" val="0"/>
</p:tagLst>
</file>

<file path=ppt/tags/tag62.xml><?xml version="1.0" encoding="utf-8"?>
<p:tagLst xmlns:p="http://schemas.openxmlformats.org/presentationml/2006/main">
  <p:tag name="KSO_WM_TAG_VERSION" val="1.0"/>
  <p:tag name="KSO_WM_TEMPLATE_CATEGORY" val="diagram"/>
  <p:tag name="KSO_WM_TEMPLATE_INDEX" val="20187818"/>
  <p:tag name="KSO_WM_UNIT_TYPE" val="l_h_a"/>
  <p:tag name="KSO_WM_UNIT_INDEX" val="1_4_1"/>
  <p:tag name="KSO_WM_UNIT_ID" val="diagram20187818_6*l_h_a*1_4_1"/>
  <p:tag name="KSO_WM_UNIT_LAYERLEVEL" val="1_1_1"/>
  <p:tag name="KSO_WM_UNIT_VALUE" val="6"/>
  <p:tag name="KSO_WM_UNIT_HIGHLIGHT" val="0"/>
  <p:tag name="KSO_WM_UNIT_COMPATIBLE" val="0"/>
  <p:tag name="KSO_WM_BEAUTIFY_FLAG" val="#wm#"/>
  <p:tag name="KSO_WM_UNIT_PRESET_TEXT" val="单击此处添加标题"/>
  <p:tag name="KSO_WM_UNIT_ISCONTENTSTIT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63.xml><?xml version="1.0" encoding="utf-8"?>
<p:tagLst xmlns:p="http://schemas.openxmlformats.org/presentationml/2006/main">
  <p:tag name="KSO_WM_TAG_VERSION" val="1.0"/>
  <p:tag name="KSO_WM_TEMPLATE_CATEGORY" val="diagram"/>
  <p:tag name="KSO_WM_TEMPLATE_INDEX" val="20187818"/>
  <p:tag name="KSO_WM_UNIT_ID" val="diagram20187818_6*l_h_i*1_5_2"/>
  <p:tag name="KSO_WM_UNIT_LAYERLEVEL" val="1_1_1"/>
  <p:tag name="KSO_WM_BEAUTIFY_FLAG" val="#wm#"/>
  <p:tag name="KSO_WM_UNIT_HIGHLIGHT" val="0"/>
  <p:tag name="KSO_WM_UNIT_COMPATIBLE" val="0"/>
  <p:tag name="KSO_WM_DIAGRAM_GROUP_CODE" val="l1-1"/>
  <p:tag name="KSO_WM_UNIT_TYPE" val="l_h_i"/>
  <p:tag name="KSO_WM_UNIT_INDEX" val="1_5_2"/>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 name="KSO_WM_UNIT_USESOURCEFORMAT_APPLY" val="1"/>
  <p:tag name="KSO_WM_UNIT_DIAGRAM_SCHEMECOLOR_ID" val="0"/>
</p:tagLst>
</file>

<file path=ppt/tags/tag64.xml><?xml version="1.0" encoding="utf-8"?>
<p:tagLst xmlns:p="http://schemas.openxmlformats.org/presentationml/2006/main">
  <p:tag name="KSO_WM_TAG_VERSION" val="1.0"/>
  <p:tag name="KSO_WM_TEMPLATE_CATEGORY" val="diagram"/>
  <p:tag name="KSO_WM_TEMPLATE_INDEX" val="20187818"/>
  <p:tag name="KSO_WM_UNIT_TYPE" val="l_h_a"/>
  <p:tag name="KSO_WM_UNIT_INDEX" val="1_3_1"/>
  <p:tag name="KSO_WM_UNIT_ID" val="diagram20187818_6*l_h_a*1_3_1"/>
  <p:tag name="KSO_WM_UNIT_LAYERLEVEL" val="1_1_1"/>
  <p:tag name="KSO_WM_UNIT_VALUE" val="6"/>
  <p:tag name="KSO_WM_UNIT_HIGHLIGHT" val="0"/>
  <p:tag name="KSO_WM_UNIT_COMPATIBLE" val="0"/>
  <p:tag name="KSO_WM_BEAUTIFY_FLAG" val="#wm#"/>
  <p:tag name="KSO_WM_UNIT_PRESET_TEXT" val="单击此处添加标题"/>
  <p:tag name="KSO_WM_UNIT_ISCONTENTSTIT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65.xml><?xml version="1.0" encoding="utf-8"?>
<p:tagLst xmlns:p="http://schemas.openxmlformats.org/presentationml/2006/main">
  <p:tag name="KSO_WM_TAG_VERSION" val="1.0"/>
  <p:tag name="KSO_WM_TEMPLATE_CATEGORY" val="diagram"/>
  <p:tag name="KSO_WM_TEMPLATE_INDEX" val="20187818"/>
  <p:tag name="KSO_WM_UNIT_TYPE" val="l_h_i"/>
  <p:tag name="KSO_WM_UNIT_INDEX" val="1_3_3"/>
  <p:tag name="KSO_WM_UNIT_ID" val="diagram20187818_6*l_h_i*1_3_3"/>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66.xml><?xml version="1.0" encoding="utf-8"?>
<p:tagLst xmlns:p="http://schemas.openxmlformats.org/presentationml/2006/main">
  <p:tag name="KSO_WM_TEMPLATE_CATEGORY" val="diagram"/>
  <p:tag name="KSO_WM_TEMPLATE_INDEX" val="20188729"/>
  <p:tag name="KSO_WM_UNIT_TYPE" val="n_h_h_i"/>
  <p:tag name="KSO_WM_UNIT_INDEX" val="1_2_1_1"/>
  <p:tag name="KSO_WM_UNIT_ID" val="diagram20188729_5*n_h_h_i*1_2_1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67.xml><?xml version="1.0" encoding="utf-8"?>
<p:tagLst xmlns:p="http://schemas.openxmlformats.org/presentationml/2006/main">
  <p:tag name="KSO_WM_TEMPLATE_CATEGORY" val="diagram"/>
  <p:tag name="KSO_WM_TEMPLATE_INDEX" val="20188729"/>
  <p:tag name="KSO_WM_UNIT_TYPE" val="n_h_h_a"/>
  <p:tag name="KSO_WM_UNIT_INDEX" val="1_2_1_1"/>
  <p:tag name="KSO_WM_UNIT_ID" val="diagram20188729_5*n_h_h_a*1_2_1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 name="KSO_WM_UNIT_USESOURCEFORMAT_APPLY" val="1"/>
  <p:tag name="KSO_WM_UNIT_DIAGRAM_SCHEMECOLOR_ID" val="0"/>
</p:tagLst>
</file>

<file path=ppt/tags/tag68.xml><?xml version="1.0" encoding="utf-8"?>
<p:tagLst xmlns:p="http://schemas.openxmlformats.org/presentationml/2006/main">
  <p:tag name="KSO_WM_TEMPLATE_CATEGORY" val="diagram"/>
  <p:tag name="KSO_WM_TEMPLATE_INDEX" val="20188729"/>
  <p:tag name="KSO_WM_UNIT_TYPE" val="n_h_h_i"/>
  <p:tag name="KSO_WM_UNIT_INDEX" val="1_2_2_1"/>
  <p:tag name="KSO_WM_UNIT_ID" val="diagram20188729_5*n_h_h_i*1_2_2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69.xml><?xml version="1.0" encoding="utf-8"?>
<p:tagLst xmlns:p="http://schemas.openxmlformats.org/presentationml/2006/main">
  <p:tag name="KSO_WM_TEMPLATE_CATEGORY" val="diagram"/>
  <p:tag name="KSO_WM_TEMPLATE_INDEX" val="20188729"/>
  <p:tag name="KSO_WM_UNIT_TYPE" val="n_h_h_a"/>
  <p:tag name="KSO_WM_UNIT_INDEX" val="1_2_2_1"/>
  <p:tag name="KSO_WM_UNIT_ID" val="diagram20188729_5*n_h_h_a*1_2_2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 name="KSO_WM_UNIT_USESOURCEFORMAT_APPLY" val="1"/>
  <p:tag name="KSO_WM_UNIT_DIAGRAM_SCHEMECOLOR_ID" val="0"/>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56_1*i*2"/>
  <p:tag name="KSO_WM_TEMPLATE_CATEGORY" val="diagram"/>
  <p:tag name="KSO_WM_TEMPLATE_INDEX" val="20196656"/>
  <p:tag name="KSO_WM_UNIT_LAYERLEVEL" val="1"/>
  <p:tag name="KSO_WM_TAG_VERSION" val="1.0"/>
  <p:tag name="KSO_WM_BEAUTIFY_FLAG" val="#wm#"/>
  <p:tag name="KSO_WM_UNIT_TYPE" val="i"/>
  <p:tag name="KSO_WM_UNIT_INDEX" val="2"/>
  <p:tag name="KSO_WM_UNIT_ADJUSTLAYOUT_ID" val="23"/>
  <p:tag name="KSO_WM_UNIT_COLOR_SCHEME_SHAPE_ID" val="23"/>
  <p:tag name="KSO_WM_UNIT_COLOR_SCHEME_PARENT_PAGE" val="0_1"/>
  <p:tag name="KSO_WM_UNIT_FOIL_COLOR" val="1"/>
</p:tagLst>
</file>

<file path=ppt/tags/tag70.xml><?xml version="1.0" encoding="utf-8"?>
<p:tagLst xmlns:p="http://schemas.openxmlformats.org/presentationml/2006/main">
  <p:tag name="KSO_WM_TEMPLATE_CATEGORY" val="diagram"/>
  <p:tag name="KSO_WM_TEMPLATE_INDEX" val="20188729"/>
  <p:tag name="KSO_WM_UNIT_TYPE" val="n_h_h_i"/>
  <p:tag name="KSO_WM_UNIT_INDEX" val="1_2_3_2"/>
  <p:tag name="KSO_WM_UNIT_ID" val="diagram20188729_5*n_h_h_i*1_2_3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71.xml><?xml version="1.0" encoding="utf-8"?>
<p:tagLst xmlns:p="http://schemas.openxmlformats.org/presentationml/2006/main">
  <p:tag name="KSO_WM_TEMPLATE_CATEGORY" val="diagram"/>
  <p:tag name="KSO_WM_TEMPLATE_INDEX" val="20188729"/>
  <p:tag name="KSO_WM_UNIT_TYPE" val="n_h_h_i"/>
  <p:tag name="KSO_WM_UNIT_INDEX" val="1_2_3_1"/>
  <p:tag name="KSO_WM_UNIT_ID" val="diagram20188729_5*n_h_h_i*1_2_3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72.xml><?xml version="1.0" encoding="utf-8"?>
<p:tagLst xmlns:p="http://schemas.openxmlformats.org/presentationml/2006/main">
  <p:tag name="KSO_WM_TEMPLATE_CATEGORY" val="diagram"/>
  <p:tag name="KSO_WM_TEMPLATE_INDEX" val="20188729"/>
  <p:tag name="KSO_WM_UNIT_TYPE" val="n_h_h_a"/>
  <p:tag name="KSO_WM_UNIT_INDEX" val="1_2_3_1"/>
  <p:tag name="KSO_WM_UNIT_ID" val="diagram20188729_5*n_h_h_a*1_2_3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7"/>
  <p:tag name="KSO_WM_UNIT_TEXT_FILL_TYPE" val="1"/>
  <p:tag name="KSO_WM_UNIT_USESOURCEFORMAT_APPLY" val="1"/>
  <p:tag name="KSO_WM_UNIT_DIAGRAM_SCHEMECOLOR_ID" val="0"/>
</p:tagLst>
</file>

<file path=ppt/tags/tag73.xml><?xml version="1.0" encoding="utf-8"?>
<p:tagLst xmlns:p="http://schemas.openxmlformats.org/presentationml/2006/main">
  <p:tag name="KSO_WM_TEMPLATE_CATEGORY" val="diagram"/>
  <p:tag name="KSO_WM_TEMPLATE_INDEX" val="20188729"/>
  <p:tag name="KSO_WM_UNIT_TYPE" val="n_h_h_i"/>
  <p:tag name="KSO_WM_UNIT_INDEX" val="1_2_4_1"/>
  <p:tag name="KSO_WM_UNIT_ID" val="diagram20188729_5*n_h_h_i*1_2_4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0"/>
</p:tagLst>
</file>

<file path=ppt/tags/tag74.xml><?xml version="1.0" encoding="utf-8"?>
<p:tagLst xmlns:p="http://schemas.openxmlformats.org/presentationml/2006/main">
  <p:tag name="KSO_WM_TEMPLATE_CATEGORY" val="diagram"/>
  <p:tag name="KSO_WM_TEMPLATE_INDEX" val="20188729"/>
  <p:tag name="KSO_WM_UNIT_TYPE" val="n_h_h_a"/>
  <p:tag name="KSO_WM_UNIT_INDEX" val="1_2_4_1"/>
  <p:tag name="KSO_WM_UNIT_ID" val="diagram20188729_5*n_h_h_a*1_2_4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8"/>
  <p:tag name="KSO_WM_UNIT_TEXT_FILL_TYPE" val="1"/>
  <p:tag name="KSO_WM_UNIT_USESOURCEFORMAT_APPLY" val="1"/>
  <p:tag name="KSO_WM_UNIT_DIAGRAM_SCHEMECOLOR_ID" val="0"/>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i*1_2"/>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2"/>
  <p:tag name="KSO_WM_UNIT_LINE_FORE_SCHEMECOLOR_INDEX" val="14"/>
  <p:tag name="KSO_WM_UNIT_LINE_FILL_TYPE" val="2"/>
  <p:tag name="KSO_WM_UNIT_USESOURCEFORMAT_APPLY" val="1"/>
  <p:tag name="KSO_WM_UNIT_DIAGRAM_SCHEMECOLOR_ID" val="0"/>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i*1_3"/>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3"/>
  <p:tag name="KSO_WM_UNIT_LINE_FORE_SCHEMECOLOR_INDEX" val="14"/>
  <p:tag name="KSO_WM_UNIT_LINE_FILL_TYPE" val="2"/>
  <p:tag name="KSO_WM_UNIT_USESOURCEFORMAT_APPLY" val="1"/>
  <p:tag name="KSO_WM_UNIT_DIAGRAM_SCHEMECOLOR_ID" val="0"/>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5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5_1"/>
  <p:tag name="KSO_WM_UNIT_FILL_FORE_SCHEMECOLOR_INDEX" val="9"/>
  <p:tag name="KSO_WM_UNIT_FILL_TYPE" val="1"/>
  <p:tag name="KSO_WM_UNIT_USESOURCEFORMAT_APPLY" val="1"/>
  <p:tag name="KSO_WM_UNIT_DIAGRAM_SCHEMECOLOR_ID" val="0"/>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5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5_2"/>
  <p:tag name="KSO_WM_UNIT_USESOURCEFORMAT_APPLY" val="1"/>
  <p:tag name="KSO_WM_UNIT_DIAGRAM_SCHEMECOLOR_ID" val="0"/>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4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1"/>
  <p:tag name="KSO_WM_UNIT_FILL_FORE_SCHEMECOLOR_INDEX" val="8"/>
  <p:tag name="KSO_WM_UNIT_FILL_TYPE" val="1"/>
  <p:tag name="KSO_WM_UNIT_USESOURCEFORMAT_APPLY" val="1"/>
  <p:tag name="KSO_WM_UNIT_DIAGRAM_SCHEMECOLOR_ID" val="0"/>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56_1*i*3"/>
  <p:tag name="KSO_WM_TEMPLATE_CATEGORY" val="diagram"/>
  <p:tag name="KSO_WM_TEMPLATE_INDEX" val="20196656"/>
  <p:tag name="KSO_WM_UNIT_LAYERLEVEL" val="1"/>
  <p:tag name="KSO_WM_TAG_VERSION" val="1.0"/>
  <p:tag name="KSO_WM_BEAUTIFY_FLAG" val="#wm#"/>
  <p:tag name="KSO_WM_UNIT_TYPE" val="i"/>
  <p:tag name="KSO_WM_UNIT_INDEX" val="3"/>
  <p:tag name="KSO_WM_UNIT_ADJUSTLAYOUT_ID" val="20"/>
  <p:tag name="KSO_WM_UNIT_COLOR_SCHEME_SHAPE_ID" val="20"/>
  <p:tag name="KSO_WM_UNIT_COLOR_SCHEME_PARENT_PAGE" val="0_1"/>
  <p:tag name="KSO_WM_UNIT_FOIL_COLOR"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3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1"/>
  <p:tag name="KSO_WM_UNIT_FILL_FORE_SCHEMECOLOR_INDEX" val="7"/>
  <p:tag name="KSO_WM_UNIT_FILL_TYPE" val="1"/>
  <p:tag name="KSO_WM_UNIT_USESOURCEFORMAT_APPLY" val="1"/>
  <p:tag name="KSO_WM_UNIT_DIAGRAM_SCHEMECOLOR_ID" val="0"/>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2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USESOURCEFORMAT_APPLY" val="1"/>
  <p:tag name="KSO_WM_UNIT_DIAGRAM_SCHEMECOLOR_ID" val="0"/>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4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2"/>
  <p:tag name="KSO_WM_UNIT_USESOURCEFORMAT_APPLY" val="1"/>
  <p:tag name="KSO_WM_UNIT_DIAGRAM_SCHEMECOLOR_ID" val="0"/>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2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2"/>
  <p:tag name="KSO_WM_UNIT_USESOURCEFORMAT_APPLY" val="1"/>
  <p:tag name="KSO_WM_UNIT_DIAGRAM_SCHEMECOLOR_ID" val="0"/>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3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2"/>
  <p:tag name="KSO_WM_UNIT_USESOURCEFORMAT_APPLY" val="1"/>
  <p:tag name="KSO_WM_UNIT_DIAGRAM_SCHEMECOLOR_ID" val="0"/>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1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USESOURCEFORMAT_APPLY" val="1"/>
  <p:tag name="KSO_WM_UNIT_DIAGRAM_SCHEMECOLOR_ID" val="0"/>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1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2"/>
  <p:tag name="KSO_WM_UNIT_USESOURCEFORMAT_APPLY" val="1"/>
  <p:tag name="KSO_WM_UNIT_DIAGRAM_SCHEMECOLOR_ID" val="0"/>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1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3"/>
  <p:tag name="KSO_WM_UNIT_USESOURCEFORMAT_APPLY" val="1"/>
  <p:tag name="KSO_WM_UNIT_DIAGRAM_SCHEMECOLOR_ID" val="0"/>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1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4"/>
  <p:tag name="KSO_WM_UNIT_FILL_FORE_SCHEMECOLOR_INDEX" val="14"/>
  <p:tag name="KSO_WM_UNIT_FILL_TYPE" val="1"/>
  <p:tag name="KSO_WM_UNIT_USESOURCEFORMAT_APPLY" val="1"/>
  <p:tag name="KSO_WM_UNIT_DIAGRAM_SCHEMECOLOR_ID" val="0"/>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1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5"/>
  <p:tag name="KSO_WM_UNIT_USESOURCEFORMAT_APPLY" val="1"/>
  <p:tag name="KSO_WM_UNIT_DIAGRAM_SCHEMECOLOR_ID" val="0"/>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56_1*i*4"/>
  <p:tag name="KSO_WM_TEMPLATE_CATEGORY" val="diagram"/>
  <p:tag name="KSO_WM_TEMPLATE_INDEX" val="20196656"/>
  <p:tag name="KSO_WM_UNIT_LAYERLEVEL" val="1"/>
  <p:tag name="KSO_WM_TAG_VERSION" val="1.0"/>
  <p:tag name="KSO_WM_BEAUTIFY_FLAG" val="#wm#"/>
  <p:tag name="KSO_WM_UNIT_TYPE" val="i"/>
  <p:tag name="KSO_WM_UNIT_INDEX" val="4"/>
  <p:tag name="KSO_WM_UNIT_ADJUSTLAYOUT_ID" val="6"/>
  <p:tag name="KSO_WM_UNIT_COLOR_SCHEME_SHAPE_ID" val="6"/>
  <p:tag name="KSO_WM_UNIT_COLOR_SCHEME_PARENT_PAGE" val="0_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f*1_1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62"/>
  <p:tag name="KSO_WM_DIAGRAM_GROUP_CODE" val="m1-1"/>
  <p:tag name="KSO_WM_UNIT_TYPE" val="m_h_f"/>
  <p:tag name="KSO_WM_UNIT_INDEX" val="1_1_1"/>
  <p:tag name="KSO_WM_UNIT_TEXT_FILL_FORE_SCHEMECOLOR_INDEX" val="13"/>
  <p:tag name="KSO_WM_UNIT_TEXT_FILL_TYPE" val="1"/>
  <p:tag name="KSO_WM_UNIT_USESOURCEFORMAT_APPLY" val="1"/>
  <p:tag name="KSO_WM_UNIT_DIAGRAM_SCHEMECOLOR_ID" val="0"/>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2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3"/>
  <p:tag name="KSO_WM_UNIT_USESOURCEFORMAT_APPLY" val="1"/>
  <p:tag name="KSO_WM_UNIT_DIAGRAM_SCHEMECOLOR_ID" val="0"/>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2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4"/>
  <p:tag name="KSO_WM_UNIT_FILL_FORE_SCHEMECOLOR_INDEX" val="14"/>
  <p:tag name="KSO_WM_UNIT_FILL_TYPE" val="1"/>
  <p:tag name="KSO_WM_UNIT_USESOURCEFORMAT_APPLY" val="1"/>
  <p:tag name="KSO_WM_UNIT_DIAGRAM_SCHEMECOLOR_ID" val="0"/>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2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5"/>
  <p:tag name="KSO_WM_UNIT_USESOURCEFORMAT_APPLY" val="1"/>
  <p:tag name="KSO_WM_UNIT_DIAGRAM_SCHEMECOLOR_ID" val="0"/>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f*1_2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62"/>
  <p:tag name="KSO_WM_DIAGRAM_GROUP_CODE" val="m1-1"/>
  <p:tag name="KSO_WM_UNIT_TYPE" val="m_h_f"/>
  <p:tag name="KSO_WM_UNIT_INDEX" val="1_2_1"/>
  <p:tag name="KSO_WM_UNIT_TEXT_FILL_FORE_SCHEMECOLOR_INDEX" val="13"/>
  <p:tag name="KSO_WM_UNIT_TEXT_FILL_TYPE" val="1"/>
  <p:tag name="KSO_WM_UNIT_USESOURCEFORMAT_APPLY" val="1"/>
  <p:tag name="KSO_WM_UNIT_DIAGRAM_SCHEMECOLOR_ID" val="0"/>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3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3"/>
  <p:tag name="KSO_WM_UNIT_USESOURCEFORMAT_APPLY" val="1"/>
  <p:tag name="KSO_WM_UNIT_DIAGRAM_SCHEMECOLOR_ID" val="0"/>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3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4"/>
  <p:tag name="KSO_WM_UNIT_FILL_FORE_SCHEMECOLOR_INDEX" val="14"/>
  <p:tag name="KSO_WM_UNIT_FILL_TYPE" val="1"/>
  <p:tag name="KSO_WM_UNIT_USESOURCEFORMAT_APPLY" val="1"/>
  <p:tag name="KSO_WM_UNIT_DIAGRAM_SCHEMECOLOR_ID" val="0"/>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3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5"/>
  <p:tag name="KSO_WM_UNIT_LINE_FORE_SCHEMECOLOR_INDEX" val="7"/>
  <p:tag name="KSO_WM_UNIT_LINE_FILL_TYPE" val="2"/>
  <p:tag name="KSO_WM_UNIT_USESOURCEFORMAT_APPLY" val="1"/>
  <p:tag name="KSO_WM_UNIT_DIAGRAM_SCHEMECOLOR_ID" val="0"/>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f*1_3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62"/>
  <p:tag name="KSO_WM_DIAGRAM_GROUP_CODE" val="m1-1"/>
  <p:tag name="KSO_WM_UNIT_TYPE" val="m_h_f"/>
  <p:tag name="KSO_WM_UNIT_INDEX" val="1_3_1"/>
  <p:tag name="KSO_WM_UNIT_TEXT_FILL_FORE_SCHEMECOLOR_INDEX" val="13"/>
  <p:tag name="KSO_WM_UNIT_TEXT_FILL_TYPE" val="1"/>
  <p:tag name="KSO_WM_UNIT_USESOURCEFORMAT_APPLY" val="1"/>
  <p:tag name="KSO_WM_UNIT_DIAGRAM_SCHEMECOLOR_ID" val="0"/>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4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3"/>
  <p:tag name="KSO_WM_UNIT_USESOURCEFORMAT_APPLY" val="1"/>
  <p:tag name="KSO_WM_UNIT_DIAGRAM_SCHEMECOLOR_ID" val="0"/>
</p:tagLst>
</file>

<file path=ppt/theme/theme1.xml><?xml version="1.0" encoding="utf-8"?>
<a:theme xmlns:a="http://schemas.openxmlformats.org/drawingml/2006/main" name="AAAAAAAAAAA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tf2q52n">
      <a:majorFont>
        <a:latin typeface="Source Han Serif SC"/>
        <a:ea typeface="Source Han Serif SC"/>
        <a:cs typeface=""/>
      </a:majorFont>
      <a:minorFont>
        <a:latin typeface="Source Han Serif SC"/>
        <a:ea typeface="Source Han Serif SC"/>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4120</Words>
  <Application>WPS 演示</Application>
  <PresentationFormat>宽屏</PresentationFormat>
  <Paragraphs>355</Paragraphs>
  <Slides>29</Slides>
  <Notes>24</Notes>
  <HiddenSlides>0</HiddenSlides>
  <MMClips>1</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29</vt:i4>
      </vt:variant>
    </vt:vector>
  </HeadingPairs>
  <TitlesOfParts>
    <vt:vector size="52" baseType="lpstr">
      <vt:lpstr>Arial</vt:lpstr>
      <vt:lpstr>宋体</vt:lpstr>
      <vt:lpstr>Wingdings</vt:lpstr>
      <vt:lpstr>Lato Regular</vt:lpstr>
      <vt:lpstr>Lato Hairline</vt:lpstr>
      <vt:lpstr>Lato Light</vt:lpstr>
      <vt:lpstr>Source Han Serif SC</vt:lpstr>
      <vt:lpstr>微软雅黑</vt:lpstr>
      <vt:lpstr>Impact</vt:lpstr>
      <vt:lpstr>Calibri</vt:lpstr>
      <vt:lpstr>黑体</vt:lpstr>
      <vt:lpstr>BatangChe</vt:lpstr>
      <vt:lpstr>Wingdings</vt:lpstr>
      <vt:lpstr>华康俪金黑W8(P)</vt:lpstr>
      <vt:lpstr>Open Sans</vt:lpstr>
      <vt:lpstr>仿宋</vt:lpstr>
      <vt:lpstr>Arial Unicode MS</vt:lpstr>
      <vt:lpstr>等线</vt:lpstr>
      <vt:lpstr>華康圓體 Std W5</vt:lpstr>
      <vt:lpstr>Source Han Serif SC</vt:lpstr>
      <vt:lpstr>Segoe Print</vt:lpstr>
      <vt:lpstr>Bodoni MT Black</vt:lpstr>
      <vt:lpstr>AAAAAAAAAAAA）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6-0316-3运动体育竞技PPT模板</dc:title>
  <dc:creator>敬东 潘</dc:creator>
  <cp:lastModifiedBy>wxl</cp:lastModifiedBy>
  <cp:revision>29</cp:revision>
  <dcterms:created xsi:type="dcterms:W3CDTF">2019-03-14T05:34:00Z</dcterms:created>
  <dcterms:modified xsi:type="dcterms:W3CDTF">2019-08-20T08:49:27Z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2052-11.1.0.8894</vt:lpwstr>
  </property>
</Properties>
</file>