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C2386C-9FC3-4764-B5CD-493A84717B6E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81D6AFBC-AB86-4C42-B199-A35C16AB912E}">
      <dgm:prSet phldrT="[文本]"/>
      <dgm:spPr/>
      <dgm:t>
        <a:bodyPr/>
        <a:lstStyle/>
        <a:p>
          <a:r>
            <a:rPr lang="zh-CN" altLang="en-US" dirty="0" smtClean="0"/>
            <a:t>运营状态</a:t>
          </a:r>
          <a:endParaRPr lang="zh-CN" altLang="en-US" dirty="0"/>
        </a:p>
      </dgm:t>
    </dgm:pt>
    <dgm:pt modelId="{61DEB1A2-0392-4E9B-AF98-490165C7FAA2}" type="parTrans" cxnId="{C0482944-2B94-4089-AC68-D5F04BED22C7}">
      <dgm:prSet/>
      <dgm:spPr/>
      <dgm:t>
        <a:bodyPr/>
        <a:lstStyle/>
        <a:p>
          <a:endParaRPr lang="zh-CN" altLang="en-US"/>
        </a:p>
      </dgm:t>
    </dgm:pt>
    <dgm:pt modelId="{2850A1AD-3718-4E5C-B2B3-26876365CADA}" type="sibTrans" cxnId="{C0482944-2B94-4089-AC68-D5F04BED22C7}">
      <dgm:prSet/>
      <dgm:spPr/>
      <dgm:t>
        <a:bodyPr/>
        <a:lstStyle/>
        <a:p>
          <a:endParaRPr lang="zh-CN" altLang="en-US"/>
        </a:p>
      </dgm:t>
    </dgm:pt>
    <dgm:pt modelId="{EC826446-FBC1-4E0D-97F2-B369D654ADA4}">
      <dgm:prSet phldrT="[文本]"/>
      <dgm:spPr/>
      <dgm:t>
        <a:bodyPr/>
        <a:lstStyle/>
        <a:p>
          <a:r>
            <a:rPr lang="zh-CN" altLang="en-US" dirty="0" smtClean="0"/>
            <a:t>正常运营状态</a:t>
          </a:r>
          <a:endParaRPr lang="zh-CN" altLang="en-US" dirty="0"/>
        </a:p>
      </dgm:t>
    </dgm:pt>
    <dgm:pt modelId="{48BF6B65-A6CA-4E17-90D2-F65304EF2190}" type="parTrans" cxnId="{47864A5A-E333-40E7-85EA-5CDD153944BD}">
      <dgm:prSet/>
      <dgm:spPr/>
      <dgm:t>
        <a:bodyPr/>
        <a:lstStyle/>
        <a:p>
          <a:endParaRPr lang="zh-CN" altLang="en-US"/>
        </a:p>
      </dgm:t>
    </dgm:pt>
    <dgm:pt modelId="{3A1B6F98-9AFF-4FF9-8352-0D0AF0D14CB6}" type="sibTrans" cxnId="{47864A5A-E333-40E7-85EA-5CDD153944BD}">
      <dgm:prSet/>
      <dgm:spPr/>
      <dgm:t>
        <a:bodyPr/>
        <a:lstStyle/>
        <a:p>
          <a:endParaRPr lang="zh-CN" altLang="en-US"/>
        </a:p>
      </dgm:t>
    </dgm:pt>
    <dgm:pt modelId="{CF8DC0C2-31E5-4619-9055-CC07F7B056A9}">
      <dgm:prSet phldrT="[文本]"/>
      <dgm:spPr/>
      <dgm:t>
        <a:bodyPr/>
        <a:lstStyle/>
        <a:p>
          <a:r>
            <a:rPr lang="zh-CN" altLang="en-US" dirty="0" smtClean="0"/>
            <a:t>日间运营</a:t>
          </a:r>
          <a:endParaRPr lang="zh-CN" altLang="en-US" dirty="0"/>
        </a:p>
      </dgm:t>
    </dgm:pt>
    <dgm:pt modelId="{8DDDEF08-6BBE-4613-B23B-C833BD6D6974}" type="parTrans" cxnId="{2E06AC26-49A3-4993-A0FE-041B5AB3ACC3}">
      <dgm:prSet/>
      <dgm:spPr/>
      <dgm:t>
        <a:bodyPr/>
        <a:lstStyle/>
        <a:p>
          <a:endParaRPr lang="zh-CN" altLang="en-US"/>
        </a:p>
      </dgm:t>
    </dgm:pt>
    <dgm:pt modelId="{4207C29B-969C-4D2F-9B5C-0474F8C31F88}" type="sibTrans" cxnId="{2E06AC26-49A3-4993-A0FE-041B5AB3ACC3}">
      <dgm:prSet/>
      <dgm:spPr/>
      <dgm:t>
        <a:bodyPr/>
        <a:lstStyle/>
        <a:p>
          <a:endParaRPr lang="zh-CN" altLang="en-US"/>
        </a:p>
      </dgm:t>
    </dgm:pt>
    <dgm:pt modelId="{1094F5A4-F022-4B70-A292-9D3839DA8BDB}">
      <dgm:prSet phldrT="[文本]"/>
      <dgm:spPr/>
      <dgm:t>
        <a:bodyPr/>
        <a:lstStyle/>
        <a:p>
          <a:r>
            <a:rPr lang="zh-CN" altLang="en-US" dirty="0" smtClean="0"/>
            <a:t>夜间维护</a:t>
          </a:r>
          <a:endParaRPr lang="zh-CN" altLang="en-US" dirty="0"/>
        </a:p>
      </dgm:t>
    </dgm:pt>
    <dgm:pt modelId="{A74ACC2D-C598-4915-BAE4-BBC6429085CE}" type="parTrans" cxnId="{9687228E-C8F9-421C-990B-C695015C630C}">
      <dgm:prSet/>
      <dgm:spPr/>
      <dgm:t>
        <a:bodyPr/>
        <a:lstStyle/>
        <a:p>
          <a:endParaRPr lang="zh-CN" altLang="en-US"/>
        </a:p>
      </dgm:t>
    </dgm:pt>
    <dgm:pt modelId="{03B85E18-90FE-4E22-AB57-4B96C6BAFFAF}" type="sibTrans" cxnId="{9687228E-C8F9-421C-990B-C695015C630C}">
      <dgm:prSet/>
      <dgm:spPr/>
      <dgm:t>
        <a:bodyPr/>
        <a:lstStyle/>
        <a:p>
          <a:endParaRPr lang="zh-CN" altLang="en-US"/>
        </a:p>
      </dgm:t>
    </dgm:pt>
    <dgm:pt modelId="{FE334EFE-82E1-4F63-9EA4-F4C6AA5EC304}">
      <dgm:prSet phldrT="[文本]"/>
      <dgm:spPr/>
      <dgm:t>
        <a:bodyPr/>
        <a:lstStyle/>
        <a:p>
          <a:r>
            <a:rPr lang="zh-CN" altLang="en-US" dirty="0" smtClean="0"/>
            <a:t>非正常运营状态</a:t>
          </a:r>
          <a:endParaRPr lang="zh-CN" altLang="en-US" dirty="0"/>
        </a:p>
      </dgm:t>
    </dgm:pt>
    <dgm:pt modelId="{8BA147F8-C433-4C7F-A6BE-A91174AB6EC7}" type="parTrans" cxnId="{413FDE65-FAB6-43D7-9933-35B0675B1432}">
      <dgm:prSet/>
      <dgm:spPr/>
      <dgm:t>
        <a:bodyPr/>
        <a:lstStyle/>
        <a:p>
          <a:endParaRPr lang="zh-CN" altLang="en-US"/>
        </a:p>
      </dgm:t>
    </dgm:pt>
    <dgm:pt modelId="{44DB4BEE-57A2-4929-8634-359514A93E30}" type="sibTrans" cxnId="{413FDE65-FAB6-43D7-9933-35B0675B1432}">
      <dgm:prSet/>
      <dgm:spPr/>
      <dgm:t>
        <a:bodyPr/>
        <a:lstStyle/>
        <a:p>
          <a:endParaRPr lang="zh-CN" altLang="en-US"/>
        </a:p>
      </dgm:t>
    </dgm:pt>
    <dgm:pt modelId="{17C62C2C-F1E7-4760-B0AE-8F8DFDADF3CE}">
      <dgm:prSet phldrT="[文本]"/>
      <dgm:spPr/>
      <dgm:t>
        <a:bodyPr/>
        <a:lstStyle/>
        <a:p>
          <a:r>
            <a:rPr lang="zh-CN" altLang="en-US" dirty="0" smtClean="0"/>
            <a:t>火灾</a:t>
          </a:r>
          <a:endParaRPr lang="zh-CN" altLang="en-US" dirty="0"/>
        </a:p>
      </dgm:t>
    </dgm:pt>
    <dgm:pt modelId="{E705B9C9-247B-4E2F-9810-89818CD57741}" type="parTrans" cxnId="{29F43384-7D46-476B-96E4-6B11B128DBDC}">
      <dgm:prSet/>
      <dgm:spPr/>
      <dgm:t>
        <a:bodyPr/>
        <a:lstStyle/>
        <a:p>
          <a:endParaRPr lang="zh-CN" altLang="en-US"/>
        </a:p>
      </dgm:t>
    </dgm:pt>
    <dgm:pt modelId="{DDD230F0-3F0C-48DC-861A-ED664C8D2071}" type="sibTrans" cxnId="{29F43384-7D46-476B-96E4-6B11B128DBDC}">
      <dgm:prSet/>
      <dgm:spPr/>
      <dgm:t>
        <a:bodyPr/>
        <a:lstStyle/>
        <a:p>
          <a:endParaRPr lang="zh-CN" altLang="en-US"/>
        </a:p>
      </dgm:t>
    </dgm:pt>
    <dgm:pt modelId="{EEEAC05B-A106-4C34-BB5F-AE835F373A16}">
      <dgm:prSet phldrT="[文本]"/>
      <dgm:spPr/>
      <dgm:t>
        <a:bodyPr/>
        <a:lstStyle/>
        <a:p>
          <a:r>
            <a:rPr lang="zh-CN" altLang="en-US" dirty="0" smtClean="0"/>
            <a:t>紧急运营状态</a:t>
          </a:r>
          <a:endParaRPr lang="zh-CN" altLang="en-US" dirty="0"/>
        </a:p>
      </dgm:t>
    </dgm:pt>
    <dgm:pt modelId="{1CC99CEF-84C2-4F0A-98CA-89C667A42A54}" type="parTrans" cxnId="{DC145DD2-E482-4410-97F0-6FE2A1BFAE7E}">
      <dgm:prSet/>
      <dgm:spPr/>
      <dgm:t>
        <a:bodyPr/>
        <a:lstStyle/>
        <a:p>
          <a:endParaRPr lang="zh-CN" altLang="en-US"/>
        </a:p>
      </dgm:t>
    </dgm:pt>
    <dgm:pt modelId="{F9972CB6-5EDB-4C7B-818C-89E3CA6DF716}" type="sibTrans" cxnId="{DC145DD2-E482-4410-97F0-6FE2A1BFAE7E}">
      <dgm:prSet/>
      <dgm:spPr/>
      <dgm:t>
        <a:bodyPr/>
        <a:lstStyle/>
        <a:p>
          <a:endParaRPr lang="zh-CN" altLang="en-US"/>
        </a:p>
      </dgm:t>
    </dgm:pt>
    <dgm:pt modelId="{AF535244-E2CC-4AA8-AC43-EC40E6702A16}">
      <dgm:prSet phldrT="[文本]"/>
      <dgm:spPr/>
      <dgm:t>
        <a:bodyPr/>
        <a:lstStyle/>
        <a:p>
          <a:r>
            <a:rPr lang="zh-CN" altLang="en-US" dirty="0" smtClean="0"/>
            <a:t>高峰运营</a:t>
          </a:r>
          <a:endParaRPr lang="zh-CN" altLang="en-US" dirty="0"/>
        </a:p>
      </dgm:t>
    </dgm:pt>
    <dgm:pt modelId="{CD754080-A118-4C7C-B302-424F2290CCD3}" type="parTrans" cxnId="{64907340-7573-41D8-81B6-26B1194A8BBC}">
      <dgm:prSet/>
      <dgm:spPr/>
      <dgm:t>
        <a:bodyPr/>
        <a:lstStyle/>
        <a:p>
          <a:endParaRPr lang="zh-CN" altLang="en-US"/>
        </a:p>
      </dgm:t>
    </dgm:pt>
    <dgm:pt modelId="{A34EF2A7-9AF9-45B0-85A8-7D02353B51C0}" type="sibTrans" cxnId="{64907340-7573-41D8-81B6-26B1194A8BBC}">
      <dgm:prSet/>
      <dgm:spPr/>
      <dgm:t>
        <a:bodyPr/>
        <a:lstStyle/>
        <a:p>
          <a:endParaRPr lang="zh-CN" altLang="en-US"/>
        </a:p>
      </dgm:t>
    </dgm:pt>
    <dgm:pt modelId="{608BDD42-7523-4438-817E-FF78C2D137C5}">
      <dgm:prSet phldrT="[文本]"/>
      <dgm:spPr/>
      <dgm:t>
        <a:bodyPr/>
        <a:lstStyle/>
        <a:p>
          <a:r>
            <a:rPr lang="zh-CN" altLang="en-US" dirty="0" smtClean="0"/>
            <a:t>非高峰运营</a:t>
          </a:r>
          <a:endParaRPr lang="zh-CN" altLang="en-US" dirty="0"/>
        </a:p>
      </dgm:t>
    </dgm:pt>
    <dgm:pt modelId="{587B861A-0E6A-4F1B-AD8A-D8A9A6D7294E}" type="parTrans" cxnId="{C7869053-457F-4E43-9E2A-5FC216E2DEEA}">
      <dgm:prSet/>
      <dgm:spPr/>
      <dgm:t>
        <a:bodyPr/>
        <a:lstStyle/>
        <a:p>
          <a:endParaRPr lang="zh-CN" altLang="en-US"/>
        </a:p>
      </dgm:t>
    </dgm:pt>
    <dgm:pt modelId="{70EE3295-76D2-46DD-8DF0-6ABF7F8E9432}" type="sibTrans" cxnId="{C7869053-457F-4E43-9E2A-5FC216E2DEEA}">
      <dgm:prSet/>
      <dgm:spPr/>
      <dgm:t>
        <a:bodyPr/>
        <a:lstStyle/>
        <a:p>
          <a:endParaRPr lang="zh-CN" altLang="en-US"/>
        </a:p>
      </dgm:t>
    </dgm:pt>
    <dgm:pt modelId="{0DA3389B-07BA-4DA7-9FBC-0FE9352C814D}">
      <dgm:prSet phldrT="[文本]"/>
      <dgm:spPr/>
      <dgm:t>
        <a:bodyPr/>
        <a:lstStyle/>
        <a:p>
          <a:r>
            <a:rPr lang="zh-CN" altLang="en-US" dirty="0" smtClean="0"/>
            <a:t>夜间晚点</a:t>
          </a:r>
          <a:endParaRPr lang="zh-CN" altLang="en-US" dirty="0"/>
        </a:p>
      </dgm:t>
    </dgm:pt>
    <dgm:pt modelId="{265C97B9-CE5B-4CAD-8D6E-578C6E7BAD1A}" type="parTrans" cxnId="{3D7B3EE8-CD9E-48A4-9AEF-EEFC86190BFA}">
      <dgm:prSet/>
      <dgm:spPr/>
      <dgm:t>
        <a:bodyPr/>
        <a:lstStyle/>
        <a:p>
          <a:endParaRPr lang="zh-CN" altLang="en-US"/>
        </a:p>
      </dgm:t>
    </dgm:pt>
    <dgm:pt modelId="{56A235B2-2D32-43EF-AD5B-AE533B6ADC5A}" type="sibTrans" cxnId="{3D7B3EE8-CD9E-48A4-9AEF-EEFC86190BFA}">
      <dgm:prSet/>
      <dgm:spPr/>
      <dgm:t>
        <a:bodyPr/>
        <a:lstStyle/>
        <a:p>
          <a:endParaRPr lang="zh-CN" altLang="en-US"/>
        </a:p>
      </dgm:t>
    </dgm:pt>
    <dgm:pt modelId="{1A23E666-9773-4985-8F7F-3270F3654DBB}">
      <dgm:prSet phldrT="[文本]"/>
      <dgm:spPr/>
      <dgm:t>
        <a:bodyPr/>
        <a:lstStyle/>
        <a:p>
          <a:r>
            <a:rPr lang="zh-CN" altLang="en-US" dirty="0" smtClean="0"/>
            <a:t>区间读书</a:t>
          </a:r>
          <a:endParaRPr lang="zh-CN" altLang="en-US" dirty="0"/>
        </a:p>
      </dgm:t>
    </dgm:pt>
    <dgm:pt modelId="{BE41880C-0949-42B0-86F9-7ECF064DB85B}" type="parTrans" cxnId="{6E501AAC-5301-462D-834A-EA43D8A99219}">
      <dgm:prSet/>
      <dgm:spPr/>
      <dgm:t>
        <a:bodyPr/>
        <a:lstStyle/>
        <a:p>
          <a:endParaRPr lang="zh-CN" altLang="en-US"/>
        </a:p>
      </dgm:t>
    </dgm:pt>
    <dgm:pt modelId="{61CC6EA5-9BC4-4681-AEFD-681FDCAD9A17}" type="sibTrans" cxnId="{6E501AAC-5301-462D-834A-EA43D8A99219}">
      <dgm:prSet/>
      <dgm:spPr/>
      <dgm:t>
        <a:bodyPr/>
        <a:lstStyle/>
        <a:p>
          <a:endParaRPr lang="zh-CN" altLang="en-US"/>
        </a:p>
      </dgm:t>
    </dgm:pt>
    <dgm:pt modelId="{C0FDDC83-2A61-46D8-BC7D-253689D5D13D}">
      <dgm:prSet phldrT="[文本]"/>
      <dgm:spPr/>
      <dgm:t>
        <a:bodyPr/>
        <a:lstStyle/>
        <a:p>
          <a:r>
            <a:rPr lang="zh-CN" altLang="en-US" dirty="0" smtClean="0"/>
            <a:t>车站乘客过分拥挤</a:t>
          </a:r>
          <a:endParaRPr lang="zh-CN" altLang="en-US" dirty="0"/>
        </a:p>
      </dgm:t>
    </dgm:pt>
    <dgm:pt modelId="{4682258F-7363-4B77-BBED-493057F76379}" type="parTrans" cxnId="{7643E891-F777-4AFA-A84C-1BCE81C4F5D5}">
      <dgm:prSet/>
      <dgm:spPr/>
      <dgm:t>
        <a:bodyPr/>
        <a:lstStyle/>
        <a:p>
          <a:endParaRPr lang="zh-CN" altLang="en-US"/>
        </a:p>
      </dgm:t>
    </dgm:pt>
    <dgm:pt modelId="{A6BF7605-7470-43CD-A4F7-978615D1AA79}" type="sibTrans" cxnId="{7643E891-F777-4AFA-A84C-1BCE81C4F5D5}">
      <dgm:prSet/>
      <dgm:spPr/>
      <dgm:t>
        <a:bodyPr/>
        <a:lstStyle/>
        <a:p>
          <a:endParaRPr lang="zh-CN" altLang="en-US"/>
        </a:p>
      </dgm:t>
    </dgm:pt>
    <dgm:pt modelId="{C9239EB9-562D-4B90-89BA-AEEC921B40D3}">
      <dgm:prSet phldrT="[文本]"/>
      <dgm:spPr/>
      <dgm:t>
        <a:bodyPr/>
        <a:lstStyle/>
        <a:p>
          <a:r>
            <a:rPr lang="zh-CN" altLang="en-US" dirty="0" smtClean="0"/>
            <a:t>道岔故障</a:t>
          </a:r>
          <a:endParaRPr lang="zh-CN" altLang="en-US" dirty="0"/>
        </a:p>
      </dgm:t>
    </dgm:pt>
    <dgm:pt modelId="{FD927D1C-FCC3-427F-9FAA-CD91B079BB90}" type="parTrans" cxnId="{F05FE622-E5F4-4C0D-BE44-3FF6960A0BEE}">
      <dgm:prSet/>
      <dgm:spPr/>
      <dgm:t>
        <a:bodyPr/>
        <a:lstStyle/>
        <a:p>
          <a:endParaRPr lang="zh-CN" altLang="en-US"/>
        </a:p>
      </dgm:t>
    </dgm:pt>
    <dgm:pt modelId="{5AD005AB-F26C-44A4-B016-077630EA51F0}" type="sibTrans" cxnId="{F05FE622-E5F4-4C0D-BE44-3FF6960A0BEE}">
      <dgm:prSet/>
      <dgm:spPr/>
      <dgm:t>
        <a:bodyPr/>
        <a:lstStyle/>
        <a:p>
          <a:endParaRPr lang="zh-CN" altLang="en-US"/>
        </a:p>
      </dgm:t>
    </dgm:pt>
    <dgm:pt modelId="{3E379E7B-CE1B-4981-A283-3A98E46F3202}">
      <dgm:prSet phldrT="[文本]"/>
      <dgm:spPr/>
      <dgm:t>
        <a:bodyPr/>
        <a:lstStyle/>
        <a:p>
          <a:r>
            <a:rPr lang="zh-CN" altLang="en-US" dirty="0" smtClean="0"/>
            <a:t>列车故障</a:t>
          </a:r>
          <a:endParaRPr lang="zh-CN" altLang="en-US" dirty="0"/>
        </a:p>
      </dgm:t>
    </dgm:pt>
    <dgm:pt modelId="{C952890B-BA28-43B8-9363-0CB136EB2F02}" type="parTrans" cxnId="{8374A181-D23A-4BE0-B793-697A53E95F37}">
      <dgm:prSet/>
      <dgm:spPr/>
      <dgm:t>
        <a:bodyPr/>
        <a:lstStyle/>
        <a:p>
          <a:endParaRPr lang="zh-CN" altLang="en-US"/>
        </a:p>
      </dgm:t>
    </dgm:pt>
    <dgm:pt modelId="{1589C928-9EA9-4B74-A887-71E0B14CEDC5}" type="sibTrans" cxnId="{8374A181-D23A-4BE0-B793-697A53E95F37}">
      <dgm:prSet/>
      <dgm:spPr/>
      <dgm:t>
        <a:bodyPr/>
        <a:lstStyle/>
        <a:p>
          <a:endParaRPr lang="zh-CN" altLang="en-US"/>
        </a:p>
      </dgm:t>
    </dgm:pt>
    <dgm:pt modelId="{31BC8CAF-265B-4365-9647-30A1DCBEE14B}">
      <dgm:prSet phldrT="[文本]"/>
      <dgm:spPr/>
      <dgm:t>
        <a:bodyPr/>
        <a:lstStyle/>
        <a:p>
          <a:r>
            <a:rPr lang="zh-CN" altLang="en-US" dirty="0" smtClean="0"/>
            <a:t>系统故障</a:t>
          </a:r>
          <a:endParaRPr lang="zh-CN" altLang="en-US" dirty="0"/>
        </a:p>
      </dgm:t>
    </dgm:pt>
    <dgm:pt modelId="{7CED8C64-6CD3-436A-A864-6900A193A879}" type="parTrans" cxnId="{29050B3E-6438-4E84-901A-DFE7AAB660FE}">
      <dgm:prSet/>
      <dgm:spPr/>
      <dgm:t>
        <a:bodyPr/>
        <a:lstStyle/>
        <a:p>
          <a:endParaRPr lang="zh-CN" altLang="en-US"/>
        </a:p>
      </dgm:t>
    </dgm:pt>
    <dgm:pt modelId="{E3A84835-B58C-4EB0-8123-AC09009F75CB}" type="sibTrans" cxnId="{29050B3E-6438-4E84-901A-DFE7AAB660FE}">
      <dgm:prSet/>
      <dgm:spPr/>
      <dgm:t>
        <a:bodyPr/>
        <a:lstStyle/>
        <a:p>
          <a:endParaRPr lang="zh-CN" altLang="en-US"/>
        </a:p>
      </dgm:t>
    </dgm:pt>
    <dgm:pt modelId="{1A84E416-F048-4FE6-AE0F-DDD0ADA8D1E8}">
      <dgm:prSet phldrT="[文本]"/>
      <dgm:spPr/>
      <dgm:t>
        <a:bodyPr/>
        <a:lstStyle/>
        <a:p>
          <a:r>
            <a:rPr lang="zh-CN" altLang="en-US" dirty="0" smtClean="0"/>
            <a:t>水灾</a:t>
          </a:r>
          <a:endParaRPr lang="zh-CN" altLang="en-US" dirty="0"/>
        </a:p>
      </dgm:t>
    </dgm:pt>
    <dgm:pt modelId="{69640B03-6740-43FE-93B8-2D1FB7F4BC30}" type="parTrans" cxnId="{6ED2BE2E-2B73-4023-B93A-48967E53AC21}">
      <dgm:prSet/>
      <dgm:spPr/>
      <dgm:t>
        <a:bodyPr/>
        <a:lstStyle/>
        <a:p>
          <a:endParaRPr lang="zh-CN" altLang="en-US"/>
        </a:p>
      </dgm:t>
    </dgm:pt>
    <dgm:pt modelId="{68EC7498-58F8-4775-86D5-7584A16C48C1}" type="sibTrans" cxnId="{6ED2BE2E-2B73-4023-B93A-48967E53AC21}">
      <dgm:prSet/>
      <dgm:spPr/>
      <dgm:t>
        <a:bodyPr/>
        <a:lstStyle/>
        <a:p>
          <a:endParaRPr lang="zh-CN" altLang="en-US"/>
        </a:p>
      </dgm:t>
    </dgm:pt>
    <dgm:pt modelId="{4EEA6EF2-1E5F-44F4-B528-34CE2F038158}">
      <dgm:prSet phldrT="[文本]"/>
      <dgm:spPr/>
      <dgm:t>
        <a:bodyPr/>
        <a:lstStyle/>
        <a:p>
          <a:r>
            <a:rPr lang="zh-CN" altLang="en-US" dirty="0" smtClean="0"/>
            <a:t>地震</a:t>
          </a:r>
          <a:endParaRPr lang="zh-CN" altLang="en-US" dirty="0"/>
        </a:p>
      </dgm:t>
    </dgm:pt>
    <dgm:pt modelId="{ED3F1404-5C44-437E-93AF-DA937328C125}" type="parTrans" cxnId="{F2D8294B-0FFE-499F-8849-620122FA0C57}">
      <dgm:prSet/>
      <dgm:spPr/>
      <dgm:t>
        <a:bodyPr/>
        <a:lstStyle/>
        <a:p>
          <a:endParaRPr lang="zh-CN" altLang="en-US"/>
        </a:p>
      </dgm:t>
    </dgm:pt>
    <dgm:pt modelId="{A43D65FC-9592-46F6-A66C-715730C632E9}" type="sibTrans" cxnId="{F2D8294B-0FFE-499F-8849-620122FA0C57}">
      <dgm:prSet/>
      <dgm:spPr/>
      <dgm:t>
        <a:bodyPr/>
        <a:lstStyle/>
        <a:p>
          <a:endParaRPr lang="zh-CN" altLang="en-US"/>
        </a:p>
      </dgm:t>
    </dgm:pt>
    <dgm:pt modelId="{C23F5DDF-AD3E-475E-A5D1-A51380D6D6EF}" type="pres">
      <dgm:prSet presAssocID="{64C2386C-9FC3-4764-B5CD-493A84717B6E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3539A97-40FE-4D60-8B69-F4DE163500B1}" type="pres">
      <dgm:prSet presAssocID="{81D6AFBC-AB86-4C42-B199-A35C16AB912E}" presName="hierRoot1" presStyleCnt="0">
        <dgm:presLayoutVars>
          <dgm:hierBranch val="init"/>
        </dgm:presLayoutVars>
      </dgm:prSet>
      <dgm:spPr/>
    </dgm:pt>
    <dgm:pt modelId="{905F8905-D06C-4A4A-AA8F-377723FCFF60}" type="pres">
      <dgm:prSet presAssocID="{81D6AFBC-AB86-4C42-B199-A35C16AB912E}" presName="rootComposite1" presStyleCnt="0"/>
      <dgm:spPr/>
    </dgm:pt>
    <dgm:pt modelId="{F8C7A631-1B8E-4237-9F2D-2CE43735A3EA}" type="pres">
      <dgm:prSet presAssocID="{81D6AFBC-AB86-4C42-B199-A35C16AB912E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C867351-A3D0-4A94-9ADD-75CAE6BB4B58}" type="pres">
      <dgm:prSet presAssocID="{81D6AFBC-AB86-4C42-B199-A35C16AB912E}" presName="topArc1" presStyleLbl="parChTrans1D1" presStyleIdx="0" presStyleCnt="34"/>
      <dgm:spPr/>
    </dgm:pt>
    <dgm:pt modelId="{CF1A8D7F-FED8-4A25-B6E1-D596013B8F71}" type="pres">
      <dgm:prSet presAssocID="{81D6AFBC-AB86-4C42-B199-A35C16AB912E}" presName="bottomArc1" presStyleLbl="parChTrans1D1" presStyleIdx="1" presStyleCnt="34"/>
      <dgm:spPr/>
    </dgm:pt>
    <dgm:pt modelId="{D874A2F3-95A9-4AC3-A827-F19CFC5BFE44}" type="pres">
      <dgm:prSet presAssocID="{81D6AFBC-AB86-4C42-B199-A35C16AB912E}" presName="topConnNode1" presStyleLbl="node1" presStyleIdx="0" presStyleCnt="0"/>
      <dgm:spPr/>
      <dgm:t>
        <a:bodyPr/>
        <a:lstStyle/>
        <a:p>
          <a:endParaRPr lang="zh-CN" altLang="en-US"/>
        </a:p>
      </dgm:t>
    </dgm:pt>
    <dgm:pt modelId="{9C67496B-98B7-4E47-8B66-9BFEF649850F}" type="pres">
      <dgm:prSet presAssocID="{81D6AFBC-AB86-4C42-B199-A35C16AB912E}" presName="hierChild2" presStyleCnt="0"/>
      <dgm:spPr/>
    </dgm:pt>
    <dgm:pt modelId="{347098CF-A3AF-4DB2-B4CB-339A34FD2664}" type="pres">
      <dgm:prSet presAssocID="{48BF6B65-A6CA-4E17-90D2-F65304EF2190}" presName="Name28" presStyleLbl="parChTrans1D2" presStyleIdx="0" presStyleCnt="3"/>
      <dgm:spPr/>
      <dgm:t>
        <a:bodyPr/>
        <a:lstStyle/>
        <a:p>
          <a:endParaRPr lang="zh-CN" altLang="en-US"/>
        </a:p>
      </dgm:t>
    </dgm:pt>
    <dgm:pt modelId="{0767AD5B-E05E-49DF-939D-CA3F18EA7741}" type="pres">
      <dgm:prSet presAssocID="{EC826446-FBC1-4E0D-97F2-B369D654ADA4}" presName="hierRoot2" presStyleCnt="0">
        <dgm:presLayoutVars>
          <dgm:hierBranch val="init"/>
        </dgm:presLayoutVars>
      </dgm:prSet>
      <dgm:spPr/>
    </dgm:pt>
    <dgm:pt modelId="{88EF5449-9B02-4EF0-B647-64D484FD930B}" type="pres">
      <dgm:prSet presAssocID="{EC826446-FBC1-4E0D-97F2-B369D654ADA4}" presName="rootComposite2" presStyleCnt="0"/>
      <dgm:spPr/>
    </dgm:pt>
    <dgm:pt modelId="{EA7D0A7D-0969-44E1-B62D-1B80B5DAAAC2}" type="pres">
      <dgm:prSet presAssocID="{EC826446-FBC1-4E0D-97F2-B369D654ADA4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593D4E6-BBA1-40BE-B0FF-22216D26D555}" type="pres">
      <dgm:prSet presAssocID="{EC826446-FBC1-4E0D-97F2-B369D654ADA4}" presName="topArc2" presStyleLbl="parChTrans1D1" presStyleIdx="2" presStyleCnt="34"/>
      <dgm:spPr/>
    </dgm:pt>
    <dgm:pt modelId="{4DCE89DF-F5BA-4383-9FC6-62B977CDD127}" type="pres">
      <dgm:prSet presAssocID="{EC826446-FBC1-4E0D-97F2-B369D654ADA4}" presName="bottomArc2" presStyleLbl="parChTrans1D1" presStyleIdx="3" presStyleCnt="34"/>
      <dgm:spPr/>
    </dgm:pt>
    <dgm:pt modelId="{63944FBB-8BC0-47FF-A3A9-E4C88FBC4209}" type="pres">
      <dgm:prSet presAssocID="{EC826446-FBC1-4E0D-97F2-B369D654ADA4}" presName="topConnNode2" presStyleLbl="node2" presStyleIdx="0" presStyleCnt="0"/>
      <dgm:spPr/>
      <dgm:t>
        <a:bodyPr/>
        <a:lstStyle/>
        <a:p>
          <a:endParaRPr lang="zh-CN" altLang="en-US"/>
        </a:p>
      </dgm:t>
    </dgm:pt>
    <dgm:pt modelId="{C945CF2A-F42A-4C6F-8F8B-274F6849A348}" type="pres">
      <dgm:prSet presAssocID="{EC826446-FBC1-4E0D-97F2-B369D654ADA4}" presName="hierChild4" presStyleCnt="0"/>
      <dgm:spPr/>
    </dgm:pt>
    <dgm:pt modelId="{032DFF47-A135-48AC-B5F0-D844A0A004A7}" type="pres">
      <dgm:prSet presAssocID="{8DDDEF08-6BBE-4613-B23B-C833BD6D6974}" presName="Name28" presStyleLbl="parChTrans1D3" presStyleIdx="0" presStyleCnt="11"/>
      <dgm:spPr/>
      <dgm:t>
        <a:bodyPr/>
        <a:lstStyle/>
        <a:p>
          <a:endParaRPr lang="zh-CN" altLang="en-US"/>
        </a:p>
      </dgm:t>
    </dgm:pt>
    <dgm:pt modelId="{E4F14EBE-5B53-41B5-9B8A-4480839DDA72}" type="pres">
      <dgm:prSet presAssocID="{CF8DC0C2-31E5-4619-9055-CC07F7B056A9}" presName="hierRoot2" presStyleCnt="0">
        <dgm:presLayoutVars>
          <dgm:hierBranch val="init"/>
        </dgm:presLayoutVars>
      </dgm:prSet>
      <dgm:spPr/>
    </dgm:pt>
    <dgm:pt modelId="{82964FD3-0B32-4289-92DF-892817F7ACEB}" type="pres">
      <dgm:prSet presAssocID="{CF8DC0C2-31E5-4619-9055-CC07F7B056A9}" presName="rootComposite2" presStyleCnt="0"/>
      <dgm:spPr/>
    </dgm:pt>
    <dgm:pt modelId="{94329D0A-0CDF-43F8-8C4A-3A3792CBD254}" type="pres">
      <dgm:prSet presAssocID="{CF8DC0C2-31E5-4619-9055-CC07F7B056A9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5DEE814-4EBA-4852-A9AF-40A3E551A73D}" type="pres">
      <dgm:prSet presAssocID="{CF8DC0C2-31E5-4619-9055-CC07F7B056A9}" presName="topArc2" presStyleLbl="parChTrans1D1" presStyleIdx="4" presStyleCnt="34"/>
      <dgm:spPr/>
    </dgm:pt>
    <dgm:pt modelId="{8CA03DDF-CBB5-4AF8-A606-39FBC983E4BB}" type="pres">
      <dgm:prSet presAssocID="{CF8DC0C2-31E5-4619-9055-CC07F7B056A9}" presName="bottomArc2" presStyleLbl="parChTrans1D1" presStyleIdx="5" presStyleCnt="34"/>
      <dgm:spPr/>
    </dgm:pt>
    <dgm:pt modelId="{31B9EF32-7EB7-40D5-AA2C-5B310447D9DD}" type="pres">
      <dgm:prSet presAssocID="{CF8DC0C2-31E5-4619-9055-CC07F7B056A9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2378BE97-ED3E-489F-818C-3E6864F1B0B7}" type="pres">
      <dgm:prSet presAssocID="{CF8DC0C2-31E5-4619-9055-CC07F7B056A9}" presName="hierChild4" presStyleCnt="0"/>
      <dgm:spPr/>
    </dgm:pt>
    <dgm:pt modelId="{1F5D88E4-C5D1-4739-BDBC-E707AF983531}" type="pres">
      <dgm:prSet presAssocID="{CD754080-A118-4C7C-B302-424F2290CCD3}" presName="Name28" presStyleLbl="parChTrans1D4" presStyleIdx="0" presStyleCnt="2"/>
      <dgm:spPr/>
      <dgm:t>
        <a:bodyPr/>
        <a:lstStyle/>
        <a:p>
          <a:endParaRPr lang="zh-CN" altLang="en-US"/>
        </a:p>
      </dgm:t>
    </dgm:pt>
    <dgm:pt modelId="{0573AD36-41F0-418D-ACF0-46A719FB0DC7}" type="pres">
      <dgm:prSet presAssocID="{AF535244-E2CC-4AA8-AC43-EC40E6702A16}" presName="hierRoot2" presStyleCnt="0">
        <dgm:presLayoutVars>
          <dgm:hierBranch val="init"/>
        </dgm:presLayoutVars>
      </dgm:prSet>
      <dgm:spPr/>
    </dgm:pt>
    <dgm:pt modelId="{6E9DEDDF-87F0-4D8C-A7B4-F39988EB5418}" type="pres">
      <dgm:prSet presAssocID="{AF535244-E2CC-4AA8-AC43-EC40E6702A16}" presName="rootComposite2" presStyleCnt="0"/>
      <dgm:spPr/>
    </dgm:pt>
    <dgm:pt modelId="{4887EAB5-193D-439A-AFAA-ED02138F5A10}" type="pres">
      <dgm:prSet presAssocID="{AF535244-E2CC-4AA8-AC43-EC40E6702A16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A5282A0-0876-4AFE-A5C1-C239E37083DE}" type="pres">
      <dgm:prSet presAssocID="{AF535244-E2CC-4AA8-AC43-EC40E6702A16}" presName="topArc2" presStyleLbl="parChTrans1D1" presStyleIdx="6" presStyleCnt="34"/>
      <dgm:spPr/>
    </dgm:pt>
    <dgm:pt modelId="{0D5F8FC3-9B75-4A4B-8E45-A6E4CA704318}" type="pres">
      <dgm:prSet presAssocID="{AF535244-E2CC-4AA8-AC43-EC40E6702A16}" presName="bottomArc2" presStyleLbl="parChTrans1D1" presStyleIdx="7" presStyleCnt="34"/>
      <dgm:spPr/>
    </dgm:pt>
    <dgm:pt modelId="{83385EFB-3EAD-483C-80DC-31557F0AD459}" type="pres">
      <dgm:prSet presAssocID="{AF535244-E2CC-4AA8-AC43-EC40E6702A16}" presName="topConnNode2" presStyleLbl="node4" presStyleIdx="0" presStyleCnt="0"/>
      <dgm:spPr/>
      <dgm:t>
        <a:bodyPr/>
        <a:lstStyle/>
        <a:p>
          <a:endParaRPr lang="zh-CN" altLang="en-US"/>
        </a:p>
      </dgm:t>
    </dgm:pt>
    <dgm:pt modelId="{F09F9A95-34B4-456A-9B78-CCF032B0E029}" type="pres">
      <dgm:prSet presAssocID="{AF535244-E2CC-4AA8-AC43-EC40E6702A16}" presName="hierChild4" presStyleCnt="0"/>
      <dgm:spPr/>
    </dgm:pt>
    <dgm:pt modelId="{B67F1233-8FC8-491A-95D9-BE67026671F1}" type="pres">
      <dgm:prSet presAssocID="{AF535244-E2CC-4AA8-AC43-EC40E6702A16}" presName="hierChild5" presStyleCnt="0"/>
      <dgm:spPr/>
    </dgm:pt>
    <dgm:pt modelId="{B674F12A-B5BF-4EA2-9A31-F749309ECBF7}" type="pres">
      <dgm:prSet presAssocID="{587B861A-0E6A-4F1B-AD8A-D8A9A6D7294E}" presName="Name28" presStyleLbl="parChTrans1D4" presStyleIdx="1" presStyleCnt="2"/>
      <dgm:spPr/>
      <dgm:t>
        <a:bodyPr/>
        <a:lstStyle/>
        <a:p>
          <a:endParaRPr lang="zh-CN" altLang="en-US"/>
        </a:p>
      </dgm:t>
    </dgm:pt>
    <dgm:pt modelId="{82F86C70-2CED-4075-89AA-EC3ACE1A89AA}" type="pres">
      <dgm:prSet presAssocID="{608BDD42-7523-4438-817E-FF78C2D137C5}" presName="hierRoot2" presStyleCnt="0">
        <dgm:presLayoutVars>
          <dgm:hierBranch val="init"/>
        </dgm:presLayoutVars>
      </dgm:prSet>
      <dgm:spPr/>
    </dgm:pt>
    <dgm:pt modelId="{7AC2642F-5792-4624-A5C3-5F04333D542F}" type="pres">
      <dgm:prSet presAssocID="{608BDD42-7523-4438-817E-FF78C2D137C5}" presName="rootComposite2" presStyleCnt="0"/>
      <dgm:spPr/>
    </dgm:pt>
    <dgm:pt modelId="{219E52B8-0016-403C-927C-7FA7933E163D}" type="pres">
      <dgm:prSet presAssocID="{608BDD42-7523-4438-817E-FF78C2D137C5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B42FB36-A18F-4AA6-B940-ECE3EE90B8CA}" type="pres">
      <dgm:prSet presAssocID="{608BDD42-7523-4438-817E-FF78C2D137C5}" presName="topArc2" presStyleLbl="parChTrans1D1" presStyleIdx="8" presStyleCnt="34"/>
      <dgm:spPr/>
    </dgm:pt>
    <dgm:pt modelId="{99F56B18-34E6-46FF-A05C-61038B8A1D89}" type="pres">
      <dgm:prSet presAssocID="{608BDD42-7523-4438-817E-FF78C2D137C5}" presName="bottomArc2" presStyleLbl="parChTrans1D1" presStyleIdx="9" presStyleCnt="34"/>
      <dgm:spPr/>
    </dgm:pt>
    <dgm:pt modelId="{F7702992-3618-4103-8CCF-2ACA9BD1C4CF}" type="pres">
      <dgm:prSet presAssocID="{608BDD42-7523-4438-817E-FF78C2D137C5}" presName="topConnNode2" presStyleLbl="node4" presStyleIdx="0" presStyleCnt="0"/>
      <dgm:spPr/>
      <dgm:t>
        <a:bodyPr/>
        <a:lstStyle/>
        <a:p>
          <a:endParaRPr lang="zh-CN" altLang="en-US"/>
        </a:p>
      </dgm:t>
    </dgm:pt>
    <dgm:pt modelId="{BF0C3F83-4C81-4E0F-AF34-4B71794CB645}" type="pres">
      <dgm:prSet presAssocID="{608BDD42-7523-4438-817E-FF78C2D137C5}" presName="hierChild4" presStyleCnt="0"/>
      <dgm:spPr/>
    </dgm:pt>
    <dgm:pt modelId="{681DD44C-0608-4D53-80F2-2C36D2A40E69}" type="pres">
      <dgm:prSet presAssocID="{608BDD42-7523-4438-817E-FF78C2D137C5}" presName="hierChild5" presStyleCnt="0"/>
      <dgm:spPr/>
    </dgm:pt>
    <dgm:pt modelId="{D762E36A-3E88-4295-BCDF-A4A1E96720F6}" type="pres">
      <dgm:prSet presAssocID="{CF8DC0C2-31E5-4619-9055-CC07F7B056A9}" presName="hierChild5" presStyleCnt="0"/>
      <dgm:spPr/>
    </dgm:pt>
    <dgm:pt modelId="{4F7192CE-7098-40CA-A9F7-AD9DB7CB3411}" type="pres">
      <dgm:prSet presAssocID="{A74ACC2D-C598-4915-BAE4-BBC6429085CE}" presName="Name28" presStyleLbl="parChTrans1D3" presStyleIdx="1" presStyleCnt="11"/>
      <dgm:spPr/>
      <dgm:t>
        <a:bodyPr/>
        <a:lstStyle/>
        <a:p>
          <a:endParaRPr lang="zh-CN" altLang="en-US"/>
        </a:p>
      </dgm:t>
    </dgm:pt>
    <dgm:pt modelId="{1E4607FA-C4E0-40A7-A800-CE4F25D14F7E}" type="pres">
      <dgm:prSet presAssocID="{1094F5A4-F022-4B70-A292-9D3839DA8BDB}" presName="hierRoot2" presStyleCnt="0">
        <dgm:presLayoutVars>
          <dgm:hierBranch val="init"/>
        </dgm:presLayoutVars>
      </dgm:prSet>
      <dgm:spPr/>
    </dgm:pt>
    <dgm:pt modelId="{49969736-2B8C-4634-9E5A-76A243DA3E5F}" type="pres">
      <dgm:prSet presAssocID="{1094F5A4-F022-4B70-A292-9D3839DA8BDB}" presName="rootComposite2" presStyleCnt="0"/>
      <dgm:spPr/>
    </dgm:pt>
    <dgm:pt modelId="{00A030D7-A1F4-45A2-8D10-BF13CF10E570}" type="pres">
      <dgm:prSet presAssocID="{1094F5A4-F022-4B70-A292-9D3839DA8BD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6552DB-CF29-4E63-B4C1-4574DB8F945D}" type="pres">
      <dgm:prSet presAssocID="{1094F5A4-F022-4B70-A292-9D3839DA8BDB}" presName="topArc2" presStyleLbl="parChTrans1D1" presStyleIdx="10" presStyleCnt="34"/>
      <dgm:spPr/>
    </dgm:pt>
    <dgm:pt modelId="{002D6E80-DFC5-4DCE-82FE-4955C13CC5E5}" type="pres">
      <dgm:prSet presAssocID="{1094F5A4-F022-4B70-A292-9D3839DA8BDB}" presName="bottomArc2" presStyleLbl="parChTrans1D1" presStyleIdx="11" presStyleCnt="34"/>
      <dgm:spPr/>
    </dgm:pt>
    <dgm:pt modelId="{99D0DECC-4CD4-40A9-BF05-BB7EEDB04765}" type="pres">
      <dgm:prSet presAssocID="{1094F5A4-F022-4B70-A292-9D3839DA8BDB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B97E71A1-6FD8-41A1-90AB-B2CE9E048611}" type="pres">
      <dgm:prSet presAssocID="{1094F5A4-F022-4B70-A292-9D3839DA8BDB}" presName="hierChild4" presStyleCnt="0"/>
      <dgm:spPr/>
    </dgm:pt>
    <dgm:pt modelId="{7332A318-2FC5-49FC-85EE-13AD01376CE9}" type="pres">
      <dgm:prSet presAssocID="{1094F5A4-F022-4B70-A292-9D3839DA8BDB}" presName="hierChild5" presStyleCnt="0"/>
      <dgm:spPr/>
    </dgm:pt>
    <dgm:pt modelId="{2477E485-3E2B-4DFA-9B04-34D59B5185DC}" type="pres">
      <dgm:prSet presAssocID="{EC826446-FBC1-4E0D-97F2-B369D654ADA4}" presName="hierChild5" presStyleCnt="0"/>
      <dgm:spPr/>
    </dgm:pt>
    <dgm:pt modelId="{526F4E82-C380-4F72-A906-C0AAF34E918B}" type="pres">
      <dgm:prSet presAssocID="{8BA147F8-C433-4C7F-A6BE-A91174AB6EC7}" presName="Name28" presStyleLbl="parChTrans1D2" presStyleIdx="1" presStyleCnt="3"/>
      <dgm:spPr/>
      <dgm:t>
        <a:bodyPr/>
        <a:lstStyle/>
        <a:p>
          <a:endParaRPr lang="zh-CN" altLang="en-US"/>
        </a:p>
      </dgm:t>
    </dgm:pt>
    <dgm:pt modelId="{EE4B66D3-4583-407F-980E-8D8C5AEE0FF4}" type="pres">
      <dgm:prSet presAssocID="{FE334EFE-82E1-4F63-9EA4-F4C6AA5EC304}" presName="hierRoot2" presStyleCnt="0">
        <dgm:presLayoutVars>
          <dgm:hierBranch val="init"/>
        </dgm:presLayoutVars>
      </dgm:prSet>
      <dgm:spPr/>
    </dgm:pt>
    <dgm:pt modelId="{051E3FBC-A4A3-4917-8B07-7A7630A04477}" type="pres">
      <dgm:prSet presAssocID="{FE334EFE-82E1-4F63-9EA4-F4C6AA5EC304}" presName="rootComposite2" presStyleCnt="0"/>
      <dgm:spPr/>
    </dgm:pt>
    <dgm:pt modelId="{E3E56F2A-5D76-43CA-B307-9035D3D2FFED}" type="pres">
      <dgm:prSet presAssocID="{FE334EFE-82E1-4F63-9EA4-F4C6AA5EC304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4E29F09-5639-48E0-B62A-F0F1BC070489}" type="pres">
      <dgm:prSet presAssocID="{FE334EFE-82E1-4F63-9EA4-F4C6AA5EC304}" presName="topArc2" presStyleLbl="parChTrans1D1" presStyleIdx="12" presStyleCnt="34"/>
      <dgm:spPr/>
    </dgm:pt>
    <dgm:pt modelId="{CA80E2C5-04EE-4BB2-9E68-EEF93BDEF257}" type="pres">
      <dgm:prSet presAssocID="{FE334EFE-82E1-4F63-9EA4-F4C6AA5EC304}" presName="bottomArc2" presStyleLbl="parChTrans1D1" presStyleIdx="13" presStyleCnt="34"/>
      <dgm:spPr/>
    </dgm:pt>
    <dgm:pt modelId="{3BC986F8-3620-4400-857C-F7F1BE14613D}" type="pres">
      <dgm:prSet presAssocID="{FE334EFE-82E1-4F63-9EA4-F4C6AA5EC304}" presName="topConnNode2" presStyleLbl="node2" presStyleIdx="0" presStyleCnt="0"/>
      <dgm:spPr/>
      <dgm:t>
        <a:bodyPr/>
        <a:lstStyle/>
        <a:p>
          <a:endParaRPr lang="zh-CN" altLang="en-US"/>
        </a:p>
      </dgm:t>
    </dgm:pt>
    <dgm:pt modelId="{06166D8E-EBD9-4252-89EA-8C69900BC0D1}" type="pres">
      <dgm:prSet presAssocID="{FE334EFE-82E1-4F63-9EA4-F4C6AA5EC304}" presName="hierChild4" presStyleCnt="0"/>
      <dgm:spPr/>
    </dgm:pt>
    <dgm:pt modelId="{9CF40B4C-13FF-4F4D-B416-05BA53906692}" type="pres">
      <dgm:prSet presAssocID="{265C97B9-CE5B-4CAD-8D6E-578C6E7BAD1A}" presName="Name28" presStyleLbl="parChTrans1D3" presStyleIdx="2" presStyleCnt="11"/>
      <dgm:spPr/>
      <dgm:t>
        <a:bodyPr/>
        <a:lstStyle/>
        <a:p>
          <a:endParaRPr lang="zh-CN" altLang="en-US"/>
        </a:p>
      </dgm:t>
    </dgm:pt>
    <dgm:pt modelId="{11B49CCC-0EDE-4940-AF8D-05F849A612E5}" type="pres">
      <dgm:prSet presAssocID="{0DA3389B-07BA-4DA7-9FBC-0FE9352C814D}" presName="hierRoot2" presStyleCnt="0">
        <dgm:presLayoutVars>
          <dgm:hierBranch val="init"/>
        </dgm:presLayoutVars>
      </dgm:prSet>
      <dgm:spPr/>
    </dgm:pt>
    <dgm:pt modelId="{3AD76727-D755-414B-B41C-4BF2AE118DD1}" type="pres">
      <dgm:prSet presAssocID="{0DA3389B-07BA-4DA7-9FBC-0FE9352C814D}" presName="rootComposite2" presStyleCnt="0"/>
      <dgm:spPr/>
    </dgm:pt>
    <dgm:pt modelId="{7737E7BF-448F-40E9-AD3E-3DF01420DA6C}" type="pres">
      <dgm:prSet presAssocID="{0DA3389B-07BA-4DA7-9FBC-0FE9352C814D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869C9B8-235D-450A-821A-EBC3FC91605E}" type="pres">
      <dgm:prSet presAssocID="{0DA3389B-07BA-4DA7-9FBC-0FE9352C814D}" presName="topArc2" presStyleLbl="parChTrans1D1" presStyleIdx="14" presStyleCnt="34"/>
      <dgm:spPr/>
    </dgm:pt>
    <dgm:pt modelId="{C48CD908-1EC9-4EAB-8D2A-A5B5DA47A6B0}" type="pres">
      <dgm:prSet presAssocID="{0DA3389B-07BA-4DA7-9FBC-0FE9352C814D}" presName="bottomArc2" presStyleLbl="parChTrans1D1" presStyleIdx="15" presStyleCnt="34"/>
      <dgm:spPr/>
    </dgm:pt>
    <dgm:pt modelId="{207B7225-1072-493D-BDD3-04B48626175F}" type="pres">
      <dgm:prSet presAssocID="{0DA3389B-07BA-4DA7-9FBC-0FE9352C814D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CF4F292A-AA1E-4B80-96D6-D7439EBEF08F}" type="pres">
      <dgm:prSet presAssocID="{0DA3389B-07BA-4DA7-9FBC-0FE9352C814D}" presName="hierChild4" presStyleCnt="0"/>
      <dgm:spPr/>
    </dgm:pt>
    <dgm:pt modelId="{19A08534-CDE9-41FB-B300-56A1E5234C41}" type="pres">
      <dgm:prSet presAssocID="{0DA3389B-07BA-4DA7-9FBC-0FE9352C814D}" presName="hierChild5" presStyleCnt="0"/>
      <dgm:spPr/>
    </dgm:pt>
    <dgm:pt modelId="{3422EB37-0311-41FB-96AE-42A9781FB39F}" type="pres">
      <dgm:prSet presAssocID="{BE41880C-0949-42B0-86F9-7ECF064DB85B}" presName="Name28" presStyleLbl="parChTrans1D3" presStyleIdx="3" presStyleCnt="11"/>
      <dgm:spPr/>
      <dgm:t>
        <a:bodyPr/>
        <a:lstStyle/>
        <a:p>
          <a:endParaRPr lang="zh-CN" altLang="en-US"/>
        </a:p>
      </dgm:t>
    </dgm:pt>
    <dgm:pt modelId="{E5ED6D7B-DCF7-498D-8F61-0BFA1BFCCC42}" type="pres">
      <dgm:prSet presAssocID="{1A23E666-9773-4985-8F7F-3270F3654DBB}" presName="hierRoot2" presStyleCnt="0">
        <dgm:presLayoutVars>
          <dgm:hierBranch val="init"/>
        </dgm:presLayoutVars>
      </dgm:prSet>
      <dgm:spPr/>
    </dgm:pt>
    <dgm:pt modelId="{5493E84F-9D8C-4305-AF50-7390A8160B2A}" type="pres">
      <dgm:prSet presAssocID="{1A23E666-9773-4985-8F7F-3270F3654DBB}" presName="rootComposite2" presStyleCnt="0"/>
      <dgm:spPr/>
    </dgm:pt>
    <dgm:pt modelId="{8FC7CF6E-FD8A-4497-AAA3-DC4B0F314D39}" type="pres">
      <dgm:prSet presAssocID="{1A23E666-9773-4985-8F7F-3270F3654DB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D2CC4E-68C4-4770-8A75-DA37633FD0F3}" type="pres">
      <dgm:prSet presAssocID="{1A23E666-9773-4985-8F7F-3270F3654DBB}" presName="topArc2" presStyleLbl="parChTrans1D1" presStyleIdx="16" presStyleCnt="34"/>
      <dgm:spPr/>
    </dgm:pt>
    <dgm:pt modelId="{2AE0EF5F-E497-49B4-AEF6-238D20F57423}" type="pres">
      <dgm:prSet presAssocID="{1A23E666-9773-4985-8F7F-3270F3654DBB}" presName="bottomArc2" presStyleLbl="parChTrans1D1" presStyleIdx="17" presStyleCnt="34"/>
      <dgm:spPr/>
    </dgm:pt>
    <dgm:pt modelId="{F513B602-E49E-4888-AB02-9048F1309EDF}" type="pres">
      <dgm:prSet presAssocID="{1A23E666-9773-4985-8F7F-3270F3654DBB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720716F6-0F9C-44B2-A40F-1F028B50D2F7}" type="pres">
      <dgm:prSet presAssocID="{1A23E666-9773-4985-8F7F-3270F3654DBB}" presName="hierChild4" presStyleCnt="0"/>
      <dgm:spPr/>
    </dgm:pt>
    <dgm:pt modelId="{E9573786-F153-4416-B51B-64FDAC6C492A}" type="pres">
      <dgm:prSet presAssocID="{1A23E666-9773-4985-8F7F-3270F3654DBB}" presName="hierChild5" presStyleCnt="0"/>
      <dgm:spPr/>
    </dgm:pt>
    <dgm:pt modelId="{93BF44A4-11D3-4BFD-A453-12AB95879DF5}" type="pres">
      <dgm:prSet presAssocID="{4682258F-7363-4B77-BBED-493057F76379}" presName="Name28" presStyleLbl="parChTrans1D3" presStyleIdx="4" presStyleCnt="11"/>
      <dgm:spPr/>
      <dgm:t>
        <a:bodyPr/>
        <a:lstStyle/>
        <a:p>
          <a:endParaRPr lang="zh-CN" altLang="en-US"/>
        </a:p>
      </dgm:t>
    </dgm:pt>
    <dgm:pt modelId="{EA05B137-B88D-4087-9B11-270E0DE7CC94}" type="pres">
      <dgm:prSet presAssocID="{C0FDDC83-2A61-46D8-BC7D-253689D5D13D}" presName="hierRoot2" presStyleCnt="0">
        <dgm:presLayoutVars>
          <dgm:hierBranch val="init"/>
        </dgm:presLayoutVars>
      </dgm:prSet>
      <dgm:spPr/>
    </dgm:pt>
    <dgm:pt modelId="{E5043D99-BA67-405C-B225-368E8FC5FB33}" type="pres">
      <dgm:prSet presAssocID="{C0FDDC83-2A61-46D8-BC7D-253689D5D13D}" presName="rootComposite2" presStyleCnt="0"/>
      <dgm:spPr/>
    </dgm:pt>
    <dgm:pt modelId="{96993FEF-FA6E-4F84-B4AA-D37E25BD6A5F}" type="pres">
      <dgm:prSet presAssocID="{C0FDDC83-2A61-46D8-BC7D-253689D5D13D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E7EE286-B042-4705-BD2D-CD74F8ED6169}" type="pres">
      <dgm:prSet presAssocID="{C0FDDC83-2A61-46D8-BC7D-253689D5D13D}" presName="topArc2" presStyleLbl="parChTrans1D1" presStyleIdx="18" presStyleCnt="34"/>
      <dgm:spPr/>
    </dgm:pt>
    <dgm:pt modelId="{D987428F-4986-401E-BF26-EA3E42B248CB}" type="pres">
      <dgm:prSet presAssocID="{C0FDDC83-2A61-46D8-BC7D-253689D5D13D}" presName="bottomArc2" presStyleLbl="parChTrans1D1" presStyleIdx="19" presStyleCnt="34"/>
      <dgm:spPr/>
    </dgm:pt>
    <dgm:pt modelId="{F7BE92D7-E07D-4DD7-9309-05C3D12875F1}" type="pres">
      <dgm:prSet presAssocID="{C0FDDC83-2A61-46D8-BC7D-253689D5D13D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CC1004C9-5E49-4F4C-835B-35084AC8AF66}" type="pres">
      <dgm:prSet presAssocID="{C0FDDC83-2A61-46D8-BC7D-253689D5D13D}" presName="hierChild4" presStyleCnt="0"/>
      <dgm:spPr/>
    </dgm:pt>
    <dgm:pt modelId="{9C33CAF6-89DC-44C1-9CA6-1F59181A9D02}" type="pres">
      <dgm:prSet presAssocID="{C0FDDC83-2A61-46D8-BC7D-253689D5D13D}" presName="hierChild5" presStyleCnt="0"/>
      <dgm:spPr/>
    </dgm:pt>
    <dgm:pt modelId="{6B068EBE-D807-42AF-891D-4A42D3282B02}" type="pres">
      <dgm:prSet presAssocID="{FD927D1C-FCC3-427F-9FAA-CD91B079BB90}" presName="Name28" presStyleLbl="parChTrans1D3" presStyleIdx="5" presStyleCnt="11"/>
      <dgm:spPr/>
      <dgm:t>
        <a:bodyPr/>
        <a:lstStyle/>
        <a:p>
          <a:endParaRPr lang="zh-CN" altLang="en-US"/>
        </a:p>
      </dgm:t>
    </dgm:pt>
    <dgm:pt modelId="{895FF4AB-5AE1-4EBE-86CB-B75BF8245BAB}" type="pres">
      <dgm:prSet presAssocID="{C9239EB9-562D-4B90-89BA-AEEC921B40D3}" presName="hierRoot2" presStyleCnt="0">
        <dgm:presLayoutVars>
          <dgm:hierBranch val="init"/>
        </dgm:presLayoutVars>
      </dgm:prSet>
      <dgm:spPr/>
    </dgm:pt>
    <dgm:pt modelId="{88DB3E91-4651-49CC-A476-75DAFEC404EB}" type="pres">
      <dgm:prSet presAssocID="{C9239EB9-562D-4B90-89BA-AEEC921B40D3}" presName="rootComposite2" presStyleCnt="0"/>
      <dgm:spPr/>
    </dgm:pt>
    <dgm:pt modelId="{E952C3A6-AC2E-4BDB-B773-CFB7A1DFF840}" type="pres">
      <dgm:prSet presAssocID="{C9239EB9-562D-4B90-89BA-AEEC921B40D3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5E8DD35-B737-4F83-988F-427D5E82DBF0}" type="pres">
      <dgm:prSet presAssocID="{C9239EB9-562D-4B90-89BA-AEEC921B40D3}" presName="topArc2" presStyleLbl="parChTrans1D1" presStyleIdx="20" presStyleCnt="34"/>
      <dgm:spPr/>
    </dgm:pt>
    <dgm:pt modelId="{7B796460-BB43-4F62-9FCD-2599F1E9F7B6}" type="pres">
      <dgm:prSet presAssocID="{C9239EB9-562D-4B90-89BA-AEEC921B40D3}" presName="bottomArc2" presStyleLbl="parChTrans1D1" presStyleIdx="21" presStyleCnt="34"/>
      <dgm:spPr/>
    </dgm:pt>
    <dgm:pt modelId="{35198EEA-CDB5-4810-B65A-79F838BF514D}" type="pres">
      <dgm:prSet presAssocID="{C9239EB9-562D-4B90-89BA-AEEC921B40D3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4E0A75A2-39ED-4B03-85CD-BF3A2C6B24D8}" type="pres">
      <dgm:prSet presAssocID="{C9239EB9-562D-4B90-89BA-AEEC921B40D3}" presName="hierChild4" presStyleCnt="0"/>
      <dgm:spPr/>
    </dgm:pt>
    <dgm:pt modelId="{06D0EE7A-1D20-4D33-8369-9F83FEC18A7D}" type="pres">
      <dgm:prSet presAssocID="{C9239EB9-562D-4B90-89BA-AEEC921B40D3}" presName="hierChild5" presStyleCnt="0"/>
      <dgm:spPr/>
    </dgm:pt>
    <dgm:pt modelId="{7BB03228-3B12-42EE-B6E3-C522FB780F0D}" type="pres">
      <dgm:prSet presAssocID="{C952890B-BA28-43B8-9363-0CB136EB2F02}" presName="Name28" presStyleLbl="parChTrans1D3" presStyleIdx="6" presStyleCnt="11"/>
      <dgm:spPr/>
      <dgm:t>
        <a:bodyPr/>
        <a:lstStyle/>
        <a:p>
          <a:endParaRPr lang="zh-CN" altLang="en-US"/>
        </a:p>
      </dgm:t>
    </dgm:pt>
    <dgm:pt modelId="{096B53FF-71E5-4165-9DCD-3B22AB6A9527}" type="pres">
      <dgm:prSet presAssocID="{3E379E7B-CE1B-4981-A283-3A98E46F3202}" presName="hierRoot2" presStyleCnt="0">
        <dgm:presLayoutVars>
          <dgm:hierBranch val="init"/>
        </dgm:presLayoutVars>
      </dgm:prSet>
      <dgm:spPr/>
    </dgm:pt>
    <dgm:pt modelId="{3A711B37-4F56-411E-81B3-A154C5AF92B7}" type="pres">
      <dgm:prSet presAssocID="{3E379E7B-CE1B-4981-A283-3A98E46F3202}" presName="rootComposite2" presStyleCnt="0"/>
      <dgm:spPr/>
    </dgm:pt>
    <dgm:pt modelId="{31E400E3-8086-409B-BCFA-AA3F9AAB2784}" type="pres">
      <dgm:prSet presAssocID="{3E379E7B-CE1B-4981-A283-3A98E46F3202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A57D053-9618-4295-8C20-3E0C7E347472}" type="pres">
      <dgm:prSet presAssocID="{3E379E7B-CE1B-4981-A283-3A98E46F3202}" presName="topArc2" presStyleLbl="parChTrans1D1" presStyleIdx="22" presStyleCnt="34"/>
      <dgm:spPr/>
    </dgm:pt>
    <dgm:pt modelId="{717B46F3-3582-4BF8-997B-01E78DDA9109}" type="pres">
      <dgm:prSet presAssocID="{3E379E7B-CE1B-4981-A283-3A98E46F3202}" presName="bottomArc2" presStyleLbl="parChTrans1D1" presStyleIdx="23" presStyleCnt="34"/>
      <dgm:spPr/>
    </dgm:pt>
    <dgm:pt modelId="{D8D83D53-D7BC-408B-BB62-D2ACAFC2ADAB}" type="pres">
      <dgm:prSet presAssocID="{3E379E7B-CE1B-4981-A283-3A98E46F3202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BA85CBA7-93BE-4D14-A5FC-91941E61E857}" type="pres">
      <dgm:prSet presAssocID="{3E379E7B-CE1B-4981-A283-3A98E46F3202}" presName="hierChild4" presStyleCnt="0"/>
      <dgm:spPr/>
    </dgm:pt>
    <dgm:pt modelId="{C6A9F94A-922C-4521-9BE9-868C133B4893}" type="pres">
      <dgm:prSet presAssocID="{3E379E7B-CE1B-4981-A283-3A98E46F3202}" presName="hierChild5" presStyleCnt="0"/>
      <dgm:spPr/>
    </dgm:pt>
    <dgm:pt modelId="{59ECAB0D-E3BC-473A-B4D6-58E8D138CEF5}" type="pres">
      <dgm:prSet presAssocID="{7CED8C64-6CD3-436A-A864-6900A193A879}" presName="Name28" presStyleLbl="parChTrans1D3" presStyleIdx="7" presStyleCnt="11"/>
      <dgm:spPr/>
      <dgm:t>
        <a:bodyPr/>
        <a:lstStyle/>
        <a:p>
          <a:endParaRPr lang="zh-CN" altLang="en-US"/>
        </a:p>
      </dgm:t>
    </dgm:pt>
    <dgm:pt modelId="{220158F7-6FF6-430E-9547-5D6DB821D49B}" type="pres">
      <dgm:prSet presAssocID="{31BC8CAF-265B-4365-9647-30A1DCBEE14B}" presName="hierRoot2" presStyleCnt="0">
        <dgm:presLayoutVars>
          <dgm:hierBranch val="init"/>
        </dgm:presLayoutVars>
      </dgm:prSet>
      <dgm:spPr/>
    </dgm:pt>
    <dgm:pt modelId="{37A0791E-C622-4F8B-8AF9-2D3ED869BE4D}" type="pres">
      <dgm:prSet presAssocID="{31BC8CAF-265B-4365-9647-30A1DCBEE14B}" presName="rootComposite2" presStyleCnt="0"/>
      <dgm:spPr/>
    </dgm:pt>
    <dgm:pt modelId="{96C281EC-8379-48C7-93AA-C5602E017FA2}" type="pres">
      <dgm:prSet presAssocID="{31BC8CAF-265B-4365-9647-30A1DCBEE14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9D3D18B-9C8D-4003-B5BC-46C1329AA1B7}" type="pres">
      <dgm:prSet presAssocID="{31BC8CAF-265B-4365-9647-30A1DCBEE14B}" presName="topArc2" presStyleLbl="parChTrans1D1" presStyleIdx="24" presStyleCnt="34"/>
      <dgm:spPr/>
    </dgm:pt>
    <dgm:pt modelId="{3DB10645-358E-4047-9548-B389449E4B41}" type="pres">
      <dgm:prSet presAssocID="{31BC8CAF-265B-4365-9647-30A1DCBEE14B}" presName="bottomArc2" presStyleLbl="parChTrans1D1" presStyleIdx="25" presStyleCnt="34"/>
      <dgm:spPr/>
    </dgm:pt>
    <dgm:pt modelId="{B911B3AE-9DDE-4EE1-BD16-88A047058CBA}" type="pres">
      <dgm:prSet presAssocID="{31BC8CAF-265B-4365-9647-30A1DCBEE14B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0843553D-6B7C-4EFC-BEE8-A2FF219214AA}" type="pres">
      <dgm:prSet presAssocID="{31BC8CAF-265B-4365-9647-30A1DCBEE14B}" presName="hierChild4" presStyleCnt="0"/>
      <dgm:spPr/>
    </dgm:pt>
    <dgm:pt modelId="{9DC0589F-1A19-4D15-99EA-A9BF1B3A79E5}" type="pres">
      <dgm:prSet presAssocID="{31BC8CAF-265B-4365-9647-30A1DCBEE14B}" presName="hierChild5" presStyleCnt="0"/>
      <dgm:spPr/>
    </dgm:pt>
    <dgm:pt modelId="{F89E1F81-3353-4709-9310-0E9D1F26215A}" type="pres">
      <dgm:prSet presAssocID="{FE334EFE-82E1-4F63-9EA4-F4C6AA5EC304}" presName="hierChild5" presStyleCnt="0"/>
      <dgm:spPr/>
    </dgm:pt>
    <dgm:pt modelId="{7B5B4D30-17B7-432C-87B2-09DE66C5AC16}" type="pres">
      <dgm:prSet presAssocID="{1CC99CEF-84C2-4F0A-98CA-89C667A42A54}" presName="Name28" presStyleLbl="parChTrans1D2" presStyleIdx="2" presStyleCnt="3"/>
      <dgm:spPr/>
      <dgm:t>
        <a:bodyPr/>
        <a:lstStyle/>
        <a:p>
          <a:endParaRPr lang="zh-CN" altLang="en-US"/>
        </a:p>
      </dgm:t>
    </dgm:pt>
    <dgm:pt modelId="{459C4D20-DB84-4D1A-9265-D97C6DD3D3D2}" type="pres">
      <dgm:prSet presAssocID="{EEEAC05B-A106-4C34-BB5F-AE835F373A16}" presName="hierRoot2" presStyleCnt="0">
        <dgm:presLayoutVars>
          <dgm:hierBranch val="init"/>
        </dgm:presLayoutVars>
      </dgm:prSet>
      <dgm:spPr/>
    </dgm:pt>
    <dgm:pt modelId="{D50FD5C9-B7F8-44C2-B4B8-A2FE7241F7C2}" type="pres">
      <dgm:prSet presAssocID="{EEEAC05B-A106-4C34-BB5F-AE835F373A16}" presName="rootComposite2" presStyleCnt="0"/>
      <dgm:spPr/>
    </dgm:pt>
    <dgm:pt modelId="{EAB88B12-80B4-4FF4-BEAE-E53B681B77A0}" type="pres">
      <dgm:prSet presAssocID="{EEEAC05B-A106-4C34-BB5F-AE835F373A16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2EC8218-5C0B-4656-B90F-BF78904202D0}" type="pres">
      <dgm:prSet presAssocID="{EEEAC05B-A106-4C34-BB5F-AE835F373A16}" presName="topArc2" presStyleLbl="parChTrans1D1" presStyleIdx="26" presStyleCnt="34"/>
      <dgm:spPr/>
    </dgm:pt>
    <dgm:pt modelId="{51CEE921-3DFB-4234-BABD-1EA306FD2994}" type="pres">
      <dgm:prSet presAssocID="{EEEAC05B-A106-4C34-BB5F-AE835F373A16}" presName="bottomArc2" presStyleLbl="parChTrans1D1" presStyleIdx="27" presStyleCnt="34"/>
      <dgm:spPr/>
    </dgm:pt>
    <dgm:pt modelId="{EC2D527A-3A46-43FD-9A13-40F58D3FF4F2}" type="pres">
      <dgm:prSet presAssocID="{EEEAC05B-A106-4C34-BB5F-AE835F373A16}" presName="topConnNode2" presStyleLbl="node2" presStyleIdx="0" presStyleCnt="0"/>
      <dgm:spPr/>
      <dgm:t>
        <a:bodyPr/>
        <a:lstStyle/>
        <a:p>
          <a:endParaRPr lang="zh-CN" altLang="en-US"/>
        </a:p>
      </dgm:t>
    </dgm:pt>
    <dgm:pt modelId="{2E84EAC1-E0F4-449C-9059-E0B49E812F4B}" type="pres">
      <dgm:prSet presAssocID="{EEEAC05B-A106-4C34-BB5F-AE835F373A16}" presName="hierChild4" presStyleCnt="0"/>
      <dgm:spPr/>
    </dgm:pt>
    <dgm:pt modelId="{55E9AE28-6716-45D7-AE74-09A9D371E2C7}" type="pres">
      <dgm:prSet presAssocID="{E705B9C9-247B-4E2F-9810-89818CD57741}" presName="Name28" presStyleLbl="parChTrans1D3" presStyleIdx="8" presStyleCnt="11"/>
      <dgm:spPr/>
      <dgm:t>
        <a:bodyPr/>
        <a:lstStyle/>
        <a:p>
          <a:endParaRPr lang="zh-CN" altLang="en-US"/>
        </a:p>
      </dgm:t>
    </dgm:pt>
    <dgm:pt modelId="{435E3A2C-8596-444A-9B58-8CBD3403B083}" type="pres">
      <dgm:prSet presAssocID="{17C62C2C-F1E7-4760-B0AE-8F8DFDADF3CE}" presName="hierRoot2" presStyleCnt="0">
        <dgm:presLayoutVars>
          <dgm:hierBranch val="init"/>
        </dgm:presLayoutVars>
      </dgm:prSet>
      <dgm:spPr/>
    </dgm:pt>
    <dgm:pt modelId="{CBDF552E-8FDD-414C-999D-3C9FEA2A0211}" type="pres">
      <dgm:prSet presAssocID="{17C62C2C-F1E7-4760-B0AE-8F8DFDADF3CE}" presName="rootComposite2" presStyleCnt="0"/>
      <dgm:spPr/>
    </dgm:pt>
    <dgm:pt modelId="{A2F97B12-EE7C-48C0-8A2A-14C91DE97C69}" type="pres">
      <dgm:prSet presAssocID="{17C62C2C-F1E7-4760-B0AE-8F8DFDADF3CE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AB9E3B-43F7-4CA2-82F5-53FC2A6154AB}" type="pres">
      <dgm:prSet presAssocID="{17C62C2C-F1E7-4760-B0AE-8F8DFDADF3CE}" presName="topArc2" presStyleLbl="parChTrans1D1" presStyleIdx="28" presStyleCnt="34"/>
      <dgm:spPr/>
    </dgm:pt>
    <dgm:pt modelId="{357F078C-A5FF-4BE1-8198-0AC8ED4F4AFB}" type="pres">
      <dgm:prSet presAssocID="{17C62C2C-F1E7-4760-B0AE-8F8DFDADF3CE}" presName="bottomArc2" presStyleLbl="parChTrans1D1" presStyleIdx="29" presStyleCnt="34"/>
      <dgm:spPr/>
    </dgm:pt>
    <dgm:pt modelId="{CA52D098-2B02-43EC-A36A-0864FBFB821B}" type="pres">
      <dgm:prSet presAssocID="{17C62C2C-F1E7-4760-B0AE-8F8DFDADF3CE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B73D736E-AF12-4B4B-8619-C53F5970D77E}" type="pres">
      <dgm:prSet presAssocID="{17C62C2C-F1E7-4760-B0AE-8F8DFDADF3CE}" presName="hierChild4" presStyleCnt="0"/>
      <dgm:spPr/>
    </dgm:pt>
    <dgm:pt modelId="{609D026B-A16D-4889-8670-74CD5D09A357}" type="pres">
      <dgm:prSet presAssocID="{17C62C2C-F1E7-4760-B0AE-8F8DFDADF3CE}" presName="hierChild5" presStyleCnt="0"/>
      <dgm:spPr/>
    </dgm:pt>
    <dgm:pt modelId="{00348107-101C-4F86-9207-50CBF407A501}" type="pres">
      <dgm:prSet presAssocID="{69640B03-6740-43FE-93B8-2D1FB7F4BC30}" presName="Name28" presStyleLbl="parChTrans1D3" presStyleIdx="9" presStyleCnt="11"/>
      <dgm:spPr/>
      <dgm:t>
        <a:bodyPr/>
        <a:lstStyle/>
        <a:p>
          <a:endParaRPr lang="zh-CN" altLang="en-US"/>
        </a:p>
      </dgm:t>
    </dgm:pt>
    <dgm:pt modelId="{ED41E68C-E469-4BFD-90F3-D20119498D1B}" type="pres">
      <dgm:prSet presAssocID="{1A84E416-F048-4FE6-AE0F-DDD0ADA8D1E8}" presName="hierRoot2" presStyleCnt="0">
        <dgm:presLayoutVars>
          <dgm:hierBranch val="init"/>
        </dgm:presLayoutVars>
      </dgm:prSet>
      <dgm:spPr/>
    </dgm:pt>
    <dgm:pt modelId="{19E8F060-3DFB-46E8-A682-F417175B294F}" type="pres">
      <dgm:prSet presAssocID="{1A84E416-F048-4FE6-AE0F-DDD0ADA8D1E8}" presName="rootComposite2" presStyleCnt="0"/>
      <dgm:spPr/>
    </dgm:pt>
    <dgm:pt modelId="{DD6A5165-F675-47AE-BBB0-991365EFEBFA}" type="pres">
      <dgm:prSet presAssocID="{1A84E416-F048-4FE6-AE0F-DDD0ADA8D1E8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93D5A9F-1065-4778-AB82-15D755411318}" type="pres">
      <dgm:prSet presAssocID="{1A84E416-F048-4FE6-AE0F-DDD0ADA8D1E8}" presName="topArc2" presStyleLbl="parChTrans1D1" presStyleIdx="30" presStyleCnt="34"/>
      <dgm:spPr/>
    </dgm:pt>
    <dgm:pt modelId="{6069DC59-D669-44D8-B061-D46F702D5A07}" type="pres">
      <dgm:prSet presAssocID="{1A84E416-F048-4FE6-AE0F-DDD0ADA8D1E8}" presName="bottomArc2" presStyleLbl="parChTrans1D1" presStyleIdx="31" presStyleCnt="34"/>
      <dgm:spPr/>
    </dgm:pt>
    <dgm:pt modelId="{CCF3FAC8-67CB-4F76-AC57-3CC2C0D7BAF4}" type="pres">
      <dgm:prSet presAssocID="{1A84E416-F048-4FE6-AE0F-DDD0ADA8D1E8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F738884D-2693-4E9F-85B6-1A5924F132E2}" type="pres">
      <dgm:prSet presAssocID="{1A84E416-F048-4FE6-AE0F-DDD0ADA8D1E8}" presName="hierChild4" presStyleCnt="0"/>
      <dgm:spPr/>
    </dgm:pt>
    <dgm:pt modelId="{2CC42F07-6568-48A0-8640-569E2E865E04}" type="pres">
      <dgm:prSet presAssocID="{1A84E416-F048-4FE6-AE0F-DDD0ADA8D1E8}" presName="hierChild5" presStyleCnt="0"/>
      <dgm:spPr/>
    </dgm:pt>
    <dgm:pt modelId="{3365E9C2-4209-402E-878C-7BE7B3D6A853}" type="pres">
      <dgm:prSet presAssocID="{ED3F1404-5C44-437E-93AF-DA937328C125}" presName="Name28" presStyleLbl="parChTrans1D3" presStyleIdx="10" presStyleCnt="11"/>
      <dgm:spPr/>
      <dgm:t>
        <a:bodyPr/>
        <a:lstStyle/>
        <a:p>
          <a:endParaRPr lang="zh-CN" altLang="en-US"/>
        </a:p>
      </dgm:t>
    </dgm:pt>
    <dgm:pt modelId="{B55795B9-F352-4A7C-BF0C-7BD1EBF5676F}" type="pres">
      <dgm:prSet presAssocID="{4EEA6EF2-1E5F-44F4-B528-34CE2F038158}" presName="hierRoot2" presStyleCnt="0">
        <dgm:presLayoutVars>
          <dgm:hierBranch val="init"/>
        </dgm:presLayoutVars>
      </dgm:prSet>
      <dgm:spPr/>
    </dgm:pt>
    <dgm:pt modelId="{68C57F7A-CE3A-44B3-9FDF-44BDCB35CC10}" type="pres">
      <dgm:prSet presAssocID="{4EEA6EF2-1E5F-44F4-B528-34CE2F038158}" presName="rootComposite2" presStyleCnt="0"/>
      <dgm:spPr/>
    </dgm:pt>
    <dgm:pt modelId="{489E9F8F-4586-4152-9C84-0231A6670F51}" type="pres">
      <dgm:prSet presAssocID="{4EEA6EF2-1E5F-44F4-B528-34CE2F038158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A5ED104-0C22-4FA6-821E-BF1CD6FC7B9E}" type="pres">
      <dgm:prSet presAssocID="{4EEA6EF2-1E5F-44F4-B528-34CE2F038158}" presName="topArc2" presStyleLbl="parChTrans1D1" presStyleIdx="32" presStyleCnt="34"/>
      <dgm:spPr/>
    </dgm:pt>
    <dgm:pt modelId="{D9A25D51-A60E-485F-B8CA-8360938029A5}" type="pres">
      <dgm:prSet presAssocID="{4EEA6EF2-1E5F-44F4-B528-34CE2F038158}" presName="bottomArc2" presStyleLbl="parChTrans1D1" presStyleIdx="33" presStyleCnt="34"/>
      <dgm:spPr/>
    </dgm:pt>
    <dgm:pt modelId="{3AE21377-6D62-41BD-B52D-E5C4937B7DD3}" type="pres">
      <dgm:prSet presAssocID="{4EEA6EF2-1E5F-44F4-B528-34CE2F038158}" presName="topConnNode2" presStyleLbl="node3" presStyleIdx="0" presStyleCnt="0"/>
      <dgm:spPr/>
      <dgm:t>
        <a:bodyPr/>
        <a:lstStyle/>
        <a:p>
          <a:endParaRPr lang="zh-CN" altLang="en-US"/>
        </a:p>
      </dgm:t>
    </dgm:pt>
    <dgm:pt modelId="{4F4DAEC5-D694-48AD-BF8E-DE0B471D7A3B}" type="pres">
      <dgm:prSet presAssocID="{4EEA6EF2-1E5F-44F4-B528-34CE2F038158}" presName="hierChild4" presStyleCnt="0"/>
      <dgm:spPr/>
    </dgm:pt>
    <dgm:pt modelId="{293BA50A-7957-43B0-8B6A-B2FF2A798D26}" type="pres">
      <dgm:prSet presAssocID="{4EEA6EF2-1E5F-44F4-B528-34CE2F038158}" presName="hierChild5" presStyleCnt="0"/>
      <dgm:spPr/>
    </dgm:pt>
    <dgm:pt modelId="{F1946131-8C41-4BA5-BE93-4C7F7CBE1688}" type="pres">
      <dgm:prSet presAssocID="{EEEAC05B-A106-4C34-BB5F-AE835F373A16}" presName="hierChild5" presStyleCnt="0"/>
      <dgm:spPr/>
    </dgm:pt>
    <dgm:pt modelId="{360796D9-AC24-430F-8E95-E3004F65F7EC}" type="pres">
      <dgm:prSet presAssocID="{81D6AFBC-AB86-4C42-B199-A35C16AB912E}" presName="hierChild3" presStyleCnt="0"/>
      <dgm:spPr/>
    </dgm:pt>
  </dgm:ptLst>
  <dgm:cxnLst>
    <dgm:cxn modelId="{A95F9CE1-D7C7-425B-8AA0-467A17ACE20D}" type="presOf" srcId="{1A23E666-9773-4985-8F7F-3270F3654DBB}" destId="{F513B602-E49E-4888-AB02-9048F1309EDF}" srcOrd="1" destOrd="0" presId="urn:microsoft.com/office/officeart/2008/layout/HalfCircleOrganizationChart"/>
    <dgm:cxn modelId="{C0482944-2B94-4089-AC68-D5F04BED22C7}" srcId="{64C2386C-9FC3-4764-B5CD-493A84717B6E}" destId="{81D6AFBC-AB86-4C42-B199-A35C16AB912E}" srcOrd="0" destOrd="0" parTransId="{61DEB1A2-0392-4E9B-AF98-490165C7FAA2}" sibTransId="{2850A1AD-3718-4E5C-B2B3-26876365CADA}"/>
    <dgm:cxn modelId="{33D5F08D-5560-447A-892B-26D7A9659132}" type="presOf" srcId="{EC826446-FBC1-4E0D-97F2-B369D654ADA4}" destId="{63944FBB-8BC0-47FF-A3A9-E4C88FBC4209}" srcOrd="1" destOrd="0" presId="urn:microsoft.com/office/officeart/2008/layout/HalfCircleOrganizationChart"/>
    <dgm:cxn modelId="{91022393-2D66-40B0-8127-8EDEB8D67FC1}" type="presOf" srcId="{1A84E416-F048-4FE6-AE0F-DDD0ADA8D1E8}" destId="{CCF3FAC8-67CB-4F76-AC57-3CC2C0D7BAF4}" srcOrd="1" destOrd="0" presId="urn:microsoft.com/office/officeart/2008/layout/HalfCircleOrganizationChart"/>
    <dgm:cxn modelId="{1AA7B304-4AD3-4070-A5D8-12EA10EE0D45}" type="presOf" srcId="{A74ACC2D-C598-4915-BAE4-BBC6429085CE}" destId="{4F7192CE-7098-40CA-A9F7-AD9DB7CB3411}" srcOrd="0" destOrd="0" presId="urn:microsoft.com/office/officeart/2008/layout/HalfCircleOrganizationChart"/>
    <dgm:cxn modelId="{CE09A3D8-1EBC-4170-82D4-775FCA0709E1}" type="presOf" srcId="{4EEA6EF2-1E5F-44F4-B528-34CE2F038158}" destId="{3AE21377-6D62-41BD-B52D-E5C4937B7DD3}" srcOrd="1" destOrd="0" presId="urn:microsoft.com/office/officeart/2008/layout/HalfCircleOrganizationChart"/>
    <dgm:cxn modelId="{E1DD2327-19AD-4081-8242-905BF11CB66A}" type="presOf" srcId="{587B861A-0E6A-4F1B-AD8A-D8A9A6D7294E}" destId="{B674F12A-B5BF-4EA2-9A31-F749309ECBF7}" srcOrd="0" destOrd="0" presId="urn:microsoft.com/office/officeart/2008/layout/HalfCircleOrganizationChart"/>
    <dgm:cxn modelId="{2E06AC26-49A3-4993-A0FE-041B5AB3ACC3}" srcId="{EC826446-FBC1-4E0D-97F2-B369D654ADA4}" destId="{CF8DC0C2-31E5-4619-9055-CC07F7B056A9}" srcOrd="0" destOrd="0" parTransId="{8DDDEF08-6BBE-4613-B23B-C833BD6D6974}" sibTransId="{4207C29B-969C-4D2F-9B5C-0474F8C31F88}"/>
    <dgm:cxn modelId="{13D20E76-26B4-4FA5-ACCE-20093C3EEB7A}" type="presOf" srcId="{64C2386C-9FC3-4764-B5CD-493A84717B6E}" destId="{C23F5DDF-AD3E-475E-A5D1-A51380D6D6EF}" srcOrd="0" destOrd="0" presId="urn:microsoft.com/office/officeart/2008/layout/HalfCircleOrganizationChart"/>
    <dgm:cxn modelId="{F05FE622-E5F4-4C0D-BE44-3FF6960A0BEE}" srcId="{FE334EFE-82E1-4F63-9EA4-F4C6AA5EC304}" destId="{C9239EB9-562D-4B90-89BA-AEEC921B40D3}" srcOrd="3" destOrd="0" parTransId="{FD927D1C-FCC3-427F-9FAA-CD91B079BB90}" sibTransId="{5AD005AB-F26C-44A4-B016-077630EA51F0}"/>
    <dgm:cxn modelId="{65F5FBA5-3A9E-43C6-A898-227F1B9D463D}" type="presOf" srcId="{CD754080-A118-4C7C-B302-424F2290CCD3}" destId="{1F5D88E4-C5D1-4739-BDBC-E707AF983531}" srcOrd="0" destOrd="0" presId="urn:microsoft.com/office/officeart/2008/layout/HalfCircleOrganizationChart"/>
    <dgm:cxn modelId="{CA82367E-33C1-498E-A714-8C5BF3032618}" type="presOf" srcId="{BE41880C-0949-42B0-86F9-7ECF064DB85B}" destId="{3422EB37-0311-41FB-96AE-42A9781FB39F}" srcOrd="0" destOrd="0" presId="urn:microsoft.com/office/officeart/2008/layout/HalfCircleOrganizationChart"/>
    <dgm:cxn modelId="{413FDE65-FAB6-43D7-9933-35B0675B1432}" srcId="{81D6AFBC-AB86-4C42-B199-A35C16AB912E}" destId="{FE334EFE-82E1-4F63-9EA4-F4C6AA5EC304}" srcOrd="1" destOrd="0" parTransId="{8BA147F8-C433-4C7F-A6BE-A91174AB6EC7}" sibTransId="{44DB4BEE-57A2-4929-8634-359514A93E30}"/>
    <dgm:cxn modelId="{DC145DD2-E482-4410-97F0-6FE2A1BFAE7E}" srcId="{81D6AFBC-AB86-4C42-B199-A35C16AB912E}" destId="{EEEAC05B-A106-4C34-BB5F-AE835F373A16}" srcOrd="2" destOrd="0" parTransId="{1CC99CEF-84C2-4F0A-98CA-89C667A42A54}" sibTransId="{F9972CB6-5EDB-4C7B-818C-89E3CA6DF716}"/>
    <dgm:cxn modelId="{9687228E-C8F9-421C-990B-C695015C630C}" srcId="{EC826446-FBC1-4E0D-97F2-B369D654ADA4}" destId="{1094F5A4-F022-4B70-A292-9D3839DA8BDB}" srcOrd="1" destOrd="0" parTransId="{A74ACC2D-C598-4915-BAE4-BBC6429085CE}" sibTransId="{03B85E18-90FE-4E22-AB57-4B96C6BAFFAF}"/>
    <dgm:cxn modelId="{C97B2B9B-4DA6-43F6-BE0D-4777944DA54B}" type="presOf" srcId="{EEEAC05B-A106-4C34-BB5F-AE835F373A16}" destId="{EAB88B12-80B4-4FF4-BEAE-E53B681B77A0}" srcOrd="0" destOrd="0" presId="urn:microsoft.com/office/officeart/2008/layout/HalfCircleOrganizationChart"/>
    <dgm:cxn modelId="{051BB1BB-DFA5-4643-AD55-8B22F91CF2ED}" type="presOf" srcId="{FE334EFE-82E1-4F63-9EA4-F4C6AA5EC304}" destId="{3BC986F8-3620-4400-857C-F7F1BE14613D}" srcOrd="1" destOrd="0" presId="urn:microsoft.com/office/officeart/2008/layout/HalfCircleOrganizationChart"/>
    <dgm:cxn modelId="{8374A181-D23A-4BE0-B793-697A53E95F37}" srcId="{FE334EFE-82E1-4F63-9EA4-F4C6AA5EC304}" destId="{3E379E7B-CE1B-4981-A283-3A98E46F3202}" srcOrd="4" destOrd="0" parTransId="{C952890B-BA28-43B8-9363-0CB136EB2F02}" sibTransId="{1589C928-9EA9-4B74-A887-71E0B14CEDC5}"/>
    <dgm:cxn modelId="{269F8BFB-E964-44A6-A4E8-3B5FC4C68435}" type="presOf" srcId="{E705B9C9-247B-4E2F-9810-89818CD57741}" destId="{55E9AE28-6716-45D7-AE74-09A9D371E2C7}" srcOrd="0" destOrd="0" presId="urn:microsoft.com/office/officeart/2008/layout/HalfCircleOrganizationChart"/>
    <dgm:cxn modelId="{EBB5F0B9-C950-41B7-BF35-D453248B94FB}" type="presOf" srcId="{1094F5A4-F022-4B70-A292-9D3839DA8BDB}" destId="{00A030D7-A1F4-45A2-8D10-BF13CF10E570}" srcOrd="0" destOrd="0" presId="urn:microsoft.com/office/officeart/2008/layout/HalfCircleOrganizationChart"/>
    <dgm:cxn modelId="{E920571D-11F8-4649-86A2-444A7A6334AB}" type="presOf" srcId="{1094F5A4-F022-4B70-A292-9D3839DA8BDB}" destId="{99D0DECC-4CD4-40A9-BF05-BB7EEDB04765}" srcOrd="1" destOrd="0" presId="urn:microsoft.com/office/officeart/2008/layout/HalfCircleOrganizationChart"/>
    <dgm:cxn modelId="{D3FFE53A-051B-41C2-A36A-56B05EC33EF0}" type="presOf" srcId="{1A84E416-F048-4FE6-AE0F-DDD0ADA8D1E8}" destId="{DD6A5165-F675-47AE-BBB0-991365EFEBFA}" srcOrd="0" destOrd="0" presId="urn:microsoft.com/office/officeart/2008/layout/HalfCircleOrganizationChart"/>
    <dgm:cxn modelId="{BF3FA8C3-1757-443A-BD30-E1AC00818BC0}" type="presOf" srcId="{608BDD42-7523-4438-817E-FF78C2D137C5}" destId="{F7702992-3618-4103-8CCF-2ACA9BD1C4CF}" srcOrd="1" destOrd="0" presId="urn:microsoft.com/office/officeart/2008/layout/HalfCircleOrganizationChart"/>
    <dgm:cxn modelId="{DDCA83EC-5F04-4745-A40C-E2431A728701}" type="presOf" srcId="{AF535244-E2CC-4AA8-AC43-EC40E6702A16}" destId="{83385EFB-3EAD-483C-80DC-31557F0AD459}" srcOrd="1" destOrd="0" presId="urn:microsoft.com/office/officeart/2008/layout/HalfCircleOrganizationChart"/>
    <dgm:cxn modelId="{26E77315-D45B-477F-8D9B-D944A429A3CF}" type="presOf" srcId="{608BDD42-7523-4438-817E-FF78C2D137C5}" destId="{219E52B8-0016-403C-927C-7FA7933E163D}" srcOrd="0" destOrd="0" presId="urn:microsoft.com/office/officeart/2008/layout/HalfCircleOrganizationChart"/>
    <dgm:cxn modelId="{C7DFBB7E-2724-4D51-BCBA-86CB1433DA99}" type="presOf" srcId="{8BA147F8-C433-4C7F-A6BE-A91174AB6EC7}" destId="{526F4E82-C380-4F72-A906-C0AAF34E918B}" srcOrd="0" destOrd="0" presId="urn:microsoft.com/office/officeart/2008/layout/HalfCircleOrganizationChart"/>
    <dgm:cxn modelId="{778577A0-C728-465F-8129-3237CACBB27F}" type="presOf" srcId="{1CC99CEF-84C2-4F0A-98CA-89C667A42A54}" destId="{7B5B4D30-17B7-432C-87B2-09DE66C5AC16}" srcOrd="0" destOrd="0" presId="urn:microsoft.com/office/officeart/2008/layout/HalfCircleOrganizationChart"/>
    <dgm:cxn modelId="{2A42E138-3EDB-4EFE-8FAD-91DF4F35F7A9}" type="presOf" srcId="{48BF6B65-A6CA-4E17-90D2-F65304EF2190}" destId="{347098CF-A3AF-4DB2-B4CB-339A34FD2664}" srcOrd="0" destOrd="0" presId="urn:microsoft.com/office/officeart/2008/layout/HalfCircleOrganizationChart"/>
    <dgm:cxn modelId="{7FD7E1CC-02EC-426D-A62A-9CFDA6C2731F}" type="presOf" srcId="{17C62C2C-F1E7-4760-B0AE-8F8DFDADF3CE}" destId="{A2F97B12-EE7C-48C0-8A2A-14C91DE97C69}" srcOrd="0" destOrd="0" presId="urn:microsoft.com/office/officeart/2008/layout/HalfCircleOrganizationChart"/>
    <dgm:cxn modelId="{C119BB94-5D9B-4FE5-B082-6AA51C35688E}" type="presOf" srcId="{C0FDDC83-2A61-46D8-BC7D-253689D5D13D}" destId="{F7BE92D7-E07D-4DD7-9309-05C3D12875F1}" srcOrd="1" destOrd="0" presId="urn:microsoft.com/office/officeart/2008/layout/HalfCircleOrganizationChart"/>
    <dgm:cxn modelId="{6E501AAC-5301-462D-834A-EA43D8A99219}" srcId="{FE334EFE-82E1-4F63-9EA4-F4C6AA5EC304}" destId="{1A23E666-9773-4985-8F7F-3270F3654DBB}" srcOrd="1" destOrd="0" parTransId="{BE41880C-0949-42B0-86F9-7ECF064DB85B}" sibTransId="{61CC6EA5-9BC4-4681-AEFD-681FDCAD9A17}"/>
    <dgm:cxn modelId="{AE05D71E-63EE-4567-9769-D79F695C4F18}" type="presOf" srcId="{FE334EFE-82E1-4F63-9EA4-F4C6AA5EC304}" destId="{E3E56F2A-5D76-43CA-B307-9035D3D2FFED}" srcOrd="0" destOrd="0" presId="urn:microsoft.com/office/officeart/2008/layout/HalfCircleOrganizationChart"/>
    <dgm:cxn modelId="{DD1C0B3F-8BE3-47BB-AEB0-4CB05AF06604}" type="presOf" srcId="{265C97B9-CE5B-4CAD-8D6E-578C6E7BAD1A}" destId="{9CF40B4C-13FF-4F4D-B416-05BA53906692}" srcOrd="0" destOrd="0" presId="urn:microsoft.com/office/officeart/2008/layout/HalfCircleOrganizationChart"/>
    <dgm:cxn modelId="{6ED2BE2E-2B73-4023-B93A-48967E53AC21}" srcId="{EEEAC05B-A106-4C34-BB5F-AE835F373A16}" destId="{1A84E416-F048-4FE6-AE0F-DDD0ADA8D1E8}" srcOrd="1" destOrd="0" parTransId="{69640B03-6740-43FE-93B8-2D1FB7F4BC30}" sibTransId="{68EC7498-58F8-4775-86D5-7584A16C48C1}"/>
    <dgm:cxn modelId="{875040BB-F08A-4504-95C3-59B0375FC3E4}" type="presOf" srcId="{0DA3389B-07BA-4DA7-9FBC-0FE9352C814D}" destId="{207B7225-1072-493D-BDD3-04B48626175F}" srcOrd="1" destOrd="0" presId="urn:microsoft.com/office/officeart/2008/layout/HalfCircleOrganizationChart"/>
    <dgm:cxn modelId="{040D0B2C-1478-4C31-955D-6A8BF466871A}" type="presOf" srcId="{31BC8CAF-265B-4365-9647-30A1DCBEE14B}" destId="{B911B3AE-9DDE-4EE1-BD16-88A047058CBA}" srcOrd="1" destOrd="0" presId="urn:microsoft.com/office/officeart/2008/layout/HalfCircleOrganizationChart"/>
    <dgm:cxn modelId="{2F9B6751-B1ED-4BFA-A328-A203A70CAF9C}" type="presOf" srcId="{CF8DC0C2-31E5-4619-9055-CC07F7B056A9}" destId="{31B9EF32-7EB7-40D5-AA2C-5B310447D9DD}" srcOrd="1" destOrd="0" presId="urn:microsoft.com/office/officeart/2008/layout/HalfCircleOrganizationChart"/>
    <dgm:cxn modelId="{290FB312-8EC2-454E-A2DD-5C747E73A653}" type="presOf" srcId="{C0FDDC83-2A61-46D8-BC7D-253689D5D13D}" destId="{96993FEF-FA6E-4F84-B4AA-D37E25BD6A5F}" srcOrd="0" destOrd="0" presId="urn:microsoft.com/office/officeart/2008/layout/HalfCircleOrganizationChart"/>
    <dgm:cxn modelId="{64907340-7573-41D8-81B6-26B1194A8BBC}" srcId="{CF8DC0C2-31E5-4619-9055-CC07F7B056A9}" destId="{AF535244-E2CC-4AA8-AC43-EC40E6702A16}" srcOrd="0" destOrd="0" parTransId="{CD754080-A118-4C7C-B302-424F2290CCD3}" sibTransId="{A34EF2A7-9AF9-45B0-85A8-7D02353B51C0}"/>
    <dgm:cxn modelId="{29F0561B-77DC-42CD-8C7B-52D74DCF3FC0}" type="presOf" srcId="{3E379E7B-CE1B-4981-A283-3A98E46F3202}" destId="{31E400E3-8086-409B-BCFA-AA3F9AAB2784}" srcOrd="0" destOrd="0" presId="urn:microsoft.com/office/officeart/2008/layout/HalfCircleOrganizationChart"/>
    <dgm:cxn modelId="{29F43384-7D46-476B-96E4-6B11B128DBDC}" srcId="{EEEAC05B-A106-4C34-BB5F-AE835F373A16}" destId="{17C62C2C-F1E7-4760-B0AE-8F8DFDADF3CE}" srcOrd="0" destOrd="0" parTransId="{E705B9C9-247B-4E2F-9810-89818CD57741}" sibTransId="{DDD230F0-3F0C-48DC-861A-ED664C8D2071}"/>
    <dgm:cxn modelId="{20772C1D-8375-412F-8A5B-B07841BDE494}" type="presOf" srcId="{EC826446-FBC1-4E0D-97F2-B369D654ADA4}" destId="{EA7D0A7D-0969-44E1-B62D-1B80B5DAAAC2}" srcOrd="0" destOrd="0" presId="urn:microsoft.com/office/officeart/2008/layout/HalfCircleOrganizationChart"/>
    <dgm:cxn modelId="{AD0A3B92-6CAA-4C6C-B601-7639BC9CF6EC}" type="presOf" srcId="{ED3F1404-5C44-437E-93AF-DA937328C125}" destId="{3365E9C2-4209-402E-878C-7BE7B3D6A853}" srcOrd="0" destOrd="0" presId="urn:microsoft.com/office/officeart/2008/layout/HalfCircleOrganizationChart"/>
    <dgm:cxn modelId="{25EA61B2-BC95-423B-8908-99175E038125}" type="presOf" srcId="{FD927D1C-FCC3-427F-9FAA-CD91B079BB90}" destId="{6B068EBE-D807-42AF-891D-4A42D3282B02}" srcOrd="0" destOrd="0" presId="urn:microsoft.com/office/officeart/2008/layout/HalfCircleOrganizationChart"/>
    <dgm:cxn modelId="{70957F42-53F4-4A5F-A6EE-CA010204B078}" type="presOf" srcId="{0DA3389B-07BA-4DA7-9FBC-0FE9352C814D}" destId="{7737E7BF-448F-40E9-AD3E-3DF01420DA6C}" srcOrd="0" destOrd="0" presId="urn:microsoft.com/office/officeart/2008/layout/HalfCircleOrganizationChart"/>
    <dgm:cxn modelId="{57091F7C-0475-47D1-BDAD-96A17C197582}" type="presOf" srcId="{C9239EB9-562D-4B90-89BA-AEEC921B40D3}" destId="{35198EEA-CDB5-4810-B65A-79F838BF514D}" srcOrd="1" destOrd="0" presId="urn:microsoft.com/office/officeart/2008/layout/HalfCircleOrganizationChart"/>
    <dgm:cxn modelId="{29050B3E-6438-4E84-901A-DFE7AAB660FE}" srcId="{FE334EFE-82E1-4F63-9EA4-F4C6AA5EC304}" destId="{31BC8CAF-265B-4365-9647-30A1DCBEE14B}" srcOrd="5" destOrd="0" parTransId="{7CED8C64-6CD3-436A-A864-6900A193A879}" sibTransId="{E3A84835-B58C-4EB0-8123-AC09009F75CB}"/>
    <dgm:cxn modelId="{1E9AA32F-F77E-4241-92FF-09EF546ED884}" type="presOf" srcId="{3E379E7B-CE1B-4981-A283-3A98E46F3202}" destId="{D8D83D53-D7BC-408B-BB62-D2ACAFC2ADAB}" srcOrd="1" destOrd="0" presId="urn:microsoft.com/office/officeart/2008/layout/HalfCircleOrganizationChart"/>
    <dgm:cxn modelId="{700D5AA2-B97A-49F1-8CAA-2C6849BB9768}" type="presOf" srcId="{81D6AFBC-AB86-4C42-B199-A35C16AB912E}" destId="{D874A2F3-95A9-4AC3-A827-F19CFC5BFE44}" srcOrd="1" destOrd="0" presId="urn:microsoft.com/office/officeart/2008/layout/HalfCircleOrganizationChart"/>
    <dgm:cxn modelId="{664F8AFD-E148-42EC-8121-B9F53075074B}" type="presOf" srcId="{31BC8CAF-265B-4365-9647-30A1DCBEE14B}" destId="{96C281EC-8379-48C7-93AA-C5602E017FA2}" srcOrd="0" destOrd="0" presId="urn:microsoft.com/office/officeart/2008/layout/HalfCircleOrganizationChart"/>
    <dgm:cxn modelId="{E9A6B6F8-88FF-4897-91DC-9BCCB428E938}" type="presOf" srcId="{1A23E666-9773-4985-8F7F-3270F3654DBB}" destId="{8FC7CF6E-FD8A-4497-AAA3-DC4B0F314D39}" srcOrd="0" destOrd="0" presId="urn:microsoft.com/office/officeart/2008/layout/HalfCircleOrganizationChart"/>
    <dgm:cxn modelId="{70F2EF55-EA32-4FE4-B2E8-98D7B810D6AE}" type="presOf" srcId="{C9239EB9-562D-4B90-89BA-AEEC921B40D3}" destId="{E952C3A6-AC2E-4BDB-B773-CFB7A1DFF840}" srcOrd="0" destOrd="0" presId="urn:microsoft.com/office/officeart/2008/layout/HalfCircleOrganizationChart"/>
    <dgm:cxn modelId="{783B9B87-3A58-4FD9-9CFA-7AA44C083399}" type="presOf" srcId="{C952890B-BA28-43B8-9363-0CB136EB2F02}" destId="{7BB03228-3B12-42EE-B6E3-C522FB780F0D}" srcOrd="0" destOrd="0" presId="urn:microsoft.com/office/officeart/2008/layout/HalfCircleOrganizationChart"/>
    <dgm:cxn modelId="{E35A5B59-E37A-4B65-87D4-49402EA514C7}" type="presOf" srcId="{17C62C2C-F1E7-4760-B0AE-8F8DFDADF3CE}" destId="{CA52D098-2B02-43EC-A36A-0864FBFB821B}" srcOrd="1" destOrd="0" presId="urn:microsoft.com/office/officeart/2008/layout/HalfCircleOrganizationChart"/>
    <dgm:cxn modelId="{EE54CCFB-F17D-4FC8-8AA1-A02BD1A82B06}" type="presOf" srcId="{81D6AFBC-AB86-4C42-B199-A35C16AB912E}" destId="{F8C7A631-1B8E-4237-9F2D-2CE43735A3EA}" srcOrd="0" destOrd="0" presId="urn:microsoft.com/office/officeart/2008/layout/HalfCircleOrganizationChart"/>
    <dgm:cxn modelId="{9E056643-01E6-42E3-B330-AD7C92A79FB9}" type="presOf" srcId="{AF535244-E2CC-4AA8-AC43-EC40E6702A16}" destId="{4887EAB5-193D-439A-AFAA-ED02138F5A10}" srcOrd="0" destOrd="0" presId="urn:microsoft.com/office/officeart/2008/layout/HalfCircleOrganizationChart"/>
    <dgm:cxn modelId="{4B87A3C9-BDB6-4673-9BBA-BE99C5E8D59A}" type="presOf" srcId="{69640B03-6740-43FE-93B8-2D1FB7F4BC30}" destId="{00348107-101C-4F86-9207-50CBF407A501}" srcOrd="0" destOrd="0" presId="urn:microsoft.com/office/officeart/2008/layout/HalfCircleOrganizationChart"/>
    <dgm:cxn modelId="{C7869053-457F-4E43-9E2A-5FC216E2DEEA}" srcId="{CF8DC0C2-31E5-4619-9055-CC07F7B056A9}" destId="{608BDD42-7523-4438-817E-FF78C2D137C5}" srcOrd="1" destOrd="0" parTransId="{587B861A-0E6A-4F1B-AD8A-D8A9A6D7294E}" sibTransId="{70EE3295-76D2-46DD-8DF0-6ABF7F8E9432}"/>
    <dgm:cxn modelId="{B0EBAF0D-B896-4971-A4EF-757C65908D50}" type="presOf" srcId="{7CED8C64-6CD3-436A-A864-6900A193A879}" destId="{59ECAB0D-E3BC-473A-B4D6-58E8D138CEF5}" srcOrd="0" destOrd="0" presId="urn:microsoft.com/office/officeart/2008/layout/HalfCircleOrganizationChart"/>
    <dgm:cxn modelId="{3D7B3EE8-CD9E-48A4-9AEF-EEFC86190BFA}" srcId="{FE334EFE-82E1-4F63-9EA4-F4C6AA5EC304}" destId="{0DA3389B-07BA-4DA7-9FBC-0FE9352C814D}" srcOrd="0" destOrd="0" parTransId="{265C97B9-CE5B-4CAD-8D6E-578C6E7BAD1A}" sibTransId="{56A235B2-2D32-43EF-AD5B-AE533B6ADC5A}"/>
    <dgm:cxn modelId="{E53B09BD-36B3-4948-8560-40A4103FB0F3}" type="presOf" srcId="{4682258F-7363-4B77-BBED-493057F76379}" destId="{93BF44A4-11D3-4BFD-A453-12AB95879DF5}" srcOrd="0" destOrd="0" presId="urn:microsoft.com/office/officeart/2008/layout/HalfCircleOrganizationChart"/>
    <dgm:cxn modelId="{F2D8294B-0FFE-499F-8849-620122FA0C57}" srcId="{EEEAC05B-A106-4C34-BB5F-AE835F373A16}" destId="{4EEA6EF2-1E5F-44F4-B528-34CE2F038158}" srcOrd="2" destOrd="0" parTransId="{ED3F1404-5C44-437E-93AF-DA937328C125}" sibTransId="{A43D65FC-9592-46F6-A66C-715730C632E9}"/>
    <dgm:cxn modelId="{7643E891-F777-4AFA-A84C-1BCE81C4F5D5}" srcId="{FE334EFE-82E1-4F63-9EA4-F4C6AA5EC304}" destId="{C0FDDC83-2A61-46D8-BC7D-253689D5D13D}" srcOrd="2" destOrd="0" parTransId="{4682258F-7363-4B77-BBED-493057F76379}" sibTransId="{A6BF7605-7470-43CD-A4F7-978615D1AA79}"/>
    <dgm:cxn modelId="{9B489FFA-5B9C-4E01-9A8A-BABBF834C048}" type="presOf" srcId="{CF8DC0C2-31E5-4619-9055-CC07F7B056A9}" destId="{94329D0A-0CDF-43F8-8C4A-3A3792CBD254}" srcOrd="0" destOrd="0" presId="urn:microsoft.com/office/officeart/2008/layout/HalfCircleOrganizationChart"/>
    <dgm:cxn modelId="{47864A5A-E333-40E7-85EA-5CDD153944BD}" srcId="{81D6AFBC-AB86-4C42-B199-A35C16AB912E}" destId="{EC826446-FBC1-4E0D-97F2-B369D654ADA4}" srcOrd="0" destOrd="0" parTransId="{48BF6B65-A6CA-4E17-90D2-F65304EF2190}" sibTransId="{3A1B6F98-9AFF-4FF9-8352-0D0AF0D14CB6}"/>
    <dgm:cxn modelId="{527001FD-F593-46E2-94F0-F37B7972E276}" type="presOf" srcId="{8DDDEF08-6BBE-4613-B23B-C833BD6D6974}" destId="{032DFF47-A135-48AC-B5F0-D844A0A004A7}" srcOrd="0" destOrd="0" presId="urn:microsoft.com/office/officeart/2008/layout/HalfCircleOrganizationChart"/>
    <dgm:cxn modelId="{A34D842E-C8E2-433B-B077-0E457CE64D64}" type="presOf" srcId="{EEEAC05B-A106-4C34-BB5F-AE835F373A16}" destId="{EC2D527A-3A46-43FD-9A13-40F58D3FF4F2}" srcOrd="1" destOrd="0" presId="urn:microsoft.com/office/officeart/2008/layout/HalfCircleOrganizationChart"/>
    <dgm:cxn modelId="{924975E9-15F0-4118-B904-D3575931189F}" type="presOf" srcId="{4EEA6EF2-1E5F-44F4-B528-34CE2F038158}" destId="{489E9F8F-4586-4152-9C84-0231A6670F51}" srcOrd="0" destOrd="0" presId="urn:microsoft.com/office/officeart/2008/layout/HalfCircleOrganizationChart"/>
    <dgm:cxn modelId="{374B69D1-D8AB-443D-8865-A18D129AF1BE}" type="presParOf" srcId="{C23F5DDF-AD3E-475E-A5D1-A51380D6D6EF}" destId="{63539A97-40FE-4D60-8B69-F4DE163500B1}" srcOrd="0" destOrd="0" presId="urn:microsoft.com/office/officeart/2008/layout/HalfCircleOrganizationChart"/>
    <dgm:cxn modelId="{D1237538-9007-4B9D-B194-B619536EAAC2}" type="presParOf" srcId="{63539A97-40FE-4D60-8B69-F4DE163500B1}" destId="{905F8905-D06C-4A4A-AA8F-377723FCFF60}" srcOrd="0" destOrd="0" presId="urn:microsoft.com/office/officeart/2008/layout/HalfCircleOrganizationChart"/>
    <dgm:cxn modelId="{C60BA58A-EAA8-4661-AE9E-06F01851A1FD}" type="presParOf" srcId="{905F8905-D06C-4A4A-AA8F-377723FCFF60}" destId="{F8C7A631-1B8E-4237-9F2D-2CE43735A3EA}" srcOrd="0" destOrd="0" presId="urn:microsoft.com/office/officeart/2008/layout/HalfCircleOrganizationChart"/>
    <dgm:cxn modelId="{679A24D4-EC0E-4D77-9CA3-E680E377AFF5}" type="presParOf" srcId="{905F8905-D06C-4A4A-AA8F-377723FCFF60}" destId="{8C867351-A3D0-4A94-9ADD-75CAE6BB4B58}" srcOrd="1" destOrd="0" presId="urn:microsoft.com/office/officeart/2008/layout/HalfCircleOrganizationChart"/>
    <dgm:cxn modelId="{58EF5154-CEAA-4878-9DD7-1B23506F01C9}" type="presParOf" srcId="{905F8905-D06C-4A4A-AA8F-377723FCFF60}" destId="{CF1A8D7F-FED8-4A25-B6E1-D596013B8F71}" srcOrd="2" destOrd="0" presId="urn:microsoft.com/office/officeart/2008/layout/HalfCircleOrganizationChart"/>
    <dgm:cxn modelId="{9794CB8B-CFCB-433E-B6AC-8CE1EBC202EE}" type="presParOf" srcId="{905F8905-D06C-4A4A-AA8F-377723FCFF60}" destId="{D874A2F3-95A9-4AC3-A827-F19CFC5BFE44}" srcOrd="3" destOrd="0" presId="urn:microsoft.com/office/officeart/2008/layout/HalfCircleOrganizationChart"/>
    <dgm:cxn modelId="{1CE53431-59F8-4FC7-B006-D4ABB48EC98A}" type="presParOf" srcId="{63539A97-40FE-4D60-8B69-F4DE163500B1}" destId="{9C67496B-98B7-4E47-8B66-9BFEF649850F}" srcOrd="1" destOrd="0" presId="urn:microsoft.com/office/officeart/2008/layout/HalfCircleOrganizationChart"/>
    <dgm:cxn modelId="{DFC07BBF-B705-45EF-89A8-F61726CA9E7E}" type="presParOf" srcId="{9C67496B-98B7-4E47-8B66-9BFEF649850F}" destId="{347098CF-A3AF-4DB2-B4CB-339A34FD2664}" srcOrd="0" destOrd="0" presId="urn:microsoft.com/office/officeart/2008/layout/HalfCircleOrganizationChart"/>
    <dgm:cxn modelId="{1B7DC106-1DD4-42C6-92ED-ECC53649B042}" type="presParOf" srcId="{9C67496B-98B7-4E47-8B66-9BFEF649850F}" destId="{0767AD5B-E05E-49DF-939D-CA3F18EA7741}" srcOrd="1" destOrd="0" presId="urn:microsoft.com/office/officeart/2008/layout/HalfCircleOrganizationChart"/>
    <dgm:cxn modelId="{0098D7D0-25C8-4153-B479-5FB2AE0EBFDB}" type="presParOf" srcId="{0767AD5B-E05E-49DF-939D-CA3F18EA7741}" destId="{88EF5449-9B02-4EF0-B647-64D484FD930B}" srcOrd="0" destOrd="0" presId="urn:microsoft.com/office/officeart/2008/layout/HalfCircleOrganizationChart"/>
    <dgm:cxn modelId="{2721F4FD-B357-4132-9A79-B3642564A858}" type="presParOf" srcId="{88EF5449-9B02-4EF0-B647-64D484FD930B}" destId="{EA7D0A7D-0969-44E1-B62D-1B80B5DAAAC2}" srcOrd="0" destOrd="0" presId="urn:microsoft.com/office/officeart/2008/layout/HalfCircleOrganizationChart"/>
    <dgm:cxn modelId="{1CB5935F-5F39-41F0-B461-D04A431F4663}" type="presParOf" srcId="{88EF5449-9B02-4EF0-B647-64D484FD930B}" destId="{9593D4E6-BBA1-40BE-B0FF-22216D26D555}" srcOrd="1" destOrd="0" presId="urn:microsoft.com/office/officeart/2008/layout/HalfCircleOrganizationChart"/>
    <dgm:cxn modelId="{9F28C52D-99CB-4329-99B0-7C3C966AE810}" type="presParOf" srcId="{88EF5449-9B02-4EF0-B647-64D484FD930B}" destId="{4DCE89DF-F5BA-4383-9FC6-62B977CDD127}" srcOrd="2" destOrd="0" presId="urn:microsoft.com/office/officeart/2008/layout/HalfCircleOrganizationChart"/>
    <dgm:cxn modelId="{A056E13F-8143-41A1-B325-EC248E5A2700}" type="presParOf" srcId="{88EF5449-9B02-4EF0-B647-64D484FD930B}" destId="{63944FBB-8BC0-47FF-A3A9-E4C88FBC4209}" srcOrd="3" destOrd="0" presId="urn:microsoft.com/office/officeart/2008/layout/HalfCircleOrganizationChart"/>
    <dgm:cxn modelId="{84C013FE-3A5A-4841-8526-3280F7B2F6E6}" type="presParOf" srcId="{0767AD5B-E05E-49DF-939D-CA3F18EA7741}" destId="{C945CF2A-F42A-4C6F-8F8B-274F6849A348}" srcOrd="1" destOrd="0" presId="urn:microsoft.com/office/officeart/2008/layout/HalfCircleOrganizationChart"/>
    <dgm:cxn modelId="{78EEB533-9622-4D10-A889-165BD1D269B0}" type="presParOf" srcId="{C945CF2A-F42A-4C6F-8F8B-274F6849A348}" destId="{032DFF47-A135-48AC-B5F0-D844A0A004A7}" srcOrd="0" destOrd="0" presId="urn:microsoft.com/office/officeart/2008/layout/HalfCircleOrganizationChart"/>
    <dgm:cxn modelId="{6CEB11F4-D732-4CFA-A953-BB5241515F2D}" type="presParOf" srcId="{C945CF2A-F42A-4C6F-8F8B-274F6849A348}" destId="{E4F14EBE-5B53-41B5-9B8A-4480839DDA72}" srcOrd="1" destOrd="0" presId="urn:microsoft.com/office/officeart/2008/layout/HalfCircleOrganizationChart"/>
    <dgm:cxn modelId="{3A0E2C61-BBA6-4F4D-AD73-6F87388537C5}" type="presParOf" srcId="{E4F14EBE-5B53-41B5-9B8A-4480839DDA72}" destId="{82964FD3-0B32-4289-92DF-892817F7ACEB}" srcOrd="0" destOrd="0" presId="urn:microsoft.com/office/officeart/2008/layout/HalfCircleOrganizationChart"/>
    <dgm:cxn modelId="{D188CB60-B9B9-4748-8F26-D11EA0196DDB}" type="presParOf" srcId="{82964FD3-0B32-4289-92DF-892817F7ACEB}" destId="{94329D0A-0CDF-43F8-8C4A-3A3792CBD254}" srcOrd="0" destOrd="0" presId="urn:microsoft.com/office/officeart/2008/layout/HalfCircleOrganizationChart"/>
    <dgm:cxn modelId="{3C31FB22-879E-428B-8F6E-21DF1C211AC5}" type="presParOf" srcId="{82964FD3-0B32-4289-92DF-892817F7ACEB}" destId="{85DEE814-4EBA-4852-A9AF-40A3E551A73D}" srcOrd="1" destOrd="0" presId="urn:microsoft.com/office/officeart/2008/layout/HalfCircleOrganizationChart"/>
    <dgm:cxn modelId="{55DA971F-E478-4B08-9BCC-34B6A1CAF982}" type="presParOf" srcId="{82964FD3-0B32-4289-92DF-892817F7ACEB}" destId="{8CA03DDF-CBB5-4AF8-A606-39FBC983E4BB}" srcOrd="2" destOrd="0" presId="urn:microsoft.com/office/officeart/2008/layout/HalfCircleOrganizationChart"/>
    <dgm:cxn modelId="{E7D6D26D-91E9-40E9-A1F9-057680FBE222}" type="presParOf" srcId="{82964FD3-0B32-4289-92DF-892817F7ACEB}" destId="{31B9EF32-7EB7-40D5-AA2C-5B310447D9DD}" srcOrd="3" destOrd="0" presId="urn:microsoft.com/office/officeart/2008/layout/HalfCircleOrganizationChart"/>
    <dgm:cxn modelId="{19E099DF-288E-4C7B-A6B1-E1E9FB3262DC}" type="presParOf" srcId="{E4F14EBE-5B53-41B5-9B8A-4480839DDA72}" destId="{2378BE97-ED3E-489F-818C-3E6864F1B0B7}" srcOrd="1" destOrd="0" presId="urn:microsoft.com/office/officeart/2008/layout/HalfCircleOrganizationChart"/>
    <dgm:cxn modelId="{25341DD1-182E-410B-B987-EDC73CC52953}" type="presParOf" srcId="{2378BE97-ED3E-489F-818C-3E6864F1B0B7}" destId="{1F5D88E4-C5D1-4739-BDBC-E707AF983531}" srcOrd="0" destOrd="0" presId="urn:microsoft.com/office/officeart/2008/layout/HalfCircleOrganizationChart"/>
    <dgm:cxn modelId="{F644AF5B-8BB3-4338-9DF2-92214723A1C4}" type="presParOf" srcId="{2378BE97-ED3E-489F-818C-3E6864F1B0B7}" destId="{0573AD36-41F0-418D-ACF0-46A719FB0DC7}" srcOrd="1" destOrd="0" presId="urn:microsoft.com/office/officeart/2008/layout/HalfCircleOrganizationChart"/>
    <dgm:cxn modelId="{82CF8D47-AF5E-4B89-9EE3-43B0A7760050}" type="presParOf" srcId="{0573AD36-41F0-418D-ACF0-46A719FB0DC7}" destId="{6E9DEDDF-87F0-4D8C-A7B4-F39988EB5418}" srcOrd="0" destOrd="0" presId="urn:microsoft.com/office/officeart/2008/layout/HalfCircleOrganizationChart"/>
    <dgm:cxn modelId="{DBF14738-61EE-48A1-A7F3-4EEA4E2309DB}" type="presParOf" srcId="{6E9DEDDF-87F0-4D8C-A7B4-F39988EB5418}" destId="{4887EAB5-193D-439A-AFAA-ED02138F5A10}" srcOrd="0" destOrd="0" presId="urn:microsoft.com/office/officeart/2008/layout/HalfCircleOrganizationChart"/>
    <dgm:cxn modelId="{DCA65567-6DF7-421A-9E43-12B297402C1D}" type="presParOf" srcId="{6E9DEDDF-87F0-4D8C-A7B4-F39988EB5418}" destId="{0A5282A0-0876-4AFE-A5C1-C239E37083DE}" srcOrd="1" destOrd="0" presId="urn:microsoft.com/office/officeart/2008/layout/HalfCircleOrganizationChart"/>
    <dgm:cxn modelId="{90336432-2780-4AB6-A3B1-A321478A7D27}" type="presParOf" srcId="{6E9DEDDF-87F0-4D8C-A7B4-F39988EB5418}" destId="{0D5F8FC3-9B75-4A4B-8E45-A6E4CA704318}" srcOrd="2" destOrd="0" presId="urn:microsoft.com/office/officeart/2008/layout/HalfCircleOrganizationChart"/>
    <dgm:cxn modelId="{6CF19171-EBB0-4EE9-A70F-253F0856D9E2}" type="presParOf" srcId="{6E9DEDDF-87F0-4D8C-A7B4-F39988EB5418}" destId="{83385EFB-3EAD-483C-80DC-31557F0AD459}" srcOrd="3" destOrd="0" presId="urn:microsoft.com/office/officeart/2008/layout/HalfCircleOrganizationChart"/>
    <dgm:cxn modelId="{E530CE95-D1F5-4707-8C7C-6BCB30DED210}" type="presParOf" srcId="{0573AD36-41F0-418D-ACF0-46A719FB0DC7}" destId="{F09F9A95-34B4-456A-9B78-CCF032B0E029}" srcOrd="1" destOrd="0" presId="urn:microsoft.com/office/officeart/2008/layout/HalfCircleOrganizationChart"/>
    <dgm:cxn modelId="{E506C15F-71C5-4A5F-9FD9-87005DAA33C1}" type="presParOf" srcId="{0573AD36-41F0-418D-ACF0-46A719FB0DC7}" destId="{B67F1233-8FC8-491A-95D9-BE67026671F1}" srcOrd="2" destOrd="0" presId="urn:microsoft.com/office/officeart/2008/layout/HalfCircleOrganizationChart"/>
    <dgm:cxn modelId="{5190D323-88A8-4597-93F1-43C7C83B948A}" type="presParOf" srcId="{2378BE97-ED3E-489F-818C-3E6864F1B0B7}" destId="{B674F12A-B5BF-4EA2-9A31-F749309ECBF7}" srcOrd="2" destOrd="0" presId="urn:microsoft.com/office/officeart/2008/layout/HalfCircleOrganizationChart"/>
    <dgm:cxn modelId="{7489F95F-E8C0-48E2-8AAE-66149D71A7E0}" type="presParOf" srcId="{2378BE97-ED3E-489F-818C-3E6864F1B0B7}" destId="{82F86C70-2CED-4075-89AA-EC3ACE1A89AA}" srcOrd="3" destOrd="0" presId="urn:microsoft.com/office/officeart/2008/layout/HalfCircleOrganizationChart"/>
    <dgm:cxn modelId="{43206610-B885-48E0-9854-5D4AC8A6313F}" type="presParOf" srcId="{82F86C70-2CED-4075-89AA-EC3ACE1A89AA}" destId="{7AC2642F-5792-4624-A5C3-5F04333D542F}" srcOrd="0" destOrd="0" presId="urn:microsoft.com/office/officeart/2008/layout/HalfCircleOrganizationChart"/>
    <dgm:cxn modelId="{436C2BCB-5C99-4726-863B-A7F39840DBA6}" type="presParOf" srcId="{7AC2642F-5792-4624-A5C3-5F04333D542F}" destId="{219E52B8-0016-403C-927C-7FA7933E163D}" srcOrd="0" destOrd="0" presId="urn:microsoft.com/office/officeart/2008/layout/HalfCircleOrganizationChart"/>
    <dgm:cxn modelId="{2939AAFA-3BA5-4D69-AB74-3104BE27173E}" type="presParOf" srcId="{7AC2642F-5792-4624-A5C3-5F04333D542F}" destId="{7B42FB36-A18F-4AA6-B940-ECE3EE90B8CA}" srcOrd="1" destOrd="0" presId="urn:microsoft.com/office/officeart/2008/layout/HalfCircleOrganizationChart"/>
    <dgm:cxn modelId="{928433AF-D6AE-4257-A226-42D0C6573BC1}" type="presParOf" srcId="{7AC2642F-5792-4624-A5C3-5F04333D542F}" destId="{99F56B18-34E6-46FF-A05C-61038B8A1D89}" srcOrd="2" destOrd="0" presId="urn:microsoft.com/office/officeart/2008/layout/HalfCircleOrganizationChart"/>
    <dgm:cxn modelId="{C216B677-501A-497F-BCA4-E825F39FCEC3}" type="presParOf" srcId="{7AC2642F-5792-4624-A5C3-5F04333D542F}" destId="{F7702992-3618-4103-8CCF-2ACA9BD1C4CF}" srcOrd="3" destOrd="0" presId="urn:microsoft.com/office/officeart/2008/layout/HalfCircleOrganizationChart"/>
    <dgm:cxn modelId="{B8B15309-FF44-4879-A0AA-939D2561A29E}" type="presParOf" srcId="{82F86C70-2CED-4075-89AA-EC3ACE1A89AA}" destId="{BF0C3F83-4C81-4E0F-AF34-4B71794CB645}" srcOrd="1" destOrd="0" presId="urn:microsoft.com/office/officeart/2008/layout/HalfCircleOrganizationChart"/>
    <dgm:cxn modelId="{5F3599F1-E6A0-4422-B46A-DDBD1074BC44}" type="presParOf" srcId="{82F86C70-2CED-4075-89AA-EC3ACE1A89AA}" destId="{681DD44C-0608-4D53-80F2-2C36D2A40E69}" srcOrd="2" destOrd="0" presId="urn:microsoft.com/office/officeart/2008/layout/HalfCircleOrganizationChart"/>
    <dgm:cxn modelId="{6EEC88FB-D59A-437A-BE95-9AD68FA0EB13}" type="presParOf" srcId="{E4F14EBE-5B53-41B5-9B8A-4480839DDA72}" destId="{D762E36A-3E88-4295-BCDF-A4A1E96720F6}" srcOrd="2" destOrd="0" presId="urn:microsoft.com/office/officeart/2008/layout/HalfCircleOrganizationChart"/>
    <dgm:cxn modelId="{E48CC5C4-10CC-4203-9FB6-B92680515FF9}" type="presParOf" srcId="{C945CF2A-F42A-4C6F-8F8B-274F6849A348}" destId="{4F7192CE-7098-40CA-A9F7-AD9DB7CB3411}" srcOrd="2" destOrd="0" presId="urn:microsoft.com/office/officeart/2008/layout/HalfCircleOrganizationChart"/>
    <dgm:cxn modelId="{CD283322-1575-4D9E-B00A-7CCE57EF25C8}" type="presParOf" srcId="{C945CF2A-F42A-4C6F-8F8B-274F6849A348}" destId="{1E4607FA-C4E0-40A7-A800-CE4F25D14F7E}" srcOrd="3" destOrd="0" presId="urn:microsoft.com/office/officeart/2008/layout/HalfCircleOrganizationChart"/>
    <dgm:cxn modelId="{5FCFB120-1343-4B93-A6E9-01CDF5D0A129}" type="presParOf" srcId="{1E4607FA-C4E0-40A7-A800-CE4F25D14F7E}" destId="{49969736-2B8C-4634-9E5A-76A243DA3E5F}" srcOrd="0" destOrd="0" presId="urn:microsoft.com/office/officeart/2008/layout/HalfCircleOrganizationChart"/>
    <dgm:cxn modelId="{D15026D7-AF91-41DE-9EE4-B518583A4438}" type="presParOf" srcId="{49969736-2B8C-4634-9E5A-76A243DA3E5F}" destId="{00A030D7-A1F4-45A2-8D10-BF13CF10E570}" srcOrd="0" destOrd="0" presId="urn:microsoft.com/office/officeart/2008/layout/HalfCircleOrganizationChart"/>
    <dgm:cxn modelId="{B4C2E611-46B3-46A9-AEEE-0D1F61AFF201}" type="presParOf" srcId="{49969736-2B8C-4634-9E5A-76A243DA3E5F}" destId="{566552DB-CF29-4E63-B4C1-4574DB8F945D}" srcOrd="1" destOrd="0" presId="urn:microsoft.com/office/officeart/2008/layout/HalfCircleOrganizationChart"/>
    <dgm:cxn modelId="{52B6F32E-A591-4B87-AA65-C72B1F18BB39}" type="presParOf" srcId="{49969736-2B8C-4634-9E5A-76A243DA3E5F}" destId="{002D6E80-DFC5-4DCE-82FE-4955C13CC5E5}" srcOrd="2" destOrd="0" presId="urn:microsoft.com/office/officeart/2008/layout/HalfCircleOrganizationChart"/>
    <dgm:cxn modelId="{0BECF982-5536-47AC-B02B-020CC7F14C9D}" type="presParOf" srcId="{49969736-2B8C-4634-9E5A-76A243DA3E5F}" destId="{99D0DECC-4CD4-40A9-BF05-BB7EEDB04765}" srcOrd="3" destOrd="0" presId="urn:microsoft.com/office/officeart/2008/layout/HalfCircleOrganizationChart"/>
    <dgm:cxn modelId="{49C982DB-52F3-42BA-BE76-89E4D5DC5A4B}" type="presParOf" srcId="{1E4607FA-C4E0-40A7-A800-CE4F25D14F7E}" destId="{B97E71A1-6FD8-41A1-90AB-B2CE9E048611}" srcOrd="1" destOrd="0" presId="urn:microsoft.com/office/officeart/2008/layout/HalfCircleOrganizationChart"/>
    <dgm:cxn modelId="{7E7D9DC5-D42F-45D6-B8D1-9C786B113D52}" type="presParOf" srcId="{1E4607FA-C4E0-40A7-A800-CE4F25D14F7E}" destId="{7332A318-2FC5-49FC-85EE-13AD01376CE9}" srcOrd="2" destOrd="0" presId="urn:microsoft.com/office/officeart/2008/layout/HalfCircleOrganizationChart"/>
    <dgm:cxn modelId="{6EEDC778-A5E1-4C58-A614-F69E7DC190E1}" type="presParOf" srcId="{0767AD5B-E05E-49DF-939D-CA3F18EA7741}" destId="{2477E485-3E2B-4DFA-9B04-34D59B5185DC}" srcOrd="2" destOrd="0" presId="urn:microsoft.com/office/officeart/2008/layout/HalfCircleOrganizationChart"/>
    <dgm:cxn modelId="{41B9B633-23F6-440E-B5DD-35F52BC05973}" type="presParOf" srcId="{9C67496B-98B7-4E47-8B66-9BFEF649850F}" destId="{526F4E82-C380-4F72-A906-C0AAF34E918B}" srcOrd="2" destOrd="0" presId="urn:microsoft.com/office/officeart/2008/layout/HalfCircleOrganizationChart"/>
    <dgm:cxn modelId="{DD2F8E20-CD24-4804-AAC2-7F0C720C6BD8}" type="presParOf" srcId="{9C67496B-98B7-4E47-8B66-9BFEF649850F}" destId="{EE4B66D3-4583-407F-980E-8D8C5AEE0FF4}" srcOrd="3" destOrd="0" presId="urn:microsoft.com/office/officeart/2008/layout/HalfCircleOrganizationChart"/>
    <dgm:cxn modelId="{3FD8DDD7-296F-419D-9F85-17F79DF18F89}" type="presParOf" srcId="{EE4B66D3-4583-407F-980E-8D8C5AEE0FF4}" destId="{051E3FBC-A4A3-4917-8B07-7A7630A04477}" srcOrd="0" destOrd="0" presId="urn:microsoft.com/office/officeart/2008/layout/HalfCircleOrganizationChart"/>
    <dgm:cxn modelId="{A3BE195D-D0C3-4EB4-A5EC-D092D9F35EA0}" type="presParOf" srcId="{051E3FBC-A4A3-4917-8B07-7A7630A04477}" destId="{E3E56F2A-5D76-43CA-B307-9035D3D2FFED}" srcOrd="0" destOrd="0" presId="urn:microsoft.com/office/officeart/2008/layout/HalfCircleOrganizationChart"/>
    <dgm:cxn modelId="{7D681461-4931-44D0-99C9-DD9899660009}" type="presParOf" srcId="{051E3FBC-A4A3-4917-8B07-7A7630A04477}" destId="{94E29F09-5639-48E0-B62A-F0F1BC070489}" srcOrd="1" destOrd="0" presId="urn:microsoft.com/office/officeart/2008/layout/HalfCircleOrganizationChart"/>
    <dgm:cxn modelId="{3F8AA9E5-7536-40EC-8001-B4E22D357DCF}" type="presParOf" srcId="{051E3FBC-A4A3-4917-8B07-7A7630A04477}" destId="{CA80E2C5-04EE-4BB2-9E68-EEF93BDEF257}" srcOrd="2" destOrd="0" presId="urn:microsoft.com/office/officeart/2008/layout/HalfCircleOrganizationChart"/>
    <dgm:cxn modelId="{7E29B237-D245-4B25-BCF7-82D9BE013D5B}" type="presParOf" srcId="{051E3FBC-A4A3-4917-8B07-7A7630A04477}" destId="{3BC986F8-3620-4400-857C-F7F1BE14613D}" srcOrd="3" destOrd="0" presId="urn:microsoft.com/office/officeart/2008/layout/HalfCircleOrganizationChart"/>
    <dgm:cxn modelId="{3C7B09A0-E089-4E2E-97DA-48B9F0609D24}" type="presParOf" srcId="{EE4B66D3-4583-407F-980E-8D8C5AEE0FF4}" destId="{06166D8E-EBD9-4252-89EA-8C69900BC0D1}" srcOrd="1" destOrd="0" presId="urn:microsoft.com/office/officeart/2008/layout/HalfCircleOrganizationChart"/>
    <dgm:cxn modelId="{8D957BD8-24A4-4F4B-A5CE-D21BA3357C1C}" type="presParOf" srcId="{06166D8E-EBD9-4252-89EA-8C69900BC0D1}" destId="{9CF40B4C-13FF-4F4D-B416-05BA53906692}" srcOrd="0" destOrd="0" presId="urn:microsoft.com/office/officeart/2008/layout/HalfCircleOrganizationChart"/>
    <dgm:cxn modelId="{2D551BE3-28A2-4991-A5BF-B33A9B20F8C5}" type="presParOf" srcId="{06166D8E-EBD9-4252-89EA-8C69900BC0D1}" destId="{11B49CCC-0EDE-4940-AF8D-05F849A612E5}" srcOrd="1" destOrd="0" presId="urn:microsoft.com/office/officeart/2008/layout/HalfCircleOrganizationChart"/>
    <dgm:cxn modelId="{0CAF430F-770A-41BF-B88F-A8ADA3A795F6}" type="presParOf" srcId="{11B49CCC-0EDE-4940-AF8D-05F849A612E5}" destId="{3AD76727-D755-414B-B41C-4BF2AE118DD1}" srcOrd="0" destOrd="0" presId="urn:microsoft.com/office/officeart/2008/layout/HalfCircleOrganizationChart"/>
    <dgm:cxn modelId="{9C72FF16-3662-44E3-B2B1-C8E5BD16B69F}" type="presParOf" srcId="{3AD76727-D755-414B-B41C-4BF2AE118DD1}" destId="{7737E7BF-448F-40E9-AD3E-3DF01420DA6C}" srcOrd="0" destOrd="0" presId="urn:microsoft.com/office/officeart/2008/layout/HalfCircleOrganizationChart"/>
    <dgm:cxn modelId="{D96E7509-9FDB-4F54-8A3D-9A2D5B9D52F4}" type="presParOf" srcId="{3AD76727-D755-414B-B41C-4BF2AE118DD1}" destId="{9869C9B8-235D-450A-821A-EBC3FC91605E}" srcOrd="1" destOrd="0" presId="urn:microsoft.com/office/officeart/2008/layout/HalfCircleOrganizationChart"/>
    <dgm:cxn modelId="{DA60E080-122F-45F9-91BD-D0D11635821F}" type="presParOf" srcId="{3AD76727-D755-414B-B41C-4BF2AE118DD1}" destId="{C48CD908-1EC9-4EAB-8D2A-A5B5DA47A6B0}" srcOrd="2" destOrd="0" presId="urn:microsoft.com/office/officeart/2008/layout/HalfCircleOrganizationChart"/>
    <dgm:cxn modelId="{A65F9A8A-5673-492C-8AEF-FAFEC735CA6F}" type="presParOf" srcId="{3AD76727-D755-414B-B41C-4BF2AE118DD1}" destId="{207B7225-1072-493D-BDD3-04B48626175F}" srcOrd="3" destOrd="0" presId="urn:microsoft.com/office/officeart/2008/layout/HalfCircleOrganizationChart"/>
    <dgm:cxn modelId="{7ACC07F2-BD64-47E7-BAA0-CD332C93A02C}" type="presParOf" srcId="{11B49CCC-0EDE-4940-AF8D-05F849A612E5}" destId="{CF4F292A-AA1E-4B80-96D6-D7439EBEF08F}" srcOrd="1" destOrd="0" presId="urn:microsoft.com/office/officeart/2008/layout/HalfCircleOrganizationChart"/>
    <dgm:cxn modelId="{C255D3F1-A93D-4D70-94E6-75A99D8E2A61}" type="presParOf" srcId="{11B49CCC-0EDE-4940-AF8D-05F849A612E5}" destId="{19A08534-CDE9-41FB-B300-56A1E5234C41}" srcOrd="2" destOrd="0" presId="urn:microsoft.com/office/officeart/2008/layout/HalfCircleOrganizationChart"/>
    <dgm:cxn modelId="{6E47ECCC-98C7-475F-A4E2-948C8B2190AD}" type="presParOf" srcId="{06166D8E-EBD9-4252-89EA-8C69900BC0D1}" destId="{3422EB37-0311-41FB-96AE-42A9781FB39F}" srcOrd="2" destOrd="0" presId="urn:microsoft.com/office/officeart/2008/layout/HalfCircleOrganizationChart"/>
    <dgm:cxn modelId="{C9F0D98D-C809-4628-BE7C-BAAA072B9EDA}" type="presParOf" srcId="{06166D8E-EBD9-4252-89EA-8C69900BC0D1}" destId="{E5ED6D7B-DCF7-498D-8F61-0BFA1BFCCC42}" srcOrd="3" destOrd="0" presId="urn:microsoft.com/office/officeart/2008/layout/HalfCircleOrganizationChart"/>
    <dgm:cxn modelId="{D08D3E97-D5B7-450F-B5DB-057E5AC81432}" type="presParOf" srcId="{E5ED6D7B-DCF7-498D-8F61-0BFA1BFCCC42}" destId="{5493E84F-9D8C-4305-AF50-7390A8160B2A}" srcOrd="0" destOrd="0" presId="urn:microsoft.com/office/officeart/2008/layout/HalfCircleOrganizationChart"/>
    <dgm:cxn modelId="{83E779A4-2770-4A9F-842D-57D685DBA17B}" type="presParOf" srcId="{5493E84F-9D8C-4305-AF50-7390A8160B2A}" destId="{8FC7CF6E-FD8A-4497-AAA3-DC4B0F314D39}" srcOrd="0" destOrd="0" presId="urn:microsoft.com/office/officeart/2008/layout/HalfCircleOrganizationChart"/>
    <dgm:cxn modelId="{AA26A373-991D-4365-98D2-4F319D94A92D}" type="presParOf" srcId="{5493E84F-9D8C-4305-AF50-7390A8160B2A}" destId="{8AD2CC4E-68C4-4770-8A75-DA37633FD0F3}" srcOrd="1" destOrd="0" presId="urn:microsoft.com/office/officeart/2008/layout/HalfCircleOrganizationChart"/>
    <dgm:cxn modelId="{DE16F583-83F4-48FA-96A3-50E964B2F7B0}" type="presParOf" srcId="{5493E84F-9D8C-4305-AF50-7390A8160B2A}" destId="{2AE0EF5F-E497-49B4-AEF6-238D20F57423}" srcOrd="2" destOrd="0" presId="urn:microsoft.com/office/officeart/2008/layout/HalfCircleOrganizationChart"/>
    <dgm:cxn modelId="{F26FA99C-7C2E-4B1F-BDCE-463DC5915958}" type="presParOf" srcId="{5493E84F-9D8C-4305-AF50-7390A8160B2A}" destId="{F513B602-E49E-4888-AB02-9048F1309EDF}" srcOrd="3" destOrd="0" presId="urn:microsoft.com/office/officeart/2008/layout/HalfCircleOrganizationChart"/>
    <dgm:cxn modelId="{F88AC452-0D1D-43AA-8739-7BBEE0DB1CAF}" type="presParOf" srcId="{E5ED6D7B-DCF7-498D-8F61-0BFA1BFCCC42}" destId="{720716F6-0F9C-44B2-A40F-1F028B50D2F7}" srcOrd="1" destOrd="0" presId="urn:microsoft.com/office/officeart/2008/layout/HalfCircleOrganizationChart"/>
    <dgm:cxn modelId="{6973BAF1-3CE6-4C58-B6CB-53BDA2DAF856}" type="presParOf" srcId="{E5ED6D7B-DCF7-498D-8F61-0BFA1BFCCC42}" destId="{E9573786-F153-4416-B51B-64FDAC6C492A}" srcOrd="2" destOrd="0" presId="urn:microsoft.com/office/officeart/2008/layout/HalfCircleOrganizationChart"/>
    <dgm:cxn modelId="{5C1C4395-6F0E-4419-A2F9-D8E6FDF55452}" type="presParOf" srcId="{06166D8E-EBD9-4252-89EA-8C69900BC0D1}" destId="{93BF44A4-11D3-4BFD-A453-12AB95879DF5}" srcOrd="4" destOrd="0" presId="urn:microsoft.com/office/officeart/2008/layout/HalfCircleOrganizationChart"/>
    <dgm:cxn modelId="{379914C8-D9D4-4C96-B674-104AC875EF18}" type="presParOf" srcId="{06166D8E-EBD9-4252-89EA-8C69900BC0D1}" destId="{EA05B137-B88D-4087-9B11-270E0DE7CC94}" srcOrd="5" destOrd="0" presId="urn:microsoft.com/office/officeart/2008/layout/HalfCircleOrganizationChart"/>
    <dgm:cxn modelId="{1B6164CB-8654-4954-90E5-86DC419209C9}" type="presParOf" srcId="{EA05B137-B88D-4087-9B11-270E0DE7CC94}" destId="{E5043D99-BA67-405C-B225-368E8FC5FB33}" srcOrd="0" destOrd="0" presId="urn:microsoft.com/office/officeart/2008/layout/HalfCircleOrganizationChart"/>
    <dgm:cxn modelId="{36D49D50-C500-4121-A426-9D38B1916AC7}" type="presParOf" srcId="{E5043D99-BA67-405C-B225-368E8FC5FB33}" destId="{96993FEF-FA6E-4F84-B4AA-D37E25BD6A5F}" srcOrd="0" destOrd="0" presId="urn:microsoft.com/office/officeart/2008/layout/HalfCircleOrganizationChart"/>
    <dgm:cxn modelId="{56DAA1C7-BDA3-49F0-8A61-B7BD22F4C159}" type="presParOf" srcId="{E5043D99-BA67-405C-B225-368E8FC5FB33}" destId="{CE7EE286-B042-4705-BD2D-CD74F8ED6169}" srcOrd="1" destOrd="0" presId="urn:microsoft.com/office/officeart/2008/layout/HalfCircleOrganizationChart"/>
    <dgm:cxn modelId="{97719B0F-1477-4870-96E4-DB558BDEAA6C}" type="presParOf" srcId="{E5043D99-BA67-405C-B225-368E8FC5FB33}" destId="{D987428F-4986-401E-BF26-EA3E42B248CB}" srcOrd="2" destOrd="0" presId="urn:microsoft.com/office/officeart/2008/layout/HalfCircleOrganizationChart"/>
    <dgm:cxn modelId="{8D552434-06D8-4AC2-ADDC-E155434401A4}" type="presParOf" srcId="{E5043D99-BA67-405C-B225-368E8FC5FB33}" destId="{F7BE92D7-E07D-4DD7-9309-05C3D12875F1}" srcOrd="3" destOrd="0" presId="urn:microsoft.com/office/officeart/2008/layout/HalfCircleOrganizationChart"/>
    <dgm:cxn modelId="{B6DF035D-E45C-4FC9-B43D-8E3A953D5613}" type="presParOf" srcId="{EA05B137-B88D-4087-9B11-270E0DE7CC94}" destId="{CC1004C9-5E49-4F4C-835B-35084AC8AF66}" srcOrd="1" destOrd="0" presId="urn:microsoft.com/office/officeart/2008/layout/HalfCircleOrganizationChart"/>
    <dgm:cxn modelId="{AE886FEA-B4AF-4AE1-AEF1-391E41C91C1C}" type="presParOf" srcId="{EA05B137-B88D-4087-9B11-270E0DE7CC94}" destId="{9C33CAF6-89DC-44C1-9CA6-1F59181A9D02}" srcOrd="2" destOrd="0" presId="urn:microsoft.com/office/officeart/2008/layout/HalfCircleOrganizationChart"/>
    <dgm:cxn modelId="{F0567CDD-F78A-4B51-97E3-126E2643D581}" type="presParOf" srcId="{06166D8E-EBD9-4252-89EA-8C69900BC0D1}" destId="{6B068EBE-D807-42AF-891D-4A42D3282B02}" srcOrd="6" destOrd="0" presId="urn:microsoft.com/office/officeart/2008/layout/HalfCircleOrganizationChart"/>
    <dgm:cxn modelId="{B0D0CC46-DC7B-4742-9B0D-D87D1C772FAE}" type="presParOf" srcId="{06166D8E-EBD9-4252-89EA-8C69900BC0D1}" destId="{895FF4AB-5AE1-4EBE-86CB-B75BF8245BAB}" srcOrd="7" destOrd="0" presId="urn:microsoft.com/office/officeart/2008/layout/HalfCircleOrganizationChart"/>
    <dgm:cxn modelId="{EEC435BB-08CD-4506-8B41-09EB1D40C8ED}" type="presParOf" srcId="{895FF4AB-5AE1-4EBE-86CB-B75BF8245BAB}" destId="{88DB3E91-4651-49CC-A476-75DAFEC404EB}" srcOrd="0" destOrd="0" presId="urn:microsoft.com/office/officeart/2008/layout/HalfCircleOrganizationChart"/>
    <dgm:cxn modelId="{2F16D657-2311-40E3-8639-233BEAB38148}" type="presParOf" srcId="{88DB3E91-4651-49CC-A476-75DAFEC404EB}" destId="{E952C3A6-AC2E-4BDB-B773-CFB7A1DFF840}" srcOrd="0" destOrd="0" presId="urn:microsoft.com/office/officeart/2008/layout/HalfCircleOrganizationChart"/>
    <dgm:cxn modelId="{0E043D1B-4E2E-4111-8DE9-D9EA4A92EF2C}" type="presParOf" srcId="{88DB3E91-4651-49CC-A476-75DAFEC404EB}" destId="{75E8DD35-B737-4F83-988F-427D5E82DBF0}" srcOrd="1" destOrd="0" presId="urn:microsoft.com/office/officeart/2008/layout/HalfCircleOrganizationChart"/>
    <dgm:cxn modelId="{A74640A8-EF2B-4F7E-AD50-701F1C7BA153}" type="presParOf" srcId="{88DB3E91-4651-49CC-A476-75DAFEC404EB}" destId="{7B796460-BB43-4F62-9FCD-2599F1E9F7B6}" srcOrd="2" destOrd="0" presId="urn:microsoft.com/office/officeart/2008/layout/HalfCircleOrganizationChart"/>
    <dgm:cxn modelId="{E5A1E47E-94A4-4FD0-BD4A-B8D4D9EC4191}" type="presParOf" srcId="{88DB3E91-4651-49CC-A476-75DAFEC404EB}" destId="{35198EEA-CDB5-4810-B65A-79F838BF514D}" srcOrd="3" destOrd="0" presId="urn:microsoft.com/office/officeart/2008/layout/HalfCircleOrganizationChart"/>
    <dgm:cxn modelId="{ED0DB98A-7E71-4964-9582-93ADB7CB90F6}" type="presParOf" srcId="{895FF4AB-5AE1-4EBE-86CB-B75BF8245BAB}" destId="{4E0A75A2-39ED-4B03-85CD-BF3A2C6B24D8}" srcOrd="1" destOrd="0" presId="urn:microsoft.com/office/officeart/2008/layout/HalfCircleOrganizationChart"/>
    <dgm:cxn modelId="{B39E1FF5-5CAD-4AA7-8921-C1B83644F54D}" type="presParOf" srcId="{895FF4AB-5AE1-4EBE-86CB-B75BF8245BAB}" destId="{06D0EE7A-1D20-4D33-8369-9F83FEC18A7D}" srcOrd="2" destOrd="0" presId="urn:microsoft.com/office/officeart/2008/layout/HalfCircleOrganizationChart"/>
    <dgm:cxn modelId="{24D2294B-52A7-4CDB-8A01-FDD69162E203}" type="presParOf" srcId="{06166D8E-EBD9-4252-89EA-8C69900BC0D1}" destId="{7BB03228-3B12-42EE-B6E3-C522FB780F0D}" srcOrd="8" destOrd="0" presId="urn:microsoft.com/office/officeart/2008/layout/HalfCircleOrganizationChart"/>
    <dgm:cxn modelId="{24399EA2-3A62-4EF2-BC93-3BE806573E66}" type="presParOf" srcId="{06166D8E-EBD9-4252-89EA-8C69900BC0D1}" destId="{096B53FF-71E5-4165-9DCD-3B22AB6A9527}" srcOrd="9" destOrd="0" presId="urn:microsoft.com/office/officeart/2008/layout/HalfCircleOrganizationChart"/>
    <dgm:cxn modelId="{1BDECD2F-781C-433D-8A02-4982F35D9B17}" type="presParOf" srcId="{096B53FF-71E5-4165-9DCD-3B22AB6A9527}" destId="{3A711B37-4F56-411E-81B3-A154C5AF92B7}" srcOrd="0" destOrd="0" presId="urn:microsoft.com/office/officeart/2008/layout/HalfCircleOrganizationChart"/>
    <dgm:cxn modelId="{98089CD4-97E7-4A7D-82D3-8A5E1D61C4BF}" type="presParOf" srcId="{3A711B37-4F56-411E-81B3-A154C5AF92B7}" destId="{31E400E3-8086-409B-BCFA-AA3F9AAB2784}" srcOrd="0" destOrd="0" presId="urn:microsoft.com/office/officeart/2008/layout/HalfCircleOrganizationChart"/>
    <dgm:cxn modelId="{2073B690-5794-4303-A788-4F3CE7A7B72E}" type="presParOf" srcId="{3A711B37-4F56-411E-81B3-A154C5AF92B7}" destId="{6A57D053-9618-4295-8C20-3E0C7E347472}" srcOrd="1" destOrd="0" presId="urn:microsoft.com/office/officeart/2008/layout/HalfCircleOrganizationChart"/>
    <dgm:cxn modelId="{FE9FDFFC-D89B-427A-87A4-5BAD744A6B9D}" type="presParOf" srcId="{3A711B37-4F56-411E-81B3-A154C5AF92B7}" destId="{717B46F3-3582-4BF8-997B-01E78DDA9109}" srcOrd="2" destOrd="0" presId="urn:microsoft.com/office/officeart/2008/layout/HalfCircleOrganizationChart"/>
    <dgm:cxn modelId="{06BD40D4-D4DC-4AE1-8E19-742F71E9186B}" type="presParOf" srcId="{3A711B37-4F56-411E-81B3-A154C5AF92B7}" destId="{D8D83D53-D7BC-408B-BB62-D2ACAFC2ADAB}" srcOrd="3" destOrd="0" presId="urn:microsoft.com/office/officeart/2008/layout/HalfCircleOrganizationChart"/>
    <dgm:cxn modelId="{28A5F291-78F2-49D8-B549-0A426691DF9B}" type="presParOf" srcId="{096B53FF-71E5-4165-9DCD-3B22AB6A9527}" destId="{BA85CBA7-93BE-4D14-A5FC-91941E61E857}" srcOrd="1" destOrd="0" presId="urn:microsoft.com/office/officeart/2008/layout/HalfCircleOrganizationChart"/>
    <dgm:cxn modelId="{E85E18E6-7487-4A2A-BD92-D56F1B53B98F}" type="presParOf" srcId="{096B53FF-71E5-4165-9DCD-3B22AB6A9527}" destId="{C6A9F94A-922C-4521-9BE9-868C133B4893}" srcOrd="2" destOrd="0" presId="urn:microsoft.com/office/officeart/2008/layout/HalfCircleOrganizationChart"/>
    <dgm:cxn modelId="{CBA2E5A6-5673-4AD9-BB32-E151A3D517EC}" type="presParOf" srcId="{06166D8E-EBD9-4252-89EA-8C69900BC0D1}" destId="{59ECAB0D-E3BC-473A-B4D6-58E8D138CEF5}" srcOrd="10" destOrd="0" presId="urn:microsoft.com/office/officeart/2008/layout/HalfCircleOrganizationChart"/>
    <dgm:cxn modelId="{D9DBED66-DA44-4172-B781-47F9AB7A2ACF}" type="presParOf" srcId="{06166D8E-EBD9-4252-89EA-8C69900BC0D1}" destId="{220158F7-6FF6-430E-9547-5D6DB821D49B}" srcOrd="11" destOrd="0" presId="urn:microsoft.com/office/officeart/2008/layout/HalfCircleOrganizationChart"/>
    <dgm:cxn modelId="{8D70D2EC-1128-4876-B3E5-94B94E310245}" type="presParOf" srcId="{220158F7-6FF6-430E-9547-5D6DB821D49B}" destId="{37A0791E-C622-4F8B-8AF9-2D3ED869BE4D}" srcOrd="0" destOrd="0" presId="urn:microsoft.com/office/officeart/2008/layout/HalfCircleOrganizationChart"/>
    <dgm:cxn modelId="{16FFC855-F623-4915-924F-0D570C9FA238}" type="presParOf" srcId="{37A0791E-C622-4F8B-8AF9-2D3ED869BE4D}" destId="{96C281EC-8379-48C7-93AA-C5602E017FA2}" srcOrd="0" destOrd="0" presId="urn:microsoft.com/office/officeart/2008/layout/HalfCircleOrganizationChart"/>
    <dgm:cxn modelId="{A2A204A9-DA22-4C02-A764-A05702B4F74E}" type="presParOf" srcId="{37A0791E-C622-4F8B-8AF9-2D3ED869BE4D}" destId="{F9D3D18B-9C8D-4003-B5BC-46C1329AA1B7}" srcOrd="1" destOrd="0" presId="urn:microsoft.com/office/officeart/2008/layout/HalfCircleOrganizationChart"/>
    <dgm:cxn modelId="{074D485A-AB58-4B2D-B8D0-5AEEC6AAB35C}" type="presParOf" srcId="{37A0791E-C622-4F8B-8AF9-2D3ED869BE4D}" destId="{3DB10645-358E-4047-9548-B389449E4B41}" srcOrd="2" destOrd="0" presId="urn:microsoft.com/office/officeart/2008/layout/HalfCircleOrganizationChart"/>
    <dgm:cxn modelId="{26C70C12-105F-4ADA-A360-42755BFB8EFF}" type="presParOf" srcId="{37A0791E-C622-4F8B-8AF9-2D3ED869BE4D}" destId="{B911B3AE-9DDE-4EE1-BD16-88A047058CBA}" srcOrd="3" destOrd="0" presId="urn:microsoft.com/office/officeart/2008/layout/HalfCircleOrganizationChart"/>
    <dgm:cxn modelId="{98BFAD3B-B6C7-4FE8-AF46-89B1175F753C}" type="presParOf" srcId="{220158F7-6FF6-430E-9547-5D6DB821D49B}" destId="{0843553D-6B7C-4EFC-BEE8-A2FF219214AA}" srcOrd="1" destOrd="0" presId="urn:microsoft.com/office/officeart/2008/layout/HalfCircleOrganizationChart"/>
    <dgm:cxn modelId="{87DE0290-C1EF-48B2-A3A2-B6570B2F1149}" type="presParOf" srcId="{220158F7-6FF6-430E-9547-5D6DB821D49B}" destId="{9DC0589F-1A19-4D15-99EA-A9BF1B3A79E5}" srcOrd="2" destOrd="0" presId="urn:microsoft.com/office/officeart/2008/layout/HalfCircleOrganizationChart"/>
    <dgm:cxn modelId="{812D637F-3C52-46BB-8C0E-FD92266F8DA1}" type="presParOf" srcId="{EE4B66D3-4583-407F-980E-8D8C5AEE0FF4}" destId="{F89E1F81-3353-4709-9310-0E9D1F26215A}" srcOrd="2" destOrd="0" presId="urn:microsoft.com/office/officeart/2008/layout/HalfCircleOrganizationChart"/>
    <dgm:cxn modelId="{2CC9477F-A767-4284-A5DA-4A2AE4F87E2D}" type="presParOf" srcId="{9C67496B-98B7-4E47-8B66-9BFEF649850F}" destId="{7B5B4D30-17B7-432C-87B2-09DE66C5AC16}" srcOrd="4" destOrd="0" presId="urn:microsoft.com/office/officeart/2008/layout/HalfCircleOrganizationChart"/>
    <dgm:cxn modelId="{703E3B0F-8459-4743-A7A0-BEA77F7D7850}" type="presParOf" srcId="{9C67496B-98B7-4E47-8B66-9BFEF649850F}" destId="{459C4D20-DB84-4D1A-9265-D97C6DD3D3D2}" srcOrd="5" destOrd="0" presId="urn:microsoft.com/office/officeart/2008/layout/HalfCircleOrganizationChart"/>
    <dgm:cxn modelId="{09D582C7-4D4B-463E-8906-BD35B2ABC938}" type="presParOf" srcId="{459C4D20-DB84-4D1A-9265-D97C6DD3D3D2}" destId="{D50FD5C9-B7F8-44C2-B4B8-A2FE7241F7C2}" srcOrd="0" destOrd="0" presId="urn:microsoft.com/office/officeart/2008/layout/HalfCircleOrganizationChart"/>
    <dgm:cxn modelId="{6B980EEE-AF3A-443A-900C-C111B34185BC}" type="presParOf" srcId="{D50FD5C9-B7F8-44C2-B4B8-A2FE7241F7C2}" destId="{EAB88B12-80B4-4FF4-BEAE-E53B681B77A0}" srcOrd="0" destOrd="0" presId="urn:microsoft.com/office/officeart/2008/layout/HalfCircleOrganizationChart"/>
    <dgm:cxn modelId="{D0C2A988-0C61-4A4B-8015-00ABD9004C77}" type="presParOf" srcId="{D50FD5C9-B7F8-44C2-B4B8-A2FE7241F7C2}" destId="{72EC8218-5C0B-4656-B90F-BF78904202D0}" srcOrd="1" destOrd="0" presId="urn:microsoft.com/office/officeart/2008/layout/HalfCircleOrganizationChart"/>
    <dgm:cxn modelId="{E2F3E2BF-4F36-4A92-A0D7-BB32E4B3BFDC}" type="presParOf" srcId="{D50FD5C9-B7F8-44C2-B4B8-A2FE7241F7C2}" destId="{51CEE921-3DFB-4234-BABD-1EA306FD2994}" srcOrd="2" destOrd="0" presId="urn:microsoft.com/office/officeart/2008/layout/HalfCircleOrganizationChart"/>
    <dgm:cxn modelId="{BC3BBECA-0347-4C45-AF83-13503F117299}" type="presParOf" srcId="{D50FD5C9-B7F8-44C2-B4B8-A2FE7241F7C2}" destId="{EC2D527A-3A46-43FD-9A13-40F58D3FF4F2}" srcOrd="3" destOrd="0" presId="urn:microsoft.com/office/officeart/2008/layout/HalfCircleOrganizationChart"/>
    <dgm:cxn modelId="{CF75BDB0-1A1D-4485-B7B9-5969506F58A8}" type="presParOf" srcId="{459C4D20-DB84-4D1A-9265-D97C6DD3D3D2}" destId="{2E84EAC1-E0F4-449C-9059-E0B49E812F4B}" srcOrd="1" destOrd="0" presId="urn:microsoft.com/office/officeart/2008/layout/HalfCircleOrganizationChart"/>
    <dgm:cxn modelId="{BEB14957-4E9F-4D6C-BAF3-0B8DC1A3FC9B}" type="presParOf" srcId="{2E84EAC1-E0F4-449C-9059-E0B49E812F4B}" destId="{55E9AE28-6716-45D7-AE74-09A9D371E2C7}" srcOrd="0" destOrd="0" presId="urn:microsoft.com/office/officeart/2008/layout/HalfCircleOrganizationChart"/>
    <dgm:cxn modelId="{CDF9682B-0AF4-4EFB-B177-39B9399195A5}" type="presParOf" srcId="{2E84EAC1-E0F4-449C-9059-E0B49E812F4B}" destId="{435E3A2C-8596-444A-9B58-8CBD3403B083}" srcOrd="1" destOrd="0" presId="urn:microsoft.com/office/officeart/2008/layout/HalfCircleOrganizationChart"/>
    <dgm:cxn modelId="{F6CC5E15-FF33-4D9F-9313-FC7123E89B40}" type="presParOf" srcId="{435E3A2C-8596-444A-9B58-8CBD3403B083}" destId="{CBDF552E-8FDD-414C-999D-3C9FEA2A0211}" srcOrd="0" destOrd="0" presId="urn:microsoft.com/office/officeart/2008/layout/HalfCircleOrganizationChart"/>
    <dgm:cxn modelId="{8EEEEBE7-5946-4A96-8E7F-0075313EF582}" type="presParOf" srcId="{CBDF552E-8FDD-414C-999D-3C9FEA2A0211}" destId="{A2F97B12-EE7C-48C0-8A2A-14C91DE97C69}" srcOrd="0" destOrd="0" presId="urn:microsoft.com/office/officeart/2008/layout/HalfCircleOrganizationChart"/>
    <dgm:cxn modelId="{F7AB1A78-7C57-45A6-8C4B-E5620DD2EB41}" type="presParOf" srcId="{CBDF552E-8FDD-414C-999D-3C9FEA2A0211}" destId="{76AB9E3B-43F7-4CA2-82F5-53FC2A6154AB}" srcOrd="1" destOrd="0" presId="urn:microsoft.com/office/officeart/2008/layout/HalfCircleOrganizationChart"/>
    <dgm:cxn modelId="{335F48AF-8A27-40BD-A286-B7E8BCB19CFB}" type="presParOf" srcId="{CBDF552E-8FDD-414C-999D-3C9FEA2A0211}" destId="{357F078C-A5FF-4BE1-8198-0AC8ED4F4AFB}" srcOrd="2" destOrd="0" presId="urn:microsoft.com/office/officeart/2008/layout/HalfCircleOrganizationChart"/>
    <dgm:cxn modelId="{D608D544-3FDE-4CD9-B91B-C8A792B4E7E1}" type="presParOf" srcId="{CBDF552E-8FDD-414C-999D-3C9FEA2A0211}" destId="{CA52D098-2B02-43EC-A36A-0864FBFB821B}" srcOrd="3" destOrd="0" presId="urn:microsoft.com/office/officeart/2008/layout/HalfCircleOrganizationChart"/>
    <dgm:cxn modelId="{DA9E994D-55FF-4E42-B960-871C0F85C2AA}" type="presParOf" srcId="{435E3A2C-8596-444A-9B58-8CBD3403B083}" destId="{B73D736E-AF12-4B4B-8619-C53F5970D77E}" srcOrd="1" destOrd="0" presId="urn:microsoft.com/office/officeart/2008/layout/HalfCircleOrganizationChart"/>
    <dgm:cxn modelId="{9DD8D2DC-050F-44E3-81AA-1AE7132C5D9F}" type="presParOf" srcId="{435E3A2C-8596-444A-9B58-8CBD3403B083}" destId="{609D026B-A16D-4889-8670-74CD5D09A357}" srcOrd="2" destOrd="0" presId="urn:microsoft.com/office/officeart/2008/layout/HalfCircleOrganizationChart"/>
    <dgm:cxn modelId="{62DD5233-1605-452C-9018-966821174BA5}" type="presParOf" srcId="{2E84EAC1-E0F4-449C-9059-E0B49E812F4B}" destId="{00348107-101C-4F86-9207-50CBF407A501}" srcOrd="2" destOrd="0" presId="urn:microsoft.com/office/officeart/2008/layout/HalfCircleOrganizationChart"/>
    <dgm:cxn modelId="{B7FA9EA7-2D59-46B4-9E01-B94B386E8C33}" type="presParOf" srcId="{2E84EAC1-E0F4-449C-9059-E0B49E812F4B}" destId="{ED41E68C-E469-4BFD-90F3-D20119498D1B}" srcOrd="3" destOrd="0" presId="urn:microsoft.com/office/officeart/2008/layout/HalfCircleOrganizationChart"/>
    <dgm:cxn modelId="{8B9311BB-B709-4260-A3E2-E8DCE35831DA}" type="presParOf" srcId="{ED41E68C-E469-4BFD-90F3-D20119498D1B}" destId="{19E8F060-3DFB-46E8-A682-F417175B294F}" srcOrd="0" destOrd="0" presId="urn:microsoft.com/office/officeart/2008/layout/HalfCircleOrganizationChart"/>
    <dgm:cxn modelId="{D0357516-1E44-4187-A56D-CF1B591AC4F7}" type="presParOf" srcId="{19E8F060-3DFB-46E8-A682-F417175B294F}" destId="{DD6A5165-F675-47AE-BBB0-991365EFEBFA}" srcOrd="0" destOrd="0" presId="urn:microsoft.com/office/officeart/2008/layout/HalfCircleOrganizationChart"/>
    <dgm:cxn modelId="{242A6472-E714-492C-BC29-F026BCE713A5}" type="presParOf" srcId="{19E8F060-3DFB-46E8-A682-F417175B294F}" destId="{D93D5A9F-1065-4778-AB82-15D755411318}" srcOrd="1" destOrd="0" presId="urn:microsoft.com/office/officeart/2008/layout/HalfCircleOrganizationChart"/>
    <dgm:cxn modelId="{B946FEDA-CD58-44FC-91AD-CED1A28784ED}" type="presParOf" srcId="{19E8F060-3DFB-46E8-A682-F417175B294F}" destId="{6069DC59-D669-44D8-B061-D46F702D5A07}" srcOrd="2" destOrd="0" presId="urn:microsoft.com/office/officeart/2008/layout/HalfCircleOrganizationChart"/>
    <dgm:cxn modelId="{BD8D22D0-6629-420F-BB21-E1DA7EDDE10E}" type="presParOf" srcId="{19E8F060-3DFB-46E8-A682-F417175B294F}" destId="{CCF3FAC8-67CB-4F76-AC57-3CC2C0D7BAF4}" srcOrd="3" destOrd="0" presId="urn:microsoft.com/office/officeart/2008/layout/HalfCircleOrganizationChart"/>
    <dgm:cxn modelId="{D0C0AF40-ADA8-475B-A704-E63E644028DB}" type="presParOf" srcId="{ED41E68C-E469-4BFD-90F3-D20119498D1B}" destId="{F738884D-2693-4E9F-85B6-1A5924F132E2}" srcOrd="1" destOrd="0" presId="urn:microsoft.com/office/officeart/2008/layout/HalfCircleOrganizationChart"/>
    <dgm:cxn modelId="{39C356AB-DB29-44E8-92A7-401E13A9ECB4}" type="presParOf" srcId="{ED41E68C-E469-4BFD-90F3-D20119498D1B}" destId="{2CC42F07-6568-48A0-8640-569E2E865E04}" srcOrd="2" destOrd="0" presId="urn:microsoft.com/office/officeart/2008/layout/HalfCircleOrganizationChart"/>
    <dgm:cxn modelId="{A6FAEA76-A7FE-4AD4-BCC6-9FEC6EEE86B0}" type="presParOf" srcId="{2E84EAC1-E0F4-449C-9059-E0B49E812F4B}" destId="{3365E9C2-4209-402E-878C-7BE7B3D6A853}" srcOrd="4" destOrd="0" presId="urn:microsoft.com/office/officeart/2008/layout/HalfCircleOrganizationChart"/>
    <dgm:cxn modelId="{6FB5D01E-F59A-4154-B9C7-1D5482E414E8}" type="presParOf" srcId="{2E84EAC1-E0F4-449C-9059-E0B49E812F4B}" destId="{B55795B9-F352-4A7C-BF0C-7BD1EBF5676F}" srcOrd="5" destOrd="0" presId="urn:microsoft.com/office/officeart/2008/layout/HalfCircleOrganizationChart"/>
    <dgm:cxn modelId="{544F6A2C-35F0-4F80-9CDF-03F0907485C1}" type="presParOf" srcId="{B55795B9-F352-4A7C-BF0C-7BD1EBF5676F}" destId="{68C57F7A-CE3A-44B3-9FDF-44BDCB35CC10}" srcOrd="0" destOrd="0" presId="urn:microsoft.com/office/officeart/2008/layout/HalfCircleOrganizationChart"/>
    <dgm:cxn modelId="{764D52DE-FB0C-4EBF-BC26-0D29097D5CAB}" type="presParOf" srcId="{68C57F7A-CE3A-44B3-9FDF-44BDCB35CC10}" destId="{489E9F8F-4586-4152-9C84-0231A6670F51}" srcOrd="0" destOrd="0" presId="urn:microsoft.com/office/officeart/2008/layout/HalfCircleOrganizationChart"/>
    <dgm:cxn modelId="{3F58BFB1-2930-4F70-B913-0A6E4DC64267}" type="presParOf" srcId="{68C57F7A-CE3A-44B3-9FDF-44BDCB35CC10}" destId="{FA5ED104-0C22-4FA6-821E-BF1CD6FC7B9E}" srcOrd="1" destOrd="0" presId="urn:microsoft.com/office/officeart/2008/layout/HalfCircleOrganizationChart"/>
    <dgm:cxn modelId="{33C13185-5016-42CD-91A7-59ED780A1DDB}" type="presParOf" srcId="{68C57F7A-CE3A-44B3-9FDF-44BDCB35CC10}" destId="{D9A25D51-A60E-485F-B8CA-8360938029A5}" srcOrd="2" destOrd="0" presId="urn:microsoft.com/office/officeart/2008/layout/HalfCircleOrganizationChart"/>
    <dgm:cxn modelId="{7A50DE9C-287B-4456-9B2F-B7883F6A5D03}" type="presParOf" srcId="{68C57F7A-CE3A-44B3-9FDF-44BDCB35CC10}" destId="{3AE21377-6D62-41BD-B52D-E5C4937B7DD3}" srcOrd="3" destOrd="0" presId="urn:microsoft.com/office/officeart/2008/layout/HalfCircleOrganizationChart"/>
    <dgm:cxn modelId="{C6FE2240-F93E-4ED7-9C30-D3856D1761B2}" type="presParOf" srcId="{B55795B9-F352-4A7C-BF0C-7BD1EBF5676F}" destId="{4F4DAEC5-D694-48AD-BF8E-DE0B471D7A3B}" srcOrd="1" destOrd="0" presId="urn:microsoft.com/office/officeart/2008/layout/HalfCircleOrganizationChart"/>
    <dgm:cxn modelId="{48924432-E1D6-4B8F-A869-140121D991EC}" type="presParOf" srcId="{B55795B9-F352-4A7C-BF0C-7BD1EBF5676F}" destId="{293BA50A-7957-43B0-8B6A-B2FF2A798D26}" srcOrd="2" destOrd="0" presId="urn:microsoft.com/office/officeart/2008/layout/HalfCircleOrganizationChart"/>
    <dgm:cxn modelId="{3E843A0A-BF4F-4695-801C-908E0E07CB23}" type="presParOf" srcId="{459C4D20-DB84-4D1A-9265-D97C6DD3D3D2}" destId="{F1946131-8C41-4BA5-BE93-4C7F7CBE1688}" srcOrd="2" destOrd="0" presId="urn:microsoft.com/office/officeart/2008/layout/HalfCircleOrganizationChart"/>
    <dgm:cxn modelId="{D25FF54E-8645-4858-9CC6-A4ED426B7F80}" type="presParOf" srcId="{63539A97-40FE-4D60-8B69-F4DE163500B1}" destId="{360796D9-AC24-430F-8E95-E3004F65F7EC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F88DA4-D0CE-45CF-B182-3B905620CB66}" type="doc">
      <dgm:prSet loTypeId="urn:microsoft.com/office/officeart/2005/8/layout/hProcess9" loCatId="process" qsTypeId="urn:microsoft.com/office/officeart/2005/8/quickstyle/simple1" qsCatId="simple" csTypeId="urn:microsoft.com/office/officeart/2005/8/colors/accent0_1" csCatId="mainScheme" phldr="1"/>
      <dgm:spPr/>
    </dgm:pt>
    <dgm:pt modelId="{A99D8099-5667-4E85-B318-B1B7E61DF11B}">
      <dgm:prSet phldrT="[文本]"/>
      <dgm:spPr/>
      <dgm:t>
        <a:bodyPr/>
        <a:lstStyle/>
        <a:p>
          <a:r>
            <a:rPr lang="zh-CN" altLang="en-US" dirty="0" smtClean="0"/>
            <a:t>识别准备</a:t>
          </a:r>
          <a:endParaRPr lang="zh-CN" altLang="en-US" dirty="0"/>
        </a:p>
      </dgm:t>
    </dgm:pt>
    <dgm:pt modelId="{2F57EEF5-7823-4F24-9001-925B262F41F6}" type="parTrans" cxnId="{93C51FD3-621C-4151-BE1D-F240271CA0F9}">
      <dgm:prSet/>
      <dgm:spPr/>
      <dgm:t>
        <a:bodyPr/>
        <a:lstStyle/>
        <a:p>
          <a:endParaRPr lang="zh-CN" altLang="en-US"/>
        </a:p>
      </dgm:t>
    </dgm:pt>
    <dgm:pt modelId="{94C7B7EA-FE31-4486-A1BF-727F26DA7045}" type="sibTrans" cxnId="{93C51FD3-621C-4151-BE1D-F240271CA0F9}">
      <dgm:prSet/>
      <dgm:spPr/>
      <dgm:t>
        <a:bodyPr/>
        <a:lstStyle/>
        <a:p>
          <a:endParaRPr lang="zh-CN" altLang="en-US"/>
        </a:p>
      </dgm:t>
    </dgm:pt>
    <dgm:pt modelId="{8386D5D1-0606-4B75-9A94-1008E0044063}">
      <dgm:prSet phldrT="[文本]"/>
      <dgm:spPr/>
      <dgm:t>
        <a:bodyPr/>
        <a:lstStyle/>
        <a:p>
          <a:r>
            <a:rPr lang="zh-CN" altLang="en-US" dirty="0" smtClean="0"/>
            <a:t>分类识别危险源</a:t>
          </a:r>
          <a:endParaRPr lang="zh-CN" altLang="en-US" dirty="0"/>
        </a:p>
      </dgm:t>
    </dgm:pt>
    <dgm:pt modelId="{FC0DAD26-008B-4E8B-A3FE-72B17635D3AD}" type="parTrans" cxnId="{26A54250-FD60-4B80-BFF5-BBFD0AFE3A17}">
      <dgm:prSet/>
      <dgm:spPr/>
      <dgm:t>
        <a:bodyPr/>
        <a:lstStyle/>
        <a:p>
          <a:endParaRPr lang="zh-CN" altLang="en-US"/>
        </a:p>
      </dgm:t>
    </dgm:pt>
    <dgm:pt modelId="{1294EE15-AA5C-4618-B352-C0649C61FA82}" type="sibTrans" cxnId="{26A54250-FD60-4B80-BFF5-BBFD0AFE3A17}">
      <dgm:prSet/>
      <dgm:spPr/>
      <dgm:t>
        <a:bodyPr/>
        <a:lstStyle/>
        <a:p>
          <a:endParaRPr lang="zh-CN" altLang="en-US"/>
        </a:p>
      </dgm:t>
    </dgm:pt>
    <dgm:pt modelId="{AA9E618F-71EA-4E54-AC7B-EB53218530E7}">
      <dgm:prSet phldrT="[文本]"/>
      <dgm:spPr/>
      <dgm:t>
        <a:bodyPr/>
        <a:lstStyle/>
        <a:p>
          <a:r>
            <a:rPr lang="zh-CN" altLang="en-US" dirty="0" smtClean="0"/>
            <a:t>划分识别单元</a:t>
          </a:r>
          <a:endParaRPr lang="zh-CN" altLang="en-US" dirty="0"/>
        </a:p>
      </dgm:t>
    </dgm:pt>
    <dgm:pt modelId="{85C3FDAE-E323-4E65-8F59-24FF069E071C}" type="parTrans" cxnId="{3DC66DF6-FC31-413D-B63F-4E6C67CCD6F8}">
      <dgm:prSet/>
      <dgm:spPr/>
      <dgm:t>
        <a:bodyPr/>
        <a:lstStyle/>
        <a:p>
          <a:endParaRPr lang="zh-CN" altLang="en-US"/>
        </a:p>
      </dgm:t>
    </dgm:pt>
    <dgm:pt modelId="{A84BFD65-3EE0-4101-A1B3-CDF34040E45E}" type="sibTrans" cxnId="{3DC66DF6-FC31-413D-B63F-4E6C67CCD6F8}">
      <dgm:prSet/>
      <dgm:spPr/>
      <dgm:t>
        <a:bodyPr/>
        <a:lstStyle/>
        <a:p>
          <a:endParaRPr lang="zh-CN" altLang="en-US"/>
        </a:p>
      </dgm:t>
    </dgm:pt>
    <dgm:pt modelId="{845C5F2A-C4FC-4D1B-8A2C-15F9BA2AB2A4}">
      <dgm:prSet phldrT="[文本]"/>
      <dgm:spPr/>
      <dgm:t>
        <a:bodyPr/>
        <a:lstStyle/>
        <a:p>
          <a:r>
            <a:rPr lang="zh-CN" altLang="en-US" dirty="0" smtClean="0"/>
            <a:t>危险源的识别</a:t>
          </a:r>
          <a:endParaRPr lang="zh-CN" altLang="en-US" dirty="0"/>
        </a:p>
      </dgm:t>
    </dgm:pt>
    <dgm:pt modelId="{FBAB1945-DB73-41EF-83B7-40D0AB7309B2}" type="parTrans" cxnId="{80BD8670-FCA1-4D00-9D41-C07070B3B677}">
      <dgm:prSet/>
      <dgm:spPr/>
      <dgm:t>
        <a:bodyPr/>
        <a:lstStyle/>
        <a:p>
          <a:endParaRPr lang="zh-CN" altLang="en-US"/>
        </a:p>
      </dgm:t>
    </dgm:pt>
    <dgm:pt modelId="{2C2D8C5F-BA54-422C-BFEA-D2BF7C8D8CFC}" type="sibTrans" cxnId="{80BD8670-FCA1-4D00-9D41-C07070B3B677}">
      <dgm:prSet/>
      <dgm:spPr/>
      <dgm:t>
        <a:bodyPr/>
        <a:lstStyle/>
        <a:p>
          <a:endParaRPr lang="zh-CN" altLang="en-US"/>
        </a:p>
      </dgm:t>
    </dgm:pt>
    <dgm:pt modelId="{E2F2689E-B40E-4638-9B76-0FC76E88BFA1}">
      <dgm:prSet phldrT="[文本]"/>
      <dgm:spPr/>
      <dgm:t>
        <a:bodyPr/>
        <a:lstStyle/>
        <a:p>
          <a:r>
            <a:rPr lang="zh-CN" altLang="en-US" dirty="0" smtClean="0"/>
            <a:t>填写危险登记表</a:t>
          </a:r>
          <a:endParaRPr lang="zh-CN" altLang="en-US" dirty="0"/>
        </a:p>
      </dgm:t>
    </dgm:pt>
    <dgm:pt modelId="{5FE49C2A-9A59-46D5-95FF-DC5F49E0A776}" type="parTrans" cxnId="{E263FBE1-21AA-4905-9D26-41DC6D72B9EB}">
      <dgm:prSet/>
      <dgm:spPr/>
      <dgm:t>
        <a:bodyPr/>
        <a:lstStyle/>
        <a:p>
          <a:endParaRPr lang="zh-CN" altLang="en-US"/>
        </a:p>
      </dgm:t>
    </dgm:pt>
    <dgm:pt modelId="{F163E75C-EF3D-49A5-A9A6-B3746EFEA0B9}" type="sibTrans" cxnId="{E263FBE1-21AA-4905-9D26-41DC6D72B9EB}">
      <dgm:prSet/>
      <dgm:spPr/>
      <dgm:t>
        <a:bodyPr/>
        <a:lstStyle/>
        <a:p>
          <a:endParaRPr lang="zh-CN" altLang="en-US"/>
        </a:p>
      </dgm:t>
    </dgm:pt>
    <dgm:pt modelId="{AB245927-7F71-42ED-8558-2EC92706A83A}" type="pres">
      <dgm:prSet presAssocID="{ECF88DA4-D0CE-45CF-B182-3B905620CB66}" presName="CompostProcess" presStyleCnt="0">
        <dgm:presLayoutVars>
          <dgm:dir/>
          <dgm:resizeHandles val="exact"/>
        </dgm:presLayoutVars>
      </dgm:prSet>
      <dgm:spPr/>
    </dgm:pt>
    <dgm:pt modelId="{9D1012BE-00DB-4B94-A718-B37082A0E6F7}" type="pres">
      <dgm:prSet presAssocID="{ECF88DA4-D0CE-45CF-B182-3B905620CB66}" presName="arrow" presStyleLbl="bgShp" presStyleIdx="0" presStyleCnt="1"/>
      <dgm:spPr/>
    </dgm:pt>
    <dgm:pt modelId="{F88FE7DF-8300-4374-BFB4-DFC72F64659C}" type="pres">
      <dgm:prSet presAssocID="{ECF88DA4-D0CE-45CF-B182-3B905620CB66}" presName="linearProcess" presStyleCnt="0"/>
      <dgm:spPr/>
    </dgm:pt>
    <dgm:pt modelId="{E2A259FC-5643-4627-B21A-0B2BB017BE5E}" type="pres">
      <dgm:prSet presAssocID="{A99D8099-5667-4E85-B318-B1B7E61DF11B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B077E7-4377-4E28-8E09-607BEC879A82}" type="pres">
      <dgm:prSet presAssocID="{94C7B7EA-FE31-4486-A1BF-727F26DA7045}" presName="sibTrans" presStyleCnt="0"/>
      <dgm:spPr/>
    </dgm:pt>
    <dgm:pt modelId="{00ADDE35-5C3D-4DA0-A78F-89A589C6AE9D}" type="pres">
      <dgm:prSet presAssocID="{8386D5D1-0606-4B75-9A94-1008E0044063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112107-1388-4798-BD5E-A7183DFEA100}" type="pres">
      <dgm:prSet presAssocID="{1294EE15-AA5C-4618-B352-C0649C61FA82}" presName="sibTrans" presStyleCnt="0"/>
      <dgm:spPr/>
    </dgm:pt>
    <dgm:pt modelId="{AD276EBE-46F2-4F48-B2BB-46CD38C29E31}" type="pres">
      <dgm:prSet presAssocID="{AA9E618F-71EA-4E54-AC7B-EB53218530E7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830D0-BA84-470C-AF70-AA9CA114071A}" type="pres">
      <dgm:prSet presAssocID="{A84BFD65-3EE0-4101-A1B3-CDF34040E45E}" presName="sibTrans" presStyleCnt="0"/>
      <dgm:spPr/>
    </dgm:pt>
    <dgm:pt modelId="{CA35F33E-30FB-4603-BE98-BBA2A850CD0D}" type="pres">
      <dgm:prSet presAssocID="{845C5F2A-C4FC-4D1B-8A2C-15F9BA2AB2A4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4CA242-A03C-4415-83BC-AF9012D87A8C}" type="pres">
      <dgm:prSet presAssocID="{2C2D8C5F-BA54-422C-BFEA-D2BF7C8D8CFC}" presName="sibTrans" presStyleCnt="0"/>
      <dgm:spPr/>
    </dgm:pt>
    <dgm:pt modelId="{9BA59EAF-DAC1-4D1C-B921-F6BF16ED1387}" type="pres">
      <dgm:prSet presAssocID="{E2F2689E-B40E-4638-9B76-0FC76E88BFA1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A54250-FD60-4B80-BFF5-BBFD0AFE3A17}" srcId="{ECF88DA4-D0CE-45CF-B182-3B905620CB66}" destId="{8386D5D1-0606-4B75-9A94-1008E0044063}" srcOrd="1" destOrd="0" parTransId="{FC0DAD26-008B-4E8B-A3FE-72B17635D3AD}" sibTransId="{1294EE15-AA5C-4618-B352-C0649C61FA82}"/>
    <dgm:cxn modelId="{80BD8670-FCA1-4D00-9D41-C07070B3B677}" srcId="{ECF88DA4-D0CE-45CF-B182-3B905620CB66}" destId="{845C5F2A-C4FC-4D1B-8A2C-15F9BA2AB2A4}" srcOrd="3" destOrd="0" parTransId="{FBAB1945-DB73-41EF-83B7-40D0AB7309B2}" sibTransId="{2C2D8C5F-BA54-422C-BFEA-D2BF7C8D8CFC}"/>
    <dgm:cxn modelId="{CD5D210D-660E-496B-B625-70C4BACE4551}" type="presOf" srcId="{A99D8099-5667-4E85-B318-B1B7E61DF11B}" destId="{E2A259FC-5643-4627-B21A-0B2BB017BE5E}" srcOrd="0" destOrd="0" presId="urn:microsoft.com/office/officeart/2005/8/layout/hProcess9"/>
    <dgm:cxn modelId="{93C51FD3-621C-4151-BE1D-F240271CA0F9}" srcId="{ECF88DA4-D0CE-45CF-B182-3B905620CB66}" destId="{A99D8099-5667-4E85-B318-B1B7E61DF11B}" srcOrd="0" destOrd="0" parTransId="{2F57EEF5-7823-4F24-9001-925B262F41F6}" sibTransId="{94C7B7EA-FE31-4486-A1BF-727F26DA7045}"/>
    <dgm:cxn modelId="{F54FA40D-0E9A-4516-80CD-5BC6833840FE}" type="presOf" srcId="{AA9E618F-71EA-4E54-AC7B-EB53218530E7}" destId="{AD276EBE-46F2-4F48-B2BB-46CD38C29E31}" srcOrd="0" destOrd="0" presId="urn:microsoft.com/office/officeart/2005/8/layout/hProcess9"/>
    <dgm:cxn modelId="{59AD72BA-DB5A-49E5-A7E2-E4AF436ECA4B}" type="presOf" srcId="{845C5F2A-C4FC-4D1B-8A2C-15F9BA2AB2A4}" destId="{CA35F33E-30FB-4603-BE98-BBA2A850CD0D}" srcOrd="0" destOrd="0" presId="urn:microsoft.com/office/officeart/2005/8/layout/hProcess9"/>
    <dgm:cxn modelId="{3DC66DF6-FC31-413D-B63F-4E6C67CCD6F8}" srcId="{ECF88DA4-D0CE-45CF-B182-3B905620CB66}" destId="{AA9E618F-71EA-4E54-AC7B-EB53218530E7}" srcOrd="2" destOrd="0" parTransId="{85C3FDAE-E323-4E65-8F59-24FF069E071C}" sibTransId="{A84BFD65-3EE0-4101-A1B3-CDF34040E45E}"/>
    <dgm:cxn modelId="{E263FBE1-21AA-4905-9D26-41DC6D72B9EB}" srcId="{ECF88DA4-D0CE-45CF-B182-3B905620CB66}" destId="{E2F2689E-B40E-4638-9B76-0FC76E88BFA1}" srcOrd="4" destOrd="0" parTransId="{5FE49C2A-9A59-46D5-95FF-DC5F49E0A776}" sibTransId="{F163E75C-EF3D-49A5-A9A6-B3746EFEA0B9}"/>
    <dgm:cxn modelId="{4453F483-20D0-4CC5-A39C-5DCDFFEE656B}" type="presOf" srcId="{E2F2689E-B40E-4638-9B76-0FC76E88BFA1}" destId="{9BA59EAF-DAC1-4D1C-B921-F6BF16ED1387}" srcOrd="0" destOrd="0" presId="urn:microsoft.com/office/officeart/2005/8/layout/hProcess9"/>
    <dgm:cxn modelId="{46B3C40D-CCFC-435D-B3B8-AA1A3ABB5D43}" type="presOf" srcId="{ECF88DA4-D0CE-45CF-B182-3B905620CB66}" destId="{AB245927-7F71-42ED-8558-2EC92706A83A}" srcOrd="0" destOrd="0" presId="urn:microsoft.com/office/officeart/2005/8/layout/hProcess9"/>
    <dgm:cxn modelId="{1273E230-A93F-4758-899E-87CEAC058789}" type="presOf" srcId="{8386D5D1-0606-4B75-9A94-1008E0044063}" destId="{00ADDE35-5C3D-4DA0-A78F-89A589C6AE9D}" srcOrd="0" destOrd="0" presId="urn:microsoft.com/office/officeart/2005/8/layout/hProcess9"/>
    <dgm:cxn modelId="{ECD4406F-AF01-4836-A3D7-3D4F7D443144}" type="presParOf" srcId="{AB245927-7F71-42ED-8558-2EC92706A83A}" destId="{9D1012BE-00DB-4B94-A718-B37082A0E6F7}" srcOrd="0" destOrd="0" presId="urn:microsoft.com/office/officeart/2005/8/layout/hProcess9"/>
    <dgm:cxn modelId="{E324B054-560C-4374-A021-EAA5CF800053}" type="presParOf" srcId="{AB245927-7F71-42ED-8558-2EC92706A83A}" destId="{F88FE7DF-8300-4374-BFB4-DFC72F64659C}" srcOrd="1" destOrd="0" presId="urn:microsoft.com/office/officeart/2005/8/layout/hProcess9"/>
    <dgm:cxn modelId="{58D75EC4-7F10-490E-A607-E634C3EFF680}" type="presParOf" srcId="{F88FE7DF-8300-4374-BFB4-DFC72F64659C}" destId="{E2A259FC-5643-4627-B21A-0B2BB017BE5E}" srcOrd="0" destOrd="0" presId="urn:microsoft.com/office/officeart/2005/8/layout/hProcess9"/>
    <dgm:cxn modelId="{7DE508D8-B971-4DB8-A2BD-75D7C5A81DC9}" type="presParOf" srcId="{F88FE7DF-8300-4374-BFB4-DFC72F64659C}" destId="{9FB077E7-4377-4E28-8E09-607BEC879A82}" srcOrd="1" destOrd="0" presId="urn:microsoft.com/office/officeart/2005/8/layout/hProcess9"/>
    <dgm:cxn modelId="{C0C7E016-5C81-43A6-99D7-59C91530B748}" type="presParOf" srcId="{F88FE7DF-8300-4374-BFB4-DFC72F64659C}" destId="{00ADDE35-5C3D-4DA0-A78F-89A589C6AE9D}" srcOrd="2" destOrd="0" presId="urn:microsoft.com/office/officeart/2005/8/layout/hProcess9"/>
    <dgm:cxn modelId="{596D0DF3-77E9-4635-9248-5C5F13B12564}" type="presParOf" srcId="{F88FE7DF-8300-4374-BFB4-DFC72F64659C}" destId="{2A112107-1388-4798-BD5E-A7183DFEA100}" srcOrd="3" destOrd="0" presId="urn:microsoft.com/office/officeart/2005/8/layout/hProcess9"/>
    <dgm:cxn modelId="{E1C86EFE-52FE-43E3-B8B5-15B3E381E9DB}" type="presParOf" srcId="{F88FE7DF-8300-4374-BFB4-DFC72F64659C}" destId="{AD276EBE-46F2-4F48-B2BB-46CD38C29E31}" srcOrd="4" destOrd="0" presId="urn:microsoft.com/office/officeart/2005/8/layout/hProcess9"/>
    <dgm:cxn modelId="{9461DA97-26C9-412B-AD47-8DD6AF18C2F6}" type="presParOf" srcId="{F88FE7DF-8300-4374-BFB4-DFC72F64659C}" destId="{06F830D0-BA84-470C-AF70-AA9CA114071A}" srcOrd="5" destOrd="0" presId="urn:microsoft.com/office/officeart/2005/8/layout/hProcess9"/>
    <dgm:cxn modelId="{6E938F78-0433-4BCC-B1BD-96D361ABD7F9}" type="presParOf" srcId="{F88FE7DF-8300-4374-BFB4-DFC72F64659C}" destId="{CA35F33E-30FB-4603-BE98-BBA2A850CD0D}" srcOrd="6" destOrd="0" presId="urn:microsoft.com/office/officeart/2005/8/layout/hProcess9"/>
    <dgm:cxn modelId="{ABB22D3E-E137-4E43-9572-4F2A474BF4B6}" type="presParOf" srcId="{F88FE7DF-8300-4374-BFB4-DFC72F64659C}" destId="{384CA242-A03C-4415-83BC-AF9012D87A8C}" srcOrd="7" destOrd="0" presId="urn:microsoft.com/office/officeart/2005/8/layout/hProcess9"/>
    <dgm:cxn modelId="{B8A2A274-E7FA-48B1-95C6-9DE00E41289F}" type="presParOf" srcId="{F88FE7DF-8300-4374-BFB4-DFC72F64659C}" destId="{9BA59EAF-DAC1-4D1C-B921-F6BF16ED1387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65E9C2-4209-402E-878C-7BE7B3D6A853}">
      <dsp:nvSpPr>
        <dsp:cNvPr id="0" name=""/>
        <dsp:cNvSpPr/>
      </dsp:nvSpPr>
      <dsp:spPr>
        <a:xfrm>
          <a:off x="5393918" y="1358383"/>
          <a:ext cx="515168" cy="1926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6282"/>
              </a:lnTo>
              <a:lnTo>
                <a:pt x="515168" y="1926282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348107-101C-4F86-9207-50CBF407A501}">
      <dsp:nvSpPr>
        <dsp:cNvPr id="0" name=""/>
        <dsp:cNvSpPr/>
      </dsp:nvSpPr>
      <dsp:spPr>
        <a:xfrm>
          <a:off x="5393918" y="1358383"/>
          <a:ext cx="515168" cy="1131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1130"/>
              </a:lnTo>
              <a:lnTo>
                <a:pt x="515168" y="113113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E9AE28-6716-45D7-AE74-09A9D371E2C7}">
      <dsp:nvSpPr>
        <dsp:cNvPr id="0" name=""/>
        <dsp:cNvSpPr/>
      </dsp:nvSpPr>
      <dsp:spPr>
        <a:xfrm>
          <a:off x="5393918" y="1358383"/>
          <a:ext cx="515168" cy="3359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979"/>
              </a:lnTo>
              <a:lnTo>
                <a:pt x="515168" y="335979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5B4D30-17B7-432C-87B2-09DE66C5AC16}">
      <dsp:nvSpPr>
        <dsp:cNvPr id="0" name=""/>
        <dsp:cNvSpPr/>
      </dsp:nvSpPr>
      <dsp:spPr>
        <a:xfrm>
          <a:off x="4038801" y="563232"/>
          <a:ext cx="1355117" cy="235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592"/>
              </a:lnTo>
              <a:lnTo>
                <a:pt x="1355117" y="117592"/>
              </a:lnTo>
              <a:lnTo>
                <a:pt x="1355117" y="235185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ECAB0D-E3BC-473A-B4D6-58E8D138CEF5}">
      <dsp:nvSpPr>
        <dsp:cNvPr id="0" name=""/>
        <dsp:cNvSpPr/>
      </dsp:nvSpPr>
      <dsp:spPr>
        <a:xfrm>
          <a:off x="4038801" y="1358383"/>
          <a:ext cx="515168" cy="43117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1736"/>
              </a:lnTo>
              <a:lnTo>
                <a:pt x="515168" y="4311736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B03228-3B12-42EE-B6E3-C522FB780F0D}">
      <dsp:nvSpPr>
        <dsp:cNvPr id="0" name=""/>
        <dsp:cNvSpPr/>
      </dsp:nvSpPr>
      <dsp:spPr>
        <a:xfrm>
          <a:off x="4038801" y="1358383"/>
          <a:ext cx="515168" cy="3516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16585"/>
              </a:lnTo>
              <a:lnTo>
                <a:pt x="515168" y="351658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068EBE-D807-42AF-891D-4A42D3282B02}">
      <dsp:nvSpPr>
        <dsp:cNvPr id="0" name=""/>
        <dsp:cNvSpPr/>
      </dsp:nvSpPr>
      <dsp:spPr>
        <a:xfrm>
          <a:off x="4038801" y="1358383"/>
          <a:ext cx="515168" cy="27214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1433"/>
              </a:lnTo>
              <a:lnTo>
                <a:pt x="515168" y="2721433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BF44A4-11D3-4BFD-A453-12AB95879DF5}">
      <dsp:nvSpPr>
        <dsp:cNvPr id="0" name=""/>
        <dsp:cNvSpPr/>
      </dsp:nvSpPr>
      <dsp:spPr>
        <a:xfrm>
          <a:off x="4038801" y="1358383"/>
          <a:ext cx="515168" cy="1926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6282"/>
              </a:lnTo>
              <a:lnTo>
                <a:pt x="515168" y="1926282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22EB37-0311-41FB-96AE-42A9781FB39F}">
      <dsp:nvSpPr>
        <dsp:cNvPr id="0" name=""/>
        <dsp:cNvSpPr/>
      </dsp:nvSpPr>
      <dsp:spPr>
        <a:xfrm>
          <a:off x="4038801" y="1358383"/>
          <a:ext cx="515168" cy="1131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1130"/>
              </a:lnTo>
              <a:lnTo>
                <a:pt x="515168" y="113113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F40B4C-13FF-4F4D-B416-05BA53906692}">
      <dsp:nvSpPr>
        <dsp:cNvPr id="0" name=""/>
        <dsp:cNvSpPr/>
      </dsp:nvSpPr>
      <dsp:spPr>
        <a:xfrm>
          <a:off x="4038801" y="1358383"/>
          <a:ext cx="515168" cy="3359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979"/>
              </a:lnTo>
              <a:lnTo>
                <a:pt x="515168" y="335979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F4E82-C380-4F72-A906-C0AAF34E918B}">
      <dsp:nvSpPr>
        <dsp:cNvPr id="0" name=""/>
        <dsp:cNvSpPr/>
      </dsp:nvSpPr>
      <dsp:spPr>
        <a:xfrm>
          <a:off x="3993081" y="563232"/>
          <a:ext cx="91440" cy="2351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5185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7192CE-7098-40CA-A9F7-AD9DB7CB3411}">
      <dsp:nvSpPr>
        <dsp:cNvPr id="0" name=""/>
        <dsp:cNvSpPr/>
      </dsp:nvSpPr>
      <dsp:spPr>
        <a:xfrm>
          <a:off x="2683684" y="1358383"/>
          <a:ext cx="677558" cy="235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592"/>
              </a:lnTo>
              <a:lnTo>
                <a:pt x="677558" y="117592"/>
              </a:lnTo>
              <a:lnTo>
                <a:pt x="677558" y="23518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74F12A-B5BF-4EA2-9A31-F749309ECBF7}">
      <dsp:nvSpPr>
        <dsp:cNvPr id="0" name=""/>
        <dsp:cNvSpPr/>
      </dsp:nvSpPr>
      <dsp:spPr>
        <a:xfrm>
          <a:off x="2006125" y="2153535"/>
          <a:ext cx="515168" cy="1131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1130"/>
              </a:lnTo>
              <a:lnTo>
                <a:pt x="515168" y="113113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D88E4-C5D1-4739-BDBC-E707AF983531}">
      <dsp:nvSpPr>
        <dsp:cNvPr id="0" name=""/>
        <dsp:cNvSpPr/>
      </dsp:nvSpPr>
      <dsp:spPr>
        <a:xfrm>
          <a:off x="2006125" y="2153535"/>
          <a:ext cx="515168" cy="3359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979"/>
              </a:lnTo>
              <a:lnTo>
                <a:pt x="515168" y="335979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2DFF47-A135-48AC-B5F0-D844A0A004A7}">
      <dsp:nvSpPr>
        <dsp:cNvPr id="0" name=""/>
        <dsp:cNvSpPr/>
      </dsp:nvSpPr>
      <dsp:spPr>
        <a:xfrm>
          <a:off x="2006125" y="1358383"/>
          <a:ext cx="677558" cy="235185"/>
        </a:xfrm>
        <a:custGeom>
          <a:avLst/>
          <a:gdLst/>
          <a:ahLst/>
          <a:cxnLst/>
          <a:rect l="0" t="0" r="0" b="0"/>
          <a:pathLst>
            <a:path>
              <a:moveTo>
                <a:pt x="677558" y="0"/>
              </a:moveTo>
              <a:lnTo>
                <a:pt x="677558" y="117592"/>
              </a:lnTo>
              <a:lnTo>
                <a:pt x="0" y="117592"/>
              </a:lnTo>
              <a:lnTo>
                <a:pt x="0" y="23518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7098CF-A3AF-4DB2-B4CB-339A34FD2664}">
      <dsp:nvSpPr>
        <dsp:cNvPr id="0" name=""/>
        <dsp:cNvSpPr/>
      </dsp:nvSpPr>
      <dsp:spPr>
        <a:xfrm>
          <a:off x="2683684" y="563232"/>
          <a:ext cx="1355117" cy="235185"/>
        </a:xfrm>
        <a:custGeom>
          <a:avLst/>
          <a:gdLst/>
          <a:ahLst/>
          <a:cxnLst/>
          <a:rect l="0" t="0" r="0" b="0"/>
          <a:pathLst>
            <a:path>
              <a:moveTo>
                <a:pt x="1355117" y="0"/>
              </a:moveTo>
              <a:lnTo>
                <a:pt x="1355117" y="117592"/>
              </a:lnTo>
              <a:lnTo>
                <a:pt x="0" y="117592"/>
              </a:lnTo>
              <a:lnTo>
                <a:pt x="0" y="235185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867351-A3D0-4A94-9ADD-75CAE6BB4B58}">
      <dsp:nvSpPr>
        <dsp:cNvPr id="0" name=""/>
        <dsp:cNvSpPr/>
      </dsp:nvSpPr>
      <dsp:spPr>
        <a:xfrm>
          <a:off x="3758818" y="3266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1A8D7F-FED8-4A25-B6E1-D596013B8F71}">
      <dsp:nvSpPr>
        <dsp:cNvPr id="0" name=""/>
        <dsp:cNvSpPr/>
      </dsp:nvSpPr>
      <dsp:spPr>
        <a:xfrm>
          <a:off x="3758818" y="3266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C7A631-1B8E-4237-9F2D-2CE43735A3EA}">
      <dsp:nvSpPr>
        <dsp:cNvPr id="0" name=""/>
        <dsp:cNvSpPr/>
      </dsp:nvSpPr>
      <dsp:spPr>
        <a:xfrm>
          <a:off x="3478835" y="104060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运营状态</a:t>
          </a:r>
          <a:endParaRPr lang="zh-CN" altLang="en-US" sz="1100" kern="1200" dirty="0"/>
        </a:p>
      </dsp:txBody>
      <dsp:txXfrm>
        <a:off x="3478835" y="104060"/>
        <a:ext cx="1119931" cy="358378"/>
      </dsp:txXfrm>
    </dsp:sp>
    <dsp:sp modelId="{9593D4E6-BBA1-40BE-B0FF-22216D26D555}">
      <dsp:nvSpPr>
        <dsp:cNvPr id="0" name=""/>
        <dsp:cNvSpPr/>
      </dsp:nvSpPr>
      <dsp:spPr>
        <a:xfrm>
          <a:off x="2403701" y="798417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CE89DF-F5BA-4383-9FC6-62B977CDD127}">
      <dsp:nvSpPr>
        <dsp:cNvPr id="0" name=""/>
        <dsp:cNvSpPr/>
      </dsp:nvSpPr>
      <dsp:spPr>
        <a:xfrm>
          <a:off x="2403701" y="798417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D0A7D-0969-44E1-B62D-1B80B5DAAAC2}">
      <dsp:nvSpPr>
        <dsp:cNvPr id="0" name=""/>
        <dsp:cNvSpPr/>
      </dsp:nvSpPr>
      <dsp:spPr>
        <a:xfrm>
          <a:off x="2123718" y="899211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正常运营状态</a:t>
          </a:r>
          <a:endParaRPr lang="zh-CN" altLang="en-US" sz="1100" kern="1200" dirty="0"/>
        </a:p>
      </dsp:txBody>
      <dsp:txXfrm>
        <a:off x="2123718" y="899211"/>
        <a:ext cx="1119931" cy="358378"/>
      </dsp:txXfrm>
    </dsp:sp>
    <dsp:sp modelId="{85DEE814-4EBA-4852-A9AF-40A3E551A73D}">
      <dsp:nvSpPr>
        <dsp:cNvPr id="0" name=""/>
        <dsp:cNvSpPr/>
      </dsp:nvSpPr>
      <dsp:spPr>
        <a:xfrm>
          <a:off x="1726142" y="1593569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A03DDF-CBB5-4AF8-A606-39FBC983E4BB}">
      <dsp:nvSpPr>
        <dsp:cNvPr id="0" name=""/>
        <dsp:cNvSpPr/>
      </dsp:nvSpPr>
      <dsp:spPr>
        <a:xfrm>
          <a:off x="1726142" y="1593569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329D0A-0CDF-43F8-8C4A-3A3792CBD254}">
      <dsp:nvSpPr>
        <dsp:cNvPr id="0" name=""/>
        <dsp:cNvSpPr/>
      </dsp:nvSpPr>
      <dsp:spPr>
        <a:xfrm>
          <a:off x="1446159" y="1694363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日间运营</a:t>
          </a:r>
          <a:endParaRPr lang="zh-CN" altLang="en-US" sz="1100" kern="1200" dirty="0"/>
        </a:p>
      </dsp:txBody>
      <dsp:txXfrm>
        <a:off x="1446159" y="1694363"/>
        <a:ext cx="1119931" cy="358378"/>
      </dsp:txXfrm>
    </dsp:sp>
    <dsp:sp modelId="{0A5282A0-0876-4AFE-A5C1-C239E37083DE}">
      <dsp:nvSpPr>
        <dsp:cNvPr id="0" name=""/>
        <dsp:cNvSpPr/>
      </dsp:nvSpPr>
      <dsp:spPr>
        <a:xfrm>
          <a:off x="2454098" y="2388720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F8FC3-9B75-4A4B-8E45-A6E4CA704318}">
      <dsp:nvSpPr>
        <dsp:cNvPr id="0" name=""/>
        <dsp:cNvSpPr/>
      </dsp:nvSpPr>
      <dsp:spPr>
        <a:xfrm>
          <a:off x="2454098" y="2388720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87EAB5-193D-439A-AFAA-ED02138F5A10}">
      <dsp:nvSpPr>
        <dsp:cNvPr id="0" name=""/>
        <dsp:cNvSpPr/>
      </dsp:nvSpPr>
      <dsp:spPr>
        <a:xfrm>
          <a:off x="2174115" y="2489514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高峰运营</a:t>
          </a:r>
          <a:endParaRPr lang="zh-CN" altLang="en-US" sz="1100" kern="1200" dirty="0"/>
        </a:p>
      </dsp:txBody>
      <dsp:txXfrm>
        <a:off x="2174115" y="2489514"/>
        <a:ext cx="1119931" cy="358378"/>
      </dsp:txXfrm>
    </dsp:sp>
    <dsp:sp modelId="{7B42FB36-A18F-4AA6-B940-ECE3EE90B8CA}">
      <dsp:nvSpPr>
        <dsp:cNvPr id="0" name=""/>
        <dsp:cNvSpPr/>
      </dsp:nvSpPr>
      <dsp:spPr>
        <a:xfrm>
          <a:off x="2454098" y="3183872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F56B18-34E6-46FF-A05C-61038B8A1D89}">
      <dsp:nvSpPr>
        <dsp:cNvPr id="0" name=""/>
        <dsp:cNvSpPr/>
      </dsp:nvSpPr>
      <dsp:spPr>
        <a:xfrm>
          <a:off x="2454098" y="3183872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9E52B8-0016-403C-927C-7FA7933E163D}">
      <dsp:nvSpPr>
        <dsp:cNvPr id="0" name=""/>
        <dsp:cNvSpPr/>
      </dsp:nvSpPr>
      <dsp:spPr>
        <a:xfrm>
          <a:off x="2174115" y="3284666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非高峰运营</a:t>
          </a:r>
          <a:endParaRPr lang="zh-CN" altLang="en-US" sz="1100" kern="1200" dirty="0"/>
        </a:p>
      </dsp:txBody>
      <dsp:txXfrm>
        <a:off x="2174115" y="3284666"/>
        <a:ext cx="1119931" cy="358378"/>
      </dsp:txXfrm>
    </dsp:sp>
    <dsp:sp modelId="{566552DB-CF29-4E63-B4C1-4574DB8F945D}">
      <dsp:nvSpPr>
        <dsp:cNvPr id="0" name=""/>
        <dsp:cNvSpPr/>
      </dsp:nvSpPr>
      <dsp:spPr>
        <a:xfrm>
          <a:off x="3081259" y="1593569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2D6E80-DFC5-4DCE-82FE-4955C13CC5E5}">
      <dsp:nvSpPr>
        <dsp:cNvPr id="0" name=""/>
        <dsp:cNvSpPr/>
      </dsp:nvSpPr>
      <dsp:spPr>
        <a:xfrm>
          <a:off x="3081259" y="1593569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030D7-A1F4-45A2-8D10-BF13CF10E570}">
      <dsp:nvSpPr>
        <dsp:cNvPr id="0" name=""/>
        <dsp:cNvSpPr/>
      </dsp:nvSpPr>
      <dsp:spPr>
        <a:xfrm>
          <a:off x="2801277" y="1694363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夜间维护</a:t>
          </a:r>
          <a:endParaRPr lang="zh-CN" altLang="en-US" sz="1100" kern="1200" dirty="0"/>
        </a:p>
      </dsp:txBody>
      <dsp:txXfrm>
        <a:off x="2801277" y="1694363"/>
        <a:ext cx="1119931" cy="358378"/>
      </dsp:txXfrm>
    </dsp:sp>
    <dsp:sp modelId="{94E29F09-5639-48E0-B62A-F0F1BC070489}">
      <dsp:nvSpPr>
        <dsp:cNvPr id="0" name=""/>
        <dsp:cNvSpPr/>
      </dsp:nvSpPr>
      <dsp:spPr>
        <a:xfrm>
          <a:off x="3758818" y="798417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80E2C5-04EE-4BB2-9E68-EEF93BDEF257}">
      <dsp:nvSpPr>
        <dsp:cNvPr id="0" name=""/>
        <dsp:cNvSpPr/>
      </dsp:nvSpPr>
      <dsp:spPr>
        <a:xfrm>
          <a:off x="3758818" y="798417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E56F2A-5D76-43CA-B307-9035D3D2FFED}">
      <dsp:nvSpPr>
        <dsp:cNvPr id="0" name=""/>
        <dsp:cNvSpPr/>
      </dsp:nvSpPr>
      <dsp:spPr>
        <a:xfrm>
          <a:off x="3478835" y="899211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非正常运营状态</a:t>
          </a:r>
          <a:endParaRPr lang="zh-CN" altLang="en-US" sz="1100" kern="1200" dirty="0"/>
        </a:p>
      </dsp:txBody>
      <dsp:txXfrm>
        <a:off x="3478835" y="899211"/>
        <a:ext cx="1119931" cy="358378"/>
      </dsp:txXfrm>
    </dsp:sp>
    <dsp:sp modelId="{9869C9B8-235D-450A-821A-EBC3FC91605E}">
      <dsp:nvSpPr>
        <dsp:cNvPr id="0" name=""/>
        <dsp:cNvSpPr/>
      </dsp:nvSpPr>
      <dsp:spPr>
        <a:xfrm>
          <a:off x="4486774" y="1593569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8CD908-1EC9-4EAB-8D2A-A5B5DA47A6B0}">
      <dsp:nvSpPr>
        <dsp:cNvPr id="0" name=""/>
        <dsp:cNvSpPr/>
      </dsp:nvSpPr>
      <dsp:spPr>
        <a:xfrm>
          <a:off x="4486774" y="1593569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37E7BF-448F-40E9-AD3E-3DF01420DA6C}">
      <dsp:nvSpPr>
        <dsp:cNvPr id="0" name=""/>
        <dsp:cNvSpPr/>
      </dsp:nvSpPr>
      <dsp:spPr>
        <a:xfrm>
          <a:off x="4206791" y="1694363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夜间晚点</a:t>
          </a:r>
          <a:endParaRPr lang="zh-CN" altLang="en-US" sz="1100" kern="1200" dirty="0"/>
        </a:p>
      </dsp:txBody>
      <dsp:txXfrm>
        <a:off x="4206791" y="1694363"/>
        <a:ext cx="1119931" cy="358378"/>
      </dsp:txXfrm>
    </dsp:sp>
    <dsp:sp modelId="{8AD2CC4E-68C4-4770-8A75-DA37633FD0F3}">
      <dsp:nvSpPr>
        <dsp:cNvPr id="0" name=""/>
        <dsp:cNvSpPr/>
      </dsp:nvSpPr>
      <dsp:spPr>
        <a:xfrm>
          <a:off x="4486774" y="2388720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E0EF5F-E497-49B4-AEF6-238D20F57423}">
      <dsp:nvSpPr>
        <dsp:cNvPr id="0" name=""/>
        <dsp:cNvSpPr/>
      </dsp:nvSpPr>
      <dsp:spPr>
        <a:xfrm>
          <a:off x="4486774" y="2388720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C7CF6E-FD8A-4497-AAA3-DC4B0F314D39}">
      <dsp:nvSpPr>
        <dsp:cNvPr id="0" name=""/>
        <dsp:cNvSpPr/>
      </dsp:nvSpPr>
      <dsp:spPr>
        <a:xfrm>
          <a:off x="4206791" y="2489514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区间读书</a:t>
          </a:r>
          <a:endParaRPr lang="zh-CN" altLang="en-US" sz="1100" kern="1200" dirty="0"/>
        </a:p>
      </dsp:txBody>
      <dsp:txXfrm>
        <a:off x="4206791" y="2489514"/>
        <a:ext cx="1119931" cy="358378"/>
      </dsp:txXfrm>
    </dsp:sp>
    <dsp:sp modelId="{CE7EE286-B042-4705-BD2D-CD74F8ED6169}">
      <dsp:nvSpPr>
        <dsp:cNvPr id="0" name=""/>
        <dsp:cNvSpPr/>
      </dsp:nvSpPr>
      <dsp:spPr>
        <a:xfrm>
          <a:off x="4486774" y="3183872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87428F-4986-401E-BF26-EA3E42B248CB}">
      <dsp:nvSpPr>
        <dsp:cNvPr id="0" name=""/>
        <dsp:cNvSpPr/>
      </dsp:nvSpPr>
      <dsp:spPr>
        <a:xfrm>
          <a:off x="4486774" y="3183872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993FEF-FA6E-4F84-B4AA-D37E25BD6A5F}">
      <dsp:nvSpPr>
        <dsp:cNvPr id="0" name=""/>
        <dsp:cNvSpPr/>
      </dsp:nvSpPr>
      <dsp:spPr>
        <a:xfrm>
          <a:off x="4206791" y="3284666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车站乘客过分拥挤</a:t>
          </a:r>
          <a:endParaRPr lang="zh-CN" altLang="en-US" sz="1100" kern="1200" dirty="0"/>
        </a:p>
      </dsp:txBody>
      <dsp:txXfrm>
        <a:off x="4206791" y="3284666"/>
        <a:ext cx="1119931" cy="358378"/>
      </dsp:txXfrm>
    </dsp:sp>
    <dsp:sp modelId="{75E8DD35-B737-4F83-988F-427D5E82DBF0}">
      <dsp:nvSpPr>
        <dsp:cNvPr id="0" name=""/>
        <dsp:cNvSpPr/>
      </dsp:nvSpPr>
      <dsp:spPr>
        <a:xfrm>
          <a:off x="4486774" y="3979023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796460-BB43-4F62-9FCD-2599F1E9F7B6}">
      <dsp:nvSpPr>
        <dsp:cNvPr id="0" name=""/>
        <dsp:cNvSpPr/>
      </dsp:nvSpPr>
      <dsp:spPr>
        <a:xfrm>
          <a:off x="4486774" y="3979023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52C3A6-AC2E-4BDB-B773-CFB7A1DFF840}">
      <dsp:nvSpPr>
        <dsp:cNvPr id="0" name=""/>
        <dsp:cNvSpPr/>
      </dsp:nvSpPr>
      <dsp:spPr>
        <a:xfrm>
          <a:off x="4206791" y="4079817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道岔故障</a:t>
          </a:r>
          <a:endParaRPr lang="zh-CN" altLang="en-US" sz="1100" kern="1200" dirty="0"/>
        </a:p>
      </dsp:txBody>
      <dsp:txXfrm>
        <a:off x="4206791" y="4079817"/>
        <a:ext cx="1119931" cy="358378"/>
      </dsp:txXfrm>
    </dsp:sp>
    <dsp:sp modelId="{6A57D053-9618-4295-8C20-3E0C7E347472}">
      <dsp:nvSpPr>
        <dsp:cNvPr id="0" name=""/>
        <dsp:cNvSpPr/>
      </dsp:nvSpPr>
      <dsp:spPr>
        <a:xfrm>
          <a:off x="4486774" y="4774175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7B46F3-3582-4BF8-997B-01E78DDA9109}">
      <dsp:nvSpPr>
        <dsp:cNvPr id="0" name=""/>
        <dsp:cNvSpPr/>
      </dsp:nvSpPr>
      <dsp:spPr>
        <a:xfrm>
          <a:off x="4486774" y="4774175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E400E3-8086-409B-BCFA-AA3F9AAB2784}">
      <dsp:nvSpPr>
        <dsp:cNvPr id="0" name=""/>
        <dsp:cNvSpPr/>
      </dsp:nvSpPr>
      <dsp:spPr>
        <a:xfrm>
          <a:off x="4206791" y="4874969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列车故障</a:t>
          </a:r>
          <a:endParaRPr lang="zh-CN" altLang="en-US" sz="1100" kern="1200" dirty="0"/>
        </a:p>
      </dsp:txBody>
      <dsp:txXfrm>
        <a:off x="4206791" y="4874969"/>
        <a:ext cx="1119931" cy="358378"/>
      </dsp:txXfrm>
    </dsp:sp>
    <dsp:sp modelId="{F9D3D18B-9C8D-4003-B5BC-46C1329AA1B7}">
      <dsp:nvSpPr>
        <dsp:cNvPr id="0" name=""/>
        <dsp:cNvSpPr/>
      </dsp:nvSpPr>
      <dsp:spPr>
        <a:xfrm>
          <a:off x="4486774" y="5569326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B10645-358E-4047-9548-B389449E4B41}">
      <dsp:nvSpPr>
        <dsp:cNvPr id="0" name=""/>
        <dsp:cNvSpPr/>
      </dsp:nvSpPr>
      <dsp:spPr>
        <a:xfrm>
          <a:off x="4486774" y="5569326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C281EC-8379-48C7-93AA-C5602E017FA2}">
      <dsp:nvSpPr>
        <dsp:cNvPr id="0" name=""/>
        <dsp:cNvSpPr/>
      </dsp:nvSpPr>
      <dsp:spPr>
        <a:xfrm>
          <a:off x="4206791" y="5670120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系统故障</a:t>
          </a:r>
          <a:endParaRPr lang="zh-CN" altLang="en-US" sz="1100" kern="1200" dirty="0"/>
        </a:p>
      </dsp:txBody>
      <dsp:txXfrm>
        <a:off x="4206791" y="5670120"/>
        <a:ext cx="1119931" cy="358378"/>
      </dsp:txXfrm>
    </dsp:sp>
    <dsp:sp modelId="{72EC8218-5C0B-4656-B90F-BF78904202D0}">
      <dsp:nvSpPr>
        <dsp:cNvPr id="0" name=""/>
        <dsp:cNvSpPr/>
      </dsp:nvSpPr>
      <dsp:spPr>
        <a:xfrm>
          <a:off x="5113935" y="798417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CEE921-3DFB-4234-BABD-1EA306FD2994}">
      <dsp:nvSpPr>
        <dsp:cNvPr id="0" name=""/>
        <dsp:cNvSpPr/>
      </dsp:nvSpPr>
      <dsp:spPr>
        <a:xfrm>
          <a:off x="5113935" y="798417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B88B12-80B4-4FF4-BEAE-E53B681B77A0}">
      <dsp:nvSpPr>
        <dsp:cNvPr id="0" name=""/>
        <dsp:cNvSpPr/>
      </dsp:nvSpPr>
      <dsp:spPr>
        <a:xfrm>
          <a:off x="4833953" y="899211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紧急运营状态</a:t>
          </a:r>
          <a:endParaRPr lang="zh-CN" altLang="en-US" sz="1100" kern="1200" dirty="0"/>
        </a:p>
      </dsp:txBody>
      <dsp:txXfrm>
        <a:off x="4833953" y="899211"/>
        <a:ext cx="1119931" cy="358378"/>
      </dsp:txXfrm>
    </dsp:sp>
    <dsp:sp modelId="{76AB9E3B-43F7-4CA2-82F5-53FC2A6154AB}">
      <dsp:nvSpPr>
        <dsp:cNvPr id="0" name=""/>
        <dsp:cNvSpPr/>
      </dsp:nvSpPr>
      <dsp:spPr>
        <a:xfrm>
          <a:off x="5841891" y="1593569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7F078C-A5FF-4BE1-8198-0AC8ED4F4AFB}">
      <dsp:nvSpPr>
        <dsp:cNvPr id="0" name=""/>
        <dsp:cNvSpPr/>
      </dsp:nvSpPr>
      <dsp:spPr>
        <a:xfrm>
          <a:off x="5841891" y="1593569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F97B12-EE7C-48C0-8A2A-14C91DE97C69}">
      <dsp:nvSpPr>
        <dsp:cNvPr id="0" name=""/>
        <dsp:cNvSpPr/>
      </dsp:nvSpPr>
      <dsp:spPr>
        <a:xfrm>
          <a:off x="5561908" y="1694363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火灾</a:t>
          </a:r>
          <a:endParaRPr lang="zh-CN" altLang="en-US" sz="1100" kern="1200" dirty="0"/>
        </a:p>
      </dsp:txBody>
      <dsp:txXfrm>
        <a:off x="5561908" y="1694363"/>
        <a:ext cx="1119931" cy="358378"/>
      </dsp:txXfrm>
    </dsp:sp>
    <dsp:sp modelId="{D93D5A9F-1065-4778-AB82-15D755411318}">
      <dsp:nvSpPr>
        <dsp:cNvPr id="0" name=""/>
        <dsp:cNvSpPr/>
      </dsp:nvSpPr>
      <dsp:spPr>
        <a:xfrm>
          <a:off x="5841891" y="2388720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69DC59-D669-44D8-B061-D46F702D5A07}">
      <dsp:nvSpPr>
        <dsp:cNvPr id="0" name=""/>
        <dsp:cNvSpPr/>
      </dsp:nvSpPr>
      <dsp:spPr>
        <a:xfrm>
          <a:off x="5841891" y="2388720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A5165-F675-47AE-BBB0-991365EFEBFA}">
      <dsp:nvSpPr>
        <dsp:cNvPr id="0" name=""/>
        <dsp:cNvSpPr/>
      </dsp:nvSpPr>
      <dsp:spPr>
        <a:xfrm>
          <a:off x="5561908" y="2489514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水灾</a:t>
          </a:r>
          <a:endParaRPr lang="zh-CN" altLang="en-US" sz="1100" kern="1200" dirty="0"/>
        </a:p>
      </dsp:txBody>
      <dsp:txXfrm>
        <a:off x="5561908" y="2489514"/>
        <a:ext cx="1119931" cy="358378"/>
      </dsp:txXfrm>
    </dsp:sp>
    <dsp:sp modelId="{FA5ED104-0C22-4FA6-821E-BF1CD6FC7B9E}">
      <dsp:nvSpPr>
        <dsp:cNvPr id="0" name=""/>
        <dsp:cNvSpPr/>
      </dsp:nvSpPr>
      <dsp:spPr>
        <a:xfrm>
          <a:off x="5841891" y="3183872"/>
          <a:ext cx="559965" cy="55996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A25D51-A60E-485F-B8CA-8360938029A5}">
      <dsp:nvSpPr>
        <dsp:cNvPr id="0" name=""/>
        <dsp:cNvSpPr/>
      </dsp:nvSpPr>
      <dsp:spPr>
        <a:xfrm>
          <a:off x="5841891" y="3183872"/>
          <a:ext cx="559965" cy="55996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9E9F8F-4586-4152-9C84-0231A6670F51}">
      <dsp:nvSpPr>
        <dsp:cNvPr id="0" name=""/>
        <dsp:cNvSpPr/>
      </dsp:nvSpPr>
      <dsp:spPr>
        <a:xfrm>
          <a:off x="5561908" y="3284666"/>
          <a:ext cx="1119931" cy="35837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地震</a:t>
          </a:r>
          <a:endParaRPr lang="zh-CN" altLang="en-US" sz="1100" kern="1200" dirty="0"/>
        </a:p>
      </dsp:txBody>
      <dsp:txXfrm>
        <a:off x="5561908" y="3284666"/>
        <a:ext cx="1119931" cy="3583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1012BE-00DB-4B94-A718-B37082A0E6F7}">
      <dsp:nvSpPr>
        <dsp:cNvPr id="0" name=""/>
        <dsp:cNvSpPr/>
      </dsp:nvSpPr>
      <dsp:spPr>
        <a:xfrm>
          <a:off x="692716" y="0"/>
          <a:ext cx="7850788" cy="3711657"/>
        </a:xfrm>
        <a:prstGeom prst="rightArrow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A259FC-5643-4627-B21A-0B2BB017BE5E}">
      <dsp:nvSpPr>
        <dsp:cNvPr id="0" name=""/>
        <dsp:cNvSpPr/>
      </dsp:nvSpPr>
      <dsp:spPr>
        <a:xfrm>
          <a:off x="2822" y="1113497"/>
          <a:ext cx="1738239" cy="14846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识别准备</a:t>
          </a:r>
          <a:endParaRPr lang="zh-CN" altLang="en-US" sz="2700" kern="1200" dirty="0"/>
        </a:p>
      </dsp:txBody>
      <dsp:txXfrm>
        <a:off x="75297" y="1185972"/>
        <a:ext cx="1593289" cy="1339712"/>
      </dsp:txXfrm>
    </dsp:sp>
    <dsp:sp modelId="{00ADDE35-5C3D-4DA0-A78F-89A589C6AE9D}">
      <dsp:nvSpPr>
        <dsp:cNvPr id="0" name=""/>
        <dsp:cNvSpPr/>
      </dsp:nvSpPr>
      <dsp:spPr>
        <a:xfrm>
          <a:off x="1875906" y="1113497"/>
          <a:ext cx="1738239" cy="14846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分类识别危险源</a:t>
          </a:r>
          <a:endParaRPr lang="zh-CN" altLang="en-US" sz="2700" kern="1200" dirty="0"/>
        </a:p>
      </dsp:txBody>
      <dsp:txXfrm>
        <a:off x="1948381" y="1185972"/>
        <a:ext cx="1593289" cy="1339712"/>
      </dsp:txXfrm>
    </dsp:sp>
    <dsp:sp modelId="{AD276EBE-46F2-4F48-B2BB-46CD38C29E31}">
      <dsp:nvSpPr>
        <dsp:cNvPr id="0" name=""/>
        <dsp:cNvSpPr/>
      </dsp:nvSpPr>
      <dsp:spPr>
        <a:xfrm>
          <a:off x="3748991" y="1113497"/>
          <a:ext cx="1738239" cy="14846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划分识别单元</a:t>
          </a:r>
          <a:endParaRPr lang="zh-CN" altLang="en-US" sz="2700" kern="1200" dirty="0"/>
        </a:p>
      </dsp:txBody>
      <dsp:txXfrm>
        <a:off x="3821466" y="1185972"/>
        <a:ext cx="1593289" cy="1339712"/>
      </dsp:txXfrm>
    </dsp:sp>
    <dsp:sp modelId="{CA35F33E-30FB-4603-BE98-BBA2A850CD0D}">
      <dsp:nvSpPr>
        <dsp:cNvPr id="0" name=""/>
        <dsp:cNvSpPr/>
      </dsp:nvSpPr>
      <dsp:spPr>
        <a:xfrm>
          <a:off x="5622075" y="1113497"/>
          <a:ext cx="1738239" cy="14846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危险源的识别</a:t>
          </a:r>
          <a:endParaRPr lang="zh-CN" altLang="en-US" sz="2700" kern="1200" dirty="0"/>
        </a:p>
      </dsp:txBody>
      <dsp:txXfrm>
        <a:off x="5694550" y="1185972"/>
        <a:ext cx="1593289" cy="1339712"/>
      </dsp:txXfrm>
    </dsp:sp>
    <dsp:sp modelId="{9BA59EAF-DAC1-4D1C-B921-F6BF16ED1387}">
      <dsp:nvSpPr>
        <dsp:cNvPr id="0" name=""/>
        <dsp:cNvSpPr/>
      </dsp:nvSpPr>
      <dsp:spPr>
        <a:xfrm>
          <a:off x="7495160" y="1113497"/>
          <a:ext cx="1738239" cy="14846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填写危险登记表</a:t>
          </a:r>
          <a:endParaRPr lang="zh-CN" altLang="en-US" sz="2700" kern="1200" dirty="0"/>
        </a:p>
      </dsp:txBody>
      <dsp:txXfrm>
        <a:off x="7567635" y="1185972"/>
        <a:ext cx="1593289" cy="13397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914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46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741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31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04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223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258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3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765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4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421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2ED81-DE40-4934-8DC2-6B56B3E0E122}" type="datetimeFigureOut">
              <a:rPr lang="zh-CN" altLang="en-US" smtClean="0"/>
              <a:t>2016/7/6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32063-9941-4999-9482-1BFC06CC2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6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977672920"/>
              </p:ext>
            </p:extLst>
          </p:nvPr>
        </p:nvGraphicFramePr>
        <p:xfrm>
          <a:off x="1177230" y="479256"/>
          <a:ext cx="8128000" cy="6132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2691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824984970"/>
              </p:ext>
            </p:extLst>
          </p:nvPr>
        </p:nvGraphicFramePr>
        <p:xfrm>
          <a:off x="2032000" y="719666"/>
          <a:ext cx="9236222" cy="3711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0304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53</Words>
  <Application>Microsoft Office PowerPoint</Application>
  <PresentationFormat>宽屏</PresentationFormat>
  <Paragraphs>22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shijungang</dc:creator>
  <cp:lastModifiedBy>shijungang</cp:lastModifiedBy>
  <cp:revision>4</cp:revision>
  <dcterms:created xsi:type="dcterms:W3CDTF">2016-07-06T02:48:00Z</dcterms:created>
  <dcterms:modified xsi:type="dcterms:W3CDTF">2016-07-06T03:57:23Z</dcterms:modified>
</cp:coreProperties>
</file>