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handoutMasterIdLst>
    <p:handoutMasterId r:id="rId30"/>
  </p:handoutMasterIdLst>
  <p:sldIdLst>
    <p:sldId id="364" r:id="rId4"/>
    <p:sldId id="459" r:id="rId6"/>
    <p:sldId id="363" r:id="rId7"/>
    <p:sldId id="280" r:id="rId8"/>
    <p:sldId id="375" r:id="rId9"/>
    <p:sldId id="462" r:id="rId10"/>
    <p:sldId id="376" r:id="rId11"/>
    <p:sldId id="377" r:id="rId12"/>
    <p:sldId id="378" r:id="rId13"/>
    <p:sldId id="372" r:id="rId14"/>
    <p:sldId id="373" r:id="rId15"/>
    <p:sldId id="282" r:id="rId16"/>
    <p:sldId id="283" r:id="rId17"/>
    <p:sldId id="380" r:id="rId18"/>
    <p:sldId id="381" r:id="rId19"/>
    <p:sldId id="382" r:id="rId20"/>
    <p:sldId id="383" r:id="rId21"/>
    <p:sldId id="384" r:id="rId22"/>
    <p:sldId id="385" r:id="rId23"/>
    <p:sldId id="387" r:id="rId24"/>
    <p:sldId id="388" r:id="rId25"/>
    <p:sldId id="333" r:id="rId26"/>
    <p:sldId id="456" r:id="rId27"/>
    <p:sldId id="457" r:id="rId28"/>
    <p:sldId id="458" r:id="rId2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BEF0"/>
    <a:srgbClr val="00CCFF"/>
    <a:srgbClr val="FF9900"/>
    <a:srgbClr val="0E7CB0"/>
    <a:srgbClr val="48B0F0"/>
    <a:srgbClr val="FC62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80" d="100"/>
          <a:sy n="80" d="100"/>
        </p:scale>
        <p:origin x="-2514" y="-624"/>
      </p:cViewPr>
      <p:guideLst>
        <p:guide orient="horz" pos="2021"/>
        <p:guide pos="282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BA6106B-7E5E-43DD-8870-CC7D0D4FFEA4}" type="datetimeFigureOut">
              <a:rPr lang="en-US"/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67CAD0A-C719-44A6-A7C8-2CBCE5B0716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331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331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en-US" altLang="zh-CN" sz="1200" dirty="0">
                <a:latin typeface="Calibri" panose="020F0502020204030204" pitchFamily="34" charset="0"/>
              </a:rPr>
            </a:fld>
            <a:endParaRPr lang="en-US" altLang="zh-CN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39515-A384-4C0D-BC32-D4D17B2558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39515-A384-4C0D-BC32-D4D17B2558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B472B-428A-4629-9117-75BDAF3731FD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DBFF0-42DA-4C89-91D0-65BC2E354AB8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102C1-9C9D-4209-96EB-B9994A3AF73C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5C08B-C523-4F30-9EB3-79882E4A53D9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9C6EE-2FE5-49C0-93D7-9860029988B9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48B74-DBE1-4BA5-ACD5-A5DF010B99BF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28636" y="792517"/>
            <a:ext cx="6146483" cy="2384973"/>
          </a:xfrm>
        </p:spPr>
        <p:txBody>
          <a:bodyPr anchor="b"/>
          <a:lstStyle>
            <a:lvl1pPr algn="l">
              <a:defRPr sz="4500" b="1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28636" y="3227877"/>
            <a:ext cx="6146483" cy="786224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563303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4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170521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4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777740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4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384959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4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EB77-3A5C-4750-89CD-1F0F6B8CE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5E24A-039F-4F45-92B1-D261E8615A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91590" y="1588770"/>
            <a:ext cx="7223760" cy="4678680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EB77-3A5C-4750-89CD-1F0F6B8CE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5E24A-039F-4F45-92B1-D261E8615AFF}" type="slidenum">
              <a:rPr lang="zh-CN" altLang="en-US" smtClean="0"/>
            </a:fld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563303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3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椭圆 8"/>
          <p:cNvSpPr/>
          <p:nvPr/>
        </p:nvSpPr>
        <p:spPr>
          <a:xfrm>
            <a:off x="4170521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3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椭圆 9"/>
          <p:cNvSpPr/>
          <p:nvPr/>
        </p:nvSpPr>
        <p:spPr>
          <a:xfrm>
            <a:off x="4777740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3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椭圆 10"/>
          <p:cNvSpPr/>
          <p:nvPr/>
        </p:nvSpPr>
        <p:spPr>
          <a:xfrm>
            <a:off x="5384959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3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7773" y="2967546"/>
            <a:ext cx="6495370" cy="1601561"/>
          </a:xfrm>
        </p:spPr>
        <p:txBody>
          <a:bodyPr anchor="t" anchorCtr="0">
            <a:normAutofit/>
          </a:bodyPr>
          <a:lstStyle>
            <a:lvl1pPr>
              <a:defRPr sz="4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777773" y="1224530"/>
            <a:ext cx="6495370" cy="1500187"/>
          </a:xfrm>
        </p:spPr>
        <p:txBody>
          <a:bodyPr anchor="ctr" anchorCtr="0">
            <a:noAutofit/>
          </a:bodyPr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单击此处编辑母版副标题样式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EB77-3A5C-4750-89CD-1F0F6B8CE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5E24A-039F-4F45-92B1-D261E8615AFF}" type="slidenum">
              <a:rPr lang="zh-CN" altLang="en-US" smtClean="0"/>
            </a:fld>
            <a:endParaRPr lang="zh-CN" altLang="en-US"/>
          </a:p>
        </p:txBody>
      </p:sp>
      <p:sp>
        <p:nvSpPr>
          <p:cNvPr id="8" name="燕尾形 7"/>
          <p:cNvSpPr/>
          <p:nvPr>
            <p:custDataLst>
              <p:tags r:id="rId2"/>
            </p:custDataLst>
          </p:nvPr>
        </p:nvSpPr>
        <p:spPr>
          <a:xfrm>
            <a:off x="965036" y="1632053"/>
            <a:ext cx="685140" cy="68514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65860" y="1494141"/>
            <a:ext cx="7349490" cy="2327642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65860" y="4085859"/>
            <a:ext cx="7349490" cy="23276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EB77-3A5C-4750-89CD-1F0F6B8CE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5E24A-039F-4F45-92B1-D261E8615A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15403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139314"/>
            <a:ext cx="3868340" cy="413575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15403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139314"/>
            <a:ext cx="3887391" cy="413575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EB77-3A5C-4750-89CD-1F0F6B8CE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5E24A-039F-4F45-92B1-D261E8615AFF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>
            <p:custDataLst>
              <p:tags r:id="rId2"/>
            </p:custDataLst>
          </p:nvPr>
        </p:nvSpPr>
        <p:spPr>
          <a:xfrm>
            <a:off x="1553369" y="1503363"/>
            <a:ext cx="3600450" cy="360045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8" name="椭圆 17"/>
          <p:cNvSpPr/>
          <p:nvPr>
            <p:custDataLst>
              <p:tags r:id="rId3"/>
            </p:custDataLst>
          </p:nvPr>
        </p:nvSpPr>
        <p:spPr>
          <a:xfrm>
            <a:off x="6484145" y="2095501"/>
            <a:ext cx="733425" cy="733425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9" name="椭圆 18"/>
          <p:cNvSpPr/>
          <p:nvPr>
            <p:custDataLst>
              <p:tags r:id="rId4"/>
            </p:custDataLst>
          </p:nvPr>
        </p:nvSpPr>
        <p:spPr>
          <a:xfrm>
            <a:off x="7198519" y="1566863"/>
            <a:ext cx="392112" cy="393700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0" name="椭圆 19"/>
          <p:cNvSpPr/>
          <p:nvPr>
            <p:custDataLst>
              <p:tags r:id="rId5"/>
            </p:custDataLst>
          </p:nvPr>
        </p:nvSpPr>
        <p:spPr>
          <a:xfrm>
            <a:off x="2235995" y="5027613"/>
            <a:ext cx="574675" cy="576262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1" name="椭圆 20"/>
          <p:cNvSpPr/>
          <p:nvPr>
            <p:custDataLst>
              <p:tags r:id="rId6"/>
            </p:custDataLst>
          </p:nvPr>
        </p:nvSpPr>
        <p:spPr>
          <a:xfrm>
            <a:off x="2715419" y="5734051"/>
            <a:ext cx="360362" cy="358775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2" name="椭圆 21"/>
          <p:cNvSpPr/>
          <p:nvPr>
            <p:custDataLst>
              <p:tags r:id="rId7"/>
            </p:custDataLst>
          </p:nvPr>
        </p:nvSpPr>
        <p:spPr>
          <a:xfrm>
            <a:off x="3378994" y="1503363"/>
            <a:ext cx="3600450" cy="3600450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EB77-3A5C-4750-89CD-1F0F6B8CE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5E24A-039F-4F45-92B1-D261E8615AFF}" type="slidenum">
              <a:rPr lang="zh-CN" altLang="en-US" smtClean="0"/>
            </a:fld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400050" y="476250"/>
            <a:ext cx="8301038" cy="5905500"/>
          </a:xfrm>
          <a:custGeom>
            <a:avLst/>
            <a:gdLst>
              <a:gd name="connsiteX0" fmla="*/ 3790950 w 11068050"/>
              <a:gd name="connsiteY0" fmla="*/ 5886450 h 5905500"/>
              <a:gd name="connsiteX1" fmla="*/ 0 w 11068050"/>
              <a:gd name="connsiteY1" fmla="*/ 5886450 h 5905500"/>
              <a:gd name="connsiteX2" fmla="*/ 0 w 11068050"/>
              <a:gd name="connsiteY2" fmla="*/ 0 h 5905500"/>
              <a:gd name="connsiteX3" fmla="*/ 11068050 w 11068050"/>
              <a:gd name="connsiteY3" fmla="*/ 0 h 5905500"/>
              <a:gd name="connsiteX4" fmla="*/ 11068050 w 11068050"/>
              <a:gd name="connsiteY4" fmla="*/ 5905500 h 5905500"/>
              <a:gd name="connsiteX5" fmla="*/ 7200900 w 11068050"/>
              <a:gd name="connsiteY5" fmla="*/ 5905500 h 59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68050" h="5905500">
                <a:moveTo>
                  <a:pt x="3790950" y="5886450"/>
                </a:moveTo>
                <a:lnTo>
                  <a:pt x="0" y="5886450"/>
                </a:lnTo>
                <a:lnTo>
                  <a:pt x="0" y="0"/>
                </a:lnTo>
                <a:lnTo>
                  <a:pt x="11068050" y="0"/>
                </a:lnTo>
                <a:lnTo>
                  <a:pt x="11068050" y="5905500"/>
                </a:lnTo>
                <a:lnTo>
                  <a:pt x="7200900" y="5905500"/>
                </a:lnTo>
              </a:path>
            </a:pathLst>
          </a:custGeom>
          <a:noFill/>
          <a:ln w="38100">
            <a:solidFill>
              <a:srgbClr val="F8F8F8">
                <a:alpha val="3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椭圆 6"/>
          <p:cNvSpPr/>
          <p:nvPr/>
        </p:nvSpPr>
        <p:spPr>
          <a:xfrm>
            <a:off x="3563303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3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椭圆 7"/>
          <p:cNvSpPr/>
          <p:nvPr/>
        </p:nvSpPr>
        <p:spPr>
          <a:xfrm>
            <a:off x="4170521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3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椭圆 8"/>
          <p:cNvSpPr/>
          <p:nvPr/>
        </p:nvSpPr>
        <p:spPr>
          <a:xfrm>
            <a:off x="4777740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3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椭圆 9"/>
          <p:cNvSpPr/>
          <p:nvPr/>
        </p:nvSpPr>
        <p:spPr>
          <a:xfrm>
            <a:off x="5384959" y="6267450"/>
            <a:ext cx="171450" cy="228600"/>
          </a:xfrm>
          <a:prstGeom prst="ellipse">
            <a:avLst/>
          </a:prstGeom>
          <a:noFill/>
          <a:ln w="38100">
            <a:solidFill>
              <a:srgbClr val="F8F8F8">
                <a:alpha val="3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651635" y="2611216"/>
            <a:ext cx="5223510" cy="1420812"/>
          </a:xfrm>
        </p:spPr>
        <p:txBody>
          <a:bodyPr>
            <a:noAutofit/>
          </a:bodyPr>
          <a:lstStyle>
            <a:lvl1pPr algn="ctr">
              <a:defRPr sz="66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EB77-3A5C-4750-89CD-1F0F6B8CE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5E24A-039F-4F45-92B1-D261E8615A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 anchorCtr="0">
            <a:noAutofit/>
          </a:bodyPr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14391" y="733425"/>
            <a:ext cx="44784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19"/>
          <p:cNvCxnSpPr/>
          <p:nvPr userDrawn="1"/>
        </p:nvCxnSpPr>
        <p:spPr>
          <a:xfrm>
            <a:off x="900113" y="333375"/>
            <a:ext cx="0" cy="719138"/>
          </a:xfrm>
          <a:prstGeom prst="line">
            <a:avLst/>
          </a:prstGeom>
          <a:ln w="3175">
            <a:head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4" name="直接连接符 21"/>
          <p:cNvCxnSpPr/>
          <p:nvPr userDrawn="1"/>
        </p:nvCxnSpPr>
        <p:spPr>
          <a:xfrm>
            <a:off x="900113" y="1052513"/>
            <a:ext cx="7848600" cy="0"/>
          </a:xfrm>
          <a:prstGeom prst="line">
            <a:avLst/>
          </a:prstGeom>
          <a:ln w="3175"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5" name="直接连接符 28"/>
          <p:cNvCxnSpPr/>
          <p:nvPr userDrawn="1"/>
        </p:nvCxnSpPr>
        <p:spPr>
          <a:xfrm flipV="1">
            <a:off x="8748713" y="549275"/>
            <a:ext cx="0" cy="503238"/>
          </a:xfrm>
          <a:prstGeom prst="line">
            <a:avLst/>
          </a:prstGeom>
          <a:ln w="3175"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6" name="直接连接符 30"/>
          <p:cNvCxnSpPr/>
          <p:nvPr userDrawn="1"/>
        </p:nvCxnSpPr>
        <p:spPr>
          <a:xfrm flipH="1">
            <a:off x="8027988" y="549275"/>
            <a:ext cx="720725" cy="0"/>
          </a:xfrm>
          <a:prstGeom prst="line">
            <a:avLst/>
          </a:prstGeom>
          <a:ln w="3175">
            <a:tailEnd type="oval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7" name="灯片编号占位符 5"/>
          <p:cNvSpPr txBox="1"/>
          <p:nvPr userDrawn="1"/>
        </p:nvSpPr>
        <p:spPr>
          <a:xfrm>
            <a:off x="7859713" y="647700"/>
            <a:ext cx="889000" cy="304800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algn="r" rtl="0">
              <a:spcBef>
                <a:spcPts val="0"/>
              </a:spcBef>
              <a:spcAft>
                <a:spcPts val="0"/>
              </a:spcAft>
              <a:defRPr sz="1000" kern="120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11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2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F9C1332A-B821-4486-BCEC-EE1B66298EE7}" type="slidenum">
              <a:rPr lang="zh-CN" altLang="en-US" sz="12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2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zh-CN" altLang="en-US" sz="12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2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9" name="图片 10" descr="新标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3988" y="384175"/>
            <a:ext cx="617537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39000" y="365125"/>
            <a:ext cx="127635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447065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EB77-3A5C-4750-89CD-1F0F6B8CE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5E24A-039F-4F45-92B1-D261E8615A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29068"/>
            <a:ext cx="7886700" cy="557509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B3041-C40C-4073-A3C2-637FF5FA6C03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5AF0D-6D50-4C73-AEB9-5FA6E070FE72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4EF10-ED35-405D-9622-3BDADC645445}" type="datetimeFigureOut">
              <a:rPr lang="en-US"/>
            </a:fld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2EED0-BCD7-40AA-84E4-2036DF6FF445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7BF33-4D2A-4AD1-887D-5EDC04020CF8}" type="datetimeFigureOut">
              <a:rPr lang="en-US"/>
            </a:fld>
            <a:endParaRPr 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22CD2-D2B7-4DAC-AAA2-028F9C1E5BCE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A4926-3E99-405E-A6E7-0D0AC4E80711}" type="datetimeFigureOut">
              <a:rPr lang="en-US"/>
            </a:fld>
            <a:endParaRPr 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FCF18-C68A-4BDA-B744-321B56ED2FE5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57EFE-C1EF-4E04-93EF-ED65FFA40561}" type="datetimeFigureOut">
              <a:rPr lang="en-US"/>
            </a:fld>
            <a:endParaRPr 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4B680-6DB6-4634-AF86-7D323316B2C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F73DA-A238-4957-A5B7-78624875F144}" type="datetimeFigureOut">
              <a:rPr lang="en-US"/>
            </a:fld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1044C-5745-4067-9B6D-46BD1B098826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81EF9-CB3F-4E6F-8D4F-D3D913EF07EB}" type="datetimeFigureOut">
              <a:rPr lang="en-US"/>
            </a:fld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6C159-5011-419E-9262-DD6850E25D7A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CC57E6D-53FB-475C-976D-1317852EB8BA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AAADE39-1C2C-4A72-8A20-D09F8C5786F1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232746"/>
            <a:ext cx="7886700" cy="841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291590"/>
            <a:ext cx="7886700" cy="49949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1350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F9CEB77-3A5C-4750-89CD-1F0F6B8CE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41350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1350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B85E24A-039F-4F45-92B1-D261E8615A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71450" algn="just" defTabSz="685800" rtl="0" eaLnBrk="1" latinLnBrk="0" hangingPunct="1">
        <a:lnSpc>
          <a:spcPct val="120000"/>
        </a:lnSpc>
        <a:spcBef>
          <a:spcPts val="75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just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just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just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just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0" Type="http://schemas.openxmlformats.org/officeDocument/2006/relationships/notesSlide" Target="../notesSlides/notesSlide2.xml"/><Relationship Id="rId4" Type="http://schemas.openxmlformats.org/officeDocument/2006/relationships/tags" Target="../tags/tag13.xml"/><Relationship Id="rId39" Type="http://schemas.openxmlformats.org/officeDocument/2006/relationships/slideLayout" Target="../slideLayouts/slideLayout2.xml"/><Relationship Id="rId38" Type="http://schemas.openxmlformats.org/officeDocument/2006/relationships/tags" Target="../tags/tag47.xml"/><Relationship Id="rId37" Type="http://schemas.openxmlformats.org/officeDocument/2006/relationships/tags" Target="../tags/tag46.xml"/><Relationship Id="rId36" Type="http://schemas.openxmlformats.org/officeDocument/2006/relationships/tags" Target="../tags/tag45.xml"/><Relationship Id="rId35" Type="http://schemas.openxmlformats.org/officeDocument/2006/relationships/tags" Target="../tags/tag44.xml"/><Relationship Id="rId34" Type="http://schemas.openxmlformats.org/officeDocument/2006/relationships/tags" Target="../tags/tag43.xml"/><Relationship Id="rId33" Type="http://schemas.openxmlformats.org/officeDocument/2006/relationships/tags" Target="../tags/tag42.xml"/><Relationship Id="rId32" Type="http://schemas.openxmlformats.org/officeDocument/2006/relationships/tags" Target="../tags/tag41.xml"/><Relationship Id="rId31" Type="http://schemas.openxmlformats.org/officeDocument/2006/relationships/tags" Target="../tags/tag40.xml"/><Relationship Id="rId30" Type="http://schemas.openxmlformats.org/officeDocument/2006/relationships/tags" Target="../tags/tag39.xml"/><Relationship Id="rId3" Type="http://schemas.openxmlformats.org/officeDocument/2006/relationships/tags" Target="../tags/tag12.xml"/><Relationship Id="rId29" Type="http://schemas.openxmlformats.org/officeDocument/2006/relationships/tags" Target="../tags/tag38.xml"/><Relationship Id="rId28" Type="http://schemas.openxmlformats.org/officeDocument/2006/relationships/tags" Target="../tags/tag37.xml"/><Relationship Id="rId27" Type="http://schemas.openxmlformats.org/officeDocument/2006/relationships/tags" Target="../tags/tag36.xml"/><Relationship Id="rId26" Type="http://schemas.openxmlformats.org/officeDocument/2006/relationships/tags" Target="../tags/tag35.xml"/><Relationship Id="rId25" Type="http://schemas.openxmlformats.org/officeDocument/2006/relationships/tags" Target="../tags/tag34.xml"/><Relationship Id="rId24" Type="http://schemas.openxmlformats.org/officeDocument/2006/relationships/tags" Target="../tags/tag33.xml"/><Relationship Id="rId23" Type="http://schemas.openxmlformats.org/officeDocument/2006/relationships/tags" Target="../tags/tag32.xml"/><Relationship Id="rId22" Type="http://schemas.openxmlformats.org/officeDocument/2006/relationships/tags" Target="../tags/tag31.xml"/><Relationship Id="rId21" Type="http://schemas.openxmlformats.org/officeDocument/2006/relationships/tags" Target="../tags/tag30.xml"/><Relationship Id="rId20" Type="http://schemas.openxmlformats.org/officeDocument/2006/relationships/tags" Target="../tags/tag29.xml"/><Relationship Id="rId2" Type="http://schemas.openxmlformats.org/officeDocument/2006/relationships/tags" Target="../tags/tag11.xml"/><Relationship Id="rId19" Type="http://schemas.openxmlformats.org/officeDocument/2006/relationships/tags" Target="../tags/tag28.xml"/><Relationship Id="rId18" Type="http://schemas.openxmlformats.org/officeDocument/2006/relationships/tags" Target="../tags/tag27.xml"/><Relationship Id="rId17" Type="http://schemas.openxmlformats.org/officeDocument/2006/relationships/tags" Target="../tags/tag26.xml"/><Relationship Id="rId16" Type="http://schemas.openxmlformats.org/officeDocument/2006/relationships/tags" Target="../tags/tag25.xml"/><Relationship Id="rId15" Type="http://schemas.openxmlformats.org/officeDocument/2006/relationships/tags" Target="../tags/tag24.xml"/><Relationship Id="rId14" Type="http://schemas.openxmlformats.org/officeDocument/2006/relationships/tags" Target="../tags/tag23.xml"/><Relationship Id="rId13" Type="http://schemas.openxmlformats.org/officeDocument/2006/relationships/tags" Target="../tags/tag22.xml"/><Relationship Id="rId12" Type="http://schemas.openxmlformats.org/officeDocument/2006/relationships/tags" Target="../tags/tag21.xml"/><Relationship Id="rId11" Type="http://schemas.openxmlformats.org/officeDocument/2006/relationships/tags" Target="../tags/tag20.xml"/><Relationship Id="rId10" Type="http://schemas.openxmlformats.org/officeDocument/2006/relationships/tags" Target="../tags/tag19.xml"/><Relationship Id="rId1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7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1" Type="http://schemas.openxmlformats.org/officeDocument/2006/relationships/slideLayout" Target="../slideLayouts/slideLayout2.xml"/><Relationship Id="rId20" Type="http://schemas.openxmlformats.org/officeDocument/2006/relationships/tags" Target="../tags/tag67.xml"/><Relationship Id="rId2" Type="http://schemas.openxmlformats.org/officeDocument/2006/relationships/tags" Target="../tags/tag49.xml"/><Relationship Id="rId19" Type="http://schemas.openxmlformats.org/officeDocument/2006/relationships/tags" Target="../tags/tag66.xml"/><Relationship Id="rId18" Type="http://schemas.openxmlformats.org/officeDocument/2006/relationships/tags" Target="../tags/tag65.xml"/><Relationship Id="rId17" Type="http://schemas.openxmlformats.org/officeDocument/2006/relationships/tags" Target="../tags/tag64.xml"/><Relationship Id="rId16" Type="http://schemas.openxmlformats.org/officeDocument/2006/relationships/tags" Target="../tags/tag63.xml"/><Relationship Id="rId15" Type="http://schemas.openxmlformats.org/officeDocument/2006/relationships/tags" Target="../tags/tag62.xml"/><Relationship Id="rId14" Type="http://schemas.openxmlformats.org/officeDocument/2006/relationships/tags" Target="../tags/tag61.xml"/><Relationship Id="rId13" Type="http://schemas.openxmlformats.org/officeDocument/2006/relationships/tags" Target="../tags/tag60.xml"/><Relationship Id="rId12" Type="http://schemas.openxmlformats.org/officeDocument/2006/relationships/tags" Target="../tags/tag59.xml"/><Relationship Id="rId11" Type="http://schemas.openxmlformats.org/officeDocument/2006/relationships/tags" Target="../tags/tag58.xml"/><Relationship Id="rId10" Type="http://schemas.openxmlformats.org/officeDocument/2006/relationships/tags" Target="../tags/tag57.xml"/><Relationship Id="rId1" Type="http://schemas.openxmlformats.org/officeDocument/2006/relationships/tags" Target="../tags/tag4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6" name="Picture 2" descr="D:\Teliss_Tong\Doing\new pic\200837112426106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01713"/>
            <a:ext cx="4427538" cy="5856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0" y="2644775"/>
            <a:ext cx="9144000" cy="1439863"/>
          </a:xfrm>
          <a:prstGeom prst="rect">
            <a:avLst/>
          </a:prstGeom>
          <a:solidFill>
            <a:schemeClr val="bg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12" name="TextBox 11"/>
          <p:cNvSpPr txBox="1"/>
          <p:nvPr/>
        </p:nvSpPr>
        <p:spPr>
          <a:xfrm>
            <a:off x="3697287" y="2773363"/>
            <a:ext cx="5212080" cy="110680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noProof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现代</a:t>
            </a:r>
            <a:r>
              <a:rPr lang="zh-CN" altLang="en-US" sz="6600" b="1" noProof="1" dirty="0">
                <a:solidFill>
                  <a:srgbClr val="FC62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社交礼仪</a:t>
            </a:r>
            <a:endParaRPr lang="zh-CN" altLang="en-US" sz="6600" b="1" noProof="1" dirty="0">
              <a:solidFill>
                <a:srgbClr val="FC62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02213" y="2266950"/>
            <a:ext cx="39592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r"/>
            <a:r>
              <a:rPr lang="zh-CN" altLang="en-US" i="1">
                <a:latin typeface="Calibri" panose="020F0502020204030204" pitchFamily="34" charset="0"/>
              </a:rPr>
              <a:t>高等教育</a:t>
            </a:r>
            <a:r>
              <a:rPr lang="en-US" altLang="zh-CN" i="1">
                <a:latin typeface="Calibri" panose="020F0502020204030204" pitchFamily="34" charset="0"/>
              </a:rPr>
              <a:t>“</a:t>
            </a:r>
            <a:r>
              <a:rPr lang="zh-CN" altLang="en-US" i="1">
                <a:latin typeface="Calibri" panose="020F0502020204030204" pitchFamily="34" charset="0"/>
              </a:rPr>
              <a:t>十三五</a:t>
            </a:r>
            <a:r>
              <a:rPr lang="en-US" altLang="zh-CN" i="1">
                <a:latin typeface="Calibri" panose="020F0502020204030204" pitchFamily="34" charset="0"/>
              </a:rPr>
              <a:t>”</a:t>
            </a:r>
            <a:r>
              <a:rPr lang="zh-CN" altLang="en-US" i="1">
                <a:latin typeface="Calibri" panose="020F0502020204030204" pitchFamily="34" charset="0"/>
              </a:rPr>
              <a:t>规划教材</a:t>
            </a:r>
            <a:endParaRPr lang="zh-CN" altLang="en-US" i="1">
              <a:latin typeface="Calibri" panose="020F0502020204030204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791075" y="4100513"/>
            <a:ext cx="4170363" cy="336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strike="noStrike" noProof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主编：李海强，赵军辉</a:t>
            </a:r>
            <a:endParaRPr lang="zh-CN" altLang="en-US" sz="1600" strike="noStrike" noProof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851275" y="4076700"/>
            <a:ext cx="525621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握手礼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4423410" y="2538095"/>
            <a:ext cx="310388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0" eaLnBrk="1" latinLnBrk="0" hangingPunct="1">
              <a:lnSpc>
                <a:spcPct val="150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16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6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握手</a:t>
            </a:r>
            <a:r>
              <a:rPr lang="zh-CN" altLang="en-US" sz="16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是在相见、离别、恭贺或致谢时相互表示情谊、致意的一种礼节，双方往往是先打招呼，后握手致意。</a:t>
            </a:r>
            <a:endParaRPr lang="zh-CN" altLang="en-US" sz="160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w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2233930"/>
            <a:ext cx="3041015" cy="207327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2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5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见面礼仪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握手礼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399280" y="2890520"/>
            <a:ext cx="3488690" cy="1076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l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主人、长辈、上司、女士主动伸出手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l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客人、晚辈、下属、男士再相迎握手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woshou"/>
          <p:cNvPicPr>
            <a:picLocks noChangeAspect="1"/>
          </p:cNvPicPr>
          <p:nvPr/>
        </p:nvPicPr>
        <p:blipFill>
          <a:blip r:embed="rId1"/>
          <a:srcRect l="-37" b="7449"/>
          <a:stretch>
            <a:fillRect/>
          </a:stretch>
        </p:blipFill>
        <p:spPr>
          <a:xfrm>
            <a:off x="971550" y="2251075"/>
            <a:ext cx="3276600" cy="224917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握手的顺序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椭圆 4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2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6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见面礼仪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握手礼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22020" y="1736725"/>
            <a:ext cx="6960235" cy="3046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（1）一定要用右手握手。</a:t>
            </a:r>
            <a:endParaRPr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（2）要紧握对方的手，时间一般以1 ～ 3 秒为宜。</a:t>
            </a:r>
            <a:endParaRPr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（3）被介绍之后，最好不要立即主动伸手。</a:t>
            </a:r>
            <a:endParaRPr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（4）握手时，年轻者对年长者、职务低者对职务高者都应稍稍欠身相握。</a:t>
            </a:r>
            <a:endParaRPr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（5）握手时双目应注视对方，微笑致意或问好，多人同时握手时应顺序进行，切忌交叉握手。</a:t>
            </a:r>
            <a:endParaRPr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（6）一般情况下拒绝对方主动要求握手的举动是无礼的，但手上有水或不干净时，应谢绝握手，同时必须解释并致歉。</a:t>
            </a:r>
            <a:endParaRPr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握手的方法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2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7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见面礼仪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名片礼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85260" y="2644775"/>
            <a:ext cx="3757295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名片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是重要的交际工具。它直接承载着个人信息，担负着保持联系的重任。要使名片发挥的作用更充分，就必须掌握相关的礼仪。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名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5675" y="2515870"/>
            <a:ext cx="2751455" cy="182689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3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4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见面礼仪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faso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550" y="3070225"/>
            <a:ext cx="2464435" cy="1968500"/>
          </a:xfrm>
          <a:prstGeom prst="rect">
            <a:avLst/>
          </a:prstGeom>
        </p:spPr>
      </p:pic>
      <p:sp>
        <p:nvSpPr>
          <p:cNvPr id="35846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</a:rPr>
              <a:t>名片礼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发送名片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" name="TextBox 18"/>
          <p:cNvSpPr txBox="1"/>
          <p:nvPr/>
        </p:nvSpPr>
        <p:spPr>
          <a:xfrm>
            <a:off x="3635375" y="2531110"/>
            <a:ext cx="3773170" cy="3046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（1）希望认识对方。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（2）被介绍给对方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（3）对方向自己索要名片。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（4）对方提议交换名片。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（5）打算获得对方的名片。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（6）初次登门拜访对方。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8"/>
          <p:cNvSpPr txBox="1"/>
          <p:nvPr/>
        </p:nvSpPr>
        <p:spPr>
          <a:xfrm>
            <a:off x="3635375" y="1956435"/>
            <a:ext cx="3773170" cy="36830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b="1" kern="0" spc="200" dirty="0">
                <a:latin typeface="黑体" panose="02010600030101010101" charset="-122"/>
                <a:ea typeface="黑体" panose="02010600030101010101" charset="-122"/>
              </a:rPr>
              <a:t>1.发送名片的时机</a:t>
            </a:r>
            <a:endParaRPr lang="zh-CN" altLang="en-US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3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1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见面礼仪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6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名片礼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" name="TextBox 18"/>
          <p:cNvSpPr txBox="1"/>
          <p:nvPr/>
        </p:nvSpPr>
        <p:spPr>
          <a:xfrm>
            <a:off x="971550" y="2139950"/>
            <a:ext cx="6911340" cy="3538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（1）递名片时应起身站立，走上前去，使用双手或者右手将名片正面对着对方，递给对方。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（2）若对方是外宾，最好将名片印有英文的那一面对着对方。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（3）将名片递给他人时，应说“多多关照”“常联系”等话语，或是先作一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下自我介绍。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（4）与多人交换名片时，应讲究先后次序。或由近而远，或由尊而卑进行。位卑者应当首先把名片递给位尊者。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3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发送名片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6" name="TextBox 18"/>
          <p:cNvSpPr txBox="1"/>
          <p:nvPr/>
        </p:nvSpPr>
        <p:spPr>
          <a:xfrm>
            <a:off x="971550" y="1449705"/>
            <a:ext cx="6733540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kern="0" spc="200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2.</a:t>
            </a:r>
            <a:r>
              <a:rPr lang="zh-CN" altLang="en-US" sz="1800" b="1" kern="0" spc="200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发送名片的方法</a:t>
            </a:r>
            <a:endParaRPr lang="zh-CN" altLang="en-US" sz="1800" b="1" kern="0" spc="200" dirty="0">
              <a:solidFill>
                <a:schemeClr val="tx1"/>
              </a:solidFill>
              <a:latin typeface="黑体" panose="02010600030101010101" charset="-122"/>
              <a:ea typeface="黑体" panose="02010600030101010101" charset="-122"/>
              <a:sym typeface="+mn-ea"/>
            </a:endParaRPr>
          </a:p>
        </p:txBody>
      </p:sp>
      <p:sp>
        <p:nvSpPr>
          <p:cNvPr id="7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见面礼仪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6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名片礼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" name="TextBox 18"/>
          <p:cNvSpPr txBox="1"/>
          <p:nvPr/>
        </p:nvSpPr>
        <p:spPr>
          <a:xfrm>
            <a:off x="3532505" y="3041650"/>
            <a:ext cx="4069715" cy="2061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l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（1）对方是陌生人而且以后不需要交往。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l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（2）不想认识或深交对方。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l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（3）对方对自己并无兴趣。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l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（4）双方之间地位、身份、年龄差别悬殊。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timg"/>
          <p:cNvPicPr>
            <a:picLocks noChangeAspect="1"/>
          </p:cNvPicPr>
          <p:nvPr/>
        </p:nvPicPr>
        <p:blipFill>
          <a:blip r:embed="rId1"/>
          <a:srcRect l="2453" b="11365"/>
          <a:stretch>
            <a:fillRect/>
          </a:stretch>
        </p:blipFill>
        <p:spPr>
          <a:xfrm>
            <a:off x="758825" y="2938145"/>
            <a:ext cx="2407920" cy="3046730"/>
          </a:xfrm>
          <a:prstGeom prst="rect">
            <a:avLst/>
          </a:prstGeom>
        </p:spPr>
      </p:pic>
      <p:sp>
        <p:nvSpPr>
          <p:cNvPr id="6" name="TextBox 18"/>
          <p:cNvSpPr txBox="1"/>
          <p:nvPr/>
        </p:nvSpPr>
        <p:spPr>
          <a:xfrm>
            <a:off x="971550" y="1510030"/>
            <a:ext cx="6733540" cy="92202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kern="0" spc="200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3.</a:t>
            </a:r>
            <a:r>
              <a:rPr lang="zh-CN" altLang="en-US" sz="1800" b="1" kern="0" spc="200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遇到以下几种情况，不需要把自己的名片递给对方，或与对方交换名片</a:t>
            </a:r>
            <a:endParaRPr lang="zh-CN" altLang="en-US" sz="1800" b="1" kern="0" spc="200" dirty="0">
              <a:solidFill>
                <a:schemeClr val="tx1"/>
              </a:solidFill>
              <a:latin typeface="黑体" panose="02010600030101010101" charset="-122"/>
              <a:ea typeface="黑体" panose="02010600030101010101" charset="-122"/>
              <a:sym typeface="+mn-ea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发送名片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3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7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见面礼仪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6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名片礼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" name="TextBox 18"/>
          <p:cNvSpPr txBox="1"/>
          <p:nvPr/>
        </p:nvSpPr>
        <p:spPr>
          <a:xfrm>
            <a:off x="1443990" y="2192655"/>
            <a:ext cx="6124575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（1）不要用左手递交名片。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（2）不要将名片背面对着对方或是颠倒着面对对方。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（3）不要将名片举得高于胸部。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（4）不要用手指夹着名片给对方。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u=2519702801,29409811&amp;fm=26&amp;gp=0"/>
          <p:cNvPicPr>
            <a:picLocks noChangeAspect="1"/>
          </p:cNvPicPr>
          <p:nvPr/>
        </p:nvPicPr>
        <p:blipFill>
          <a:blip r:embed="rId1">
            <a:clrChange>
              <a:clrFrom>
                <a:srgbClr val="F8F8F8">
                  <a:alpha val="100000"/>
                </a:srgbClr>
              </a:clrFrom>
              <a:clrTo>
                <a:srgbClr val="F8F8F8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80" y="4328795"/>
            <a:ext cx="3866515" cy="2513330"/>
          </a:xfrm>
          <a:prstGeom prst="rect">
            <a:avLst/>
          </a:prstGeom>
        </p:spPr>
      </p:pic>
      <p:sp>
        <p:nvSpPr>
          <p:cNvPr id="4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发送名片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3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6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见面礼仪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8"/>
          <p:cNvSpPr txBox="1"/>
          <p:nvPr/>
        </p:nvSpPr>
        <p:spPr>
          <a:xfrm>
            <a:off x="1186815" y="1485265"/>
            <a:ext cx="4977130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kern="0" spc="200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4.</a:t>
            </a:r>
            <a:r>
              <a:rPr lang="zh-CN" altLang="en-US" sz="1800" b="1" kern="0" spc="200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发名片时的注意事项</a:t>
            </a:r>
            <a:endParaRPr lang="zh-CN" altLang="en-US" sz="1800" b="1" kern="0" spc="200" dirty="0">
              <a:solidFill>
                <a:schemeClr val="tx1"/>
              </a:solidFill>
              <a:latin typeface="黑体" panose="02010600030101010101" charset="-122"/>
              <a:ea typeface="黑体" panose="0201060003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3920" y="1737360"/>
            <a:ext cx="3437255" cy="4030980"/>
          </a:xfrm>
          <a:prstGeom prst="rect">
            <a:avLst/>
          </a:prstGeom>
        </p:spPr>
      </p:pic>
      <p:sp>
        <p:nvSpPr>
          <p:cNvPr id="35846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名片礼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8"/>
          <p:cNvSpPr txBox="1"/>
          <p:nvPr/>
        </p:nvSpPr>
        <p:spPr>
          <a:xfrm>
            <a:off x="4589780" y="2229485"/>
            <a:ext cx="3438525" cy="3046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just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（1）他人递名片给自己时，应起身     站立，面含微笑，目视对方。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（2）接受名片时，双手捧接，或以右手接过，不要只用左手接过。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（3）接过名片后，要从头至尾把名片默读一遍，意在表示重视对方。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（4）接受他人名片时，应使用谦词敬语，应说“请多关照”。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接受名片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3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4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见面礼仪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6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名片礼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8"/>
          <p:cNvSpPr txBox="1"/>
          <p:nvPr/>
        </p:nvSpPr>
        <p:spPr>
          <a:xfrm>
            <a:off x="4159250" y="2215515"/>
            <a:ext cx="3691255" cy="2553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向对方提议交换名片。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主动递上本人名片。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委婉地索要名片。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当他人索取本人名片，而自己又不想给对方时，应用委婉的方法表达此意。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timg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5345" y="2143760"/>
            <a:ext cx="3125470" cy="282956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索要名片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3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4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见面礼仪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>
            <p:custDataLst>
              <p:tags r:id="rId1"/>
            </p:custDataLst>
          </p:nvPr>
        </p:nvSpPr>
        <p:spPr>
          <a:xfrm>
            <a:off x="955675" y="344170"/>
            <a:ext cx="4027170" cy="757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noAutofit/>
          </a:bodyPr>
          <a:lstStyle>
            <a:defPPr>
              <a:defRPr lang="zh-CN"/>
            </a:defPPr>
            <a:lvl1pPr>
              <a:spcBef>
                <a:spcPct val="0"/>
              </a:spcBef>
              <a:buFontTx/>
              <a:buNone/>
              <a:defRPr sz="4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latinLnBrk="0" hangingPunct="1">
              <a:lnSpc>
                <a:spcPct val="100000"/>
              </a:lnSpc>
            </a:pPr>
            <a:r>
              <a:rPr lang="zh-CN" altLang="en-US" sz="4000" dirty="0" smtClean="0">
                <a:solidFill>
                  <a:srgbClr val="00B0F0"/>
                </a:solidFill>
                <a:latin typeface="+mj-lt"/>
                <a:ea typeface="+mj-ea"/>
                <a:cs typeface="+mj-cs"/>
              </a:rPr>
              <a:t>目录</a:t>
            </a:r>
            <a:endParaRPr lang="zh-CN" altLang="en-US" sz="4000" dirty="0" smtClean="0">
              <a:solidFill>
                <a:srgbClr val="00B0F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8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58436" y="1473013"/>
            <a:ext cx="601786" cy="565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9900"/>
                </a:solidFill>
                <a:latin typeface="+mn-lt"/>
                <a:ea typeface="+mn-ea"/>
              </a:rPr>
              <a:t>01</a:t>
            </a:r>
            <a:endParaRPr lang="en-US" altLang="zh-CN" sz="2400" b="1">
              <a:solidFill>
                <a:srgbClr val="FF9900"/>
              </a:solidFill>
              <a:latin typeface="+mn-lt"/>
              <a:ea typeface="+mn-ea"/>
            </a:endParaRPr>
          </a:p>
        </p:txBody>
      </p:sp>
      <p:cxnSp>
        <p:nvCxnSpPr>
          <p:cNvPr id="29" name="直接连接符 28"/>
          <p:cNvCxnSpPr/>
          <p:nvPr>
            <p:custDataLst>
              <p:tags r:id="rId3"/>
            </p:custDataLst>
          </p:nvPr>
        </p:nvCxnSpPr>
        <p:spPr bwMode="auto">
          <a:xfrm>
            <a:off x="3001169" y="1644243"/>
            <a:ext cx="0" cy="2233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>
            <p:custDataLst>
              <p:tags r:id="rId4"/>
            </p:custDataLst>
          </p:nvPr>
        </p:nvSpPr>
        <p:spPr bwMode="auto">
          <a:xfrm>
            <a:off x="3119042" y="1473013"/>
            <a:ext cx="3563062" cy="565803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社交礼仪概述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燕尾形 30"/>
          <p:cNvSpPr/>
          <p:nvPr>
            <p:custDataLst>
              <p:tags r:id="rId5"/>
            </p:custDataLst>
          </p:nvPr>
        </p:nvSpPr>
        <p:spPr>
          <a:xfrm>
            <a:off x="2070571" y="1611982"/>
            <a:ext cx="287865" cy="287865"/>
          </a:xfrm>
          <a:prstGeom prst="chevr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60000"/>
          </a:bodyPr>
          <a:lstStyle/>
          <a:p>
            <a:pPr algn="ctr">
              <a:defRPr/>
            </a:pPr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2" name="文本框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358436" y="2051618"/>
            <a:ext cx="601786" cy="565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smtClean="0">
                <a:solidFill>
                  <a:srgbClr val="FF9900"/>
                </a:solidFill>
                <a:latin typeface="+mn-lt"/>
                <a:ea typeface="+mn-ea"/>
              </a:rPr>
              <a:t>02</a:t>
            </a:r>
            <a:endParaRPr lang="en-US" altLang="zh-CN" sz="2400" b="1" smtClean="0">
              <a:solidFill>
                <a:srgbClr val="FF9900"/>
              </a:solidFill>
              <a:latin typeface="+mn-lt"/>
              <a:ea typeface="+mn-ea"/>
            </a:endParaRPr>
          </a:p>
        </p:txBody>
      </p:sp>
      <p:cxnSp>
        <p:nvCxnSpPr>
          <p:cNvPr id="33" name="直接连接符 32"/>
          <p:cNvCxnSpPr/>
          <p:nvPr>
            <p:custDataLst>
              <p:tags r:id="rId7"/>
            </p:custDataLst>
          </p:nvPr>
        </p:nvCxnSpPr>
        <p:spPr bwMode="auto">
          <a:xfrm>
            <a:off x="3001169" y="2222848"/>
            <a:ext cx="0" cy="2233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>
            <p:custDataLst>
              <p:tags r:id="rId8"/>
            </p:custDataLst>
          </p:nvPr>
        </p:nvSpPr>
        <p:spPr bwMode="auto">
          <a:xfrm>
            <a:off x="3119042" y="2051618"/>
            <a:ext cx="3563062" cy="565803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社交人员的个人礼仪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燕尾形 51"/>
          <p:cNvSpPr/>
          <p:nvPr>
            <p:custDataLst>
              <p:tags r:id="rId9"/>
            </p:custDataLst>
          </p:nvPr>
        </p:nvSpPr>
        <p:spPr>
          <a:xfrm>
            <a:off x="2070571" y="2190587"/>
            <a:ext cx="287865" cy="287865"/>
          </a:xfrm>
          <a:prstGeom prst="chevr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60000"/>
          </a:bodyPr>
          <a:lstStyle/>
          <a:p>
            <a:pPr algn="ctr">
              <a:defRPr/>
            </a:pPr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3" name="文本框 7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358436" y="2630223"/>
            <a:ext cx="601786" cy="565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smtClean="0">
                <a:solidFill>
                  <a:srgbClr val="FF9900"/>
                </a:solidFill>
                <a:latin typeface="+mn-lt"/>
                <a:ea typeface="+mn-ea"/>
              </a:rPr>
              <a:t>03</a:t>
            </a:r>
            <a:endParaRPr lang="en-US" altLang="zh-CN" sz="2400" b="1" smtClean="0">
              <a:solidFill>
                <a:srgbClr val="FF9900"/>
              </a:solidFill>
              <a:latin typeface="+mn-lt"/>
              <a:ea typeface="+mn-ea"/>
            </a:endParaRPr>
          </a:p>
        </p:txBody>
      </p:sp>
      <p:cxnSp>
        <p:nvCxnSpPr>
          <p:cNvPr id="54" name="直接连接符 53"/>
          <p:cNvCxnSpPr/>
          <p:nvPr>
            <p:custDataLst>
              <p:tags r:id="rId11"/>
            </p:custDataLst>
          </p:nvPr>
        </p:nvCxnSpPr>
        <p:spPr bwMode="auto">
          <a:xfrm>
            <a:off x="3001169" y="2801453"/>
            <a:ext cx="0" cy="2233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>
            <p:custDataLst>
              <p:tags r:id="rId12"/>
            </p:custDataLst>
          </p:nvPr>
        </p:nvSpPr>
        <p:spPr bwMode="auto">
          <a:xfrm>
            <a:off x="3102532" y="2630223"/>
            <a:ext cx="3563062" cy="565803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见面礼仪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6" name="燕尾形 55"/>
          <p:cNvSpPr/>
          <p:nvPr>
            <p:custDataLst>
              <p:tags r:id="rId13"/>
            </p:custDataLst>
          </p:nvPr>
        </p:nvSpPr>
        <p:spPr>
          <a:xfrm>
            <a:off x="2070571" y="2769192"/>
            <a:ext cx="287865" cy="287865"/>
          </a:xfrm>
          <a:prstGeom prst="chevr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60000"/>
          </a:bodyPr>
          <a:lstStyle/>
          <a:p>
            <a:pPr algn="ctr">
              <a:defRPr/>
            </a:pPr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7" name="文本框 7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358436" y="3208827"/>
            <a:ext cx="601786" cy="565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smtClean="0">
                <a:solidFill>
                  <a:srgbClr val="FF9900"/>
                </a:solidFill>
                <a:latin typeface="+mn-lt"/>
                <a:ea typeface="+mn-ea"/>
              </a:rPr>
              <a:t>04</a:t>
            </a:r>
            <a:endParaRPr lang="en-US" altLang="zh-CN" sz="2400" b="1" smtClean="0">
              <a:solidFill>
                <a:srgbClr val="FF9900"/>
              </a:solidFill>
              <a:latin typeface="+mn-lt"/>
              <a:ea typeface="+mn-ea"/>
            </a:endParaRPr>
          </a:p>
        </p:txBody>
      </p:sp>
      <p:cxnSp>
        <p:nvCxnSpPr>
          <p:cNvPr id="58" name="直接连接符 57"/>
          <p:cNvCxnSpPr/>
          <p:nvPr>
            <p:custDataLst>
              <p:tags r:id="rId15"/>
            </p:custDataLst>
          </p:nvPr>
        </p:nvCxnSpPr>
        <p:spPr bwMode="auto">
          <a:xfrm>
            <a:off x="3001169" y="3380058"/>
            <a:ext cx="0" cy="2233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/>
          <p:nvPr>
            <p:custDataLst>
              <p:tags r:id="rId16"/>
            </p:custDataLst>
          </p:nvPr>
        </p:nvSpPr>
        <p:spPr bwMode="auto">
          <a:xfrm>
            <a:off x="3119042" y="3208827"/>
            <a:ext cx="3563062" cy="565803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着装礼仪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0" name="燕尾形 59"/>
          <p:cNvSpPr/>
          <p:nvPr>
            <p:custDataLst>
              <p:tags r:id="rId17"/>
            </p:custDataLst>
          </p:nvPr>
        </p:nvSpPr>
        <p:spPr>
          <a:xfrm>
            <a:off x="2070571" y="3347797"/>
            <a:ext cx="287865" cy="287865"/>
          </a:xfrm>
          <a:prstGeom prst="chevr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60000"/>
          </a:bodyPr>
          <a:lstStyle/>
          <a:p>
            <a:pPr algn="ctr">
              <a:defRPr/>
            </a:pPr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1" name="文本框 7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358436" y="3787433"/>
            <a:ext cx="601786" cy="565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smtClean="0">
                <a:solidFill>
                  <a:srgbClr val="FF9900"/>
                </a:solidFill>
                <a:latin typeface="+mn-lt"/>
                <a:ea typeface="+mn-ea"/>
              </a:rPr>
              <a:t>05</a:t>
            </a:r>
            <a:endParaRPr lang="en-US" altLang="zh-CN" sz="2400" b="1" smtClean="0">
              <a:solidFill>
                <a:srgbClr val="FF9900"/>
              </a:solidFill>
              <a:latin typeface="+mn-lt"/>
              <a:ea typeface="+mn-ea"/>
            </a:endParaRPr>
          </a:p>
        </p:txBody>
      </p:sp>
      <p:cxnSp>
        <p:nvCxnSpPr>
          <p:cNvPr id="62" name="直接连接符 61"/>
          <p:cNvCxnSpPr/>
          <p:nvPr>
            <p:custDataLst>
              <p:tags r:id="rId19"/>
            </p:custDataLst>
          </p:nvPr>
        </p:nvCxnSpPr>
        <p:spPr bwMode="auto">
          <a:xfrm>
            <a:off x="3001169" y="3958663"/>
            <a:ext cx="0" cy="2233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/>
          <p:cNvSpPr txBox="1"/>
          <p:nvPr>
            <p:custDataLst>
              <p:tags r:id="rId20"/>
            </p:custDataLst>
          </p:nvPr>
        </p:nvSpPr>
        <p:spPr bwMode="auto">
          <a:xfrm>
            <a:off x="3119042" y="3787433"/>
            <a:ext cx="3563062" cy="565803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商业服务礼仪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燕尾形 63"/>
          <p:cNvSpPr/>
          <p:nvPr>
            <p:custDataLst>
              <p:tags r:id="rId21"/>
            </p:custDataLst>
          </p:nvPr>
        </p:nvSpPr>
        <p:spPr>
          <a:xfrm>
            <a:off x="2070571" y="3926402"/>
            <a:ext cx="287865" cy="287865"/>
          </a:xfrm>
          <a:prstGeom prst="chevr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60000"/>
          </a:bodyPr>
          <a:lstStyle/>
          <a:p>
            <a:pPr algn="ctr">
              <a:defRPr/>
            </a:pPr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5" name="文本框 7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2358436" y="4333643"/>
            <a:ext cx="601786" cy="565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smtClean="0">
                <a:solidFill>
                  <a:srgbClr val="FF9900"/>
                </a:solidFill>
                <a:latin typeface="+mn-lt"/>
                <a:ea typeface="+mn-ea"/>
              </a:rPr>
              <a:t>06</a:t>
            </a:r>
            <a:endParaRPr lang="en-US" altLang="zh-CN" sz="2400" b="1" smtClean="0">
              <a:solidFill>
                <a:srgbClr val="FF9900"/>
              </a:solidFill>
              <a:latin typeface="+mn-lt"/>
              <a:ea typeface="+mn-ea"/>
            </a:endParaRPr>
          </a:p>
        </p:txBody>
      </p:sp>
      <p:cxnSp>
        <p:nvCxnSpPr>
          <p:cNvPr id="66" name="直接连接符 65"/>
          <p:cNvCxnSpPr/>
          <p:nvPr>
            <p:custDataLst>
              <p:tags r:id="rId23"/>
            </p:custDataLst>
          </p:nvPr>
        </p:nvCxnSpPr>
        <p:spPr bwMode="auto">
          <a:xfrm>
            <a:off x="3001169" y="4504873"/>
            <a:ext cx="0" cy="2233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/>
          <p:cNvSpPr txBox="1"/>
          <p:nvPr>
            <p:custDataLst>
              <p:tags r:id="rId24"/>
            </p:custDataLst>
          </p:nvPr>
        </p:nvSpPr>
        <p:spPr bwMode="auto">
          <a:xfrm>
            <a:off x="3119042" y="4333643"/>
            <a:ext cx="3563062" cy="565803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拜访和接待礼仪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8" name="燕尾形 67"/>
          <p:cNvSpPr/>
          <p:nvPr>
            <p:custDataLst>
              <p:tags r:id="rId25"/>
            </p:custDataLst>
          </p:nvPr>
        </p:nvSpPr>
        <p:spPr>
          <a:xfrm>
            <a:off x="2070571" y="4472612"/>
            <a:ext cx="287865" cy="287865"/>
          </a:xfrm>
          <a:prstGeom prst="chevr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60000"/>
          </a:bodyPr>
          <a:lstStyle/>
          <a:p>
            <a:pPr algn="ctr">
              <a:defRPr/>
            </a:pPr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2341926" y="4891173"/>
            <a:ext cx="601786" cy="565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smtClean="0">
                <a:solidFill>
                  <a:srgbClr val="FF9900"/>
                </a:solidFill>
                <a:latin typeface="+mn-lt"/>
                <a:ea typeface="+mn-ea"/>
              </a:rPr>
              <a:t>0</a:t>
            </a:r>
            <a:r>
              <a:rPr lang="en-US" sz="2400" b="1" smtClean="0">
                <a:solidFill>
                  <a:srgbClr val="FF9900"/>
                </a:solidFill>
                <a:latin typeface="+mn-lt"/>
                <a:ea typeface="+mn-ea"/>
              </a:rPr>
              <a:t>7</a:t>
            </a:r>
            <a:endParaRPr lang="en-US" sz="2400" b="1" smtClean="0">
              <a:solidFill>
                <a:srgbClr val="FF9900"/>
              </a:solidFill>
              <a:latin typeface="+mn-lt"/>
              <a:ea typeface="+mn-ea"/>
            </a:endParaRPr>
          </a:p>
        </p:txBody>
      </p:sp>
      <p:cxnSp>
        <p:nvCxnSpPr>
          <p:cNvPr id="9" name="直接连接符 8"/>
          <p:cNvCxnSpPr/>
          <p:nvPr>
            <p:custDataLst>
              <p:tags r:id="rId27"/>
            </p:custDataLst>
          </p:nvPr>
        </p:nvCxnSpPr>
        <p:spPr bwMode="auto">
          <a:xfrm>
            <a:off x="2984659" y="5062403"/>
            <a:ext cx="0" cy="2233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>
            <p:custDataLst>
              <p:tags r:id="rId28"/>
            </p:custDataLst>
          </p:nvPr>
        </p:nvSpPr>
        <p:spPr bwMode="auto">
          <a:xfrm>
            <a:off x="3102532" y="4891173"/>
            <a:ext cx="3563062" cy="565803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商业业务活动礼仪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燕尾形 10"/>
          <p:cNvSpPr/>
          <p:nvPr>
            <p:custDataLst>
              <p:tags r:id="rId29"/>
            </p:custDataLst>
          </p:nvPr>
        </p:nvSpPr>
        <p:spPr>
          <a:xfrm>
            <a:off x="2054061" y="5030142"/>
            <a:ext cx="287865" cy="287865"/>
          </a:xfrm>
          <a:prstGeom prst="chevr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60000"/>
          </a:bodyPr>
          <a:lstStyle/>
          <a:p>
            <a:pPr algn="ctr">
              <a:defRPr/>
            </a:pPr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2" name="文本框 7"/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2341926" y="5465213"/>
            <a:ext cx="601786" cy="565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smtClean="0">
                <a:solidFill>
                  <a:srgbClr val="FF9900"/>
                </a:solidFill>
                <a:latin typeface="+mn-lt"/>
                <a:ea typeface="+mn-ea"/>
              </a:rPr>
              <a:t>0</a:t>
            </a:r>
            <a:r>
              <a:rPr lang="en-US" sz="2400" b="1" smtClean="0">
                <a:solidFill>
                  <a:srgbClr val="FF9900"/>
                </a:solidFill>
                <a:latin typeface="+mn-lt"/>
                <a:ea typeface="+mn-ea"/>
              </a:rPr>
              <a:t>8</a:t>
            </a:r>
            <a:endParaRPr lang="en-US" sz="2400" b="1" smtClean="0">
              <a:solidFill>
                <a:srgbClr val="FF9900"/>
              </a:solidFill>
              <a:latin typeface="+mn-lt"/>
              <a:ea typeface="+mn-ea"/>
            </a:endParaRPr>
          </a:p>
        </p:txBody>
      </p:sp>
      <p:cxnSp>
        <p:nvCxnSpPr>
          <p:cNvPr id="13" name="直接连接符 12"/>
          <p:cNvCxnSpPr/>
          <p:nvPr>
            <p:custDataLst>
              <p:tags r:id="rId31"/>
            </p:custDataLst>
          </p:nvPr>
        </p:nvCxnSpPr>
        <p:spPr bwMode="auto">
          <a:xfrm>
            <a:off x="2984659" y="5636443"/>
            <a:ext cx="0" cy="2233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>
            <p:custDataLst>
              <p:tags r:id="rId32"/>
            </p:custDataLst>
          </p:nvPr>
        </p:nvSpPr>
        <p:spPr bwMode="auto">
          <a:xfrm>
            <a:off x="3102532" y="5465213"/>
            <a:ext cx="3563062" cy="565803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宴请礼仪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燕尾形 14"/>
          <p:cNvSpPr/>
          <p:nvPr>
            <p:custDataLst>
              <p:tags r:id="rId33"/>
            </p:custDataLst>
          </p:nvPr>
        </p:nvSpPr>
        <p:spPr>
          <a:xfrm>
            <a:off x="2054061" y="5604182"/>
            <a:ext cx="287865" cy="287865"/>
          </a:xfrm>
          <a:prstGeom prst="chevr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60000"/>
          </a:bodyPr>
          <a:lstStyle/>
          <a:p>
            <a:pPr algn="ctr">
              <a:defRPr/>
            </a:pPr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6" name="文本框 7"/>
          <p:cNvSpPr txBox="1">
            <a:spLocks noChangeArrowheads="1"/>
          </p:cNvSpPr>
          <p:nvPr>
            <p:custDataLst>
              <p:tags r:id="rId34"/>
            </p:custDataLst>
          </p:nvPr>
        </p:nvSpPr>
        <p:spPr bwMode="auto">
          <a:xfrm>
            <a:off x="2341926" y="6039253"/>
            <a:ext cx="601786" cy="565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smtClean="0">
                <a:solidFill>
                  <a:srgbClr val="FF9900"/>
                </a:solidFill>
                <a:latin typeface="+mn-lt"/>
                <a:ea typeface="+mn-ea"/>
              </a:rPr>
              <a:t>0</a:t>
            </a:r>
            <a:r>
              <a:rPr lang="en-US" sz="2400" b="1" smtClean="0">
                <a:solidFill>
                  <a:srgbClr val="FF9900"/>
                </a:solidFill>
                <a:latin typeface="+mn-lt"/>
                <a:ea typeface="+mn-ea"/>
              </a:rPr>
              <a:t>9</a:t>
            </a:r>
            <a:endParaRPr lang="en-US" sz="2400" b="1" smtClean="0">
              <a:solidFill>
                <a:srgbClr val="FF9900"/>
              </a:solidFill>
              <a:latin typeface="+mn-lt"/>
              <a:ea typeface="+mn-ea"/>
            </a:endParaRPr>
          </a:p>
        </p:txBody>
      </p:sp>
      <p:cxnSp>
        <p:nvCxnSpPr>
          <p:cNvPr id="17" name="直接连接符 16"/>
          <p:cNvCxnSpPr/>
          <p:nvPr>
            <p:custDataLst>
              <p:tags r:id="rId35"/>
            </p:custDataLst>
          </p:nvPr>
        </p:nvCxnSpPr>
        <p:spPr bwMode="auto">
          <a:xfrm>
            <a:off x="2984659" y="6210483"/>
            <a:ext cx="0" cy="2233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>
            <p:custDataLst>
              <p:tags r:id="rId36"/>
            </p:custDataLst>
          </p:nvPr>
        </p:nvSpPr>
        <p:spPr bwMode="auto">
          <a:xfrm>
            <a:off x="3102532" y="6039253"/>
            <a:ext cx="3563062" cy="565803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职场礼仪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燕尾形 18"/>
          <p:cNvSpPr/>
          <p:nvPr>
            <p:custDataLst>
              <p:tags r:id="rId37"/>
            </p:custDataLst>
          </p:nvPr>
        </p:nvSpPr>
        <p:spPr>
          <a:xfrm>
            <a:off x="2054061" y="6178222"/>
            <a:ext cx="287865" cy="287865"/>
          </a:xfrm>
          <a:prstGeom prst="chevr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60000"/>
          </a:bodyPr>
          <a:lstStyle/>
          <a:p>
            <a:pPr algn="ctr">
              <a:defRPr/>
            </a:pPr>
            <a:endParaRPr lang="zh-CN" altLang="en-US" sz="1800">
              <a:solidFill>
                <a:schemeClr val="tx1"/>
              </a:solidFill>
            </a:endParaRPr>
          </a:p>
        </p:txBody>
      </p:sp>
    </p:spTree>
    <p:custDataLst>
      <p:tags r:id="rId38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6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名片礼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" name="TextBox 18"/>
          <p:cNvSpPr txBox="1"/>
          <p:nvPr/>
        </p:nvSpPr>
        <p:spPr>
          <a:xfrm>
            <a:off x="883920" y="1915795"/>
            <a:ext cx="7001510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（1）在参加商务活动时，要随时准备名片。名片要经过精心的设计，要具有艺术感并能够表现自己的身份、品位和公司形象。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（2）随身所带的名片最好放在专用的名片包、名片夹、公文包以及办公桌抽屉里，也应经常备有名片，以便随时使用。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（3）接过他人的名片看过之后，应将其精心存放在自己的名片包、名片夹或上衣口袋内。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timg (3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4403090"/>
            <a:ext cx="4589780" cy="2056765"/>
          </a:xfrm>
          <a:prstGeom prst="rect">
            <a:avLst/>
          </a:prstGeom>
        </p:spPr>
      </p:pic>
      <p:sp>
        <p:nvSpPr>
          <p:cNvPr id="4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存放名片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3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6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见面礼仪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8"/>
          <p:cNvSpPr txBox="1"/>
          <p:nvPr/>
        </p:nvSpPr>
        <p:spPr>
          <a:xfrm>
            <a:off x="971550" y="1294765"/>
            <a:ext cx="6733540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kern="0" spc="200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1.</a:t>
            </a:r>
            <a:r>
              <a:rPr lang="zh-CN" altLang="en-US" sz="1800" b="1" kern="0" spc="200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名片的置放</a:t>
            </a:r>
            <a:endParaRPr lang="zh-CN" altLang="en-US" sz="1800" b="1" kern="0" spc="200" dirty="0">
              <a:solidFill>
                <a:schemeClr val="tx1"/>
              </a:solidFill>
              <a:latin typeface="黑体" panose="02010600030101010101" charset="-122"/>
              <a:ea typeface="黑体" panose="0201060003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 (4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3996055"/>
            <a:ext cx="5093335" cy="2385695"/>
          </a:xfrm>
          <a:prstGeom prst="rect">
            <a:avLst/>
          </a:prstGeom>
        </p:spPr>
      </p:pic>
      <p:sp>
        <p:nvSpPr>
          <p:cNvPr id="35846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名片礼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" name="TextBox 18"/>
          <p:cNvSpPr txBox="1"/>
          <p:nvPr/>
        </p:nvSpPr>
        <p:spPr>
          <a:xfrm>
            <a:off x="883920" y="1844040"/>
            <a:ext cx="7001510" cy="1938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（1）按姓名拼音字母分类。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（2）按姓名笔划分类。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（3）按部门、专业分类。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（4）按国别、地区分类。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（5）输入商务通、电脑等电子设备中，使用其内置的分类方法。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存放名片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3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7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见面礼仪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8"/>
          <p:cNvSpPr txBox="1"/>
          <p:nvPr/>
        </p:nvSpPr>
        <p:spPr>
          <a:xfrm>
            <a:off x="971550" y="1294765"/>
            <a:ext cx="6733540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kern="0" spc="200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2.</a:t>
            </a:r>
            <a:r>
              <a:rPr lang="zh-CN" altLang="en-US" sz="1800" b="1" kern="0" spc="200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名片的管理</a:t>
            </a:r>
            <a:endParaRPr lang="zh-CN" altLang="en-US" sz="1800" b="1" kern="0" spc="200" dirty="0">
              <a:solidFill>
                <a:schemeClr val="tx1"/>
              </a:solidFill>
              <a:latin typeface="黑体" panose="02010600030101010101" charset="-122"/>
              <a:ea typeface="黑体" panose="0201060003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450" y="3710940"/>
            <a:ext cx="3310890" cy="3075305"/>
          </a:xfrm>
          <a:prstGeom prst="rect">
            <a:avLst/>
          </a:prstGeom>
        </p:spPr>
      </p:pic>
      <p:sp>
        <p:nvSpPr>
          <p:cNvPr id="67585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其他见面礼仪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肘形连接符 30"/>
          <p:cNvCxnSpPr>
            <a:stCxn id="14" idx="2"/>
          </p:cNvCxnSpPr>
          <p:nvPr/>
        </p:nvCxnSpPr>
        <p:spPr>
          <a:xfrm rot="5400000" flipV="1">
            <a:off x="4607560" y="8255"/>
            <a:ext cx="351790" cy="5913120"/>
          </a:xfrm>
          <a:prstGeom prst="bentConnector2">
            <a:avLst/>
          </a:prstGeom>
          <a:ln w="3175">
            <a:solidFill>
              <a:srgbClr val="FF9900"/>
            </a:solidFill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2771775" y="1700848"/>
            <a:ext cx="4968875" cy="1383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400" dirty="0">
                <a:solidFill>
                  <a:schemeClr val="bg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冷兵器时代作战都要戴头盔，头盔多用铁制，十分笨重。战士到了安全地带，首先是把头盔摘下，以减轻沉重的负担。脱帽就意味着没有敌意，如到友人家，为表示友好，也以脱盔示意。这种习惯流传下来就是今天的脱帽礼。</a:t>
            </a:r>
            <a:endParaRPr sz="1400" dirty="0">
              <a:solidFill>
                <a:schemeClr val="bg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482340" y="4476750"/>
            <a:ext cx="4381500" cy="1383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400" b="1" dirty="0">
                <a:solidFill>
                  <a:schemeClr val="bg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首先</a:t>
            </a:r>
            <a:r>
              <a:rPr sz="1400" dirty="0">
                <a:solidFill>
                  <a:schemeClr val="bg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，在大多数的历史中，帽子是所在阶层的标记，也是社会地位的可见标志。戴帽的传统可溯源至古罗马时期，那时头上的盖饰是社会或政治优越感的标志。</a:t>
            </a:r>
            <a:endParaRPr sz="1400" dirty="0">
              <a:solidFill>
                <a:schemeClr val="bg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400" b="1" dirty="0">
                <a:solidFill>
                  <a:schemeClr val="bg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其次</a:t>
            </a:r>
            <a:r>
              <a:rPr sz="1400" dirty="0">
                <a:solidFill>
                  <a:schemeClr val="bg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，要是把帽子抓在手上，拔剑就不方便了。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7608" name="组合 12"/>
          <p:cNvGrpSpPr/>
          <p:nvPr/>
        </p:nvGrpSpPr>
        <p:grpSpPr bwMode="auto">
          <a:xfrm rot="0">
            <a:off x="1026843" y="1879583"/>
            <a:ext cx="1600152" cy="909337"/>
            <a:chOff x="1027071" y="1879239"/>
            <a:chExt cx="1600713" cy="909464"/>
          </a:xfrm>
        </p:grpSpPr>
        <p:sp>
          <p:nvSpPr>
            <p:cNvPr id="14" name="圆角矩形 13"/>
            <p:cNvSpPr/>
            <p:nvPr/>
          </p:nvSpPr>
          <p:spPr>
            <a:xfrm>
              <a:off x="1027071" y="1879239"/>
              <a:ext cx="1600713" cy="909464"/>
            </a:xfrm>
            <a:prstGeom prst="roundRect">
              <a:avLst/>
            </a:prstGeom>
            <a:ln w="3175">
              <a:solidFill>
                <a:srgbClr val="FF9900"/>
              </a:solidFill>
              <a:prstDash val="dash"/>
              <a:headEnd type="oval"/>
              <a:tailEnd type="diamond" w="lg" len="lg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611" name="矩形 15"/>
            <p:cNvSpPr>
              <a:spLocks noChangeArrowheads="1"/>
            </p:cNvSpPr>
            <p:nvPr/>
          </p:nvSpPr>
          <p:spPr bwMode="auto">
            <a:xfrm>
              <a:off x="1421710" y="2134612"/>
              <a:ext cx="810456" cy="39883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来源</a:t>
              </a:r>
              <a:endParaRPr lang="zh-CN" altLang="en-US" sz="20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12"/>
          <p:cNvGrpSpPr/>
          <p:nvPr/>
        </p:nvGrpSpPr>
        <p:grpSpPr bwMode="auto">
          <a:xfrm rot="0">
            <a:off x="2627043" y="3455653"/>
            <a:ext cx="1600152" cy="909337"/>
            <a:chOff x="1027071" y="1879239"/>
            <a:chExt cx="1600713" cy="909464"/>
          </a:xfrm>
        </p:grpSpPr>
        <p:sp>
          <p:nvSpPr>
            <p:cNvPr id="5" name="圆角矩形 4"/>
            <p:cNvSpPr/>
            <p:nvPr/>
          </p:nvSpPr>
          <p:spPr>
            <a:xfrm>
              <a:off x="1027071" y="1879239"/>
              <a:ext cx="1600713" cy="909464"/>
            </a:xfrm>
            <a:prstGeom prst="roundRect">
              <a:avLst/>
            </a:prstGeom>
            <a:ln w="3175">
              <a:solidFill>
                <a:srgbClr val="FF9900"/>
              </a:solidFill>
              <a:prstDash val="dash"/>
              <a:headEnd type="oval"/>
              <a:tailEnd type="diamond" w="lg" len="lg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  <p:txBody>
            <a:bodyPr anchor="ctr"/>
            <a:p>
              <a:pPr algn="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15"/>
            <p:cNvSpPr>
              <a:spLocks noChangeArrowheads="1"/>
            </p:cNvSpPr>
            <p:nvPr/>
          </p:nvSpPr>
          <p:spPr bwMode="auto">
            <a:xfrm>
              <a:off x="1421710" y="2134612"/>
              <a:ext cx="810456" cy="39883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/>
              <a:r>
                <a:rPr lang="zh-CN" altLang="en-US" sz="2000" b="1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</a:t>
              </a:r>
              <a:endParaRPr lang="zh-CN" altLang="en-US" sz="20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肘形连接符 8"/>
          <p:cNvCxnSpPr>
            <a:stCxn id="5" idx="2"/>
          </p:cNvCxnSpPr>
          <p:nvPr/>
        </p:nvCxnSpPr>
        <p:spPr>
          <a:xfrm rot="5400000" flipV="1">
            <a:off x="4791710" y="2999740"/>
            <a:ext cx="1584325" cy="4313555"/>
          </a:xfrm>
          <a:prstGeom prst="bentConnector2">
            <a:avLst/>
          </a:prstGeom>
          <a:ln w="3175">
            <a:solidFill>
              <a:srgbClr val="FF9900"/>
            </a:solidFill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5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脱帽礼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4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7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见面礼仪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96f5fd67jw1dzcs6rvczf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90" y="1736725"/>
            <a:ext cx="2862580" cy="5069840"/>
          </a:xfrm>
          <a:prstGeom prst="rect">
            <a:avLst/>
          </a:prstGeom>
        </p:spPr>
      </p:pic>
      <p:sp>
        <p:nvSpPr>
          <p:cNvPr id="67585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其他见面礼仪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291840" y="1701165"/>
            <a:ext cx="4258945" cy="3538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拥抱礼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行于官方或民间的迎送宾朋或祝贺致谢等场合。行礼时，通常是两人相对而立，各自左臂偏上，右臂偏下，右手环抚于对方的左后肩，左手环抚于对方的右后腰，彼此将胸部各向左倾而紧紧相抱，并头部相贴，然后再向右倾而相抱，接着再做一次左倾相抱。当代，许多国家的涉外迎送仪式中，多行此礼。</a:t>
            </a:r>
            <a:endParaRPr sz="1600" dirty="0">
              <a:solidFill>
                <a:schemeClr val="bg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3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拥抱礼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4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5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见面礼仪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7)"/>
          <p:cNvPicPr>
            <a:picLocks noChangeAspect="1"/>
          </p:cNvPicPr>
          <p:nvPr/>
        </p:nvPicPr>
        <p:blipFill>
          <a:blip r:embed="rId1"/>
          <a:srcRect l="2277" b="12425"/>
          <a:stretch>
            <a:fillRect/>
          </a:stretch>
        </p:blipFill>
        <p:spPr>
          <a:xfrm>
            <a:off x="2249805" y="4462780"/>
            <a:ext cx="4500245" cy="1835150"/>
          </a:xfrm>
          <a:prstGeom prst="rect">
            <a:avLst/>
          </a:prstGeom>
        </p:spPr>
      </p:pic>
      <p:sp>
        <p:nvSpPr>
          <p:cNvPr id="67585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其他见面礼仪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71550" y="1581785"/>
            <a:ext cx="6915785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亲吻礼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包括吻手礼和接吻礼。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吻手礼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男子同上层社会贵族妇女相见时，如果女方先伸出手作下垂式，男方则可用指尖轻轻提起吻之；但如果女方不伸手表示，则不吻。如女方地位较高，男士要屈一膝作半跪式，再提手吻之。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接吻礼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多见于西方、东欧、阿拉伯国家，是亲人以及亲密的朋友间表示亲昵、慰问、爱抚的一种礼，通常是在受礼者脸上或额上接一个吻。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亲吻礼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4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4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见面礼仪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3"/>
          <p:cNvSpPr/>
          <p:nvPr>
            <p:custDataLst>
              <p:tags r:id="rId1"/>
            </p:custDataLst>
          </p:nvPr>
        </p:nvSpPr>
        <p:spPr bwMode="auto">
          <a:xfrm>
            <a:off x="2299494" y="2938463"/>
            <a:ext cx="3859212" cy="893762"/>
          </a:xfrm>
          <a:custGeom>
            <a:avLst/>
            <a:gdLst>
              <a:gd name="T0" fmla="*/ 3546709 w 3859229"/>
              <a:gd name="T1" fmla="*/ 696205 h 893556"/>
              <a:gd name="T2" fmla="*/ 3273502 w 3859229"/>
              <a:gd name="T3" fmla="*/ 892028 h 893556"/>
              <a:gd name="T4" fmla="*/ 3791550 w 3859229"/>
              <a:gd name="T5" fmla="*/ 521283 h 893556"/>
              <a:gd name="T6" fmla="*/ 3707448 w 3859229"/>
              <a:gd name="T7" fmla="*/ 717604 h 893556"/>
              <a:gd name="T8" fmla="*/ 2626067 w 3859229"/>
              <a:gd name="T9" fmla="*/ 472763 h 893556"/>
              <a:gd name="T10" fmla="*/ 2877377 w 3859229"/>
              <a:gd name="T11" fmla="*/ 591948 h 893556"/>
              <a:gd name="T12" fmla="*/ 2626067 w 3859229"/>
              <a:gd name="T13" fmla="*/ 472763 h 893556"/>
              <a:gd name="T14" fmla="*/ 3190893 w 3859229"/>
              <a:gd name="T15" fmla="*/ 485453 h 893556"/>
              <a:gd name="T16" fmla="*/ 1750711 w 3859229"/>
              <a:gd name="T17" fmla="*/ 533475 h 893556"/>
              <a:gd name="T18" fmla="*/ 735020 w 3859229"/>
              <a:gd name="T19" fmla="*/ 507349 h 893556"/>
              <a:gd name="T20" fmla="*/ 1076901 w 3859229"/>
              <a:gd name="T21" fmla="*/ 242602 h 893556"/>
              <a:gd name="T22" fmla="*/ 1234654 w 3859229"/>
              <a:gd name="T23" fmla="*/ 671074 h 893556"/>
              <a:gd name="T24" fmla="*/ 1019175 w 3859229"/>
              <a:gd name="T25" fmla="*/ 801457 h 893556"/>
              <a:gd name="T26" fmla="*/ 1050402 w 3859229"/>
              <a:gd name="T27" fmla="*/ 238994 h 893556"/>
              <a:gd name="T28" fmla="*/ 75144 w 3859229"/>
              <a:gd name="T29" fmla="*/ 750697 h 893556"/>
              <a:gd name="T30" fmla="*/ 27868 w 3859229"/>
              <a:gd name="T31" fmla="*/ 825343 h 893556"/>
              <a:gd name="T32" fmla="*/ 13436 w 3859229"/>
              <a:gd name="T33" fmla="*/ 254048 h 893556"/>
              <a:gd name="T34" fmla="*/ 3327745 w 3859229"/>
              <a:gd name="T35" fmla="*/ 235635 h 893556"/>
              <a:gd name="T36" fmla="*/ 2679315 w 3859229"/>
              <a:gd name="T37" fmla="*/ 251062 h 893556"/>
              <a:gd name="T38" fmla="*/ 1508110 w 3859229"/>
              <a:gd name="T39" fmla="*/ 363281 h 893556"/>
              <a:gd name="T40" fmla="*/ 1465064 w 3859229"/>
              <a:gd name="T41" fmla="*/ 511081 h 893556"/>
              <a:gd name="T42" fmla="*/ 349843 w 3859229"/>
              <a:gd name="T43" fmla="*/ 302320 h 893556"/>
              <a:gd name="T44" fmla="*/ 361787 w 3859229"/>
              <a:gd name="T45" fmla="*/ 471021 h 893556"/>
              <a:gd name="T46" fmla="*/ 565323 w 3859229"/>
              <a:gd name="T47" fmla="*/ 196321 h 893556"/>
              <a:gd name="T48" fmla="*/ 3674106 w 3859229"/>
              <a:gd name="T49" fmla="*/ 303315 h 893556"/>
              <a:gd name="T50" fmla="*/ 3285445 w 3859229"/>
              <a:gd name="T51" fmla="*/ 249569 h 893556"/>
              <a:gd name="T52" fmla="*/ 1907967 w 3859229"/>
              <a:gd name="T53" fmla="*/ 339145 h 893556"/>
              <a:gd name="T54" fmla="*/ 1613113 w 3859229"/>
              <a:gd name="T55" fmla="*/ 677792 h 893556"/>
              <a:gd name="T56" fmla="*/ 1803959 w 3859229"/>
              <a:gd name="T57" fmla="*/ 318244 h 893556"/>
              <a:gd name="T58" fmla="*/ 883816 w 3859229"/>
              <a:gd name="T59" fmla="*/ 326206 h 893556"/>
              <a:gd name="T60" fmla="*/ 603642 w 3859229"/>
              <a:gd name="T61" fmla="*/ 689984 h 893556"/>
              <a:gd name="T62" fmla="*/ 667838 w 3859229"/>
              <a:gd name="T63" fmla="*/ 308789 h 893556"/>
              <a:gd name="T64" fmla="*/ 2337931 w 3859229"/>
              <a:gd name="T65" fmla="*/ 225185 h 893556"/>
              <a:gd name="T66" fmla="*/ 2257313 w 3859229"/>
              <a:gd name="T67" fmla="*/ 545668 h 893556"/>
              <a:gd name="T68" fmla="*/ 2080152 w 3859229"/>
              <a:gd name="T69" fmla="*/ 305803 h 893556"/>
              <a:gd name="T70" fmla="*/ 2070199 w 3859229"/>
              <a:gd name="T71" fmla="*/ 136355 h 893556"/>
              <a:gd name="T72" fmla="*/ 2411085 w 3859229"/>
              <a:gd name="T73" fmla="*/ 540442 h 893556"/>
              <a:gd name="T74" fmla="*/ 2892058 w 3859229"/>
              <a:gd name="T75" fmla="*/ 129637 h 893556"/>
              <a:gd name="T76" fmla="*/ 2425765 w 3859229"/>
              <a:gd name="T77" fmla="*/ 94304 h 893556"/>
              <a:gd name="T78" fmla="*/ 1559616 w 3859229"/>
              <a:gd name="T79" fmla="*/ 158500 h 893556"/>
              <a:gd name="T80" fmla="*/ 1418285 w 3859229"/>
              <a:gd name="T81" fmla="*/ 802452 h 893556"/>
              <a:gd name="T82" fmla="*/ 1258293 w 3859229"/>
              <a:gd name="T83" fmla="*/ 803945 h 893556"/>
              <a:gd name="T84" fmla="*/ 1246598 w 3859229"/>
              <a:gd name="T85" fmla="*/ 617826 h 893556"/>
              <a:gd name="T86" fmla="*/ 1379469 w 3859229"/>
              <a:gd name="T87" fmla="*/ 161486 h 893556"/>
              <a:gd name="T88" fmla="*/ 513071 w 3859229"/>
              <a:gd name="T89" fmla="*/ 58474 h 893556"/>
              <a:gd name="T90" fmla="*/ 468283 w 3859229"/>
              <a:gd name="T91" fmla="*/ 850226 h 893556"/>
              <a:gd name="T92" fmla="*/ 257282 w 3859229"/>
              <a:gd name="T93" fmla="*/ 825095 h 893556"/>
              <a:gd name="T94" fmla="*/ 228418 w 3859229"/>
              <a:gd name="T95" fmla="*/ 647685 h 893556"/>
              <a:gd name="T96" fmla="*/ 353327 w 3859229"/>
              <a:gd name="T97" fmla="*/ 168702 h 893556"/>
              <a:gd name="T98" fmla="*/ 1170956 w 3859229"/>
              <a:gd name="T99" fmla="*/ 48521 h 893556"/>
              <a:gd name="T100" fmla="*/ 122918 w 3859229"/>
              <a:gd name="T101" fmla="*/ 8710 h 893556"/>
              <a:gd name="T102" fmla="*/ 96791 w 3859229"/>
              <a:gd name="T103" fmla="*/ 23390 h 893556"/>
              <a:gd name="T104" fmla="*/ 3632304 w 3859229"/>
              <a:gd name="T105" fmla="*/ 126154 h 893556"/>
              <a:gd name="T106" fmla="*/ 3859229 w 3859229"/>
              <a:gd name="T107" fmla="*/ 149543 h 893556"/>
              <a:gd name="T108" fmla="*/ 3804488 w 3859229"/>
              <a:gd name="T109" fmla="*/ 167458 h 893556"/>
              <a:gd name="T110" fmla="*/ 3144861 w 3859229"/>
              <a:gd name="T111" fmla="*/ 107492 h 893556"/>
              <a:gd name="T112" fmla="*/ 3332722 w 3859229"/>
              <a:gd name="T113" fmla="*/ 89328 h 893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859229" h="893556">
                <a:moveTo>
                  <a:pt x="3567392" y="675195"/>
                </a:moveTo>
                <a:cubicBezTo>
                  <a:pt x="3575168" y="675848"/>
                  <a:pt x="3586023" y="680280"/>
                  <a:pt x="3599957" y="688491"/>
                </a:cubicBezTo>
                <a:lnTo>
                  <a:pt x="3738799" y="771100"/>
                </a:lnTo>
                <a:lnTo>
                  <a:pt x="3817925" y="812405"/>
                </a:lnTo>
                <a:cubicBezTo>
                  <a:pt x="3831195" y="821362"/>
                  <a:pt x="3837913" y="831398"/>
                  <a:pt x="3838079" y="842512"/>
                </a:cubicBezTo>
                <a:cubicBezTo>
                  <a:pt x="3838245" y="853626"/>
                  <a:pt x="3833435" y="859930"/>
                  <a:pt x="3823648" y="861423"/>
                </a:cubicBezTo>
                <a:cubicBezTo>
                  <a:pt x="3813861" y="862916"/>
                  <a:pt x="3803161" y="860179"/>
                  <a:pt x="3791550" y="853212"/>
                </a:cubicBezTo>
                <a:lnTo>
                  <a:pt x="3659674" y="778067"/>
                </a:lnTo>
                <a:cubicBezTo>
                  <a:pt x="3582705" y="734606"/>
                  <a:pt x="3545050" y="707319"/>
                  <a:pt x="3546709" y="696205"/>
                </a:cubicBezTo>
                <a:cubicBezTo>
                  <a:pt x="3548368" y="685091"/>
                  <a:pt x="3553012" y="678290"/>
                  <a:pt x="3560643" y="675801"/>
                </a:cubicBezTo>
                <a:cubicBezTo>
                  <a:pt x="3562550" y="675179"/>
                  <a:pt x="3564800" y="674977"/>
                  <a:pt x="3567392" y="675195"/>
                </a:cubicBezTo>
                <a:close/>
                <a:moveTo>
                  <a:pt x="3567112" y="581498"/>
                </a:moveTo>
                <a:cubicBezTo>
                  <a:pt x="3573084" y="582493"/>
                  <a:pt x="3577397" y="585147"/>
                  <a:pt x="3580051" y="589460"/>
                </a:cubicBezTo>
                <a:cubicBezTo>
                  <a:pt x="3582705" y="593773"/>
                  <a:pt x="3584115" y="598584"/>
                  <a:pt x="3584281" y="603892"/>
                </a:cubicBezTo>
                <a:cubicBezTo>
                  <a:pt x="3584447" y="609200"/>
                  <a:pt x="3582705" y="613513"/>
                  <a:pt x="3579056" y="616831"/>
                </a:cubicBezTo>
                <a:lnTo>
                  <a:pt x="3503414" y="687994"/>
                </a:lnTo>
                <a:lnTo>
                  <a:pt x="3357604" y="818376"/>
                </a:lnTo>
                <a:cubicBezTo>
                  <a:pt x="3303858" y="866482"/>
                  <a:pt x="3275824" y="891033"/>
                  <a:pt x="3273502" y="892028"/>
                </a:cubicBezTo>
                <a:cubicBezTo>
                  <a:pt x="3271180" y="893023"/>
                  <a:pt x="3269189" y="893521"/>
                  <a:pt x="3267530" y="893521"/>
                </a:cubicBezTo>
                <a:cubicBezTo>
                  <a:pt x="3264213" y="893853"/>
                  <a:pt x="3258573" y="891862"/>
                  <a:pt x="3250610" y="887549"/>
                </a:cubicBezTo>
                <a:cubicBezTo>
                  <a:pt x="3242648" y="883236"/>
                  <a:pt x="3239662" y="878591"/>
                  <a:pt x="3241653" y="873615"/>
                </a:cubicBezTo>
                <a:lnTo>
                  <a:pt x="3246629" y="860179"/>
                </a:lnTo>
                <a:lnTo>
                  <a:pt x="3471564" y="657637"/>
                </a:lnTo>
                <a:lnTo>
                  <a:pt x="3538249" y="595930"/>
                </a:lnTo>
                <a:cubicBezTo>
                  <a:pt x="3550192" y="585313"/>
                  <a:pt x="3559813" y="580503"/>
                  <a:pt x="3567112" y="581498"/>
                </a:cubicBezTo>
                <a:close/>
                <a:moveTo>
                  <a:pt x="3290422" y="488438"/>
                </a:moveTo>
                <a:lnTo>
                  <a:pt x="3791550" y="521283"/>
                </a:lnTo>
                <a:cubicBezTo>
                  <a:pt x="3810792" y="522610"/>
                  <a:pt x="3820911" y="526259"/>
                  <a:pt x="3821906" y="532231"/>
                </a:cubicBezTo>
                <a:lnTo>
                  <a:pt x="3826882" y="550146"/>
                </a:lnTo>
                <a:lnTo>
                  <a:pt x="3815934" y="577517"/>
                </a:lnTo>
                <a:lnTo>
                  <a:pt x="3794535" y="615835"/>
                </a:lnTo>
                <a:lnTo>
                  <a:pt x="3775127" y="656642"/>
                </a:lnTo>
                <a:cubicBezTo>
                  <a:pt x="3767165" y="671240"/>
                  <a:pt x="3760530" y="685257"/>
                  <a:pt x="3755222" y="698693"/>
                </a:cubicBezTo>
                <a:cubicBezTo>
                  <a:pt x="3749913" y="712129"/>
                  <a:pt x="3745352" y="720009"/>
                  <a:pt x="3741536" y="722331"/>
                </a:cubicBezTo>
                <a:cubicBezTo>
                  <a:pt x="3737721" y="724654"/>
                  <a:pt x="3732828" y="725649"/>
                  <a:pt x="3726856" y="725317"/>
                </a:cubicBezTo>
                <a:cubicBezTo>
                  <a:pt x="3720884" y="725317"/>
                  <a:pt x="3714415" y="722746"/>
                  <a:pt x="3707448" y="717604"/>
                </a:cubicBezTo>
                <a:cubicBezTo>
                  <a:pt x="3700481" y="712461"/>
                  <a:pt x="3699319" y="705245"/>
                  <a:pt x="3703964" y="695956"/>
                </a:cubicBezTo>
                <a:lnTo>
                  <a:pt x="3767165" y="564080"/>
                </a:lnTo>
                <a:lnTo>
                  <a:pt x="3503911" y="543677"/>
                </a:lnTo>
                <a:lnTo>
                  <a:pt x="3330233" y="532729"/>
                </a:lnTo>
                <a:cubicBezTo>
                  <a:pt x="3299048" y="531070"/>
                  <a:pt x="3280469" y="529079"/>
                  <a:pt x="3274497" y="526757"/>
                </a:cubicBezTo>
                <a:cubicBezTo>
                  <a:pt x="3268526" y="524435"/>
                  <a:pt x="3263217" y="518961"/>
                  <a:pt x="3258573" y="510335"/>
                </a:cubicBezTo>
                <a:cubicBezTo>
                  <a:pt x="3253928" y="501709"/>
                  <a:pt x="3254011" y="495654"/>
                  <a:pt x="3258822" y="492171"/>
                </a:cubicBezTo>
                <a:cubicBezTo>
                  <a:pt x="3263632" y="488687"/>
                  <a:pt x="3274166" y="487443"/>
                  <a:pt x="3290422" y="488438"/>
                </a:cubicBezTo>
                <a:close/>
                <a:moveTo>
                  <a:pt x="2626067" y="472763"/>
                </a:moveTo>
                <a:cubicBezTo>
                  <a:pt x="2640001" y="475583"/>
                  <a:pt x="2646802" y="483462"/>
                  <a:pt x="2646471" y="496401"/>
                </a:cubicBezTo>
                <a:lnTo>
                  <a:pt x="2640996" y="514316"/>
                </a:lnTo>
                <a:lnTo>
                  <a:pt x="2598199" y="770603"/>
                </a:lnTo>
                <a:lnTo>
                  <a:pt x="2862946" y="700932"/>
                </a:lnTo>
                <a:lnTo>
                  <a:pt x="2838063" y="620812"/>
                </a:lnTo>
                <a:cubicBezTo>
                  <a:pt x="2834082" y="609200"/>
                  <a:pt x="2832175" y="599911"/>
                  <a:pt x="2832341" y="592944"/>
                </a:cubicBezTo>
                <a:cubicBezTo>
                  <a:pt x="2832507" y="585977"/>
                  <a:pt x="2836322" y="581166"/>
                  <a:pt x="2843786" y="578512"/>
                </a:cubicBezTo>
                <a:cubicBezTo>
                  <a:pt x="2851251" y="575858"/>
                  <a:pt x="2858052" y="575526"/>
                  <a:pt x="2864190" y="577517"/>
                </a:cubicBezTo>
                <a:cubicBezTo>
                  <a:pt x="2870328" y="579507"/>
                  <a:pt x="2874723" y="584318"/>
                  <a:pt x="2877377" y="591948"/>
                </a:cubicBezTo>
                <a:lnTo>
                  <a:pt x="2908729" y="690980"/>
                </a:lnTo>
                <a:cubicBezTo>
                  <a:pt x="2911383" y="700269"/>
                  <a:pt x="2911715" y="710305"/>
                  <a:pt x="2909724" y="721087"/>
                </a:cubicBezTo>
                <a:cubicBezTo>
                  <a:pt x="2907734" y="731869"/>
                  <a:pt x="2896122" y="739915"/>
                  <a:pt x="2874889" y="745223"/>
                </a:cubicBezTo>
                <a:lnTo>
                  <a:pt x="2598697" y="818376"/>
                </a:lnTo>
                <a:cubicBezTo>
                  <a:pt x="2594716" y="819372"/>
                  <a:pt x="2587251" y="819538"/>
                  <a:pt x="2576303" y="818874"/>
                </a:cubicBezTo>
                <a:cubicBezTo>
                  <a:pt x="2565355" y="818211"/>
                  <a:pt x="2557558" y="816386"/>
                  <a:pt x="2552913" y="813400"/>
                </a:cubicBezTo>
                <a:cubicBezTo>
                  <a:pt x="2548269" y="810414"/>
                  <a:pt x="2547937" y="798139"/>
                  <a:pt x="2551918" y="776574"/>
                </a:cubicBezTo>
                <a:lnTo>
                  <a:pt x="2599194" y="503368"/>
                </a:lnTo>
                <a:cubicBezTo>
                  <a:pt x="2603175" y="480144"/>
                  <a:pt x="2612133" y="469943"/>
                  <a:pt x="2626067" y="472763"/>
                </a:cubicBezTo>
                <a:close/>
                <a:moveTo>
                  <a:pt x="3213038" y="442406"/>
                </a:moveTo>
                <a:cubicBezTo>
                  <a:pt x="3222162" y="442241"/>
                  <a:pt x="3228548" y="450949"/>
                  <a:pt x="3232198" y="468533"/>
                </a:cubicBezTo>
                <a:lnTo>
                  <a:pt x="3283953" y="726810"/>
                </a:lnTo>
                <a:cubicBezTo>
                  <a:pt x="3284616" y="730791"/>
                  <a:pt x="3284865" y="736182"/>
                  <a:pt x="3284699" y="742983"/>
                </a:cubicBezTo>
                <a:cubicBezTo>
                  <a:pt x="3284533" y="749785"/>
                  <a:pt x="3283123" y="754512"/>
                  <a:pt x="3280469" y="757166"/>
                </a:cubicBezTo>
                <a:cubicBezTo>
                  <a:pt x="3277815" y="759820"/>
                  <a:pt x="3273170" y="760982"/>
                  <a:pt x="3266535" y="760650"/>
                </a:cubicBezTo>
                <a:cubicBezTo>
                  <a:pt x="3256914" y="760650"/>
                  <a:pt x="3250279" y="758162"/>
                  <a:pt x="3246629" y="753185"/>
                </a:cubicBezTo>
                <a:cubicBezTo>
                  <a:pt x="3242980" y="748209"/>
                  <a:pt x="3240823" y="744062"/>
                  <a:pt x="3240160" y="740744"/>
                </a:cubicBezTo>
                <a:lnTo>
                  <a:pt x="3190893" y="485453"/>
                </a:lnTo>
                <a:cubicBezTo>
                  <a:pt x="3189898" y="480808"/>
                  <a:pt x="3189317" y="475002"/>
                  <a:pt x="3189151" y="468035"/>
                </a:cubicBezTo>
                <a:cubicBezTo>
                  <a:pt x="3188985" y="461068"/>
                  <a:pt x="3190644" y="455096"/>
                  <a:pt x="3194128" y="450120"/>
                </a:cubicBezTo>
                <a:cubicBezTo>
                  <a:pt x="3197611" y="445143"/>
                  <a:pt x="3203915" y="442572"/>
                  <a:pt x="3213038" y="442406"/>
                </a:cubicBezTo>
                <a:close/>
                <a:moveTo>
                  <a:pt x="1658149" y="381445"/>
                </a:moveTo>
                <a:cubicBezTo>
                  <a:pt x="1662794" y="381445"/>
                  <a:pt x="1667190" y="382523"/>
                  <a:pt x="1671337" y="384680"/>
                </a:cubicBezTo>
                <a:cubicBezTo>
                  <a:pt x="1675484" y="386836"/>
                  <a:pt x="1681373" y="393554"/>
                  <a:pt x="1689003" y="404834"/>
                </a:cubicBezTo>
                <a:lnTo>
                  <a:pt x="1754195" y="507349"/>
                </a:lnTo>
                <a:cubicBezTo>
                  <a:pt x="1755854" y="510667"/>
                  <a:pt x="1756600" y="514814"/>
                  <a:pt x="1756434" y="519790"/>
                </a:cubicBezTo>
                <a:cubicBezTo>
                  <a:pt x="1756268" y="524766"/>
                  <a:pt x="1754361" y="529328"/>
                  <a:pt x="1750711" y="533475"/>
                </a:cubicBezTo>
                <a:cubicBezTo>
                  <a:pt x="1747062" y="537622"/>
                  <a:pt x="1741090" y="539779"/>
                  <a:pt x="1732796" y="539945"/>
                </a:cubicBezTo>
                <a:cubicBezTo>
                  <a:pt x="1724502" y="540111"/>
                  <a:pt x="1715213" y="531402"/>
                  <a:pt x="1704928" y="513818"/>
                </a:cubicBezTo>
                <a:lnTo>
                  <a:pt x="1641727" y="408318"/>
                </a:lnTo>
                <a:cubicBezTo>
                  <a:pt x="1639405" y="405000"/>
                  <a:pt x="1638327" y="399775"/>
                  <a:pt x="1638493" y="392642"/>
                </a:cubicBezTo>
                <a:cubicBezTo>
                  <a:pt x="1638658" y="385509"/>
                  <a:pt x="1645211" y="381777"/>
                  <a:pt x="1658149" y="381445"/>
                </a:cubicBezTo>
                <a:close/>
                <a:moveTo>
                  <a:pt x="638975" y="381445"/>
                </a:moveTo>
                <a:cubicBezTo>
                  <a:pt x="643619" y="381445"/>
                  <a:pt x="648015" y="382523"/>
                  <a:pt x="652162" y="384680"/>
                </a:cubicBezTo>
                <a:cubicBezTo>
                  <a:pt x="656309" y="386836"/>
                  <a:pt x="662198" y="393554"/>
                  <a:pt x="669829" y="404834"/>
                </a:cubicBezTo>
                <a:lnTo>
                  <a:pt x="735020" y="507349"/>
                </a:lnTo>
                <a:cubicBezTo>
                  <a:pt x="736679" y="510667"/>
                  <a:pt x="737425" y="514814"/>
                  <a:pt x="737259" y="519790"/>
                </a:cubicBezTo>
                <a:cubicBezTo>
                  <a:pt x="737093" y="524766"/>
                  <a:pt x="735186" y="529328"/>
                  <a:pt x="731536" y="533475"/>
                </a:cubicBezTo>
                <a:cubicBezTo>
                  <a:pt x="727887" y="537622"/>
                  <a:pt x="721915" y="539779"/>
                  <a:pt x="713621" y="539945"/>
                </a:cubicBezTo>
                <a:cubicBezTo>
                  <a:pt x="705327" y="540111"/>
                  <a:pt x="696038" y="531402"/>
                  <a:pt x="685753" y="513818"/>
                </a:cubicBezTo>
                <a:lnTo>
                  <a:pt x="622552" y="408318"/>
                </a:lnTo>
                <a:cubicBezTo>
                  <a:pt x="620230" y="405000"/>
                  <a:pt x="619152" y="399775"/>
                  <a:pt x="619318" y="392642"/>
                </a:cubicBezTo>
                <a:cubicBezTo>
                  <a:pt x="619484" y="385509"/>
                  <a:pt x="626036" y="381777"/>
                  <a:pt x="638975" y="381445"/>
                </a:cubicBezTo>
                <a:close/>
                <a:moveTo>
                  <a:pt x="1050402" y="238994"/>
                </a:moveTo>
                <a:cubicBezTo>
                  <a:pt x="1056954" y="239409"/>
                  <a:pt x="1065787" y="240612"/>
                  <a:pt x="1076901" y="242602"/>
                </a:cubicBezTo>
                <a:lnTo>
                  <a:pt x="1210270" y="267485"/>
                </a:lnTo>
                <a:cubicBezTo>
                  <a:pt x="1254395" y="275779"/>
                  <a:pt x="1278032" y="281336"/>
                  <a:pt x="1281184" y="284156"/>
                </a:cubicBezTo>
                <a:cubicBezTo>
                  <a:pt x="1284336" y="286976"/>
                  <a:pt x="1287073" y="290210"/>
                  <a:pt x="1289395" y="293860"/>
                </a:cubicBezTo>
                <a:cubicBezTo>
                  <a:pt x="1291718" y="297509"/>
                  <a:pt x="1292962" y="301656"/>
                  <a:pt x="1293128" y="306301"/>
                </a:cubicBezTo>
                <a:cubicBezTo>
                  <a:pt x="1293293" y="310945"/>
                  <a:pt x="1292381" y="315756"/>
                  <a:pt x="1290391" y="320732"/>
                </a:cubicBezTo>
                <a:lnTo>
                  <a:pt x="1264015" y="364027"/>
                </a:lnTo>
                <a:lnTo>
                  <a:pt x="1094319" y="750697"/>
                </a:lnTo>
                <a:lnTo>
                  <a:pt x="1183397" y="693965"/>
                </a:lnTo>
                <a:cubicBezTo>
                  <a:pt x="1206621" y="679036"/>
                  <a:pt x="1223706" y="671406"/>
                  <a:pt x="1234654" y="671074"/>
                </a:cubicBezTo>
                <a:cubicBezTo>
                  <a:pt x="1239963" y="671074"/>
                  <a:pt x="1244856" y="672650"/>
                  <a:pt x="1249335" y="675801"/>
                </a:cubicBezTo>
                <a:cubicBezTo>
                  <a:pt x="1253814" y="678953"/>
                  <a:pt x="1256136" y="683764"/>
                  <a:pt x="1256302" y="690233"/>
                </a:cubicBezTo>
                <a:cubicBezTo>
                  <a:pt x="1256468" y="696702"/>
                  <a:pt x="1254560" y="701762"/>
                  <a:pt x="1250579" y="705411"/>
                </a:cubicBezTo>
                <a:cubicBezTo>
                  <a:pt x="1246598" y="709061"/>
                  <a:pt x="1233991" y="717355"/>
                  <a:pt x="1212758" y="730293"/>
                </a:cubicBezTo>
                <a:lnTo>
                  <a:pt x="1119699" y="787025"/>
                </a:lnTo>
                <a:cubicBezTo>
                  <a:pt x="1080551" y="811244"/>
                  <a:pt x="1059567" y="823768"/>
                  <a:pt x="1056747" y="824597"/>
                </a:cubicBezTo>
                <a:cubicBezTo>
                  <a:pt x="1053927" y="825426"/>
                  <a:pt x="1050692" y="825675"/>
                  <a:pt x="1047043" y="825343"/>
                </a:cubicBezTo>
                <a:cubicBezTo>
                  <a:pt x="1041734" y="825343"/>
                  <a:pt x="1035763" y="823519"/>
                  <a:pt x="1029128" y="819869"/>
                </a:cubicBezTo>
                <a:cubicBezTo>
                  <a:pt x="1022492" y="816220"/>
                  <a:pt x="1019175" y="810082"/>
                  <a:pt x="1019175" y="801457"/>
                </a:cubicBezTo>
                <a:cubicBezTo>
                  <a:pt x="1019175" y="797144"/>
                  <a:pt x="1020502" y="792665"/>
                  <a:pt x="1023156" y="788020"/>
                </a:cubicBezTo>
                <a:lnTo>
                  <a:pt x="1038085" y="766124"/>
                </a:lnTo>
                <a:lnTo>
                  <a:pt x="1239133" y="318742"/>
                </a:lnTo>
                <a:lnTo>
                  <a:pt x="1101783" y="292367"/>
                </a:lnTo>
                <a:lnTo>
                  <a:pt x="1052517" y="284902"/>
                </a:lnTo>
                <a:cubicBezTo>
                  <a:pt x="1045550" y="281253"/>
                  <a:pt x="1040656" y="276940"/>
                  <a:pt x="1037836" y="271963"/>
                </a:cubicBezTo>
                <a:cubicBezTo>
                  <a:pt x="1035016" y="266987"/>
                  <a:pt x="1033275" y="261015"/>
                  <a:pt x="1032611" y="254048"/>
                </a:cubicBezTo>
                <a:cubicBezTo>
                  <a:pt x="1031948" y="247081"/>
                  <a:pt x="1033606" y="242436"/>
                  <a:pt x="1037588" y="240114"/>
                </a:cubicBezTo>
                <a:cubicBezTo>
                  <a:pt x="1039578" y="238953"/>
                  <a:pt x="1043850" y="238580"/>
                  <a:pt x="1050402" y="238994"/>
                </a:cubicBezTo>
                <a:close/>
                <a:moveTo>
                  <a:pt x="31227" y="238994"/>
                </a:moveTo>
                <a:cubicBezTo>
                  <a:pt x="37779" y="239409"/>
                  <a:pt x="46612" y="240612"/>
                  <a:pt x="57726" y="242602"/>
                </a:cubicBezTo>
                <a:lnTo>
                  <a:pt x="191095" y="267485"/>
                </a:lnTo>
                <a:cubicBezTo>
                  <a:pt x="235219" y="275779"/>
                  <a:pt x="258858" y="281336"/>
                  <a:pt x="262009" y="284156"/>
                </a:cubicBezTo>
                <a:cubicBezTo>
                  <a:pt x="265161" y="286976"/>
                  <a:pt x="267898" y="290210"/>
                  <a:pt x="270220" y="293860"/>
                </a:cubicBezTo>
                <a:cubicBezTo>
                  <a:pt x="272543" y="297509"/>
                  <a:pt x="273787" y="301656"/>
                  <a:pt x="273953" y="306301"/>
                </a:cubicBezTo>
                <a:cubicBezTo>
                  <a:pt x="274118" y="310945"/>
                  <a:pt x="273206" y="315756"/>
                  <a:pt x="271216" y="320732"/>
                </a:cubicBezTo>
                <a:lnTo>
                  <a:pt x="244840" y="364027"/>
                </a:lnTo>
                <a:lnTo>
                  <a:pt x="75144" y="750697"/>
                </a:lnTo>
                <a:lnTo>
                  <a:pt x="164222" y="693965"/>
                </a:lnTo>
                <a:cubicBezTo>
                  <a:pt x="187446" y="679036"/>
                  <a:pt x="204531" y="671406"/>
                  <a:pt x="215479" y="671074"/>
                </a:cubicBezTo>
                <a:cubicBezTo>
                  <a:pt x="220788" y="671074"/>
                  <a:pt x="225681" y="672650"/>
                  <a:pt x="230160" y="675801"/>
                </a:cubicBezTo>
                <a:cubicBezTo>
                  <a:pt x="234639" y="678953"/>
                  <a:pt x="236961" y="683764"/>
                  <a:pt x="237127" y="690233"/>
                </a:cubicBezTo>
                <a:cubicBezTo>
                  <a:pt x="237293" y="696702"/>
                  <a:pt x="235385" y="701762"/>
                  <a:pt x="231404" y="705411"/>
                </a:cubicBezTo>
                <a:cubicBezTo>
                  <a:pt x="227423" y="709061"/>
                  <a:pt x="214816" y="717355"/>
                  <a:pt x="193583" y="730293"/>
                </a:cubicBezTo>
                <a:lnTo>
                  <a:pt x="100524" y="787025"/>
                </a:lnTo>
                <a:cubicBezTo>
                  <a:pt x="61376" y="811244"/>
                  <a:pt x="40392" y="823768"/>
                  <a:pt x="37572" y="824597"/>
                </a:cubicBezTo>
                <a:cubicBezTo>
                  <a:pt x="34752" y="825426"/>
                  <a:pt x="31517" y="825675"/>
                  <a:pt x="27868" y="825343"/>
                </a:cubicBezTo>
                <a:cubicBezTo>
                  <a:pt x="22560" y="825343"/>
                  <a:pt x="16588" y="823519"/>
                  <a:pt x="9952" y="819869"/>
                </a:cubicBezTo>
                <a:cubicBezTo>
                  <a:pt x="3317" y="816220"/>
                  <a:pt x="0" y="810082"/>
                  <a:pt x="0" y="801457"/>
                </a:cubicBezTo>
                <a:cubicBezTo>
                  <a:pt x="0" y="797144"/>
                  <a:pt x="1327" y="792665"/>
                  <a:pt x="3981" y="788020"/>
                </a:cubicBezTo>
                <a:lnTo>
                  <a:pt x="18910" y="766124"/>
                </a:lnTo>
                <a:lnTo>
                  <a:pt x="219958" y="318742"/>
                </a:lnTo>
                <a:lnTo>
                  <a:pt x="82609" y="292367"/>
                </a:lnTo>
                <a:lnTo>
                  <a:pt x="33342" y="284902"/>
                </a:lnTo>
                <a:cubicBezTo>
                  <a:pt x="26375" y="281253"/>
                  <a:pt x="21481" y="276940"/>
                  <a:pt x="18661" y="271963"/>
                </a:cubicBezTo>
                <a:cubicBezTo>
                  <a:pt x="15841" y="266987"/>
                  <a:pt x="14100" y="261015"/>
                  <a:pt x="13436" y="254048"/>
                </a:cubicBezTo>
                <a:cubicBezTo>
                  <a:pt x="12773" y="247081"/>
                  <a:pt x="14431" y="242436"/>
                  <a:pt x="18412" y="240114"/>
                </a:cubicBezTo>
                <a:cubicBezTo>
                  <a:pt x="20403" y="238953"/>
                  <a:pt x="24674" y="238580"/>
                  <a:pt x="31227" y="238994"/>
                </a:cubicBezTo>
                <a:close/>
                <a:moveTo>
                  <a:pt x="3327745" y="235635"/>
                </a:moveTo>
                <a:lnTo>
                  <a:pt x="3331229" y="415782"/>
                </a:lnTo>
                <a:lnTo>
                  <a:pt x="3564624" y="370995"/>
                </a:lnTo>
                <a:cubicBezTo>
                  <a:pt x="3588179" y="366682"/>
                  <a:pt x="3600288" y="364193"/>
                  <a:pt x="3600952" y="363530"/>
                </a:cubicBezTo>
                <a:cubicBezTo>
                  <a:pt x="3601616" y="362866"/>
                  <a:pt x="3605099" y="355733"/>
                  <a:pt x="3611402" y="342131"/>
                </a:cubicBezTo>
                <a:lnTo>
                  <a:pt x="3650716" y="256536"/>
                </a:lnTo>
                <a:lnTo>
                  <a:pt x="3327745" y="235635"/>
                </a:lnTo>
                <a:close/>
                <a:moveTo>
                  <a:pt x="2710169" y="223941"/>
                </a:moveTo>
                <a:cubicBezTo>
                  <a:pt x="2719458" y="224770"/>
                  <a:pt x="2724849" y="229166"/>
                  <a:pt x="2726342" y="237128"/>
                </a:cubicBezTo>
                <a:cubicBezTo>
                  <a:pt x="2727835" y="245091"/>
                  <a:pt x="2719790" y="264499"/>
                  <a:pt x="2702207" y="295353"/>
                </a:cubicBezTo>
                <a:lnTo>
                  <a:pt x="2394165" y="833803"/>
                </a:lnTo>
                <a:cubicBezTo>
                  <a:pt x="2382222" y="854373"/>
                  <a:pt x="2373430" y="866980"/>
                  <a:pt x="2367790" y="871624"/>
                </a:cubicBezTo>
                <a:cubicBezTo>
                  <a:pt x="2362150" y="876269"/>
                  <a:pt x="2354768" y="875771"/>
                  <a:pt x="2345645" y="870131"/>
                </a:cubicBezTo>
                <a:cubicBezTo>
                  <a:pt x="2336521" y="864492"/>
                  <a:pt x="2333121" y="857525"/>
                  <a:pt x="2335443" y="849230"/>
                </a:cubicBezTo>
                <a:cubicBezTo>
                  <a:pt x="2337765" y="840936"/>
                  <a:pt x="2343074" y="829656"/>
                  <a:pt x="2351368" y="815391"/>
                </a:cubicBezTo>
                <a:lnTo>
                  <a:pt x="2679315" y="251062"/>
                </a:lnTo>
                <a:cubicBezTo>
                  <a:pt x="2690595" y="232152"/>
                  <a:pt x="2700880" y="223111"/>
                  <a:pt x="2710169" y="223941"/>
                </a:cubicBezTo>
                <a:close/>
                <a:moveTo>
                  <a:pt x="1357573" y="196321"/>
                </a:moveTo>
                <a:lnTo>
                  <a:pt x="1358568" y="205279"/>
                </a:lnTo>
                <a:lnTo>
                  <a:pt x="1369018" y="302320"/>
                </a:lnTo>
                <a:cubicBezTo>
                  <a:pt x="1375322" y="300329"/>
                  <a:pt x="1381128" y="299002"/>
                  <a:pt x="1386436" y="298338"/>
                </a:cubicBezTo>
                <a:cubicBezTo>
                  <a:pt x="1391744" y="297675"/>
                  <a:pt x="1403688" y="300495"/>
                  <a:pt x="1422266" y="306798"/>
                </a:cubicBezTo>
                <a:cubicBezTo>
                  <a:pt x="1440845" y="313102"/>
                  <a:pt x="1462741" y="317581"/>
                  <a:pt x="1487955" y="320235"/>
                </a:cubicBezTo>
                <a:cubicBezTo>
                  <a:pt x="1513169" y="322889"/>
                  <a:pt x="1525113" y="330602"/>
                  <a:pt x="1523786" y="343375"/>
                </a:cubicBezTo>
                <a:cubicBezTo>
                  <a:pt x="1522459" y="356148"/>
                  <a:pt x="1517233" y="362783"/>
                  <a:pt x="1508110" y="363281"/>
                </a:cubicBezTo>
                <a:cubicBezTo>
                  <a:pt x="1498986" y="363779"/>
                  <a:pt x="1489116" y="362535"/>
                  <a:pt x="1478500" y="359549"/>
                </a:cubicBezTo>
                <a:cubicBezTo>
                  <a:pt x="1467883" y="356563"/>
                  <a:pt x="1452042" y="352831"/>
                  <a:pt x="1430975" y="348352"/>
                </a:cubicBezTo>
                <a:cubicBezTo>
                  <a:pt x="1409908" y="343873"/>
                  <a:pt x="1389422" y="337486"/>
                  <a:pt x="1369516" y="329192"/>
                </a:cubicBezTo>
                <a:lnTo>
                  <a:pt x="1380962" y="471021"/>
                </a:lnTo>
                <a:cubicBezTo>
                  <a:pt x="1414802" y="469694"/>
                  <a:pt x="1443250" y="469777"/>
                  <a:pt x="1466308" y="471270"/>
                </a:cubicBezTo>
                <a:cubicBezTo>
                  <a:pt x="1489365" y="472763"/>
                  <a:pt x="1503216" y="474919"/>
                  <a:pt x="1507861" y="477739"/>
                </a:cubicBezTo>
                <a:cubicBezTo>
                  <a:pt x="1512506" y="480559"/>
                  <a:pt x="1514496" y="485121"/>
                  <a:pt x="1513833" y="491424"/>
                </a:cubicBezTo>
                <a:cubicBezTo>
                  <a:pt x="1513169" y="497728"/>
                  <a:pt x="1510266" y="502953"/>
                  <a:pt x="1505124" y="507100"/>
                </a:cubicBezTo>
                <a:cubicBezTo>
                  <a:pt x="1499981" y="511247"/>
                  <a:pt x="1486628" y="512574"/>
                  <a:pt x="1465064" y="511081"/>
                </a:cubicBezTo>
                <a:cubicBezTo>
                  <a:pt x="1443499" y="509588"/>
                  <a:pt x="1416626" y="508676"/>
                  <a:pt x="1384445" y="508344"/>
                </a:cubicBezTo>
                <a:lnTo>
                  <a:pt x="1393403" y="601901"/>
                </a:lnTo>
                <a:lnTo>
                  <a:pt x="1524781" y="586972"/>
                </a:lnTo>
                <a:lnTo>
                  <a:pt x="1584498" y="196321"/>
                </a:lnTo>
                <a:lnTo>
                  <a:pt x="1373995" y="204781"/>
                </a:lnTo>
                <a:lnTo>
                  <a:pt x="1357573" y="196321"/>
                </a:lnTo>
                <a:close/>
                <a:moveTo>
                  <a:pt x="338398" y="196321"/>
                </a:moveTo>
                <a:lnTo>
                  <a:pt x="339393" y="205279"/>
                </a:lnTo>
                <a:lnTo>
                  <a:pt x="349843" y="302320"/>
                </a:lnTo>
                <a:cubicBezTo>
                  <a:pt x="356147" y="300329"/>
                  <a:pt x="361953" y="299002"/>
                  <a:pt x="367261" y="298338"/>
                </a:cubicBezTo>
                <a:cubicBezTo>
                  <a:pt x="372569" y="297675"/>
                  <a:pt x="384513" y="300495"/>
                  <a:pt x="403091" y="306798"/>
                </a:cubicBezTo>
                <a:cubicBezTo>
                  <a:pt x="421670" y="313102"/>
                  <a:pt x="443566" y="317581"/>
                  <a:pt x="468780" y="320235"/>
                </a:cubicBezTo>
                <a:cubicBezTo>
                  <a:pt x="493994" y="322889"/>
                  <a:pt x="505938" y="330602"/>
                  <a:pt x="504611" y="343375"/>
                </a:cubicBezTo>
                <a:cubicBezTo>
                  <a:pt x="503284" y="356148"/>
                  <a:pt x="498058" y="362783"/>
                  <a:pt x="488935" y="363281"/>
                </a:cubicBezTo>
                <a:cubicBezTo>
                  <a:pt x="479811" y="363779"/>
                  <a:pt x="469942" y="362535"/>
                  <a:pt x="459325" y="359549"/>
                </a:cubicBezTo>
                <a:cubicBezTo>
                  <a:pt x="448709" y="356563"/>
                  <a:pt x="432867" y="352831"/>
                  <a:pt x="411800" y="348352"/>
                </a:cubicBezTo>
                <a:cubicBezTo>
                  <a:pt x="390733" y="343873"/>
                  <a:pt x="370247" y="337486"/>
                  <a:pt x="350341" y="329192"/>
                </a:cubicBezTo>
                <a:lnTo>
                  <a:pt x="361787" y="471021"/>
                </a:lnTo>
                <a:cubicBezTo>
                  <a:pt x="395627" y="469694"/>
                  <a:pt x="424075" y="469777"/>
                  <a:pt x="447133" y="471270"/>
                </a:cubicBezTo>
                <a:cubicBezTo>
                  <a:pt x="470190" y="472763"/>
                  <a:pt x="484041" y="474919"/>
                  <a:pt x="488686" y="477739"/>
                </a:cubicBezTo>
                <a:cubicBezTo>
                  <a:pt x="493331" y="480559"/>
                  <a:pt x="495321" y="485121"/>
                  <a:pt x="494658" y="491424"/>
                </a:cubicBezTo>
                <a:cubicBezTo>
                  <a:pt x="493994" y="497728"/>
                  <a:pt x="491091" y="502953"/>
                  <a:pt x="485949" y="507100"/>
                </a:cubicBezTo>
                <a:cubicBezTo>
                  <a:pt x="480807" y="511247"/>
                  <a:pt x="467453" y="512574"/>
                  <a:pt x="445889" y="511081"/>
                </a:cubicBezTo>
                <a:cubicBezTo>
                  <a:pt x="424324" y="509588"/>
                  <a:pt x="397451" y="508676"/>
                  <a:pt x="365270" y="508344"/>
                </a:cubicBezTo>
                <a:lnTo>
                  <a:pt x="374228" y="601901"/>
                </a:lnTo>
                <a:lnTo>
                  <a:pt x="505606" y="586972"/>
                </a:lnTo>
                <a:lnTo>
                  <a:pt x="565323" y="196321"/>
                </a:lnTo>
                <a:lnTo>
                  <a:pt x="354820" y="204781"/>
                </a:lnTo>
                <a:lnTo>
                  <a:pt x="338398" y="196321"/>
                </a:lnTo>
                <a:close/>
                <a:moveTo>
                  <a:pt x="3304854" y="184378"/>
                </a:moveTo>
                <a:cubicBezTo>
                  <a:pt x="3309498" y="184710"/>
                  <a:pt x="3316133" y="187861"/>
                  <a:pt x="3324759" y="193833"/>
                </a:cubicBezTo>
                <a:lnTo>
                  <a:pt x="3661167" y="217222"/>
                </a:lnTo>
                <a:cubicBezTo>
                  <a:pt x="3688371" y="219213"/>
                  <a:pt x="3704047" y="221618"/>
                  <a:pt x="3708194" y="224438"/>
                </a:cubicBezTo>
                <a:cubicBezTo>
                  <a:pt x="3712341" y="227258"/>
                  <a:pt x="3714830" y="231157"/>
                  <a:pt x="3715659" y="236133"/>
                </a:cubicBezTo>
                <a:cubicBezTo>
                  <a:pt x="3716488" y="241109"/>
                  <a:pt x="3711429" y="249486"/>
                  <a:pt x="3700481" y="261264"/>
                </a:cubicBezTo>
                <a:cubicBezTo>
                  <a:pt x="3689533" y="273042"/>
                  <a:pt x="3680741" y="287059"/>
                  <a:pt x="3674106" y="303315"/>
                </a:cubicBezTo>
                <a:lnTo>
                  <a:pt x="3645740" y="370995"/>
                </a:lnTo>
                <a:cubicBezTo>
                  <a:pt x="3640432" y="383601"/>
                  <a:pt x="3635538" y="391813"/>
                  <a:pt x="3631059" y="395628"/>
                </a:cubicBezTo>
                <a:cubicBezTo>
                  <a:pt x="3626581" y="399443"/>
                  <a:pt x="3613061" y="403341"/>
                  <a:pt x="3590501" y="407322"/>
                </a:cubicBezTo>
                <a:lnTo>
                  <a:pt x="3361585" y="449125"/>
                </a:lnTo>
                <a:cubicBezTo>
                  <a:pt x="3345992" y="450783"/>
                  <a:pt x="3337366" y="453438"/>
                  <a:pt x="3335708" y="457087"/>
                </a:cubicBezTo>
                <a:lnTo>
                  <a:pt x="3328243" y="468533"/>
                </a:lnTo>
                <a:cubicBezTo>
                  <a:pt x="3311655" y="476163"/>
                  <a:pt x="3300706" y="475914"/>
                  <a:pt x="3295398" y="467786"/>
                </a:cubicBezTo>
                <a:cubicBezTo>
                  <a:pt x="3290090" y="459658"/>
                  <a:pt x="3287436" y="451613"/>
                  <a:pt x="3287436" y="443651"/>
                </a:cubicBezTo>
                <a:lnTo>
                  <a:pt x="3285445" y="249569"/>
                </a:lnTo>
                <a:lnTo>
                  <a:pt x="3283455" y="199307"/>
                </a:lnTo>
                <a:cubicBezTo>
                  <a:pt x="3288100" y="189354"/>
                  <a:pt x="3295232" y="184378"/>
                  <a:pt x="3304854" y="184378"/>
                </a:cubicBezTo>
                <a:close/>
                <a:moveTo>
                  <a:pt x="1840039" y="152902"/>
                </a:moveTo>
                <a:cubicBezTo>
                  <a:pt x="1843854" y="152570"/>
                  <a:pt x="1848581" y="152695"/>
                  <a:pt x="1854221" y="153275"/>
                </a:cubicBezTo>
                <a:cubicBezTo>
                  <a:pt x="1865501" y="154436"/>
                  <a:pt x="1869648" y="165302"/>
                  <a:pt x="1866662" y="185871"/>
                </a:cubicBezTo>
                <a:lnTo>
                  <a:pt x="1845761" y="318742"/>
                </a:lnTo>
                <a:lnTo>
                  <a:pt x="1877610" y="317747"/>
                </a:lnTo>
                <a:cubicBezTo>
                  <a:pt x="1891213" y="317415"/>
                  <a:pt x="1899673" y="320235"/>
                  <a:pt x="1902990" y="326206"/>
                </a:cubicBezTo>
                <a:cubicBezTo>
                  <a:pt x="1906308" y="332178"/>
                  <a:pt x="1907967" y="336491"/>
                  <a:pt x="1907967" y="339145"/>
                </a:cubicBezTo>
                <a:cubicBezTo>
                  <a:pt x="1907635" y="341799"/>
                  <a:pt x="1906308" y="345532"/>
                  <a:pt x="1903986" y="350342"/>
                </a:cubicBezTo>
                <a:cubicBezTo>
                  <a:pt x="1901663" y="355153"/>
                  <a:pt x="1898429" y="358056"/>
                  <a:pt x="1894282" y="359051"/>
                </a:cubicBezTo>
                <a:cubicBezTo>
                  <a:pt x="1890134" y="360046"/>
                  <a:pt x="1884412" y="360544"/>
                  <a:pt x="1877113" y="360544"/>
                </a:cubicBezTo>
                <a:lnTo>
                  <a:pt x="1837799" y="360046"/>
                </a:lnTo>
                <a:lnTo>
                  <a:pt x="1793509" y="722331"/>
                </a:lnTo>
                <a:cubicBezTo>
                  <a:pt x="1791518" y="738256"/>
                  <a:pt x="1787039" y="749536"/>
                  <a:pt x="1780073" y="756171"/>
                </a:cubicBezTo>
                <a:cubicBezTo>
                  <a:pt x="1773105" y="762806"/>
                  <a:pt x="1764811" y="763470"/>
                  <a:pt x="1755190" y="758162"/>
                </a:cubicBezTo>
                <a:lnTo>
                  <a:pt x="1622817" y="689984"/>
                </a:lnTo>
                <a:cubicBezTo>
                  <a:pt x="1616182" y="686667"/>
                  <a:pt x="1612947" y="682603"/>
                  <a:pt x="1613113" y="677792"/>
                </a:cubicBezTo>
                <a:cubicBezTo>
                  <a:pt x="1613279" y="672981"/>
                  <a:pt x="1615933" y="666429"/>
                  <a:pt x="1621075" y="658135"/>
                </a:cubicBezTo>
                <a:cubicBezTo>
                  <a:pt x="1626217" y="649841"/>
                  <a:pt x="1638741" y="650339"/>
                  <a:pt x="1658647" y="659628"/>
                </a:cubicBezTo>
                <a:lnTo>
                  <a:pt x="1751707" y="703918"/>
                </a:lnTo>
                <a:lnTo>
                  <a:pt x="1796495" y="360544"/>
                </a:lnTo>
                <a:lnTo>
                  <a:pt x="1670591" y="352582"/>
                </a:lnTo>
                <a:cubicBezTo>
                  <a:pt x="1658316" y="352582"/>
                  <a:pt x="1648197" y="349928"/>
                  <a:pt x="1640234" y="344619"/>
                </a:cubicBezTo>
                <a:cubicBezTo>
                  <a:pt x="1632272" y="339311"/>
                  <a:pt x="1629618" y="331349"/>
                  <a:pt x="1632272" y="320732"/>
                </a:cubicBezTo>
                <a:cubicBezTo>
                  <a:pt x="1634926" y="310116"/>
                  <a:pt x="1653173" y="306135"/>
                  <a:pt x="1687013" y="308789"/>
                </a:cubicBezTo>
                <a:lnTo>
                  <a:pt x="1803959" y="318244"/>
                </a:lnTo>
                <a:lnTo>
                  <a:pt x="1822372" y="183383"/>
                </a:lnTo>
                <a:cubicBezTo>
                  <a:pt x="1824363" y="167126"/>
                  <a:pt x="1827348" y="157754"/>
                  <a:pt x="1831330" y="155266"/>
                </a:cubicBezTo>
                <a:cubicBezTo>
                  <a:pt x="1833320" y="154022"/>
                  <a:pt x="1836223" y="153234"/>
                  <a:pt x="1840039" y="152902"/>
                </a:cubicBezTo>
                <a:close/>
                <a:moveTo>
                  <a:pt x="820864" y="152902"/>
                </a:moveTo>
                <a:cubicBezTo>
                  <a:pt x="824679" y="152570"/>
                  <a:pt x="829406" y="152695"/>
                  <a:pt x="835046" y="153275"/>
                </a:cubicBezTo>
                <a:cubicBezTo>
                  <a:pt x="846326" y="154436"/>
                  <a:pt x="850473" y="165302"/>
                  <a:pt x="847488" y="185871"/>
                </a:cubicBezTo>
                <a:lnTo>
                  <a:pt x="826586" y="318742"/>
                </a:lnTo>
                <a:lnTo>
                  <a:pt x="858436" y="317747"/>
                </a:lnTo>
                <a:cubicBezTo>
                  <a:pt x="872038" y="317415"/>
                  <a:pt x="880498" y="320235"/>
                  <a:pt x="883816" y="326206"/>
                </a:cubicBezTo>
                <a:cubicBezTo>
                  <a:pt x="887133" y="332178"/>
                  <a:pt x="888792" y="336491"/>
                  <a:pt x="888792" y="339145"/>
                </a:cubicBezTo>
                <a:cubicBezTo>
                  <a:pt x="888460" y="341799"/>
                  <a:pt x="887133" y="345532"/>
                  <a:pt x="884811" y="350342"/>
                </a:cubicBezTo>
                <a:cubicBezTo>
                  <a:pt x="882488" y="355153"/>
                  <a:pt x="879254" y="358056"/>
                  <a:pt x="875107" y="359051"/>
                </a:cubicBezTo>
                <a:cubicBezTo>
                  <a:pt x="870960" y="360046"/>
                  <a:pt x="865237" y="360544"/>
                  <a:pt x="857938" y="360544"/>
                </a:cubicBezTo>
                <a:lnTo>
                  <a:pt x="818624" y="360046"/>
                </a:lnTo>
                <a:lnTo>
                  <a:pt x="774334" y="722331"/>
                </a:lnTo>
                <a:cubicBezTo>
                  <a:pt x="772343" y="738256"/>
                  <a:pt x="767864" y="749536"/>
                  <a:pt x="760897" y="756171"/>
                </a:cubicBezTo>
                <a:cubicBezTo>
                  <a:pt x="753930" y="762806"/>
                  <a:pt x="745636" y="763470"/>
                  <a:pt x="736015" y="758162"/>
                </a:cubicBezTo>
                <a:lnTo>
                  <a:pt x="603642" y="689984"/>
                </a:lnTo>
                <a:cubicBezTo>
                  <a:pt x="597007" y="686667"/>
                  <a:pt x="593772" y="682603"/>
                  <a:pt x="593938" y="677792"/>
                </a:cubicBezTo>
                <a:cubicBezTo>
                  <a:pt x="594104" y="672981"/>
                  <a:pt x="596758" y="666429"/>
                  <a:pt x="601900" y="658135"/>
                </a:cubicBezTo>
                <a:cubicBezTo>
                  <a:pt x="607042" y="649841"/>
                  <a:pt x="619567" y="650339"/>
                  <a:pt x="639472" y="659628"/>
                </a:cubicBezTo>
                <a:lnTo>
                  <a:pt x="732532" y="703918"/>
                </a:lnTo>
                <a:lnTo>
                  <a:pt x="777320" y="360544"/>
                </a:lnTo>
                <a:lnTo>
                  <a:pt x="651416" y="352582"/>
                </a:lnTo>
                <a:cubicBezTo>
                  <a:pt x="639141" y="352582"/>
                  <a:pt x="629022" y="349928"/>
                  <a:pt x="621059" y="344619"/>
                </a:cubicBezTo>
                <a:cubicBezTo>
                  <a:pt x="613097" y="339311"/>
                  <a:pt x="610443" y="331349"/>
                  <a:pt x="613097" y="320732"/>
                </a:cubicBezTo>
                <a:cubicBezTo>
                  <a:pt x="615751" y="310116"/>
                  <a:pt x="633998" y="306135"/>
                  <a:pt x="667838" y="308789"/>
                </a:cubicBezTo>
                <a:lnTo>
                  <a:pt x="784784" y="318244"/>
                </a:lnTo>
                <a:lnTo>
                  <a:pt x="803197" y="183383"/>
                </a:lnTo>
                <a:cubicBezTo>
                  <a:pt x="805188" y="167126"/>
                  <a:pt x="808173" y="157754"/>
                  <a:pt x="812155" y="155266"/>
                </a:cubicBezTo>
                <a:cubicBezTo>
                  <a:pt x="814145" y="154022"/>
                  <a:pt x="817048" y="153234"/>
                  <a:pt x="820864" y="152902"/>
                </a:cubicBezTo>
                <a:close/>
                <a:moveTo>
                  <a:pt x="2093588" y="134116"/>
                </a:moveTo>
                <a:lnTo>
                  <a:pt x="2129916" y="139092"/>
                </a:lnTo>
                <a:lnTo>
                  <a:pt x="2320514" y="157505"/>
                </a:lnTo>
                <a:cubicBezTo>
                  <a:pt x="2336107" y="159164"/>
                  <a:pt x="2345064" y="166463"/>
                  <a:pt x="2347386" y="179402"/>
                </a:cubicBezTo>
                <a:cubicBezTo>
                  <a:pt x="2349709" y="192340"/>
                  <a:pt x="2346557" y="207601"/>
                  <a:pt x="2337931" y="225185"/>
                </a:cubicBezTo>
                <a:cubicBezTo>
                  <a:pt x="2331959" y="236796"/>
                  <a:pt x="2321675" y="254214"/>
                  <a:pt x="2307077" y="277437"/>
                </a:cubicBezTo>
                <a:cubicBezTo>
                  <a:pt x="2292480" y="300661"/>
                  <a:pt x="2280536" y="320235"/>
                  <a:pt x="2271247" y="336159"/>
                </a:cubicBezTo>
                <a:lnTo>
                  <a:pt x="2252336" y="369004"/>
                </a:lnTo>
                <a:lnTo>
                  <a:pt x="2222478" y="415285"/>
                </a:lnTo>
                <a:lnTo>
                  <a:pt x="2278712" y="494410"/>
                </a:lnTo>
                <a:cubicBezTo>
                  <a:pt x="2294636" y="516970"/>
                  <a:pt x="2301769" y="531733"/>
                  <a:pt x="2300110" y="538700"/>
                </a:cubicBezTo>
                <a:cubicBezTo>
                  <a:pt x="2298451" y="545668"/>
                  <a:pt x="2295631" y="550976"/>
                  <a:pt x="2291650" y="554625"/>
                </a:cubicBezTo>
                <a:cubicBezTo>
                  <a:pt x="2287669" y="558275"/>
                  <a:pt x="2282195" y="559519"/>
                  <a:pt x="2275228" y="558357"/>
                </a:cubicBezTo>
                <a:cubicBezTo>
                  <a:pt x="2268261" y="557196"/>
                  <a:pt x="2262289" y="552966"/>
                  <a:pt x="2257313" y="545668"/>
                </a:cubicBezTo>
                <a:lnTo>
                  <a:pt x="2196103" y="459575"/>
                </a:lnTo>
                <a:lnTo>
                  <a:pt x="2097072" y="615835"/>
                </a:lnTo>
                <a:lnTo>
                  <a:pt x="2076170" y="649675"/>
                </a:lnTo>
                <a:cubicBezTo>
                  <a:pt x="2068872" y="656642"/>
                  <a:pt x="2061075" y="659379"/>
                  <a:pt x="2052781" y="657886"/>
                </a:cubicBezTo>
                <a:cubicBezTo>
                  <a:pt x="2044487" y="656393"/>
                  <a:pt x="2040008" y="650339"/>
                  <a:pt x="2039345" y="639722"/>
                </a:cubicBezTo>
                <a:cubicBezTo>
                  <a:pt x="2038681" y="629106"/>
                  <a:pt x="2042828" y="616665"/>
                  <a:pt x="2051786" y="602399"/>
                </a:cubicBezTo>
                <a:lnTo>
                  <a:pt x="2168732" y="420261"/>
                </a:lnTo>
                <a:lnTo>
                  <a:pt x="2093588" y="321230"/>
                </a:lnTo>
                <a:lnTo>
                  <a:pt x="2080152" y="305803"/>
                </a:lnTo>
                <a:cubicBezTo>
                  <a:pt x="2072189" y="295518"/>
                  <a:pt x="2069701" y="286644"/>
                  <a:pt x="2072687" y="279179"/>
                </a:cubicBezTo>
                <a:cubicBezTo>
                  <a:pt x="2075673" y="271715"/>
                  <a:pt x="2081893" y="268065"/>
                  <a:pt x="2091349" y="268231"/>
                </a:cubicBezTo>
                <a:cubicBezTo>
                  <a:pt x="2100804" y="268397"/>
                  <a:pt x="2108683" y="272129"/>
                  <a:pt x="2114987" y="279428"/>
                </a:cubicBezTo>
                <a:lnTo>
                  <a:pt x="2197596" y="383933"/>
                </a:lnTo>
                <a:lnTo>
                  <a:pt x="2303594" y="198810"/>
                </a:lnTo>
                <a:lnTo>
                  <a:pt x="2153803" y="187364"/>
                </a:lnTo>
                <a:cubicBezTo>
                  <a:pt x="2105365" y="183714"/>
                  <a:pt x="2076917" y="178987"/>
                  <a:pt x="2068457" y="173181"/>
                </a:cubicBezTo>
                <a:cubicBezTo>
                  <a:pt x="2059997" y="167375"/>
                  <a:pt x="2055933" y="160823"/>
                  <a:pt x="2056265" y="153524"/>
                </a:cubicBezTo>
                <a:cubicBezTo>
                  <a:pt x="2056265" y="143571"/>
                  <a:pt x="2060909" y="137848"/>
                  <a:pt x="2070199" y="136355"/>
                </a:cubicBezTo>
                <a:cubicBezTo>
                  <a:pt x="2079488" y="134862"/>
                  <a:pt x="2087285" y="134116"/>
                  <a:pt x="2093588" y="134116"/>
                </a:cubicBezTo>
                <a:close/>
                <a:moveTo>
                  <a:pt x="2406933" y="112328"/>
                </a:moveTo>
                <a:cubicBezTo>
                  <a:pt x="2411816" y="113168"/>
                  <a:pt x="2415439" y="116947"/>
                  <a:pt x="2417803" y="123665"/>
                </a:cubicBezTo>
                <a:cubicBezTo>
                  <a:pt x="2420955" y="132623"/>
                  <a:pt x="2422862" y="140585"/>
                  <a:pt x="2423526" y="147552"/>
                </a:cubicBezTo>
                <a:lnTo>
                  <a:pt x="2427507" y="187364"/>
                </a:lnTo>
                <a:lnTo>
                  <a:pt x="2443432" y="461068"/>
                </a:lnTo>
                <a:lnTo>
                  <a:pt x="2451394" y="537705"/>
                </a:lnTo>
                <a:cubicBezTo>
                  <a:pt x="2446418" y="548322"/>
                  <a:pt x="2439782" y="554459"/>
                  <a:pt x="2431488" y="556118"/>
                </a:cubicBezTo>
                <a:cubicBezTo>
                  <a:pt x="2420208" y="558440"/>
                  <a:pt x="2413407" y="553215"/>
                  <a:pt x="2411085" y="540442"/>
                </a:cubicBezTo>
                <a:cubicBezTo>
                  <a:pt x="2408763" y="527669"/>
                  <a:pt x="2407435" y="518131"/>
                  <a:pt x="2407104" y="511828"/>
                </a:cubicBezTo>
                <a:lnTo>
                  <a:pt x="2395658" y="305305"/>
                </a:lnTo>
                <a:lnTo>
                  <a:pt x="2383217" y="126154"/>
                </a:lnTo>
                <a:cubicBezTo>
                  <a:pt x="2387862" y="118523"/>
                  <a:pt x="2393999" y="113961"/>
                  <a:pt x="2401630" y="112468"/>
                </a:cubicBezTo>
                <a:cubicBezTo>
                  <a:pt x="2403537" y="112095"/>
                  <a:pt x="2405305" y="112049"/>
                  <a:pt x="2406933" y="112328"/>
                </a:cubicBezTo>
                <a:close/>
                <a:moveTo>
                  <a:pt x="2458361" y="62953"/>
                </a:moveTo>
                <a:lnTo>
                  <a:pt x="2814674" y="105253"/>
                </a:lnTo>
                <a:cubicBezTo>
                  <a:pt x="2854154" y="110229"/>
                  <a:pt x="2876465" y="114708"/>
                  <a:pt x="2881607" y="118689"/>
                </a:cubicBezTo>
                <a:cubicBezTo>
                  <a:pt x="2886750" y="122670"/>
                  <a:pt x="2890233" y="126320"/>
                  <a:pt x="2892058" y="129637"/>
                </a:cubicBezTo>
                <a:cubicBezTo>
                  <a:pt x="2893882" y="132955"/>
                  <a:pt x="2894131" y="138761"/>
                  <a:pt x="2892804" y="147055"/>
                </a:cubicBezTo>
                <a:lnTo>
                  <a:pt x="2874889" y="199307"/>
                </a:lnTo>
                <a:lnTo>
                  <a:pt x="2791285" y="503368"/>
                </a:lnTo>
                <a:cubicBezTo>
                  <a:pt x="2786309" y="520951"/>
                  <a:pt x="2778097" y="528665"/>
                  <a:pt x="2766652" y="526508"/>
                </a:cubicBezTo>
                <a:cubicBezTo>
                  <a:pt x="2755206" y="524352"/>
                  <a:pt x="2748488" y="517302"/>
                  <a:pt x="2746497" y="505358"/>
                </a:cubicBezTo>
                <a:lnTo>
                  <a:pt x="2757445" y="467040"/>
                </a:lnTo>
                <a:lnTo>
                  <a:pt x="2840552" y="152031"/>
                </a:lnTo>
                <a:lnTo>
                  <a:pt x="2463338" y="109731"/>
                </a:lnTo>
                <a:cubicBezTo>
                  <a:pt x="2443100" y="107741"/>
                  <a:pt x="2430576" y="102598"/>
                  <a:pt x="2425765" y="94304"/>
                </a:cubicBezTo>
                <a:cubicBezTo>
                  <a:pt x="2420955" y="86010"/>
                  <a:pt x="2421121" y="78297"/>
                  <a:pt x="2426263" y="71164"/>
                </a:cubicBezTo>
                <a:cubicBezTo>
                  <a:pt x="2431405" y="64031"/>
                  <a:pt x="2442105" y="61294"/>
                  <a:pt x="2458361" y="62953"/>
                </a:cubicBezTo>
                <a:close/>
                <a:moveTo>
                  <a:pt x="1529135" y="12940"/>
                </a:moveTo>
                <a:cubicBezTo>
                  <a:pt x="1531706" y="13188"/>
                  <a:pt x="1534070" y="14184"/>
                  <a:pt x="1536227" y="15925"/>
                </a:cubicBezTo>
                <a:cubicBezTo>
                  <a:pt x="1540540" y="19409"/>
                  <a:pt x="1542862" y="22975"/>
                  <a:pt x="1543194" y="26625"/>
                </a:cubicBezTo>
                <a:cubicBezTo>
                  <a:pt x="1543525" y="30274"/>
                  <a:pt x="1542696" y="35499"/>
                  <a:pt x="1540705" y="42301"/>
                </a:cubicBezTo>
                <a:cubicBezTo>
                  <a:pt x="1538715" y="49102"/>
                  <a:pt x="1535895" y="54493"/>
                  <a:pt x="1532246" y="58474"/>
                </a:cubicBezTo>
                <a:lnTo>
                  <a:pt x="1433214" y="164472"/>
                </a:lnTo>
                <a:lnTo>
                  <a:pt x="1559616" y="158500"/>
                </a:lnTo>
                <a:lnTo>
                  <a:pt x="1600921" y="155017"/>
                </a:lnTo>
                <a:cubicBezTo>
                  <a:pt x="1610873" y="155349"/>
                  <a:pt x="1618006" y="157671"/>
                  <a:pt x="1622319" y="161984"/>
                </a:cubicBezTo>
                <a:cubicBezTo>
                  <a:pt x="1626632" y="166297"/>
                  <a:pt x="1628706" y="171854"/>
                  <a:pt x="1628540" y="178655"/>
                </a:cubicBezTo>
                <a:cubicBezTo>
                  <a:pt x="1628374" y="185456"/>
                  <a:pt x="1627627" y="193999"/>
                  <a:pt x="1626300" y="204284"/>
                </a:cubicBezTo>
                <a:lnTo>
                  <a:pt x="1532246" y="799964"/>
                </a:lnTo>
                <a:cubicBezTo>
                  <a:pt x="1529591" y="816884"/>
                  <a:pt x="1525196" y="830983"/>
                  <a:pt x="1519058" y="842263"/>
                </a:cubicBezTo>
                <a:cubicBezTo>
                  <a:pt x="1512920" y="853543"/>
                  <a:pt x="1502387" y="856197"/>
                  <a:pt x="1487458" y="850226"/>
                </a:cubicBezTo>
                <a:cubicBezTo>
                  <a:pt x="1485467" y="849562"/>
                  <a:pt x="1473524" y="841434"/>
                  <a:pt x="1451627" y="825841"/>
                </a:cubicBezTo>
                <a:lnTo>
                  <a:pt x="1418285" y="802452"/>
                </a:lnTo>
                <a:cubicBezTo>
                  <a:pt x="1412314" y="796812"/>
                  <a:pt x="1409079" y="790757"/>
                  <a:pt x="1408581" y="784288"/>
                </a:cubicBezTo>
                <a:cubicBezTo>
                  <a:pt x="1408083" y="777818"/>
                  <a:pt x="1409908" y="773008"/>
                  <a:pt x="1414055" y="769856"/>
                </a:cubicBezTo>
                <a:cubicBezTo>
                  <a:pt x="1418202" y="766704"/>
                  <a:pt x="1423759" y="765460"/>
                  <a:pt x="1430726" y="766124"/>
                </a:cubicBezTo>
                <a:cubicBezTo>
                  <a:pt x="1441674" y="767451"/>
                  <a:pt x="1461746" y="778731"/>
                  <a:pt x="1490941" y="799964"/>
                </a:cubicBezTo>
                <a:lnTo>
                  <a:pt x="1515823" y="635741"/>
                </a:lnTo>
                <a:lnTo>
                  <a:pt x="1320747" y="797973"/>
                </a:lnTo>
                <a:cubicBezTo>
                  <a:pt x="1297523" y="817215"/>
                  <a:pt x="1282760" y="826256"/>
                  <a:pt x="1276457" y="825095"/>
                </a:cubicBezTo>
                <a:cubicBezTo>
                  <a:pt x="1270153" y="823934"/>
                  <a:pt x="1265591" y="821279"/>
                  <a:pt x="1262771" y="817132"/>
                </a:cubicBezTo>
                <a:cubicBezTo>
                  <a:pt x="1259951" y="812985"/>
                  <a:pt x="1258458" y="808590"/>
                  <a:pt x="1258293" y="803945"/>
                </a:cubicBezTo>
                <a:cubicBezTo>
                  <a:pt x="1258127" y="799300"/>
                  <a:pt x="1260532" y="793826"/>
                  <a:pt x="1265508" y="787523"/>
                </a:cubicBezTo>
                <a:lnTo>
                  <a:pt x="1302832" y="759654"/>
                </a:lnTo>
                <a:lnTo>
                  <a:pt x="1427243" y="661121"/>
                </a:lnTo>
                <a:lnTo>
                  <a:pt x="1467054" y="624295"/>
                </a:lnTo>
                <a:lnTo>
                  <a:pt x="1282428" y="651666"/>
                </a:lnTo>
                <a:cubicBezTo>
                  <a:pt x="1277452" y="652661"/>
                  <a:pt x="1270982" y="652910"/>
                  <a:pt x="1263020" y="652412"/>
                </a:cubicBezTo>
                <a:cubicBezTo>
                  <a:pt x="1255058" y="651915"/>
                  <a:pt x="1249916" y="650339"/>
                  <a:pt x="1247593" y="647685"/>
                </a:cubicBezTo>
                <a:cubicBezTo>
                  <a:pt x="1245271" y="645030"/>
                  <a:pt x="1243861" y="640303"/>
                  <a:pt x="1243363" y="633502"/>
                </a:cubicBezTo>
                <a:cubicBezTo>
                  <a:pt x="1242866" y="626701"/>
                  <a:pt x="1243944" y="621475"/>
                  <a:pt x="1246598" y="617826"/>
                </a:cubicBezTo>
                <a:cubicBezTo>
                  <a:pt x="1249252" y="614177"/>
                  <a:pt x="1255224" y="611688"/>
                  <a:pt x="1264513" y="610361"/>
                </a:cubicBezTo>
                <a:lnTo>
                  <a:pt x="1352596" y="599911"/>
                </a:lnTo>
                <a:lnTo>
                  <a:pt x="1319254" y="245588"/>
                </a:lnTo>
                <a:lnTo>
                  <a:pt x="1309799" y="151036"/>
                </a:lnTo>
                <a:cubicBezTo>
                  <a:pt x="1314112" y="141083"/>
                  <a:pt x="1320747" y="135941"/>
                  <a:pt x="1329704" y="135609"/>
                </a:cubicBezTo>
                <a:cubicBezTo>
                  <a:pt x="1346293" y="135277"/>
                  <a:pt x="1354255" y="148548"/>
                  <a:pt x="1353591" y="175420"/>
                </a:cubicBezTo>
                <a:cubicBezTo>
                  <a:pt x="1362217" y="170776"/>
                  <a:pt x="1368521" y="168536"/>
                  <a:pt x="1372502" y="168702"/>
                </a:cubicBezTo>
                <a:cubicBezTo>
                  <a:pt x="1376483" y="168868"/>
                  <a:pt x="1378805" y="168702"/>
                  <a:pt x="1379469" y="168205"/>
                </a:cubicBezTo>
                <a:cubicBezTo>
                  <a:pt x="1380132" y="167707"/>
                  <a:pt x="1380132" y="165467"/>
                  <a:pt x="1379469" y="161486"/>
                </a:cubicBezTo>
                <a:lnTo>
                  <a:pt x="1436200" y="102764"/>
                </a:lnTo>
                <a:lnTo>
                  <a:pt x="1505373" y="25132"/>
                </a:lnTo>
                <a:cubicBezTo>
                  <a:pt x="1509686" y="20487"/>
                  <a:pt x="1514828" y="16921"/>
                  <a:pt x="1520800" y="14433"/>
                </a:cubicBezTo>
                <a:cubicBezTo>
                  <a:pt x="1523786" y="13188"/>
                  <a:pt x="1526564" y="12691"/>
                  <a:pt x="1529135" y="12940"/>
                </a:cubicBezTo>
                <a:close/>
                <a:moveTo>
                  <a:pt x="509960" y="12940"/>
                </a:moveTo>
                <a:cubicBezTo>
                  <a:pt x="512532" y="13188"/>
                  <a:pt x="514895" y="14184"/>
                  <a:pt x="517052" y="15925"/>
                </a:cubicBezTo>
                <a:cubicBezTo>
                  <a:pt x="521365" y="19409"/>
                  <a:pt x="523687" y="22975"/>
                  <a:pt x="524019" y="26625"/>
                </a:cubicBezTo>
                <a:cubicBezTo>
                  <a:pt x="524351" y="30274"/>
                  <a:pt x="523521" y="35499"/>
                  <a:pt x="521531" y="42301"/>
                </a:cubicBezTo>
                <a:cubicBezTo>
                  <a:pt x="519540" y="49102"/>
                  <a:pt x="516720" y="54493"/>
                  <a:pt x="513071" y="58474"/>
                </a:cubicBezTo>
                <a:lnTo>
                  <a:pt x="414039" y="164472"/>
                </a:lnTo>
                <a:lnTo>
                  <a:pt x="540441" y="158500"/>
                </a:lnTo>
                <a:lnTo>
                  <a:pt x="581746" y="155017"/>
                </a:lnTo>
                <a:cubicBezTo>
                  <a:pt x="591698" y="155349"/>
                  <a:pt x="598831" y="157671"/>
                  <a:pt x="603144" y="161984"/>
                </a:cubicBezTo>
                <a:cubicBezTo>
                  <a:pt x="607457" y="166297"/>
                  <a:pt x="609531" y="171854"/>
                  <a:pt x="609365" y="178655"/>
                </a:cubicBezTo>
                <a:cubicBezTo>
                  <a:pt x="609199" y="185456"/>
                  <a:pt x="608452" y="193999"/>
                  <a:pt x="607125" y="204284"/>
                </a:cubicBezTo>
                <a:lnTo>
                  <a:pt x="513071" y="799964"/>
                </a:lnTo>
                <a:cubicBezTo>
                  <a:pt x="510417" y="816884"/>
                  <a:pt x="506021" y="830983"/>
                  <a:pt x="499883" y="842263"/>
                </a:cubicBezTo>
                <a:cubicBezTo>
                  <a:pt x="493745" y="853543"/>
                  <a:pt x="483212" y="856197"/>
                  <a:pt x="468283" y="850226"/>
                </a:cubicBezTo>
                <a:cubicBezTo>
                  <a:pt x="466292" y="849562"/>
                  <a:pt x="454349" y="841434"/>
                  <a:pt x="432452" y="825841"/>
                </a:cubicBezTo>
                <a:lnTo>
                  <a:pt x="399110" y="802452"/>
                </a:lnTo>
                <a:cubicBezTo>
                  <a:pt x="393138" y="796812"/>
                  <a:pt x="389904" y="790757"/>
                  <a:pt x="389406" y="784288"/>
                </a:cubicBezTo>
                <a:cubicBezTo>
                  <a:pt x="388908" y="777818"/>
                  <a:pt x="390733" y="773008"/>
                  <a:pt x="394880" y="769856"/>
                </a:cubicBezTo>
                <a:cubicBezTo>
                  <a:pt x="399027" y="766704"/>
                  <a:pt x="404584" y="765460"/>
                  <a:pt x="411551" y="766124"/>
                </a:cubicBezTo>
                <a:cubicBezTo>
                  <a:pt x="422499" y="767451"/>
                  <a:pt x="442571" y="778731"/>
                  <a:pt x="471766" y="799964"/>
                </a:cubicBezTo>
                <a:lnTo>
                  <a:pt x="496648" y="635741"/>
                </a:lnTo>
                <a:lnTo>
                  <a:pt x="301572" y="797973"/>
                </a:lnTo>
                <a:cubicBezTo>
                  <a:pt x="278349" y="817215"/>
                  <a:pt x="263585" y="826256"/>
                  <a:pt x="257282" y="825095"/>
                </a:cubicBezTo>
                <a:cubicBezTo>
                  <a:pt x="250978" y="823934"/>
                  <a:pt x="246416" y="821279"/>
                  <a:pt x="243596" y="817132"/>
                </a:cubicBezTo>
                <a:cubicBezTo>
                  <a:pt x="240776" y="812985"/>
                  <a:pt x="239283" y="808590"/>
                  <a:pt x="239118" y="803945"/>
                </a:cubicBezTo>
                <a:cubicBezTo>
                  <a:pt x="238952" y="799300"/>
                  <a:pt x="241357" y="793826"/>
                  <a:pt x="246333" y="787523"/>
                </a:cubicBezTo>
                <a:lnTo>
                  <a:pt x="283657" y="759654"/>
                </a:lnTo>
                <a:lnTo>
                  <a:pt x="408068" y="661121"/>
                </a:lnTo>
                <a:lnTo>
                  <a:pt x="447879" y="624295"/>
                </a:lnTo>
                <a:lnTo>
                  <a:pt x="263253" y="651666"/>
                </a:lnTo>
                <a:cubicBezTo>
                  <a:pt x="258277" y="652661"/>
                  <a:pt x="251807" y="652910"/>
                  <a:pt x="243845" y="652412"/>
                </a:cubicBezTo>
                <a:cubicBezTo>
                  <a:pt x="235883" y="651915"/>
                  <a:pt x="230741" y="650339"/>
                  <a:pt x="228418" y="647685"/>
                </a:cubicBezTo>
                <a:cubicBezTo>
                  <a:pt x="226096" y="645030"/>
                  <a:pt x="224686" y="640303"/>
                  <a:pt x="224188" y="633502"/>
                </a:cubicBezTo>
                <a:cubicBezTo>
                  <a:pt x="223691" y="626701"/>
                  <a:pt x="224769" y="621475"/>
                  <a:pt x="227423" y="617826"/>
                </a:cubicBezTo>
                <a:cubicBezTo>
                  <a:pt x="230077" y="614177"/>
                  <a:pt x="236049" y="611688"/>
                  <a:pt x="245338" y="610361"/>
                </a:cubicBezTo>
                <a:lnTo>
                  <a:pt x="333421" y="599911"/>
                </a:lnTo>
                <a:lnTo>
                  <a:pt x="300079" y="245588"/>
                </a:lnTo>
                <a:lnTo>
                  <a:pt x="290624" y="151036"/>
                </a:lnTo>
                <a:cubicBezTo>
                  <a:pt x="294937" y="141083"/>
                  <a:pt x="301572" y="135941"/>
                  <a:pt x="310529" y="135609"/>
                </a:cubicBezTo>
                <a:cubicBezTo>
                  <a:pt x="327118" y="135277"/>
                  <a:pt x="335080" y="148548"/>
                  <a:pt x="334416" y="175420"/>
                </a:cubicBezTo>
                <a:cubicBezTo>
                  <a:pt x="343042" y="170776"/>
                  <a:pt x="349346" y="168536"/>
                  <a:pt x="353327" y="168702"/>
                </a:cubicBezTo>
                <a:cubicBezTo>
                  <a:pt x="357308" y="168868"/>
                  <a:pt x="359630" y="168702"/>
                  <a:pt x="360294" y="168205"/>
                </a:cubicBezTo>
                <a:cubicBezTo>
                  <a:pt x="360957" y="167707"/>
                  <a:pt x="360957" y="165467"/>
                  <a:pt x="360294" y="161486"/>
                </a:cubicBezTo>
                <a:lnTo>
                  <a:pt x="417025" y="102764"/>
                </a:lnTo>
                <a:lnTo>
                  <a:pt x="486198" y="25132"/>
                </a:lnTo>
                <a:cubicBezTo>
                  <a:pt x="490511" y="20487"/>
                  <a:pt x="495653" y="16921"/>
                  <a:pt x="501625" y="14433"/>
                </a:cubicBezTo>
                <a:cubicBezTo>
                  <a:pt x="504611" y="13188"/>
                  <a:pt x="507389" y="12691"/>
                  <a:pt x="509960" y="12940"/>
                </a:cubicBezTo>
                <a:close/>
                <a:moveTo>
                  <a:pt x="1142093" y="8710"/>
                </a:moveTo>
                <a:cubicBezTo>
                  <a:pt x="1148065" y="9041"/>
                  <a:pt x="1153373" y="11530"/>
                  <a:pt x="1158017" y="16174"/>
                </a:cubicBezTo>
                <a:lnTo>
                  <a:pt x="1170956" y="48521"/>
                </a:lnTo>
                <a:lnTo>
                  <a:pt x="1239133" y="177909"/>
                </a:lnTo>
                <a:cubicBezTo>
                  <a:pt x="1240792" y="181558"/>
                  <a:pt x="1241704" y="185207"/>
                  <a:pt x="1241870" y="188857"/>
                </a:cubicBezTo>
                <a:cubicBezTo>
                  <a:pt x="1242036" y="192506"/>
                  <a:pt x="1241124" y="195990"/>
                  <a:pt x="1239133" y="199307"/>
                </a:cubicBezTo>
                <a:cubicBezTo>
                  <a:pt x="1234489" y="206938"/>
                  <a:pt x="1227853" y="210587"/>
                  <a:pt x="1219227" y="210255"/>
                </a:cubicBezTo>
                <a:cubicBezTo>
                  <a:pt x="1208279" y="210255"/>
                  <a:pt x="1200317" y="205113"/>
                  <a:pt x="1195341" y="194828"/>
                </a:cubicBezTo>
                <a:lnTo>
                  <a:pt x="1120694" y="50512"/>
                </a:lnTo>
                <a:cubicBezTo>
                  <a:pt x="1116381" y="42549"/>
                  <a:pt x="1114805" y="33509"/>
                  <a:pt x="1115966" y="23390"/>
                </a:cubicBezTo>
                <a:cubicBezTo>
                  <a:pt x="1117128" y="13271"/>
                  <a:pt x="1125836" y="8378"/>
                  <a:pt x="1142093" y="8710"/>
                </a:cubicBezTo>
                <a:close/>
                <a:moveTo>
                  <a:pt x="122918" y="8710"/>
                </a:moveTo>
                <a:cubicBezTo>
                  <a:pt x="128889" y="9041"/>
                  <a:pt x="134198" y="11530"/>
                  <a:pt x="138842" y="16174"/>
                </a:cubicBezTo>
                <a:lnTo>
                  <a:pt x="151781" y="48521"/>
                </a:lnTo>
                <a:lnTo>
                  <a:pt x="219958" y="177909"/>
                </a:lnTo>
                <a:cubicBezTo>
                  <a:pt x="221617" y="181558"/>
                  <a:pt x="222529" y="185207"/>
                  <a:pt x="222695" y="188857"/>
                </a:cubicBezTo>
                <a:cubicBezTo>
                  <a:pt x="222861" y="192506"/>
                  <a:pt x="221949" y="195990"/>
                  <a:pt x="219958" y="199307"/>
                </a:cubicBezTo>
                <a:cubicBezTo>
                  <a:pt x="215314" y="206938"/>
                  <a:pt x="208678" y="210587"/>
                  <a:pt x="200053" y="210255"/>
                </a:cubicBezTo>
                <a:cubicBezTo>
                  <a:pt x="189104" y="210255"/>
                  <a:pt x="181142" y="205113"/>
                  <a:pt x="176166" y="194828"/>
                </a:cubicBezTo>
                <a:lnTo>
                  <a:pt x="101519" y="50512"/>
                </a:lnTo>
                <a:cubicBezTo>
                  <a:pt x="97206" y="42549"/>
                  <a:pt x="95630" y="33509"/>
                  <a:pt x="96791" y="23390"/>
                </a:cubicBezTo>
                <a:cubicBezTo>
                  <a:pt x="97953" y="13271"/>
                  <a:pt x="106661" y="8378"/>
                  <a:pt x="122918" y="8710"/>
                </a:cubicBezTo>
                <a:close/>
                <a:moveTo>
                  <a:pt x="3485001" y="747"/>
                </a:moveTo>
                <a:cubicBezTo>
                  <a:pt x="3488816" y="-248"/>
                  <a:pt x="3492797" y="-248"/>
                  <a:pt x="3496944" y="747"/>
                </a:cubicBezTo>
                <a:cubicBezTo>
                  <a:pt x="3500925" y="2074"/>
                  <a:pt x="3504326" y="4646"/>
                  <a:pt x="3507146" y="8461"/>
                </a:cubicBezTo>
                <a:cubicBezTo>
                  <a:pt x="3509966" y="12276"/>
                  <a:pt x="3511625" y="16672"/>
                  <a:pt x="3512122" y="21648"/>
                </a:cubicBezTo>
                <a:cubicBezTo>
                  <a:pt x="3512620" y="26625"/>
                  <a:pt x="3512039" y="36246"/>
                  <a:pt x="3510381" y="50512"/>
                </a:cubicBezTo>
                <a:lnTo>
                  <a:pt x="3506897" y="100774"/>
                </a:lnTo>
                <a:lnTo>
                  <a:pt x="3501921" y="126154"/>
                </a:lnTo>
                <a:lnTo>
                  <a:pt x="3632304" y="126154"/>
                </a:lnTo>
                <a:cubicBezTo>
                  <a:pt x="3627327" y="124495"/>
                  <a:pt x="3623595" y="122421"/>
                  <a:pt x="3621107" y="119933"/>
                </a:cubicBezTo>
                <a:cubicBezTo>
                  <a:pt x="3618618" y="117445"/>
                  <a:pt x="3621521" y="108073"/>
                  <a:pt x="3629815" y="91816"/>
                </a:cubicBezTo>
                <a:lnTo>
                  <a:pt x="3653205" y="42549"/>
                </a:lnTo>
                <a:cubicBezTo>
                  <a:pt x="3664484" y="24634"/>
                  <a:pt x="3674106" y="18580"/>
                  <a:pt x="3682068" y="24385"/>
                </a:cubicBezTo>
                <a:cubicBezTo>
                  <a:pt x="3690030" y="30191"/>
                  <a:pt x="3694675" y="35748"/>
                  <a:pt x="3696002" y="41056"/>
                </a:cubicBezTo>
                <a:cubicBezTo>
                  <a:pt x="3696666" y="44374"/>
                  <a:pt x="3693182" y="55488"/>
                  <a:pt x="3685551" y="74399"/>
                </a:cubicBezTo>
                <a:lnTo>
                  <a:pt x="3661167" y="128642"/>
                </a:lnTo>
                <a:lnTo>
                  <a:pt x="3819915" y="123665"/>
                </a:lnTo>
                <a:cubicBezTo>
                  <a:pt x="3846124" y="123002"/>
                  <a:pt x="3859229" y="131628"/>
                  <a:pt x="3859229" y="149543"/>
                </a:cubicBezTo>
                <a:cubicBezTo>
                  <a:pt x="3858898" y="154851"/>
                  <a:pt x="3854833" y="163311"/>
                  <a:pt x="3847037" y="174923"/>
                </a:cubicBezTo>
                <a:cubicBezTo>
                  <a:pt x="3839241" y="186534"/>
                  <a:pt x="3829288" y="205279"/>
                  <a:pt x="3817178" y="231157"/>
                </a:cubicBezTo>
                <a:cubicBezTo>
                  <a:pt x="3805069" y="257034"/>
                  <a:pt x="3796111" y="270056"/>
                  <a:pt x="3790305" y="270222"/>
                </a:cubicBezTo>
                <a:cubicBezTo>
                  <a:pt x="3784500" y="270387"/>
                  <a:pt x="3779440" y="268646"/>
                  <a:pt x="3775127" y="264996"/>
                </a:cubicBezTo>
                <a:cubicBezTo>
                  <a:pt x="3770815" y="262010"/>
                  <a:pt x="3767663" y="258942"/>
                  <a:pt x="3765672" y="255790"/>
                </a:cubicBezTo>
                <a:cubicBezTo>
                  <a:pt x="3763682" y="252638"/>
                  <a:pt x="3762603" y="249486"/>
                  <a:pt x="3762437" y="246335"/>
                </a:cubicBezTo>
                <a:cubicBezTo>
                  <a:pt x="3762271" y="243183"/>
                  <a:pt x="3763350" y="239285"/>
                  <a:pt x="3765672" y="234640"/>
                </a:cubicBezTo>
                <a:lnTo>
                  <a:pt x="3783587" y="204284"/>
                </a:lnTo>
                <a:lnTo>
                  <a:pt x="3804488" y="167458"/>
                </a:lnTo>
                <a:lnTo>
                  <a:pt x="3173973" y="175918"/>
                </a:lnTo>
                <a:lnTo>
                  <a:pt x="3166011" y="334667"/>
                </a:lnTo>
                <a:cubicBezTo>
                  <a:pt x="3165347" y="345283"/>
                  <a:pt x="3162445" y="352582"/>
                  <a:pt x="3157302" y="356563"/>
                </a:cubicBezTo>
                <a:cubicBezTo>
                  <a:pt x="3152160" y="360544"/>
                  <a:pt x="3146437" y="360876"/>
                  <a:pt x="3140133" y="357558"/>
                </a:cubicBezTo>
                <a:cubicBezTo>
                  <a:pt x="3133830" y="354240"/>
                  <a:pt x="3129600" y="350342"/>
                  <a:pt x="3127443" y="345863"/>
                </a:cubicBezTo>
                <a:cubicBezTo>
                  <a:pt x="3125287" y="341385"/>
                  <a:pt x="3124375" y="331515"/>
                  <a:pt x="3124706" y="316254"/>
                </a:cubicBezTo>
                <a:lnTo>
                  <a:pt x="3129683" y="172435"/>
                </a:lnTo>
                <a:cubicBezTo>
                  <a:pt x="3130015" y="157173"/>
                  <a:pt x="3130761" y="145147"/>
                  <a:pt x="3131922" y="136355"/>
                </a:cubicBezTo>
                <a:cubicBezTo>
                  <a:pt x="3133084" y="127564"/>
                  <a:pt x="3137396" y="117942"/>
                  <a:pt x="3144861" y="107492"/>
                </a:cubicBezTo>
                <a:cubicBezTo>
                  <a:pt x="3152326" y="97041"/>
                  <a:pt x="3157717" y="97124"/>
                  <a:pt x="3161034" y="107741"/>
                </a:cubicBezTo>
                <a:lnTo>
                  <a:pt x="3176461" y="134116"/>
                </a:lnTo>
                <a:lnTo>
                  <a:pt x="3304854" y="132125"/>
                </a:lnTo>
                <a:cubicBezTo>
                  <a:pt x="3299214" y="118523"/>
                  <a:pt x="3292330" y="103179"/>
                  <a:pt x="3284201" y="86093"/>
                </a:cubicBezTo>
                <a:cubicBezTo>
                  <a:pt x="3276073" y="69007"/>
                  <a:pt x="3273502" y="55654"/>
                  <a:pt x="3276488" y="46033"/>
                </a:cubicBezTo>
                <a:cubicBezTo>
                  <a:pt x="3277815" y="41388"/>
                  <a:pt x="3280469" y="36827"/>
                  <a:pt x="3284450" y="32348"/>
                </a:cubicBezTo>
                <a:cubicBezTo>
                  <a:pt x="3288431" y="27869"/>
                  <a:pt x="3293076" y="25464"/>
                  <a:pt x="3298384" y="25132"/>
                </a:cubicBezTo>
                <a:cubicBezTo>
                  <a:pt x="3303692" y="24800"/>
                  <a:pt x="3309996" y="32431"/>
                  <a:pt x="3317295" y="48023"/>
                </a:cubicBezTo>
                <a:lnTo>
                  <a:pt x="3332722" y="89328"/>
                </a:lnTo>
                <a:lnTo>
                  <a:pt x="3348646" y="132125"/>
                </a:lnTo>
                <a:lnTo>
                  <a:pt x="3467583" y="126154"/>
                </a:lnTo>
                <a:cubicBezTo>
                  <a:pt x="3463270" y="120514"/>
                  <a:pt x="3460616" y="116201"/>
                  <a:pt x="3459621" y="113215"/>
                </a:cubicBezTo>
                <a:lnTo>
                  <a:pt x="3466090" y="68427"/>
                </a:lnTo>
                <a:lnTo>
                  <a:pt x="3474053" y="6719"/>
                </a:lnTo>
                <a:cubicBezTo>
                  <a:pt x="3477536" y="3733"/>
                  <a:pt x="3481186" y="1743"/>
                  <a:pt x="3485001" y="7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1800">
              <a:latin typeface="汉仪旗黑-55S" panose="00020600040101010101" charset="-122"/>
              <a:ea typeface="汉仪旗黑-55S" panose="0002060004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25"/>
          <p:cNvSpPr/>
          <p:nvPr>
            <p:custDataLst>
              <p:tags r:id="rId1"/>
            </p:custDataLst>
          </p:nvPr>
        </p:nvSpPr>
        <p:spPr>
          <a:xfrm>
            <a:off x="4099282" y="3374611"/>
            <a:ext cx="945437" cy="515165"/>
          </a:xfrm>
          <a:custGeom>
            <a:avLst/>
            <a:gdLst>
              <a:gd name="connsiteX0" fmla="*/ 0 w 1761067"/>
              <a:gd name="connsiteY0" fmla="*/ 0 h 515165"/>
              <a:gd name="connsiteX1" fmla="*/ 96258 w 1761067"/>
              <a:gd name="connsiteY1" fmla="*/ 35623 h 515165"/>
              <a:gd name="connsiteX2" fmla="*/ 880534 w 1761067"/>
              <a:gd name="connsiteY2" fmla="*/ 134816 h 515165"/>
              <a:gd name="connsiteX3" fmla="*/ 1664810 w 1761067"/>
              <a:gd name="connsiteY3" fmla="*/ 35623 h 515165"/>
              <a:gd name="connsiteX4" fmla="*/ 1761067 w 1761067"/>
              <a:gd name="connsiteY4" fmla="*/ 0 h 515165"/>
              <a:gd name="connsiteX5" fmla="*/ 1761067 w 1761067"/>
              <a:gd name="connsiteY5" fmla="*/ 515165 h 515165"/>
              <a:gd name="connsiteX6" fmla="*/ 1664810 w 1761067"/>
              <a:gd name="connsiteY6" fmla="*/ 479542 h 515165"/>
              <a:gd name="connsiteX7" fmla="*/ 880534 w 1761067"/>
              <a:gd name="connsiteY7" fmla="*/ 380349 h 515165"/>
              <a:gd name="connsiteX8" fmla="*/ 96258 w 1761067"/>
              <a:gd name="connsiteY8" fmla="*/ 479542 h 515165"/>
              <a:gd name="connsiteX9" fmla="*/ 0 w 1761067"/>
              <a:gd name="connsiteY9" fmla="*/ 515165 h 515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61067" h="515165">
                <a:moveTo>
                  <a:pt x="0" y="0"/>
                </a:moveTo>
                <a:lnTo>
                  <a:pt x="96258" y="35623"/>
                </a:lnTo>
                <a:cubicBezTo>
                  <a:pt x="296972" y="96910"/>
                  <a:pt x="574255" y="134816"/>
                  <a:pt x="880534" y="134816"/>
                </a:cubicBezTo>
                <a:cubicBezTo>
                  <a:pt x="1186813" y="134816"/>
                  <a:pt x="1464097" y="96910"/>
                  <a:pt x="1664810" y="35623"/>
                </a:cubicBezTo>
                <a:lnTo>
                  <a:pt x="1761067" y="0"/>
                </a:lnTo>
                <a:lnTo>
                  <a:pt x="1761067" y="515165"/>
                </a:lnTo>
                <a:lnTo>
                  <a:pt x="1664810" y="479542"/>
                </a:lnTo>
                <a:cubicBezTo>
                  <a:pt x="1464097" y="418256"/>
                  <a:pt x="1186813" y="380349"/>
                  <a:pt x="880534" y="380349"/>
                </a:cubicBezTo>
                <a:cubicBezTo>
                  <a:pt x="574255" y="380349"/>
                  <a:pt x="296972" y="418256"/>
                  <a:pt x="96258" y="479542"/>
                </a:cubicBezTo>
                <a:lnTo>
                  <a:pt x="0" y="515165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2400">
              <a:sym typeface="Arial" panose="020B0604020202020204" pitchFamily="34" charset="0"/>
            </a:endParaRPr>
          </a:p>
        </p:txBody>
      </p:sp>
      <p:grpSp>
        <p:nvGrpSpPr>
          <p:cNvPr id="53" name="组合 52"/>
          <p:cNvGrpSpPr/>
          <p:nvPr>
            <p:custDataLst>
              <p:tags r:id="rId2"/>
            </p:custDataLst>
          </p:nvPr>
        </p:nvGrpSpPr>
        <p:grpSpPr>
          <a:xfrm>
            <a:off x="1162684" y="3256026"/>
            <a:ext cx="3083755" cy="720549"/>
            <a:chOff x="1142999" y="2738077"/>
            <a:chExt cx="3083755" cy="720549"/>
          </a:xfrm>
        </p:grpSpPr>
        <p:cxnSp>
          <p:nvCxnSpPr>
            <p:cNvPr id="31" name="直接连接符 30"/>
            <p:cNvCxnSpPr/>
            <p:nvPr>
              <p:custDataLst>
                <p:tags r:id="rId3"/>
              </p:custDataLst>
            </p:nvPr>
          </p:nvCxnSpPr>
          <p:spPr>
            <a:xfrm>
              <a:off x="1142999" y="3132659"/>
              <a:ext cx="2472266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椭圆 26"/>
            <p:cNvSpPr/>
            <p:nvPr>
              <p:custDataLst>
                <p:tags r:id="rId4"/>
              </p:custDataLst>
            </p:nvPr>
          </p:nvSpPr>
          <p:spPr>
            <a:xfrm>
              <a:off x="3574820" y="2806692"/>
              <a:ext cx="651934" cy="651934"/>
            </a:xfrm>
            <a:prstGeom prst="ellipse">
              <a:avLst/>
            </a:prstGeom>
            <a:solidFill>
              <a:srgbClr val="00CCFF"/>
            </a:solidFill>
            <a:ln w="38100">
              <a:solidFill>
                <a:srgbClr val="FEFFFF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2500"/>
            </a:bodyPr>
            <a:lstStyle/>
            <a:p>
              <a:pPr algn="ctr"/>
              <a:r>
                <a:rPr lang="en-US" sz="2800" dirty="0">
                  <a:solidFill>
                    <a:srgbClr val="FEFFFF"/>
                  </a:solidFill>
                  <a:sym typeface="Arial" panose="020B0604020202020204" pitchFamily="34" charset="0"/>
                </a:rPr>
                <a:t>1</a:t>
              </a:r>
              <a:endParaRPr lang="en-US" sz="2800" dirty="0">
                <a:solidFill>
                  <a:srgbClr val="FE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3" name="文本框 32"/>
            <p:cNvSpPr txBox="1"/>
            <p:nvPr>
              <p:custDataLst>
                <p:tags r:id="rId5"/>
              </p:custDataLst>
            </p:nvPr>
          </p:nvSpPr>
          <p:spPr>
            <a:xfrm>
              <a:off x="1142999" y="2738077"/>
              <a:ext cx="2431821" cy="37560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rgbClr val="FF9900"/>
                  </a:solidFill>
                  <a:latin typeface="黑体" panose="02010600030101010101" charset="-122"/>
                  <a:ea typeface="黑体" panose="02010600030101010101" charset="-122"/>
                  <a:sym typeface="Arial" panose="020B0604020202020204" pitchFamily="34" charset="0"/>
                </a:rPr>
                <a:t>自我介绍</a:t>
              </a:r>
              <a:endParaRPr lang="zh-CN" altLang="en-US" dirty="0">
                <a:solidFill>
                  <a:srgbClr val="FF9900"/>
                </a:solidFill>
                <a:latin typeface="黑体" panose="02010600030101010101" charset="-122"/>
                <a:ea typeface="黑体" panose="02010600030101010101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>
            <p:custDataLst>
              <p:tags r:id="rId6"/>
            </p:custDataLst>
          </p:nvPr>
        </p:nvGrpSpPr>
        <p:grpSpPr>
          <a:xfrm>
            <a:off x="4917246" y="3237611"/>
            <a:ext cx="3092223" cy="720549"/>
            <a:chOff x="4917246" y="2738077"/>
            <a:chExt cx="3092223" cy="720549"/>
          </a:xfrm>
        </p:grpSpPr>
        <p:cxnSp>
          <p:nvCxnSpPr>
            <p:cNvPr id="32" name="直接连接符 31"/>
            <p:cNvCxnSpPr/>
            <p:nvPr>
              <p:custDataLst>
                <p:tags r:id="rId7"/>
              </p:custDataLst>
            </p:nvPr>
          </p:nvCxnSpPr>
          <p:spPr>
            <a:xfrm>
              <a:off x="5537203" y="3132659"/>
              <a:ext cx="2472266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/>
            <p:cNvSpPr/>
            <p:nvPr>
              <p:custDataLst>
                <p:tags r:id="rId8"/>
              </p:custDataLst>
            </p:nvPr>
          </p:nvSpPr>
          <p:spPr>
            <a:xfrm>
              <a:off x="4917246" y="2806692"/>
              <a:ext cx="651934" cy="651934"/>
            </a:xfrm>
            <a:prstGeom prst="ellipse">
              <a:avLst/>
            </a:prstGeom>
            <a:solidFill>
              <a:srgbClr val="00CCFF"/>
            </a:solidFill>
            <a:ln w="38100">
              <a:solidFill>
                <a:srgbClr val="FEFFFF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2500"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sym typeface="Arial" panose="020B0604020202020204" pitchFamily="34" charset="0"/>
                </a:rPr>
                <a:t>2</a:t>
              </a:r>
              <a:endParaRPr lang="en-US" sz="2800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  <a:sym typeface="Arial" panose="020B0604020202020204" pitchFamily="34" charset="0"/>
              </a:endParaRPr>
            </a:p>
          </p:txBody>
        </p:sp>
        <p:sp>
          <p:nvSpPr>
            <p:cNvPr id="34" name="文本框 33"/>
            <p:cNvSpPr txBox="1"/>
            <p:nvPr>
              <p:custDataLst>
                <p:tags r:id="rId9"/>
              </p:custDataLst>
            </p:nvPr>
          </p:nvSpPr>
          <p:spPr>
            <a:xfrm>
              <a:off x="5577648" y="2738077"/>
              <a:ext cx="2431821" cy="37560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rgbClr val="FF9900"/>
                  </a:solidFill>
                  <a:latin typeface="黑体" panose="02010600030101010101" charset="-122"/>
                  <a:ea typeface="黑体" panose="02010600030101010101" charset="-122"/>
                  <a:sym typeface="Arial" panose="020B0604020202020204" pitchFamily="34" charset="0"/>
                </a:rPr>
                <a:t>握手礼</a:t>
              </a:r>
              <a:endParaRPr lang="zh-CN" altLang="en-US" dirty="0">
                <a:solidFill>
                  <a:srgbClr val="FF9900"/>
                </a:solidFill>
                <a:latin typeface="黑体" panose="02010600030101010101" charset="-122"/>
                <a:ea typeface="黑体" panose="02010600030101010101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9" name="任意多边形 38"/>
          <p:cNvSpPr/>
          <p:nvPr>
            <p:custDataLst>
              <p:tags r:id="rId10"/>
            </p:custDataLst>
          </p:nvPr>
        </p:nvSpPr>
        <p:spPr>
          <a:xfrm>
            <a:off x="4099282" y="4500678"/>
            <a:ext cx="945437" cy="515165"/>
          </a:xfrm>
          <a:custGeom>
            <a:avLst/>
            <a:gdLst>
              <a:gd name="connsiteX0" fmla="*/ 0 w 1761067"/>
              <a:gd name="connsiteY0" fmla="*/ 0 h 515165"/>
              <a:gd name="connsiteX1" fmla="*/ 96258 w 1761067"/>
              <a:gd name="connsiteY1" fmla="*/ 35623 h 515165"/>
              <a:gd name="connsiteX2" fmla="*/ 880534 w 1761067"/>
              <a:gd name="connsiteY2" fmla="*/ 134816 h 515165"/>
              <a:gd name="connsiteX3" fmla="*/ 1664810 w 1761067"/>
              <a:gd name="connsiteY3" fmla="*/ 35623 h 515165"/>
              <a:gd name="connsiteX4" fmla="*/ 1761067 w 1761067"/>
              <a:gd name="connsiteY4" fmla="*/ 0 h 515165"/>
              <a:gd name="connsiteX5" fmla="*/ 1761067 w 1761067"/>
              <a:gd name="connsiteY5" fmla="*/ 515165 h 515165"/>
              <a:gd name="connsiteX6" fmla="*/ 1664810 w 1761067"/>
              <a:gd name="connsiteY6" fmla="*/ 479542 h 515165"/>
              <a:gd name="connsiteX7" fmla="*/ 880534 w 1761067"/>
              <a:gd name="connsiteY7" fmla="*/ 380349 h 515165"/>
              <a:gd name="connsiteX8" fmla="*/ 96258 w 1761067"/>
              <a:gd name="connsiteY8" fmla="*/ 479542 h 515165"/>
              <a:gd name="connsiteX9" fmla="*/ 0 w 1761067"/>
              <a:gd name="connsiteY9" fmla="*/ 515165 h 515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61067" h="515165">
                <a:moveTo>
                  <a:pt x="0" y="0"/>
                </a:moveTo>
                <a:lnTo>
                  <a:pt x="96258" y="35623"/>
                </a:lnTo>
                <a:cubicBezTo>
                  <a:pt x="296972" y="96910"/>
                  <a:pt x="574255" y="134816"/>
                  <a:pt x="880534" y="134816"/>
                </a:cubicBezTo>
                <a:cubicBezTo>
                  <a:pt x="1186813" y="134816"/>
                  <a:pt x="1464097" y="96910"/>
                  <a:pt x="1664810" y="35623"/>
                </a:cubicBezTo>
                <a:lnTo>
                  <a:pt x="1761067" y="0"/>
                </a:lnTo>
                <a:lnTo>
                  <a:pt x="1761067" y="515165"/>
                </a:lnTo>
                <a:lnTo>
                  <a:pt x="1664810" y="479542"/>
                </a:lnTo>
                <a:cubicBezTo>
                  <a:pt x="1464097" y="418256"/>
                  <a:pt x="1186813" y="380349"/>
                  <a:pt x="880534" y="380349"/>
                </a:cubicBezTo>
                <a:cubicBezTo>
                  <a:pt x="574255" y="380349"/>
                  <a:pt x="296972" y="418256"/>
                  <a:pt x="96258" y="479542"/>
                </a:cubicBezTo>
                <a:lnTo>
                  <a:pt x="0" y="515165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2400">
              <a:sym typeface="Arial" panose="020B0604020202020204" pitchFamily="34" charset="0"/>
            </a:endParaRPr>
          </a:p>
        </p:txBody>
      </p:sp>
      <p:grpSp>
        <p:nvGrpSpPr>
          <p:cNvPr id="55" name="组合 54"/>
          <p:cNvGrpSpPr/>
          <p:nvPr>
            <p:custDataLst>
              <p:tags r:id="rId11"/>
            </p:custDataLst>
          </p:nvPr>
        </p:nvGrpSpPr>
        <p:grpSpPr>
          <a:xfrm>
            <a:off x="1142999" y="4363678"/>
            <a:ext cx="3083755" cy="720549"/>
            <a:chOff x="1142999" y="3864144"/>
            <a:chExt cx="3083755" cy="720549"/>
          </a:xfrm>
        </p:grpSpPr>
        <p:cxnSp>
          <p:nvCxnSpPr>
            <p:cNvPr id="38" name="直接连接符 37"/>
            <p:cNvCxnSpPr/>
            <p:nvPr>
              <p:custDataLst>
                <p:tags r:id="rId12"/>
              </p:custDataLst>
            </p:nvPr>
          </p:nvCxnSpPr>
          <p:spPr>
            <a:xfrm>
              <a:off x="1142999" y="4258726"/>
              <a:ext cx="2472266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椭圆 39"/>
            <p:cNvSpPr/>
            <p:nvPr>
              <p:custDataLst>
                <p:tags r:id="rId13"/>
              </p:custDataLst>
            </p:nvPr>
          </p:nvSpPr>
          <p:spPr>
            <a:xfrm>
              <a:off x="3574820" y="3932759"/>
              <a:ext cx="651934" cy="651934"/>
            </a:xfrm>
            <a:prstGeom prst="ellipse">
              <a:avLst/>
            </a:prstGeom>
            <a:solidFill>
              <a:srgbClr val="00CCFF"/>
            </a:solidFill>
            <a:ln w="38100">
              <a:solidFill>
                <a:srgbClr val="FEFFFF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2500"/>
            </a:bodyPr>
            <a:lstStyle/>
            <a:p>
              <a:pPr algn="ctr"/>
              <a:r>
                <a:rPr lang="en-US" sz="2800" dirty="0" smtClean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sym typeface="Arial" panose="020B0604020202020204" pitchFamily="34" charset="0"/>
                </a:rPr>
                <a:t>3</a:t>
              </a:r>
              <a:endParaRPr lang="en-US" sz="2800" dirty="0" smtClean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  <a:sym typeface="Arial" panose="020B0604020202020204" pitchFamily="34" charset="0"/>
              </a:endParaRPr>
            </a:p>
          </p:txBody>
        </p:sp>
        <p:sp>
          <p:nvSpPr>
            <p:cNvPr id="42" name="文本框 41"/>
            <p:cNvSpPr txBox="1"/>
            <p:nvPr>
              <p:custDataLst>
                <p:tags r:id="rId14"/>
              </p:custDataLst>
            </p:nvPr>
          </p:nvSpPr>
          <p:spPr>
            <a:xfrm>
              <a:off x="1142999" y="3864144"/>
              <a:ext cx="2431821" cy="37560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rgbClr val="FF9900"/>
                  </a:solidFill>
                  <a:latin typeface="黑体" panose="02010600030101010101" charset="-122"/>
                  <a:ea typeface="黑体" panose="02010600030101010101" charset="-122"/>
                  <a:sym typeface="Arial" panose="020B0604020202020204" pitchFamily="34" charset="0"/>
                </a:rPr>
                <a:t>名片礼</a:t>
              </a:r>
              <a:endParaRPr lang="zh-CN" altLang="en-US" dirty="0">
                <a:solidFill>
                  <a:srgbClr val="FF9900"/>
                </a:solidFill>
                <a:latin typeface="黑体" panose="02010600030101010101" charset="-122"/>
                <a:ea typeface="黑体" panose="02010600030101010101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/>
          <p:cNvGrpSpPr/>
          <p:nvPr>
            <p:custDataLst>
              <p:tags r:id="rId15"/>
            </p:custDataLst>
          </p:nvPr>
        </p:nvGrpSpPr>
        <p:grpSpPr>
          <a:xfrm>
            <a:off x="4917246" y="4363678"/>
            <a:ext cx="3092223" cy="720549"/>
            <a:chOff x="4917246" y="3864144"/>
            <a:chExt cx="3092223" cy="720549"/>
          </a:xfrm>
        </p:grpSpPr>
        <p:cxnSp>
          <p:nvCxnSpPr>
            <p:cNvPr id="37" name="直接连接符 36"/>
            <p:cNvCxnSpPr/>
            <p:nvPr>
              <p:custDataLst>
                <p:tags r:id="rId16"/>
              </p:custDataLst>
            </p:nvPr>
          </p:nvCxnSpPr>
          <p:spPr>
            <a:xfrm>
              <a:off x="5537203" y="4258726"/>
              <a:ext cx="2472266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/>
            <p:nvPr>
              <p:custDataLst>
                <p:tags r:id="rId17"/>
              </p:custDataLst>
            </p:nvPr>
          </p:nvSpPr>
          <p:spPr>
            <a:xfrm>
              <a:off x="4917246" y="3932759"/>
              <a:ext cx="651934" cy="651934"/>
            </a:xfrm>
            <a:prstGeom prst="ellipse">
              <a:avLst/>
            </a:prstGeom>
            <a:solidFill>
              <a:srgbClr val="00CCFF"/>
            </a:solidFill>
            <a:ln w="38100">
              <a:solidFill>
                <a:srgbClr val="FEFFFF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2500"/>
            </a:bodyPr>
            <a:lstStyle/>
            <a:p>
              <a:pPr algn="ctr"/>
              <a:r>
                <a:rPr lang="en-US" sz="2800" dirty="0" smtClean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sym typeface="Arial" panose="020B0604020202020204" pitchFamily="34" charset="0"/>
                </a:rPr>
                <a:t>4</a:t>
              </a:r>
              <a:endParaRPr lang="en-US" sz="2800" dirty="0" smtClean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  <a:sym typeface="Arial" panose="020B0604020202020204" pitchFamily="34" charset="0"/>
              </a:endParaRPr>
            </a:p>
          </p:txBody>
        </p:sp>
        <p:sp>
          <p:nvSpPr>
            <p:cNvPr id="43" name="文本框 42"/>
            <p:cNvSpPr txBox="1"/>
            <p:nvPr>
              <p:custDataLst>
                <p:tags r:id="rId18"/>
              </p:custDataLst>
            </p:nvPr>
          </p:nvSpPr>
          <p:spPr>
            <a:xfrm>
              <a:off x="5577648" y="3864144"/>
              <a:ext cx="2431821" cy="375603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rgbClr val="FF9900"/>
                  </a:solidFill>
                  <a:latin typeface="黑体" panose="02010600030101010101" charset="-122"/>
                  <a:ea typeface="黑体" panose="02010600030101010101" charset="-122"/>
                  <a:sym typeface="Arial" panose="020B0604020202020204" pitchFamily="34" charset="0"/>
                </a:rPr>
                <a:t>其他见面礼义</a:t>
              </a:r>
              <a:endParaRPr lang="zh-CN" altLang="en-US" dirty="0">
                <a:solidFill>
                  <a:srgbClr val="FF9900"/>
                </a:solidFill>
                <a:latin typeface="黑体" panose="02010600030101010101" charset="-122"/>
                <a:ea typeface="黑体" panose="02010600030101010101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文本框 51"/>
          <p:cNvSpPr txBox="1"/>
          <p:nvPr>
            <p:custDataLst>
              <p:tags r:id="rId19"/>
            </p:custDataLst>
          </p:nvPr>
        </p:nvSpPr>
        <p:spPr>
          <a:xfrm>
            <a:off x="1065266" y="362692"/>
            <a:ext cx="3772429" cy="57785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 dirty="0">
                <a:solidFill>
                  <a:srgbClr val="00B0F0"/>
                </a:solidFill>
                <a:latin typeface="黑体" panose="02010600030101010101" charset="-122"/>
                <a:ea typeface="黑体" panose="02010600030101010101" charset="-122"/>
                <a:cs typeface="+mj-cs"/>
                <a:sym typeface="Arial" panose="020B0604020202020204" pitchFamily="34" charset="0"/>
              </a:rPr>
              <a:t>第三章 见面礼义</a:t>
            </a:r>
            <a:endParaRPr lang="zh-CN" altLang="en-US" sz="3600" dirty="0">
              <a:solidFill>
                <a:srgbClr val="00B0F0"/>
              </a:solidFill>
              <a:latin typeface="黑体" panose="02010600030101010101" charset="-122"/>
              <a:ea typeface="黑体" panose="02010600030101010101" charset="-122"/>
              <a:cs typeface="+mj-cs"/>
              <a:sym typeface="Arial" panose="020B0604020202020204" pitchFamily="34" charset="0"/>
            </a:endParaRPr>
          </a:p>
        </p:txBody>
      </p:sp>
    </p:spTree>
    <p:custDataLst>
      <p:tags r:id="rId2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</a:t>
            </a:r>
            <a:r>
              <a:rPr lang="zh-CN" altLang="en-US" sz="2400" b="1">
                <a:solidFill>
                  <a:srgbClr val="48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1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54755" y="1447800"/>
            <a:ext cx="4203065" cy="48926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现代人要生存、发展，就需要与他人进行必要的沟通，以寻求理解、帮助和支持。介绍是人际交往中与他人进行沟通、增进了解、建立联系的一种最基本、最常规的方式，是人与人进行相互沟通的出发点。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在社交场合，如能正确地利用介绍，不仅可以扩大自己的交际圈，广交朋友，而且有助于自我展示、自我宣传，在交往中消除误会，减少麻烦。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自我介绍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：在社交活动中，如欲结识某些人或某个人而又无人引见，如有可能，可向对方自报家门，将自己介绍给对方。如果有介绍人在场，自我介绍则被视为不礼貌的。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timg (5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6450" y="2618740"/>
            <a:ext cx="2828290" cy="208788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见面礼仪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自我介绍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971550" y="1697990"/>
            <a:ext cx="7030720" cy="332295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45720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（1）应聘求职时。</a:t>
            </a:r>
            <a:endParaRPr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（2）应试求学时。</a:t>
            </a:r>
            <a:endParaRPr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（3）在社交场合，与不相识者相处时。</a:t>
            </a:r>
            <a:endParaRPr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（4）在社交场合，有不相识者表现出对自己感兴趣时。</a:t>
            </a:r>
            <a:endParaRPr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（5）在社交场合，有不相识者要求自己作自我介绍时。</a:t>
            </a:r>
            <a:endParaRPr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（6）在公共聚会上，与身边的陌生人组成交际圈时。</a:t>
            </a:r>
            <a:endParaRPr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（7）在公共聚会上，打算介入陌生人组成的交际圈时。</a:t>
            </a:r>
            <a:endParaRPr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1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自我介绍的时机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7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见面礼仪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自我介绍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971550" y="1697990"/>
            <a:ext cx="7030720" cy="36690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（8）交往对象因为健忘而记不清自己，或担心这种情况可能出现时。</a:t>
            </a:r>
            <a:endParaRPr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（9）有求于人，而对方对自己不甚了解，或一无所知时。</a:t>
            </a:r>
            <a:endParaRPr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（10）拜访熟人遇到不相识者挡驾，或是对方不在而需要请不相识者代为转告时。</a:t>
            </a:r>
            <a:endParaRPr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（11）前往陌生单位进行业务联系时。</a:t>
            </a:r>
            <a:endParaRPr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（12）在出差、旅行途中，与他人不期而遇，并且有必要与之建立临时接触时。</a:t>
            </a:r>
            <a:endParaRPr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（13）因业务需要在公共场合进行业务推广时。</a:t>
            </a:r>
            <a:endParaRPr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（14）初次利用大众传媒向社会公众进行自我推荐、自我宣传时</a:t>
            </a:r>
            <a:endParaRPr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1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自我介绍的时机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7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见面礼仪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自我介绍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971550" y="1736725"/>
            <a:ext cx="6902450" cy="350774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（1）应酬式。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00B0F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      </a:t>
            </a:r>
            <a:r>
              <a:rPr lang="zh-CN" altLang="en-US" sz="1400" dirty="0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“你好，我叫张强。”</a:t>
            </a:r>
            <a:endParaRPr lang="zh-CN" altLang="en-US" sz="1400" dirty="0">
              <a:solidFill>
                <a:srgbClr val="00B0F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  “你好，我是李波。”</a:t>
            </a:r>
            <a:endParaRPr lang="zh-CN" altLang="en-US" sz="1600" dirty="0">
              <a:solidFill>
                <a:srgbClr val="00B0F0"/>
              </a:solidFill>
              <a:latin typeface="仿宋_GB2312" panose="02010609030101010101" charset="-122"/>
              <a:ea typeface="仿宋_GB2312" panose="02010609030101010101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（2）工作式。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39750"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“你好，我叫张强，是某电脑公司的销售经理。”</a:t>
            </a:r>
            <a:endParaRPr lang="zh-CN" altLang="en-US" sz="1400" dirty="0">
              <a:solidFill>
                <a:srgbClr val="00B0F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marL="539750"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“你好，我叫李波，在某大学中文系教外国文学。”</a:t>
            </a:r>
            <a:endParaRPr lang="zh-CN" altLang="en-US" sz="1600" dirty="0">
              <a:solidFill>
                <a:srgbClr val="00B0F0"/>
              </a:solidFill>
              <a:latin typeface="仿宋_GB2312" panose="02010609030101010101" charset="-122"/>
              <a:ea typeface="仿宋_GB2312" panose="02010609030101010101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（3）交流式。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39750"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“你好，我叫张强，在某电脑公司上班。我是李波的老乡，都是北京人。”</a:t>
            </a:r>
            <a:endParaRPr lang="zh-CN" altLang="en-US" sz="1400" dirty="0">
              <a:solidFill>
                <a:srgbClr val="00B0F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marL="539750"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“你好，我叫王朝，是李波的同事，也在某大学中文系，我教中国古代汉语。</a:t>
            </a:r>
            <a:endParaRPr lang="zh-CN" altLang="en-US" sz="1400" dirty="0">
              <a:solidFill>
                <a:srgbClr val="00B0F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sz="1400" dirty="0">
              <a:solidFill>
                <a:schemeClr val="bg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" name="椭圆 3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1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自我介绍的方式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7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见面礼仪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81"/>
          <p:cNvSpPr txBox="1">
            <a:spLocks noChangeArrowheads="1"/>
          </p:cNvSpPr>
          <p:nvPr/>
        </p:nvSpPr>
        <p:spPr bwMode="auto">
          <a:xfrm>
            <a:off x="984250" y="553085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自我介绍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879475" y="1844040"/>
            <a:ext cx="7016115" cy="276860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（4）礼仪式。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39750"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“各位来宾，大家好！我叫张强，是某电脑公司的销售经理。我代表本公司热烈欢迎大家光临我们的展览会，希望大家……”</a:t>
            </a:r>
            <a:endParaRPr lang="zh-CN" altLang="en-US" sz="1400" dirty="0">
              <a:solidFill>
                <a:srgbClr val="00B0F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indent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（5）问答式。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39750" indent="0" algn="l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“先生，你好！请问您怎么称呼？（请问您贵姓？）”</a:t>
            </a:r>
            <a:endParaRPr lang="zh-CN" altLang="en-US" sz="1400" dirty="0">
              <a:solidFill>
                <a:srgbClr val="00B0F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marL="539750" indent="0" algn="l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“先生，您好！我叫张强。”</a:t>
            </a:r>
            <a:endParaRPr lang="zh-CN" altLang="en-US" sz="1400" dirty="0">
              <a:solidFill>
                <a:srgbClr val="00B0F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marL="539750" indent="0" algn="l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主考官问：“请介绍一下你的基本情况。”</a:t>
            </a:r>
            <a:endParaRPr lang="zh-CN" altLang="en-US" sz="1400" dirty="0">
              <a:solidFill>
                <a:srgbClr val="00B0F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marL="539750" indent="0" algn="l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应聘者：“各位好！我叫李波，现年26 岁，河北石家庄市人，汉族……”</a:t>
            </a:r>
            <a:endParaRPr lang="zh-CN" altLang="en-US" sz="1400" dirty="0">
              <a:solidFill>
                <a:srgbClr val="00B0F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" name="椭圆 3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1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130540" y="1956435"/>
            <a:ext cx="551815" cy="2654300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自我介绍的方式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7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见面礼仪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81"/>
          <p:cNvSpPr txBox="1">
            <a:spLocks noChangeArrowheads="1"/>
          </p:cNvSpPr>
          <p:nvPr/>
        </p:nvSpPr>
        <p:spPr bwMode="auto">
          <a:xfrm>
            <a:off x="971550" y="539750"/>
            <a:ext cx="26638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自我介绍</a:t>
            </a:r>
            <a:endParaRPr lang="zh-CN" altLang="en-US" sz="24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1496060" y="1936750"/>
            <a:ext cx="6151880" cy="298450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45720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注意事项</a:t>
            </a:r>
            <a:endParaRPr lang="zh-CN" altLang="en-US" sz="18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45720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　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45720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　（1）注意时间。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　（2）讲究态度。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　（3）真实诚恳。</a:t>
            </a:r>
            <a:endParaRPr lang="zh-CN" altLang="en-US" sz="1600" dirty="0"/>
          </a:p>
          <a:p>
            <a:pPr indent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timg (6)"/>
          <p:cNvPicPr>
            <a:picLocks noChangeAspect="1"/>
          </p:cNvPicPr>
          <p:nvPr/>
        </p:nvPicPr>
        <p:blipFill>
          <a:blip r:embed="rId1">
            <a:clrChange>
              <a:clrFrom>
                <a:srgbClr val="F3F3F3">
                  <a:alpha val="100000"/>
                </a:srgbClr>
              </a:clrFrom>
              <a:clrTo>
                <a:srgbClr val="F3F3F3">
                  <a:alpha val="100000"/>
                  <a:alpha val="0"/>
                </a:srgbClr>
              </a:clrTo>
            </a:clrChange>
          </a:blip>
          <a:srcRect l="24115" r="21141"/>
          <a:stretch>
            <a:fillRect/>
          </a:stretch>
        </p:blipFill>
        <p:spPr>
          <a:xfrm>
            <a:off x="-87630" y="3906520"/>
            <a:ext cx="2759075" cy="2977515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 bwMode="auto">
          <a:xfrm>
            <a:off x="8101013" y="1125538"/>
            <a:ext cx="611187" cy="6111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/>
                <a:latin typeface="黑体" panose="02010600030101010101" charset="-122"/>
                <a:ea typeface="黑体" panose="02010600030101010101" charset="-122"/>
              </a:rPr>
              <a:t>1</a:t>
            </a:r>
            <a:endParaRPr lang="en-US" altLang="zh-CN" sz="3600" dirty="0">
              <a:solidFill>
                <a:schemeClr val="bg1"/>
              </a:solidFill>
              <a:effectLst/>
              <a:latin typeface="黑体" panose="02010600030101010101" charset="-122"/>
              <a:ea typeface="黑体" panose="0201060003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027988" y="682625"/>
            <a:ext cx="0" cy="5699125"/>
          </a:xfrm>
          <a:prstGeom prst="line">
            <a:avLst/>
          </a:prstGeom>
          <a:ln w="3175">
            <a:prstDash val="dash"/>
            <a:headEnd type="oval"/>
            <a:tailEnd type="diamond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130540" y="1956435"/>
            <a:ext cx="551815" cy="3082925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pc="200" dirty="0">
                <a:solidFill>
                  <a:srgbClr val="00C4F0"/>
                </a:solidFill>
                <a:latin typeface="黑体" panose="02010600030101010101" charset="-122"/>
                <a:ea typeface="黑体" panose="02010600030101010101" charset="-122"/>
              </a:rPr>
              <a:t>自我介绍的注意事项</a:t>
            </a:r>
            <a:endParaRPr lang="zh-CN" altLang="en-US" sz="2400" b="1" kern="0" spc="200" dirty="0">
              <a:solidFill>
                <a:srgbClr val="00C4F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8" name="TextBox 97"/>
          <p:cNvSpPr txBox="1">
            <a:spLocks noChangeArrowheads="1"/>
          </p:cNvSpPr>
          <p:nvPr/>
        </p:nvSpPr>
        <p:spPr bwMode="auto">
          <a:xfrm>
            <a:off x="6064250" y="333375"/>
            <a:ext cx="196405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见面礼仪</a:t>
            </a:r>
            <a:endParaRPr lang="zh-CN" altLang="en-US" b="1" kern="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MH" val="20151210172630"/>
  <p:tag name="MH_LIBRARY" val="GRAPHIC"/>
  <p:tag name="MH_ORDER" val="Chevron 47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矩形 2"/>
  <p:tag name="KSO_WM_UNIT_TYPE" val="a"/>
  <p:tag name="KSO_WM_UNIT_INDEX" val="1"/>
  <p:tag name="KSO_WM_UNIT_ID" val="custom484_11*a*1"/>
  <p:tag name="KSO_WM_UNIT_CLEAR" val="1"/>
  <p:tag name="KSO_WM_UNIT_LAYERLEVEL" val="1"/>
  <p:tag name="KSO_WM_UNIT_ISCONTENTSTITLE" val="1"/>
  <p:tag name="KSO_WM_UNIT_VALUE" val="7"/>
  <p:tag name="KSO_WM_UNIT_HIGHLIGHT" val="0"/>
  <p:tag name="KSO_WM_UNIT_COMPATIBLE" val="0"/>
  <p:tag name="KSO_WM_UNIT_PRESET_TEXT" val="CONTENTS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文本框 7"/>
  <p:tag name="KSO_WM_UNIT_TYPE" val="l_i"/>
  <p:tag name="KSO_WM_UNIT_INDEX" val="1_1"/>
  <p:tag name="KSO_WM_UNIT_ID" val="custom484_11*l_i*1_1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Straight Connector 8"/>
  <p:tag name="KSO_WM_UNIT_TYPE" val="l_i"/>
  <p:tag name="KSO_WM_UNIT_INDEX" val="1_2"/>
  <p:tag name="KSO_WM_UNIT_ID" val="custom484_11*l_i*1_2"/>
  <p:tag name="KSO_WM_UNIT_CLEAR" val="1"/>
  <p:tag name="KSO_WM_UNIT_LAYERLEVEL" val="1_1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TextBox 9"/>
  <p:tag name="KSO_WM_UNIT_TYPE" val="l_h_f"/>
  <p:tag name="KSO_WM_UNIT_INDEX" val="1_1_1"/>
  <p:tag name="KSO_WM_UNIT_ID" val="custom484_11*l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Chevron 47"/>
  <p:tag name="KSO_WM_UNIT_TYPE" val="l_i"/>
  <p:tag name="KSO_WM_UNIT_INDEX" val="1_3"/>
  <p:tag name="KSO_WM_UNIT_ID" val="custom484_11*l_i*1_3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文本框 7"/>
  <p:tag name="KSO_WM_UNIT_TYPE" val="l_i"/>
  <p:tag name="KSO_WM_UNIT_INDEX" val="1_4"/>
  <p:tag name="KSO_WM_UNIT_ID" val="custom484_11*l_i*1_4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Straight Connector 8"/>
  <p:tag name="KSO_WM_UNIT_TYPE" val="l_i"/>
  <p:tag name="KSO_WM_UNIT_INDEX" val="1_5"/>
  <p:tag name="KSO_WM_UNIT_ID" val="custom484_11*l_i*1_5"/>
  <p:tag name="KSO_WM_UNIT_CLEAR" val="1"/>
  <p:tag name="KSO_WM_UNIT_LAYERLEVEL" val="1_1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TextBox 9"/>
  <p:tag name="KSO_WM_UNIT_TYPE" val="l_h_f"/>
  <p:tag name="KSO_WM_UNIT_INDEX" val="1_2_1"/>
  <p:tag name="KSO_WM_UNIT_ID" val="custom484_11*l_h_f*1_2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Chevron 47"/>
  <p:tag name="KSO_WM_UNIT_TYPE" val="l_i"/>
  <p:tag name="KSO_WM_UNIT_INDEX" val="1_6"/>
  <p:tag name="KSO_WM_UNIT_ID" val="custom484_11*l_i*1_6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文本框 7"/>
  <p:tag name="KSO_WM_UNIT_TYPE" val="l_i"/>
  <p:tag name="KSO_WM_UNIT_INDEX" val="1_7"/>
  <p:tag name="KSO_WM_UNIT_ID" val="custom484_11*l_i*1_7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2.xml><?xml version="1.0" encoding="utf-8"?>
<p:tagLst xmlns:p="http://schemas.openxmlformats.org/presentationml/2006/main">
  <p:tag name="MH" val="20151210174046"/>
  <p:tag name="MH_LIBRARY" val="GRAPHIC"/>
  <p:tag name="MH_ORDER" val="Oval 2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Straight Connector 8"/>
  <p:tag name="KSO_WM_UNIT_TYPE" val="l_i"/>
  <p:tag name="KSO_WM_UNIT_INDEX" val="1_8"/>
  <p:tag name="KSO_WM_UNIT_ID" val="custom484_11*l_i*1_8"/>
  <p:tag name="KSO_WM_UNIT_CLEAR" val="1"/>
  <p:tag name="KSO_WM_UNIT_LAYERLEVEL" val="1_1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TextBox 9"/>
  <p:tag name="KSO_WM_UNIT_TYPE" val="l_h_f"/>
  <p:tag name="KSO_WM_UNIT_INDEX" val="1_3_1"/>
  <p:tag name="KSO_WM_UNIT_ID" val="custom484_11*l_h_f*1_3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Chevron 47"/>
  <p:tag name="KSO_WM_UNIT_TYPE" val="l_i"/>
  <p:tag name="KSO_WM_UNIT_INDEX" val="1_9"/>
  <p:tag name="KSO_WM_UNIT_ID" val="custom484_11*l_i*1_9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文本框 7"/>
  <p:tag name="KSO_WM_UNIT_TYPE" val="l_i"/>
  <p:tag name="KSO_WM_UNIT_INDEX" val="1_10"/>
  <p:tag name="KSO_WM_UNIT_ID" val="custom484_11*l_i*1_10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Straight Connector 8"/>
  <p:tag name="KSO_WM_UNIT_TYPE" val="l_i"/>
  <p:tag name="KSO_WM_UNIT_INDEX" val="1_11"/>
  <p:tag name="KSO_WM_UNIT_ID" val="custom484_11*l_i*1_11"/>
  <p:tag name="KSO_WM_UNIT_CLEAR" val="1"/>
  <p:tag name="KSO_WM_UNIT_LAYERLEVEL" val="1_1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TextBox 9"/>
  <p:tag name="KSO_WM_UNIT_TYPE" val="l_h_f"/>
  <p:tag name="KSO_WM_UNIT_INDEX" val="1_4_1"/>
  <p:tag name="KSO_WM_UNIT_ID" val="custom484_11*l_h_f*1_4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Chevron 47"/>
  <p:tag name="KSO_WM_UNIT_TYPE" val="l_i"/>
  <p:tag name="KSO_WM_UNIT_INDEX" val="1_12"/>
  <p:tag name="KSO_WM_UNIT_ID" val="custom484_11*l_i*1_1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文本框 7"/>
  <p:tag name="KSO_WM_UNIT_TYPE" val="l_i"/>
  <p:tag name="KSO_WM_UNIT_INDEX" val="1_13"/>
  <p:tag name="KSO_WM_UNIT_ID" val="custom484_11*l_i*1_13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Straight Connector 8"/>
  <p:tag name="KSO_WM_UNIT_TYPE" val="l_i"/>
  <p:tag name="KSO_WM_UNIT_INDEX" val="1_14"/>
  <p:tag name="KSO_WM_UNIT_ID" val="custom484_11*l_i*1_14"/>
  <p:tag name="KSO_WM_UNIT_CLEAR" val="1"/>
  <p:tag name="KSO_WM_UNIT_LAYERLEVEL" val="1_1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TextBox 9"/>
  <p:tag name="KSO_WM_UNIT_TYPE" val="l_h_f"/>
  <p:tag name="KSO_WM_UNIT_INDEX" val="1_5_1"/>
  <p:tag name="KSO_WM_UNIT_ID" val="custom484_11*l_h_f*1_5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3.xml><?xml version="1.0" encoding="utf-8"?>
<p:tagLst xmlns:p="http://schemas.openxmlformats.org/presentationml/2006/main">
  <p:tag name="MH" val="20151210174046"/>
  <p:tag name="MH_LIBRARY" val="GRAPHIC"/>
  <p:tag name="MH_ORDER" val="Oval 4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Chevron 47"/>
  <p:tag name="KSO_WM_UNIT_TYPE" val="l_i"/>
  <p:tag name="KSO_WM_UNIT_INDEX" val="1_15"/>
  <p:tag name="KSO_WM_UNIT_ID" val="custom484_11*l_i*1_15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文本框 7"/>
  <p:tag name="KSO_WM_UNIT_TYPE" val="l_i"/>
  <p:tag name="KSO_WM_UNIT_INDEX" val="1_16"/>
  <p:tag name="KSO_WM_UNIT_ID" val="custom484_11*l_i*1_16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Straight Connector 8"/>
  <p:tag name="KSO_WM_UNIT_TYPE" val="l_i"/>
  <p:tag name="KSO_WM_UNIT_INDEX" val="1_17"/>
  <p:tag name="KSO_WM_UNIT_ID" val="custom484_11*l_i*1_17"/>
  <p:tag name="KSO_WM_UNIT_CLEAR" val="1"/>
  <p:tag name="KSO_WM_UNIT_LAYERLEVEL" val="1_1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TextBox 9"/>
  <p:tag name="KSO_WM_UNIT_TYPE" val="l_h_f"/>
  <p:tag name="KSO_WM_UNIT_INDEX" val="1_6_1"/>
  <p:tag name="KSO_WM_UNIT_ID" val="custom484_11*l_h_f*1_6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Chevron 47"/>
  <p:tag name="KSO_WM_UNIT_TYPE" val="l_i"/>
  <p:tag name="KSO_WM_UNIT_INDEX" val="1_18"/>
  <p:tag name="KSO_WM_UNIT_ID" val="custom484_11*l_i*1_18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文本框 7"/>
  <p:tag name="KSO_WM_UNIT_TYPE" val="l_i"/>
  <p:tag name="KSO_WM_UNIT_INDEX" val="1_16"/>
  <p:tag name="KSO_WM_UNIT_ID" val="custom484_11*l_i*1_16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Straight Connector 8"/>
  <p:tag name="KSO_WM_UNIT_TYPE" val="l_i"/>
  <p:tag name="KSO_WM_UNIT_INDEX" val="1_17"/>
  <p:tag name="KSO_WM_UNIT_ID" val="custom484_11*l_i*1_17"/>
  <p:tag name="KSO_WM_UNIT_CLEAR" val="1"/>
  <p:tag name="KSO_WM_UNIT_LAYERLEVEL" val="1_1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TextBox 9"/>
  <p:tag name="KSO_WM_UNIT_TYPE" val="l_h_f"/>
  <p:tag name="KSO_WM_UNIT_INDEX" val="1_6_1"/>
  <p:tag name="KSO_WM_UNIT_ID" val="custom484_11*l_h_f*1_6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Chevron 47"/>
  <p:tag name="KSO_WM_UNIT_TYPE" val="l_i"/>
  <p:tag name="KSO_WM_UNIT_INDEX" val="1_18"/>
  <p:tag name="KSO_WM_UNIT_ID" val="custom484_11*l_i*1_18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文本框 7"/>
  <p:tag name="KSO_WM_UNIT_TYPE" val="l_i"/>
  <p:tag name="KSO_WM_UNIT_INDEX" val="1_16"/>
  <p:tag name="KSO_WM_UNIT_ID" val="custom484_11*l_i*1_16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4.xml><?xml version="1.0" encoding="utf-8"?>
<p:tagLst xmlns:p="http://schemas.openxmlformats.org/presentationml/2006/main">
  <p:tag name="MH" val="20151210174046"/>
  <p:tag name="MH_LIBRARY" val="GRAPHIC"/>
  <p:tag name="MH_ORDER" val="Oval 5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Straight Connector 8"/>
  <p:tag name="KSO_WM_UNIT_TYPE" val="l_i"/>
  <p:tag name="KSO_WM_UNIT_INDEX" val="1_17"/>
  <p:tag name="KSO_WM_UNIT_ID" val="custom484_11*l_i*1_17"/>
  <p:tag name="KSO_WM_UNIT_CLEAR" val="1"/>
  <p:tag name="KSO_WM_UNIT_LAYERLEVEL" val="1_1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TextBox 9"/>
  <p:tag name="KSO_WM_UNIT_TYPE" val="l_h_f"/>
  <p:tag name="KSO_WM_UNIT_INDEX" val="1_6_1"/>
  <p:tag name="KSO_WM_UNIT_ID" val="custom484_11*l_h_f*1_6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Chevron 47"/>
  <p:tag name="KSO_WM_UNIT_TYPE" val="l_i"/>
  <p:tag name="KSO_WM_UNIT_INDEX" val="1_18"/>
  <p:tag name="KSO_WM_UNIT_ID" val="custom484_11*l_i*1_18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文本框 7"/>
  <p:tag name="KSO_WM_UNIT_TYPE" val="l_i"/>
  <p:tag name="KSO_WM_UNIT_INDEX" val="1_16"/>
  <p:tag name="KSO_WM_UNIT_ID" val="custom484_11*l_i*1_16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Straight Connector 8"/>
  <p:tag name="KSO_WM_UNIT_TYPE" val="l_i"/>
  <p:tag name="KSO_WM_UNIT_INDEX" val="1_17"/>
  <p:tag name="KSO_WM_UNIT_ID" val="custom484_11*l_i*1_17"/>
  <p:tag name="KSO_WM_UNIT_CLEAR" val="1"/>
  <p:tag name="KSO_WM_UNIT_LAYERLEVEL" val="1_1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4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TextBox 9"/>
  <p:tag name="KSO_WM_UNIT_TYPE" val="l_h_f"/>
  <p:tag name="KSO_WM_UNIT_INDEX" val="1_6_1"/>
  <p:tag name="KSO_WM_UNIT_ID" val="custom484_11*l_h_f*1_6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60"/>
  <p:tag name="MH" val="20151210172630"/>
  <p:tag name="MH_LIBRARY" val="GRAPHIC"/>
  <p:tag name="MH_ORDER" val="Chevron 47"/>
  <p:tag name="KSO_WM_UNIT_TYPE" val="l_i"/>
  <p:tag name="KSO_WM_UNIT_INDEX" val="1_18"/>
  <p:tag name="KSO_WM_UNIT_ID" val="custom484_11*l_i*1_18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47.xml><?xml version="1.0" encoding="utf-8"?>
<p:tagLst xmlns:p="http://schemas.openxmlformats.org/presentationml/2006/main">
  <p:tag name="MH_TYPE" val="#NeiR#"/>
  <p:tag name="MH_NUMBER" val="4"/>
  <p:tag name="MH" val="20151210172630"/>
  <p:tag name="MH_LIBRARY" val="GRAPHIC"/>
  <p:tag name="KSO_WM_TEMPLATE_CATEGORY" val="custom"/>
  <p:tag name="KSO_WM_TEMPLATE_INDEX" val="260"/>
  <p:tag name="KSO_WM_TAG_VERSION" val="1.0"/>
  <p:tag name="KSO_WM_SLIDE_ID" val="custom260_11"/>
  <p:tag name="KSO_WM_SLIDE_INDEX" val="11"/>
  <p:tag name="KSO_WM_SLIDE_ITEM_CNT" val="6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48.xml><?xml version="1.0" encoding="utf-8"?>
<p:tagLst xmlns:p="http://schemas.openxmlformats.org/presentationml/2006/main">
  <p:tag name="KSO_WM_TAG_VERSION" val="1.0"/>
  <p:tag name="KSO_WM_TEMPLATE_CATEGORY" val="diagram"/>
  <p:tag name="KSO_WM_TEMPLATE_INDEX" val="579"/>
  <p:tag name="KSO_WM_UNIT_TYPE" val="m_i"/>
  <p:tag name="KSO_WM_UNIT_INDEX" val="1_1"/>
  <p:tag name="KSO_WM_UNIT_ID" val="259*m_i*1_1"/>
  <p:tag name="KSO_WM_UNIT_CLEAR" val="1"/>
  <p:tag name="KSO_WM_UNIT_LAYERLEVEL" val="1_1"/>
  <p:tag name="KSO_WM_BEAUTIFY_FLAG" val="#wm#"/>
  <p:tag name="KSO_WM_DIAGRAM_GROUP_CODE" val="m1-1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4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150995203*i*1"/>
  <p:tag name="KSO_WM_TEMPLATE_CATEGORY" val="diagram"/>
  <p:tag name="KSO_WM_TEMPLATE_INDEX" val="579"/>
</p:tagLst>
</file>

<file path=ppt/tags/tag5.xml><?xml version="1.0" encoding="utf-8"?>
<p:tagLst xmlns:p="http://schemas.openxmlformats.org/presentationml/2006/main">
  <p:tag name="MH" val="20151210174046"/>
  <p:tag name="MH_LIBRARY" val="GRAPHIC"/>
  <p:tag name="MH_ORDER" val="Oval 6"/>
</p:tagLst>
</file>

<file path=ppt/tags/tag50.xml><?xml version="1.0" encoding="utf-8"?>
<p:tagLst xmlns:p="http://schemas.openxmlformats.org/presentationml/2006/main">
  <p:tag name="KSO_WM_TAG_VERSION" val="1.0"/>
  <p:tag name="KSO_WM_TEMPLATE_CATEGORY" val="diagram"/>
  <p:tag name="KSO_WM_TEMPLATE_INDEX" val="579"/>
  <p:tag name="KSO_WM_UNIT_TYPE" val="m_i"/>
  <p:tag name="KSO_WM_UNIT_INDEX" val="1_2"/>
  <p:tag name="KSO_WM_UNIT_ID" val="259*m_i*1_2"/>
  <p:tag name="KSO_WM_UNIT_CLEAR" val="1"/>
  <p:tag name="KSO_WM_UNIT_LAYERLEVEL" val="1_1"/>
  <p:tag name="KSO_WM_BEAUTIFY_FLAG" val="#wm#"/>
  <p:tag name="KSO_WM_DIAGRAM_GROUP_CODE" val="m1-1"/>
  <p:tag name="KSO_WM_UNIT_LINE_FORE_SCHEMECOLOR_INDEX" val="5"/>
  <p:tag name="KSO_WM_UNIT_LINE_FILL_TYPE" val="2"/>
  <p:tag name="KSO_WM_UNIT_USESOURCEFORMAT_APPLY" val="0"/>
</p:tagLst>
</file>

<file path=ppt/tags/tag51.xml><?xml version="1.0" encoding="utf-8"?>
<p:tagLst xmlns:p="http://schemas.openxmlformats.org/presentationml/2006/main">
  <p:tag name="KSO_WM_TAG_VERSION" val="1.0"/>
  <p:tag name="KSO_WM_TEMPLATE_CATEGORY" val="diagram"/>
  <p:tag name="KSO_WM_TEMPLATE_INDEX" val="579"/>
  <p:tag name="KSO_WM_UNIT_TYPE" val="m_i"/>
  <p:tag name="KSO_WM_UNIT_INDEX" val="1_3"/>
  <p:tag name="KSO_WM_UNIT_ID" val="259*m_i*1_3"/>
  <p:tag name="KSO_WM_UNIT_CLEAR" val="1"/>
  <p:tag name="KSO_WM_UNIT_LAYERLEVEL" val="1_1"/>
  <p:tag name="KSO_WM_BEAUTIFY_FLAG" val="#wm#"/>
  <p:tag name="KSO_WM_DIAGRAM_GROUP_CODE" val="m1-1"/>
  <p:tag name="KSO_WM_UNIT_FILL_FORE_SCHEMECOLOR_INDEX" val="5"/>
  <p:tag name="KSO_WM_UNIT_FILL_TYPE" val="1"/>
  <p:tag name="KSO_WM_UNIT_USESOURCEFORMAT_APPLY" val="0"/>
</p:tagLst>
</file>

<file path=ppt/tags/tag52.xml><?xml version="1.0" encoding="utf-8"?>
<p:tagLst xmlns:p="http://schemas.openxmlformats.org/presentationml/2006/main">
  <p:tag name="KSO_WM_TAG_VERSION" val="1.0"/>
  <p:tag name="KSO_WM_TEMPLATE_CATEGORY" val="diagram"/>
  <p:tag name="KSO_WM_TEMPLATE_INDEX" val="579"/>
  <p:tag name="KSO_WM_UNIT_TYPE" val="m_h_f"/>
  <p:tag name="KSO_WM_UNIT_INDEX" val="1_1_1"/>
  <p:tag name="KSO_WM_UNIT_ID" val="259*m_h_f*1_1_1"/>
  <p:tag name="KSO_WM_UNIT_CLEAR" val="1"/>
  <p:tag name="KSO_WM_UNIT_LAYERLEVEL" val="1_1_1"/>
  <p:tag name="KSO_WM_UNIT_VALUE" val="9"/>
  <p:tag name="KSO_WM_UNIT_HIGHLIGHT" val="0"/>
  <p:tag name="KSO_WM_UNIT_COMPATIBLE" val="0"/>
  <p:tag name="KSO_WM_UNIT_PRESET_TEXT" val="LOREM IPSUM"/>
  <p:tag name="KSO_WM_BEAUTIFY_FLAG" val="#wm#"/>
  <p:tag name="KSO_WM_DIAGRAM_GROUP_CODE" val="m1-1"/>
  <p:tag name="KSO_WM_UNIT_TEXT_FILL_FORE_SCHEMECOLOR_INDEX" val="13"/>
  <p:tag name="KSO_WM_UNIT_TEXT_FILL_TYPE" val="1"/>
  <p:tag name="KSO_WM_UNIT_USESOURCEFORMAT_APPLY" val="0"/>
</p:tagLst>
</file>

<file path=ppt/tags/tag5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150995203*i*8"/>
  <p:tag name="KSO_WM_TEMPLATE_CATEGORY" val="diagram"/>
  <p:tag name="KSO_WM_TEMPLATE_INDEX" val="579"/>
</p:tagLst>
</file>

<file path=ppt/tags/tag54.xml><?xml version="1.0" encoding="utf-8"?>
<p:tagLst xmlns:p="http://schemas.openxmlformats.org/presentationml/2006/main">
  <p:tag name="KSO_WM_TAG_VERSION" val="1.0"/>
  <p:tag name="KSO_WM_TEMPLATE_CATEGORY" val="diagram"/>
  <p:tag name="KSO_WM_TEMPLATE_INDEX" val="579"/>
  <p:tag name="KSO_WM_UNIT_TYPE" val="m_i"/>
  <p:tag name="KSO_WM_UNIT_INDEX" val="1_4"/>
  <p:tag name="KSO_WM_UNIT_ID" val="259*m_i*1_4"/>
  <p:tag name="KSO_WM_UNIT_CLEAR" val="1"/>
  <p:tag name="KSO_WM_UNIT_LAYERLEVEL" val="1_1"/>
  <p:tag name="KSO_WM_BEAUTIFY_FLAG" val="#wm#"/>
  <p:tag name="KSO_WM_DIAGRAM_GROUP_CODE" val="m1-1"/>
  <p:tag name="KSO_WM_UNIT_LINE_FORE_SCHEMECOLOR_INDEX" val="5"/>
  <p:tag name="KSO_WM_UNIT_LINE_FILL_TYPE" val="2"/>
  <p:tag name="KSO_WM_UNIT_USESOURCEFORMAT_APPLY" val="0"/>
</p:tagLst>
</file>

<file path=ppt/tags/tag55.xml><?xml version="1.0" encoding="utf-8"?>
<p:tagLst xmlns:p="http://schemas.openxmlformats.org/presentationml/2006/main">
  <p:tag name="KSO_WM_TAG_VERSION" val="1.0"/>
  <p:tag name="KSO_WM_TEMPLATE_CATEGORY" val="diagram"/>
  <p:tag name="KSO_WM_TEMPLATE_INDEX" val="579"/>
  <p:tag name="KSO_WM_UNIT_TYPE" val="m_i"/>
  <p:tag name="KSO_WM_UNIT_INDEX" val="1_5"/>
  <p:tag name="KSO_WM_UNIT_ID" val="259*m_i*1_5"/>
  <p:tag name="KSO_WM_UNIT_CLEAR" val="1"/>
  <p:tag name="KSO_WM_UNIT_LAYERLEVEL" val="1_1"/>
  <p:tag name="KSO_WM_BEAUTIFY_FLAG" val="#wm#"/>
  <p:tag name="KSO_WM_DIAGRAM_GROUP_CODE" val="m1-1"/>
  <p:tag name="KSO_WM_UNIT_FILL_FORE_SCHEMECOLOR_INDEX" val="5"/>
  <p:tag name="KSO_WM_UNIT_FILL_TYPE" val="1"/>
  <p:tag name="KSO_WM_UNIT_USESOURCEFORMAT_APPLY" val="0"/>
</p:tagLst>
</file>

<file path=ppt/tags/tag56.xml><?xml version="1.0" encoding="utf-8"?>
<p:tagLst xmlns:p="http://schemas.openxmlformats.org/presentationml/2006/main">
  <p:tag name="KSO_WM_TAG_VERSION" val="1.0"/>
  <p:tag name="KSO_WM_TEMPLATE_CATEGORY" val="diagram"/>
  <p:tag name="KSO_WM_TEMPLATE_INDEX" val="579"/>
  <p:tag name="KSO_WM_UNIT_TYPE" val="m_h_f"/>
  <p:tag name="KSO_WM_UNIT_INDEX" val="1_2_1"/>
  <p:tag name="KSO_WM_UNIT_ID" val="259*m_h_f*1_2_1"/>
  <p:tag name="KSO_WM_UNIT_CLEAR" val="1"/>
  <p:tag name="KSO_WM_UNIT_LAYERLEVEL" val="1_1_1"/>
  <p:tag name="KSO_WM_UNIT_VALUE" val="9"/>
  <p:tag name="KSO_WM_UNIT_HIGHLIGHT" val="0"/>
  <p:tag name="KSO_WM_UNIT_COMPATIBLE" val="0"/>
  <p:tag name="KSO_WM_UNIT_PRESET_TEXT" val="LOREM IPSUM"/>
  <p:tag name="KSO_WM_BEAUTIFY_FLAG" val="#wm#"/>
  <p:tag name="KSO_WM_DIAGRAM_GROUP_CODE" val="m1-1"/>
  <p:tag name="KSO_WM_UNIT_TEXT_FILL_FORE_SCHEMECOLOR_INDEX" val="13"/>
  <p:tag name="KSO_WM_UNIT_TEXT_FILL_TYPE" val="1"/>
  <p:tag name="KSO_WM_UNIT_USESOURCEFORMAT_APPLY" val="0"/>
</p:tagLst>
</file>

<file path=ppt/tags/tag57.xml><?xml version="1.0" encoding="utf-8"?>
<p:tagLst xmlns:p="http://schemas.openxmlformats.org/presentationml/2006/main">
  <p:tag name="KSO_WM_TAG_VERSION" val="1.0"/>
  <p:tag name="KSO_WM_TEMPLATE_CATEGORY" val="diagram"/>
  <p:tag name="KSO_WM_TEMPLATE_INDEX" val="579"/>
  <p:tag name="KSO_WM_UNIT_TYPE" val="m_i"/>
  <p:tag name="KSO_WM_UNIT_INDEX" val="1_6"/>
  <p:tag name="KSO_WM_UNIT_ID" val="259*m_i*1_6"/>
  <p:tag name="KSO_WM_UNIT_CLEAR" val="1"/>
  <p:tag name="KSO_WM_UNIT_LAYERLEVEL" val="1_1"/>
  <p:tag name="KSO_WM_BEAUTIFY_FLAG" val="#wm#"/>
  <p:tag name="KSO_WM_DIAGRAM_GROUP_CODE" val="m1-1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5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150995203*i*16"/>
  <p:tag name="KSO_WM_TEMPLATE_CATEGORY" val="diagram"/>
  <p:tag name="KSO_WM_TEMPLATE_INDEX" val="579"/>
</p:tagLst>
</file>

<file path=ppt/tags/tag59.xml><?xml version="1.0" encoding="utf-8"?>
<p:tagLst xmlns:p="http://schemas.openxmlformats.org/presentationml/2006/main">
  <p:tag name="KSO_WM_TAG_VERSION" val="1.0"/>
  <p:tag name="KSO_WM_TEMPLATE_CATEGORY" val="diagram"/>
  <p:tag name="KSO_WM_TEMPLATE_INDEX" val="579"/>
  <p:tag name="KSO_WM_UNIT_TYPE" val="m_i"/>
  <p:tag name="KSO_WM_UNIT_INDEX" val="1_7"/>
  <p:tag name="KSO_WM_UNIT_ID" val="259*m_i*1_7"/>
  <p:tag name="KSO_WM_UNIT_CLEAR" val="1"/>
  <p:tag name="KSO_WM_UNIT_LAYERLEVEL" val="1_1"/>
  <p:tag name="KSO_WM_BEAUTIFY_FLAG" val="#wm#"/>
  <p:tag name="KSO_WM_DIAGRAM_GROUP_CODE" val="m1-1"/>
  <p:tag name="KSO_WM_UNIT_LINE_FORE_SCHEMECOLOR_INDEX" val="5"/>
  <p:tag name="KSO_WM_UNIT_LINE_FILL_TYPE" val="2"/>
  <p:tag name="KSO_WM_UNIT_USESOURCEFORMAT_APPLY" val="0"/>
</p:tagLst>
</file>

<file path=ppt/tags/tag6.xml><?xml version="1.0" encoding="utf-8"?>
<p:tagLst xmlns:p="http://schemas.openxmlformats.org/presentationml/2006/main">
  <p:tag name="MH" val="20151210174046"/>
  <p:tag name="MH_LIBRARY" val="GRAPHIC"/>
  <p:tag name="MH_ORDER" val="Oval 7"/>
</p:tagLst>
</file>

<file path=ppt/tags/tag60.xml><?xml version="1.0" encoding="utf-8"?>
<p:tagLst xmlns:p="http://schemas.openxmlformats.org/presentationml/2006/main">
  <p:tag name="KSO_WM_TAG_VERSION" val="1.0"/>
  <p:tag name="KSO_WM_TEMPLATE_CATEGORY" val="diagram"/>
  <p:tag name="KSO_WM_TEMPLATE_INDEX" val="579"/>
  <p:tag name="KSO_WM_UNIT_TYPE" val="m_i"/>
  <p:tag name="KSO_WM_UNIT_INDEX" val="1_8"/>
  <p:tag name="KSO_WM_UNIT_ID" val="259*m_i*1_8"/>
  <p:tag name="KSO_WM_UNIT_CLEAR" val="1"/>
  <p:tag name="KSO_WM_UNIT_LAYERLEVEL" val="1_1"/>
  <p:tag name="KSO_WM_BEAUTIFY_FLAG" val="#wm#"/>
  <p:tag name="KSO_WM_DIAGRAM_GROUP_CODE" val="m1-1"/>
  <p:tag name="KSO_WM_UNIT_FILL_FORE_SCHEMECOLOR_INDEX" val="5"/>
  <p:tag name="KSO_WM_UNIT_FILL_TYPE" val="1"/>
  <p:tag name="KSO_WM_UNIT_USESOURCEFORMAT_APPLY" val="0"/>
</p:tagLst>
</file>

<file path=ppt/tags/tag61.xml><?xml version="1.0" encoding="utf-8"?>
<p:tagLst xmlns:p="http://schemas.openxmlformats.org/presentationml/2006/main">
  <p:tag name="KSO_WM_TAG_VERSION" val="1.0"/>
  <p:tag name="KSO_WM_TEMPLATE_CATEGORY" val="diagram"/>
  <p:tag name="KSO_WM_TEMPLATE_INDEX" val="579"/>
  <p:tag name="KSO_WM_UNIT_TYPE" val="m_h_f"/>
  <p:tag name="KSO_WM_UNIT_INDEX" val="1_3_1"/>
  <p:tag name="KSO_WM_UNIT_ID" val="259*m_h_f*1_3_1"/>
  <p:tag name="KSO_WM_UNIT_CLEAR" val="1"/>
  <p:tag name="KSO_WM_UNIT_LAYERLEVEL" val="1_1_1"/>
  <p:tag name="KSO_WM_UNIT_VALUE" val="9"/>
  <p:tag name="KSO_WM_UNIT_HIGHLIGHT" val="0"/>
  <p:tag name="KSO_WM_UNIT_COMPATIBLE" val="0"/>
  <p:tag name="KSO_WM_UNIT_PRESET_TEXT" val="LOREM IPSUM"/>
  <p:tag name="KSO_WM_BEAUTIFY_FLAG" val="#wm#"/>
  <p:tag name="KSO_WM_DIAGRAM_GROUP_CODE" val="m1-1"/>
  <p:tag name="KSO_WM_UNIT_TEXT_FILL_FORE_SCHEMECOLOR_INDEX" val="13"/>
  <p:tag name="KSO_WM_UNIT_TEXT_FILL_TYPE" val="1"/>
  <p:tag name="KSO_WM_UNIT_USESOURCEFORMAT_APPLY" val="0"/>
</p:tagLst>
</file>

<file path=ppt/tags/tag6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150995203*i*23"/>
  <p:tag name="KSO_WM_TEMPLATE_CATEGORY" val="diagram"/>
  <p:tag name="KSO_WM_TEMPLATE_INDEX" val="579"/>
</p:tagLst>
</file>

<file path=ppt/tags/tag63.xml><?xml version="1.0" encoding="utf-8"?>
<p:tagLst xmlns:p="http://schemas.openxmlformats.org/presentationml/2006/main">
  <p:tag name="KSO_WM_TAG_VERSION" val="1.0"/>
  <p:tag name="KSO_WM_TEMPLATE_CATEGORY" val="diagram"/>
  <p:tag name="KSO_WM_TEMPLATE_INDEX" val="579"/>
  <p:tag name="KSO_WM_UNIT_TYPE" val="m_i"/>
  <p:tag name="KSO_WM_UNIT_INDEX" val="1_9"/>
  <p:tag name="KSO_WM_UNIT_ID" val="259*m_i*1_9"/>
  <p:tag name="KSO_WM_UNIT_CLEAR" val="1"/>
  <p:tag name="KSO_WM_UNIT_LAYERLEVEL" val="1_1"/>
  <p:tag name="KSO_WM_BEAUTIFY_FLAG" val="#wm#"/>
  <p:tag name="KSO_WM_DIAGRAM_GROUP_CODE" val="m1-1"/>
  <p:tag name="KSO_WM_UNIT_LINE_FORE_SCHEMECOLOR_INDEX" val="5"/>
  <p:tag name="KSO_WM_UNIT_LINE_FILL_TYPE" val="2"/>
  <p:tag name="KSO_WM_UNIT_USESOURCEFORMAT_APPLY" val="0"/>
</p:tagLst>
</file>

<file path=ppt/tags/tag64.xml><?xml version="1.0" encoding="utf-8"?>
<p:tagLst xmlns:p="http://schemas.openxmlformats.org/presentationml/2006/main">
  <p:tag name="KSO_WM_TAG_VERSION" val="1.0"/>
  <p:tag name="KSO_WM_TEMPLATE_CATEGORY" val="diagram"/>
  <p:tag name="KSO_WM_TEMPLATE_INDEX" val="579"/>
  <p:tag name="KSO_WM_UNIT_TYPE" val="m_i"/>
  <p:tag name="KSO_WM_UNIT_INDEX" val="1_10"/>
  <p:tag name="KSO_WM_UNIT_ID" val="259*m_i*1_10"/>
  <p:tag name="KSO_WM_UNIT_CLEAR" val="1"/>
  <p:tag name="KSO_WM_UNIT_LAYERLEVEL" val="1_1"/>
  <p:tag name="KSO_WM_BEAUTIFY_FLAG" val="#wm#"/>
  <p:tag name="KSO_WM_DIAGRAM_GROUP_CODE" val="m1-1"/>
  <p:tag name="KSO_WM_UNIT_FILL_FORE_SCHEMECOLOR_INDEX" val="5"/>
  <p:tag name="KSO_WM_UNIT_FILL_TYPE" val="1"/>
  <p:tag name="KSO_WM_UNIT_USESOURCEFORMAT_APPLY" val="0"/>
</p:tagLst>
</file>

<file path=ppt/tags/tag65.xml><?xml version="1.0" encoding="utf-8"?>
<p:tagLst xmlns:p="http://schemas.openxmlformats.org/presentationml/2006/main">
  <p:tag name="KSO_WM_TAG_VERSION" val="1.0"/>
  <p:tag name="KSO_WM_TEMPLATE_CATEGORY" val="diagram"/>
  <p:tag name="KSO_WM_TEMPLATE_INDEX" val="579"/>
  <p:tag name="KSO_WM_UNIT_TYPE" val="m_h_f"/>
  <p:tag name="KSO_WM_UNIT_INDEX" val="1_4_1"/>
  <p:tag name="KSO_WM_UNIT_ID" val="259*m_h_f*1_4_1"/>
  <p:tag name="KSO_WM_UNIT_CLEAR" val="1"/>
  <p:tag name="KSO_WM_UNIT_LAYERLEVEL" val="1_1_1"/>
  <p:tag name="KSO_WM_UNIT_VALUE" val="9"/>
  <p:tag name="KSO_WM_UNIT_HIGHLIGHT" val="0"/>
  <p:tag name="KSO_WM_UNIT_COMPATIBLE" val="0"/>
  <p:tag name="KSO_WM_UNIT_PRESET_TEXT" val="LOREM IPSUM"/>
  <p:tag name="KSO_WM_BEAUTIFY_FLAG" val="#wm#"/>
  <p:tag name="KSO_WM_DIAGRAM_GROUP_CODE" val="m1-1"/>
  <p:tag name="KSO_WM_UNIT_TEXT_FILL_FORE_SCHEMECOLOR_INDEX" val="13"/>
  <p:tag name="KSO_WM_UNIT_TEXT_FILL_TYPE" val="1"/>
  <p:tag name="KSO_WM_UNIT_USESOURCEFORMAT_APPLY" val="0"/>
</p:tagLst>
</file>

<file path=ppt/tags/tag66.xml><?xml version="1.0" encoding="utf-8"?>
<p:tagLst xmlns:p="http://schemas.openxmlformats.org/presentationml/2006/main">
  <p:tag name="KSO_WM_UNIT_RELATE_UNITID" val="259*m*1"/>
  <p:tag name="KSO_WM_TAG_VERSION" val="1.0"/>
  <p:tag name="KSO_WM_TEMPLATE_CATEGORY" val="diagram"/>
  <p:tag name="KSO_WM_TEMPLATE_INDEX" val="579"/>
  <p:tag name="KSO_WM_UNIT_TYPE" val="a"/>
  <p:tag name="KSO_WM_UNIT_INDEX" val="1"/>
  <p:tag name="KSO_WM_UNIT_ID" val="259*a*1"/>
  <p:tag name="KSO_WM_UNIT_CLEAR" val="1"/>
  <p:tag name="KSO_WM_UNIT_LAYERLEVEL" val="1"/>
  <p:tag name="KSO_WM_UNIT_ISCONTENTSTITLE" val="1"/>
  <p:tag name="KSO_WM_UNIT_VALUE" val="14"/>
  <p:tag name="KSO_WM_UNIT_HIGHLIGHT" val="0"/>
  <p:tag name="KSO_WM_UNIT_COMPATIBLE" val="0"/>
  <p:tag name="KSO_WM_UNIT_PRESET_TEXT_INDEX" val="3"/>
  <p:tag name="KSO_WM_UNIT_PRESET_TEXT_LEN" val="17"/>
  <p:tag name="KSO_WM_BEAUTIFY_FLAG" val="#wm#"/>
</p:tagLst>
</file>

<file path=ppt/tags/tag67.xml><?xml version="1.0" encoding="utf-8"?>
<p:tagLst xmlns:p="http://schemas.openxmlformats.org/presentationml/2006/main">
  <p:tag name="KSO_WM_SLIDE_ID" val="150995203"/>
  <p:tag name="KSO_WM_SLIDE_INDEX" val="4"/>
  <p:tag name="KSO_WM_SLIDE_ITEM_CNT" val="4"/>
  <p:tag name="KSO_WM_SLIDE_LAYOUT" val="m_a"/>
  <p:tag name="KSO_WM_SLIDE_LAYOUT_CNT" val="1_1"/>
  <p:tag name="KSO_WM_SLIDE_TYPE" val="contents"/>
  <p:tag name="KSO_WM_BEAUTIFY_FLAG" val="#wm#"/>
  <p:tag name="KSO_WM_SLIDE_POSITION" val="90*164"/>
  <p:tag name="KSO_WM_SLIDE_SIZE" val="541*236"/>
  <p:tag name="KSO_WM_TEMPLATE_CATEGORY" val="diagram"/>
  <p:tag name="KSO_WM_TEMPLATE_INDEX" val="579"/>
  <p:tag name="KSO_WM_DIAGRAM_GROUP_CODE" val="m1-1"/>
  <p:tag name="KSO_WM_TAG_VERSION" val="1.0"/>
</p:tagLst>
</file>

<file path=ppt/tags/tag68.xml><?xml version="1.0" encoding="utf-8"?>
<p:tagLst xmlns:p="http://schemas.openxmlformats.org/presentationml/2006/main">
  <p:tag name="MH" val="20151210174046"/>
  <p:tag name="MH_LIBRARY" val="GRAPHIC"/>
  <p:tag name="MH_ORDER" val="文本框 13"/>
  <p:tag name="KSO_WM_TAG_VERSION" val="1.0"/>
  <p:tag name="KSO_WM_BEAUTIFY_FLAG" val="#wm#"/>
  <p:tag name="KSO_WM_UNIT_TYPE" val="i"/>
  <p:tag name="KSO_WM_UNIT_ID" val="custom260_27*i*0"/>
  <p:tag name="KSO_WM_TEMPLATE_CATEGORY" val="custom"/>
  <p:tag name="KSO_WM_TEMPLATE_INDEX" val="260"/>
  <p:tag name="KSO_WM_UNIT_INDEX" val="0"/>
</p:tagLst>
</file>

<file path=ppt/tags/tag69.xml><?xml version="1.0" encoding="utf-8"?>
<p:tagLst xmlns:p="http://schemas.openxmlformats.org/presentationml/2006/main">
  <p:tag name="MH" val="20151210174046"/>
  <p:tag name="MH_LIBRARY" val="GRAPHIC"/>
  <p:tag name="KSO_WM_TEMPLATE_CATEGORY" val="custom"/>
  <p:tag name="KSO_WM_TEMPLATE_INDEX" val="260"/>
  <p:tag name="KSO_WM_TAG_VERSION" val="1.0"/>
  <p:tag name="KSO_WM_SLIDE_ID" val="custom260_27"/>
  <p:tag name="KSO_WM_SLIDE_INDEX" val="27"/>
  <p:tag name="KSO_WM_SLIDE_ITEM_CNT" val="0"/>
  <p:tag name="KSO_WM_SLIDE_TYPE" val="endPage"/>
  <p:tag name="KSO_WM_BEAUTIFY_FLAG" val="#wm#"/>
</p:tagLst>
</file>

<file path=ppt/tags/tag7.xml><?xml version="1.0" encoding="utf-8"?>
<p:tagLst xmlns:p="http://schemas.openxmlformats.org/presentationml/2006/main">
  <p:tag name="MH" val="20151210174046"/>
  <p:tag name="MH_LIBRARY" val="GRAPHIC"/>
  <p:tag name="MH_ORDER" val="Oval 3"/>
</p:tagLst>
</file>

<file path=ppt/tags/tag8.xml><?xml version="1.0" encoding="utf-8"?>
<p:tagLst xmlns:p="http://schemas.openxmlformats.org/presentationml/2006/main">
  <p:tag name="KSO_WM_TAG_VERSION" val="1.0"/>
  <p:tag name="KSO_WM_TEMPLATE_CATEGORY" val="custom"/>
  <p:tag name="KSO_WM_TEMPLATE_INDEX" val="260"/>
</p:tagLst>
</file>

<file path=ppt/tags/tag9.xml><?xml version="1.0" encoding="utf-8"?>
<p:tagLst xmlns:p="http://schemas.openxmlformats.org/presentationml/2006/main">
  <p:tag name="KSO_WM_TAG_VERSION" val="1.0"/>
  <p:tag name="KSO_WM_TEMPLATE_CATEGORY" val="custom"/>
  <p:tag name="KSO_WM_TEMPLATE_INDEX" val="26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2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BC032"/>
      </a:accent1>
      <a:accent2>
        <a:srgbClr val="FFC000"/>
      </a:accent2>
      <a:accent3>
        <a:srgbClr val="00B0F0"/>
      </a:accent3>
      <a:accent4>
        <a:srgbClr val="CDA599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64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3217</Words>
  <Application>WPS 演示</Application>
  <PresentationFormat>全屏显示(4:3)</PresentationFormat>
  <Paragraphs>355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华文宋体</vt:lpstr>
      <vt:lpstr>微软雅黑</vt:lpstr>
      <vt:lpstr>Tahoma</vt:lpstr>
      <vt:lpstr>黑体</vt:lpstr>
      <vt:lpstr>仿宋_GB2312</vt:lpstr>
      <vt:lpstr>楷体_GB2312</vt:lpstr>
      <vt:lpstr>Lucida Sans Unicode</vt:lpstr>
      <vt:lpstr>Arial Unicode MS</vt:lpstr>
      <vt:lpstr>汉仪旗黑-55S</vt:lpstr>
      <vt:lpstr>Office 主题​​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creator>哎呀小小草</dc:creator>
  <cp:keywords>https://800sucai.taobao.com</cp:keywords>
  <dc:description>https://800sucai.taobao.com</dc:description>
  <dc:subject>哎呀小小草</dc:subject>
  <cp:category>https://800sucai.taobao.com</cp:category>
  <cp:lastModifiedBy>Administrator</cp:lastModifiedBy>
  <cp:revision>542</cp:revision>
  <dcterms:created xsi:type="dcterms:W3CDTF">2012-07-01T00:40:00Z</dcterms:created>
  <dcterms:modified xsi:type="dcterms:W3CDTF">2017-09-01T07:59:17Z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