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handoutMasterIdLst>
    <p:handoutMasterId r:id="rId28"/>
  </p:handoutMasterIdLst>
  <p:sldIdLst>
    <p:sldId id="364" r:id="rId4"/>
    <p:sldId id="459" r:id="rId6"/>
    <p:sldId id="363" r:id="rId7"/>
    <p:sldId id="280" r:id="rId8"/>
    <p:sldId id="483" r:id="rId9"/>
    <p:sldId id="484" r:id="rId10"/>
    <p:sldId id="485" r:id="rId11"/>
    <p:sldId id="486" r:id="rId12"/>
    <p:sldId id="487" r:id="rId13"/>
    <p:sldId id="488" r:id="rId14"/>
    <p:sldId id="489" r:id="rId15"/>
    <p:sldId id="490" r:id="rId16"/>
    <p:sldId id="491" r:id="rId17"/>
    <p:sldId id="492" r:id="rId18"/>
    <p:sldId id="493" r:id="rId19"/>
    <p:sldId id="494" r:id="rId20"/>
    <p:sldId id="495" r:id="rId21"/>
    <p:sldId id="496" r:id="rId22"/>
    <p:sldId id="497" r:id="rId23"/>
    <p:sldId id="498" r:id="rId24"/>
    <p:sldId id="499" r:id="rId25"/>
    <p:sldId id="500" r:id="rId26"/>
    <p:sldId id="458" r:id="rId2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FF"/>
    <a:srgbClr val="9CBEF0"/>
    <a:srgbClr val="FF9900"/>
    <a:srgbClr val="0E7CB0"/>
    <a:srgbClr val="48B0F0"/>
    <a:srgbClr val="FC62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p:scale>
          <a:sx n="80" d="100"/>
          <a:sy n="80" d="100"/>
        </p:scale>
        <p:origin x="-2514" y="-624"/>
      </p:cViewPr>
      <p:guideLst>
        <p:guide orient="horz" pos="2021"/>
        <p:guide pos="2821"/>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spcBef>
                <a:spcPts val="0"/>
              </a:spcBef>
              <a:spcAft>
                <a:spcPts val="0"/>
              </a:spcAft>
              <a:defRPr sz="1200">
                <a:latin typeface="+mn-lt"/>
                <a:ea typeface="+mn-ea"/>
              </a:defRPr>
            </a:lvl1pPr>
          </a:lstStyle>
          <a:p>
            <a:pPr>
              <a:defRPr/>
            </a:pPr>
            <a:endParaRPr 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spcBef>
                <a:spcPts val="0"/>
              </a:spcBef>
              <a:spcAft>
                <a:spcPts val="0"/>
              </a:spcAft>
              <a:defRPr sz="1200" smtClean="0">
                <a:latin typeface="+mn-lt"/>
                <a:ea typeface="+mn-ea"/>
              </a:defRPr>
            </a:lvl1pPr>
          </a:lstStyle>
          <a:p>
            <a:pPr>
              <a:defRPr/>
            </a:pPr>
            <a:fld id="{EBA6106B-7E5E-43DD-8870-CC7D0D4FFEA4}" type="datetimeFigureOut">
              <a:rPr lang="en-US"/>
            </a:fld>
            <a:endParaRPr 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spcBef>
                <a:spcPts val="0"/>
              </a:spcBef>
              <a:spcAft>
                <a:spcPts val="0"/>
              </a:spcAft>
              <a:defRPr sz="1200">
                <a:latin typeface="+mn-lt"/>
                <a:ea typeface="+mn-ea"/>
              </a:defRPr>
            </a:lvl1pPr>
          </a:lstStyle>
          <a:p>
            <a:pPr>
              <a:defRPr/>
            </a:pPr>
            <a:endParaRPr 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spcBef>
                <a:spcPts val="0"/>
              </a:spcBef>
              <a:spcAft>
                <a:spcPts val="0"/>
              </a:spcAft>
              <a:defRPr sz="1200" smtClean="0">
                <a:latin typeface="+mn-lt"/>
                <a:ea typeface="+mn-ea"/>
              </a:defRPr>
            </a:lvl1pPr>
          </a:lstStyle>
          <a:p>
            <a:pPr>
              <a:defRPr/>
            </a:pPr>
            <a:fld id="{767CAD0A-C719-44A6-A7C8-2CBCE5B0716F}" type="slidenum">
              <a:rPr lang="en-US"/>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幻灯片图像占位符 1"/>
          <p:cNvSpPr>
            <a:spLocks noGrp="1" noRot="1" noChangeAspect="1"/>
          </p:cNvSpPr>
          <p:nvPr>
            <p:ph type="sldImg"/>
          </p:nvPr>
        </p:nvSpPr>
        <p:spPr>
          <a:ln>
            <a:miter/>
          </a:ln>
        </p:spPr>
      </p:sp>
      <p:sp>
        <p:nvSpPr>
          <p:cNvPr id="13314" name="备注占位符 2"/>
          <p:cNvSpPr>
            <a:spLocks noGrp="1"/>
          </p:cNvSpPr>
          <p:nvPr>
            <p:ph type="body"/>
          </p:nvPr>
        </p:nvSpPr>
        <p:spPr/>
        <p:txBody>
          <a:bodyPr wrap="square" lIns="91440" tIns="45720" rIns="91440" bIns="45720" anchor="t"/>
          <a:p>
            <a:pPr lvl="0">
              <a:spcBef>
                <a:spcPct val="0"/>
              </a:spcBef>
            </a:pPr>
            <a:endParaRPr lang="en-US" altLang="zh-CN" dirty="0">
              <a:ea typeface="宋体" panose="02010600030101010101" pitchFamily="2" charset="-122"/>
            </a:endParaRPr>
          </a:p>
        </p:txBody>
      </p:sp>
      <p:sp>
        <p:nvSpPr>
          <p:cNvPr id="13315" name="灯片编号占位符 3"/>
          <p:cNvSpPr>
            <a:spLocks noGrp="1"/>
          </p:cNvSpPr>
          <p:nvPr>
            <p:ph type="sldNum" sz="quarter"/>
          </p:nvPr>
        </p:nvSpPr>
        <p:spPr>
          <a:xfrm>
            <a:off x="3884613" y="8685213"/>
            <a:ext cx="2971800" cy="457200"/>
          </a:xfrm>
          <a:prstGeom prst="rect">
            <a:avLst/>
          </a:prstGeom>
          <a:noFill/>
          <a:ln w="9525">
            <a:noFill/>
          </a:ln>
        </p:spPr>
        <p:txBody>
          <a:bodyPr anchor="b"/>
          <a:p>
            <a:pPr lvl="0" algn="r"/>
            <a:fld id="{9A0DB2DC-4C9A-4742-B13C-FB6460FD3503}" type="slidenum">
              <a:rPr lang="en-US" altLang="zh-CN" sz="1200" dirty="0">
                <a:latin typeface="Calibri" panose="020F0502020204030204" pitchFamily="34" charset="0"/>
              </a:rPr>
            </a:fld>
            <a:endParaRPr lang="en-US" altLang="zh-CN" sz="1200" dirty="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E39515-A384-4C0D-BC32-D4D17B2558B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E39515-A384-4C0D-BC32-D4D17B2558B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a:p>
        </p:txBody>
      </p:sp>
      <p:sp>
        <p:nvSpPr>
          <p:cNvPr id="4" name="日期占位符 3"/>
          <p:cNvSpPr>
            <a:spLocks noGrp="1"/>
          </p:cNvSpPr>
          <p:nvPr>
            <p:ph type="dt" sz="half" idx="10"/>
          </p:nvPr>
        </p:nvSpPr>
        <p:spPr/>
        <p:txBody>
          <a:bodyPr/>
          <a:lstStyle>
            <a:lvl1pPr>
              <a:defRPr/>
            </a:lvl1pPr>
          </a:lstStyle>
          <a:p>
            <a:pPr>
              <a:defRPr/>
            </a:pPr>
            <a:fld id="{A8EB472B-428A-4629-9117-75BDAF3731FD}" type="datetimeFigureOut">
              <a:rPr lang="en-US"/>
            </a:fld>
            <a:endParaRPr 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12FDBFF0-42DA-4C89-91D0-65BC2E354AB8}" type="slidenum">
              <a:rPr lang="en-US"/>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3"/>
          <p:cNvSpPr>
            <a:spLocks noGrp="1"/>
          </p:cNvSpPr>
          <p:nvPr>
            <p:ph type="dt" sz="half" idx="10"/>
          </p:nvPr>
        </p:nvSpPr>
        <p:spPr/>
        <p:txBody>
          <a:bodyPr/>
          <a:lstStyle>
            <a:lvl1pPr>
              <a:defRPr/>
            </a:lvl1pPr>
          </a:lstStyle>
          <a:p>
            <a:pPr>
              <a:defRPr/>
            </a:pPr>
            <a:fld id="{5E2102C1-9C9D-4209-96EB-B9994A3AF73C}" type="datetimeFigureOut">
              <a:rPr lang="en-US"/>
            </a:fld>
            <a:endParaRPr 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2745C08B-C523-4F30-9EB3-79882E4A53D9}" type="slidenum">
              <a:rPr lang="en-US"/>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3"/>
          <p:cNvSpPr>
            <a:spLocks noGrp="1"/>
          </p:cNvSpPr>
          <p:nvPr>
            <p:ph type="dt" sz="half" idx="10"/>
          </p:nvPr>
        </p:nvSpPr>
        <p:spPr/>
        <p:txBody>
          <a:bodyPr/>
          <a:lstStyle>
            <a:lvl1pPr>
              <a:defRPr/>
            </a:lvl1pPr>
          </a:lstStyle>
          <a:p>
            <a:pPr>
              <a:defRPr/>
            </a:pPr>
            <a:fld id="{0C19C6EE-2FE5-49C0-93D7-9860029988B9}" type="datetimeFigureOut">
              <a:rPr lang="en-US"/>
            </a:fld>
            <a:endParaRPr 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F4F48B74-DBE1-4BA5-ACD5-A5DF010B99BF}" type="slidenum">
              <a:rPr lang="en-US"/>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528636" y="792517"/>
            <a:ext cx="6146483" cy="2384973"/>
          </a:xfrm>
        </p:spPr>
        <p:txBody>
          <a:bodyPr anchor="b"/>
          <a:lstStyle>
            <a:lvl1pPr algn="l">
              <a:defRPr sz="4500" b="1">
                <a:solidFill>
                  <a:schemeClr val="accent1"/>
                </a:solidFill>
              </a:defRPr>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528636" y="3227877"/>
            <a:ext cx="6146483" cy="786224"/>
          </a:xfrm>
        </p:spPr>
        <p:txBody>
          <a:bodyPr>
            <a:normAutofit/>
          </a:bodyPr>
          <a:lstStyle>
            <a:lvl1pPr marL="0" indent="0" algn="l">
              <a:buNone/>
              <a:defRPr sz="2400">
                <a:solidFill>
                  <a:schemeClr val="bg1">
                    <a:lumMod val="50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16" name="椭圆 15"/>
          <p:cNvSpPr/>
          <p:nvPr/>
        </p:nvSpPr>
        <p:spPr>
          <a:xfrm>
            <a:off x="3563303" y="6267450"/>
            <a:ext cx="171450" cy="228600"/>
          </a:xfrm>
          <a:prstGeom prst="ellipse">
            <a:avLst/>
          </a:prstGeom>
          <a:noFill/>
          <a:ln w="38100">
            <a:solidFill>
              <a:srgbClr val="F8F8F8">
                <a:alpha val="4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accent1">
                  <a:lumMod val="50000"/>
                </a:schemeClr>
              </a:solidFill>
            </a:endParaRPr>
          </a:p>
        </p:txBody>
      </p:sp>
      <p:sp>
        <p:nvSpPr>
          <p:cNvPr id="17" name="椭圆 16"/>
          <p:cNvSpPr/>
          <p:nvPr/>
        </p:nvSpPr>
        <p:spPr>
          <a:xfrm>
            <a:off x="4170521" y="6267450"/>
            <a:ext cx="171450" cy="228600"/>
          </a:xfrm>
          <a:prstGeom prst="ellipse">
            <a:avLst/>
          </a:prstGeom>
          <a:noFill/>
          <a:ln w="38100">
            <a:solidFill>
              <a:srgbClr val="F8F8F8">
                <a:alpha val="4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accent1">
                  <a:lumMod val="50000"/>
                </a:schemeClr>
              </a:solidFill>
            </a:endParaRPr>
          </a:p>
        </p:txBody>
      </p:sp>
      <p:sp>
        <p:nvSpPr>
          <p:cNvPr id="18" name="椭圆 17"/>
          <p:cNvSpPr/>
          <p:nvPr/>
        </p:nvSpPr>
        <p:spPr>
          <a:xfrm>
            <a:off x="4777740" y="6267450"/>
            <a:ext cx="171450" cy="228600"/>
          </a:xfrm>
          <a:prstGeom prst="ellipse">
            <a:avLst/>
          </a:prstGeom>
          <a:noFill/>
          <a:ln w="38100">
            <a:solidFill>
              <a:srgbClr val="F8F8F8">
                <a:alpha val="4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accent1">
                  <a:lumMod val="50000"/>
                </a:schemeClr>
              </a:solidFill>
            </a:endParaRPr>
          </a:p>
        </p:txBody>
      </p:sp>
      <p:sp>
        <p:nvSpPr>
          <p:cNvPr id="19" name="椭圆 18"/>
          <p:cNvSpPr/>
          <p:nvPr/>
        </p:nvSpPr>
        <p:spPr>
          <a:xfrm>
            <a:off x="5384959" y="6267450"/>
            <a:ext cx="171450" cy="228600"/>
          </a:xfrm>
          <a:prstGeom prst="ellipse">
            <a:avLst/>
          </a:prstGeom>
          <a:noFill/>
          <a:ln w="38100">
            <a:solidFill>
              <a:srgbClr val="F8F8F8">
                <a:alpha val="4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accent1">
                  <a:lumMod val="50000"/>
                </a:schemeClr>
              </a:solidFill>
            </a:endParaRPr>
          </a:p>
        </p:txBody>
      </p:sp>
      <p:sp>
        <p:nvSpPr>
          <p:cNvPr id="7" name="日期占位符 6"/>
          <p:cNvSpPr>
            <a:spLocks noGrp="1"/>
          </p:cNvSpPr>
          <p:nvPr>
            <p:ph type="dt" sz="half" idx="10"/>
          </p:nvPr>
        </p:nvSpPr>
        <p:spPr/>
        <p:txBody>
          <a:bodyPr/>
          <a:lstStyle/>
          <a:p>
            <a:fld id="{9F9CEB77-3A5C-4750-89CD-1F0F6B8CE66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B85E24A-039F-4F45-92B1-D261E8615AFF}"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1291590" y="1588770"/>
            <a:ext cx="7223760" cy="4678680"/>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9F9CEB77-3A5C-4750-89CD-1F0F6B8CE66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B85E24A-039F-4F45-92B1-D261E8615AFF}" type="slidenum">
              <a:rPr lang="zh-CN" altLang="en-US" smtClean="0"/>
            </a:fld>
            <a:endParaRPr lang="zh-CN" altLang="en-US"/>
          </a:p>
        </p:txBody>
      </p:sp>
      <p:sp>
        <p:nvSpPr>
          <p:cNvPr id="8" name="椭圆 7"/>
          <p:cNvSpPr/>
          <p:nvPr/>
        </p:nvSpPr>
        <p:spPr>
          <a:xfrm>
            <a:off x="3563303"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椭圆 8"/>
          <p:cNvSpPr/>
          <p:nvPr/>
        </p:nvSpPr>
        <p:spPr>
          <a:xfrm>
            <a:off x="4170521"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椭圆 9"/>
          <p:cNvSpPr/>
          <p:nvPr/>
        </p:nvSpPr>
        <p:spPr>
          <a:xfrm>
            <a:off x="4777740"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椭圆 10"/>
          <p:cNvSpPr/>
          <p:nvPr/>
        </p:nvSpPr>
        <p:spPr>
          <a:xfrm>
            <a:off x="5384959"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标题 6"/>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777773" y="2967546"/>
            <a:ext cx="6495370" cy="1601561"/>
          </a:xfrm>
        </p:spPr>
        <p:txBody>
          <a:bodyPr anchor="t" anchorCtr="0">
            <a:normAutofit/>
          </a:bodyPr>
          <a:lstStyle>
            <a:lvl1pPr>
              <a:defRPr sz="4800"/>
            </a:lvl1pPr>
          </a:lstStyle>
          <a:p>
            <a:r>
              <a:rPr lang="zh-CN" altLang="en-US" dirty="0" smtClean="0"/>
              <a:t>单击此处编辑母版标题样式</a:t>
            </a:r>
            <a:endParaRPr lang="zh-CN" altLang="en-US" dirty="0"/>
          </a:p>
        </p:txBody>
      </p:sp>
      <p:sp>
        <p:nvSpPr>
          <p:cNvPr id="3" name="文本占位符 2"/>
          <p:cNvSpPr>
            <a:spLocks noGrp="1"/>
          </p:cNvSpPr>
          <p:nvPr>
            <p:ph type="body" idx="1" hasCustomPrompt="1"/>
          </p:nvPr>
        </p:nvSpPr>
        <p:spPr>
          <a:xfrm>
            <a:off x="1777773" y="1224530"/>
            <a:ext cx="6495370" cy="1500187"/>
          </a:xfrm>
        </p:spPr>
        <p:txBody>
          <a:bodyPr anchor="ctr" anchorCtr="0">
            <a:noAutofit/>
          </a:bodyPr>
          <a:lstStyle>
            <a:lvl1pPr marL="0" indent="0">
              <a:buNone/>
              <a:defRPr sz="24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smtClean="0"/>
              <a:t>单击此处编辑母版副标题样式</a:t>
            </a:r>
            <a:endParaRPr lang="zh-CN" altLang="en-US" dirty="0" smtClean="0"/>
          </a:p>
        </p:txBody>
      </p:sp>
      <p:sp>
        <p:nvSpPr>
          <p:cNvPr id="4" name="日期占位符 3"/>
          <p:cNvSpPr>
            <a:spLocks noGrp="1"/>
          </p:cNvSpPr>
          <p:nvPr>
            <p:ph type="dt" sz="half" idx="10"/>
          </p:nvPr>
        </p:nvSpPr>
        <p:spPr/>
        <p:txBody>
          <a:bodyPr/>
          <a:lstStyle/>
          <a:p>
            <a:fld id="{9F9CEB77-3A5C-4750-89CD-1F0F6B8CE66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B85E24A-039F-4F45-92B1-D261E8615AFF}" type="slidenum">
              <a:rPr lang="zh-CN" altLang="en-US" smtClean="0"/>
            </a:fld>
            <a:endParaRPr lang="zh-CN" altLang="en-US"/>
          </a:p>
        </p:txBody>
      </p:sp>
      <p:sp>
        <p:nvSpPr>
          <p:cNvPr id="8" name="燕尾形 7"/>
          <p:cNvSpPr/>
          <p:nvPr>
            <p:custDataLst>
              <p:tags r:id="rId2"/>
            </p:custDataLst>
          </p:nvPr>
        </p:nvSpPr>
        <p:spPr>
          <a:xfrm>
            <a:off x="965036" y="1632053"/>
            <a:ext cx="685140" cy="685140"/>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165860" y="1494141"/>
            <a:ext cx="7349490" cy="2327642"/>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内容占位符 3"/>
          <p:cNvSpPr>
            <a:spLocks noGrp="1"/>
          </p:cNvSpPr>
          <p:nvPr>
            <p:ph sz="half" idx="2"/>
          </p:nvPr>
        </p:nvSpPr>
        <p:spPr>
          <a:xfrm>
            <a:off x="1165860" y="4085859"/>
            <a:ext cx="7349490" cy="232764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F9CEB77-3A5C-4750-89CD-1F0F6B8CE66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B85E24A-039F-4F45-92B1-D261E8615AFF}"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629842" y="1315403"/>
            <a:ext cx="3868340" cy="823912"/>
          </a:xfrm>
        </p:spPr>
        <p:txBody>
          <a:bodyPr anchor="b">
            <a:normAutofit/>
          </a:bodyPr>
          <a:lstStyle>
            <a:lvl1pPr marL="0" indent="0">
              <a:buNone/>
              <a:defRPr sz="24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29842" y="2139314"/>
            <a:ext cx="3868340" cy="413575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315403"/>
            <a:ext cx="3887391" cy="823912"/>
          </a:xfrm>
        </p:spPr>
        <p:txBody>
          <a:bodyPr anchor="b">
            <a:normAutofit/>
          </a:bodyPr>
          <a:lstStyle>
            <a:lvl1pPr marL="0" indent="0">
              <a:buNone/>
              <a:defRPr sz="24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29150" y="2139314"/>
            <a:ext cx="3887391" cy="4135755"/>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7" name="日期占位符 6"/>
          <p:cNvSpPr>
            <a:spLocks noGrp="1"/>
          </p:cNvSpPr>
          <p:nvPr>
            <p:ph type="dt" sz="half" idx="10"/>
          </p:nvPr>
        </p:nvSpPr>
        <p:spPr/>
        <p:txBody>
          <a:bodyPr/>
          <a:lstStyle/>
          <a:p>
            <a:fld id="{9F9CEB77-3A5C-4750-89CD-1F0F6B8CE66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B85E24A-039F-4F45-92B1-D261E8615AFF}" type="slidenum">
              <a:rPr lang="zh-CN" altLang="en-US" smtClean="0"/>
            </a:fld>
            <a:endParaRPr lang="zh-CN" altLang="en-US"/>
          </a:p>
        </p:txBody>
      </p:sp>
      <p:sp>
        <p:nvSpPr>
          <p:cNvPr id="10" name="标题 9"/>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7" name="椭圆 16"/>
          <p:cNvSpPr/>
          <p:nvPr>
            <p:custDataLst>
              <p:tags r:id="rId2"/>
            </p:custDataLst>
          </p:nvPr>
        </p:nvSpPr>
        <p:spPr>
          <a:xfrm>
            <a:off x="1553369" y="1503363"/>
            <a:ext cx="3600450" cy="3600450"/>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18" name="椭圆 17"/>
          <p:cNvSpPr/>
          <p:nvPr>
            <p:custDataLst>
              <p:tags r:id="rId3"/>
            </p:custDataLst>
          </p:nvPr>
        </p:nvSpPr>
        <p:spPr>
          <a:xfrm>
            <a:off x="6484145" y="2095501"/>
            <a:ext cx="733425" cy="733425"/>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19" name="椭圆 18"/>
          <p:cNvSpPr/>
          <p:nvPr>
            <p:custDataLst>
              <p:tags r:id="rId4"/>
            </p:custDataLst>
          </p:nvPr>
        </p:nvSpPr>
        <p:spPr>
          <a:xfrm>
            <a:off x="7198519" y="1566863"/>
            <a:ext cx="392112" cy="393700"/>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20" name="椭圆 19"/>
          <p:cNvSpPr/>
          <p:nvPr>
            <p:custDataLst>
              <p:tags r:id="rId5"/>
            </p:custDataLst>
          </p:nvPr>
        </p:nvSpPr>
        <p:spPr>
          <a:xfrm>
            <a:off x="2235995" y="5027613"/>
            <a:ext cx="574675" cy="57626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21" name="椭圆 20"/>
          <p:cNvSpPr/>
          <p:nvPr>
            <p:custDataLst>
              <p:tags r:id="rId6"/>
            </p:custDataLst>
          </p:nvPr>
        </p:nvSpPr>
        <p:spPr>
          <a:xfrm>
            <a:off x="2715419" y="5734051"/>
            <a:ext cx="360362" cy="358775"/>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22" name="椭圆 21"/>
          <p:cNvSpPr/>
          <p:nvPr>
            <p:custDataLst>
              <p:tags r:id="rId7"/>
            </p:custDataLst>
          </p:nvPr>
        </p:nvSpPr>
        <p:spPr>
          <a:xfrm>
            <a:off x="3378994" y="1503363"/>
            <a:ext cx="3600450" cy="3600450"/>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3" name="日期占位符 2"/>
          <p:cNvSpPr>
            <a:spLocks noGrp="1"/>
          </p:cNvSpPr>
          <p:nvPr>
            <p:ph type="dt" sz="half" idx="10"/>
          </p:nvPr>
        </p:nvSpPr>
        <p:spPr/>
        <p:txBody>
          <a:bodyPr/>
          <a:lstStyle/>
          <a:p>
            <a:fld id="{9F9CEB77-3A5C-4750-89CD-1F0F6B8CE66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B85E24A-039F-4F45-92B1-D261E8615AFF}" type="slidenum">
              <a:rPr lang="zh-CN" altLang="en-US" smtClean="0"/>
            </a:fld>
            <a:endParaRPr lang="zh-CN" altLang="en-US"/>
          </a:p>
        </p:txBody>
      </p:sp>
      <p:sp>
        <p:nvSpPr>
          <p:cNvPr id="6" name="任意多边形 5"/>
          <p:cNvSpPr/>
          <p:nvPr/>
        </p:nvSpPr>
        <p:spPr>
          <a:xfrm>
            <a:off x="400050" y="476250"/>
            <a:ext cx="8301038" cy="5905500"/>
          </a:xfrm>
          <a:custGeom>
            <a:avLst/>
            <a:gdLst>
              <a:gd name="connsiteX0" fmla="*/ 3790950 w 11068050"/>
              <a:gd name="connsiteY0" fmla="*/ 5886450 h 5905500"/>
              <a:gd name="connsiteX1" fmla="*/ 0 w 11068050"/>
              <a:gd name="connsiteY1" fmla="*/ 5886450 h 5905500"/>
              <a:gd name="connsiteX2" fmla="*/ 0 w 11068050"/>
              <a:gd name="connsiteY2" fmla="*/ 0 h 5905500"/>
              <a:gd name="connsiteX3" fmla="*/ 11068050 w 11068050"/>
              <a:gd name="connsiteY3" fmla="*/ 0 h 5905500"/>
              <a:gd name="connsiteX4" fmla="*/ 11068050 w 11068050"/>
              <a:gd name="connsiteY4" fmla="*/ 5905500 h 5905500"/>
              <a:gd name="connsiteX5" fmla="*/ 7200900 w 11068050"/>
              <a:gd name="connsiteY5" fmla="*/ 5905500 h 590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68050" h="5905500">
                <a:moveTo>
                  <a:pt x="3790950" y="5886450"/>
                </a:moveTo>
                <a:lnTo>
                  <a:pt x="0" y="5886450"/>
                </a:lnTo>
                <a:lnTo>
                  <a:pt x="0" y="0"/>
                </a:lnTo>
                <a:lnTo>
                  <a:pt x="11068050" y="0"/>
                </a:lnTo>
                <a:lnTo>
                  <a:pt x="11068050" y="5905500"/>
                </a:lnTo>
                <a:lnTo>
                  <a:pt x="7200900" y="5905500"/>
                </a:lnTo>
              </a:path>
            </a:pathLst>
          </a:cu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椭圆 6"/>
          <p:cNvSpPr/>
          <p:nvPr/>
        </p:nvSpPr>
        <p:spPr>
          <a:xfrm>
            <a:off x="3563303"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椭圆 7"/>
          <p:cNvSpPr/>
          <p:nvPr/>
        </p:nvSpPr>
        <p:spPr>
          <a:xfrm>
            <a:off x="4170521"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椭圆 8"/>
          <p:cNvSpPr/>
          <p:nvPr/>
        </p:nvSpPr>
        <p:spPr>
          <a:xfrm>
            <a:off x="4777740"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椭圆 9"/>
          <p:cNvSpPr/>
          <p:nvPr/>
        </p:nvSpPr>
        <p:spPr>
          <a:xfrm>
            <a:off x="5384959"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title" hasCustomPrompt="1"/>
          </p:nvPr>
        </p:nvSpPr>
        <p:spPr>
          <a:xfrm>
            <a:off x="1651635" y="2611216"/>
            <a:ext cx="5223510" cy="1420812"/>
          </a:xfrm>
        </p:spPr>
        <p:txBody>
          <a:bodyPr>
            <a:noAutofit/>
          </a:bodyPr>
          <a:lstStyle>
            <a:lvl1pPr algn="ctr">
              <a:defRPr sz="6600">
                <a:solidFill>
                  <a:schemeClr val="bg1"/>
                </a:solidFill>
              </a:defRPr>
            </a:lvl1pPr>
          </a:lstStyle>
          <a:p>
            <a:r>
              <a:rPr lang="zh-CN" altLang="en-US" dirty="0" smtClean="0"/>
              <a:t>编辑标题</a:t>
            </a:r>
            <a:endParaRPr lang="zh-CN" altLang="en-US" dirty="0"/>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F9CEB77-3A5C-4750-89CD-1F0F6B8CE66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B85E24A-039F-4F45-92B1-D261E8615AFF}"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29841" y="711200"/>
            <a:ext cx="3196800" cy="1600200"/>
          </a:xfrm>
        </p:spPr>
        <p:txBody>
          <a:bodyPr anchor="t" anchorCtr="0">
            <a:noAutofit/>
          </a:bodyPr>
          <a:lstStyle>
            <a:lvl1pPr>
              <a:defRPr sz="3200"/>
            </a:lvl1pPr>
          </a:lstStyle>
          <a:p>
            <a:r>
              <a:rPr lang="zh-CN" altLang="en-US" dirty="0" smtClean="0"/>
              <a:t>单击此处编辑标题</a:t>
            </a:r>
            <a:endParaRPr lang="zh-CN" altLang="en-US" dirty="0"/>
          </a:p>
        </p:txBody>
      </p:sp>
      <p:sp>
        <p:nvSpPr>
          <p:cNvPr id="3" name="图片占位符 2"/>
          <p:cNvSpPr>
            <a:spLocks noGrp="1"/>
          </p:cNvSpPr>
          <p:nvPr>
            <p:ph type="pic" idx="1"/>
          </p:nvPr>
        </p:nvSpPr>
        <p:spPr>
          <a:xfrm>
            <a:off x="4014391" y="733425"/>
            <a:ext cx="4478400" cy="54036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311400"/>
            <a:ext cx="3196800" cy="3811588"/>
          </a:xfrm>
        </p:spPr>
        <p:txBody>
          <a:bodyPr>
            <a:normAutofit/>
          </a:bodyPr>
          <a:lstStyle>
            <a:lvl1pPr marL="0" indent="0">
              <a:buNone/>
              <a:defRPr sz="20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6EF2F5ED-D19D-4097-92A9-D6092B3D6E6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7AAEAA2-D029-4D23-B6D5-DE004B8B3ED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cxnSp>
        <p:nvCxnSpPr>
          <p:cNvPr id="3" name="直接连接符 19"/>
          <p:cNvCxnSpPr/>
          <p:nvPr userDrawn="1"/>
        </p:nvCxnSpPr>
        <p:spPr>
          <a:xfrm>
            <a:off x="900113" y="333375"/>
            <a:ext cx="0" cy="719138"/>
          </a:xfrm>
          <a:prstGeom prst="line">
            <a:avLst/>
          </a:prstGeom>
          <a:ln w="3175">
            <a:headEnd type="diamond" w="lg" len="lg"/>
          </a:ln>
        </p:spPr>
        <p:style>
          <a:lnRef idx="2">
            <a:schemeClr val="accent5"/>
          </a:lnRef>
          <a:fillRef idx="0">
            <a:schemeClr val="accent5"/>
          </a:fillRef>
          <a:effectRef idx="1">
            <a:schemeClr val="accent5"/>
          </a:effectRef>
          <a:fontRef idx="minor">
            <a:schemeClr val="tx1"/>
          </a:fontRef>
        </p:style>
      </p:cxnSp>
      <p:cxnSp>
        <p:nvCxnSpPr>
          <p:cNvPr id="4" name="直接连接符 21"/>
          <p:cNvCxnSpPr/>
          <p:nvPr userDrawn="1"/>
        </p:nvCxnSpPr>
        <p:spPr>
          <a:xfrm>
            <a:off x="900113" y="1052513"/>
            <a:ext cx="7848600" cy="0"/>
          </a:xfrm>
          <a:prstGeom prst="line">
            <a:avLst/>
          </a:prstGeom>
          <a:ln w="3175"/>
        </p:spPr>
        <p:style>
          <a:lnRef idx="2">
            <a:schemeClr val="accent5"/>
          </a:lnRef>
          <a:fillRef idx="0">
            <a:schemeClr val="accent5"/>
          </a:fillRef>
          <a:effectRef idx="1">
            <a:schemeClr val="accent5"/>
          </a:effectRef>
          <a:fontRef idx="minor">
            <a:schemeClr val="tx1"/>
          </a:fontRef>
        </p:style>
      </p:cxnSp>
      <p:cxnSp>
        <p:nvCxnSpPr>
          <p:cNvPr id="5" name="直接连接符 28"/>
          <p:cNvCxnSpPr/>
          <p:nvPr userDrawn="1"/>
        </p:nvCxnSpPr>
        <p:spPr>
          <a:xfrm flipV="1">
            <a:off x="8748713" y="549275"/>
            <a:ext cx="0" cy="503238"/>
          </a:xfrm>
          <a:prstGeom prst="line">
            <a:avLst/>
          </a:prstGeom>
          <a:ln w="3175"/>
        </p:spPr>
        <p:style>
          <a:lnRef idx="2">
            <a:schemeClr val="accent5"/>
          </a:lnRef>
          <a:fillRef idx="0">
            <a:schemeClr val="accent5"/>
          </a:fillRef>
          <a:effectRef idx="1">
            <a:schemeClr val="accent5"/>
          </a:effectRef>
          <a:fontRef idx="minor">
            <a:schemeClr val="tx1"/>
          </a:fontRef>
        </p:style>
      </p:cxnSp>
      <p:cxnSp>
        <p:nvCxnSpPr>
          <p:cNvPr id="6" name="直接连接符 30"/>
          <p:cNvCxnSpPr/>
          <p:nvPr userDrawn="1"/>
        </p:nvCxnSpPr>
        <p:spPr>
          <a:xfrm flipH="1">
            <a:off x="8027988" y="549275"/>
            <a:ext cx="720725" cy="0"/>
          </a:xfrm>
          <a:prstGeom prst="line">
            <a:avLst/>
          </a:prstGeom>
          <a:ln w="3175">
            <a:tailEnd type="oval"/>
          </a:ln>
        </p:spPr>
        <p:style>
          <a:lnRef idx="2">
            <a:schemeClr val="accent5"/>
          </a:lnRef>
          <a:fillRef idx="0">
            <a:schemeClr val="accent5"/>
          </a:fillRef>
          <a:effectRef idx="1">
            <a:schemeClr val="accent5"/>
          </a:effectRef>
          <a:fontRef idx="minor">
            <a:schemeClr val="tx1"/>
          </a:fontRef>
        </p:style>
      </p:cxnSp>
      <p:sp>
        <p:nvSpPr>
          <p:cNvPr id="7" name="灯片编号占位符 5"/>
          <p:cNvSpPr txBox="1"/>
          <p:nvPr userDrawn="1"/>
        </p:nvSpPr>
        <p:spPr>
          <a:xfrm>
            <a:off x="7859713" y="647700"/>
            <a:ext cx="889000" cy="304800"/>
          </a:xfrm>
          <a:prstGeom prst="rect">
            <a:avLst/>
          </a:prstGeom>
          <a:effectLst>
            <a:outerShdw blurRad="152400" dist="317500" dir="5400000" sx="90000" sy="-19000" rotWithShape="0">
              <a:prstClr val="black">
                <a:alpha val="15000"/>
              </a:prstClr>
            </a:outerShdw>
          </a:effectLst>
        </p:spPr>
        <p:txBody>
          <a:bodyPr anchor="ctr"/>
          <a:lstStyle>
            <a:defPPr>
              <a:defRPr lang="zh-CN"/>
            </a:defPPr>
            <a:lvl1pPr algn="r" rtl="0">
              <a:spcBef>
                <a:spcPts val="0"/>
              </a:spcBef>
              <a:spcAft>
                <a:spcPts val="0"/>
              </a:spcAft>
              <a:defRPr sz="1000" kern="1200">
                <a:solidFill>
                  <a:schemeClr val="bg1"/>
                </a:solidFill>
                <a:latin typeface="华文宋体" panose="02010600040101010101" pitchFamily="2" charset="-122"/>
                <a:ea typeface="华文宋体" panose="0201060004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defRPr/>
            </a:pPr>
            <a:r>
              <a:rPr lang="zh-CN" altLang="en-US" sz="1100" dirty="0" smtClean="0">
                <a:solidFill>
                  <a:schemeClr val="accent6">
                    <a:lumMod val="75000"/>
                  </a:schemeClr>
                </a:solidFill>
                <a:latin typeface="微软雅黑" panose="020B0503020204020204" pitchFamily="34" charset="-122"/>
                <a:ea typeface="微软雅黑" panose="020B0503020204020204" pitchFamily="34" charset="-122"/>
              </a:rPr>
              <a:t> </a:t>
            </a:r>
            <a:r>
              <a:rPr lang="zh-CN" altLang="en-US" sz="1200" dirty="0" smtClean="0">
                <a:solidFill>
                  <a:schemeClr val="accent6">
                    <a:lumMod val="75000"/>
                  </a:schemeClr>
                </a:solidFill>
                <a:latin typeface="微软雅黑" panose="020B0503020204020204" pitchFamily="34" charset="-122"/>
                <a:ea typeface="微软雅黑" panose="020B0503020204020204" pitchFamily="34" charset="-122"/>
              </a:rPr>
              <a:t>第</a:t>
            </a:r>
            <a:r>
              <a:rPr lang="en-US" altLang="zh-CN" sz="1200" dirty="0" smtClean="0">
                <a:solidFill>
                  <a:schemeClr val="accent6">
                    <a:lumMod val="75000"/>
                  </a:schemeClr>
                </a:solidFill>
                <a:latin typeface="微软雅黑" panose="020B0503020204020204" pitchFamily="34" charset="-122"/>
                <a:ea typeface="微软雅黑" panose="020B0503020204020204" pitchFamily="34" charset="-122"/>
              </a:rPr>
              <a:t> </a:t>
            </a:r>
            <a:fld id="{F9C1332A-B821-4486-BCEC-EE1B66298EE7}" type="slidenum">
              <a:rPr lang="zh-CN" altLang="en-US" sz="1200" dirty="0" smtClean="0">
                <a:solidFill>
                  <a:schemeClr val="accent6">
                    <a:lumMod val="75000"/>
                  </a:schemeClr>
                </a:solidFill>
                <a:latin typeface="微软雅黑" panose="020B0503020204020204" pitchFamily="34" charset="-122"/>
                <a:ea typeface="微软雅黑" panose="020B0503020204020204" pitchFamily="34" charset="-122"/>
              </a:rPr>
            </a:fld>
            <a:r>
              <a:rPr lang="zh-CN" altLang="en-US" sz="1200" dirty="0" smtClean="0">
                <a:solidFill>
                  <a:schemeClr val="accent6">
                    <a:lumMod val="75000"/>
                  </a:schemeClr>
                </a:solidFill>
              </a:rPr>
              <a:t> </a:t>
            </a:r>
            <a:r>
              <a:rPr lang="zh-CN" altLang="en-US" sz="1200" dirty="0" smtClean="0">
                <a:solidFill>
                  <a:schemeClr val="accent6">
                    <a:lumMod val="75000"/>
                  </a:schemeClr>
                </a:solidFill>
                <a:latin typeface="微软雅黑" panose="020B0503020204020204" pitchFamily="34" charset="-122"/>
                <a:ea typeface="微软雅黑" panose="020B0503020204020204" pitchFamily="34" charset="-122"/>
              </a:rPr>
              <a:t>页</a:t>
            </a:r>
            <a:endParaRPr lang="zh-CN" altLang="en-US" sz="1200" dirty="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3079" name="图片 10" descr="新标"/>
          <p:cNvPicPr>
            <a:picLocks noChangeAspect="1"/>
          </p:cNvPicPr>
          <p:nvPr userDrawn="1"/>
        </p:nvPicPr>
        <p:blipFill>
          <a:blip r:embed="rId2"/>
          <a:stretch>
            <a:fillRect/>
          </a:stretch>
        </p:blipFill>
        <p:spPr>
          <a:xfrm>
            <a:off x="153988" y="384175"/>
            <a:ext cx="617537" cy="619125"/>
          </a:xfrm>
          <a:prstGeom prst="rect">
            <a:avLst/>
          </a:prstGeom>
          <a:noFill/>
          <a:ln w="9525">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39000" y="365125"/>
            <a:ext cx="127635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6447065" cy="5811838"/>
          </a:xfrm>
        </p:spPr>
        <p:txBody>
          <a:bodyPr vert="eaVert"/>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9F9CEB77-3A5C-4750-89CD-1F0F6B8CE66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B85E24A-039F-4F45-92B1-D261E8615AFF}"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9EFD9D74-47D9-4702-A33C-335B63B48DB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ABC47A4-756D-490B-A52F-7D9E2C9FC05F}" type="slidenum">
              <a:rPr lang="zh-CN" altLang="en-US" smtClean="0"/>
            </a:fld>
            <a:endParaRPr lang="zh-CN" altLang="en-US"/>
          </a:p>
        </p:txBody>
      </p:sp>
      <p:sp>
        <p:nvSpPr>
          <p:cNvPr id="7" name="内容占位符 6"/>
          <p:cNvSpPr>
            <a:spLocks noGrp="1"/>
          </p:cNvSpPr>
          <p:nvPr>
            <p:ph sz="quarter" idx="13"/>
          </p:nvPr>
        </p:nvSpPr>
        <p:spPr>
          <a:xfrm>
            <a:off x="628650" y="529068"/>
            <a:ext cx="7886700" cy="5575095"/>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dirty="0" smtClean="0"/>
              <a:t>单击此处编辑母版标题样式</a:t>
            </a:r>
            <a:endParaRPr lang="en-US" dirty="0"/>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smtClean="0"/>
              <a:t>单击此处编辑母版文本样式</a:t>
            </a:r>
            <a:endParaRPr lang="zh-CN" altLang="en-US" dirty="0" smtClean="0"/>
          </a:p>
        </p:txBody>
      </p:sp>
      <p:sp>
        <p:nvSpPr>
          <p:cNvPr id="4" name="日期占位符 3"/>
          <p:cNvSpPr>
            <a:spLocks noGrp="1"/>
          </p:cNvSpPr>
          <p:nvPr>
            <p:ph type="dt" sz="half" idx="10"/>
          </p:nvPr>
        </p:nvSpPr>
        <p:spPr/>
        <p:txBody>
          <a:bodyPr/>
          <a:lstStyle>
            <a:lvl1pPr>
              <a:defRPr/>
            </a:lvl1pPr>
          </a:lstStyle>
          <a:p>
            <a:pPr>
              <a:defRPr/>
            </a:pPr>
            <a:fld id="{5D2B3041-C40C-4073-A3C2-637FF5FA6C03}" type="datetimeFigureOut">
              <a:rPr lang="en-US"/>
            </a:fld>
            <a:endParaRPr 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F015AF0D-6D50-4C73-AEB9-5FA6E070FE72}" type="slidenum">
              <a:rPr lang="en-US"/>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日期占位符 3"/>
          <p:cNvSpPr>
            <a:spLocks noGrp="1"/>
          </p:cNvSpPr>
          <p:nvPr>
            <p:ph type="dt" sz="half" idx="10"/>
          </p:nvPr>
        </p:nvSpPr>
        <p:spPr/>
        <p:txBody>
          <a:bodyPr/>
          <a:lstStyle>
            <a:lvl1pPr>
              <a:defRPr/>
            </a:lvl1pPr>
          </a:lstStyle>
          <a:p>
            <a:pPr>
              <a:defRPr/>
            </a:pPr>
            <a:fld id="{35D4EF10-ED35-405D-9622-3BDADC645445}" type="datetimeFigureOut">
              <a:rPr lang="en-US"/>
            </a:fld>
            <a:endParaRPr lang="en-US"/>
          </a:p>
        </p:txBody>
      </p:sp>
      <p:sp>
        <p:nvSpPr>
          <p:cNvPr id="6" name="页脚占位符 4"/>
          <p:cNvSpPr>
            <a:spLocks noGrp="1"/>
          </p:cNvSpPr>
          <p:nvPr>
            <p:ph type="ftr" sz="quarter" idx="11"/>
          </p:nvPr>
        </p:nvSpPr>
        <p:spPr/>
        <p:txBody>
          <a:bodyPr/>
          <a:lstStyle>
            <a:lvl1pPr>
              <a:defRPr/>
            </a:lvl1pPr>
          </a:lstStyle>
          <a:p>
            <a:pPr>
              <a:defRPr/>
            </a:pPr>
            <a:endParaRPr lang="en-US"/>
          </a:p>
        </p:txBody>
      </p:sp>
      <p:sp>
        <p:nvSpPr>
          <p:cNvPr id="7" name="灯片编号占位符 5"/>
          <p:cNvSpPr>
            <a:spLocks noGrp="1"/>
          </p:cNvSpPr>
          <p:nvPr>
            <p:ph type="sldNum" sz="quarter" idx="12"/>
          </p:nvPr>
        </p:nvSpPr>
        <p:spPr/>
        <p:txBody>
          <a:bodyPr/>
          <a:lstStyle>
            <a:lvl1pPr>
              <a:defRPr/>
            </a:lvl1pPr>
          </a:lstStyle>
          <a:p>
            <a:pPr>
              <a:defRPr/>
            </a:pPr>
            <a:fld id="{DFD2EED0-BCD7-40AA-84E4-2036DF6FF445}" type="slidenum">
              <a:rPr lang="en-US"/>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7" name="日期占位符 3"/>
          <p:cNvSpPr>
            <a:spLocks noGrp="1"/>
          </p:cNvSpPr>
          <p:nvPr>
            <p:ph type="dt" sz="half" idx="10"/>
          </p:nvPr>
        </p:nvSpPr>
        <p:spPr/>
        <p:txBody>
          <a:bodyPr/>
          <a:lstStyle>
            <a:lvl1pPr>
              <a:defRPr/>
            </a:lvl1pPr>
          </a:lstStyle>
          <a:p>
            <a:pPr>
              <a:defRPr/>
            </a:pPr>
            <a:fld id="{6AC7BF33-4D2A-4AD1-887D-5EDC04020CF8}" type="datetimeFigureOut">
              <a:rPr lang="en-US"/>
            </a:fld>
            <a:endParaRPr lang="en-US"/>
          </a:p>
        </p:txBody>
      </p:sp>
      <p:sp>
        <p:nvSpPr>
          <p:cNvPr id="8" name="页脚占位符 4"/>
          <p:cNvSpPr>
            <a:spLocks noGrp="1"/>
          </p:cNvSpPr>
          <p:nvPr>
            <p:ph type="ftr" sz="quarter" idx="11"/>
          </p:nvPr>
        </p:nvSpPr>
        <p:spPr/>
        <p:txBody>
          <a:bodyPr/>
          <a:lstStyle>
            <a:lvl1pPr>
              <a:defRPr/>
            </a:lvl1pPr>
          </a:lstStyle>
          <a:p>
            <a:pPr>
              <a:defRPr/>
            </a:pPr>
            <a:endParaRPr lang="en-US"/>
          </a:p>
        </p:txBody>
      </p:sp>
      <p:sp>
        <p:nvSpPr>
          <p:cNvPr id="9" name="灯片编号占位符 5"/>
          <p:cNvSpPr>
            <a:spLocks noGrp="1"/>
          </p:cNvSpPr>
          <p:nvPr>
            <p:ph type="sldNum" sz="quarter" idx="12"/>
          </p:nvPr>
        </p:nvSpPr>
        <p:spPr/>
        <p:txBody>
          <a:bodyPr/>
          <a:lstStyle>
            <a:lvl1pPr>
              <a:defRPr/>
            </a:lvl1pPr>
          </a:lstStyle>
          <a:p>
            <a:pPr>
              <a:defRPr/>
            </a:pPr>
            <a:fld id="{14F22CD2-D2B7-4DAC-AAA2-028F9C1E5BCE}" type="slidenum">
              <a:rPr lang="en-US"/>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3"/>
          <p:cNvSpPr>
            <a:spLocks noGrp="1"/>
          </p:cNvSpPr>
          <p:nvPr>
            <p:ph type="dt" sz="half" idx="10"/>
          </p:nvPr>
        </p:nvSpPr>
        <p:spPr/>
        <p:txBody>
          <a:bodyPr/>
          <a:lstStyle>
            <a:lvl1pPr>
              <a:defRPr/>
            </a:lvl1pPr>
          </a:lstStyle>
          <a:p>
            <a:pPr>
              <a:defRPr/>
            </a:pPr>
            <a:fld id="{03BA4926-3E99-405E-A6E7-0D0AC4E80711}" type="datetimeFigureOut">
              <a:rPr lang="en-US"/>
            </a:fld>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5" name="灯片编号占位符 5"/>
          <p:cNvSpPr>
            <a:spLocks noGrp="1"/>
          </p:cNvSpPr>
          <p:nvPr>
            <p:ph type="sldNum" sz="quarter" idx="12"/>
          </p:nvPr>
        </p:nvSpPr>
        <p:spPr/>
        <p:txBody>
          <a:bodyPr/>
          <a:lstStyle>
            <a:lvl1pPr>
              <a:defRPr/>
            </a:lvl1pPr>
          </a:lstStyle>
          <a:p>
            <a:pPr>
              <a:defRPr/>
            </a:pPr>
            <a:fld id="{9D9FCF18-C68A-4BDA-B744-321B56ED2FE5}" type="slidenum">
              <a:rPr lang="en-US"/>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2C357EFE-C1EF-4E04-93EF-ED65FFA40561}" type="datetimeFigureOut">
              <a:rPr lang="en-US"/>
            </a:fld>
            <a:endParaRPr lang="en-US"/>
          </a:p>
        </p:txBody>
      </p:sp>
      <p:sp>
        <p:nvSpPr>
          <p:cNvPr id="3" name="页脚占位符 4"/>
          <p:cNvSpPr>
            <a:spLocks noGrp="1"/>
          </p:cNvSpPr>
          <p:nvPr>
            <p:ph type="ftr" sz="quarter" idx="11"/>
          </p:nvPr>
        </p:nvSpPr>
        <p:spPr/>
        <p:txBody>
          <a:bodyPr/>
          <a:lstStyle>
            <a:lvl1pPr>
              <a:defRPr/>
            </a:lvl1pPr>
          </a:lstStyle>
          <a:p>
            <a:pPr>
              <a:defRPr/>
            </a:pPr>
            <a:endParaRPr lang="en-US"/>
          </a:p>
        </p:txBody>
      </p:sp>
      <p:sp>
        <p:nvSpPr>
          <p:cNvPr id="4" name="灯片编号占位符 5"/>
          <p:cNvSpPr>
            <a:spLocks noGrp="1"/>
          </p:cNvSpPr>
          <p:nvPr>
            <p:ph type="sldNum" sz="quarter" idx="12"/>
          </p:nvPr>
        </p:nvSpPr>
        <p:spPr/>
        <p:txBody>
          <a:bodyPr/>
          <a:lstStyle>
            <a:lvl1pPr>
              <a:defRPr/>
            </a:lvl1pPr>
          </a:lstStyle>
          <a:p>
            <a:pPr>
              <a:defRPr/>
            </a:pPr>
            <a:fld id="{E6C4B680-6DB6-4634-AF86-7D323316B2C4}" type="slidenum">
              <a:rPr lang="en-US"/>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07BF73DA-A238-4957-A5B7-78624875F144}" type="datetimeFigureOut">
              <a:rPr lang="en-US"/>
            </a:fld>
            <a:endParaRPr lang="en-US"/>
          </a:p>
        </p:txBody>
      </p:sp>
      <p:sp>
        <p:nvSpPr>
          <p:cNvPr id="6" name="页脚占位符 4"/>
          <p:cNvSpPr>
            <a:spLocks noGrp="1"/>
          </p:cNvSpPr>
          <p:nvPr>
            <p:ph type="ftr" sz="quarter" idx="11"/>
          </p:nvPr>
        </p:nvSpPr>
        <p:spPr/>
        <p:txBody>
          <a:bodyPr/>
          <a:lstStyle>
            <a:lvl1pPr>
              <a:defRPr/>
            </a:lvl1pPr>
          </a:lstStyle>
          <a:p>
            <a:pPr>
              <a:defRPr/>
            </a:pPr>
            <a:endParaRPr lang="en-US"/>
          </a:p>
        </p:txBody>
      </p:sp>
      <p:sp>
        <p:nvSpPr>
          <p:cNvPr id="7" name="灯片编号占位符 5"/>
          <p:cNvSpPr>
            <a:spLocks noGrp="1"/>
          </p:cNvSpPr>
          <p:nvPr>
            <p:ph type="sldNum" sz="quarter" idx="12"/>
          </p:nvPr>
        </p:nvSpPr>
        <p:spPr/>
        <p:txBody>
          <a:bodyPr/>
          <a:lstStyle>
            <a:lvl1pPr>
              <a:defRPr/>
            </a:lvl1pPr>
          </a:lstStyle>
          <a:p>
            <a:pPr>
              <a:defRPr/>
            </a:pPr>
            <a:fld id="{3EC1044C-5745-4067-9B6D-46BD1B098826}" type="slidenum">
              <a:rPr lang="en-US"/>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FEB81EF9-CB3F-4E6F-8D4F-D3D913EF07EB}" type="datetimeFigureOut">
              <a:rPr lang="en-US"/>
            </a:fld>
            <a:endParaRPr lang="en-US"/>
          </a:p>
        </p:txBody>
      </p:sp>
      <p:sp>
        <p:nvSpPr>
          <p:cNvPr id="6" name="页脚占位符 4"/>
          <p:cNvSpPr>
            <a:spLocks noGrp="1"/>
          </p:cNvSpPr>
          <p:nvPr>
            <p:ph type="ftr" sz="quarter" idx="11"/>
          </p:nvPr>
        </p:nvSpPr>
        <p:spPr/>
        <p:txBody>
          <a:bodyPr/>
          <a:lstStyle>
            <a:lvl1pPr>
              <a:defRPr/>
            </a:lvl1pPr>
          </a:lstStyle>
          <a:p>
            <a:pPr>
              <a:defRPr/>
            </a:pPr>
            <a:endParaRPr lang="en-US"/>
          </a:p>
        </p:txBody>
      </p:sp>
      <p:sp>
        <p:nvSpPr>
          <p:cNvPr id="7" name="灯片编号占位符 5"/>
          <p:cNvSpPr>
            <a:spLocks noGrp="1"/>
          </p:cNvSpPr>
          <p:nvPr>
            <p:ph type="sldNum" sz="quarter" idx="12"/>
          </p:nvPr>
        </p:nvSpPr>
        <p:spPr/>
        <p:txBody>
          <a:bodyPr/>
          <a:lstStyle>
            <a:lvl1pPr>
              <a:defRPr/>
            </a:lvl1pPr>
          </a:lstStyle>
          <a:p>
            <a:pPr>
              <a:defRPr/>
            </a:pPr>
            <a:fld id="{8BF6C159-5011-419E-9262-DD6850E25D7A}" type="slidenum">
              <a:rPr lang="en-US"/>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tags" Target="../tags/tag9.xml"/><Relationship Id="rId12" Type="http://schemas.openxmlformats.org/officeDocument/2006/relationships/tags" Target="../tags/tag8.xml"/><Relationship Id="rId11"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spcBef>
                <a:spcPts val="0"/>
              </a:spcBef>
              <a:spcAft>
                <a:spcPts val="0"/>
              </a:spcAft>
              <a:defRPr sz="1200" smtClean="0">
                <a:solidFill>
                  <a:schemeClr val="tx1">
                    <a:tint val="75000"/>
                  </a:schemeClr>
                </a:solidFill>
                <a:latin typeface="+mn-lt"/>
                <a:ea typeface="+mn-ea"/>
              </a:defRPr>
            </a:lvl1pPr>
          </a:lstStyle>
          <a:p>
            <a:pPr>
              <a:defRPr/>
            </a:pPr>
            <a:fld id="{9CC57E6D-53FB-475C-976D-1317852EB8BA}" type="datetimeFigureOut">
              <a:rPr lang="en-US"/>
            </a:fld>
            <a:endParaRPr 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spcBef>
                <a:spcPts val="0"/>
              </a:spcBef>
              <a:spcAft>
                <a:spcPts val="0"/>
              </a:spcAft>
              <a:defRPr sz="1200">
                <a:solidFill>
                  <a:schemeClr val="tx1">
                    <a:tint val="75000"/>
                  </a:schemeClr>
                </a:solidFill>
                <a:latin typeface="+mn-lt"/>
                <a:ea typeface="+mn-ea"/>
              </a:defRPr>
            </a:lvl1pPr>
          </a:lstStyle>
          <a:p>
            <a:pPr>
              <a:defRPr/>
            </a:pPr>
            <a:endParaRPr 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spcBef>
                <a:spcPts val="0"/>
              </a:spcBef>
              <a:spcAft>
                <a:spcPts val="0"/>
              </a:spcAft>
              <a:defRPr sz="1200" smtClean="0">
                <a:solidFill>
                  <a:schemeClr val="tx1">
                    <a:tint val="75000"/>
                  </a:schemeClr>
                </a:solidFill>
                <a:latin typeface="+mn-lt"/>
                <a:ea typeface="+mn-ea"/>
              </a:defRPr>
            </a:lvl1pPr>
          </a:lstStyle>
          <a:p>
            <a:pPr>
              <a:defRPr/>
            </a:pPr>
            <a:fld id="{EAAADE39-1C2C-4A72-8A20-D09F8C5786F1}" type="slidenum">
              <a:rPr lang="en-US"/>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defRPr>
      </a:lvl2pPr>
      <a:lvl3pPr algn="ctr" rtl="0" fontAlgn="base">
        <a:spcBef>
          <a:spcPct val="0"/>
        </a:spcBef>
        <a:spcAft>
          <a:spcPct val="0"/>
        </a:spcAft>
        <a:defRPr sz="4400">
          <a:solidFill>
            <a:schemeClr val="tx1"/>
          </a:solidFill>
          <a:latin typeface="Calibri" panose="020F0502020204030204" pitchFamily="34" charset="0"/>
        </a:defRPr>
      </a:lvl3pPr>
      <a:lvl4pPr algn="ctr" rtl="0" fontAlgn="base">
        <a:spcBef>
          <a:spcPct val="0"/>
        </a:spcBef>
        <a:spcAft>
          <a:spcPct val="0"/>
        </a:spcAft>
        <a:defRPr sz="4400">
          <a:solidFill>
            <a:schemeClr val="tx1"/>
          </a:solidFill>
          <a:latin typeface="Calibri" panose="020F0502020204030204" pitchFamily="34" charset="0"/>
        </a:defRPr>
      </a:lvl4pPr>
      <a:lvl5pPr algn="ctr" rtl="0" fontAlgn="base">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28650" y="232746"/>
            <a:ext cx="7886700" cy="841674"/>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custDataLst>
              <p:tags r:id="rId13"/>
            </p:custDataLst>
          </p:nvPr>
        </p:nvSpPr>
        <p:spPr>
          <a:xfrm>
            <a:off x="628650" y="1291590"/>
            <a:ext cx="7886700" cy="4994909"/>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628650" y="6413501"/>
            <a:ext cx="2057400" cy="365125"/>
          </a:xfrm>
          <a:prstGeom prst="rect">
            <a:avLst/>
          </a:prstGeom>
        </p:spPr>
        <p:txBody>
          <a:bodyPr vert="horz" lIns="91440" tIns="45720" rIns="91440" bIns="45720" rtlCol="0" anchor="ctr"/>
          <a:lstStyle>
            <a:lvl1pPr algn="l">
              <a:defRPr sz="1800">
                <a:solidFill>
                  <a:schemeClr val="accent1">
                    <a:lumMod val="50000"/>
                  </a:schemeClr>
                </a:solidFill>
              </a:defRPr>
            </a:lvl1pPr>
          </a:lstStyle>
          <a:p>
            <a:fld id="{9F9CEB77-3A5C-4750-89CD-1F0F6B8CE66F}" type="datetimeFigureOut">
              <a:rPr lang="zh-CN" altLang="en-US" smtClean="0"/>
            </a:fld>
            <a:endParaRPr lang="zh-CN" altLang="en-US"/>
          </a:p>
        </p:txBody>
      </p:sp>
      <p:sp>
        <p:nvSpPr>
          <p:cNvPr id="5" name="页脚占位符 4"/>
          <p:cNvSpPr>
            <a:spLocks noGrp="1"/>
          </p:cNvSpPr>
          <p:nvPr>
            <p:ph type="ftr" sz="quarter" idx="3"/>
          </p:nvPr>
        </p:nvSpPr>
        <p:spPr>
          <a:xfrm>
            <a:off x="3028950" y="6413501"/>
            <a:ext cx="3086100" cy="365125"/>
          </a:xfrm>
          <a:prstGeom prst="rect">
            <a:avLst/>
          </a:prstGeom>
        </p:spPr>
        <p:txBody>
          <a:bodyPr vert="horz" lIns="91440" tIns="45720" rIns="91440" bIns="45720" rtlCol="0" anchor="ctr"/>
          <a:lstStyle>
            <a:lvl1pPr algn="ctr">
              <a:defRPr sz="1800">
                <a:solidFill>
                  <a:schemeClr val="accent1">
                    <a:lumMod val="50000"/>
                  </a:schemeClr>
                </a:solidFill>
              </a:defRPr>
            </a:lvl1pPr>
          </a:lstStyle>
          <a:p>
            <a:endParaRPr lang="zh-CN" altLang="en-US"/>
          </a:p>
        </p:txBody>
      </p:sp>
      <p:sp>
        <p:nvSpPr>
          <p:cNvPr id="6" name="灯片编号占位符 5"/>
          <p:cNvSpPr>
            <a:spLocks noGrp="1"/>
          </p:cNvSpPr>
          <p:nvPr>
            <p:ph type="sldNum" sz="quarter" idx="4"/>
          </p:nvPr>
        </p:nvSpPr>
        <p:spPr>
          <a:xfrm>
            <a:off x="6457950" y="6413501"/>
            <a:ext cx="2057400" cy="365125"/>
          </a:xfrm>
          <a:prstGeom prst="rect">
            <a:avLst/>
          </a:prstGeom>
        </p:spPr>
        <p:txBody>
          <a:bodyPr vert="horz" lIns="91440" tIns="45720" rIns="91440" bIns="45720" rtlCol="0" anchor="ctr"/>
          <a:lstStyle>
            <a:lvl1pPr algn="r">
              <a:defRPr sz="1800">
                <a:solidFill>
                  <a:schemeClr val="accent1">
                    <a:lumMod val="50000"/>
                  </a:schemeClr>
                </a:solidFill>
              </a:defRPr>
            </a:lvl1pPr>
          </a:lstStyle>
          <a:p>
            <a:fld id="{6B85E24A-039F-4F45-92B1-D261E8615AF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iming>
    <p:tnLst>
      <p:par>
        <p:cTn id="1" dur="indefinite" restart="never" nodeType="tmRoot"/>
      </p:par>
    </p:tnLst>
  </p:timing>
  <p:txStyles>
    <p:titleStyle>
      <a:lvl1pPr algn="l" defTabSz="685800" rtl="0" eaLnBrk="1" latinLnBrk="0" hangingPunct="1">
        <a:lnSpc>
          <a:spcPct val="90000"/>
        </a:lnSpc>
        <a:spcBef>
          <a:spcPct val="0"/>
        </a:spcBef>
        <a:buNone/>
        <a:defRPr sz="3200" b="1" kern="1200">
          <a:solidFill>
            <a:schemeClr val="accent1"/>
          </a:solidFill>
          <a:latin typeface="+mj-lt"/>
          <a:ea typeface="+mj-ea"/>
          <a:cs typeface="+mj-cs"/>
        </a:defRPr>
      </a:lvl1pPr>
    </p:titleStyle>
    <p:bodyStyle>
      <a:lvl1pPr marL="171450" indent="-171450" algn="just" defTabSz="685800" rtl="0" eaLnBrk="1" latinLnBrk="0" hangingPunct="1">
        <a:lnSpc>
          <a:spcPct val="120000"/>
        </a:lnSpc>
        <a:spcBef>
          <a:spcPts val="750"/>
        </a:spcBef>
        <a:buFont typeface="Arial" panose="020B0604020202020204" pitchFamily="34" charset="0"/>
        <a:buChar char="•"/>
        <a:defRPr sz="2400" kern="1200">
          <a:solidFill>
            <a:schemeClr val="tx1"/>
          </a:solidFill>
          <a:latin typeface="+mn-lt"/>
          <a:ea typeface="+mn-ea"/>
          <a:cs typeface="+mn-cs"/>
        </a:defRPr>
      </a:lvl1pPr>
      <a:lvl2pPr marL="514350" indent="-171450" algn="just" defTabSz="685800" rtl="0" eaLnBrk="1" latinLnBrk="0" hangingPunct="1">
        <a:lnSpc>
          <a:spcPct val="120000"/>
        </a:lnSpc>
        <a:spcBef>
          <a:spcPts val="375"/>
        </a:spcBef>
        <a:buFont typeface="Arial" panose="020B0604020202020204" pitchFamily="34" charset="0"/>
        <a:buChar char="•"/>
        <a:defRPr sz="2000" kern="1200">
          <a:solidFill>
            <a:schemeClr val="tx1"/>
          </a:solidFill>
          <a:latin typeface="+mn-lt"/>
          <a:ea typeface="+mn-ea"/>
          <a:cs typeface="+mn-cs"/>
        </a:defRPr>
      </a:lvl2pPr>
      <a:lvl3pPr marL="857250" indent="-171450" algn="just" defTabSz="685800" rtl="0" eaLnBrk="1" latinLnBrk="0" hangingPunct="1">
        <a:lnSpc>
          <a:spcPct val="120000"/>
        </a:lnSpc>
        <a:spcBef>
          <a:spcPts val="375"/>
        </a:spcBef>
        <a:buFont typeface="Arial" panose="020B0604020202020204" pitchFamily="34" charset="0"/>
        <a:buChar char="•"/>
        <a:defRPr sz="1800" kern="1200">
          <a:solidFill>
            <a:schemeClr val="tx1"/>
          </a:solidFill>
          <a:latin typeface="+mn-lt"/>
          <a:ea typeface="+mn-ea"/>
          <a:cs typeface="+mn-cs"/>
        </a:defRPr>
      </a:lvl3pPr>
      <a:lvl4pPr marL="1200150" indent="-171450" algn="just" defTabSz="685800" rtl="0" eaLnBrk="1" latinLnBrk="0" hangingPunct="1">
        <a:lnSpc>
          <a:spcPct val="12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just" defTabSz="685800" rtl="0" eaLnBrk="1" latinLnBrk="0" hangingPunct="1">
        <a:lnSpc>
          <a:spcPct val="12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0" Type="http://schemas.openxmlformats.org/officeDocument/2006/relationships/notesSlide" Target="../notesSlides/notesSlide2.xml"/><Relationship Id="rId4" Type="http://schemas.openxmlformats.org/officeDocument/2006/relationships/tags" Target="../tags/tag13.xml"/><Relationship Id="rId39" Type="http://schemas.openxmlformats.org/officeDocument/2006/relationships/slideLayout" Target="../slideLayouts/slideLayout2.xml"/><Relationship Id="rId38" Type="http://schemas.openxmlformats.org/officeDocument/2006/relationships/tags" Target="../tags/tag47.xml"/><Relationship Id="rId37" Type="http://schemas.openxmlformats.org/officeDocument/2006/relationships/tags" Target="../tags/tag46.xml"/><Relationship Id="rId36" Type="http://schemas.openxmlformats.org/officeDocument/2006/relationships/tags" Target="../tags/tag45.xml"/><Relationship Id="rId35" Type="http://schemas.openxmlformats.org/officeDocument/2006/relationships/tags" Target="../tags/tag44.xml"/><Relationship Id="rId34" Type="http://schemas.openxmlformats.org/officeDocument/2006/relationships/tags" Target="../tags/tag43.xml"/><Relationship Id="rId33" Type="http://schemas.openxmlformats.org/officeDocument/2006/relationships/tags" Target="../tags/tag42.xml"/><Relationship Id="rId32" Type="http://schemas.openxmlformats.org/officeDocument/2006/relationships/tags" Target="../tags/tag41.xml"/><Relationship Id="rId31" Type="http://schemas.openxmlformats.org/officeDocument/2006/relationships/tags" Target="../tags/tag40.xml"/><Relationship Id="rId30" Type="http://schemas.openxmlformats.org/officeDocument/2006/relationships/tags" Target="../tags/tag39.xml"/><Relationship Id="rId3" Type="http://schemas.openxmlformats.org/officeDocument/2006/relationships/tags" Target="../tags/tag12.xml"/><Relationship Id="rId29" Type="http://schemas.openxmlformats.org/officeDocument/2006/relationships/tags" Target="../tags/tag38.xml"/><Relationship Id="rId28" Type="http://schemas.openxmlformats.org/officeDocument/2006/relationships/tags" Target="../tags/tag37.xml"/><Relationship Id="rId27" Type="http://schemas.openxmlformats.org/officeDocument/2006/relationships/tags" Target="../tags/tag36.xml"/><Relationship Id="rId26" Type="http://schemas.openxmlformats.org/officeDocument/2006/relationships/tags" Target="../tags/tag35.xml"/><Relationship Id="rId25" Type="http://schemas.openxmlformats.org/officeDocument/2006/relationships/tags" Target="../tags/tag34.xml"/><Relationship Id="rId24" Type="http://schemas.openxmlformats.org/officeDocument/2006/relationships/tags" Target="../tags/tag33.xml"/><Relationship Id="rId23" Type="http://schemas.openxmlformats.org/officeDocument/2006/relationships/tags" Target="../tags/tag32.xml"/><Relationship Id="rId22" Type="http://schemas.openxmlformats.org/officeDocument/2006/relationships/tags" Target="../tags/tag31.xml"/><Relationship Id="rId21" Type="http://schemas.openxmlformats.org/officeDocument/2006/relationships/tags" Target="../tags/tag30.xml"/><Relationship Id="rId20" Type="http://schemas.openxmlformats.org/officeDocument/2006/relationships/tags" Target="../tags/tag29.xml"/><Relationship Id="rId2" Type="http://schemas.openxmlformats.org/officeDocument/2006/relationships/tags" Target="../tags/tag11.xml"/><Relationship Id="rId19" Type="http://schemas.openxmlformats.org/officeDocument/2006/relationships/tags" Target="../tags/tag28.xml"/><Relationship Id="rId18" Type="http://schemas.openxmlformats.org/officeDocument/2006/relationships/tags" Target="../tags/tag27.xml"/><Relationship Id="rId17" Type="http://schemas.openxmlformats.org/officeDocument/2006/relationships/tags" Target="../tags/tag26.xml"/><Relationship Id="rId16" Type="http://schemas.openxmlformats.org/officeDocument/2006/relationships/tags" Target="../tags/tag25.xml"/><Relationship Id="rId15" Type="http://schemas.openxmlformats.org/officeDocument/2006/relationships/tags" Target="../tags/tag24.xml"/><Relationship Id="rId14" Type="http://schemas.openxmlformats.org/officeDocument/2006/relationships/tags" Target="../tags/tag23.xml"/><Relationship Id="rId13" Type="http://schemas.openxmlformats.org/officeDocument/2006/relationships/tags" Target="../tags/tag22.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tags" Target="../tags/tag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7.xml"/><Relationship Id="rId2" Type="http://schemas.openxmlformats.org/officeDocument/2006/relationships/tags" Target="../tags/tag69.xml"/><Relationship Id="rId1" Type="http://schemas.openxmlformats.org/officeDocument/2006/relationships/tags" Target="../tags/tag68.xml"/></Relationships>
</file>

<file path=ppt/slides/_rels/slide3.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1" Type="http://schemas.openxmlformats.org/officeDocument/2006/relationships/slideLayout" Target="../slideLayouts/slideLayout2.xml"/><Relationship Id="rId20" Type="http://schemas.openxmlformats.org/officeDocument/2006/relationships/tags" Target="../tags/tag67.xml"/><Relationship Id="rId2" Type="http://schemas.openxmlformats.org/officeDocument/2006/relationships/tags" Target="../tags/tag49.xml"/><Relationship Id="rId19" Type="http://schemas.openxmlformats.org/officeDocument/2006/relationships/tags" Target="../tags/tag66.xml"/><Relationship Id="rId18" Type="http://schemas.openxmlformats.org/officeDocument/2006/relationships/tags" Target="../tags/tag65.xml"/><Relationship Id="rId17" Type="http://schemas.openxmlformats.org/officeDocument/2006/relationships/tags" Target="../tags/tag64.xml"/><Relationship Id="rId16" Type="http://schemas.openxmlformats.org/officeDocument/2006/relationships/tags" Target="../tags/tag63.xml"/><Relationship Id="rId15" Type="http://schemas.openxmlformats.org/officeDocument/2006/relationships/tags" Target="../tags/tag62.xml"/><Relationship Id="rId14" Type="http://schemas.openxmlformats.org/officeDocument/2006/relationships/tags" Target="../tags/tag61.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tags" Target="../tags/tag48.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6" name="Picture 2" descr="D:\Teliss_Tong\Doing\new pic\200837112426106_2.jpg"/>
          <p:cNvPicPr>
            <a:picLocks noChangeAspect="1"/>
          </p:cNvPicPr>
          <p:nvPr/>
        </p:nvPicPr>
        <p:blipFill>
          <a:blip r:embed="rId1"/>
          <a:stretch>
            <a:fillRect/>
          </a:stretch>
        </p:blipFill>
        <p:spPr>
          <a:xfrm>
            <a:off x="0" y="1001713"/>
            <a:ext cx="4427538" cy="5856287"/>
          </a:xfrm>
          <a:prstGeom prst="rect">
            <a:avLst/>
          </a:prstGeom>
          <a:noFill/>
          <a:ln w="9525">
            <a:noFill/>
          </a:ln>
        </p:spPr>
      </p:pic>
      <p:sp>
        <p:nvSpPr>
          <p:cNvPr id="6" name="矩形 5"/>
          <p:cNvSpPr/>
          <p:nvPr/>
        </p:nvSpPr>
        <p:spPr>
          <a:xfrm>
            <a:off x="0" y="2644775"/>
            <a:ext cx="9144000" cy="1439863"/>
          </a:xfrm>
          <a:prstGeom prst="rect">
            <a:avLst/>
          </a:prstGeom>
          <a:solidFill>
            <a:schemeClr val="bg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ts val="0"/>
              </a:spcBef>
              <a:spcAft>
                <a:spcPts val="0"/>
              </a:spcAft>
              <a:defRPr/>
            </a:pPr>
            <a:endParaRPr lang="zh-CN" altLang="en-US" strike="noStrike" noProof="1"/>
          </a:p>
        </p:txBody>
      </p:sp>
      <p:sp>
        <p:nvSpPr>
          <p:cNvPr id="12" name="TextBox 11"/>
          <p:cNvSpPr txBox="1"/>
          <p:nvPr/>
        </p:nvSpPr>
        <p:spPr>
          <a:xfrm>
            <a:off x="3697287" y="2773363"/>
            <a:ext cx="5212080" cy="1106805"/>
          </a:xfrm>
          <a:prstGeom prst="rect">
            <a:avLst/>
          </a:prstGeom>
          <a:noFill/>
        </p:spPr>
        <p:txBody>
          <a:bodyPr wrap="none">
            <a:spAutoFit/>
          </a:bodyPr>
          <a:lstStyle/>
          <a:p>
            <a:pPr>
              <a:spcBef>
                <a:spcPts val="0"/>
              </a:spcBef>
              <a:spcAft>
                <a:spcPts val="0"/>
              </a:spcAft>
              <a:defRPr/>
            </a:pPr>
            <a:r>
              <a:rPr lang="zh-CN" altLang="en-US" sz="6600" b="1" noProof="1" dirty="0">
                <a:solidFill>
                  <a:srgbClr val="00B0F0"/>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cs typeface="+mn-cs"/>
              </a:rPr>
              <a:t>现代</a:t>
            </a:r>
            <a:r>
              <a:rPr lang="zh-CN" altLang="en-US" sz="6600" b="1" noProof="1" dirty="0">
                <a:solidFill>
                  <a:srgbClr val="FC6204"/>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cs typeface="+mn-cs"/>
              </a:rPr>
              <a:t>社交礼仪</a:t>
            </a:r>
            <a:endParaRPr lang="zh-CN" altLang="en-US" sz="6600" b="1" noProof="1" dirty="0">
              <a:solidFill>
                <a:srgbClr val="FC6204"/>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endParaRPr>
          </a:p>
        </p:txBody>
      </p:sp>
      <p:sp>
        <p:nvSpPr>
          <p:cNvPr id="13" name="矩形 12"/>
          <p:cNvSpPr/>
          <p:nvPr/>
        </p:nvSpPr>
        <p:spPr>
          <a:xfrm>
            <a:off x="5002213" y="2266950"/>
            <a:ext cx="3959225" cy="368300"/>
          </a:xfrm>
          <a:prstGeom prst="rect">
            <a:avLst/>
          </a:prstGeom>
          <a:noFill/>
          <a:ln w="9525">
            <a:noFill/>
          </a:ln>
        </p:spPr>
        <p:txBody>
          <a:bodyPr>
            <a:spAutoFit/>
          </a:bodyPr>
          <a:p>
            <a:pPr algn="r"/>
            <a:r>
              <a:rPr lang="zh-CN" altLang="en-US" i="1">
                <a:latin typeface="Calibri" panose="020F0502020204030204" pitchFamily="34" charset="0"/>
              </a:rPr>
              <a:t>高等教育</a:t>
            </a:r>
            <a:r>
              <a:rPr lang="en-US" altLang="zh-CN" i="1">
                <a:latin typeface="Calibri" panose="020F0502020204030204" pitchFamily="34" charset="0"/>
              </a:rPr>
              <a:t>“</a:t>
            </a:r>
            <a:r>
              <a:rPr lang="zh-CN" altLang="en-US" i="1">
                <a:latin typeface="Calibri" panose="020F0502020204030204" pitchFamily="34" charset="0"/>
              </a:rPr>
              <a:t>十三五</a:t>
            </a:r>
            <a:r>
              <a:rPr lang="en-US" altLang="zh-CN" i="1">
                <a:latin typeface="Calibri" panose="020F0502020204030204" pitchFamily="34" charset="0"/>
              </a:rPr>
              <a:t>”</a:t>
            </a:r>
            <a:r>
              <a:rPr lang="zh-CN" altLang="en-US" i="1">
                <a:latin typeface="Calibri" panose="020F0502020204030204" pitchFamily="34" charset="0"/>
              </a:rPr>
              <a:t>规划教材</a:t>
            </a:r>
            <a:endParaRPr lang="zh-CN" altLang="en-US" i="1">
              <a:latin typeface="Calibri" panose="020F0502020204030204" pitchFamily="34" charset="0"/>
            </a:endParaRPr>
          </a:p>
        </p:txBody>
      </p:sp>
      <p:sp>
        <p:nvSpPr>
          <p:cNvPr id="14" name="TextBox 13"/>
          <p:cNvSpPr txBox="1">
            <a:spLocks noChangeArrowheads="1"/>
          </p:cNvSpPr>
          <p:nvPr/>
        </p:nvSpPr>
        <p:spPr bwMode="auto">
          <a:xfrm>
            <a:off x="4791075" y="4100513"/>
            <a:ext cx="4170363" cy="336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fontAlgn="base" hangingPunct="1">
              <a:spcBef>
                <a:spcPts val="0"/>
              </a:spcBef>
              <a:spcAft>
                <a:spcPts val="0"/>
              </a:spcAft>
              <a:defRPr/>
            </a:pPr>
            <a:r>
              <a:rPr lang="zh-CN" altLang="en-US" sz="1600" strike="noStrike" noProof="1" dirty="0">
                <a:solidFill>
                  <a:schemeClr val="accent6"/>
                </a:solidFill>
                <a:latin typeface="微软雅黑" panose="020B0503020204020204" pitchFamily="34" charset="-122"/>
                <a:ea typeface="微软雅黑" panose="020B0503020204020204" pitchFamily="34" charset="-122"/>
                <a:cs typeface="Tahoma" panose="020B0604030504040204" pitchFamily="34" charset="0"/>
              </a:rPr>
              <a:t>主编：李海强，赵军辉</a:t>
            </a:r>
            <a:endParaRPr lang="zh-CN" altLang="en-US" sz="1600" strike="noStrike" noProof="1" dirty="0">
              <a:solidFill>
                <a:schemeClr val="accent6"/>
              </a:solidFill>
              <a:latin typeface="微软雅黑" panose="020B0503020204020204" pitchFamily="34" charset="-122"/>
              <a:ea typeface="微软雅黑" panose="020B0503020204020204" pitchFamily="34" charset="-122"/>
              <a:cs typeface="Tahoma" panose="020B0604030504040204" pitchFamily="34" charset="0"/>
            </a:endParaRPr>
          </a:p>
        </p:txBody>
      </p:sp>
      <p:cxnSp>
        <p:nvCxnSpPr>
          <p:cNvPr id="20" name="直接连接符 19"/>
          <p:cNvCxnSpPr/>
          <p:nvPr/>
        </p:nvCxnSpPr>
        <p:spPr>
          <a:xfrm>
            <a:off x="3851275" y="4076700"/>
            <a:ext cx="5256213"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ppt_x</p:attrName>
                                        </p:attrNameLst>
                                      </p:cBhvr>
                                      <p:tavLst>
                                        <p:tav tm="0">
                                          <p:val>
                                            <p:strVal val="0-#ppt_w/2"/>
                                          </p:val>
                                        </p:tav>
                                        <p:tav tm="100000">
                                          <p:val>
                                            <p:strVal val="#ppt_x"/>
                                          </p:val>
                                        </p:tav>
                                      </p:tavLst>
                                    </p:anim>
                                    <p:anim calcmode="lin" valueType="num">
                                      <p:cBhvr>
                                        <p:cTn id="14" dur="500" fill="hold"/>
                                        <p:tgtEl>
                                          <p:spTgt spid="6"/>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ppt_x</p:attrName>
                                        </p:attrNameLst>
                                      </p:cBhvr>
                                      <p:tavLst>
                                        <p:tav tm="0">
                                          <p:val>
                                            <p:strVal val="0-#ppt_w/2"/>
                                          </p:val>
                                        </p:tav>
                                        <p:tav tm="100000">
                                          <p:val>
                                            <p:strVal val="#ppt_x"/>
                                          </p:val>
                                        </p:tav>
                                      </p:tavLst>
                                    </p:anim>
                                    <p:anim calcmode="lin" valueType="num">
                                      <p:cBhvr>
                                        <p:cTn id="19" dur="500" fill="hold"/>
                                        <p:tgtEl>
                                          <p:spTgt spid="13"/>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randombar(horizontal)">
                                      <p:cBhvr>
                                        <p:cTn id="23" dur="500"/>
                                        <p:tgtEl>
                                          <p:spTgt spid="12"/>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par>
                          <p:cTn id="28" fill="hold">
                            <p:stCondLst>
                              <p:cond delay="3000"/>
                            </p:stCondLst>
                            <p:childTnLst>
                              <p:par>
                                <p:cTn id="29" presetID="12" presetClass="entr" presetSubtype="4"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lide(fromBottom)">
                                      <p:cBhvr>
                                        <p:cTn id="31"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2" grpId="0"/>
      <p:bldP spid="1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8.1  </a:t>
            </a:r>
            <a:r>
              <a:rPr lang="zh-CN" altLang="en-US" sz="2400" b="1">
                <a:solidFill>
                  <a:srgbClr val="00B0F0"/>
                </a:solidFill>
                <a:latin typeface="微软雅黑" panose="020B0503020204020204" pitchFamily="34" charset="-122"/>
              </a:rPr>
              <a:t>宴会礼仪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1</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890270" y="1290955"/>
            <a:ext cx="6925310" cy="4384675"/>
          </a:xfrm>
          <a:prstGeom prst="rect">
            <a:avLst/>
          </a:prstGeom>
          <a:noFill/>
        </p:spPr>
        <p:txBody>
          <a:bodyPr wrap="square">
            <a:spAutoFit/>
          </a:bodyPr>
          <a:p>
            <a:pPr indent="457200">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sym typeface="+mn-ea"/>
              </a:rPr>
              <a:t>1.</a:t>
            </a:r>
            <a:r>
              <a:rPr lang="zh-CN" altLang="en-US" sz="1800" b="1" dirty="0">
                <a:solidFill>
                  <a:schemeClr val="bg1">
                    <a:lumMod val="50000"/>
                  </a:schemeClr>
                </a:solidFill>
                <a:latin typeface="微软雅黑" panose="020B0503020204020204" pitchFamily="34" charset="-122"/>
                <a:ea typeface="微软雅黑" panose="020B0503020204020204" pitchFamily="34" charset="-122"/>
                <a:sym typeface="+mn-ea"/>
              </a:rPr>
              <a:t> </a:t>
            </a:r>
            <a:r>
              <a:rPr lang="zh-CN" altLang="en-US" sz="1800" dirty="0">
                <a:solidFill>
                  <a:schemeClr val="bg1">
                    <a:lumMod val="50000"/>
                  </a:schemeClr>
                </a:solidFill>
                <a:latin typeface="黑体" panose="02010600030101010101" charset="-122"/>
                <a:ea typeface="黑体" panose="02010600030101010101" charset="-122"/>
                <a:sym typeface="+mn-ea"/>
              </a:rPr>
              <a:t>预约的窍门</a:t>
            </a:r>
            <a:endParaRPr lang="zh-CN" altLang="en-US" sz="1800" dirty="0">
              <a:solidFill>
                <a:schemeClr val="bg1">
                  <a:lumMod val="50000"/>
                </a:schemeClr>
              </a:solidFill>
              <a:latin typeface="黑体" panose="02010600030101010101" charset="-122"/>
              <a:ea typeface="黑体" panose="02010600030101010101" charset="-122"/>
              <a:sym typeface="+mn-ea"/>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rPr>
              <a:t>预约时，不仅要说清人数和时间，也要表明是否要吸烟区或视野良好的座位。</a:t>
            </a:r>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457200">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rPr>
              <a:t>2.</a:t>
            </a:r>
            <a:r>
              <a:rPr lang="zh-CN" altLang="en-US" sz="1800" dirty="0">
                <a:solidFill>
                  <a:schemeClr val="bg1">
                    <a:lumMod val="50000"/>
                  </a:schemeClr>
                </a:solidFill>
                <a:latin typeface="黑体" panose="02010600030101010101" charset="-122"/>
                <a:ea typeface="黑体" panose="02010600030101010101" charset="-122"/>
              </a:rPr>
              <a:t>再昂贵的休闲服也不能随意穿着上餐厅</a:t>
            </a:r>
            <a:endParaRPr lang="zh-CN" altLang="en-US" sz="1800" dirty="0">
              <a:solidFill>
                <a:schemeClr val="bg1">
                  <a:lumMod val="50000"/>
                </a:schemeClr>
              </a:solidFill>
              <a:latin typeface="黑体" panose="02010600030101010101" charset="-122"/>
              <a:ea typeface="黑体" panose="02010600030101010101" charset="-122"/>
            </a:endParaRPr>
          </a:p>
          <a:p>
            <a:pPr indent="457200">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rPr>
              <a:t>3.</a:t>
            </a:r>
            <a:r>
              <a:rPr lang="zh-CN" altLang="en-US" sz="1800" dirty="0">
                <a:solidFill>
                  <a:schemeClr val="bg1">
                    <a:lumMod val="50000"/>
                  </a:schemeClr>
                </a:solidFill>
                <a:latin typeface="黑体" panose="02010600030101010101" charset="-122"/>
                <a:ea typeface="黑体" panose="02010600030101010101" charset="-122"/>
              </a:rPr>
              <a:t>吃饭时穿着得体是常识</a:t>
            </a:r>
            <a:endParaRPr lang="zh-CN" altLang="en-US" sz="1800" dirty="0">
              <a:solidFill>
                <a:schemeClr val="bg1">
                  <a:lumMod val="50000"/>
                </a:schemeClr>
              </a:solidFill>
              <a:latin typeface="黑体" panose="02010600030101010101" charset="-122"/>
              <a:ea typeface="黑体" panose="02010600030101010101" charset="-122"/>
            </a:endParaRPr>
          </a:p>
          <a:p>
            <a:pPr indent="457200">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rPr>
              <a:t>4.</a:t>
            </a:r>
            <a:r>
              <a:rPr lang="zh-CN" altLang="en-US" sz="1800" dirty="0">
                <a:solidFill>
                  <a:schemeClr val="bg1">
                    <a:lumMod val="50000"/>
                  </a:schemeClr>
                </a:solidFill>
                <a:latin typeface="黑体" panose="02010600030101010101" charset="-122"/>
                <a:ea typeface="黑体" panose="02010600030101010101" charset="-122"/>
              </a:rPr>
              <a:t>就座</a:t>
            </a:r>
            <a:endParaRPr lang="zh-CN" altLang="en-US" sz="1800" dirty="0">
              <a:solidFill>
                <a:schemeClr val="bg1">
                  <a:lumMod val="50000"/>
                </a:schemeClr>
              </a:solidFill>
              <a:latin typeface="黑体" panose="02010600030101010101" charset="-122"/>
              <a:ea typeface="黑体" panose="02010600030101010101"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最得体的入座方式是从椅子的左侧入座。</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rPr>
              <a:t>5.</a:t>
            </a:r>
            <a:r>
              <a:rPr lang="zh-CN" altLang="en-US" sz="1800" dirty="0">
                <a:solidFill>
                  <a:schemeClr val="bg1">
                    <a:lumMod val="50000"/>
                  </a:schemeClr>
                </a:solidFill>
                <a:latin typeface="黑体" panose="02010600030101010101" charset="-122"/>
                <a:ea typeface="黑体" panose="02010600030101010101" charset="-122"/>
              </a:rPr>
              <a:t>用餐</a:t>
            </a:r>
            <a:endParaRPr lang="zh-CN" altLang="en-US" sz="1800" dirty="0">
              <a:solidFill>
                <a:schemeClr val="bg1">
                  <a:lumMod val="50000"/>
                </a:schemeClr>
              </a:solidFill>
              <a:latin typeface="黑体" panose="02010600030101010101" charset="-122"/>
              <a:ea typeface="黑体" panose="02010600030101010101"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用餐时，上臂和背部要靠到椅背，腹部和桌子保持一个拳头的距离，两脚交叉的坐姿最好避免。</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 name="TextBox 97"/>
          <p:cNvSpPr txBox="1">
            <a:spLocks noChangeArrowheads="1"/>
          </p:cNvSpPr>
          <p:nvPr/>
        </p:nvSpPr>
        <p:spPr bwMode="auto">
          <a:xfrm>
            <a:off x="6064250" y="333375"/>
            <a:ext cx="1964055"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第八章  宴请礼仪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8130540" y="1956435"/>
            <a:ext cx="551815" cy="3183255"/>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正规的西餐礼仪</a:t>
            </a:r>
            <a:endParaRPr lang="zh-CN" altLang="en-US" sz="2400" b="1" kern="0" spc="200" dirty="0">
              <a:solidFill>
                <a:srgbClr val="00C4F0"/>
              </a:solidFill>
              <a:latin typeface="黑体" panose="02010600030101010101" charset="-122"/>
              <a:ea typeface="黑体" panose="02010600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8.1  </a:t>
            </a:r>
            <a:r>
              <a:rPr lang="zh-CN" altLang="en-US" sz="2400" b="1">
                <a:solidFill>
                  <a:srgbClr val="00B0F0"/>
                </a:solidFill>
                <a:latin typeface="微软雅黑" panose="020B0503020204020204" pitchFamily="34" charset="-122"/>
              </a:rPr>
              <a:t>宴会礼仪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1</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890270" y="1290955"/>
            <a:ext cx="6925310" cy="4292600"/>
          </a:xfrm>
          <a:prstGeom prst="rect">
            <a:avLst/>
          </a:prstGeom>
          <a:noFill/>
        </p:spPr>
        <p:txBody>
          <a:bodyPr wrap="square">
            <a:spAutoFit/>
          </a:bodyPr>
          <a:p>
            <a:pPr indent="457200">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rPr>
              <a:t>6.</a:t>
            </a:r>
            <a:r>
              <a:rPr lang="zh-CN" altLang="en-US" sz="1800" dirty="0">
                <a:solidFill>
                  <a:schemeClr val="bg1">
                    <a:lumMod val="50000"/>
                  </a:schemeClr>
                </a:solidFill>
                <a:latin typeface="黑体" panose="02010600030101010101" charset="-122"/>
                <a:ea typeface="黑体" panose="02010600030101010101" charset="-122"/>
              </a:rPr>
              <a:t>正式的全套餐点上菜顺序</a:t>
            </a:r>
            <a:endParaRPr lang="zh-CN" altLang="en-US" sz="1800" dirty="0">
              <a:solidFill>
                <a:schemeClr val="bg1">
                  <a:lumMod val="50000"/>
                </a:schemeClr>
              </a:solidFill>
              <a:latin typeface="黑体" panose="02010600030101010101" charset="-122"/>
              <a:ea typeface="黑体" panose="02010600030101010101"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（1）菜和汤。</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（2）水果。</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（3）肉类。</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（4）乳酪。</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（5）甜点和咖啡。</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rPr>
              <a:t>7.</a:t>
            </a:r>
            <a:r>
              <a:rPr lang="zh-CN" altLang="en-US" sz="1800" dirty="0">
                <a:solidFill>
                  <a:schemeClr val="bg1">
                    <a:lumMod val="50000"/>
                  </a:schemeClr>
                </a:solidFill>
                <a:latin typeface="黑体" panose="02010600030101010101" charset="-122"/>
                <a:ea typeface="黑体" panose="02010600030101010101" charset="-122"/>
              </a:rPr>
              <a:t>点酒时不要硬装内行</a:t>
            </a:r>
            <a:endParaRPr lang="zh-CN" altLang="en-US" sz="1800" dirty="0">
              <a:solidFill>
                <a:schemeClr val="bg1">
                  <a:lumMod val="50000"/>
                </a:schemeClr>
              </a:solidFill>
              <a:latin typeface="黑体" panose="02010600030101010101" charset="-122"/>
              <a:ea typeface="黑体" panose="02010600030101010101"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对酒不太了解的人，最好告诉他自己喜欢的菜色，预算，以及喜爱的酒类口味，请调酒师帮忙挑选。</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rPr>
              <a:t>8.</a:t>
            </a:r>
            <a:r>
              <a:rPr lang="zh-CN" altLang="en-US" sz="1800" dirty="0">
                <a:solidFill>
                  <a:schemeClr val="bg1">
                    <a:lumMod val="50000"/>
                  </a:schemeClr>
                </a:solidFill>
                <a:latin typeface="黑体" panose="02010600030101010101" charset="-122"/>
                <a:ea typeface="黑体" panose="02010600030101010101" charset="-122"/>
              </a:rPr>
              <a:t>主菜</a:t>
            </a:r>
            <a:endParaRPr lang="zh-CN" altLang="en-US" sz="1800" dirty="0">
              <a:solidFill>
                <a:schemeClr val="bg1">
                  <a:lumMod val="50000"/>
                </a:schemeClr>
              </a:solidFill>
              <a:latin typeface="黑体" panose="02010600030101010101" charset="-122"/>
              <a:ea typeface="黑体" panose="02010600030101010101"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主菜若是肉类应搭配红酒，鱼类则搭配白酒。</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 name="TextBox 97"/>
          <p:cNvSpPr txBox="1">
            <a:spLocks noChangeArrowheads="1"/>
          </p:cNvSpPr>
          <p:nvPr/>
        </p:nvSpPr>
        <p:spPr bwMode="auto">
          <a:xfrm>
            <a:off x="6064250" y="333375"/>
            <a:ext cx="1964055"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第八章  宴请礼仪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8130540" y="1956435"/>
            <a:ext cx="551815" cy="3183255"/>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正规的西餐礼仪</a:t>
            </a:r>
            <a:endParaRPr lang="zh-CN" altLang="en-US" sz="2400" b="1" kern="0" spc="200" dirty="0">
              <a:solidFill>
                <a:srgbClr val="00C4F0"/>
              </a:solidFill>
              <a:latin typeface="黑体" panose="02010600030101010101" charset="-122"/>
              <a:ea typeface="黑体" panose="02010600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8.1  </a:t>
            </a:r>
            <a:r>
              <a:rPr lang="zh-CN" altLang="en-US" sz="2400" b="1">
                <a:solidFill>
                  <a:srgbClr val="00B0F0"/>
                </a:solidFill>
                <a:latin typeface="微软雅黑" panose="020B0503020204020204" pitchFamily="34" charset="-122"/>
              </a:rPr>
              <a:t>宴会礼仪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1</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890270" y="1290955"/>
            <a:ext cx="6925310" cy="3923030"/>
          </a:xfrm>
          <a:prstGeom prst="rect">
            <a:avLst/>
          </a:prstGeom>
          <a:noFill/>
        </p:spPr>
        <p:txBody>
          <a:bodyPr wrap="square">
            <a:spAutoFit/>
          </a:bodyPr>
          <a:p>
            <a:pPr indent="457200">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rPr>
              <a:t>9.</a:t>
            </a:r>
            <a:r>
              <a:rPr lang="zh-CN" altLang="en-US" sz="1800" dirty="0">
                <a:solidFill>
                  <a:schemeClr val="bg1">
                    <a:lumMod val="50000"/>
                  </a:schemeClr>
                </a:solidFill>
                <a:latin typeface="黑体" panose="02010600030101010101" charset="-122"/>
                <a:ea typeface="黑体" panose="02010600030101010101" charset="-122"/>
              </a:rPr>
              <a:t>餐巾的用法</a:t>
            </a:r>
            <a:endParaRPr lang="zh-CN" altLang="en-US" sz="1800" dirty="0">
              <a:solidFill>
                <a:schemeClr val="bg1">
                  <a:lumMod val="50000"/>
                </a:schemeClr>
              </a:solidFill>
              <a:latin typeface="黑体" panose="02010600030101010101" charset="-122"/>
              <a:ea typeface="黑体" panose="02010600030101010101"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点完菜后，在前菜送来前的这段时间把餐巾打开，往内摺三分之一，让三分之二平铺在腿上，盖住膝盖以上的双腿部分。最好不要把餐巾塞入领口。</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rPr>
              <a:t>10.</a:t>
            </a:r>
            <a:r>
              <a:rPr lang="zh-CN" altLang="en-US" sz="1800" dirty="0">
                <a:solidFill>
                  <a:schemeClr val="bg1">
                    <a:lumMod val="50000"/>
                  </a:schemeClr>
                </a:solidFill>
                <a:latin typeface="黑体" panose="02010600030101010101" charset="-122"/>
                <a:ea typeface="黑体" panose="02010600030101010101" charset="-122"/>
              </a:rPr>
              <a:t>酒杯的握法</a:t>
            </a:r>
            <a:endParaRPr lang="zh-CN" altLang="en-US" sz="1800" dirty="0">
              <a:solidFill>
                <a:schemeClr val="bg1">
                  <a:lumMod val="50000"/>
                </a:schemeClr>
              </a:solidFill>
              <a:latin typeface="黑体" panose="02010600030101010101" charset="-122"/>
              <a:ea typeface="黑体" panose="02010600030101010101"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正确的握杯姿势是用手指轻握杯脚。为避免手的温度使酒温增高，应用大拇指、中指、食指握住杯脚，小指放在杯子的底台固定。</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rPr>
              <a:t>11.</a:t>
            </a:r>
            <a:r>
              <a:rPr lang="zh-CN" altLang="en-US" sz="1800" dirty="0">
                <a:solidFill>
                  <a:schemeClr val="bg1">
                    <a:lumMod val="50000"/>
                  </a:schemeClr>
                </a:solidFill>
                <a:latin typeface="黑体" panose="02010600030101010101" charset="-122"/>
                <a:ea typeface="黑体" panose="02010600030101010101" charset="-122"/>
              </a:rPr>
              <a:t>喝酒的方法</a:t>
            </a:r>
            <a:endParaRPr lang="zh-CN" altLang="en-US" sz="1800" dirty="0">
              <a:solidFill>
                <a:schemeClr val="bg1">
                  <a:lumMod val="50000"/>
                </a:schemeClr>
              </a:solidFill>
              <a:latin typeface="黑体" panose="02010600030101010101" charset="-122"/>
              <a:ea typeface="黑体" panose="02010600030101010101"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喝酒时绝对不能吸着喝，而应倾斜酒杯，像是将酒放在舌头上似的喝。轻轻摇动酒杯让酒与空气接触，以增加酒味的醇香，但不要猛烈地摇晃杯子。</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 name="TextBox 97"/>
          <p:cNvSpPr txBox="1">
            <a:spLocks noChangeArrowheads="1"/>
          </p:cNvSpPr>
          <p:nvPr/>
        </p:nvSpPr>
        <p:spPr bwMode="auto">
          <a:xfrm>
            <a:off x="6064250" y="333375"/>
            <a:ext cx="1964055"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第八章  宴请礼仪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8130540" y="1956435"/>
            <a:ext cx="551815" cy="3183255"/>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正规的西餐礼仪</a:t>
            </a:r>
            <a:endParaRPr lang="zh-CN" altLang="en-US" sz="2400" b="1" kern="0" spc="200" dirty="0">
              <a:solidFill>
                <a:srgbClr val="00C4F0"/>
              </a:solidFill>
              <a:latin typeface="黑体" panose="02010600030101010101" charset="-122"/>
              <a:ea typeface="黑体" panose="02010600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8.1  </a:t>
            </a:r>
            <a:r>
              <a:rPr lang="zh-CN" altLang="en-US" sz="2400" b="1">
                <a:solidFill>
                  <a:srgbClr val="00B0F0"/>
                </a:solidFill>
                <a:latin typeface="微软雅黑" panose="020B0503020204020204" pitchFamily="34" charset="-122"/>
              </a:rPr>
              <a:t>宴会礼仪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1</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890270" y="1290955"/>
            <a:ext cx="7015480" cy="4754245"/>
          </a:xfrm>
          <a:prstGeom prst="rect">
            <a:avLst/>
          </a:prstGeom>
          <a:noFill/>
        </p:spPr>
        <p:txBody>
          <a:bodyPr wrap="square">
            <a:spAutoFit/>
          </a:bodyPr>
          <a:p>
            <a:pPr indent="457200">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rPr>
              <a:t>12.</a:t>
            </a:r>
            <a:r>
              <a:rPr lang="zh-CN" altLang="en-US" sz="1800" dirty="0">
                <a:solidFill>
                  <a:schemeClr val="bg1">
                    <a:lumMod val="50000"/>
                  </a:schemeClr>
                </a:solidFill>
                <a:latin typeface="黑体" panose="02010600030101010101" charset="-122"/>
                <a:ea typeface="黑体" panose="02010600030101010101" charset="-122"/>
              </a:rPr>
              <a:t>喝汤的方法</a:t>
            </a:r>
            <a:endParaRPr lang="zh-CN" altLang="en-US" sz="1800" dirty="0">
              <a:solidFill>
                <a:schemeClr val="bg1">
                  <a:lumMod val="50000"/>
                </a:schemeClr>
              </a:solidFill>
              <a:latin typeface="黑体" panose="02010600030101010101" charset="-122"/>
              <a:ea typeface="黑体" panose="02010600030101010101"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先用汤匙由后往前将汤舀起，汤匙的底部放在下唇的位置将汤送入口中。</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rPr>
              <a:t>13.</a:t>
            </a:r>
            <a:r>
              <a:rPr lang="zh-CN" altLang="en-US" sz="1800" dirty="0">
                <a:solidFill>
                  <a:schemeClr val="bg1">
                    <a:lumMod val="50000"/>
                  </a:schemeClr>
                </a:solidFill>
                <a:latin typeface="黑体" panose="02010600030101010101" charset="-122"/>
                <a:ea typeface="黑体" panose="02010600030101010101" charset="-122"/>
              </a:rPr>
              <a:t>面包的吃法</a:t>
            </a:r>
            <a:endParaRPr lang="zh-CN" altLang="en-US" sz="1800" dirty="0">
              <a:solidFill>
                <a:schemeClr val="bg1">
                  <a:lumMod val="50000"/>
                </a:schemeClr>
              </a:solidFill>
              <a:latin typeface="黑体" panose="02010600030101010101" charset="-122"/>
              <a:ea typeface="黑体" panose="02010600030101010101"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先用两手撕成小块儿，再用左手拿来吃。</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rPr>
              <a:t>14.</a:t>
            </a:r>
            <a:r>
              <a:rPr lang="zh-CN" altLang="en-US" sz="1800" dirty="0">
                <a:solidFill>
                  <a:schemeClr val="bg1">
                    <a:lumMod val="50000"/>
                  </a:schemeClr>
                </a:solidFill>
                <a:latin typeface="黑体" panose="02010600030101010101" charset="-122"/>
                <a:ea typeface="黑体" panose="02010600030101010101" charset="-122"/>
              </a:rPr>
              <a:t>鱼的吃法</a:t>
            </a:r>
            <a:endParaRPr lang="zh-CN" altLang="en-US" sz="1800" dirty="0">
              <a:solidFill>
                <a:schemeClr val="bg1">
                  <a:lumMod val="50000"/>
                </a:schemeClr>
              </a:solidFill>
              <a:latin typeface="黑体" panose="02010600030101010101" charset="-122"/>
              <a:ea typeface="黑体" panose="02010600030101010101"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首先用刀在鱼鳃附近刺一条直线，刀尖不要刺透，刺入一半即可。然后将鱼的上半身挑开后，从头开始，将刀叉在骨头下方，往鱼尾方向划开，把针骨剔掉并挪到盘子的一角。最后再把鱼尾切掉。由左至右，边切边吃。</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rPr>
              <a:t>15.</a:t>
            </a:r>
            <a:r>
              <a:rPr lang="zh-CN" altLang="en-US" sz="1800" dirty="0">
                <a:solidFill>
                  <a:schemeClr val="bg1">
                    <a:lumMod val="50000"/>
                  </a:schemeClr>
                </a:solidFill>
                <a:latin typeface="黑体" panose="02010600030101010101" charset="-122"/>
                <a:ea typeface="黑体" panose="02010600030101010101" charset="-122"/>
              </a:rPr>
              <a:t>刀叉的使用方法</a:t>
            </a:r>
            <a:endParaRPr lang="zh-CN" altLang="en-US" sz="1800" dirty="0">
              <a:solidFill>
                <a:schemeClr val="bg1">
                  <a:lumMod val="50000"/>
                </a:schemeClr>
              </a:solidFill>
              <a:latin typeface="黑体" panose="02010600030101010101" charset="-122"/>
              <a:ea typeface="黑体" panose="02010600030101010101"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基本原则是右手持刀或汤匙，左手拿叉。</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rPr>
              <a:t>16.</a:t>
            </a:r>
            <a:r>
              <a:rPr lang="zh-CN" altLang="en-US" sz="1800" dirty="0">
                <a:solidFill>
                  <a:schemeClr val="bg1">
                    <a:lumMod val="50000"/>
                  </a:schemeClr>
                </a:solidFill>
                <a:latin typeface="黑体" panose="02010600030101010101" charset="-122"/>
                <a:ea typeface="黑体" panose="02010600030101010101" charset="-122"/>
              </a:rPr>
              <a:t>略事休息时，刀叉的摆法</a:t>
            </a:r>
            <a:endParaRPr lang="zh-CN" altLang="en-US" sz="1800" dirty="0">
              <a:solidFill>
                <a:schemeClr val="bg1">
                  <a:lumMod val="50000"/>
                </a:schemeClr>
              </a:solidFill>
              <a:latin typeface="黑体" panose="02010600030101010101" charset="-122"/>
              <a:ea typeface="黑体" panose="02010600030101010101"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如果吃到一半想放下刀叉略事休息，应把刀叉以八字形状摆在盘子中央。</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 name="TextBox 97"/>
          <p:cNvSpPr txBox="1">
            <a:spLocks noChangeArrowheads="1"/>
          </p:cNvSpPr>
          <p:nvPr/>
        </p:nvSpPr>
        <p:spPr bwMode="auto">
          <a:xfrm>
            <a:off x="6064250" y="333375"/>
            <a:ext cx="1964055"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第八章  宴请礼仪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8130540" y="1956435"/>
            <a:ext cx="551815" cy="3183255"/>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正规的西餐礼仪</a:t>
            </a:r>
            <a:endParaRPr lang="zh-CN" altLang="en-US" sz="2400" b="1" kern="0" spc="200" dirty="0">
              <a:solidFill>
                <a:srgbClr val="00C4F0"/>
              </a:solidFill>
              <a:latin typeface="黑体" panose="02010600030101010101" charset="-122"/>
              <a:ea typeface="黑体" panose="02010600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8.1  </a:t>
            </a:r>
            <a:r>
              <a:rPr lang="zh-CN" altLang="en-US" sz="2400" b="1">
                <a:solidFill>
                  <a:srgbClr val="00B0F0"/>
                </a:solidFill>
                <a:latin typeface="微软雅黑" panose="020B0503020204020204" pitchFamily="34" charset="-122"/>
              </a:rPr>
              <a:t>宴会礼仪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1</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890270" y="1290955"/>
            <a:ext cx="7015480" cy="4615815"/>
          </a:xfrm>
          <a:prstGeom prst="rect">
            <a:avLst/>
          </a:prstGeom>
          <a:noFill/>
        </p:spPr>
        <p:txBody>
          <a:bodyPr wrap="square">
            <a:spAutoFit/>
          </a:bodyPr>
          <a:p>
            <a:pPr indent="457200">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rPr>
              <a:t>1.</a:t>
            </a:r>
            <a:r>
              <a:rPr lang="zh-CN" altLang="en-US" sz="1800" dirty="0">
                <a:solidFill>
                  <a:schemeClr val="bg1">
                    <a:lumMod val="50000"/>
                  </a:schemeClr>
                </a:solidFill>
                <a:latin typeface="黑体" panose="02010600030101010101" charset="-122"/>
                <a:ea typeface="黑体" panose="02010600030101010101" charset="-122"/>
              </a:rPr>
              <a:t>中国古今餐桌礼仪</a:t>
            </a:r>
            <a:endParaRPr lang="zh-CN" altLang="en-US" sz="1800" dirty="0">
              <a:solidFill>
                <a:schemeClr val="bg1">
                  <a:lumMod val="50000"/>
                </a:schemeClr>
              </a:solidFill>
              <a:latin typeface="黑体" panose="02010600030101010101" charset="-122"/>
              <a:ea typeface="黑体" panose="02010600030101010101"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至少在周代，饮食礼仪已形成了一套相当完善的制度，汉族传统的古代宴饮礼仪，自有一套程序。清代受西餐传入的影响，一些西餐礼仪也被引进。现代较为流行的中餐宴饮礼仪是在继承传统与参考国外礼仪的基础上发展而来的。</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rPr>
              <a:t>2.</a:t>
            </a:r>
            <a:r>
              <a:rPr lang="zh-CN" altLang="en-US" sz="1800" dirty="0">
                <a:solidFill>
                  <a:schemeClr val="bg1">
                    <a:lumMod val="50000"/>
                  </a:schemeClr>
                </a:solidFill>
                <a:latin typeface="黑体" panose="02010600030101010101" charset="-122"/>
                <a:ea typeface="黑体" panose="02010600030101010101" charset="-122"/>
              </a:rPr>
              <a:t>中国餐桌礼仪入门</a:t>
            </a:r>
            <a:endParaRPr lang="zh-CN" altLang="en-US" sz="1800" dirty="0">
              <a:solidFill>
                <a:schemeClr val="bg1">
                  <a:lumMod val="50000"/>
                </a:schemeClr>
              </a:solidFill>
              <a:latin typeface="黑体" panose="02010600030101010101" charset="-122"/>
              <a:ea typeface="黑体" panose="02010600030101010101"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主人必须注意不可叫客人坐在靠近上菜的座位，此为一大忌。必须等到所有人到齐才可以开始进餐活动——即使有人迟到也要等。在正式宴席上，菜式的吃法很像放映的幻灯片，每一次一道菜。除了汤之外，席上一切食物都用筷子夹取。一席中式餐饮如果没有茶便称不上正式了。当人家为你斟茶时，礼节上应该用手指轻敲桌子，这样做是对斟茶者表示感谢和敬意。</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 name="TextBox 97"/>
          <p:cNvSpPr txBox="1">
            <a:spLocks noChangeArrowheads="1"/>
          </p:cNvSpPr>
          <p:nvPr/>
        </p:nvSpPr>
        <p:spPr bwMode="auto">
          <a:xfrm>
            <a:off x="6064250" y="333375"/>
            <a:ext cx="1964055"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第八章  宴请礼仪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8130540" y="1956435"/>
            <a:ext cx="551815" cy="3183255"/>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餐桌礼仪</a:t>
            </a:r>
            <a:endParaRPr lang="zh-CN" altLang="en-US" sz="2400" b="1" kern="0" spc="200" dirty="0">
              <a:solidFill>
                <a:srgbClr val="00C4F0"/>
              </a:solidFill>
              <a:latin typeface="黑体" panose="02010600030101010101" charset="-122"/>
              <a:ea typeface="黑体" panose="02010600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8.1  </a:t>
            </a:r>
            <a:r>
              <a:rPr lang="zh-CN" altLang="en-US" sz="2400" b="1">
                <a:solidFill>
                  <a:srgbClr val="00B0F0"/>
                </a:solidFill>
                <a:latin typeface="微软雅黑" panose="020B0503020204020204" pitchFamily="34" charset="-122"/>
              </a:rPr>
              <a:t>宴会礼仪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1</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890270" y="1290955"/>
            <a:ext cx="7015480" cy="4246245"/>
          </a:xfrm>
          <a:prstGeom prst="rect">
            <a:avLst/>
          </a:prstGeom>
          <a:noFill/>
        </p:spPr>
        <p:txBody>
          <a:bodyPr wrap="square">
            <a:spAutoFit/>
          </a:bodyPr>
          <a:p>
            <a:pPr indent="457200">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rPr>
              <a:t>3.</a:t>
            </a:r>
            <a:r>
              <a:rPr lang="zh-CN" altLang="en-US" sz="1800" dirty="0">
                <a:solidFill>
                  <a:schemeClr val="bg1">
                    <a:lumMod val="50000"/>
                  </a:schemeClr>
                </a:solidFill>
                <a:latin typeface="黑体" panose="02010600030101010101" charset="-122"/>
                <a:ea typeface="黑体" panose="02010600030101010101" charset="-122"/>
              </a:rPr>
              <a:t>餐桌基本礼仪</a:t>
            </a:r>
            <a:endParaRPr lang="zh-CN" altLang="en-US" sz="1800" dirty="0">
              <a:solidFill>
                <a:schemeClr val="bg1">
                  <a:lumMod val="50000"/>
                </a:schemeClr>
              </a:solidFill>
              <a:latin typeface="黑体" panose="02010600030101010101" charset="-122"/>
              <a:ea typeface="黑体" panose="02010600030101010101"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（1）用餐俗例</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（2）餐桌摆设</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（3）怎样叫一顿中式饭</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（4）吃的方式</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（5）菜肴</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（6）饮料</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gn="l">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rPr>
              <a:t>4.中西方饮食文化之差异</a:t>
            </a:r>
            <a:endParaRPr lang="zh-CN" altLang="en-US" sz="1800" b="1" dirty="0">
              <a:solidFill>
                <a:schemeClr val="bg1">
                  <a:lumMod val="50000"/>
                </a:schemeClr>
              </a:solidFill>
              <a:latin typeface="黑体" panose="02010600030101010101" charset="-122"/>
              <a:ea typeface="黑体" panose="02010600030101010101" charset="-122"/>
            </a:endParaRPr>
          </a:p>
          <a:p>
            <a:pPr indent="457200" algn="l">
              <a:lnSpc>
                <a:spcPct val="150000"/>
              </a:lnSpc>
              <a:spcBef>
                <a:spcPts val="0"/>
              </a:spcBef>
              <a:spcAft>
                <a:spcPts val="0"/>
              </a:spcAft>
              <a:buNone/>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（1）中国餐桌上的礼仪</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gn="l">
              <a:lnSpc>
                <a:spcPct val="150000"/>
              </a:lnSpc>
              <a:spcBef>
                <a:spcPts val="0"/>
              </a:spcBef>
              <a:spcAft>
                <a:spcPts val="0"/>
              </a:spcAft>
              <a:buNone/>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（2）其他餐桌礼仪</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gn="l">
              <a:lnSpc>
                <a:spcPct val="150000"/>
              </a:lnSpc>
              <a:spcBef>
                <a:spcPts val="0"/>
              </a:spcBef>
              <a:spcAft>
                <a:spcPts val="0"/>
              </a:spcAft>
              <a:buNone/>
              <a:defRPr/>
            </a:pP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 name="TextBox 97"/>
          <p:cNvSpPr txBox="1">
            <a:spLocks noChangeArrowheads="1"/>
          </p:cNvSpPr>
          <p:nvPr/>
        </p:nvSpPr>
        <p:spPr bwMode="auto">
          <a:xfrm>
            <a:off x="6064250" y="333375"/>
            <a:ext cx="1964055"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第八章  宴请礼仪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8130540" y="1956435"/>
            <a:ext cx="551815" cy="3183255"/>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餐桌礼仪</a:t>
            </a:r>
            <a:endParaRPr lang="zh-CN" altLang="en-US" sz="2400" b="1" kern="0" spc="200" dirty="0">
              <a:solidFill>
                <a:srgbClr val="00C4F0"/>
              </a:solidFill>
              <a:latin typeface="黑体" panose="02010600030101010101" charset="-122"/>
              <a:ea typeface="黑体" panose="02010600030101010101" charset="-122"/>
            </a:endParaRPr>
          </a:p>
        </p:txBody>
      </p:sp>
      <p:pic>
        <p:nvPicPr>
          <p:cNvPr id="2" name="图片 1" descr="timg"/>
          <p:cNvPicPr>
            <a:picLocks noChangeAspect="1"/>
          </p:cNvPicPr>
          <p:nvPr/>
        </p:nvPicPr>
        <p:blipFill>
          <a:blip r:embed="rId1"/>
          <a:stretch>
            <a:fillRect/>
          </a:stretch>
        </p:blipFill>
        <p:spPr>
          <a:xfrm>
            <a:off x="4286250" y="1956435"/>
            <a:ext cx="3255010" cy="25393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8.2  </a:t>
            </a:r>
            <a:r>
              <a:rPr lang="zh-CN" altLang="en-US" sz="2400" b="1">
                <a:solidFill>
                  <a:srgbClr val="00B0F0"/>
                </a:solidFill>
                <a:latin typeface="微软雅黑" panose="020B0503020204020204" pitchFamily="34" charset="-122"/>
              </a:rPr>
              <a:t>茶话会礼仪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2</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890270" y="1290955"/>
            <a:ext cx="7015480" cy="2676525"/>
          </a:xfrm>
          <a:prstGeom prst="rect">
            <a:avLst/>
          </a:prstGeom>
          <a:noFill/>
        </p:spPr>
        <p:txBody>
          <a:bodyPr wrap="square">
            <a:spAutoFit/>
          </a:bodyPr>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所谓茶话会，在商界主要是指意在联络老朋友、结交新朋友的具有对外联络和进行招待性质的社交性集会。</a:t>
            </a:r>
            <a:r>
              <a:rPr lang="zh-CN" altLang="en-US" sz="1600" dirty="0">
                <a:solidFill>
                  <a:srgbClr val="00CCFF"/>
                </a:solidFill>
                <a:latin typeface="微软雅黑" panose="020B0503020204020204" pitchFamily="34" charset="-122"/>
                <a:ea typeface="微软雅黑" panose="020B0503020204020204" pitchFamily="34" charset="-122"/>
              </a:rPr>
              <a:t>茶话会礼仪</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特指有关商界单位召开茶话会时所应遵守的礼仪规范。主要涉及会议的主题、来宾的确定、时空的选择、座次的安排、茶点的准备、会议的议程、现场的发言等几个方面。</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商务礼仪规定，在茶话会上，为与会者所提供的茶点，应当被定位为配角。在选择茶具时，最好先用陶瓷器皿，并且讲究茶杯、茶碗、茶壶成套。还可以为与会者略备一些点心、水果或是地方风味小吃。</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 name="TextBox 97"/>
          <p:cNvSpPr txBox="1">
            <a:spLocks noChangeArrowheads="1"/>
          </p:cNvSpPr>
          <p:nvPr/>
        </p:nvSpPr>
        <p:spPr bwMode="auto">
          <a:xfrm>
            <a:off x="6064250" y="333375"/>
            <a:ext cx="1964055"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第八章  宴请礼仪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8130540" y="1956435"/>
            <a:ext cx="551815" cy="3183255"/>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茶话会礼仪</a:t>
            </a:r>
            <a:endParaRPr lang="zh-CN" altLang="en-US" sz="2400" b="1" kern="0" spc="200" dirty="0">
              <a:solidFill>
                <a:srgbClr val="00C4F0"/>
              </a:solidFill>
              <a:latin typeface="黑体" panose="02010600030101010101" charset="-122"/>
              <a:ea typeface="黑体" panose="02010600030101010101" charset="-122"/>
            </a:endParaRPr>
          </a:p>
        </p:txBody>
      </p:sp>
      <p:pic>
        <p:nvPicPr>
          <p:cNvPr id="2" name="图片 1" descr="timg"/>
          <p:cNvPicPr>
            <a:picLocks noChangeAspect="1"/>
          </p:cNvPicPr>
          <p:nvPr/>
        </p:nvPicPr>
        <p:blipFill>
          <a:blip r:embed="rId1"/>
          <a:srcRect l="407" b="4121"/>
          <a:stretch>
            <a:fillRect/>
          </a:stretch>
        </p:blipFill>
        <p:spPr>
          <a:xfrm>
            <a:off x="3004820" y="3952875"/>
            <a:ext cx="3134995" cy="24288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8.2  </a:t>
            </a:r>
            <a:r>
              <a:rPr lang="zh-CN" altLang="en-US" sz="2400" b="1">
                <a:solidFill>
                  <a:srgbClr val="00B0F0"/>
                </a:solidFill>
                <a:latin typeface="微软雅黑" panose="020B0503020204020204" pitchFamily="34" charset="-122"/>
              </a:rPr>
              <a:t>茶话会礼仪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2</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890270" y="1290955"/>
            <a:ext cx="7015480" cy="4523105"/>
          </a:xfrm>
          <a:prstGeom prst="rect">
            <a:avLst/>
          </a:prstGeom>
          <a:noFill/>
        </p:spPr>
        <p:txBody>
          <a:bodyPr wrap="square">
            <a:spAutoFit/>
          </a:bodyPr>
          <a:p>
            <a:pPr indent="457200">
              <a:lnSpc>
                <a:spcPct val="150000"/>
              </a:lnSpc>
              <a:spcBef>
                <a:spcPts val="0"/>
              </a:spcBef>
              <a:spcAft>
                <a:spcPts val="0"/>
              </a:spcAft>
              <a:defRPr/>
            </a:pPr>
            <a:r>
              <a:rPr lang="zh-CN" altLang="en-US" sz="1600" dirty="0">
                <a:solidFill>
                  <a:srgbClr val="00CCFF"/>
                </a:solidFill>
                <a:latin typeface="微软雅黑" panose="020B0503020204020204" pitchFamily="34" charset="-122"/>
                <a:ea typeface="微软雅黑" panose="020B0503020204020204" pitchFamily="34" charset="-122"/>
                <a:sym typeface="+mn-ea"/>
              </a:rPr>
              <a:t>非正式的茶话会</a:t>
            </a: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rPr>
              <a:t>一般是民间自发组织或形成的，如一伙熟人聚在一起聊天，这家主人自然会给每人敬一杯茶，大家边说边喝，热热闹闹，热气腾腾。</a:t>
            </a:r>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457200">
              <a:lnSpc>
                <a:spcPct val="150000"/>
              </a:lnSpc>
              <a:spcBef>
                <a:spcPts val="0"/>
              </a:spcBef>
              <a:spcAft>
                <a:spcPts val="0"/>
              </a:spcAft>
              <a:defRPr/>
            </a:pPr>
            <a:r>
              <a:rPr lang="zh-CN" altLang="en-US" sz="1600" dirty="0">
                <a:solidFill>
                  <a:srgbClr val="00CCFF"/>
                </a:solidFill>
                <a:latin typeface="微软雅黑" panose="020B0503020204020204" pitchFamily="34" charset="-122"/>
                <a:ea typeface="微软雅黑" panose="020B0503020204020204" pitchFamily="34" charset="-122"/>
              </a:rPr>
              <a:t>正式茶话会</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简便易行，在服饰上也没有严格规定或特殊要求。</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正式茶话会有主办人和有关领导。主办人要负责对来宾的迎送招呼，主持会议；有关领导也常常以一个普通与会者的身份发言。茶话会不排座次，宾主可以随意交谈。举办茶话会首先应备好茶叶。</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茶话会一般设主持人。茶话会开始时，一般由主办人致辞，讲话应开宗明义地说明茶话会的宗旨，还要介绍与会单位代表或个人，为交际和谈话创造适宜的气氛。</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茶话会不带任务，但追求气氛与聚会的效果。与会者通过交谈、畅叙，加之以坐在一起喝茶时共同创造的氛围，来感受他人的思想感情，增进互相间的了解和友谊。</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 name="TextBox 97"/>
          <p:cNvSpPr txBox="1">
            <a:spLocks noChangeArrowheads="1"/>
          </p:cNvSpPr>
          <p:nvPr/>
        </p:nvSpPr>
        <p:spPr bwMode="auto">
          <a:xfrm>
            <a:off x="6064250" y="333375"/>
            <a:ext cx="1964055"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第八章  宴请礼仪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8130540" y="1956435"/>
            <a:ext cx="551815" cy="3183255"/>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参加茶话会的礼仪</a:t>
            </a:r>
            <a:endParaRPr lang="zh-CN" altLang="en-US" sz="2400" b="1" kern="0" spc="200" dirty="0">
              <a:solidFill>
                <a:srgbClr val="00C4F0"/>
              </a:solidFill>
              <a:latin typeface="黑体" panose="02010600030101010101" charset="-122"/>
              <a:ea typeface="黑体" panose="02010600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8.2  </a:t>
            </a:r>
            <a:r>
              <a:rPr lang="zh-CN" altLang="en-US" sz="2400" b="1">
                <a:solidFill>
                  <a:srgbClr val="00B0F0"/>
                </a:solidFill>
                <a:latin typeface="微软雅黑" panose="020B0503020204020204" pitchFamily="34" charset="-122"/>
              </a:rPr>
              <a:t>茶话会礼仪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2</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782320" y="1165860"/>
            <a:ext cx="7015480" cy="5215890"/>
          </a:xfrm>
          <a:prstGeom prst="rect">
            <a:avLst/>
          </a:prstGeom>
          <a:noFill/>
        </p:spPr>
        <p:txBody>
          <a:bodyPr wrap="square">
            <a:spAutoFit/>
          </a:bodyPr>
          <a:p>
            <a:pPr indent="457200">
              <a:lnSpc>
                <a:spcPct val="150000"/>
              </a:lnSpc>
              <a:spcBef>
                <a:spcPts val="0"/>
              </a:spcBef>
              <a:spcAft>
                <a:spcPts val="0"/>
              </a:spcAft>
              <a:defRPr/>
            </a:pPr>
            <a:r>
              <a:rPr lang="en-US" altLang="zh-CN" sz="1800" b="1" dirty="0">
                <a:solidFill>
                  <a:schemeClr val="bg1">
                    <a:lumMod val="50000"/>
                  </a:schemeClr>
                </a:solidFill>
                <a:latin typeface="黑体" panose="02010600030101010101" charset="-122"/>
                <a:ea typeface="黑体" panose="02010600030101010101" charset="-122"/>
              </a:rPr>
              <a:t>1.</a:t>
            </a:r>
            <a:r>
              <a:rPr lang="zh-CN" altLang="en-US" sz="1800" dirty="0">
                <a:solidFill>
                  <a:schemeClr val="bg1">
                    <a:lumMod val="50000"/>
                  </a:schemeClr>
                </a:solidFill>
                <a:latin typeface="黑体" panose="02010600030101010101" charset="-122"/>
                <a:ea typeface="黑体" panose="02010600030101010101" charset="-122"/>
              </a:rPr>
              <a:t>主题大致可分为三类</a:t>
            </a:r>
            <a:endParaRPr lang="zh-CN" altLang="en-US" sz="1800" dirty="0">
              <a:solidFill>
                <a:schemeClr val="bg1">
                  <a:lumMod val="50000"/>
                </a:schemeClr>
              </a:solidFill>
              <a:latin typeface="黑体" panose="02010600030101010101" charset="-122"/>
              <a:ea typeface="黑体" panose="02010600030101010101" charset="-122"/>
            </a:endParaRPr>
          </a:p>
          <a:p>
            <a:pPr indent="457200">
              <a:lnSpc>
                <a:spcPct val="150000"/>
              </a:lnSpc>
              <a:spcBef>
                <a:spcPts val="0"/>
              </a:spcBef>
              <a:spcAft>
                <a:spcPts val="0"/>
              </a:spcAft>
              <a:defRPr/>
            </a:pPr>
            <a:r>
              <a:rPr lang="zh-CN" altLang="en-US" sz="1400" dirty="0">
                <a:solidFill>
                  <a:schemeClr val="bg1">
                    <a:lumMod val="50000"/>
                  </a:schemeClr>
                </a:solidFill>
                <a:latin typeface="微软雅黑" panose="020B0503020204020204" pitchFamily="34" charset="-122"/>
              </a:rPr>
              <a:t>（</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1</a:t>
            </a:r>
            <a:r>
              <a:rPr lang="zh-CN" altLang="en-US" sz="1400" dirty="0">
                <a:solidFill>
                  <a:schemeClr val="bg1">
                    <a:lumMod val="50000"/>
                  </a:schemeClr>
                </a:solidFill>
                <a:latin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以联谊为主题；</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400" dirty="0">
                <a:solidFill>
                  <a:schemeClr val="bg1">
                    <a:lumMod val="50000"/>
                  </a:schemeClr>
                </a:solidFill>
                <a:latin typeface="微软雅黑" panose="020B0503020204020204" pitchFamily="34" charset="-122"/>
              </a:rPr>
              <a:t>（</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2</a:t>
            </a:r>
            <a:r>
              <a:rPr lang="zh-CN" altLang="en-US" sz="1400" dirty="0">
                <a:solidFill>
                  <a:schemeClr val="bg1">
                    <a:lumMod val="50000"/>
                  </a:schemeClr>
                </a:solidFill>
                <a:latin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以娱乐为主题；</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3</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）以专题为主题。</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en-US" altLang="zh-CN" sz="1800" b="1" dirty="0">
                <a:solidFill>
                  <a:schemeClr val="bg1">
                    <a:lumMod val="50000"/>
                  </a:schemeClr>
                </a:solidFill>
                <a:latin typeface="黑体" panose="02010600030101010101" charset="-122"/>
                <a:ea typeface="黑体" panose="02010600030101010101" charset="-122"/>
              </a:rPr>
              <a:t>2.</a:t>
            </a:r>
            <a:r>
              <a:rPr lang="zh-CN" altLang="en-US" sz="1800" dirty="0">
                <a:solidFill>
                  <a:schemeClr val="bg1">
                    <a:lumMod val="50000"/>
                  </a:schemeClr>
                </a:solidFill>
                <a:latin typeface="黑体" panose="02010600030101010101" charset="-122"/>
                <a:ea typeface="黑体" panose="02010600030101010101" charset="-122"/>
              </a:rPr>
              <a:t>场地主要有</a:t>
            </a:r>
            <a:endParaRPr lang="zh-CN" altLang="en-US" sz="1800" dirty="0">
              <a:solidFill>
                <a:schemeClr val="bg1">
                  <a:lumMod val="50000"/>
                </a:schemeClr>
              </a:solidFill>
              <a:latin typeface="黑体" panose="02010600030101010101" charset="-122"/>
              <a:ea typeface="黑体" panose="02010600030101010101" charset="-122"/>
            </a:endParaRPr>
          </a:p>
          <a:p>
            <a:pPr indent="457200">
              <a:lnSpc>
                <a:spcPct val="150000"/>
              </a:lnSpc>
              <a:spcBef>
                <a:spcPts val="0"/>
              </a:spcBef>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1</a:t>
            </a:r>
            <a:r>
              <a:rPr lang="zh-CN" altLang="en-US" sz="1400" dirty="0">
                <a:solidFill>
                  <a:schemeClr val="bg1">
                    <a:lumMod val="50000"/>
                  </a:schemeClr>
                </a:solidFill>
                <a:latin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主办单位的会议厅；</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2</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）宾馆的多功能厅；</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3</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）主办单位负责人的私家客厅；</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4</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）主办单位负责人的私家庭院或露天花园；</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5</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）包场高档的营业性茶楼或茶室。</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en-US" altLang="zh-CN" sz="1800" b="1" dirty="0">
                <a:solidFill>
                  <a:schemeClr val="bg1">
                    <a:lumMod val="50000"/>
                  </a:schemeClr>
                </a:solidFill>
                <a:latin typeface="黑体" panose="02010600030101010101" charset="-122"/>
                <a:ea typeface="黑体" panose="02010600030101010101" charset="-122"/>
              </a:rPr>
              <a:t>3.</a:t>
            </a:r>
            <a:r>
              <a:rPr lang="zh-CN" altLang="en-US" sz="1800" dirty="0">
                <a:solidFill>
                  <a:schemeClr val="bg1">
                    <a:lumMod val="50000"/>
                  </a:schemeClr>
                </a:solidFill>
                <a:latin typeface="黑体" panose="02010600030101010101" charset="-122"/>
                <a:ea typeface="黑体" panose="02010600030101010101" charset="-122"/>
              </a:rPr>
              <a:t>具体座次</a:t>
            </a:r>
            <a:endParaRPr lang="zh-CN" altLang="en-US" sz="1800" dirty="0">
              <a:solidFill>
                <a:schemeClr val="bg1">
                  <a:lumMod val="50000"/>
                </a:schemeClr>
              </a:solidFill>
              <a:latin typeface="黑体" panose="02010600030101010101" charset="-122"/>
              <a:ea typeface="黑体" panose="02010600030101010101" charset="-122"/>
            </a:endParaRPr>
          </a:p>
          <a:p>
            <a:pPr indent="457200">
              <a:lnSpc>
                <a:spcPct val="150000"/>
              </a:lnSpc>
              <a:spcBef>
                <a:spcPts val="0"/>
              </a:spcBef>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（1）环绕式。</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（2</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散座式。</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（3）圆桌式。</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（4）主席式。</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 name="TextBox 97"/>
          <p:cNvSpPr txBox="1">
            <a:spLocks noChangeArrowheads="1"/>
          </p:cNvSpPr>
          <p:nvPr/>
        </p:nvSpPr>
        <p:spPr bwMode="auto">
          <a:xfrm>
            <a:off x="6064250" y="333375"/>
            <a:ext cx="1964055"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第八章  宴请礼仪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8130540" y="1956435"/>
            <a:ext cx="551815" cy="3183255"/>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茶话会礼仪基本知识</a:t>
            </a:r>
            <a:endParaRPr lang="zh-CN" altLang="en-US" sz="2400" b="1" kern="0" spc="200" dirty="0">
              <a:solidFill>
                <a:srgbClr val="00C4F0"/>
              </a:solidFill>
              <a:latin typeface="黑体" panose="02010600030101010101" charset="-122"/>
              <a:ea typeface="黑体" panose="02010600030101010101" charset="-122"/>
            </a:endParaRPr>
          </a:p>
        </p:txBody>
      </p:sp>
      <p:pic>
        <p:nvPicPr>
          <p:cNvPr id="2" name="图片 1" descr="timg"/>
          <p:cNvPicPr>
            <a:picLocks noChangeAspect="1"/>
          </p:cNvPicPr>
          <p:nvPr/>
        </p:nvPicPr>
        <p:blipFill>
          <a:blip r:embed="rId1"/>
          <a:stretch>
            <a:fillRect/>
          </a:stretch>
        </p:blipFill>
        <p:spPr>
          <a:xfrm>
            <a:off x="4778375" y="2140585"/>
            <a:ext cx="3019425" cy="19164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8.3  </a:t>
            </a:r>
            <a:r>
              <a:rPr lang="zh-CN" altLang="en-US" sz="2400" b="1">
                <a:solidFill>
                  <a:srgbClr val="00B0F0"/>
                </a:solidFill>
                <a:latin typeface="微软雅黑" panose="020B0503020204020204" pitchFamily="34" charset="-122"/>
              </a:rPr>
              <a:t>招待会礼仪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3</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971550" y="2044700"/>
            <a:ext cx="7015480" cy="2768600"/>
          </a:xfrm>
          <a:prstGeom prst="rect">
            <a:avLst/>
          </a:prstGeom>
          <a:noFill/>
        </p:spPr>
        <p:txBody>
          <a:bodyPr wrap="square">
            <a:spAutoFit/>
          </a:bodyPr>
          <a:p>
            <a:pPr indent="457200">
              <a:lnSpc>
                <a:spcPct val="150000"/>
              </a:lnSpc>
              <a:spcBef>
                <a:spcPts val="0"/>
              </a:spcBef>
              <a:spcAft>
                <a:spcPts val="0"/>
              </a:spcAft>
              <a:defRPr/>
            </a:pPr>
            <a:r>
              <a:rPr sz="1800" b="1" dirty="0">
                <a:solidFill>
                  <a:schemeClr val="bg1">
                    <a:lumMod val="50000"/>
                  </a:schemeClr>
                </a:solidFill>
                <a:latin typeface="黑体" panose="02010600030101010101" charset="-122"/>
                <a:ea typeface="黑体" panose="02010600030101010101" charset="-122"/>
              </a:rPr>
              <a:t>1.</a:t>
            </a:r>
            <a:r>
              <a:rPr sz="1800" dirty="0">
                <a:solidFill>
                  <a:schemeClr val="bg1">
                    <a:lumMod val="50000"/>
                  </a:schemeClr>
                </a:solidFill>
                <a:latin typeface="黑体" panose="02010600030101010101" charset="-122"/>
                <a:ea typeface="黑体" panose="02010600030101010101" charset="-122"/>
              </a:rPr>
              <a:t>冷餐会</a:t>
            </a:r>
            <a:endParaRPr sz="1800" dirty="0">
              <a:solidFill>
                <a:schemeClr val="bg1">
                  <a:lumMod val="50000"/>
                </a:schemeClr>
              </a:solidFill>
              <a:latin typeface="黑体" panose="02010600030101010101" charset="-122"/>
              <a:ea typeface="黑体" panose="02010600030101010101"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以此种宴请形式的特点是不排席位，菜肴以冷食为主，也可冷、热兼备，连同餐具一起陈设在餐桌上，供客人自取。</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sz="1800" b="1" dirty="0">
                <a:solidFill>
                  <a:schemeClr val="bg1">
                    <a:lumMod val="50000"/>
                  </a:schemeClr>
                </a:solidFill>
                <a:latin typeface="黑体" panose="02010600030101010101" charset="-122"/>
                <a:ea typeface="黑体" panose="02010600030101010101" charset="-122"/>
              </a:rPr>
              <a:t>2.</a:t>
            </a:r>
            <a:r>
              <a:rPr sz="1800" dirty="0">
                <a:solidFill>
                  <a:schemeClr val="bg1">
                    <a:lumMod val="50000"/>
                  </a:schemeClr>
                </a:solidFill>
                <a:latin typeface="黑体" panose="02010600030101010101" charset="-122"/>
                <a:ea typeface="黑体" panose="02010600030101010101" charset="-122"/>
              </a:rPr>
              <a:t>酒会</a:t>
            </a:r>
            <a:endParaRPr sz="1800" dirty="0">
              <a:solidFill>
                <a:schemeClr val="bg1">
                  <a:lumMod val="50000"/>
                </a:schemeClr>
              </a:solidFill>
              <a:latin typeface="黑体" panose="02010600030101010101" charset="-122"/>
              <a:ea typeface="黑体" panose="02010600030101010101" charset="-122"/>
            </a:endParaRPr>
          </a:p>
          <a:p>
            <a:pPr indent="457200" algn="l">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酒会又称鸡尾酒会，较为活泼，便于广泛交谈接触。招待品以酒水为主，略备小吃，不设座椅，仅置小桌或茶椅，以便客人随意走动。酒会举行的时间亦较灵活，中午、下午、晚上均可。</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 name="TextBox 97"/>
          <p:cNvSpPr txBox="1">
            <a:spLocks noChangeArrowheads="1"/>
          </p:cNvSpPr>
          <p:nvPr/>
        </p:nvSpPr>
        <p:spPr bwMode="auto">
          <a:xfrm>
            <a:off x="6064250" y="333375"/>
            <a:ext cx="1964055"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第八章  宴请礼仪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8130540" y="1956435"/>
            <a:ext cx="551815" cy="3183255"/>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招待会类别</a:t>
            </a:r>
            <a:endParaRPr lang="zh-CN" altLang="en-US" sz="2400" b="1" kern="0" spc="200" dirty="0">
              <a:solidFill>
                <a:srgbClr val="00C4F0"/>
              </a:solidFill>
              <a:latin typeface="黑体" panose="02010600030101010101" charset="-122"/>
              <a:ea typeface="黑体" panose="02010600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custDataLst>
              <p:tags r:id="rId1"/>
            </p:custDataLst>
          </p:nvPr>
        </p:nvSpPr>
        <p:spPr>
          <a:xfrm>
            <a:off x="955675" y="344170"/>
            <a:ext cx="4027170" cy="757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Autofit/>
          </a:bodyPr>
          <a:lstStyle>
            <a:defPPr>
              <a:defRPr lang="zh-CN"/>
            </a:defPPr>
            <a:lvl1pPr>
              <a:spcBef>
                <a:spcPct val="0"/>
              </a:spcBef>
              <a:buFontTx/>
              <a:buNone/>
              <a:defRPr sz="4400" b="1">
                <a:solidFill>
                  <a:schemeClr val="accent1"/>
                </a:solidFill>
                <a:latin typeface="微软雅黑" panose="020B0503020204020204" pitchFamily="34" charset="-122"/>
                <a:ea typeface="微软雅黑" panose="020B0503020204020204" pitchFamily="34" charset="-122"/>
              </a:defRPr>
            </a:lvl1pPr>
            <a:lvl2pPr marL="742950" indent="-285750">
              <a:lnSpc>
                <a:spcPct val="90000"/>
              </a:lnSpc>
              <a:spcBef>
                <a:spcPts val="375"/>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9pPr>
          </a:lstStyle>
          <a:p>
            <a:pPr eaLnBrk="1" latinLnBrk="0" hangingPunct="1">
              <a:lnSpc>
                <a:spcPct val="100000"/>
              </a:lnSpc>
            </a:pPr>
            <a:r>
              <a:rPr lang="zh-CN" altLang="en-US" sz="4000" dirty="0" smtClean="0">
                <a:solidFill>
                  <a:srgbClr val="00B0F0"/>
                </a:solidFill>
                <a:latin typeface="+mj-lt"/>
                <a:ea typeface="+mj-ea"/>
                <a:cs typeface="+mj-cs"/>
              </a:rPr>
              <a:t>目录</a:t>
            </a:r>
            <a:endParaRPr lang="zh-CN" altLang="en-US" sz="4000" dirty="0" smtClean="0">
              <a:solidFill>
                <a:srgbClr val="00B0F0"/>
              </a:solidFill>
              <a:latin typeface="+mj-lt"/>
              <a:ea typeface="+mj-ea"/>
              <a:cs typeface="+mj-cs"/>
            </a:endParaRPr>
          </a:p>
        </p:txBody>
      </p:sp>
      <p:sp>
        <p:nvSpPr>
          <p:cNvPr id="28" name="文本框 7"/>
          <p:cNvSpPr txBox="1">
            <a:spLocks noChangeArrowheads="1"/>
          </p:cNvSpPr>
          <p:nvPr>
            <p:custDataLst>
              <p:tags r:id="rId2"/>
            </p:custDataLst>
          </p:nvPr>
        </p:nvSpPr>
        <p:spPr bwMode="auto">
          <a:xfrm>
            <a:off x="2358436" y="1473013"/>
            <a:ext cx="601786" cy="565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a:solidFill>
                  <a:srgbClr val="FF9900"/>
                </a:solidFill>
                <a:latin typeface="+mn-lt"/>
                <a:ea typeface="+mn-ea"/>
              </a:rPr>
              <a:t>01</a:t>
            </a:r>
            <a:endParaRPr lang="en-US" altLang="zh-CN" sz="2400" b="1">
              <a:solidFill>
                <a:srgbClr val="FF9900"/>
              </a:solidFill>
              <a:latin typeface="+mn-lt"/>
              <a:ea typeface="+mn-ea"/>
            </a:endParaRPr>
          </a:p>
        </p:txBody>
      </p:sp>
      <p:cxnSp>
        <p:nvCxnSpPr>
          <p:cNvPr id="29" name="直接连接符 28"/>
          <p:cNvCxnSpPr/>
          <p:nvPr>
            <p:custDataLst>
              <p:tags r:id="rId3"/>
            </p:custDataLst>
          </p:nvPr>
        </p:nvCxnSpPr>
        <p:spPr bwMode="auto">
          <a:xfrm>
            <a:off x="3001169" y="1644243"/>
            <a:ext cx="0" cy="2233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custDataLst>
              <p:tags r:id="rId4"/>
            </p:custDataLst>
          </p:nvPr>
        </p:nvSpPr>
        <p:spPr bwMode="auto">
          <a:xfrm>
            <a:off x="3119042" y="1473013"/>
            <a:ext cx="3563062" cy="565803"/>
          </a:xfrm>
          <a:prstGeom prst="rect">
            <a:avLst/>
          </a:prstGeom>
          <a:noFill/>
        </p:spPr>
        <p:txBody>
          <a:bodyPr anchor="ctr">
            <a:normAutofit/>
          </a:bodyPr>
          <a:lstStyle/>
          <a:p>
            <a:pPr>
              <a:defRPr/>
            </a:pPr>
            <a:r>
              <a:rPr lang="zh-CN" altLang="en-US" sz="2000" dirty="0">
                <a:solidFill>
                  <a:schemeClr val="tx1">
                    <a:lumMod val="75000"/>
                    <a:lumOff val="25000"/>
                  </a:schemeClr>
                </a:solidFill>
              </a:rPr>
              <a:t>社交礼仪概述</a:t>
            </a:r>
            <a:endParaRPr lang="zh-CN" altLang="en-US" sz="2000" dirty="0">
              <a:solidFill>
                <a:schemeClr val="tx1">
                  <a:lumMod val="75000"/>
                  <a:lumOff val="25000"/>
                </a:schemeClr>
              </a:solidFill>
            </a:endParaRPr>
          </a:p>
        </p:txBody>
      </p:sp>
      <p:sp>
        <p:nvSpPr>
          <p:cNvPr id="31" name="燕尾形 30"/>
          <p:cNvSpPr/>
          <p:nvPr>
            <p:custDataLst>
              <p:tags r:id="rId5"/>
            </p:custDataLst>
          </p:nvPr>
        </p:nvSpPr>
        <p:spPr>
          <a:xfrm>
            <a:off x="2070571" y="1611982"/>
            <a:ext cx="287865" cy="287865"/>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0000"/>
          </a:bodyPr>
          <a:lstStyle/>
          <a:p>
            <a:pPr algn="ctr">
              <a:defRPr/>
            </a:pPr>
            <a:endParaRPr lang="zh-CN" altLang="en-US" sz="1800">
              <a:solidFill>
                <a:schemeClr val="tx1"/>
              </a:solidFill>
            </a:endParaRPr>
          </a:p>
        </p:txBody>
      </p:sp>
      <p:sp>
        <p:nvSpPr>
          <p:cNvPr id="32" name="文本框 7"/>
          <p:cNvSpPr txBox="1">
            <a:spLocks noChangeArrowheads="1"/>
          </p:cNvSpPr>
          <p:nvPr>
            <p:custDataLst>
              <p:tags r:id="rId6"/>
            </p:custDataLst>
          </p:nvPr>
        </p:nvSpPr>
        <p:spPr bwMode="auto">
          <a:xfrm>
            <a:off x="2358436" y="2051618"/>
            <a:ext cx="601786" cy="565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smtClean="0">
                <a:solidFill>
                  <a:srgbClr val="FF9900"/>
                </a:solidFill>
                <a:latin typeface="+mn-lt"/>
                <a:ea typeface="+mn-ea"/>
              </a:rPr>
              <a:t>02</a:t>
            </a:r>
            <a:endParaRPr lang="en-US" altLang="zh-CN" sz="2400" b="1" smtClean="0">
              <a:solidFill>
                <a:srgbClr val="FF9900"/>
              </a:solidFill>
              <a:latin typeface="+mn-lt"/>
              <a:ea typeface="+mn-ea"/>
            </a:endParaRPr>
          </a:p>
        </p:txBody>
      </p:sp>
      <p:cxnSp>
        <p:nvCxnSpPr>
          <p:cNvPr id="33" name="直接连接符 32"/>
          <p:cNvCxnSpPr/>
          <p:nvPr>
            <p:custDataLst>
              <p:tags r:id="rId7"/>
            </p:custDataLst>
          </p:nvPr>
        </p:nvCxnSpPr>
        <p:spPr bwMode="auto">
          <a:xfrm>
            <a:off x="3001169" y="2222848"/>
            <a:ext cx="0" cy="2233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custDataLst>
              <p:tags r:id="rId8"/>
            </p:custDataLst>
          </p:nvPr>
        </p:nvSpPr>
        <p:spPr bwMode="auto">
          <a:xfrm>
            <a:off x="3119042" y="2051618"/>
            <a:ext cx="3563062" cy="565803"/>
          </a:xfrm>
          <a:prstGeom prst="rect">
            <a:avLst/>
          </a:prstGeom>
          <a:noFill/>
        </p:spPr>
        <p:txBody>
          <a:bodyPr anchor="ctr">
            <a:normAutofit/>
          </a:bodyPr>
          <a:lstStyle/>
          <a:p>
            <a:pPr>
              <a:defRPr/>
            </a:pPr>
            <a:r>
              <a:rPr lang="zh-CN" altLang="en-US" sz="2000" dirty="0">
                <a:solidFill>
                  <a:schemeClr val="tx1">
                    <a:lumMod val="75000"/>
                    <a:lumOff val="25000"/>
                  </a:schemeClr>
                </a:solidFill>
              </a:rPr>
              <a:t>社交人员的个人礼仪</a:t>
            </a:r>
            <a:endParaRPr lang="zh-CN" altLang="en-US" sz="2000" dirty="0">
              <a:solidFill>
                <a:schemeClr val="tx1">
                  <a:lumMod val="75000"/>
                  <a:lumOff val="25000"/>
                </a:schemeClr>
              </a:solidFill>
            </a:endParaRPr>
          </a:p>
        </p:txBody>
      </p:sp>
      <p:sp>
        <p:nvSpPr>
          <p:cNvPr id="52" name="燕尾形 51"/>
          <p:cNvSpPr/>
          <p:nvPr>
            <p:custDataLst>
              <p:tags r:id="rId9"/>
            </p:custDataLst>
          </p:nvPr>
        </p:nvSpPr>
        <p:spPr>
          <a:xfrm>
            <a:off x="2070571" y="2190587"/>
            <a:ext cx="287865" cy="287865"/>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0000"/>
          </a:bodyPr>
          <a:lstStyle/>
          <a:p>
            <a:pPr algn="ctr">
              <a:defRPr/>
            </a:pPr>
            <a:endParaRPr lang="zh-CN" altLang="en-US" sz="1800">
              <a:solidFill>
                <a:schemeClr val="tx1"/>
              </a:solidFill>
            </a:endParaRPr>
          </a:p>
        </p:txBody>
      </p:sp>
      <p:sp>
        <p:nvSpPr>
          <p:cNvPr id="53" name="文本框 7"/>
          <p:cNvSpPr txBox="1">
            <a:spLocks noChangeArrowheads="1"/>
          </p:cNvSpPr>
          <p:nvPr>
            <p:custDataLst>
              <p:tags r:id="rId10"/>
            </p:custDataLst>
          </p:nvPr>
        </p:nvSpPr>
        <p:spPr bwMode="auto">
          <a:xfrm>
            <a:off x="2358436" y="2630223"/>
            <a:ext cx="601786" cy="565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smtClean="0">
                <a:solidFill>
                  <a:srgbClr val="FF9900"/>
                </a:solidFill>
                <a:latin typeface="+mn-lt"/>
                <a:ea typeface="+mn-ea"/>
              </a:rPr>
              <a:t>03</a:t>
            </a:r>
            <a:endParaRPr lang="en-US" altLang="zh-CN" sz="2400" b="1" smtClean="0">
              <a:solidFill>
                <a:srgbClr val="FF9900"/>
              </a:solidFill>
              <a:latin typeface="+mn-lt"/>
              <a:ea typeface="+mn-ea"/>
            </a:endParaRPr>
          </a:p>
        </p:txBody>
      </p:sp>
      <p:cxnSp>
        <p:nvCxnSpPr>
          <p:cNvPr id="54" name="直接连接符 53"/>
          <p:cNvCxnSpPr/>
          <p:nvPr>
            <p:custDataLst>
              <p:tags r:id="rId11"/>
            </p:custDataLst>
          </p:nvPr>
        </p:nvCxnSpPr>
        <p:spPr bwMode="auto">
          <a:xfrm>
            <a:off x="3001169" y="2801453"/>
            <a:ext cx="0" cy="2233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5" name="文本框 54"/>
          <p:cNvSpPr txBox="1"/>
          <p:nvPr>
            <p:custDataLst>
              <p:tags r:id="rId12"/>
            </p:custDataLst>
          </p:nvPr>
        </p:nvSpPr>
        <p:spPr bwMode="auto">
          <a:xfrm>
            <a:off x="3102532" y="2630223"/>
            <a:ext cx="3563062" cy="565803"/>
          </a:xfrm>
          <a:prstGeom prst="rect">
            <a:avLst/>
          </a:prstGeom>
          <a:noFill/>
        </p:spPr>
        <p:txBody>
          <a:bodyPr anchor="ctr">
            <a:normAutofit/>
          </a:bodyPr>
          <a:lstStyle/>
          <a:p>
            <a:pPr>
              <a:defRPr/>
            </a:pPr>
            <a:r>
              <a:rPr lang="zh-CN" altLang="en-US" sz="2000" dirty="0">
                <a:solidFill>
                  <a:schemeClr val="tx1">
                    <a:lumMod val="75000"/>
                    <a:lumOff val="25000"/>
                  </a:schemeClr>
                </a:solidFill>
              </a:rPr>
              <a:t>见面礼仪</a:t>
            </a:r>
            <a:endParaRPr lang="zh-CN" altLang="en-US" sz="2000" dirty="0">
              <a:solidFill>
                <a:schemeClr val="tx1">
                  <a:lumMod val="75000"/>
                  <a:lumOff val="25000"/>
                </a:schemeClr>
              </a:solidFill>
            </a:endParaRPr>
          </a:p>
        </p:txBody>
      </p:sp>
      <p:sp>
        <p:nvSpPr>
          <p:cNvPr id="56" name="燕尾形 55"/>
          <p:cNvSpPr/>
          <p:nvPr>
            <p:custDataLst>
              <p:tags r:id="rId13"/>
            </p:custDataLst>
          </p:nvPr>
        </p:nvSpPr>
        <p:spPr>
          <a:xfrm>
            <a:off x="2070571" y="2769192"/>
            <a:ext cx="287865" cy="287865"/>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0000"/>
          </a:bodyPr>
          <a:lstStyle/>
          <a:p>
            <a:pPr algn="ctr">
              <a:defRPr/>
            </a:pPr>
            <a:endParaRPr lang="zh-CN" altLang="en-US" sz="1800">
              <a:solidFill>
                <a:schemeClr val="tx1"/>
              </a:solidFill>
            </a:endParaRPr>
          </a:p>
        </p:txBody>
      </p:sp>
      <p:sp>
        <p:nvSpPr>
          <p:cNvPr id="57" name="文本框 7"/>
          <p:cNvSpPr txBox="1">
            <a:spLocks noChangeArrowheads="1"/>
          </p:cNvSpPr>
          <p:nvPr>
            <p:custDataLst>
              <p:tags r:id="rId14"/>
            </p:custDataLst>
          </p:nvPr>
        </p:nvSpPr>
        <p:spPr bwMode="auto">
          <a:xfrm>
            <a:off x="2358436" y="3208827"/>
            <a:ext cx="601786" cy="565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smtClean="0">
                <a:solidFill>
                  <a:srgbClr val="FF9900"/>
                </a:solidFill>
                <a:latin typeface="+mn-lt"/>
                <a:ea typeface="+mn-ea"/>
              </a:rPr>
              <a:t>04</a:t>
            </a:r>
            <a:endParaRPr lang="en-US" altLang="zh-CN" sz="2400" b="1" smtClean="0">
              <a:solidFill>
                <a:srgbClr val="FF9900"/>
              </a:solidFill>
              <a:latin typeface="+mn-lt"/>
              <a:ea typeface="+mn-ea"/>
            </a:endParaRPr>
          </a:p>
        </p:txBody>
      </p:sp>
      <p:cxnSp>
        <p:nvCxnSpPr>
          <p:cNvPr id="58" name="直接连接符 57"/>
          <p:cNvCxnSpPr/>
          <p:nvPr>
            <p:custDataLst>
              <p:tags r:id="rId15"/>
            </p:custDataLst>
          </p:nvPr>
        </p:nvCxnSpPr>
        <p:spPr bwMode="auto">
          <a:xfrm>
            <a:off x="3001169" y="3380058"/>
            <a:ext cx="0" cy="2233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9" name="文本框 58"/>
          <p:cNvSpPr txBox="1"/>
          <p:nvPr>
            <p:custDataLst>
              <p:tags r:id="rId16"/>
            </p:custDataLst>
          </p:nvPr>
        </p:nvSpPr>
        <p:spPr bwMode="auto">
          <a:xfrm>
            <a:off x="3119042" y="3208827"/>
            <a:ext cx="3563062" cy="565803"/>
          </a:xfrm>
          <a:prstGeom prst="rect">
            <a:avLst/>
          </a:prstGeom>
          <a:noFill/>
        </p:spPr>
        <p:txBody>
          <a:bodyPr anchor="ctr">
            <a:normAutofit/>
          </a:bodyPr>
          <a:lstStyle/>
          <a:p>
            <a:pPr>
              <a:defRPr/>
            </a:pPr>
            <a:r>
              <a:rPr lang="zh-CN" altLang="en-US" sz="2000" dirty="0">
                <a:solidFill>
                  <a:schemeClr val="tx1">
                    <a:lumMod val="75000"/>
                    <a:lumOff val="25000"/>
                  </a:schemeClr>
                </a:solidFill>
              </a:rPr>
              <a:t>着装礼仪</a:t>
            </a:r>
            <a:endParaRPr lang="zh-CN" altLang="en-US" sz="2000" dirty="0">
              <a:solidFill>
                <a:schemeClr val="tx1">
                  <a:lumMod val="75000"/>
                  <a:lumOff val="25000"/>
                </a:schemeClr>
              </a:solidFill>
            </a:endParaRPr>
          </a:p>
        </p:txBody>
      </p:sp>
      <p:sp>
        <p:nvSpPr>
          <p:cNvPr id="60" name="燕尾形 59"/>
          <p:cNvSpPr/>
          <p:nvPr>
            <p:custDataLst>
              <p:tags r:id="rId17"/>
            </p:custDataLst>
          </p:nvPr>
        </p:nvSpPr>
        <p:spPr>
          <a:xfrm>
            <a:off x="2070571" y="3347797"/>
            <a:ext cx="287865" cy="287865"/>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0000"/>
          </a:bodyPr>
          <a:lstStyle/>
          <a:p>
            <a:pPr algn="ctr">
              <a:defRPr/>
            </a:pPr>
            <a:endParaRPr lang="zh-CN" altLang="en-US" sz="1800">
              <a:solidFill>
                <a:schemeClr val="tx1"/>
              </a:solidFill>
            </a:endParaRPr>
          </a:p>
        </p:txBody>
      </p:sp>
      <p:sp>
        <p:nvSpPr>
          <p:cNvPr id="61" name="文本框 7"/>
          <p:cNvSpPr txBox="1">
            <a:spLocks noChangeArrowheads="1"/>
          </p:cNvSpPr>
          <p:nvPr>
            <p:custDataLst>
              <p:tags r:id="rId18"/>
            </p:custDataLst>
          </p:nvPr>
        </p:nvSpPr>
        <p:spPr bwMode="auto">
          <a:xfrm>
            <a:off x="2358436" y="3787433"/>
            <a:ext cx="601786" cy="565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smtClean="0">
                <a:solidFill>
                  <a:srgbClr val="FF9900"/>
                </a:solidFill>
                <a:latin typeface="+mn-lt"/>
                <a:ea typeface="+mn-ea"/>
              </a:rPr>
              <a:t>05</a:t>
            </a:r>
            <a:endParaRPr lang="en-US" altLang="zh-CN" sz="2400" b="1" smtClean="0">
              <a:solidFill>
                <a:srgbClr val="FF9900"/>
              </a:solidFill>
              <a:latin typeface="+mn-lt"/>
              <a:ea typeface="+mn-ea"/>
            </a:endParaRPr>
          </a:p>
        </p:txBody>
      </p:sp>
      <p:cxnSp>
        <p:nvCxnSpPr>
          <p:cNvPr id="62" name="直接连接符 61"/>
          <p:cNvCxnSpPr/>
          <p:nvPr>
            <p:custDataLst>
              <p:tags r:id="rId19"/>
            </p:custDataLst>
          </p:nvPr>
        </p:nvCxnSpPr>
        <p:spPr bwMode="auto">
          <a:xfrm>
            <a:off x="3001169" y="3958663"/>
            <a:ext cx="0" cy="2233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3" name="文本框 62"/>
          <p:cNvSpPr txBox="1"/>
          <p:nvPr>
            <p:custDataLst>
              <p:tags r:id="rId20"/>
            </p:custDataLst>
          </p:nvPr>
        </p:nvSpPr>
        <p:spPr bwMode="auto">
          <a:xfrm>
            <a:off x="3119042" y="3787433"/>
            <a:ext cx="3563062" cy="565803"/>
          </a:xfrm>
          <a:prstGeom prst="rect">
            <a:avLst/>
          </a:prstGeom>
          <a:noFill/>
        </p:spPr>
        <p:txBody>
          <a:bodyPr anchor="ctr">
            <a:normAutofit/>
          </a:bodyPr>
          <a:lstStyle/>
          <a:p>
            <a:pPr>
              <a:defRPr/>
            </a:pPr>
            <a:r>
              <a:rPr lang="zh-CN" altLang="en-US" sz="2000" dirty="0">
                <a:solidFill>
                  <a:schemeClr val="tx1">
                    <a:lumMod val="75000"/>
                    <a:lumOff val="25000"/>
                  </a:schemeClr>
                </a:solidFill>
              </a:rPr>
              <a:t>商业服务礼仪</a:t>
            </a:r>
            <a:endParaRPr lang="zh-CN" altLang="en-US" sz="2000" dirty="0">
              <a:solidFill>
                <a:schemeClr val="tx1">
                  <a:lumMod val="75000"/>
                  <a:lumOff val="25000"/>
                </a:schemeClr>
              </a:solidFill>
            </a:endParaRPr>
          </a:p>
        </p:txBody>
      </p:sp>
      <p:sp>
        <p:nvSpPr>
          <p:cNvPr id="64" name="燕尾形 63"/>
          <p:cNvSpPr/>
          <p:nvPr>
            <p:custDataLst>
              <p:tags r:id="rId21"/>
            </p:custDataLst>
          </p:nvPr>
        </p:nvSpPr>
        <p:spPr>
          <a:xfrm>
            <a:off x="2070571" y="3926402"/>
            <a:ext cx="287865" cy="287865"/>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0000"/>
          </a:bodyPr>
          <a:lstStyle/>
          <a:p>
            <a:pPr algn="ctr">
              <a:defRPr/>
            </a:pPr>
            <a:endParaRPr lang="zh-CN" altLang="en-US" sz="1800">
              <a:solidFill>
                <a:schemeClr val="tx1"/>
              </a:solidFill>
            </a:endParaRPr>
          </a:p>
        </p:txBody>
      </p:sp>
      <p:sp>
        <p:nvSpPr>
          <p:cNvPr id="65" name="文本框 7"/>
          <p:cNvSpPr txBox="1">
            <a:spLocks noChangeArrowheads="1"/>
          </p:cNvSpPr>
          <p:nvPr>
            <p:custDataLst>
              <p:tags r:id="rId22"/>
            </p:custDataLst>
          </p:nvPr>
        </p:nvSpPr>
        <p:spPr bwMode="auto">
          <a:xfrm>
            <a:off x="2358436" y="4333643"/>
            <a:ext cx="601786" cy="565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smtClean="0">
                <a:solidFill>
                  <a:srgbClr val="FF9900"/>
                </a:solidFill>
                <a:latin typeface="+mn-lt"/>
                <a:ea typeface="+mn-ea"/>
              </a:rPr>
              <a:t>06</a:t>
            </a:r>
            <a:endParaRPr lang="en-US" altLang="zh-CN" sz="2400" b="1" smtClean="0">
              <a:solidFill>
                <a:srgbClr val="FF9900"/>
              </a:solidFill>
              <a:latin typeface="+mn-lt"/>
              <a:ea typeface="+mn-ea"/>
            </a:endParaRPr>
          </a:p>
        </p:txBody>
      </p:sp>
      <p:cxnSp>
        <p:nvCxnSpPr>
          <p:cNvPr id="66" name="直接连接符 65"/>
          <p:cNvCxnSpPr/>
          <p:nvPr>
            <p:custDataLst>
              <p:tags r:id="rId23"/>
            </p:custDataLst>
          </p:nvPr>
        </p:nvCxnSpPr>
        <p:spPr bwMode="auto">
          <a:xfrm>
            <a:off x="3001169" y="4504873"/>
            <a:ext cx="0" cy="2233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7" name="文本框 66"/>
          <p:cNvSpPr txBox="1"/>
          <p:nvPr>
            <p:custDataLst>
              <p:tags r:id="rId24"/>
            </p:custDataLst>
          </p:nvPr>
        </p:nvSpPr>
        <p:spPr bwMode="auto">
          <a:xfrm>
            <a:off x="3119042" y="4333643"/>
            <a:ext cx="3563062" cy="565803"/>
          </a:xfrm>
          <a:prstGeom prst="rect">
            <a:avLst/>
          </a:prstGeom>
          <a:noFill/>
        </p:spPr>
        <p:txBody>
          <a:bodyPr anchor="ctr">
            <a:normAutofit/>
          </a:bodyPr>
          <a:lstStyle/>
          <a:p>
            <a:pPr>
              <a:defRPr/>
            </a:pPr>
            <a:r>
              <a:rPr lang="zh-CN" altLang="en-US" sz="2000" dirty="0">
                <a:solidFill>
                  <a:schemeClr val="tx1">
                    <a:lumMod val="75000"/>
                    <a:lumOff val="25000"/>
                  </a:schemeClr>
                </a:solidFill>
              </a:rPr>
              <a:t>拜访和接待礼仪</a:t>
            </a:r>
            <a:endParaRPr lang="zh-CN" altLang="en-US" sz="2000" dirty="0">
              <a:solidFill>
                <a:schemeClr val="tx1">
                  <a:lumMod val="75000"/>
                  <a:lumOff val="25000"/>
                </a:schemeClr>
              </a:solidFill>
            </a:endParaRPr>
          </a:p>
        </p:txBody>
      </p:sp>
      <p:sp>
        <p:nvSpPr>
          <p:cNvPr id="68" name="燕尾形 67"/>
          <p:cNvSpPr/>
          <p:nvPr>
            <p:custDataLst>
              <p:tags r:id="rId25"/>
            </p:custDataLst>
          </p:nvPr>
        </p:nvSpPr>
        <p:spPr>
          <a:xfrm>
            <a:off x="2070571" y="4472612"/>
            <a:ext cx="287865" cy="287865"/>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0000"/>
          </a:bodyPr>
          <a:lstStyle/>
          <a:p>
            <a:pPr algn="ctr">
              <a:defRPr/>
            </a:pPr>
            <a:endParaRPr lang="zh-CN" altLang="en-US" sz="1800">
              <a:solidFill>
                <a:schemeClr val="tx1"/>
              </a:solidFill>
            </a:endParaRPr>
          </a:p>
        </p:txBody>
      </p:sp>
      <p:sp>
        <p:nvSpPr>
          <p:cNvPr id="8" name="文本框 7"/>
          <p:cNvSpPr txBox="1">
            <a:spLocks noChangeArrowheads="1"/>
          </p:cNvSpPr>
          <p:nvPr>
            <p:custDataLst>
              <p:tags r:id="rId26"/>
            </p:custDataLst>
          </p:nvPr>
        </p:nvSpPr>
        <p:spPr bwMode="auto">
          <a:xfrm>
            <a:off x="2341926" y="4891173"/>
            <a:ext cx="601786" cy="565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smtClean="0">
                <a:solidFill>
                  <a:srgbClr val="FF9900"/>
                </a:solidFill>
                <a:latin typeface="+mn-lt"/>
                <a:ea typeface="+mn-ea"/>
              </a:rPr>
              <a:t>0</a:t>
            </a:r>
            <a:r>
              <a:rPr lang="en-US" sz="2400" b="1" smtClean="0">
                <a:solidFill>
                  <a:srgbClr val="FF9900"/>
                </a:solidFill>
                <a:latin typeface="+mn-lt"/>
                <a:ea typeface="+mn-ea"/>
              </a:rPr>
              <a:t>7</a:t>
            </a:r>
            <a:endParaRPr lang="en-US" sz="2400" b="1" smtClean="0">
              <a:solidFill>
                <a:srgbClr val="FF9900"/>
              </a:solidFill>
              <a:latin typeface="+mn-lt"/>
              <a:ea typeface="+mn-ea"/>
            </a:endParaRPr>
          </a:p>
        </p:txBody>
      </p:sp>
      <p:cxnSp>
        <p:nvCxnSpPr>
          <p:cNvPr id="9" name="直接连接符 8"/>
          <p:cNvCxnSpPr/>
          <p:nvPr>
            <p:custDataLst>
              <p:tags r:id="rId27"/>
            </p:custDataLst>
          </p:nvPr>
        </p:nvCxnSpPr>
        <p:spPr bwMode="auto">
          <a:xfrm>
            <a:off x="2984659" y="5062403"/>
            <a:ext cx="0" cy="2233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28"/>
            </p:custDataLst>
          </p:nvPr>
        </p:nvSpPr>
        <p:spPr bwMode="auto">
          <a:xfrm>
            <a:off x="3102532" y="4891173"/>
            <a:ext cx="3563062" cy="565803"/>
          </a:xfrm>
          <a:prstGeom prst="rect">
            <a:avLst/>
          </a:prstGeom>
          <a:noFill/>
        </p:spPr>
        <p:txBody>
          <a:bodyPr anchor="ctr">
            <a:normAutofit/>
          </a:bodyPr>
          <a:lstStyle/>
          <a:p>
            <a:pPr>
              <a:defRPr/>
            </a:pPr>
            <a:r>
              <a:rPr lang="zh-CN" altLang="en-US" sz="2000" dirty="0">
                <a:solidFill>
                  <a:schemeClr val="tx1">
                    <a:lumMod val="75000"/>
                    <a:lumOff val="25000"/>
                  </a:schemeClr>
                </a:solidFill>
              </a:rPr>
              <a:t>商业业务活动礼仪</a:t>
            </a:r>
            <a:endParaRPr lang="zh-CN" altLang="en-US" sz="2000" dirty="0">
              <a:solidFill>
                <a:schemeClr val="tx1">
                  <a:lumMod val="75000"/>
                  <a:lumOff val="25000"/>
                </a:schemeClr>
              </a:solidFill>
            </a:endParaRPr>
          </a:p>
        </p:txBody>
      </p:sp>
      <p:sp>
        <p:nvSpPr>
          <p:cNvPr id="11" name="燕尾形 10"/>
          <p:cNvSpPr/>
          <p:nvPr>
            <p:custDataLst>
              <p:tags r:id="rId29"/>
            </p:custDataLst>
          </p:nvPr>
        </p:nvSpPr>
        <p:spPr>
          <a:xfrm>
            <a:off x="2054061" y="5030142"/>
            <a:ext cx="287865" cy="287865"/>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0000"/>
          </a:bodyPr>
          <a:lstStyle/>
          <a:p>
            <a:pPr algn="ctr">
              <a:defRPr/>
            </a:pPr>
            <a:endParaRPr lang="zh-CN" altLang="en-US" sz="1800">
              <a:solidFill>
                <a:schemeClr val="tx1"/>
              </a:solidFill>
            </a:endParaRPr>
          </a:p>
        </p:txBody>
      </p:sp>
      <p:sp>
        <p:nvSpPr>
          <p:cNvPr id="12" name="文本框 7"/>
          <p:cNvSpPr txBox="1">
            <a:spLocks noChangeArrowheads="1"/>
          </p:cNvSpPr>
          <p:nvPr>
            <p:custDataLst>
              <p:tags r:id="rId30"/>
            </p:custDataLst>
          </p:nvPr>
        </p:nvSpPr>
        <p:spPr bwMode="auto">
          <a:xfrm>
            <a:off x="2341926" y="5465213"/>
            <a:ext cx="601786" cy="565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smtClean="0">
                <a:solidFill>
                  <a:srgbClr val="FF9900"/>
                </a:solidFill>
                <a:latin typeface="+mn-lt"/>
                <a:ea typeface="+mn-ea"/>
              </a:rPr>
              <a:t>0</a:t>
            </a:r>
            <a:r>
              <a:rPr lang="en-US" sz="2400" b="1" smtClean="0">
                <a:solidFill>
                  <a:srgbClr val="FF9900"/>
                </a:solidFill>
                <a:latin typeface="+mn-lt"/>
                <a:ea typeface="+mn-ea"/>
              </a:rPr>
              <a:t>8</a:t>
            </a:r>
            <a:endParaRPr lang="en-US" sz="2400" b="1" smtClean="0">
              <a:solidFill>
                <a:srgbClr val="FF9900"/>
              </a:solidFill>
              <a:latin typeface="+mn-lt"/>
              <a:ea typeface="+mn-ea"/>
            </a:endParaRPr>
          </a:p>
        </p:txBody>
      </p:sp>
      <p:cxnSp>
        <p:nvCxnSpPr>
          <p:cNvPr id="13" name="直接连接符 12"/>
          <p:cNvCxnSpPr/>
          <p:nvPr>
            <p:custDataLst>
              <p:tags r:id="rId31"/>
            </p:custDataLst>
          </p:nvPr>
        </p:nvCxnSpPr>
        <p:spPr bwMode="auto">
          <a:xfrm>
            <a:off x="2984659" y="5636443"/>
            <a:ext cx="0" cy="2233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custDataLst>
              <p:tags r:id="rId32"/>
            </p:custDataLst>
          </p:nvPr>
        </p:nvSpPr>
        <p:spPr bwMode="auto">
          <a:xfrm>
            <a:off x="3102532" y="5465213"/>
            <a:ext cx="3563062" cy="565803"/>
          </a:xfrm>
          <a:prstGeom prst="rect">
            <a:avLst/>
          </a:prstGeom>
          <a:noFill/>
        </p:spPr>
        <p:txBody>
          <a:bodyPr anchor="ctr">
            <a:normAutofit/>
          </a:bodyPr>
          <a:lstStyle/>
          <a:p>
            <a:pPr>
              <a:defRPr/>
            </a:pPr>
            <a:r>
              <a:rPr lang="zh-CN" altLang="en-US" sz="2000" dirty="0">
                <a:solidFill>
                  <a:schemeClr val="tx1">
                    <a:lumMod val="75000"/>
                    <a:lumOff val="25000"/>
                  </a:schemeClr>
                </a:solidFill>
              </a:rPr>
              <a:t>宴请礼仪</a:t>
            </a:r>
            <a:endParaRPr lang="zh-CN" altLang="en-US" sz="2000" dirty="0">
              <a:solidFill>
                <a:schemeClr val="tx1">
                  <a:lumMod val="75000"/>
                  <a:lumOff val="25000"/>
                </a:schemeClr>
              </a:solidFill>
            </a:endParaRPr>
          </a:p>
        </p:txBody>
      </p:sp>
      <p:sp>
        <p:nvSpPr>
          <p:cNvPr id="15" name="燕尾形 14"/>
          <p:cNvSpPr/>
          <p:nvPr>
            <p:custDataLst>
              <p:tags r:id="rId33"/>
            </p:custDataLst>
          </p:nvPr>
        </p:nvSpPr>
        <p:spPr>
          <a:xfrm>
            <a:off x="2054061" y="5604182"/>
            <a:ext cx="287865" cy="287865"/>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0000"/>
          </a:bodyPr>
          <a:lstStyle/>
          <a:p>
            <a:pPr algn="ctr">
              <a:defRPr/>
            </a:pPr>
            <a:endParaRPr lang="zh-CN" altLang="en-US" sz="1800">
              <a:solidFill>
                <a:schemeClr val="tx1"/>
              </a:solidFill>
            </a:endParaRPr>
          </a:p>
        </p:txBody>
      </p:sp>
      <p:sp>
        <p:nvSpPr>
          <p:cNvPr id="16" name="文本框 7"/>
          <p:cNvSpPr txBox="1">
            <a:spLocks noChangeArrowheads="1"/>
          </p:cNvSpPr>
          <p:nvPr>
            <p:custDataLst>
              <p:tags r:id="rId34"/>
            </p:custDataLst>
          </p:nvPr>
        </p:nvSpPr>
        <p:spPr bwMode="auto">
          <a:xfrm>
            <a:off x="2341926" y="6039253"/>
            <a:ext cx="601786" cy="565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smtClean="0">
                <a:solidFill>
                  <a:srgbClr val="FF9900"/>
                </a:solidFill>
                <a:latin typeface="+mn-lt"/>
                <a:ea typeface="+mn-ea"/>
              </a:rPr>
              <a:t>0</a:t>
            </a:r>
            <a:r>
              <a:rPr lang="en-US" sz="2400" b="1" smtClean="0">
                <a:solidFill>
                  <a:srgbClr val="FF9900"/>
                </a:solidFill>
                <a:latin typeface="+mn-lt"/>
                <a:ea typeface="+mn-ea"/>
              </a:rPr>
              <a:t>9</a:t>
            </a:r>
            <a:endParaRPr lang="en-US" sz="2400" b="1" smtClean="0">
              <a:solidFill>
                <a:srgbClr val="FF9900"/>
              </a:solidFill>
              <a:latin typeface="+mn-lt"/>
              <a:ea typeface="+mn-ea"/>
            </a:endParaRPr>
          </a:p>
        </p:txBody>
      </p:sp>
      <p:cxnSp>
        <p:nvCxnSpPr>
          <p:cNvPr id="17" name="直接连接符 16"/>
          <p:cNvCxnSpPr/>
          <p:nvPr>
            <p:custDataLst>
              <p:tags r:id="rId35"/>
            </p:custDataLst>
          </p:nvPr>
        </p:nvCxnSpPr>
        <p:spPr bwMode="auto">
          <a:xfrm>
            <a:off x="2984659" y="6210483"/>
            <a:ext cx="0" cy="2233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custDataLst>
              <p:tags r:id="rId36"/>
            </p:custDataLst>
          </p:nvPr>
        </p:nvSpPr>
        <p:spPr bwMode="auto">
          <a:xfrm>
            <a:off x="3102532" y="6039253"/>
            <a:ext cx="3563062" cy="565803"/>
          </a:xfrm>
          <a:prstGeom prst="rect">
            <a:avLst/>
          </a:prstGeom>
          <a:noFill/>
        </p:spPr>
        <p:txBody>
          <a:bodyPr anchor="ctr">
            <a:normAutofit/>
          </a:bodyPr>
          <a:lstStyle/>
          <a:p>
            <a:pPr>
              <a:defRPr/>
            </a:pPr>
            <a:r>
              <a:rPr lang="zh-CN" altLang="en-US" sz="2000" dirty="0">
                <a:solidFill>
                  <a:schemeClr val="tx1">
                    <a:lumMod val="75000"/>
                    <a:lumOff val="25000"/>
                  </a:schemeClr>
                </a:solidFill>
              </a:rPr>
              <a:t>职场礼仪</a:t>
            </a:r>
            <a:endParaRPr lang="zh-CN" altLang="en-US" sz="2000" dirty="0">
              <a:solidFill>
                <a:schemeClr val="tx1">
                  <a:lumMod val="75000"/>
                  <a:lumOff val="25000"/>
                </a:schemeClr>
              </a:solidFill>
            </a:endParaRPr>
          </a:p>
        </p:txBody>
      </p:sp>
      <p:sp>
        <p:nvSpPr>
          <p:cNvPr id="19" name="燕尾形 18"/>
          <p:cNvSpPr/>
          <p:nvPr>
            <p:custDataLst>
              <p:tags r:id="rId37"/>
            </p:custDataLst>
          </p:nvPr>
        </p:nvSpPr>
        <p:spPr>
          <a:xfrm>
            <a:off x="2054061" y="6178222"/>
            <a:ext cx="287865" cy="287865"/>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0000"/>
          </a:bodyPr>
          <a:lstStyle/>
          <a:p>
            <a:pPr algn="ctr">
              <a:defRPr/>
            </a:pPr>
            <a:endParaRPr lang="zh-CN" altLang="en-US" sz="1800">
              <a:solidFill>
                <a:schemeClr val="tx1"/>
              </a:solidFill>
            </a:endParaRPr>
          </a:p>
        </p:txBody>
      </p:sp>
    </p:spTree>
    <p:custDataLst>
      <p:tags r:id="rId38"/>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8.3  </a:t>
            </a:r>
            <a:r>
              <a:rPr lang="zh-CN" altLang="en-US" sz="2400" b="1">
                <a:solidFill>
                  <a:srgbClr val="00B0F0"/>
                </a:solidFill>
                <a:latin typeface="微软雅黑" panose="020B0503020204020204" pitchFamily="34" charset="-122"/>
              </a:rPr>
              <a:t>招待会礼仪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3</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971550" y="1255395"/>
            <a:ext cx="7015480" cy="4984750"/>
          </a:xfrm>
          <a:prstGeom prst="rect">
            <a:avLst/>
          </a:prstGeom>
          <a:noFill/>
        </p:spPr>
        <p:txBody>
          <a:bodyPr wrap="square">
            <a:spAutoFit/>
          </a:bodyPr>
          <a:p>
            <a:pPr indent="0" eaLnBrk="1" latinLnBrk="0" hangingPunct="1">
              <a:lnSpc>
                <a:spcPct val="150000"/>
              </a:lnSpc>
              <a:spcBef>
                <a:spcPts val="0"/>
              </a:spcBef>
              <a:spcAft>
                <a:spcPts val="0"/>
              </a:spcAft>
              <a:defRPr/>
            </a:pPr>
            <a:r>
              <a:rPr sz="1800" b="1" dirty="0">
                <a:solidFill>
                  <a:schemeClr val="bg1">
                    <a:lumMod val="50000"/>
                  </a:schemeClr>
                </a:solidFill>
                <a:latin typeface="黑体" panose="02010600030101010101" charset="-122"/>
                <a:ea typeface="黑体" panose="02010600030101010101" charset="-122"/>
              </a:rPr>
              <a:t>1.</a:t>
            </a:r>
            <a:r>
              <a:rPr sz="1800" dirty="0">
                <a:solidFill>
                  <a:schemeClr val="bg1">
                    <a:lumMod val="50000"/>
                  </a:schemeClr>
                </a:solidFill>
                <a:latin typeface="黑体" panose="02010600030101010101" charset="-122"/>
                <a:ea typeface="黑体" panose="02010600030101010101" charset="-122"/>
              </a:rPr>
              <a:t>冷餐会（自助餐）</a:t>
            </a:r>
            <a:endParaRPr sz="1800" dirty="0">
              <a:solidFill>
                <a:schemeClr val="bg1">
                  <a:lumMod val="50000"/>
                </a:schemeClr>
              </a:solidFill>
              <a:latin typeface="黑体" panose="02010600030101010101" charset="-122"/>
              <a:ea typeface="黑体" panose="02010600030101010101" charset="-122"/>
            </a:endParaRPr>
          </a:p>
          <a:p>
            <a:pPr indent="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（1）举办时间一般在中午12 时至下午2 时，或者下午5 时至7 时。</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（2）可设座椅，不排席位；也可以不设，站立进餐。</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（3）菜台用长方桌，通常设在四周，也可视情形摆在中间。</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（4）菜肴以冷食为主，也可用热菜，连同餐具放在餐桌上，客人自取。</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（5）酒水可放在桌上，也可由招待员端送。</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0" eaLnBrk="1" latinLnBrk="0" hangingPunct="1">
              <a:lnSpc>
                <a:spcPct val="150000"/>
              </a:lnSpc>
              <a:spcBef>
                <a:spcPts val="0"/>
              </a:spcBef>
              <a:spcAft>
                <a:spcPts val="0"/>
              </a:spcAft>
              <a:defRPr/>
            </a:pPr>
            <a:r>
              <a:rPr sz="1800" b="1" dirty="0">
                <a:solidFill>
                  <a:schemeClr val="bg1">
                    <a:lumMod val="50000"/>
                  </a:schemeClr>
                </a:solidFill>
                <a:latin typeface="黑体" panose="02010600030101010101" charset="-122"/>
                <a:ea typeface="黑体" panose="02010600030101010101" charset="-122"/>
              </a:rPr>
              <a:t>2.</a:t>
            </a:r>
            <a:r>
              <a:rPr sz="1800" dirty="0">
                <a:solidFill>
                  <a:schemeClr val="bg1">
                    <a:lumMod val="50000"/>
                  </a:schemeClr>
                </a:solidFill>
                <a:latin typeface="黑体" panose="02010600030101010101" charset="-122"/>
                <a:ea typeface="黑体" panose="02010600030101010101" charset="-122"/>
              </a:rPr>
              <a:t>酒会（鸡尾酒会）</a:t>
            </a:r>
            <a:endParaRPr sz="1800" dirty="0">
              <a:solidFill>
                <a:schemeClr val="bg1">
                  <a:lumMod val="50000"/>
                </a:schemeClr>
              </a:solidFill>
              <a:latin typeface="黑体" panose="02010600030101010101" charset="-122"/>
              <a:ea typeface="黑体" panose="02010600030101010101" charset="-122"/>
            </a:endParaRPr>
          </a:p>
          <a:p>
            <a:pPr indent="0" algn="l"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（1）举办时间在中午、下午和晚餐时均可。</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0" algn="l"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（2）不设座椅，仅置小桌。</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0" algn="l"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（3）花瓶、烟灰缸可放在桌上或茶几上。</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0" algn="l"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（4）以酒水为主（但不一定都用鸡尾酒），配各种果汁，不用或少用烈性酒。</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0" algn="l"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（5）略备三明治、面包托、小香肠、炸春卷及干果等各种小吃，以牙签取食。</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0" algn="l"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（6）饮料和食品由招待员用托盘端送或部分放置在小桌上。</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 name="TextBox 97"/>
          <p:cNvSpPr txBox="1">
            <a:spLocks noChangeArrowheads="1"/>
          </p:cNvSpPr>
          <p:nvPr/>
        </p:nvSpPr>
        <p:spPr bwMode="auto">
          <a:xfrm>
            <a:off x="6064250" y="333375"/>
            <a:ext cx="1964055"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第八章  宴请礼仪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8130540" y="1956435"/>
            <a:ext cx="551815" cy="3183255"/>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招待会的准备工作</a:t>
            </a:r>
            <a:endParaRPr lang="zh-CN" altLang="en-US" sz="2400" b="1" kern="0" spc="200" dirty="0">
              <a:solidFill>
                <a:srgbClr val="00C4F0"/>
              </a:solidFill>
              <a:latin typeface="黑体" panose="02010600030101010101" charset="-122"/>
              <a:ea typeface="黑体" panose="02010600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8.4  </a:t>
            </a:r>
            <a:r>
              <a:rPr lang="zh-CN" altLang="en-US" sz="2400" b="1">
                <a:solidFill>
                  <a:srgbClr val="00B0F0"/>
                </a:solidFill>
                <a:latin typeface="微软雅黑" panose="020B0503020204020204" pitchFamily="34" charset="-122"/>
              </a:rPr>
              <a:t>工作餐礼仪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4</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971550" y="2090420"/>
            <a:ext cx="6538595" cy="2676525"/>
          </a:xfrm>
          <a:prstGeom prst="rect">
            <a:avLst/>
          </a:prstGeom>
          <a:noFill/>
        </p:spPr>
        <p:txBody>
          <a:bodyPr wrap="square">
            <a:spAutoFit/>
          </a:bodyPr>
          <a:p>
            <a:pPr indent="45720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商务工作餐一顿饭可以吃半个小时，也可以吃几个小时。一般是工作日的午餐，或是下午茶。可以提前预约，也可以临时决定。</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工作餐的地点要求优雅、安静，，比如独立的包间，不受外界干扰，才能方便双方沟通、谈判。</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餐费结算一般是由东道主负责，用餐结束时，独自去服务台结算，当着客人的面数钱付钱总是不太好。</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0" eaLnBrk="1" latinLnBrk="0" hangingPunct="1">
              <a:lnSpc>
                <a:spcPct val="150000"/>
              </a:lnSpc>
              <a:spcBef>
                <a:spcPts val="0"/>
              </a:spcBef>
              <a:spcAft>
                <a:spcPts val="0"/>
              </a:spcAft>
              <a:defRPr/>
            </a:pP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 name="TextBox 97"/>
          <p:cNvSpPr txBox="1">
            <a:spLocks noChangeArrowheads="1"/>
          </p:cNvSpPr>
          <p:nvPr/>
        </p:nvSpPr>
        <p:spPr bwMode="auto">
          <a:xfrm>
            <a:off x="6064250" y="333375"/>
            <a:ext cx="1964055"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第八章  宴请礼仪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8130540" y="1956435"/>
            <a:ext cx="551815" cy="3183255"/>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商务工作餐礼仪</a:t>
            </a:r>
            <a:endParaRPr lang="zh-CN" altLang="en-US" sz="2400" b="1" kern="0" spc="200" dirty="0">
              <a:solidFill>
                <a:srgbClr val="00C4F0"/>
              </a:solidFill>
              <a:latin typeface="黑体" panose="02010600030101010101" charset="-122"/>
              <a:ea typeface="黑体" panose="02010600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8.4  </a:t>
            </a:r>
            <a:r>
              <a:rPr lang="zh-CN" altLang="en-US" sz="2400" b="1">
                <a:solidFill>
                  <a:srgbClr val="00B0F0"/>
                </a:solidFill>
                <a:latin typeface="微软雅黑" panose="020B0503020204020204" pitchFamily="34" charset="-122"/>
              </a:rPr>
              <a:t>工作餐礼仪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4</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971550" y="1516380"/>
            <a:ext cx="6964045" cy="4246245"/>
          </a:xfrm>
          <a:prstGeom prst="rect">
            <a:avLst/>
          </a:prstGeom>
          <a:noFill/>
        </p:spPr>
        <p:txBody>
          <a:bodyPr wrap="square">
            <a:spAutoFit/>
          </a:bodyPr>
          <a:p>
            <a:pPr indent="0" eaLnBrk="1" latinLnBrk="0" hangingPunct="1">
              <a:lnSpc>
                <a:spcPct val="150000"/>
              </a:lnSpc>
              <a:spcBef>
                <a:spcPts val="0"/>
              </a:spcBef>
              <a:spcAft>
                <a:spcPts val="0"/>
              </a:spcAft>
              <a:defRPr/>
            </a:pPr>
            <a:r>
              <a:rPr lang="en-US" altLang="zh-CN" sz="1800" b="1" dirty="0">
                <a:solidFill>
                  <a:schemeClr val="bg1">
                    <a:lumMod val="50000"/>
                  </a:schemeClr>
                </a:solidFill>
                <a:latin typeface="黑体" panose="02010600030101010101" charset="-122"/>
                <a:ea typeface="黑体" panose="02010600030101010101" charset="-122"/>
              </a:rPr>
              <a:t>  1.</a:t>
            </a:r>
            <a:r>
              <a:rPr lang="zh-CN" altLang="en-US" sz="1800" dirty="0">
                <a:solidFill>
                  <a:schemeClr val="bg1">
                    <a:lumMod val="50000"/>
                  </a:schemeClr>
                </a:solidFill>
                <a:latin typeface="黑体" panose="02010600030101010101" charset="-122"/>
                <a:ea typeface="黑体" panose="02010600030101010101" charset="-122"/>
              </a:rPr>
              <a:t>应当有要事要办，要能够解决实际问题，绝对不允许无的放矢</a:t>
            </a:r>
            <a:endParaRPr lang="zh-CN" altLang="en-US" sz="1800" dirty="0">
              <a:solidFill>
                <a:schemeClr val="bg1">
                  <a:lumMod val="50000"/>
                </a:schemeClr>
              </a:solidFill>
              <a:latin typeface="黑体" panose="02010600030101010101" charset="-122"/>
              <a:ea typeface="黑体" panose="02010600030101010101" charset="-122"/>
            </a:endParaRPr>
          </a:p>
          <a:p>
            <a:pPr indent="45720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1</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）明确自己的目的，以便为其定下基调。</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（2）时间。举行工作餐的具体时间，原则上应当由工作餐的参与者共同协商决定。</a:t>
            </a:r>
            <a:endParaRPr lang="zh-CN" altLang="en-US" sz="1600" dirty="0">
              <a:solidFill>
                <a:schemeClr val="bg1">
                  <a:lumMod val="50000"/>
                </a:schemeClr>
              </a:solidFill>
              <a:latin typeface="微软雅黑" panose="020B0503020204020204" pitchFamily="34" charset="-122"/>
            </a:endParaRPr>
          </a:p>
          <a:p>
            <a:pPr indent="45720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rPr>
              <a:t>（</a:t>
            </a:r>
            <a:r>
              <a:rPr lang="en-US" altLang="zh-CN" sz="1600" dirty="0">
                <a:solidFill>
                  <a:schemeClr val="bg1">
                    <a:lumMod val="50000"/>
                  </a:schemeClr>
                </a:solidFill>
                <a:latin typeface="微软雅黑" panose="020B0503020204020204" pitchFamily="34" charset="-122"/>
              </a:rPr>
              <a:t>3</a:t>
            </a:r>
            <a:r>
              <a:rPr lang="zh-CN" altLang="en-US" sz="1600" dirty="0">
                <a:solidFill>
                  <a:schemeClr val="bg1">
                    <a:lumMod val="50000"/>
                  </a:schemeClr>
                </a:solidFill>
                <a:latin typeface="微软雅黑" panose="020B0503020204020204" pitchFamily="34" charset="-122"/>
              </a:rPr>
              <a:t>）</a:t>
            </a:r>
            <a:r>
              <a:rPr lang="zh-CN" altLang="en-US" sz="1600" dirty="0">
                <a:solidFill>
                  <a:schemeClr val="bg1">
                    <a:lumMod val="50000"/>
                  </a:schemeClr>
                </a:solidFill>
                <a:latin typeface="微软雅黑" panose="020B0503020204020204" pitchFamily="34" charset="-122"/>
              </a:rPr>
              <a:t>地点。举行工作餐的地点应由主人选定，客人们则应当客随主便。</a:t>
            </a:r>
            <a:endParaRPr lang="zh-CN" altLang="en-US" sz="1600" dirty="0">
              <a:solidFill>
                <a:schemeClr val="bg1">
                  <a:lumMod val="50000"/>
                </a:schemeClr>
              </a:solidFill>
              <a:latin typeface="微软雅黑" panose="020B0503020204020204" pitchFamily="34" charset="-122"/>
            </a:endParaRPr>
          </a:p>
          <a:p>
            <a:pPr indent="0" eaLnBrk="1" latinLnBrk="0" hangingPunct="1">
              <a:lnSpc>
                <a:spcPct val="150000"/>
              </a:lnSpc>
              <a:spcBef>
                <a:spcPts val="0"/>
              </a:spcBef>
              <a:spcAft>
                <a:spcPts val="0"/>
              </a:spcAft>
              <a:defRPr/>
            </a:pPr>
            <a:r>
              <a:rPr lang="en-US" altLang="zh-CN" sz="1800" b="1" dirty="0">
                <a:solidFill>
                  <a:schemeClr val="bg1">
                    <a:lumMod val="50000"/>
                  </a:schemeClr>
                </a:solidFill>
                <a:latin typeface="黑体" panose="02010600030101010101" charset="-122"/>
                <a:ea typeface="黑体" panose="02010600030101010101" charset="-122"/>
              </a:rPr>
              <a:t>  2.</a:t>
            </a:r>
            <a:r>
              <a:rPr lang="zh-CN" altLang="en-US" sz="1800" dirty="0">
                <a:solidFill>
                  <a:schemeClr val="bg1">
                    <a:lumMod val="50000"/>
                  </a:schemeClr>
                </a:solidFill>
                <a:latin typeface="黑体" panose="02010600030101010101" charset="-122"/>
                <a:ea typeface="黑体" panose="02010600030101010101" charset="-122"/>
              </a:rPr>
              <a:t>工作餐的做东</a:t>
            </a:r>
            <a:endParaRPr lang="zh-CN" altLang="en-US" sz="1800" dirty="0">
              <a:solidFill>
                <a:schemeClr val="bg1">
                  <a:lumMod val="50000"/>
                </a:schemeClr>
              </a:solidFill>
              <a:latin typeface="黑体" panose="02010600030101010101" charset="-122"/>
              <a:ea typeface="黑体" panose="02010600030101010101" charset="-122"/>
            </a:endParaRPr>
          </a:p>
          <a:p>
            <a:pPr indent="45720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rPr>
              <a:t>（</a:t>
            </a:r>
            <a:r>
              <a:rPr lang="en-US" altLang="zh-CN" sz="1600" dirty="0">
                <a:solidFill>
                  <a:schemeClr val="bg1">
                    <a:lumMod val="50000"/>
                  </a:schemeClr>
                </a:solidFill>
                <a:latin typeface="微软雅黑" panose="020B0503020204020204" pitchFamily="34" charset="-122"/>
              </a:rPr>
              <a:t>1</a:t>
            </a:r>
            <a:r>
              <a:rPr lang="zh-CN" altLang="en-US" sz="1600" dirty="0">
                <a:solidFill>
                  <a:schemeClr val="bg1">
                    <a:lumMod val="50000"/>
                  </a:schemeClr>
                </a:solidFill>
                <a:latin typeface="微软雅黑" panose="020B0503020204020204" pitchFamily="34" charset="-122"/>
              </a:rPr>
              <a:t>）要负责通知客人。</a:t>
            </a:r>
            <a:endParaRPr lang="zh-CN" altLang="en-US" sz="1600" dirty="0">
              <a:solidFill>
                <a:schemeClr val="bg1">
                  <a:lumMod val="50000"/>
                </a:schemeClr>
              </a:solidFill>
              <a:latin typeface="微软雅黑" panose="020B0503020204020204" pitchFamily="34" charset="-122"/>
            </a:endParaRPr>
          </a:p>
          <a:p>
            <a:pPr indent="45720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rPr>
              <a:t>（</a:t>
            </a:r>
            <a:r>
              <a:rPr lang="en-US" altLang="zh-CN" sz="1600" dirty="0">
                <a:solidFill>
                  <a:schemeClr val="bg1">
                    <a:lumMod val="50000"/>
                  </a:schemeClr>
                </a:solidFill>
                <a:latin typeface="微软雅黑" panose="020B0503020204020204" pitchFamily="34" charset="-122"/>
              </a:rPr>
              <a:t>2</a:t>
            </a:r>
            <a:r>
              <a:rPr lang="zh-CN" altLang="en-US" sz="1600" dirty="0">
                <a:solidFill>
                  <a:schemeClr val="bg1">
                    <a:lumMod val="50000"/>
                  </a:schemeClr>
                </a:solidFill>
                <a:latin typeface="微软雅黑" panose="020B0503020204020204" pitchFamily="34" charset="-122"/>
              </a:rPr>
              <a:t>）要负责餐厅订座。</a:t>
            </a:r>
            <a:endParaRPr lang="zh-CN" altLang="en-US" sz="1600" dirty="0">
              <a:solidFill>
                <a:schemeClr val="bg1">
                  <a:lumMod val="50000"/>
                </a:schemeClr>
              </a:solidFill>
              <a:latin typeface="微软雅黑" panose="020B0503020204020204" pitchFamily="34" charset="-122"/>
            </a:endParaRPr>
          </a:p>
          <a:p>
            <a:pPr indent="45720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rPr>
              <a:t>（</a:t>
            </a:r>
            <a:r>
              <a:rPr lang="en-US" altLang="zh-CN" sz="1600" dirty="0">
                <a:solidFill>
                  <a:schemeClr val="bg1">
                    <a:lumMod val="50000"/>
                  </a:schemeClr>
                </a:solidFill>
                <a:latin typeface="微软雅黑" panose="020B0503020204020204" pitchFamily="34" charset="-122"/>
              </a:rPr>
              <a:t>3</a:t>
            </a:r>
            <a:r>
              <a:rPr lang="zh-CN" altLang="en-US" sz="1600" dirty="0">
                <a:solidFill>
                  <a:schemeClr val="bg1">
                    <a:lumMod val="50000"/>
                  </a:schemeClr>
                </a:solidFill>
                <a:latin typeface="微软雅黑" panose="020B0503020204020204" pitchFamily="34" charset="-122"/>
              </a:rPr>
              <a:t>）要负责迎候客人。</a:t>
            </a:r>
            <a:endParaRPr lang="zh-CN" altLang="en-US" sz="1600" dirty="0">
              <a:solidFill>
                <a:schemeClr val="bg1">
                  <a:lumMod val="50000"/>
                </a:schemeClr>
              </a:solidFill>
              <a:latin typeface="微软雅黑" panose="020B0503020204020204" pitchFamily="34" charset="-122"/>
            </a:endParaRPr>
          </a:p>
          <a:p>
            <a:pPr indent="45720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4</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）要负责餐费结算。</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0" eaLnBrk="1" latinLnBrk="0" hangingPunct="1">
              <a:lnSpc>
                <a:spcPct val="150000"/>
              </a:lnSpc>
              <a:spcBef>
                <a:spcPts val="0"/>
              </a:spcBef>
              <a:spcAft>
                <a:spcPts val="0"/>
              </a:spcAft>
              <a:defRPr/>
            </a:pP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 name="TextBox 97"/>
          <p:cNvSpPr txBox="1">
            <a:spLocks noChangeArrowheads="1"/>
          </p:cNvSpPr>
          <p:nvPr/>
        </p:nvSpPr>
        <p:spPr bwMode="auto">
          <a:xfrm>
            <a:off x="6064250" y="333375"/>
            <a:ext cx="1964055"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第八章  宴请礼仪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8130540" y="1956435"/>
            <a:ext cx="551815" cy="3996690"/>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商务活动工作餐注意要点</a:t>
            </a:r>
            <a:endParaRPr lang="zh-CN" altLang="en-US" sz="2400" b="1" kern="0" spc="200" dirty="0">
              <a:solidFill>
                <a:srgbClr val="00C4F0"/>
              </a:solidFill>
              <a:latin typeface="黑体" panose="02010600030101010101" charset="-122"/>
              <a:ea typeface="黑体" panose="02010600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3"/>
          <p:cNvSpPr/>
          <p:nvPr>
            <p:custDataLst>
              <p:tags r:id="rId1"/>
            </p:custDataLst>
          </p:nvPr>
        </p:nvSpPr>
        <p:spPr bwMode="auto">
          <a:xfrm>
            <a:off x="2299494" y="2938463"/>
            <a:ext cx="3859212" cy="893762"/>
          </a:xfrm>
          <a:custGeom>
            <a:avLst/>
            <a:gdLst>
              <a:gd name="T0" fmla="*/ 3546709 w 3859229"/>
              <a:gd name="T1" fmla="*/ 696205 h 893556"/>
              <a:gd name="T2" fmla="*/ 3273502 w 3859229"/>
              <a:gd name="T3" fmla="*/ 892028 h 893556"/>
              <a:gd name="T4" fmla="*/ 3791550 w 3859229"/>
              <a:gd name="T5" fmla="*/ 521283 h 893556"/>
              <a:gd name="T6" fmla="*/ 3707448 w 3859229"/>
              <a:gd name="T7" fmla="*/ 717604 h 893556"/>
              <a:gd name="T8" fmla="*/ 2626067 w 3859229"/>
              <a:gd name="T9" fmla="*/ 472763 h 893556"/>
              <a:gd name="T10" fmla="*/ 2877377 w 3859229"/>
              <a:gd name="T11" fmla="*/ 591948 h 893556"/>
              <a:gd name="T12" fmla="*/ 2626067 w 3859229"/>
              <a:gd name="T13" fmla="*/ 472763 h 893556"/>
              <a:gd name="T14" fmla="*/ 3190893 w 3859229"/>
              <a:gd name="T15" fmla="*/ 485453 h 893556"/>
              <a:gd name="T16" fmla="*/ 1750711 w 3859229"/>
              <a:gd name="T17" fmla="*/ 533475 h 893556"/>
              <a:gd name="T18" fmla="*/ 735020 w 3859229"/>
              <a:gd name="T19" fmla="*/ 507349 h 893556"/>
              <a:gd name="T20" fmla="*/ 1076901 w 3859229"/>
              <a:gd name="T21" fmla="*/ 242602 h 893556"/>
              <a:gd name="T22" fmla="*/ 1234654 w 3859229"/>
              <a:gd name="T23" fmla="*/ 671074 h 893556"/>
              <a:gd name="T24" fmla="*/ 1019175 w 3859229"/>
              <a:gd name="T25" fmla="*/ 801457 h 893556"/>
              <a:gd name="T26" fmla="*/ 1050402 w 3859229"/>
              <a:gd name="T27" fmla="*/ 238994 h 893556"/>
              <a:gd name="T28" fmla="*/ 75144 w 3859229"/>
              <a:gd name="T29" fmla="*/ 750697 h 893556"/>
              <a:gd name="T30" fmla="*/ 27868 w 3859229"/>
              <a:gd name="T31" fmla="*/ 825343 h 893556"/>
              <a:gd name="T32" fmla="*/ 13436 w 3859229"/>
              <a:gd name="T33" fmla="*/ 254048 h 893556"/>
              <a:gd name="T34" fmla="*/ 3327745 w 3859229"/>
              <a:gd name="T35" fmla="*/ 235635 h 893556"/>
              <a:gd name="T36" fmla="*/ 2679315 w 3859229"/>
              <a:gd name="T37" fmla="*/ 251062 h 893556"/>
              <a:gd name="T38" fmla="*/ 1508110 w 3859229"/>
              <a:gd name="T39" fmla="*/ 363281 h 893556"/>
              <a:gd name="T40" fmla="*/ 1465064 w 3859229"/>
              <a:gd name="T41" fmla="*/ 511081 h 893556"/>
              <a:gd name="T42" fmla="*/ 349843 w 3859229"/>
              <a:gd name="T43" fmla="*/ 302320 h 893556"/>
              <a:gd name="T44" fmla="*/ 361787 w 3859229"/>
              <a:gd name="T45" fmla="*/ 471021 h 893556"/>
              <a:gd name="T46" fmla="*/ 565323 w 3859229"/>
              <a:gd name="T47" fmla="*/ 196321 h 893556"/>
              <a:gd name="T48" fmla="*/ 3674106 w 3859229"/>
              <a:gd name="T49" fmla="*/ 303315 h 893556"/>
              <a:gd name="T50" fmla="*/ 3285445 w 3859229"/>
              <a:gd name="T51" fmla="*/ 249569 h 893556"/>
              <a:gd name="T52" fmla="*/ 1907967 w 3859229"/>
              <a:gd name="T53" fmla="*/ 339145 h 893556"/>
              <a:gd name="T54" fmla="*/ 1613113 w 3859229"/>
              <a:gd name="T55" fmla="*/ 677792 h 893556"/>
              <a:gd name="T56" fmla="*/ 1803959 w 3859229"/>
              <a:gd name="T57" fmla="*/ 318244 h 893556"/>
              <a:gd name="T58" fmla="*/ 883816 w 3859229"/>
              <a:gd name="T59" fmla="*/ 326206 h 893556"/>
              <a:gd name="T60" fmla="*/ 603642 w 3859229"/>
              <a:gd name="T61" fmla="*/ 689984 h 893556"/>
              <a:gd name="T62" fmla="*/ 667838 w 3859229"/>
              <a:gd name="T63" fmla="*/ 308789 h 893556"/>
              <a:gd name="T64" fmla="*/ 2337931 w 3859229"/>
              <a:gd name="T65" fmla="*/ 225185 h 893556"/>
              <a:gd name="T66" fmla="*/ 2257313 w 3859229"/>
              <a:gd name="T67" fmla="*/ 545668 h 893556"/>
              <a:gd name="T68" fmla="*/ 2080152 w 3859229"/>
              <a:gd name="T69" fmla="*/ 305803 h 893556"/>
              <a:gd name="T70" fmla="*/ 2070199 w 3859229"/>
              <a:gd name="T71" fmla="*/ 136355 h 893556"/>
              <a:gd name="T72" fmla="*/ 2411085 w 3859229"/>
              <a:gd name="T73" fmla="*/ 540442 h 893556"/>
              <a:gd name="T74" fmla="*/ 2892058 w 3859229"/>
              <a:gd name="T75" fmla="*/ 129637 h 893556"/>
              <a:gd name="T76" fmla="*/ 2425765 w 3859229"/>
              <a:gd name="T77" fmla="*/ 94304 h 893556"/>
              <a:gd name="T78" fmla="*/ 1559616 w 3859229"/>
              <a:gd name="T79" fmla="*/ 158500 h 893556"/>
              <a:gd name="T80" fmla="*/ 1418285 w 3859229"/>
              <a:gd name="T81" fmla="*/ 802452 h 893556"/>
              <a:gd name="T82" fmla="*/ 1258293 w 3859229"/>
              <a:gd name="T83" fmla="*/ 803945 h 893556"/>
              <a:gd name="T84" fmla="*/ 1246598 w 3859229"/>
              <a:gd name="T85" fmla="*/ 617826 h 893556"/>
              <a:gd name="T86" fmla="*/ 1379469 w 3859229"/>
              <a:gd name="T87" fmla="*/ 161486 h 893556"/>
              <a:gd name="T88" fmla="*/ 513071 w 3859229"/>
              <a:gd name="T89" fmla="*/ 58474 h 893556"/>
              <a:gd name="T90" fmla="*/ 468283 w 3859229"/>
              <a:gd name="T91" fmla="*/ 850226 h 893556"/>
              <a:gd name="T92" fmla="*/ 257282 w 3859229"/>
              <a:gd name="T93" fmla="*/ 825095 h 893556"/>
              <a:gd name="T94" fmla="*/ 228418 w 3859229"/>
              <a:gd name="T95" fmla="*/ 647685 h 893556"/>
              <a:gd name="T96" fmla="*/ 353327 w 3859229"/>
              <a:gd name="T97" fmla="*/ 168702 h 893556"/>
              <a:gd name="T98" fmla="*/ 1170956 w 3859229"/>
              <a:gd name="T99" fmla="*/ 48521 h 893556"/>
              <a:gd name="T100" fmla="*/ 122918 w 3859229"/>
              <a:gd name="T101" fmla="*/ 8710 h 893556"/>
              <a:gd name="T102" fmla="*/ 96791 w 3859229"/>
              <a:gd name="T103" fmla="*/ 23390 h 893556"/>
              <a:gd name="T104" fmla="*/ 3632304 w 3859229"/>
              <a:gd name="T105" fmla="*/ 126154 h 893556"/>
              <a:gd name="T106" fmla="*/ 3859229 w 3859229"/>
              <a:gd name="T107" fmla="*/ 149543 h 893556"/>
              <a:gd name="T108" fmla="*/ 3804488 w 3859229"/>
              <a:gd name="T109" fmla="*/ 167458 h 893556"/>
              <a:gd name="T110" fmla="*/ 3144861 w 3859229"/>
              <a:gd name="T111" fmla="*/ 107492 h 893556"/>
              <a:gd name="T112" fmla="*/ 3332722 w 3859229"/>
              <a:gd name="T113" fmla="*/ 89328 h 893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59229" h="893556">
                <a:moveTo>
                  <a:pt x="3567392" y="675195"/>
                </a:moveTo>
                <a:cubicBezTo>
                  <a:pt x="3575168" y="675848"/>
                  <a:pt x="3586023" y="680280"/>
                  <a:pt x="3599957" y="688491"/>
                </a:cubicBezTo>
                <a:lnTo>
                  <a:pt x="3738799" y="771100"/>
                </a:lnTo>
                <a:lnTo>
                  <a:pt x="3817925" y="812405"/>
                </a:lnTo>
                <a:cubicBezTo>
                  <a:pt x="3831195" y="821362"/>
                  <a:pt x="3837913" y="831398"/>
                  <a:pt x="3838079" y="842512"/>
                </a:cubicBezTo>
                <a:cubicBezTo>
                  <a:pt x="3838245" y="853626"/>
                  <a:pt x="3833435" y="859930"/>
                  <a:pt x="3823648" y="861423"/>
                </a:cubicBezTo>
                <a:cubicBezTo>
                  <a:pt x="3813861" y="862916"/>
                  <a:pt x="3803161" y="860179"/>
                  <a:pt x="3791550" y="853212"/>
                </a:cubicBezTo>
                <a:lnTo>
                  <a:pt x="3659674" y="778067"/>
                </a:lnTo>
                <a:cubicBezTo>
                  <a:pt x="3582705" y="734606"/>
                  <a:pt x="3545050" y="707319"/>
                  <a:pt x="3546709" y="696205"/>
                </a:cubicBezTo>
                <a:cubicBezTo>
                  <a:pt x="3548368" y="685091"/>
                  <a:pt x="3553012" y="678290"/>
                  <a:pt x="3560643" y="675801"/>
                </a:cubicBezTo>
                <a:cubicBezTo>
                  <a:pt x="3562550" y="675179"/>
                  <a:pt x="3564800" y="674977"/>
                  <a:pt x="3567392" y="675195"/>
                </a:cubicBezTo>
                <a:close/>
                <a:moveTo>
                  <a:pt x="3567112" y="581498"/>
                </a:moveTo>
                <a:cubicBezTo>
                  <a:pt x="3573084" y="582493"/>
                  <a:pt x="3577397" y="585147"/>
                  <a:pt x="3580051" y="589460"/>
                </a:cubicBezTo>
                <a:cubicBezTo>
                  <a:pt x="3582705" y="593773"/>
                  <a:pt x="3584115" y="598584"/>
                  <a:pt x="3584281" y="603892"/>
                </a:cubicBezTo>
                <a:cubicBezTo>
                  <a:pt x="3584447" y="609200"/>
                  <a:pt x="3582705" y="613513"/>
                  <a:pt x="3579056" y="616831"/>
                </a:cubicBezTo>
                <a:lnTo>
                  <a:pt x="3503414" y="687994"/>
                </a:lnTo>
                <a:lnTo>
                  <a:pt x="3357604" y="818376"/>
                </a:lnTo>
                <a:cubicBezTo>
                  <a:pt x="3303858" y="866482"/>
                  <a:pt x="3275824" y="891033"/>
                  <a:pt x="3273502" y="892028"/>
                </a:cubicBezTo>
                <a:cubicBezTo>
                  <a:pt x="3271180" y="893023"/>
                  <a:pt x="3269189" y="893521"/>
                  <a:pt x="3267530" y="893521"/>
                </a:cubicBezTo>
                <a:cubicBezTo>
                  <a:pt x="3264213" y="893853"/>
                  <a:pt x="3258573" y="891862"/>
                  <a:pt x="3250610" y="887549"/>
                </a:cubicBezTo>
                <a:cubicBezTo>
                  <a:pt x="3242648" y="883236"/>
                  <a:pt x="3239662" y="878591"/>
                  <a:pt x="3241653" y="873615"/>
                </a:cubicBezTo>
                <a:lnTo>
                  <a:pt x="3246629" y="860179"/>
                </a:lnTo>
                <a:lnTo>
                  <a:pt x="3471564" y="657637"/>
                </a:lnTo>
                <a:lnTo>
                  <a:pt x="3538249" y="595930"/>
                </a:lnTo>
                <a:cubicBezTo>
                  <a:pt x="3550192" y="585313"/>
                  <a:pt x="3559813" y="580503"/>
                  <a:pt x="3567112" y="581498"/>
                </a:cubicBezTo>
                <a:close/>
                <a:moveTo>
                  <a:pt x="3290422" y="488438"/>
                </a:moveTo>
                <a:lnTo>
                  <a:pt x="3791550" y="521283"/>
                </a:lnTo>
                <a:cubicBezTo>
                  <a:pt x="3810792" y="522610"/>
                  <a:pt x="3820911" y="526259"/>
                  <a:pt x="3821906" y="532231"/>
                </a:cubicBezTo>
                <a:lnTo>
                  <a:pt x="3826882" y="550146"/>
                </a:lnTo>
                <a:lnTo>
                  <a:pt x="3815934" y="577517"/>
                </a:lnTo>
                <a:lnTo>
                  <a:pt x="3794535" y="615835"/>
                </a:lnTo>
                <a:lnTo>
                  <a:pt x="3775127" y="656642"/>
                </a:lnTo>
                <a:cubicBezTo>
                  <a:pt x="3767165" y="671240"/>
                  <a:pt x="3760530" y="685257"/>
                  <a:pt x="3755222" y="698693"/>
                </a:cubicBezTo>
                <a:cubicBezTo>
                  <a:pt x="3749913" y="712129"/>
                  <a:pt x="3745352" y="720009"/>
                  <a:pt x="3741536" y="722331"/>
                </a:cubicBezTo>
                <a:cubicBezTo>
                  <a:pt x="3737721" y="724654"/>
                  <a:pt x="3732828" y="725649"/>
                  <a:pt x="3726856" y="725317"/>
                </a:cubicBezTo>
                <a:cubicBezTo>
                  <a:pt x="3720884" y="725317"/>
                  <a:pt x="3714415" y="722746"/>
                  <a:pt x="3707448" y="717604"/>
                </a:cubicBezTo>
                <a:cubicBezTo>
                  <a:pt x="3700481" y="712461"/>
                  <a:pt x="3699319" y="705245"/>
                  <a:pt x="3703964" y="695956"/>
                </a:cubicBezTo>
                <a:lnTo>
                  <a:pt x="3767165" y="564080"/>
                </a:lnTo>
                <a:lnTo>
                  <a:pt x="3503911" y="543677"/>
                </a:lnTo>
                <a:lnTo>
                  <a:pt x="3330233" y="532729"/>
                </a:lnTo>
                <a:cubicBezTo>
                  <a:pt x="3299048" y="531070"/>
                  <a:pt x="3280469" y="529079"/>
                  <a:pt x="3274497" y="526757"/>
                </a:cubicBezTo>
                <a:cubicBezTo>
                  <a:pt x="3268526" y="524435"/>
                  <a:pt x="3263217" y="518961"/>
                  <a:pt x="3258573" y="510335"/>
                </a:cubicBezTo>
                <a:cubicBezTo>
                  <a:pt x="3253928" y="501709"/>
                  <a:pt x="3254011" y="495654"/>
                  <a:pt x="3258822" y="492171"/>
                </a:cubicBezTo>
                <a:cubicBezTo>
                  <a:pt x="3263632" y="488687"/>
                  <a:pt x="3274166" y="487443"/>
                  <a:pt x="3290422" y="488438"/>
                </a:cubicBezTo>
                <a:close/>
                <a:moveTo>
                  <a:pt x="2626067" y="472763"/>
                </a:moveTo>
                <a:cubicBezTo>
                  <a:pt x="2640001" y="475583"/>
                  <a:pt x="2646802" y="483462"/>
                  <a:pt x="2646471" y="496401"/>
                </a:cubicBezTo>
                <a:lnTo>
                  <a:pt x="2640996" y="514316"/>
                </a:lnTo>
                <a:lnTo>
                  <a:pt x="2598199" y="770603"/>
                </a:lnTo>
                <a:lnTo>
                  <a:pt x="2862946" y="700932"/>
                </a:lnTo>
                <a:lnTo>
                  <a:pt x="2838063" y="620812"/>
                </a:lnTo>
                <a:cubicBezTo>
                  <a:pt x="2834082" y="609200"/>
                  <a:pt x="2832175" y="599911"/>
                  <a:pt x="2832341" y="592944"/>
                </a:cubicBezTo>
                <a:cubicBezTo>
                  <a:pt x="2832507" y="585977"/>
                  <a:pt x="2836322" y="581166"/>
                  <a:pt x="2843786" y="578512"/>
                </a:cubicBezTo>
                <a:cubicBezTo>
                  <a:pt x="2851251" y="575858"/>
                  <a:pt x="2858052" y="575526"/>
                  <a:pt x="2864190" y="577517"/>
                </a:cubicBezTo>
                <a:cubicBezTo>
                  <a:pt x="2870328" y="579507"/>
                  <a:pt x="2874723" y="584318"/>
                  <a:pt x="2877377" y="591948"/>
                </a:cubicBezTo>
                <a:lnTo>
                  <a:pt x="2908729" y="690980"/>
                </a:lnTo>
                <a:cubicBezTo>
                  <a:pt x="2911383" y="700269"/>
                  <a:pt x="2911715" y="710305"/>
                  <a:pt x="2909724" y="721087"/>
                </a:cubicBezTo>
                <a:cubicBezTo>
                  <a:pt x="2907734" y="731869"/>
                  <a:pt x="2896122" y="739915"/>
                  <a:pt x="2874889" y="745223"/>
                </a:cubicBezTo>
                <a:lnTo>
                  <a:pt x="2598697" y="818376"/>
                </a:lnTo>
                <a:cubicBezTo>
                  <a:pt x="2594716" y="819372"/>
                  <a:pt x="2587251" y="819538"/>
                  <a:pt x="2576303" y="818874"/>
                </a:cubicBezTo>
                <a:cubicBezTo>
                  <a:pt x="2565355" y="818211"/>
                  <a:pt x="2557558" y="816386"/>
                  <a:pt x="2552913" y="813400"/>
                </a:cubicBezTo>
                <a:cubicBezTo>
                  <a:pt x="2548269" y="810414"/>
                  <a:pt x="2547937" y="798139"/>
                  <a:pt x="2551918" y="776574"/>
                </a:cubicBezTo>
                <a:lnTo>
                  <a:pt x="2599194" y="503368"/>
                </a:lnTo>
                <a:cubicBezTo>
                  <a:pt x="2603175" y="480144"/>
                  <a:pt x="2612133" y="469943"/>
                  <a:pt x="2626067" y="472763"/>
                </a:cubicBezTo>
                <a:close/>
                <a:moveTo>
                  <a:pt x="3213038" y="442406"/>
                </a:moveTo>
                <a:cubicBezTo>
                  <a:pt x="3222162" y="442241"/>
                  <a:pt x="3228548" y="450949"/>
                  <a:pt x="3232198" y="468533"/>
                </a:cubicBezTo>
                <a:lnTo>
                  <a:pt x="3283953" y="726810"/>
                </a:lnTo>
                <a:cubicBezTo>
                  <a:pt x="3284616" y="730791"/>
                  <a:pt x="3284865" y="736182"/>
                  <a:pt x="3284699" y="742983"/>
                </a:cubicBezTo>
                <a:cubicBezTo>
                  <a:pt x="3284533" y="749785"/>
                  <a:pt x="3283123" y="754512"/>
                  <a:pt x="3280469" y="757166"/>
                </a:cubicBezTo>
                <a:cubicBezTo>
                  <a:pt x="3277815" y="759820"/>
                  <a:pt x="3273170" y="760982"/>
                  <a:pt x="3266535" y="760650"/>
                </a:cubicBezTo>
                <a:cubicBezTo>
                  <a:pt x="3256914" y="760650"/>
                  <a:pt x="3250279" y="758162"/>
                  <a:pt x="3246629" y="753185"/>
                </a:cubicBezTo>
                <a:cubicBezTo>
                  <a:pt x="3242980" y="748209"/>
                  <a:pt x="3240823" y="744062"/>
                  <a:pt x="3240160" y="740744"/>
                </a:cubicBezTo>
                <a:lnTo>
                  <a:pt x="3190893" y="485453"/>
                </a:lnTo>
                <a:cubicBezTo>
                  <a:pt x="3189898" y="480808"/>
                  <a:pt x="3189317" y="475002"/>
                  <a:pt x="3189151" y="468035"/>
                </a:cubicBezTo>
                <a:cubicBezTo>
                  <a:pt x="3188985" y="461068"/>
                  <a:pt x="3190644" y="455096"/>
                  <a:pt x="3194128" y="450120"/>
                </a:cubicBezTo>
                <a:cubicBezTo>
                  <a:pt x="3197611" y="445143"/>
                  <a:pt x="3203915" y="442572"/>
                  <a:pt x="3213038" y="442406"/>
                </a:cubicBezTo>
                <a:close/>
                <a:moveTo>
                  <a:pt x="1658149" y="381445"/>
                </a:moveTo>
                <a:cubicBezTo>
                  <a:pt x="1662794" y="381445"/>
                  <a:pt x="1667190" y="382523"/>
                  <a:pt x="1671337" y="384680"/>
                </a:cubicBezTo>
                <a:cubicBezTo>
                  <a:pt x="1675484" y="386836"/>
                  <a:pt x="1681373" y="393554"/>
                  <a:pt x="1689003" y="404834"/>
                </a:cubicBezTo>
                <a:lnTo>
                  <a:pt x="1754195" y="507349"/>
                </a:lnTo>
                <a:cubicBezTo>
                  <a:pt x="1755854" y="510667"/>
                  <a:pt x="1756600" y="514814"/>
                  <a:pt x="1756434" y="519790"/>
                </a:cubicBezTo>
                <a:cubicBezTo>
                  <a:pt x="1756268" y="524766"/>
                  <a:pt x="1754361" y="529328"/>
                  <a:pt x="1750711" y="533475"/>
                </a:cubicBezTo>
                <a:cubicBezTo>
                  <a:pt x="1747062" y="537622"/>
                  <a:pt x="1741090" y="539779"/>
                  <a:pt x="1732796" y="539945"/>
                </a:cubicBezTo>
                <a:cubicBezTo>
                  <a:pt x="1724502" y="540111"/>
                  <a:pt x="1715213" y="531402"/>
                  <a:pt x="1704928" y="513818"/>
                </a:cubicBezTo>
                <a:lnTo>
                  <a:pt x="1641727" y="408318"/>
                </a:lnTo>
                <a:cubicBezTo>
                  <a:pt x="1639405" y="405000"/>
                  <a:pt x="1638327" y="399775"/>
                  <a:pt x="1638493" y="392642"/>
                </a:cubicBezTo>
                <a:cubicBezTo>
                  <a:pt x="1638658" y="385509"/>
                  <a:pt x="1645211" y="381777"/>
                  <a:pt x="1658149" y="381445"/>
                </a:cubicBezTo>
                <a:close/>
                <a:moveTo>
                  <a:pt x="638975" y="381445"/>
                </a:moveTo>
                <a:cubicBezTo>
                  <a:pt x="643619" y="381445"/>
                  <a:pt x="648015" y="382523"/>
                  <a:pt x="652162" y="384680"/>
                </a:cubicBezTo>
                <a:cubicBezTo>
                  <a:pt x="656309" y="386836"/>
                  <a:pt x="662198" y="393554"/>
                  <a:pt x="669829" y="404834"/>
                </a:cubicBezTo>
                <a:lnTo>
                  <a:pt x="735020" y="507349"/>
                </a:lnTo>
                <a:cubicBezTo>
                  <a:pt x="736679" y="510667"/>
                  <a:pt x="737425" y="514814"/>
                  <a:pt x="737259" y="519790"/>
                </a:cubicBezTo>
                <a:cubicBezTo>
                  <a:pt x="737093" y="524766"/>
                  <a:pt x="735186" y="529328"/>
                  <a:pt x="731536" y="533475"/>
                </a:cubicBezTo>
                <a:cubicBezTo>
                  <a:pt x="727887" y="537622"/>
                  <a:pt x="721915" y="539779"/>
                  <a:pt x="713621" y="539945"/>
                </a:cubicBezTo>
                <a:cubicBezTo>
                  <a:pt x="705327" y="540111"/>
                  <a:pt x="696038" y="531402"/>
                  <a:pt x="685753" y="513818"/>
                </a:cubicBezTo>
                <a:lnTo>
                  <a:pt x="622552" y="408318"/>
                </a:lnTo>
                <a:cubicBezTo>
                  <a:pt x="620230" y="405000"/>
                  <a:pt x="619152" y="399775"/>
                  <a:pt x="619318" y="392642"/>
                </a:cubicBezTo>
                <a:cubicBezTo>
                  <a:pt x="619484" y="385509"/>
                  <a:pt x="626036" y="381777"/>
                  <a:pt x="638975" y="381445"/>
                </a:cubicBezTo>
                <a:close/>
                <a:moveTo>
                  <a:pt x="1050402" y="238994"/>
                </a:moveTo>
                <a:cubicBezTo>
                  <a:pt x="1056954" y="239409"/>
                  <a:pt x="1065787" y="240612"/>
                  <a:pt x="1076901" y="242602"/>
                </a:cubicBezTo>
                <a:lnTo>
                  <a:pt x="1210270" y="267485"/>
                </a:lnTo>
                <a:cubicBezTo>
                  <a:pt x="1254395" y="275779"/>
                  <a:pt x="1278032" y="281336"/>
                  <a:pt x="1281184" y="284156"/>
                </a:cubicBezTo>
                <a:cubicBezTo>
                  <a:pt x="1284336" y="286976"/>
                  <a:pt x="1287073" y="290210"/>
                  <a:pt x="1289395" y="293860"/>
                </a:cubicBezTo>
                <a:cubicBezTo>
                  <a:pt x="1291718" y="297509"/>
                  <a:pt x="1292962" y="301656"/>
                  <a:pt x="1293128" y="306301"/>
                </a:cubicBezTo>
                <a:cubicBezTo>
                  <a:pt x="1293293" y="310945"/>
                  <a:pt x="1292381" y="315756"/>
                  <a:pt x="1290391" y="320732"/>
                </a:cubicBezTo>
                <a:lnTo>
                  <a:pt x="1264015" y="364027"/>
                </a:lnTo>
                <a:lnTo>
                  <a:pt x="1094319" y="750697"/>
                </a:lnTo>
                <a:lnTo>
                  <a:pt x="1183397" y="693965"/>
                </a:lnTo>
                <a:cubicBezTo>
                  <a:pt x="1206621" y="679036"/>
                  <a:pt x="1223706" y="671406"/>
                  <a:pt x="1234654" y="671074"/>
                </a:cubicBezTo>
                <a:cubicBezTo>
                  <a:pt x="1239963" y="671074"/>
                  <a:pt x="1244856" y="672650"/>
                  <a:pt x="1249335" y="675801"/>
                </a:cubicBezTo>
                <a:cubicBezTo>
                  <a:pt x="1253814" y="678953"/>
                  <a:pt x="1256136" y="683764"/>
                  <a:pt x="1256302" y="690233"/>
                </a:cubicBezTo>
                <a:cubicBezTo>
                  <a:pt x="1256468" y="696702"/>
                  <a:pt x="1254560" y="701762"/>
                  <a:pt x="1250579" y="705411"/>
                </a:cubicBezTo>
                <a:cubicBezTo>
                  <a:pt x="1246598" y="709061"/>
                  <a:pt x="1233991" y="717355"/>
                  <a:pt x="1212758" y="730293"/>
                </a:cubicBezTo>
                <a:lnTo>
                  <a:pt x="1119699" y="787025"/>
                </a:lnTo>
                <a:cubicBezTo>
                  <a:pt x="1080551" y="811244"/>
                  <a:pt x="1059567" y="823768"/>
                  <a:pt x="1056747" y="824597"/>
                </a:cubicBezTo>
                <a:cubicBezTo>
                  <a:pt x="1053927" y="825426"/>
                  <a:pt x="1050692" y="825675"/>
                  <a:pt x="1047043" y="825343"/>
                </a:cubicBezTo>
                <a:cubicBezTo>
                  <a:pt x="1041734" y="825343"/>
                  <a:pt x="1035763" y="823519"/>
                  <a:pt x="1029128" y="819869"/>
                </a:cubicBezTo>
                <a:cubicBezTo>
                  <a:pt x="1022492" y="816220"/>
                  <a:pt x="1019175" y="810082"/>
                  <a:pt x="1019175" y="801457"/>
                </a:cubicBezTo>
                <a:cubicBezTo>
                  <a:pt x="1019175" y="797144"/>
                  <a:pt x="1020502" y="792665"/>
                  <a:pt x="1023156" y="788020"/>
                </a:cubicBezTo>
                <a:lnTo>
                  <a:pt x="1038085" y="766124"/>
                </a:lnTo>
                <a:lnTo>
                  <a:pt x="1239133" y="318742"/>
                </a:lnTo>
                <a:lnTo>
                  <a:pt x="1101783" y="292367"/>
                </a:lnTo>
                <a:lnTo>
                  <a:pt x="1052517" y="284902"/>
                </a:lnTo>
                <a:cubicBezTo>
                  <a:pt x="1045550" y="281253"/>
                  <a:pt x="1040656" y="276940"/>
                  <a:pt x="1037836" y="271963"/>
                </a:cubicBezTo>
                <a:cubicBezTo>
                  <a:pt x="1035016" y="266987"/>
                  <a:pt x="1033275" y="261015"/>
                  <a:pt x="1032611" y="254048"/>
                </a:cubicBezTo>
                <a:cubicBezTo>
                  <a:pt x="1031948" y="247081"/>
                  <a:pt x="1033606" y="242436"/>
                  <a:pt x="1037588" y="240114"/>
                </a:cubicBezTo>
                <a:cubicBezTo>
                  <a:pt x="1039578" y="238953"/>
                  <a:pt x="1043850" y="238580"/>
                  <a:pt x="1050402" y="238994"/>
                </a:cubicBezTo>
                <a:close/>
                <a:moveTo>
                  <a:pt x="31227" y="238994"/>
                </a:moveTo>
                <a:cubicBezTo>
                  <a:pt x="37779" y="239409"/>
                  <a:pt x="46612" y="240612"/>
                  <a:pt x="57726" y="242602"/>
                </a:cubicBezTo>
                <a:lnTo>
                  <a:pt x="191095" y="267485"/>
                </a:lnTo>
                <a:cubicBezTo>
                  <a:pt x="235219" y="275779"/>
                  <a:pt x="258858" y="281336"/>
                  <a:pt x="262009" y="284156"/>
                </a:cubicBezTo>
                <a:cubicBezTo>
                  <a:pt x="265161" y="286976"/>
                  <a:pt x="267898" y="290210"/>
                  <a:pt x="270220" y="293860"/>
                </a:cubicBezTo>
                <a:cubicBezTo>
                  <a:pt x="272543" y="297509"/>
                  <a:pt x="273787" y="301656"/>
                  <a:pt x="273953" y="306301"/>
                </a:cubicBezTo>
                <a:cubicBezTo>
                  <a:pt x="274118" y="310945"/>
                  <a:pt x="273206" y="315756"/>
                  <a:pt x="271216" y="320732"/>
                </a:cubicBezTo>
                <a:lnTo>
                  <a:pt x="244840" y="364027"/>
                </a:lnTo>
                <a:lnTo>
                  <a:pt x="75144" y="750697"/>
                </a:lnTo>
                <a:lnTo>
                  <a:pt x="164222" y="693965"/>
                </a:lnTo>
                <a:cubicBezTo>
                  <a:pt x="187446" y="679036"/>
                  <a:pt x="204531" y="671406"/>
                  <a:pt x="215479" y="671074"/>
                </a:cubicBezTo>
                <a:cubicBezTo>
                  <a:pt x="220788" y="671074"/>
                  <a:pt x="225681" y="672650"/>
                  <a:pt x="230160" y="675801"/>
                </a:cubicBezTo>
                <a:cubicBezTo>
                  <a:pt x="234639" y="678953"/>
                  <a:pt x="236961" y="683764"/>
                  <a:pt x="237127" y="690233"/>
                </a:cubicBezTo>
                <a:cubicBezTo>
                  <a:pt x="237293" y="696702"/>
                  <a:pt x="235385" y="701762"/>
                  <a:pt x="231404" y="705411"/>
                </a:cubicBezTo>
                <a:cubicBezTo>
                  <a:pt x="227423" y="709061"/>
                  <a:pt x="214816" y="717355"/>
                  <a:pt x="193583" y="730293"/>
                </a:cubicBezTo>
                <a:lnTo>
                  <a:pt x="100524" y="787025"/>
                </a:lnTo>
                <a:cubicBezTo>
                  <a:pt x="61376" y="811244"/>
                  <a:pt x="40392" y="823768"/>
                  <a:pt x="37572" y="824597"/>
                </a:cubicBezTo>
                <a:cubicBezTo>
                  <a:pt x="34752" y="825426"/>
                  <a:pt x="31517" y="825675"/>
                  <a:pt x="27868" y="825343"/>
                </a:cubicBezTo>
                <a:cubicBezTo>
                  <a:pt x="22560" y="825343"/>
                  <a:pt x="16588" y="823519"/>
                  <a:pt x="9952" y="819869"/>
                </a:cubicBezTo>
                <a:cubicBezTo>
                  <a:pt x="3317" y="816220"/>
                  <a:pt x="0" y="810082"/>
                  <a:pt x="0" y="801457"/>
                </a:cubicBezTo>
                <a:cubicBezTo>
                  <a:pt x="0" y="797144"/>
                  <a:pt x="1327" y="792665"/>
                  <a:pt x="3981" y="788020"/>
                </a:cubicBezTo>
                <a:lnTo>
                  <a:pt x="18910" y="766124"/>
                </a:lnTo>
                <a:lnTo>
                  <a:pt x="219958" y="318742"/>
                </a:lnTo>
                <a:lnTo>
                  <a:pt x="82609" y="292367"/>
                </a:lnTo>
                <a:lnTo>
                  <a:pt x="33342" y="284902"/>
                </a:lnTo>
                <a:cubicBezTo>
                  <a:pt x="26375" y="281253"/>
                  <a:pt x="21481" y="276940"/>
                  <a:pt x="18661" y="271963"/>
                </a:cubicBezTo>
                <a:cubicBezTo>
                  <a:pt x="15841" y="266987"/>
                  <a:pt x="14100" y="261015"/>
                  <a:pt x="13436" y="254048"/>
                </a:cubicBezTo>
                <a:cubicBezTo>
                  <a:pt x="12773" y="247081"/>
                  <a:pt x="14431" y="242436"/>
                  <a:pt x="18412" y="240114"/>
                </a:cubicBezTo>
                <a:cubicBezTo>
                  <a:pt x="20403" y="238953"/>
                  <a:pt x="24674" y="238580"/>
                  <a:pt x="31227" y="238994"/>
                </a:cubicBezTo>
                <a:close/>
                <a:moveTo>
                  <a:pt x="3327745" y="235635"/>
                </a:moveTo>
                <a:lnTo>
                  <a:pt x="3331229" y="415782"/>
                </a:lnTo>
                <a:lnTo>
                  <a:pt x="3564624" y="370995"/>
                </a:lnTo>
                <a:cubicBezTo>
                  <a:pt x="3588179" y="366682"/>
                  <a:pt x="3600288" y="364193"/>
                  <a:pt x="3600952" y="363530"/>
                </a:cubicBezTo>
                <a:cubicBezTo>
                  <a:pt x="3601616" y="362866"/>
                  <a:pt x="3605099" y="355733"/>
                  <a:pt x="3611402" y="342131"/>
                </a:cubicBezTo>
                <a:lnTo>
                  <a:pt x="3650716" y="256536"/>
                </a:lnTo>
                <a:lnTo>
                  <a:pt x="3327745" y="235635"/>
                </a:lnTo>
                <a:close/>
                <a:moveTo>
                  <a:pt x="2710169" y="223941"/>
                </a:moveTo>
                <a:cubicBezTo>
                  <a:pt x="2719458" y="224770"/>
                  <a:pt x="2724849" y="229166"/>
                  <a:pt x="2726342" y="237128"/>
                </a:cubicBezTo>
                <a:cubicBezTo>
                  <a:pt x="2727835" y="245091"/>
                  <a:pt x="2719790" y="264499"/>
                  <a:pt x="2702207" y="295353"/>
                </a:cubicBezTo>
                <a:lnTo>
                  <a:pt x="2394165" y="833803"/>
                </a:lnTo>
                <a:cubicBezTo>
                  <a:pt x="2382222" y="854373"/>
                  <a:pt x="2373430" y="866980"/>
                  <a:pt x="2367790" y="871624"/>
                </a:cubicBezTo>
                <a:cubicBezTo>
                  <a:pt x="2362150" y="876269"/>
                  <a:pt x="2354768" y="875771"/>
                  <a:pt x="2345645" y="870131"/>
                </a:cubicBezTo>
                <a:cubicBezTo>
                  <a:pt x="2336521" y="864492"/>
                  <a:pt x="2333121" y="857525"/>
                  <a:pt x="2335443" y="849230"/>
                </a:cubicBezTo>
                <a:cubicBezTo>
                  <a:pt x="2337765" y="840936"/>
                  <a:pt x="2343074" y="829656"/>
                  <a:pt x="2351368" y="815391"/>
                </a:cubicBezTo>
                <a:lnTo>
                  <a:pt x="2679315" y="251062"/>
                </a:lnTo>
                <a:cubicBezTo>
                  <a:pt x="2690595" y="232152"/>
                  <a:pt x="2700880" y="223111"/>
                  <a:pt x="2710169" y="223941"/>
                </a:cubicBezTo>
                <a:close/>
                <a:moveTo>
                  <a:pt x="1357573" y="196321"/>
                </a:moveTo>
                <a:lnTo>
                  <a:pt x="1358568" y="205279"/>
                </a:lnTo>
                <a:lnTo>
                  <a:pt x="1369018" y="302320"/>
                </a:lnTo>
                <a:cubicBezTo>
                  <a:pt x="1375322" y="300329"/>
                  <a:pt x="1381128" y="299002"/>
                  <a:pt x="1386436" y="298338"/>
                </a:cubicBezTo>
                <a:cubicBezTo>
                  <a:pt x="1391744" y="297675"/>
                  <a:pt x="1403688" y="300495"/>
                  <a:pt x="1422266" y="306798"/>
                </a:cubicBezTo>
                <a:cubicBezTo>
                  <a:pt x="1440845" y="313102"/>
                  <a:pt x="1462741" y="317581"/>
                  <a:pt x="1487955" y="320235"/>
                </a:cubicBezTo>
                <a:cubicBezTo>
                  <a:pt x="1513169" y="322889"/>
                  <a:pt x="1525113" y="330602"/>
                  <a:pt x="1523786" y="343375"/>
                </a:cubicBezTo>
                <a:cubicBezTo>
                  <a:pt x="1522459" y="356148"/>
                  <a:pt x="1517233" y="362783"/>
                  <a:pt x="1508110" y="363281"/>
                </a:cubicBezTo>
                <a:cubicBezTo>
                  <a:pt x="1498986" y="363779"/>
                  <a:pt x="1489116" y="362535"/>
                  <a:pt x="1478500" y="359549"/>
                </a:cubicBezTo>
                <a:cubicBezTo>
                  <a:pt x="1467883" y="356563"/>
                  <a:pt x="1452042" y="352831"/>
                  <a:pt x="1430975" y="348352"/>
                </a:cubicBezTo>
                <a:cubicBezTo>
                  <a:pt x="1409908" y="343873"/>
                  <a:pt x="1389422" y="337486"/>
                  <a:pt x="1369516" y="329192"/>
                </a:cubicBezTo>
                <a:lnTo>
                  <a:pt x="1380962" y="471021"/>
                </a:lnTo>
                <a:cubicBezTo>
                  <a:pt x="1414802" y="469694"/>
                  <a:pt x="1443250" y="469777"/>
                  <a:pt x="1466308" y="471270"/>
                </a:cubicBezTo>
                <a:cubicBezTo>
                  <a:pt x="1489365" y="472763"/>
                  <a:pt x="1503216" y="474919"/>
                  <a:pt x="1507861" y="477739"/>
                </a:cubicBezTo>
                <a:cubicBezTo>
                  <a:pt x="1512506" y="480559"/>
                  <a:pt x="1514496" y="485121"/>
                  <a:pt x="1513833" y="491424"/>
                </a:cubicBezTo>
                <a:cubicBezTo>
                  <a:pt x="1513169" y="497728"/>
                  <a:pt x="1510266" y="502953"/>
                  <a:pt x="1505124" y="507100"/>
                </a:cubicBezTo>
                <a:cubicBezTo>
                  <a:pt x="1499981" y="511247"/>
                  <a:pt x="1486628" y="512574"/>
                  <a:pt x="1465064" y="511081"/>
                </a:cubicBezTo>
                <a:cubicBezTo>
                  <a:pt x="1443499" y="509588"/>
                  <a:pt x="1416626" y="508676"/>
                  <a:pt x="1384445" y="508344"/>
                </a:cubicBezTo>
                <a:lnTo>
                  <a:pt x="1393403" y="601901"/>
                </a:lnTo>
                <a:lnTo>
                  <a:pt x="1524781" y="586972"/>
                </a:lnTo>
                <a:lnTo>
                  <a:pt x="1584498" y="196321"/>
                </a:lnTo>
                <a:lnTo>
                  <a:pt x="1373995" y="204781"/>
                </a:lnTo>
                <a:lnTo>
                  <a:pt x="1357573" y="196321"/>
                </a:lnTo>
                <a:close/>
                <a:moveTo>
                  <a:pt x="338398" y="196321"/>
                </a:moveTo>
                <a:lnTo>
                  <a:pt x="339393" y="205279"/>
                </a:lnTo>
                <a:lnTo>
                  <a:pt x="349843" y="302320"/>
                </a:lnTo>
                <a:cubicBezTo>
                  <a:pt x="356147" y="300329"/>
                  <a:pt x="361953" y="299002"/>
                  <a:pt x="367261" y="298338"/>
                </a:cubicBezTo>
                <a:cubicBezTo>
                  <a:pt x="372569" y="297675"/>
                  <a:pt x="384513" y="300495"/>
                  <a:pt x="403091" y="306798"/>
                </a:cubicBezTo>
                <a:cubicBezTo>
                  <a:pt x="421670" y="313102"/>
                  <a:pt x="443566" y="317581"/>
                  <a:pt x="468780" y="320235"/>
                </a:cubicBezTo>
                <a:cubicBezTo>
                  <a:pt x="493994" y="322889"/>
                  <a:pt x="505938" y="330602"/>
                  <a:pt x="504611" y="343375"/>
                </a:cubicBezTo>
                <a:cubicBezTo>
                  <a:pt x="503284" y="356148"/>
                  <a:pt x="498058" y="362783"/>
                  <a:pt x="488935" y="363281"/>
                </a:cubicBezTo>
                <a:cubicBezTo>
                  <a:pt x="479811" y="363779"/>
                  <a:pt x="469942" y="362535"/>
                  <a:pt x="459325" y="359549"/>
                </a:cubicBezTo>
                <a:cubicBezTo>
                  <a:pt x="448709" y="356563"/>
                  <a:pt x="432867" y="352831"/>
                  <a:pt x="411800" y="348352"/>
                </a:cubicBezTo>
                <a:cubicBezTo>
                  <a:pt x="390733" y="343873"/>
                  <a:pt x="370247" y="337486"/>
                  <a:pt x="350341" y="329192"/>
                </a:cubicBezTo>
                <a:lnTo>
                  <a:pt x="361787" y="471021"/>
                </a:lnTo>
                <a:cubicBezTo>
                  <a:pt x="395627" y="469694"/>
                  <a:pt x="424075" y="469777"/>
                  <a:pt x="447133" y="471270"/>
                </a:cubicBezTo>
                <a:cubicBezTo>
                  <a:pt x="470190" y="472763"/>
                  <a:pt x="484041" y="474919"/>
                  <a:pt x="488686" y="477739"/>
                </a:cubicBezTo>
                <a:cubicBezTo>
                  <a:pt x="493331" y="480559"/>
                  <a:pt x="495321" y="485121"/>
                  <a:pt x="494658" y="491424"/>
                </a:cubicBezTo>
                <a:cubicBezTo>
                  <a:pt x="493994" y="497728"/>
                  <a:pt x="491091" y="502953"/>
                  <a:pt x="485949" y="507100"/>
                </a:cubicBezTo>
                <a:cubicBezTo>
                  <a:pt x="480807" y="511247"/>
                  <a:pt x="467453" y="512574"/>
                  <a:pt x="445889" y="511081"/>
                </a:cubicBezTo>
                <a:cubicBezTo>
                  <a:pt x="424324" y="509588"/>
                  <a:pt x="397451" y="508676"/>
                  <a:pt x="365270" y="508344"/>
                </a:cubicBezTo>
                <a:lnTo>
                  <a:pt x="374228" y="601901"/>
                </a:lnTo>
                <a:lnTo>
                  <a:pt x="505606" y="586972"/>
                </a:lnTo>
                <a:lnTo>
                  <a:pt x="565323" y="196321"/>
                </a:lnTo>
                <a:lnTo>
                  <a:pt x="354820" y="204781"/>
                </a:lnTo>
                <a:lnTo>
                  <a:pt x="338398" y="196321"/>
                </a:lnTo>
                <a:close/>
                <a:moveTo>
                  <a:pt x="3304854" y="184378"/>
                </a:moveTo>
                <a:cubicBezTo>
                  <a:pt x="3309498" y="184710"/>
                  <a:pt x="3316133" y="187861"/>
                  <a:pt x="3324759" y="193833"/>
                </a:cubicBezTo>
                <a:lnTo>
                  <a:pt x="3661167" y="217222"/>
                </a:lnTo>
                <a:cubicBezTo>
                  <a:pt x="3688371" y="219213"/>
                  <a:pt x="3704047" y="221618"/>
                  <a:pt x="3708194" y="224438"/>
                </a:cubicBezTo>
                <a:cubicBezTo>
                  <a:pt x="3712341" y="227258"/>
                  <a:pt x="3714830" y="231157"/>
                  <a:pt x="3715659" y="236133"/>
                </a:cubicBezTo>
                <a:cubicBezTo>
                  <a:pt x="3716488" y="241109"/>
                  <a:pt x="3711429" y="249486"/>
                  <a:pt x="3700481" y="261264"/>
                </a:cubicBezTo>
                <a:cubicBezTo>
                  <a:pt x="3689533" y="273042"/>
                  <a:pt x="3680741" y="287059"/>
                  <a:pt x="3674106" y="303315"/>
                </a:cubicBezTo>
                <a:lnTo>
                  <a:pt x="3645740" y="370995"/>
                </a:lnTo>
                <a:cubicBezTo>
                  <a:pt x="3640432" y="383601"/>
                  <a:pt x="3635538" y="391813"/>
                  <a:pt x="3631059" y="395628"/>
                </a:cubicBezTo>
                <a:cubicBezTo>
                  <a:pt x="3626581" y="399443"/>
                  <a:pt x="3613061" y="403341"/>
                  <a:pt x="3590501" y="407322"/>
                </a:cubicBezTo>
                <a:lnTo>
                  <a:pt x="3361585" y="449125"/>
                </a:lnTo>
                <a:cubicBezTo>
                  <a:pt x="3345992" y="450783"/>
                  <a:pt x="3337366" y="453438"/>
                  <a:pt x="3335708" y="457087"/>
                </a:cubicBezTo>
                <a:lnTo>
                  <a:pt x="3328243" y="468533"/>
                </a:lnTo>
                <a:cubicBezTo>
                  <a:pt x="3311655" y="476163"/>
                  <a:pt x="3300706" y="475914"/>
                  <a:pt x="3295398" y="467786"/>
                </a:cubicBezTo>
                <a:cubicBezTo>
                  <a:pt x="3290090" y="459658"/>
                  <a:pt x="3287436" y="451613"/>
                  <a:pt x="3287436" y="443651"/>
                </a:cubicBezTo>
                <a:lnTo>
                  <a:pt x="3285445" y="249569"/>
                </a:lnTo>
                <a:lnTo>
                  <a:pt x="3283455" y="199307"/>
                </a:lnTo>
                <a:cubicBezTo>
                  <a:pt x="3288100" y="189354"/>
                  <a:pt x="3295232" y="184378"/>
                  <a:pt x="3304854" y="184378"/>
                </a:cubicBezTo>
                <a:close/>
                <a:moveTo>
                  <a:pt x="1840039" y="152902"/>
                </a:moveTo>
                <a:cubicBezTo>
                  <a:pt x="1843854" y="152570"/>
                  <a:pt x="1848581" y="152695"/>
                  <a:pt x="1854221" y="153275"/>
                </a:cubicBezTo>
                <a:cubicBezTo>
                  <a:pt x="1865501" y="154436"/>
                  <a:pt x="1869648" y="165302"/>
                  <a:pt x="1866662" y="185871"/>
                </a:cubicBezTo>
                <a:lnTo>
                  <a:pt x="1845761" y="318742"/>
                </a:lnTo>
                <a:lnTo>
                  <a:pt x="1877610" y="317747"/>
                </a:lnTo>
                <a:cubicBezTo>
                  <a:pt x="1891213" y="317415"/>
                  <a:pt x="1899673" y="320235"/>
                  <a:pt x="1902990" y="326206"/>
                </a:cubicBezTo>
                <a:cubicBezTo>
                  <a:pt x="1906308" y="332178"/>
                  <a:pt x="1907967" y="336491"/>
                  <a:pt x="1907967" y="339145"/>
                </a:cubicBezTo>
                <a:cubicBezTo>
                  <a:pt x="1907635" y="341799"/>
                  <a:pt x="1906308" y="345532"/>
                  <a:pt x="1903986" y="350342"/>
                </a:cubicBezTo>
                <a:cubicBezTo>
                  <a:pt x="1901663" y="355153"/>
                  <a:pt x="1898429" y="358056"/>
                  <a:pt x="1894282" y="359051"/>
                </a:cubicBezTo>
                <a:cubicBezTo>
                  <a:pt x="1890134" y="360046"/>
                  <a:pt x="1884412" y="360544"/>
                  <a:pt x="1877113" y="360544"/>
                </a:cubicBezTo>
                <a:lnTo>
                  <a:pt x="1837799" y="360046"/>
                </a:lnTo>
                <a:lnTo>
                  <a:pt x="1793509" y="722331"/>
                </a:lnTo>
                <a:cubicBezTo>
                  <a:pt x="1791518" y="738256"/>
                  <a:pt x="1787039" y="749536"/>
                  <a:pt x="1780073" y="756171"/>
                </a:cubicBezTo>
                <a:cubicBezTo>
                  <a:pt x="1773105" y="762806"/>
                  <a:pt x="1764811" y="763470"/>
                  <a:pt x="1755190" y="758162"/>
                </a:cubicBezTo>
                <a:lnTo>
                  <a:pt x="1622817" y="689984"/>
                </a:lnTo>
                <a:cubicBezTo>
                  <a:pt x="1616182" y="686667"/>
                  <a:pt x="1612947" y="682603"/>
                  <a:pt x="1613113" y="677792"/>
                </a:cubicBezTo>
                <a:cubicBezTo>
                  <a:pt x="1613279" y="672981"/>
                  <a:pt x="1615933" y="666429"/>
                  <a:pt x="1621075" y="658135"/>
                </a:cubicBezTo>
                <a:cubicBezTo>
                  <a:pt x="1626217" y="649841"/>
                  <a:pt x="1638741" y="650339"/>
                  <a:pt x="1658647" y="659628"/>
                </a:cubicBezTo>
                <a:lnTo>
                  <a:pt x="1751707" y="703918"/>
                </a:lnTo>
                <a:lnTo>
                  <a:pt x="1796495" y="360544"/>
                </a:lnTo>
                <a:lnTo>
                  <a:pt x="1670591" y="352582"/>
                </a:lnTo>
                <a:cubicBezTo>
                  <a:pt x="1658316" y="352582"/>
                  <a:pt x="1648197" y="349928"/>
                  <a:pt x="1640234" y="344619"/>
                </a:cubicBezTo>
                <a:cubicBezTo>
                  <a:pt x="1632272" y="339311"/>
                  <a:pt x="1629618" y="331349"/>
                  <a:pt x="1632272" y="320732"/>
                </a:cubicBezTo>
                <a:cubicBezTo>
                  <a:pt x="1634926" y="310116"/>
                  <a:pt x="1653173" y="306135"/>
                  <a:pt x="1687013" y="308789"/>
                </a:cubicBezTo>
                <a:lnTo>
                  <a:pt x="1803959" y="318244"/>
                </a:lnTo>
                <a:lnTo>
                  <a:pt x="1822372" y="183383"/>
                </a:lnTo>
                <a:cubicBezTo>
                  <a:pt x="1824363" y="167126"/>
                  <a:pt x="1827348" y="157754"/>
                  <a:pt x="1831330" y="155266"/>
                </a:cubicBezTo>
                <a:cubicBezTo>
                  <a:pt x="1833320" y="154022"/>
                  <a:pt x="1836223" y="153234"/>
                  <a:pt x="1840039" y="152902"/>
                </a:cubicBezTo>
                <a:close/>
                <a:moveTo>
                  <a:pt x="820864" y="152902"/>
                </a:moveTo>
                <a:cubicBezTo>
                  <a:pt x="824679" y="152570"/>
                  <a:pt x="829406" y="152695"/>
                  <a:pt x="835046" y="153275"/>
                </a:cubicBezTo>
                <a:cubicBezTo>
                  <a:pt x="846326" y="154436"/>
                  <a:pt x="850473" y="165302"/>
                  <a:pt x="847488" y="185871"/>
                </a:cubicBezTo>
                <a:lnTo>
                  <a:pt x="826586" y="318742"/>
                </a:lnTo>
                <a:lnTo>
                  <a:pt x="858436" y="317747"/>
                </a:lnTo>
                <a:cubicBezTo>
                  <a:pt x="872038" y="317415"/>
                  <a:pt x="880498" y="320235"/>
                  <a:pt x="883816" y="326206"/>
                </a:cubicBezTo>
                <a:cubicBezTo>
                  <a:pt x="887133" y="332178"/>
                  <a:pt x="888792" y="336491"/>
                  <a:pt x="888792" y="339145"/>
                </a:cubicBezTo>
                <a:cubicBezTo>
                  <a:pt x="888460" y="341799"/>
                  <a:pt x="887133" y="345532"/>
                  <a:pt x="884811" y="350342"/>
                </a:cubicBezTo>
                <a:cubicBezTo>
                  <a:pt x="882488" y="355153"/>
                  <a:pt x="879254" y="358056"/>
                  <a:pt x="875107" y="359051"/>
                </a:cubicBezTo>
                <a:cubicBezTo>
                  <a:pt x="870960" y="360046"/>
                  <a:pt x="865237" y="360544"/>
                  <a:pt x="857938" y="360544"/>
                </a:cubicBezTo>
                <a:lnTo>
                  <a:pt x="818624" y="360046"/>
                </a:lnTo>
                <a:lnTo>
                  <a:pt x="774334" y="722331"/>
                </a:lnTo>
                <a:cubicBezTo>
                  <a:pt x="772343" y="738256"/>
                  <a:pt x="767864" y="749536"/>
                  <a:pt x="760897" y="756171"/>
                </a:cubicBezTo>
                <a:cubicBezTo>
                  <a:pt x="753930" y="762806"/>
                  <a:pt x="745636" y="763470"/>
                  <a:pt x="736015" y="758162"/>
                </a:cubicBezTo>
                <a:lnTo>
                  <a:pt x="603642" y="689984"/>
                </a:lnTo>
                <a:cubicBezTo>
                  <a:pt x="597007" y="686667"/>
                  <a:pt x="593772" y="682603"/>
                  <a:pt x="593938" y="677792"/>
                </a:cubicBezTo>
                <a:cubicBezTo>
                  <a:pt x="594104" y="672981"/>
                  <a:pt x="596758" y="666429"/>
                  <a:pt x="601900" y="658135"/>
                </a:cubicBezTo>
                <a:cubicBezTo>
                  <a:pt x="607042" y="649841"/>
                  <a:pt x="619567" y="650339"/>
                  <a:pt x="639472" y="659628"/>
                </a:cubicBezTo>
                <a:lnTo>
                  <a:pt x="732532" y="703918"/>
                </a:lnTo>
                <a:lnTo>
                  <a:pt x="777320" y="360544"/>
                </a:lnTo>
                <a:lnTo>
                  <a:pt x="651416" y="352582"/>
                </a:lnTo>
                <a:cubicBezTo>
                  <a:pt x="639141" y="352582"/>
                  <a:pt x="629022" y="349928"/>
                  <a:pt x="621059" y="344619"/>
                </a:cubicBezTo>
                <a:cubicBezTo>
                  <a:pt x="613097" y="339311"/>
                  <a:pt x="610443" y="331349"/>
                  <a:pt x="613097" y="320732"/>
                </a:cubicBezTo>
                <a:cubicBezTo>
                  <a:pt x="615751" y="310116"/>
                  <a:pt x="633998" y="306135"/>
                  <a:pt x="667838" y="308789"/>
                </a:cubicBezTo>
                <a:lnTo>
                  <a:pt x="784784" y="318244"/>
                </a:lnTo>
                <a:lnTo>
                  <a:pt x="803197" y="183383"/>
                </a:lnTo>
                <a:cubicBezTo>
                  <a:pt x="805188" y="167126"/>
                  <a:pt x="808173" y="157754"/>
                  <a:pt x="812155" y="155266"/>
                </a:cubicBezTo>
                <a:cubicBezTo>
                  <a:pt x="814145" y="154022"/>
                  <a:pt x="817048" y="153234"/>
                  <a:pt x="820864" y="152902"/>
                </a:cubicBezTo>
                <a:close/>
                <a:moveTo>
                  <a:pt x="2093588" y="134116"/>
                </a:moveTo>
                <a:lnTo>
                  <a:pt x="2129916" y="139092"/>
                </a:lnTo>
                <a:lnTo>
                  <a:pt x="2320514" y="157505"/>
                </a:lnTo>
                <a:cubicBezTo>
                  <a:pt x="2336107" y="159164"/>
                  <a:pt x="2345064" y="166463"/>
                  <a:pt x="2347386" y="179402"/>
                </a:cubicBezTo>
                <a:cubicBezTo>
                  <a:pt x="2349709" y="192340"/>
                  <a:pt x="2346557" y="207601"/>
                  <a:pt x="2337931" y="225185"/>
                </a:cubicBezTo>
                <a:cubicBezTo>
                  <a:pt x="2331959" y="236796"/>
                  <a:pt x="2321675" y="254214"/>
                  <a:pt x="2307077" y="277437"/>
                </a:cubicBezTo>
                <a:cubicBezTo>
                  <a:pt x="2292480" y="300661"/>
                  <a:pt x="2280536" y="320235"/>
                  <a:pt x="2271247" y="336159"/>
                </a:cubicBezTo>
                <a:lnTo>
                  <a:pt x="2252336" y="369004"/>
                </a:lnTo>
                <a:lnTo>
                  <a:pt x="2222478" y="415285"/>
                </a:lnTo>
                <a:lnTo>
                  <a:pt x="2278712" y="494410"/>
                </a:lnTo>
                <a:cubicBezTo>
                  <a:pt x="2294636" y="516970"/>
                  <a:pt x="2301769" y="531733"/>
                  <a:pt x="2300110" y="538700"/>
                </a:cubicBezTo>
                <a:cubicBezTo>
                  <a:pt x="2298451" y="545668"/>
                  <a:pt x="2295631" y="550976"/>
                  <a:pt x="2291650" y="554625"/>
                </a:cubicBezTo>
                <a:cubicBezTo>
                  <a:pt x="2287669" y="558275"/>
                  <a:pt x="2282195" y="559519"/>
                  <a:pt x="2275228" y="558357"/>
                </a:cubicBezTo>
                <a:cubicBezTo>
                  <a:pt x="2268261" y="557196"/>
                  <a:pt x="2262289" y="552966"/>
                  <a:pt x="2257313" y="545668"/>
                </a:cubicBezTo>
                <a:lnTo>
                  <a:pt x="2196103" y="459575"/>
                </a:lnTo>
                <a:lnTo>
                  <a:pt x="2097072" y="615835"/>
                </a:lnTo>
                <a:lnTo>
                  <a:pt x="2076170" y="649675"/>
                </a:lnTo>
                <a:cubicBezTo>
                  <a:pt x="2068872" y="656642"/>
                  <a:pt x="2061075" y="659379"/>
                  <a:pt x="2052781" y="657886"/>
                </a:cubicBezTo>
                <a:cubicBezTo>
                  <a:pt x="2044487" y="656393"/>
                  <a:pt x="2040008" y="650339"/>
                  <a:pt x="2039345" y="639722"/>
                </a:cubicBezTo>
                <a:cubicBezTo>
                  <a:pt x="2038681" y="629106"/>
                  <a:pt x="2042828" y="616665"/>
                  <a:pt x="2051786" y="602399"/>
                </a:cubicBezTo>
                <a:lnTo>
                  <a:pt x="2168732" y="420261"/>
                </a:lnTo>
                <a:lnTo>
                  <a:pt x="2093588" y="321230"/>
                </a:lnTo>
                <a:lnTo>
                  <a:pt x="2080152" y="305803"/>
                </a:lnTo>
                <a:cubicBezTo>
                  <a:pt x="2072189" y="295518"/>
                  <a:pt x="2069701" y="286644"/>
                  <a:pt x="2072687" y="279179"/>
                </a:cubicBezTo>
                <a:cubicBezTo>
                  <a:pt x="2075673" y="271715"/>
                  <a:pt x="2081893" y="268065"/>
                  <a:pt x="2091349" y="268231"/>
                </a:cubicBezTo>
                <a:cubicBezTo>
                  <a:pt x="2100804" y="268397"/>
                  <a:pt x="2108683" y="272129"/>
                  <a:pt x="2114987" y="279428"/>
                </a:cubicBezTo>
                <a:lnTo>
                  <a:pt x="2197596" y="383933"/>
                </a:lnTo>
                <a:lnTo>
                  <a:pt x="2303594" y="198810"/>
                </a:lnTo>
                <a:lnTo>
                  <a:pt x="2153803" y="187364"/>
                </a:lnTo>
                <a:cubicBezTo>
                  <a:pt x="2105365" y="183714"/>
                  <a:pt x="2076917" y="178987"/>
                  <a:pt x="2068457" y="173181"/>
                </a:cubicBezTo>
                <a:cubicBezTo>
                  <a:pt x="2059997" y="167375"/>
                  <a:pt x="2055933" y="160823"/>
                  <a:pt x="2056265" y="153524"/>
                </a:cubicBezTo>
                <a:cubicBezTo>
                  <a:pt x="2056265" y="143571"/>
                  <a:pt x="2060909" y="137848"/>
                  <a:pt x="2070199" y="136355"/>
                </a:cubicBezTo>
                <a:cubicBezTo>
                  <a:pt x="2079488" y="134862"/>
                  <a:pt x="2087285" y="134116"/>
                  <a:pt x="2093588" y="134116"/>
                </a:cubicBezTo>
                <a:close/>
                <a:moveTo>
                  <a:pt x="2406933" y="112328"/>
                </a:moveTo>
                <a:cubicBezTo>
                  <a:pt x="2411816" y="113168"/>
                  <a:pt x="2415439" y="116947"/>
                  <a:pt x="2417803" y="123665"/>
                </a:cubicBezTo>
                <a:cubicBezTo>
                  <a:pt x="2420955" y="132623"/>
                  <a:pt x="2422862" y="140585"/>
                  <a:pt x="2423526" y="147552"/>
                </a:cubicBezTo>
                <a:lnTo>
                  <a:pt x="2427507" y="187364"/>
                </a:lnTo>
                <a:lnTo>
                  <a:pt x="2443432" y="461068"/>
                </a:lnTo>
                <a:lnTo>
                  <a:pt x="2451394" y="537705"/>
                </a:lnTo>
                <a:cubicBezTo>
                  <a:pt x="2446418" y="548322"/>
                  <a:pt x="2439782" y="554459"/>
                  <a:pt x="2431488" y="556118"/>
                </a:cubicBezTo>
                <a:cubicBezTo>
                  <a:pt x="2420208" y="558440"/>
                  <a:pt x="2413407" y="553215"/>
                  <a:pt x="2411085" y="540442"/>
                </a:cubicBezTo>
                <a:cubicBezTo>
                  <a:pt x="2408763" y="527669"/>
                  <a:pt x="2407435" y="518131"/>
                  <a:pt x="2407104" y="511828"/>
                </a:cubicBezTo>
                <a:lnTo>
                  <a:pt x="2395658" y="305305"/>
                </a:lnTo>
                <a:lnTo>
                  <a:pt x="2383217" y="126154"/>
                </a:lnTo>
                <a:cubicBezTo>
                  <a:pt x="2387862" y="118523"/>
                  <a:pt x="2393999" y="113961"/>
                  <a:pt x="2401630" y="112468"/>
                </a:cubicBezTo>
                <a:cubicBezTo>
                  <a:pt x="2403537" y="112095"/>
                  <a:pt x="2405305" y="112049"/>
                  <a:pt x="2406933" y="112328"/>
                </a:cubicBezTo>
                <a:close/>
                <a:moveTo>
                  <a:pt x="2458361" y="62953"/>
                </a:moveTo>
                <a:lnTo>
                  <a:pt x="2814674" y="105253"/>
                </a:lnTo>
                <a:cubicBezTo>
                  <a:pt x="2854154" y="110229"/>
                  <a:pt x="2876465" y="114708"/>
                  <a:pt x="2881607" y="118689"/>
                </a:cubicBezTo>
                <a:cubicBezTo>
                  <a:pt x="2886750" y="122670"/>
                  <a:pt x="2890233" y="126320"/>
                  <a:pt x="2892058" y="129637"/>
                </a:cubicBezTo>
                <a:cubicBezTo>
                  <a:pt x="2893882" y="132955"/>
                  <a:pt x="2894131" y="138761"/>
                  <a:pt x="2892804" y="147055"/>
                </a:cubicBezTo>
                <a:lnTo>
                  <a:pt x="2874889" y="199307"/>
                </a:lnTo>
                <a:lnTo>
                  <a:pt x="2791285" y="503368"/>
                </a:lnTo>
                <a:cubicBezTo>
                  <a:pt x="2786309" y="520951"/>
                  <a:pt x="2778097" y="528665"/>
                  <a:pt x="2766652" y="526508"/>
                </a:cubicBezTo>
                <a:cubicBezTo>
                  <a:pt x="2755206" y="524352"/>
                  <a:pt x="2748488" y="517302"/>
                  <a:pt x="2746497" y="505358"/>
                </a:cubicBezTo>
                <a:lnTo>
                  <a:pt x="2757445" y="467040"/>
                </a:lnTo>
                <a:lnTo>
                  <a:pt x="2840552" y="152031"/>
                </a:lnTo>
                <a:lnTo>
                  <a:pt x="2463338" y="109731"/>
                </a:lnTo>
                <a:cubicBezTo>
                  <a:pt x="2443100" y="107741"/>
                  <a:pt x="2430576" y="102598"/>
                  <a:pt x="2425765" y="94304"/>
                </a:cubicBezTo>
                <a:cubicBezTo>
                  <a:pt x="2420955" y="86010"/>
                  <a:pt x="2421121" y="78297"/>
                  <a:pt x="2426263" y="71164"/>
                </a:cubicBezTo>
                <a:cubicBezTo>
                  <a:pt x="2431405" y="64031"/>
                  <a:pt x="2442105" y="61294"/>
                  <a:pt x="2458361" y="62953"/>
                </a:cubicBezTo>
                <a:close/>
                <a:moveTo>
                  <a:pt x="1529135" y="12940"/>
                </a:moveTo>
                <a:cubicBezTo>
                  <a:pt x="1531706" y="13188"/>
                  <a:pt x="1534070" y="14184"/>
                  <a:pt x="1536227" y="15925"/>
                </a:cubicBezTo>
                <a:cubicBezTo>
                  <a:pt x="1540540" y="19409"/>
                  <a:pt x="1542862" y="22975"/>
                  <a:pt x="1543194" y="26625"/>
                </a:cubicBezTo>
                <a:cubicBezTo>
                  <a:pt x="1543525" y="30274"/>
                  <a:pt x="1542696" y="35499"/>
                  <a:pt x="1540705" y="42301"/>
                </a:cubicBezTo>
                <a:cubicBezTo>
                  <a:pt x="1538715" y="49102"/>
                  <a:pt x="1535895" y="54493"/>
                  <a:pt x="1532246" y="58474"/>
                </a:cubicBezTo>
                <a:lnTo>
                  <a:pt x="1433214" y="164472"/>
                </a:lnTo>
                <a:lnTo>
                  <a:pt x="1559616" y="158500"/>
                </a:lnTo>
                <a:lnTo>
                  <a:pt x="1600921" y="155017"/>
                </a:lnTo>
                <a:cubicBezTo>
                  <a:pt x="1610873" y="155349"/>
                  <a:pt x="1618006" y="157671"/>
                  <a:pt x="1622319" y="161984"/>
                </a:cubicBezTo>
                <a:cubicBezTo>
                  <a:pt x="1626632" y="166297"/>
                  <a:pt x="1628706" y="171854"/>
                  <a:pt x="1628540" y="178655"/>
                </a:cubicBezTo>
                <a:cubicBezTo>
                  <a:pt x="1628374" y="185456"/>
                  <a:pt x="1627627" y="193999"/>
                  <a:pt x="1626300" y="204284"/>
                </a:cubicBezTo>
                <a:lnTo>
                  <a:pt x="1532246" y="799964"/>
                </a:lnTo>
                <a:cubicBezTo>
                  <a:pt x="1529591" y="816884"/>
                  <a:pt x="1525196" y="830983"/>
                  <a:pt x="1519058" y="842263"/>
                </a:cubicBezTo>
                <a:cubicBezTo>
                  <a:pt x="1512920" y="853543"/>
                  <a:pt x="1502387" y="856197"/>
                  <a:pt x="1487458" y="850226"/>
                </a:cubicBezTo>
                <a:cubicBezTo>
                  <a:pt x="1485467" y="849562"/>
                  <a:pt x="1473524" y="841434"/>
                  <a:pt x="1451627" y="825841"/>
                </a:cubicBezTo>
                <a:lnTo>
                  <a:pt x="1418285" y="802452"/>
                </a:lnTo>
                <a:cubicBezTo>
                  <a:pt x="1412314" y="796812"/>
                  <a:pt x="1409079" y="790757"/>
                  <a:pt x="1408581" y="784288"/>
                </a:cubicBezTo>
                <a:cubicBezTo>
                  <a:pt x="1408083" y="777818"/>
                  <a:pt x="1409908" y="773008"/>
                  <a:pt x="1414055" y="769856"/>
                </a:cubicBezTo>
                <a:cubicBezTo>
                  <a:pt x="1418202" y="766704"/>
                  <a:pt x="1423759" y="765460"/>
                  <a:pt x="1430726" y="766124"/>
                </a:cubicBezTo>
                <a:cubicBezTo>
                  <a:pt x="1441674" y="767451"/>
                  <a:pt x="1461746" y="778731"/>
                  <a:pt x="1490941" y="799964"/>
                </a:cubicBezTo>
                <a:lnTo>
                  <a:pt x="1515823" y="635741"/>
                </a:lnTo>
                <a:lnTo>
                  <a:pt x="1320747" y="797973"/>
                </a:lnTo>
                <a:cubicBezTo>
                  <a:pt x="1297523" y="817215"/>
                  <a:pt x="1282760" y="826256"/>
                  <a:pt x="1276457" y="825095"/>
                </a:cubicBezTo>
                <a:cubicBezTo>
                  <a:pt x="1270153" y="823934"/>
                  <a:pt x="1265591" y="821279"/>
                  <a:pt x="1262771" y="817132"/>
                </a:cubicBezTo>
                <a:cubicBezTo>
                  <a:pt x="1259951" y="812985"/>
                  <a:pt x="1258458" y="808590"/>
                  <a:pt x="1258293" y="803945"/>
                </a:cubicBezTo>
                <a:cubicBezTo>
                  <a:pt x="1258127" y="799300"/>
                  <a:pt x="1260532" y="793826"/>
                  <a:pt x="1265508" y="787523"/>
                </a:cubicBezTo>
                <a:lnTo>
                  <a:pt x="1302832" y="759654"/>
                </a:lnTo>
                <a:lnTo>
                  <a:pt x="1427243" y="661121"/>
                </a:lnTo>
                <a:lnTo>
                  <a:pt x="1467054" y="624295"/>
                </a:lnTo>
                <a:lnTo>
                  <a:pt x="1282428" y="651666"/>
                </a:lnTo>
                <a:cubicBezTo>
                  <a:pt x="1277452" y="652661"/>
                  <a:pt x="1270982" y="652910"/>
                  <a:pt x="1263020" y="652412"/>
                </a:cubicBezTo>
                <a:cubicBezTo>
                  <a:pt x="1255058" y="651915"/>
                  <a:pt x="1249916" y="650339"/>
                  <a:pt x="1247593" y="647685"/>
                </a:cubicBezTo>
                <a:cubicBezTo>
                  <a:pt x="1245271" y="645030"/>
                  <a:pt x="1243861" y="640303"/>
                  <a:pt x="1243363" y="633502"/>
                </a:cubicBezTo>
                <a:cubicBezTo>
                  <a:pt x="1242866" y="626701"/>
                  <a:pt x="1243944" y="621475"/>
                  <a:pt x="1246598" y="617826"/>
                </a:cubicBezTo>
                <a:cubicBezTo>
                  <a:pt x="1249252" y="614177"/>
                  <a:pt x="1255224" y="611688"/>
                  <a:pt x="1264513" y="610361"/>
                </a:cubicBezTo>
                <a:lnTo>
                  <a:pt x="1352596" y="599911"/>
                </a:lnTo>
                <a:lnTo>
                  <a:pt x="1319254" y="245588"/>
                </a:lnTo>
                <a:lnTo>
                  <a:pt x="1309799" y="151036"/>
                </a:lnTo>
                <a:cubicBezTo>
                  <a:pt x="1314112" y="141083"/>
                  <a:pt x="1320747" y="135941"/>
                  <a:pt x="1329704" y="135609"/>
                </a:cubicBezTo>
                <a:cubicBezTo>
                  <a:pt x="1346293" y="135277"/>
                  <a:pt x="1354255" y="148548"/>
                  <a:pt x="1353591" y="175420"/>
                </a:cubicBezTo>
                <a:cubicBezTo>
                  <a:pt x="1362217" y="170776"/>
                  <a:pt x="1368521" y="168536"/>
                  <a:pt x="1372502" y="168702"/>
                </a:cubicBezTo>
                <a:cubicBezTo>
                  <a:pt x="1376483" y="168868"/>
                  <a:pt x="1378805" y="168702"/>
                  <a:pt x="1379469" y="168205"/>
                </a:cubicBezTo>
                <a:cubicBezTo>
                  <a:pt x="1380132" y="167707"/>
                  <a:pt x="1380132" y="165467"/>
                  <a:pt x="1379469" y="161486"/>
                </a:cubicBezTo>
                <a:lnTo>
                  <a:pt x="1436200" y="102764"/>
                </a:lnTo>
                <a:lnTo>
                  <a:pt x="1505373" y="25132"/>
                </a:lnTo>
                <a:cubicBezTo>
                  <a:pt x="1509686" y="20487"/>
                  <a:pt x="1514828" y="16921"/>
                  <a:pt x="1520800" y="14433"/>
                </a:cubicBezTo>
                <a:cubicBezTo>
                  <a:pt x="1523786" y="13188"/>
                  <a:pt x="1526564" y="12691"/>
                  <a:pt x="1529135" y="12940"/>
                </a:cubicBezTo>
                <a:close/>
                <a:moveTo>
                  <a:pt x="509960" y="12940"/>
                </a:moveTo>
                <a:cubicBezTo>
                  <a:pt x="512532" y="13188"/>
                  <a:pt x="514895" y="14184"/>
                  <a:pt x="517052" y="15925"/>
                </a:cubicBezTo>
                <a:cubicBezTo>
                  <a:pt x="521365" y="19409"/>
                  <a:pt x="523687" y="22975"/>
                  <a:pt x="524019" y="26625"/>
                </a:cubicBezTo>
                <a:cubicBezTo>
                  <a:pt x="524351" y="30274"/>
                  <a:pt x="523521" y="35499"/>
                  <a:pt x="521531" y="42301"/>
                </a:cubicBezTo>
                <a:cubicBezTo>
                  <a:pt x="519540" y="49102"/>
                  <a:pt x="516720" y="54493"/>
                  <a:pt x="513071" y="58474"/>
                </a:cubicBezTo>
                <a:lnTo>
                  <a:pt x="414039" y="164472"/>
                </a:lnTo>
                <a:lnTo>
                  <a:pt x="540441" y="158500"/>
                </a:lnTo>
                <a:lnTo>
                  <a:pt x="581746" y="155017"/>
                </a:lnTo>
                <a:cubicBezTo>
                  <a:pt x="591698" y="155349"/>
                  <a:pt x="598831" y="157671"/>
                  <a:pt x="603144" y="161984"/>
                </a:cubicBezTo>
                <a:cubicBezTo>
                  <a:pt x="607457" y="166297"/>
                  <a:pt x="609531" y="171854"/>
                  <a:pt x="609365" y="178655"/>
                </a:cubicBezTo>
                <a:cubicBezTo>
                  <a:pt x="609199" y="185456"/>
                  <a:pt x="608452" y="193999"/>
                  <a:pt x="607125" y="204284"/>
                </a:cubicBezTo>
                <a:lnTo>
                  <a:pt x="513071" y="799964"/>
                </a:lnTo>
                <a:cubicBezTo>
                  <a:pt x="510417" y="816884"/>
                  <a:pt x="506021" y="830983"/>
                  <a:pt x="499883" y="842263"/>
                </a:cubicBezTo>
                <a:cubicBezTo>
                  <a:pt x="493745" y="853543"/>
                  <a:pt x="483212" y="856197"/>
                  <a:pt x="468283" y="850226"/>
                </a:cubicBezTo>
                <a:cubicBezTo>
                  <a:pt x="466292" y="849562"/>
                  <a:pt x="454349" y="841434"/>
                  <a:pt x="432452" y="825841"/>
                </a:cubicBezTo>
                <a:lnTo>
                  <a:pt x="399110" y="802452"/>
                </a:lnTo>
                <a:cubicBezTo>
                  <a:pt x="393138" y="796812"/>
                  <a:pt x="389904" y="790757"/>
                  <a:pt x="389406" y="784288"/>
                </a:cubicBezTo>
                <a:cubicBezTo>
                  <a:pt x="388908" y="777818"/>
                  <a:pt x="390733" y="773008"/>
                  <a:pt x="394880" y="769856"/>
                </a:cubicBezTo>
                <a:cubicBezTo>
                  <a:pt x="399027" y="766704"/>
                  <a:pt x="404584" y="765460"/>
                  <a:pt x="411551" y="766124"/>
                </a:cubicBezTo>
                <a:cubicBezTo>
                  <a:pt x="422499" y="767451"/>
                  <a:pt x="442571" y="778731"/>
                  <a:pt x="471766" y="799964"/>
                </a:cubicBezTo>
                <a:lnTo>
                  <a:pt x="496648" y="635741"/>
                </a:lnTo>
                <a:lnTo>
                  <a:pt x="301572" y="797973"/>
                </a:lnTo>
                <a:cubicBezTo>
                  <a:pt x="278349" y="817215"/>
                  <a:pt x="263585" y="826256"/>
                  <a:pt x="257282" y="825095"/>
                </a:cubicBezTo>
                <a:cubicBezTo>
                  <a:pt x="250978" y="823934"/>
                  <a:pt x="246416" y="821279"/>
                  <a:pt x="243596" y="817132"/>
                </a:cubicBezTo>
                <a:cubicBezTo>
                  <a:pt x="240776" y="812985"/>
                  <a:pt x="239283" y="808590"/>
                  <a:pt x="239118" y="803945"/>
                </a:cubicBezTo>
                <a:cubicBezTo>
                  <a:pt x="238952" y="799300"/>
                  <a:pt x="241357" y="793826"/>
                  <a:pt x="246333" y="787523"/>
                </a:cubicBezTo>
                <a:lnTo>
                  <a:pt x="283657" y="759654"/>
                </a:lnTo>
                <a:lnTo>
                  <a:pt x="408068" y="661121"/>
                </a:lnTo>
                <a:lnTo>
                  <a:pt x="447879" y="624295"/>
                </a:lnTo>
                <a:lnTo>
                  <a:pt x="263253" y="651666"/>
                </a:lnTo>
                <a:cubicBezTo>
                  <a:pt x="258277" y="652661"/>
                  <a:pt x="251807" y="652910"/>
                  <a:pt x="243845" y="652412"/>
                </a:cubicBezTo>
                <a:cubicBezTo>
                  <a:pt x="235883" y="651915"/>
                  <a:pt x="230741" y="650339"/>
                  <a:pt x="228418" y="647685"/>
                </a:cubicBezTo>
                <a:cubicBezTo>
                  <a:pt x="226096" y="645030"/>
                  <a:pt x="224686" y="640303"/>
                  <a:pt x="224188" y="633502"/>
                </a:cubicBezTo>
                <a:cubicBezTo>
                  <a:pt x="223691" y="626701"/>
                  <a:pt x="224769" y="621475"/>
                  <a:pt x="227423" y="617826"/>
                </a:cubicBezTo>
                <a:cubicBezTo>
                  <a:pt x="230077" y="614177"/>
                  <a:pt x="236049" y="611688"/>
                  <a:pt x="245338" y="610361"/>
                </a:cubicBezTo>
                <a:lnTo>
                  <a:pt x="333421" y="599911"/>
                </a:lnTo>
                <a:lnTo>
                  <a:pt x="300079" y="245588"/>
                </a:lnTo>
                <a:lnTo>
                  <a:pt x="290624" y="151036"/>
                </a:lnTo>
                <a:cubicBezTo>
                  <a:pt x="294937" y="141083"/>
                  <a:pt x="301572" y="135941"/>
                  <a:pt x="310529" y="135609"/>
                </a:cubicBezTo>
                <a:cubicBezTo>
                  <a:pt x="327118" y="135277"/>
                  <a:pt x="335080" y="148548"/>
                  <a:pt x="334416" y="175420"/>
                </a:cubicBezTo>
                <a:cubicBezTo>
                  <a:pt x="343042" y="170776"/>
                  <a:pt x="349346" y="168536"/>
                  <a:pt x="353327" y="168702"/>
                </a:cubicBezTo>
                <a:cubicBezTo>
                  <a:pt x="357308" y="168868"/>
                  <a:pt x="359630" y="168702"/>
                  <a:pt x="360294" y="168205"/>
                </a:cubicBezTo>
                <a:cubicBezTo>
                  <a:pt x="360957" y="167707"/>
                  <a:pt x="360957" y="165467"/>
                  <a:pt x="360294" y="161486"/>
                </a:cubicBezTo>
                <a:lnTo>
                  <a:pt x="417025" y="102764"/>
                </a:lnTo>
                <a:lnTo>
                  <a:pt x="486198" y="25132"/>
                </a:lnTo>
                <a:cubicBezTo>
                  <a:pt x="490511" y="20487"/>
                  <a:pt x="495653" y="16921"/>
                  <a:pt x="501625" y="14433"/>
                </a:cubicBezTo>
                <a:cubicBezTo>
                  <a:pt x="504611" y="13188"/>
                  <a:pt x="507389" y="12691"/>
                  <a:pt x="509960" y="12940"/>
                </a:cubicBezTo>
                <a:close/>
                <a:moveTo>
                  <a:pt x="1142093" y="8710"/>
                </a:moveTo>
                <a:cubicBezTo>
                  <a:pt x="1148065" y="9041"/>
                  <a:pt x="1153373" y="11530"/>
                  <a:pt x="1158017" y="16174"/>
                </a:cubicBezTo>
                <a:lnTo>
                  <a:pt x="1170956" y="48521"/>
                </a:lnTo>
                <a:lnTo>
                  <a:pt x="1239133" y="177909"/>
                </a:lnTo>
                <a:cubicBezTo>
                  <a:pt x="1240792" y="181558"/>
                  <a:pt x="1241704" y="185207"/>
                  <a:pt x="1241870" y="188857"/>
                </a:cubicBezTo>
                <a:cubicBezTo>
                  <a:pt x="1242036" y="192506"/>
                  <a:pt x="1241124" y="195990"/>
                  <a:pt x="1239133" y="199307"/>
                </a:cubicBezTo>
                <a:cubicBezTo>
                  <a:pt x="1234489" y="206938"/>
                  <a:pt x="1227853" y="210587"/>
                  <a:pt x="1219227" y="210255"/>
                </a:cubicBezTo>
                <a:cubicBezTo>
                  <a:pt x="1208279" y="210255"/>
                  <a:pt x="1200317" y="205113"/>
                  <a:pt x="1195341" y="194828"/>
                </a:cubicBezTo>
                <a:lnTo>
                  <a:pt x="1120694" y="50512"/>
                </a:lnTo>
                <a:cubicBezTo>
                  <a:pt x="1116381" y="42549"/>
                  <a:pt x="1114805" y="33509"/>
                  <a:pt x="1115966" y="23390"/>
                </a:cubicBezTo>
                <a:cubicBezTo>
                  <a:pt x="1117128" y="13271"/>
                  <a:pt x="1125836" y="8378"/>
                  <a:pt x="1142093" y="8710"/>
                </a:cubicBezTo>
                <a:close/>
                <a:moveTo>
                  <a:pt x="122918" y="8710"/>
                </a:moveTo>
                <a:cubicBezTo>
                  <a:pt x="128889" y="9041"/>
                  <a:pt x="134198" y="11530"/>
                  <a:pt x="138842" y="16174"/>
                </a:cubicBezTo>
                <a:lnTo>
                  <a:pt x="151781" y="48521"/>
                </a:lnTo>
                <a:lnTo>
                  <a:pt x="219958" y="177909"/>
                </a:lnTo>
                <a:cubicBezTo>
                  <a:pt x="221617" y="181558"/>
                  <a:pt x="222529" y="185207"/>
                  <a:pt x="222695" y="188857"/>
                </a:cubicBezTo>
                <a:cubicBezTo>
                  <a:pt x="222861" y="192506"/>
                  <a:pt x="221949" y="195990"/>
                  <a:pt x="219958" y="199307"/>
                </a:cubicBezTo>
                <a:cubicBezTo>
                  <a:pt x="215314" y="206938"/>
                  <a:pt x="208678" y="210587"/>
                  <a:pt x="200053" y="210255"/>
                </a:cubicBezTo>
                <a:cubicBezTo>
                  <a:pt x="189104" y="210255"/>
                  <a:pt x="181142" y="205113"/>
                  <a:pt x="176166" y="194828"/>
                </a:cubicBezTo>
                <a:lnTo>
                  <a:pt x="101519" y="50512"/>
                </a:lnTo>
                <a:cubicBezTo>
                  <a:pt x="97206" y="42549"/>
                  <a:pt x="95630" y="33509"/>
                  <a:pt x="96791" y="23390"/>
                </a:cubicBezTo>
                <a:cubicBezTo>
                  <a:pt x="97953" y="13271"/>
                  <a:pt x="106661" y="8378"/>
                  <a:pt x="122918" y="8710"/>
                </a:cubicBezTo>
                <a:close/>
                <a:moveTo>
                  <a:pt x="3485001" y="747"/>
                </a:moveTo>
                <a:cubicBezTo>
                  <a:pt x="3488816" y="-248"/>
                  <a:pt x="3492797" y="-248"/>
                  <a:pt x="3496944" y="747"/>
                </a:cubicBezTo>
                <a:cubicBezTo>
                  <a:pt x="3500925" y="2074"/>
                  <a:pt x="3504326" y="4646"/>
                  <a:pt x="3507146" y="8461"/>
                </a:cubicBezTo>
                <a:cubicBezTo>
                  <a:pt x="3509966" y="12276"/>
                  <a:pt x="3511625" y="16672"/>
                  <a:pt x="3512122" y="21648"/>
                </a:cubicBezTo>
                <a:cubicBezTo>
                  <a:pt x="3512620" y="26625"/>
                  <a:pt x="3512039" y="36246"/>
                  <a:pt x="3510381" y="50512"/>
                </a:cubicBezTo>
                <a:lnTo>
                  <a:pt x="3506897" y="100774"/>
                </a:lnTo>
                <a:lnTo>
                  <a:pt x="3501921" y="126154"/>
                </a:lnTo>
                <a:lnTo>
                  <a:pt x="3632304" y="126154"/>
                </a:lnTo>
                <a:cubicBezTo>
                  <a:pt x="3627327" y="124495"/>
                  <a:pt x="3623595" y="122421"/>
                  <a:pt x="3621107" y="119933"/>
                </a:cubicBezTo>
                <a:cubicBezTo>
                  <a:pt x="3618618" y="117445"/>
                  <a:pt x="3621521" y="108073"/>
                  <a:pt x="3629815" y="91816"/>
                </a:cubicBezTo>
                <a:lnTo>
                  <a:pt x="3653205" y="42549"/>
                </a:lnTo>
                <a:cubicBezTo>
                  <a:pt x="3664484" y="24634"/>
                  <a:pt x="3674106" y="18580"/>
                  <a:pt x="3682068" y="24385"/>
                </a:cubicBezTo>
                <a:cubicBezTo>
                  <a:pt x="3690030" y="30191"/>
                  <a:pt x="3694675" y="35748"/>
                  <a:pt x="3696002" y="41056"/>
                </a:cubicBezTo>
                <a:cubicBezTo>
                  <a:pt x="3696666" y="44374"/>
                  <a:pt x="3693182" y="55488"/>
                  <a:pt x="3685551" y="74399"/>
                </a:cubicBezTo>
                <a:lnTo>
                  <a:pt x="3661167" y="128642"/>
                </a:lnTo>
                <a:lnTo>
                  <a:pt x="3819915" y="123665"/>
                </a:lnTo>
                <a:cubicBezTo>
                  <a:pt x="3846124" y="123002"/>
                  <a:pt x="3859229" y="131628"/>
                  <a:pt x="3859229" y="149543"/>
                </a:cubicBezTo>
                <a:cubicBezTo>
                  <a:pt x="3858898" y="154851"/>
                  <a:pt x="3854833" y="163311"/>
                  <a:pt x="3847037" y="174923"/>
                </a:cubicBezTo>
                <a:cubicBezTo>
                  <a:pt x="3839241" y="186534"/>
                  <a:pt x="3829288" y="205279"/>
                  <a:pt x="3817178" y="231157"/>
                </a:cubicBezTo>
                <a:cubicBezTo>
                  <a:pt x="3805069" y="257034"/>
                  <a:pt x="3796111" y="270056"/>
                  <a:pt x="3790305" y="270222"/>
                </a:cubicBezTo>
                <a:cubicBezTo>
                  <a:pt x="3784500" y="270387"/>
                  <a:pt x="3779440" y="268646"/>
                  <a:pt x="3775127" y="264996"/>
                </a:cubicBezTo>
                <a:cubicBezTo>
                  <a:pt x="3770815" y="262010"/>
                  <a:pt x="3767663" y="258942"/>
                  <a:pt x="3765672" y="255790"/>
                </a:cubicBezTo>
                <a:cubicBezTo>
                  <a:pt x="3763682" y="252638"/>
                  <a:pt x="3762603" y="249486"/>
                  <a:pt x="3762437" y="246335"/>
                </a:cubicBezTo>
                <a:cubicBezTo>
                  <a:pt x="3762271" y="243183"/>
                  <a:pt x="3763350" y="239285"/>
                  <a:pt x="3765672" y="234640"/>
                </a:cubicBezTo>
                <a:lnTo>
                  <a:pt x="3783587" y="204284"/>
                </a:lnTo>
                <a:lnTo>
                  <a:pt x="3804488" y="167458"/>
                </a:lnTo>
                <a:lnTo>
                  <a:pt x="3173973" y="175918"/>
                </a:lnTo>
                <a:lnTo>
                  <a:pt x="3166011" y="334667"/>
                </a:lnTo>
                <a:cubicBezTo>
                  <a:pt x="3165347" y="345283"/>
                  <a:pt x="3162445" y="352582"/>
                  <a:pt x="3157302" y="356563"/>
                </a:cubicBezTo>
                <a:cubicBezTo>
                  <a:pt x="3152160" y="360544"/>
                  <a:pt x="3146437" y="360876"/>
                  <a:pt x="3140133" y="357558"/>
                </a:cubicBezTo>
                <a:cubicBezTo>
                  <a:pt x="3133830" y="354240"/>
                  <a:pt x="3129600" y="350342"/>
                  <a:pt x="3127443" y="345863"/>
                </a:cubicBezTo>
                <a:cubicBezTo>
                  <a:pt x="3125287" y="341385"/>
                  <a:pt x="3124375" y="331515"/>
                  <a:pt x="3124706" y="316254"/>
                </a:cubicBezTo>
                <a:lnTo>
                  <a:pt x="3129683" y="172435"/>
                </a:lnTo>
                <a:cubicBezTo>
                  <a:pt x="3130015" y="157173"/>
                  <a:pt x="3130761" y="145147"/>
                  <a:pt x="3131922" y="136355"/>
                </a:cubicBezTo>
                <a:cubicBezTo>
                  <a:pt x="3133084" y="127564"/>
                  <a:pt x="3137396" y="117942"/>
                  <a:pt x="3144861" y="107492"/>
                </a:cubicBezTo>
                <a:cubicBezTo>
                  <a:pt x="3152326" y="97041"/>
                  <a:pt x="3157717" y="97124"/>
                  <a:pt x="3161034" y="107741"/>
                </a:cubicBezTo>
                <a:lnTo>
                  <a:pt x="3176461" y="134116"/>
                </a:lnTo>
                <a:lnTo>
                  <a:pt x="3304854" y="132125"/>
                </a:lnTo>
                <a:cubicBezTo>
                  <a:pt x="3299214" y="118523"/>
                  <a:pt x="3292330" y="103179"/>
                  <a:pt x="3284201" y="86093"/>
                </a:cubicBezTo>
                <a:cubicBezTo>
                  <a:pt x="3276073" y="69007"/>
                  <a:pt x="3273502" y="55654"/>
                  <a:pt x="3276488" y="46033"/>
                </a:cubicBezTo>
                <a:cubicBezTo>
                  <a:pt x="3277815" y="41388"/>
                  <a:pt x="3280469" y="36827"/>
                  <a:pt x="3284450" y="32348"/>
                </a:cubicBezTo>
                <a:cubicBezTo>
                  <a:pt x="3288431" y="27869"/>
                  <a:pt x="3293076" y="25464"/>
                  <a:pt x="3298384" y="25132"/>
                </a:cubicBezTo>
                <a:cubicBezTo>
                  <a:pt x="3303692" y="24800"/>
                  <a:pt x="3309996" y="32431"/>
                  <a:pt x="3317295" y="48023"/>
                </a:cubicBezTo>
                <a:lnTo>
                  <a:pt x="3332722" y="89328"/>
                </a:lnTo>
                <a:lnTo>
                  <a:pt x="3348646" y="132125"/>
                </a:lnTo>
                <a:lnTo>
                  <a:pt x="3467583" y="126154"/>
                </a:lnTo>
                <a:cubicBezTo>
                  <a:pt x="3463270" y="120514"/>
                  <a:pt x="3460616" y="116201"/>
                  <a:pt x="3459621" y="113215"/>
                </a:cubicBezTo>
                <a:lnTo>
                  <a:pt x="3466090" y="68427"/>
                </a:lnTo>
                <a:lnTo>
                  <a:pt x="3474053" y="6719"/>
                </a:lnTo>
                <a:cubicBezTo>
                  <a:pt x="3477536" y="3733"/>
                  <a:pt x="3481186" y="1743"/>
                  <a:pt x="3485001" y="747"/>
                </a:cubicBezTo>
                <a:close/>
              </a:path>
            </a:pathLst>
          </a:custGeom>
          <a:solidFill>
            <a:schemeClr val="bg1"/>
          </a:solidFill>
          <a:ln>
            <a:noFill/>
          </a:ln>
        </p:spPr>
        <p:txBody>
          <a:bodyPr/>
          <a:lstStyle/>
          <a:p>
            <a:endParaRPr lang="zh-CN" altLang="en-US" sz="1800">
              <a:latin typeface="汉仪旗黑-55S" panose="00020600040101010101" charset="-122"/>
              <a:ea typeface="汉仪旗黑-55S" panose="00020600040101010101" charset="-122"/>
            </a:endParaRPr>
          </a:p>
        </p:txBody>
      </p:sp>
    </p:spTree>
    <p:custDataLst>
      <p:tags r:id="rId2"/>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任意多边形 25"/>
          <p:cNvSpPr/>
          <p:nvPr>
            <p:custDataLst>
              <p:tags r:id="rId1"/>
            </p:custDataLst>
          </p:nvPr>
        </p:nvSpPr>
        <p:spPr>
          <a:xfrm>
            <a:off x="4099282" y="3374611"/>
            <a:ext cx="945437" cy="515165"/>
          </a:xfrm>
          <a:custGeom>
            <a:avLst/>
            <a:gdLst>
              <a:gd name="connsiteX0" fmla="*/ 0 w 1761067"/>
              <a:gd name="connsiteY0" fmla="*/ 0 h 515165"/>
              <a:gd name="connsiteX1" fmla="*/ 96258 w 1761067"/>
              <a:gd name="connsiteY1" fmla="*/ 35623 h 515165"/>
              <a:gd name="connsiteX2" fmla="*/ 880534 w 1761067"/>
              <a:gd name="connsiteY2" fmla="*/ 134816 h 515165"/>
              <a:gd name="connsiteX3" fmla="*/ 1664810 w 1761067"/>
              <a:gd name="connsiteY3" fmla="*/ 35623 h 515165"/>
              <a:gd name="connsiteX4" fmla="*/ 1761067 w 1761067"/>
              <a:gd name="connsiteY4" fmla="*/ 0 h 515165"/>
              <a:gd name="connsiteX5" fmla="*/ 1761067 w 1761067"/>
              <a:gd name="connsiteY5" fmla="*/ 515165 h 515165"/>
              <a:gd name="connsiteX6" fmla="*/ 1664810 w 1761067"/>
              <a:gd name="connsiteY6" fmla="*/ 479542 h 515165"/>
              <a:gd name="connsiteX7" fmla="*/ 880534 w 1761067"/>
              <a:gd name="connsiteY7" fmla="*/ 380349 h 515165"/>
              <a:gd name="connsiteX8" fmla="*/ 96258 w 1761067"/>
              <a:gd name="connsiteY8" fmla="*/ 479542 h 515165"/>
              <a:gd name="connsiteX9" fmla="*/ 0 w 1761067"/>
              <a:gd name="connsiteY9" fmla="*/ 515165 h 515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61067" h="515165">
                <a:moveTo>
                  <a:pt x="0" y="0"/>
                </a:moveTo>
                <a:lnTo>
                  <a:pt x="96258" y="35623"/>
                </a:lnTo>
                <a:cubicBezTo>
                  <a:pt x="296972" y="96910"/>
                  <a:pt x="574255" y="134816"/>
                  <a:pt x="880534" y="134816"/>
                </a:cubicBezTo>
                <a:cubicBezTo>
                  <a:pt x="1186813" y="134816"/>
                  <a:pt x="1464097" y="96910"/>
                  <a:pt x="1664810" y="35623"/>
                </a:cubicBezTo>
                <a:lnTo>
                  <a:pt x="1761067" y="0"/>
                </a:lnTo>
                <a:lnTo>
                  <a:pt x="1761067" y="515165"/>
                </a:lnTo>
                <a:lnTo>
                  <a:pt x="1664810" y="479542"/>
                </a:lnTo>
                <a:cubicBezTo>
                  <a:pt x="1464097" y="418256"/>
                  <a:pt x="1186813" y="380349"/>
                  <a:pt x="880534" y="380349"/>
                </a:cubicBezTo>
                <a:cubicBezTo>
                  <a:pt x="574255" y="380349"/>
                  <a:pt x="296972" y="418256"/>
                  <a:pt x="96258" y="479542"/>
                </a:cubicBezTo>
                <a:lnTo>
                  <a:pt x="0" y="515165"/>
                </a:lnTo>
                <a:close/>
              </a:path>
            </a:pathLst>
          </a:cu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2400">
              <a:sym typeface="Arial" panose="020B0604020202020204" pitchFamily="34" charset="0"/>
            </a:endParaRPr>
          </a:p>
        </p:txBody>
      </p:sp>
      <p:grpSp>
        <p:nvGrpSpPr>
          <p:cNvPr id="53" name="组合 52"/>
          <p:cNvGrpSpPr/>
          <p:nvPr>
            <p:custDataLst>
              <p:tags r:id="rId2"/>
            </p:custDataLst>
          </p:nvPr>
        </p:nvGrpSpPr>
        <p:grpSpPr>
          <a:xfrm>
            <a:off x="1162684" y="3256026"/>
            <a:ext cx="3083755" cy="720549"/>
            <a:chOff x="1142999" y="2738077"/>
            <a:chExt cx="3083755" cy="720549"/>
          </a:xfrm>
        </p:grpSpPr>
        <p:cxnSp>
          <p:nvCxnSpPr>
            <p:cNvPr id="31" name="直接连接符 30"/>
            <p:cNvCxnSpPr/>
            <p:nvPr>
              <p:custDataLst>
                <p:tags r:id="rId3"/>
              </p:custDataLst>
            </p:nvPr>
          </p:nvCxnSpPr>
          <p:spPr>
            <a:xfrm>
              <a:off x="1142999" y="3132659"/>
              <a:ext cx="2472266"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7" name="椭圆 26"/>
            <p:cNvSpPr/>
            <p:nvPr>
              <p:custDataLst>
                <p:tags r:id="rId4"/>
              </p:custDataLst>
            </p:nvPr>
          </p:nvSpPr>
          <p:spPr>
            <a:xfrm>
              <a:off x="3574820" y="2806692"/>
              <a:ext cx="651934" cy="651934"/>
            </a:xfrm>
            <a:prstGeom prst="ellipse">
              <a:avLst/>
            </a:prstGeom>
            <a:solidFill>
              <a:srgbClr val="00CCFF"/>
            </a:solidFill>
            <a:ln w="38100">
              <a:solidFill>
                <a:srgbClr val="FEFFFF"/>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2500"/>
            </a:bodyPr>
            <a:lstStyle/>
            <a:p>
              <a:pPr algn="ctr"/>
              <a:r>
                <a:rPr lang="en-US" sz="2800" dirty="0">
                  <a:solidFill>
                    <a:srgbClr val="FEFFFF"/>
                  </a:solidFill>
                  <a:sym typeface="Arial" panose="020B0604020202020204" pitchFamily="34" charset="0"/>
                </a:rPr>
                <a:t>1</a:t>
              </a:r>
              <a:endParaRPr lang="en-US" sz="2800" dirty="0">
                <a:solidFill>
                  <a:srgbClr val="FEFFFF"/>
                </a:solidFill>
                <a:sym typeface="Arial" panose="020B0604020202020204" pitchFamily="34" charset="0"/>
              </a:endParaRPr>
            </a:p>
          </p:txBody>
        </p:sp>
        <p:sp>
          <p:nvSpPr>
            <p:cNvPr id="33" name="文本框 32"/>
            <p:cNvSpPr txBox="1"/>
            <p:nvPr>
              <p:custDataLst>
                <p:tags r:id="rId5"/>
              </p:custDataLst>
            </p:nvPr>
          </p:nvSpPr>
          <p:spPr>
            <a:xfrm>
              <a:off x="1142999" y="2738077"/>
              <a:ext cx="2431821" cy="375603"/>
            </a:xfrm>
            <a:prstGeom prst="rect">
              <a:avLst/>
            </a:prstGeom>
            <a:noFill/>
          </p:spPr>
          <p:txBody>
            <a:bodyPr wrap="square" rtlCol="0" anchor="ctr">
              <a:noAutofit/>
            </a:bodyPr>
            <a:lstStyle/>
            <a:p>
              <a:pPr algn="ctr">
                <a:lnSpc>
                  <a:spcPct val="150000"/>
                </a:lnSpc>
              </a:pPr>
              <a:r>
                <a:rPr lang="zh-CN" altLang="en-US" dirty="0">
                  <a:solidFill>
                    <a:srgbClr val="FF9900"/>
                  </a:solidFill>
                  <a:latin typeface="黑体" panose="02010600030101010101" charset="-122"/>
                  <a:ea typeface="黑体" panose="02010600030101010101" charset="-122"/>
                  <a:sym typeface="Arial" panose="020B0604020202020204" pitchFamily="34" charset="0"/>
                </a:rPr>
                <a:t>宴会礼仪</a:t>
              </a:r>
              <a:endParaRPr lang="zh-CN" altLang="en-US" dirty="0">
                <a:solidFill>
                  <a:srgbClr val="FF9900"/>
                </a:solidFill>
                <a:latin typeface="黑体" panose="02010600030101010101" charset="-122"/>
                <a:ea typeface="黑体" panose="02010600030101010101" charset="-122"/>
                <a:sym typeface="Arial" panose="020B0604020202020204" pitchFamily="34" charset="0"/>
              </a:endParaRPr>
            </a:p>
          </p:txBody>
        </p:sp>
      </p:grpSp>
      <p:grpSp>
        <p:nvGrpSpPr>
          <p:cNvPr id="54" name="组合 53"/>
          <p:cNvGrpSpPr/>
          <p:nvPr>
            <p:custDataLst>
              <p:tags r:id="rId6"/>
            </p:custDataLst>
          </p:nvPr>
        </p:nvGrpSpPr>
        <p:grpSpPr>
          <a:xfrm>
            <a:off x="4917246" y="3237611"/>
            <a:ext cx="3092223" cy="720549"/>
            <a:chOff x="4917246" y="2738077"/>
            <a:chExt cx="3092223" cy="720549"/>
          </a:xfrm>
        </p:grpSpPr>
        <p:cxnSp>
          <p:nvCxnSpPr>
            <p:cNvPr id="32" name="直接连接符 31"/>
            <p:cNvCxnSpPr/>
            <p:nvPr>
              <p:custDataLst>
                <p:tags r:id="rId7"/>
              </p:custDataLst>
            </p:nvPr>
          </p:nvCxnSpPr>
          <p:spPr>
            <a:xfrm>
              <a:off x="5537203" y="3132659"/>
              <a:ext cx="2472266"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8" name="椭圆 27"/>
            <p:cNvSpPr/>
            <p:nvPr>
              <p:custDataLst>
                <p:tags r:id="rId8"/>
              </p:custDataLst>
            </p:nvPr>
          </p:nvSpPr>
          <p:spPr>
            <a:xfrm>
              <a:off x="4917246" y="2806692"/>
              <a:ext cx="651934" cy="651934"/>
            </a:xfrm>
            <a:prstGeom prst="ellipse">
              <a:avLst/>
            </a:prstGeom>
            <a:solidFill>
              <a:srgbClr val="00CCFF"/>
            </a:solidFill>
            <a:ln w="38100">
              <a:solidFill>
                <a:srgbClr val="FEFFFF"/>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2500"/>
            </a:bodyPr>
            <a:lstStyle/>
            <a:p>
              <a:pPr algn="ctr"/>
              <a:r>
                <a:rPr lang="en-US" sz="2800" dirty="0">
                  <a:solidFill>
                    <a:schemeClr val="bg1"/>
                  </a:solidFill>
                  <a:latin typeface="黑体" panose="02010600030101010101" charset="-122"/>
                  <a:ea typeface="黑体" panose="02010600030101010101" charset="-122"/>
                  <a:sym typeface="Arial" panose="020B0604020202020204" pitchFamily="34" charset="0"/>
                </a:rPr>
                <a:t>2</a:t>
              </a:r>
              <a:endParaRPr lang="en-US" sz="2800" dirty="0">
                <a:solidFill>
                  <a:schemeClr val="bg1"/>
                </a:solidFill>
                <a:latin typeface="黑体" panose="02010600030101010101" charset="-122"/>
                <a:ea typeface="黑体" panose="02010600030101010101" charset="-122"/>
                <a:sym typeface="Arial" panose="020B0604020202020204" pitchFamily="34" charset="0"/>
              </a:endParaRPr>
            </a:p>
          </p:txBody>
        </p:sp>
        <p:sp>
          <p:nvSpPr>
            <p:cNvPr id="34" name="文本框 33"/>
            <p:cNvSpPr txBox="1"/>
            <p:nvPr>
              <p:custDataLst>
                <p:tags r:id="rId9"/>
              </p:custDataLst>
            </p:nvPr>
          </p:nvSpPr>
          <p:spPr>
            <a:xfrm>
              <a:off x="5577648" y="2738077"/>
              <a:ext cx="2431821" cy="375603"/>
            </a:xfrm>
            <a:prstGeom prst="rect">
              <a:avLst/>
            </a:prstGeom>
            <a:noFill/>
          </p:spPr>
          <p:txBody>
            <a:bodyPr wrap="square" rtlCol="0" anchor="ctr">
              <a:noAutofit/>
            </a:bodyPr>
            <a:lstStyle/>
            <a:p>
              <a:pPr algn="ctr">
                <a:lnSpc>
                  <a:spcPct val="150000"/>
                </a:lnSpc>
              </a:pPr>
              <a:r>
                <a:rPr lang="zh-CN" altLang="en-US" dirty="0">
                  <a:solidFill>
                    <a:srgbClr val="FF9900"/>
                  </a:solidFill>
                  <a:latin typeface="黑体" panose="02010600030101010101" charset="-122"/>
                  <a:ea typeface="黑体" panose="02010600030101010101" charset="-122"/>
                  <a:sym typeface="Arial" panose="020B0604020202020204" pitchFamily="34" charset="0"/>
                </a:rPr>
                <a:t>茶话会礼仪</a:t>
              </a:r>
              <a:endParaRPr lang="zh-CN" altLang="en-US" dirty="0">
                <a:solidFill>
                  <a:srgbClr val="FF9900"/>
                </a:solidFill>
                <a:latin typeface="黑体" panose="02010600030101010101" charset="-122"/>
                <a:ea typeface="黑体" panose="02010600030101010101" charset="-122"/>
                <a:sym typeface="Arial" panose="020B0604020202020204" pitchFamily="34" charset="0"/>
              </a:endParaRPr>
            </a:p>
          </p:txBody>
        </p:sp>
      </p:grpSp>
      <p:sp>
        <p:nvSpPr>
          <p:cNvPr id="39" name="任意多边形 38"/>
          <p:cNvSpPr/>
          <p:nvPr>
            <p:custDataLst>
              <p:tags r:id="rId10"/>
            </p:custDataLst>
          </p:nvPr>
        </p:nvSpPr>
        <p:spPr>
          <a:xfrm>
            <a:off x="4099282" y="4500678"/>
            <a:ext cx="945437" cy="515165"/>
          </a:xfrm>
          <a:custGeom>
            <a:avLst/>
            <a:gdLst>
              <a:gd name="connsiteX0" fmla="*/ 0 w 1761067"/>
              <a:gd name="connsiteY0" fmla="*/ 0 h 515165"/>
              <a:gd name="connsiteX1" fmla="*/ 96258 w 1761067"/>
              <a:gd name="connsiteY1" fmla="*/ 35623 h 515165"/>
              <a:gd name="connsiteX2" fmla="*/ 880534 w 1761067"/>
              <a:gd name="connsiteY2" fmla="*/ 134816 h 515165"/>
              <a:gd name="connsiteX3" fmla="*/ 1664810 w 1761067"/>
              <a:gd name="connsiteY3" fmla="*/ 35623 h 515165"/>
              <a:gd name="connsiteX4" fmla="*/ 1761067 w 1761067"/>
              <a:gd name="connsiteY4" fmla="*/ 0 h 515165"/>
              <a:gd name="connsiteX5" fmla="*/ 1761067 w 1761067"/>
              <a:gd name="connsiteY5" fmla="*/ 515165 h 515165"/>
              <a:gd name="connsiteX6" fmla="*/ 1664810 w 1761067"/>
              <a:gd name="connsiteY6" fmla="*/ 479542 h 515165"/>
              <a:gd name="connsiteX7" fmla="*/ 880534 w 1761067"/>
              <a:gd name="connsiteY7" fmla="*/ 380349 h 515165"/>
              <a:gd name="connsiteX8" fmla="*/ 96258 w 1761067"/>
              <a:gd name="connsiteY8" fmla="*/ 479542 h 515165"/>
              <a:gd name="connsiteX9" fmla="*/ 0 w 1761067"/>
              <a:gd name="connsiteY9" fmla="*/ 515165 h 515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61067" h="515165">
                <a:moveTo>
                  <a:pt x="0" y="0"/>
                </a:moveTo>
                <a:lnTo>
                  <a:pt x="96258" y="35623"/>
                </a:lnTo>
                <a:cubicBezTo>
                  <a:pt x="296972" y="96910"/>
                  <a:pt x="574255" y="134816"/>
                  <a:pt x="880534" y="134816"/>
                </a:cubicBezTo>
                <a:cubicBezTo>
                  <a:pt x="1186813" y="134816"/>
                  <a:pt x="1464097" y="96910"/>
                  <a:pt x="1664810" y="35623"/>
                </a:cubicBezTo>
                <a:lnTo>
                  <a:pt x="1761067" y="0"/>
                </a:lnTo>
                <a:lnTo>
                  <a:pt x="1761067" y="515165"/>
                </a:lnTo>
                <a:lnTo>
                  <a:pt x="1664810" y="479542"/>
                </a:lnTo>
                <a:cubicBezTo>
                  <a:pt x="1464097" y="418256"/>
                  <a:pt x="1186813" y="380349"/>
                  <a:pt x="880534" y="380349"/>
                </a:cubicBezTo>
                <a:cubicBezTo>
                  <a:pt x="574255" y="380349"/>
                  <a:pt x="296972" y="418256"/>
                  <a:pt x="96258" y="479542"/>
                </a:cubicBezTo>
                <a:lnTo>
                  <a:pt x="0" y="515165"/>
                </a:lnTo>
                <a:close/>
              </a:path>
            </a:pathLst>
          </a:cu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2400">
              <a:sym typeface="Arial" panose="020B0604020202020204" pitchFamily="34" charset="0"/>
            </a:endParaRPr>
          </a:p>
        </p:txBody>
      </p:sp>
      <p:grpSp>
        <p:nvGrpSpPr>
          <p:cNvPr id="55" name="组合 54"/>
          <p:cNvGrpSpPr/>
          <p:nvPr>
            <p:custDataLst>
              <p:tags r:id="rId11"/>
            </p:custDataLst>
          </p:nvPr>
        </p:nvGrpSpPr>
        <p:grpSpPr>
          <a:xfrm>
            <a:off x="1142999" y="4363678"/>
            <a:ext cx="3083755" cy="720549"/>
            <a:chOff x="1142999" y="3864144"/>
            <a:chExt cx="3083755" cy="720549"/>
          </a:xfrm>
        </p:grpSpPr>
        <p:cxnSp>
          <p:nvCxnSpPr>
            <p:cNvPr id="38" name="直接连接符 37"/>
            <p:cNvCxnSpPr/>
            <p:nvPr>
              <p:custDataLst>
                <p:tags r:id="rId12"/>
              </p:custDataLst>
            </p:nvPr>
          </p:nvCxnSpPr>
          <p:spPr>
            <a:xfrm>
              <a:off x="1142999" y="4258726"/>
              <a:ext cx="2472266"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40" name="椭圆 39"/>
            <p:cNvSpPr/>
            <p:nvPr>
              <p:custDataLst>
                <p:tags r:id="rId13"/>
              </p:custDataLst>
            </p:nvPr>
          </p:nvSpPr>
          <p:spPr>
            <a:xfrm>
              <a:off x="3574820" y="3932759"/>
              <a:ext cx="651934" cy="651934"/>
            </a:xfrm>
            <a:prstGeom prst="ellipse">
              <a:avLst/>
            </a:prstGeom>
            <a:solidFill>
              <a:srgbClr val="00CCFF"/>
            </a:solidFill>
            <a:ln w="38100">
              <a:solidFill>
                <a:srgbClr val="FEFFFF"/>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2500"/>
            </a:bodyPr>
            <a:lstStyle/>
            <a:p>
              <a:pPr algn="ctr"/>
              <a:r>
                <a:rPr lang="en-US" sz="2800" dirty="0" smtClean="0">
                  <a:solidFill>
                    <a:schemeClr val="bg1"/>
                  </a:solidFill>
                  <a:latin typeface="黑体" panose="02010600030101010101" charset="-122"/>
                  <a:ea typeface="黑体" panose="02010600030101010101" charset="-122"/>
                  <a:sym typeface="Arial" panose="020B0604020202020204" pitchFamily="34" charset="0"/>
                </a:rPr>
                <a:t>3</a:t>
              </a:r>
              <a:endParaRPr lang="en-US" sz="2800" dirty="0" smtClean="0">
                <a:solidFill>
                  <a:schemeClr val="bg1"/>
                </a:solidFill>
                <a:latin typeface="黑体" panose="02010600030101010101" charset="-122"/>
                <a:ea typeface="黑体" panose="02010600030101010101" charset="-122"/>
                <a:sym typeface="Arial" panose="020B0604020202020204" pitchFamily="34" charset="0"/>
              </a:endParaRPr>
            </a:p>
          </p:txBody>
        </p:sp>
        <p:sp>
          <p:nvSpPr>
            <p:cNvPr id="42" name="文本框 41"/>
            <p:cNvSpPr txBox="1"/>
            <p:nvPr>
              <p:custDataLst>
                <p:tags r:id="rId14"/>
              </p:custDataLst>
            </p:nvPr>
          </p:nvSpPr>
          <p:spPr>
            <a:xfrm>
              <a:off x="1142999" y="3864144"/>
              <a:ext cx="2431821" cy="375603"/>
            </a:xfrm>
            <a:prstGeom prst="rect">
              <a:avLst/>
            </a:prstGeom>
            <a:noFill/>
          </p:spPr>
          <p:txBody>
            <a:bodyPr wrap="square" rtlCol="0" anchor="ctr">
              <a:noAutofit/>
            </a:bodyPr>
            <a:lstStyle/>
            <a:p>
              <a:pPr algn="ctr">
                <a:lnSpc>
                  <a:spcPct val="150000"/>
                </a:lnSpc>
              </a:pPr>
              <a:r>
                <a:rPr lang="zh-CN" altLang="en-US" dirty="0">
                  <a:solidFill>
                    <a:srgbClr val="FF9900"/>
                  </a:solidFill>
                  <a:latin typeface="黑体" panose="02010600030101010101" charset="-122"/>
                  <a:ea typeface="黑体" panose="02010600030101010101" charset="-122"/>
                  <a:sym typeface="Arial" panose="020B0604020202020204" pitchFamily="34" charset="0"/>
                </a:rPr>
                <a:t>招待会礼仪</a:t>
              </a:r>
              <a:endParaRPr lang="zh-CN" altLang="en-US" dirty="0">
                <a:solidFill>
                  <a:srgbClr val="FF9900"/>
                </a:solidFill>
                <a:latin typeface="黑体" panose="02010600030101010101" charset="-122"/>
                <a:ea typeface="黑体" panose="02010600030101010101" charset="-122"/>
                <a:sym typeface="Arial" panose="020B0604020202020204" pitchFamily="34" charset="0"/>
              </a:endParaRPr>
            </a:p>
          </p:txBody>
        </p:sp>
      </p:grpSp>
      <p:grpSp>
        <p:nvGrpSpPr>
          <p:cNvPr id="56" name="组合 55"/>
          <p:cNvGrpSpPr/>
          <p:nvPr>
            <p:custDataLst>
              <p:tags r:id="rId15"/>
            </p:custDataLst>
          </p:nvPr>
        </p:nvGrpSpPr>
        <p:grpSpPr>
          <a:xfrm>
            <a:off x="4917246" y="4363678"/>
            <a:ext cx="3092223" cy="720549"/>
            <a:chOff x="4917246" y="3864144"/>
            <a:chExt cx="3092223" cy="720549"/>
          </a:xfrm>
        </p:grpSpPr>
        <p:cxnSp>
          <p:nvCxnSpPr>
            <p:cNvPr id="37" name="直接连接符 36"/>
            <p:cNvCxnSpPr/>
            <p:nvPr>
              <p:custDataLst>
                <p:tags r:id="rId16"/>
              </p:custDataLst>
            </p:nvPr>
          </p:nvCxnSpPr>
          <p:spPr>
            <a:xfrm>
              <a:off x="5537203" y="4258726"/>
              <a:ext cx="2472266"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41" name="椭圆 40"/>
            <p:cNvSpPr/>
            <p:nvPr>
              <p:custDataLst>
                <p:tags r:id="rId17"/>
              </p:custDataLst>
            </p:nvPr>
          </p:nvSpPr>
          <p:spPr>
            <a:xfrm>
              <a:off x="4917246" y="3932759"/>
              <a:ext cx="651934" cy="651934"/>
            </a:xfrm>
            <a:prstGeom prst="ellipse">
              <a:avLst/>
            </a:prstGeom>
            <a:solidFill>
              <a:srgbClr val="00CCFF"/>
            </a:solidFill>
            <a:ln w="38100">
              <a:solidFill>
                <a:srgbClr val="FEFFFF"/>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2500"/>
            </a:bodyPr>
            <a:lstStyle/>
            <a:p>
              <a:pPr algn="ctr"/>
              <a:r>
                <a:rPr lang="en-US" sz="2800" dirty="0" smtClean="0">
                  <a:solidFill>
                    <a:schemeClr val="bg1"/>
                  </a:solidFill>
                  <a:latin typeface="黑体" panose="02010600030101010101" charset="-122"/>
                  <a:ea typeface="黑体" panose="02010600030101010101" charset="-122"/>
                  <a:sym typeface="Arial" panose="020B0604020202020204" pitchFamily="34" charset="0"/>
                </a:rPr>
                <a:t>4</a:t>
              </a:r>
              <a:endParaRPr lang="en-US" sz="2800" dirty="0" smtClean="0">
                <a:solidFill>
                  <a:schemeClr val="bg1"/>
                </a:solidFill>
                <a:latin typeface="黑体" panose="02010600030101010101" charset="-122"/>
                <a:ea typeface="黑体" panose="02010600030101010101" charset="-122"/>
                <a:sym typeface="Arial" panose="020B0604020202020204" pitchFamily="34" charset="0"/>
              </a:endParaRPr>
            </a:p>
          </p:txBody>
        </p:sp>
        <p:sp>
          <p:nvSpPr>
            <p:cNvPr id="43" name="文本框 42"/>
            <p:cNvSpPr txBox="1"/>
            <p:nvPr>
              <p:custDataLst>
                <p:tags r:id="rId18"/>
              </p:custDataLst>
            </p:nvPr>
          </p:nvSpPr>
          <p:spPr>
            <a:xfrm>
              <a:off x="5577648" y="3864144"/>
              <a:ext cx="2431821" cy="375603"/>
            </a:xfrm>
            <a:prstGeom prst="rect">
              <a:avLst/>
            </a:prstGeom>
            <a:noFill/>
          </p:spPr>
          <p:txBody>
            <a:bodyPr wrap="square" rtlCol="0" anchor="ctr">
              <a:noAutofit/>
            </a:bodyPr>
            <a:lstStyle/>
            <a:p>
              <a:pPr algn="ctr">
                <a:lnSpc>
                  <a:spcPct val="150000"/>
                </a:lnSpc>
              </a:pPr>
              <a:r>
                <a:rPr lang="zh-CN" altLang="en-US" dirty="0">
                  <a:solidFill>
                    <a:srgbClr val="FF9900"/>
                  </a:solidFill>
                  <a:latin typeface="黑体" panose="02010600030101010101" charset="-122"/>
                  <a:ea typeface="黑体" panose="02010600030101010101" charset="-122"/>
                  <a:sym typeface="Arial" panose="020B0604020202020204" pitchFamily="34" charset="0"/>
                </a:rPr>
                <a:t>工作餐礼仪</a:t>
              </a:r>
              <a:endParaRPr lang="zh-CN" altLang="en-US" dirty="0">
                <a:solidFill>
                  <a:srgbClr val="FF9900"/>
                </a:solidFill>
                <a:latin typeface="黑体" panose="02010600030101010101" charset="-122"/>
                <a:ea typeface="黑体" panose="02010600030101010101" charset="-122"/>
                <a:sym typeface="Arial" panose="020B0604020202020204" pitchFamily="34" charset="0"/>
              </a:endParaRPr>
            </a:p>
          </p:txBody>
        </p:sp>
      </p:grpSp>
      <p:sp>
        <p:nvSpPr>
          <p:cNvPr id="52" name="文本框 51"/>
          <p:cNvSpPr txBox="1"/>
          <p:nvPr>
            <p:custDataLst>
              <p:tags r:id="rId19"/>
            </p:custDataLst>
          </p:nvPr>
        </p:nvSpPr>
        <p:spPr>
          <a:xfrm>
            <a:off x="1065266" y="362692"/>
            <a:ext cx="3772429" cy="577850"/>
          </a:xfrm>
          <a:prstGeom prst="rect">
            <a:avLst/>
          </a:prstGeom>
          <a:noFill/>
        </p:spPr>
        <p:txBody>
          <a:bodyPr wrap="square" rtlCol="0" anchor="ctr">
            <a:noAutofit/>
          </a:bodyPr>
          <a:lstStyle/>
          <a:p>
            <a:pPr algn="l">
              <a:lnSpc>
                <a:spcPct val="150000"/>
              </a:lnSpc>
            </a:pPr>
            <a:r>
              <a:rPr lang="zh-CN" altLang="en-US" sz="3600" dirty="0">
                <a:solidFill>
                  <a:srgbClr val="00B0F0"/>
                </a:solidFill>
                <a:latin typeface="黑体" panose="02010600030101010101" charset="-122"/>
                <a:ea typeface="黑体" panose="02010600030101010101" charset="-122"/>
                <a:cs typeface="+mj-cs"/>
                <a:sym typeface="Arial" panose="020B0604020202020204" pitchFamily="34" charset="0"/>
              </a:rPr>
              <a:t>第八章 宴请礼义</a:t>
            </a:r>
            <a:endParaRPr lang="zh-CN" altLang="en-US" sz="3600" dirty="0">
              <a:solidFill>
                <a:srgbClr val="00B0F0"/>
              </a:solidFill>
              <a:latin typeface="黑体" panose="02010600030101010101" charset="-122"/>
              <a:ea typeface="黑体" panose="02010600030101010101" charset="-122"/>
              <a:cs typeface="+mj-cs"/>
              <a:sym typeface="Arial" panose="020B0604020202020204" pitchFamily="34" charset="0"/>
            </a:endParaRPr>
          </a:p>
        </p:txBody>
      </p:sp>
    </p:spTree>
    <p:custDataLst>
      <p:tags r:id="rId20"/>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8.1  </a:t>
            </a:r>
            <a:r>
              <a:rPr lang="zh-CN" altLang="en-US" sz="2400" b="1">
                <a:solidFill>
                  <a:srgbClr val="00B0F0"/>
                </a:solidFill>
                <a:latin typeface="微软雅黑" panose="020B0503020204020204" pitchFamily="34" charset="-122"/>
              </a:rPr>
              <a:t>宴会礼仪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1</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1096010" y="1434465"/>
            <a:ext cx="6474460" cy="1198880"/>
          </a:xfrm>
          <a:prstGeom prst="rect">
            <a:avLst/>
          </a:prstGeom>
          <a:noFill/>
        </p:spPr>
        <p:txBody>
          <a:bodyPr wrap="square">
            <a:spAutoFit/>
          </a:bodyPr>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宴请是我们日常生活中经常面对的事情，不论是婚丧嫁娶还是商务接待，都需要宴请，当然也就需要</a:t>
            </a:r>
            <a:r>
              <a:rPr lang="zh-CN" altLang="en-US" sz="1600" dirty="0">
                <a:solidFill>
                  <a:srgbClr val="00CCFF"/>
                </a:solidFill>
                <a:latin typeface="微软雅黑" panose="020B0503020204020204" pitchFamily="34" charset="-122"/>
                <a:ea typeface="微软雅黑" panose="020B0503020204020204" pitchFamily="34" charset="-122"/>
              </a:rPr>
              <a:t>宴请礼仪</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。从我们日常接触来看，宴请基本上包含以下四个类别，即宴会、茶会、招待会和工作餐。</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 name="TextBox 97"/>
          <p:cNvSpPr txBox="1">
            <a:spLocks noChangeArrowheads="1"/>
          </p:cNvSpPr>
          <p:nvPr/>
        </p:nvSpPr>
        <p:spPr bwMode="auto">
          <a:xfrm>
            <a:off x="6064250" y="333375"/>
            <a:ext cx="1964055"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第八章  宴请礼仪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pic>
        <p:nvPicPr>
          <p:cNvPr id="6" name="图片 5" descr="timg"/>
          <p:cNvPicPr>
            <a:picLocks noChangeAspect="1"/>
          </p:cNvPicPr>
          <p:nvPr/>
        </p:nvPicPr>
        <p:blipFill>
          <a:blip r:embed="rId1"/>
          <a:stretch>
            <a:fillRect/>
          </a:stretch>
        </p:blipFill>
        <p:spPr>
          <a:xfrm>
            <a:off x="2258695" y="2894965"/>
            <a:ext cx="4627245" cy="34867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8.1  </a:t>
            </a:r>
            <a:r>
              <a:rPr lang="zh-CN" altLang="en-US" sz="2400" b="1">
                <a:solidFill>
                  <a:srgbClr val="00B0F0"/>
                </a:solidFill>
                <a:latin typeface="微软雅黑" panose="020B0503020204020204" pitchFamily="34" charset="-122"/>
              </a:rPr>
              <a:t>宴会礼仪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1</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1096010" y="1434465"/>
            <a:ext cx="6474460" cy="4846320"/>
          </a:xfrm>
          <a:prstGeom prst="rect">
            <a:avLst/>
          </a:prstGeom>
          <a:noFill/>
        </p:spPr>
        <p:txBody>
          <a:bodyPr wrap="square">
            <a:spAutoFit/>
          </a:bodyPr>
          <a:p>
            <a:pPr indent="457200">
              <a:lnSpc>
                <a:spcPct val="150000"/>
              </a:lnSpc>
              <a:spcBef>
                <a:spcPts val="0"/>
              </a:spcBef>
              <a:spcAft>
                <a:spcPts val="0"/>
              </a:spcAft>
              <a:defRPr/>
            </a:pPr>
            <a:r>
              <a:rPr lang="zh-CN" altLang="en-US" sz="1600" b="1" dirty="0">
                <a:solidFill>
                  <a:schemeClr val="bg1">
                    <a:lumMod val="50000"/>
                  </a:schemeClr>
                </a:solidFill>
                <a:latin typeface="黑体" panose="02010600030101010101" charset="-122"/>
                <a:ea typeface="黑体" panose="02010600030101010101" charset="-122"/>
              </a:rPr>
              <a:t>1.</a:t>
            </a:r>
            <a:r>
              <a:rPr lang="zh-CN" altLang="en-US" sz="1600" dirty="0">
                <a:solidFill>
                  <a:schemeClr val="bg1">
                    <a:lumMod val="50000"/>
                  </a:schemeClr>
                </a:solidFill>
                <a:latin typeface="黑体" panose="02010600030101010101" charset="-122"/>
                <a:ea typeface="黑体" panose="02010600030101010101" charset="-122"/>
              </a:rPr>
              <a:t>到达</a:t>
            </a:r>
            <a:endParaRPr lang="zh-CN" altLang="en-US" sz="1600" dirty="0">
              <a:solidFill>
                <a:schemeClr val="bg1">
                  <a:lumMod val="50000"/>
                </a:schemeClr>
              </a:solidFill>
              <a:latin typeface="黑体" panose="02010600030101010101" charset="-122"/>
              <a:ea typeface="黑体" panose="02010600030101010101" charset="-122"/>
            </a:endParaRPr>
          </a:p>
          <a:p>
            <a:pPr indent="457200">
              <a:lnSpc>
                <a:spcPct val="150000"/>
              </a:lnSpc>
              <a:spcBef>
                <a:spcPts val="0"/>
              </a:spcBef>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最好按时到达，迟到四五分钟也可，但千万不能迟到一刻钟以上，否则到时为难的不是别人，而是你自己。</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600" b="1" dirty="0">
                <a:solidFill>
                  <a:schemeClr val="bg1">
                    <a:lumMod val="50000"/>
                  </a:schemeClr>
                </a:solidFill>
                <a:latin typeface="黑体" panose="02010600030101010101" charset="-122"/>
                <a:ea typeface="黑体" panose="02010600030101010101" charset="-122"/>
              </a:rPr>
              <a:t>2.准备</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进了客厅，不要着急找位子坐。</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600" b="1" dirty="0">
                <a:solidFill>
                  <a:schemeClr val="bg1">
                    <a:lumMod val="50000"/>
                  </a:schemeClr>
                </a:solidFill>
                <a:latin typeface="黑体" panose="02010600030101010101" charset="-122"/>
                <a:ea typeface="黑体" panose="02010600030101010101" charset="-122"/>
              </a:rPr>
              <a:t>3.入席</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西餐入席的规矩十分讲究，席位一般早已安排好，这时，和你同来的先生或女士绝不会被安排坐在你身边。</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600" b="1" dirty="0">
                <a:solidFill>
                  <a:schemeClr val="bg1">
                    <a:lumMod val="50000"/>
                  </a:schemeClr>
                </a:solidFill>
                <a:latin typeface="黑体" panose="02010600030101010101" charset="-122"/>
                <a:ea typeface="黑体" panose="02010600030101010101" charset="-122"/>
              </a:rPr>
              <a:t>4.用餐</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一般的菜谱是三至五道菜，前三道菜应该是冷盘、汤、鱼，后两道菜是主菜（肉或海鲜加蔬菜）、甜品或水果，最后是咖啡及小点心。</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600" b="1" dirty="0">
                <a:solidFill>
                  <a:schemeClr val="bg1">
                    <a:lumMod val="50000"/>
                  </a:schemeClr>
                </a:solidFill>
                <a:latin typeface="黑体" panose="02010600030101010101" charset="-122"/>
                <a:ea typeface="黑体" panose="02010600030101010101" charset="-122"/>
              </a:rPr>
              <a:t>5.告别</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如果不想太引人注目，你最好不要第一个告辞，也不要最后一个离开，在这期间什么时候告辞都可以，只是一旦告辞就应该爽快地离开。</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 name="TextBox 97"/>
          <p:cNvSpPr txBox="1">
            <a:spLocks noChangeArrowheads="1"/>
          </p:cNvSpPr>
          <p:nvPr/>
        </p:nvSpPr>
        <p:spPr bwMode="auto">
          <a:xfrm>
            <a:off x="6064250" y="333375"/>
            <a:ext cx="1964055"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第八章  宴请礼仪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8130540" y="1956435"/>
            <a:ext cx="551815" cy="3183255"/>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正式宴会的基本礼仪</a:t>
            </a:r>
            <a:endParaRPr lang="zh-CN" altLang="en-US" sz="2400" b="1" kern="0" spc="200" dirty="0">
              <a:solidFill>
                <a:srgbClr val="00C4F0"/>
              </a:solidFill>
              <a:latin typeface="黑体" panose="02010600030101010101" charset="-122"/>
              <a:ea typeface="黑体" panose="02010600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8.1  </a:t>
            </a:r>
            <a:r>
              <a:rPr lang="zh-CN" altLang="en-US" sz="2400" b="1">
                <a:solidFill>
                  <a:srgbClr val="00B0F0"/>
                </a:solidFill>
                <a:latin typeface="微软雅黑" panose="020B0503020204020204" pitchFamily="34" charset="-122"/>
              </a:rPr>
              <a:t>宴会礼仪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1</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1096010" y="1434465"/>
            <a:ext cx="6474460" cy="1383665"/>
          </a:xfrm>
          <a:prstGeom prst="rect">
            <a:avLst/>
          </a:prstGeom>
          <a:noFill/>
        </p:spPr>
        <p:txBody>
          <a:bodyPr wrap="square">
            <a:spAutoFit/>
          </a:bodyPr>
          <a:p>
            <a:pPr indent="457200">
              <a:lnSpc>
                <a:spcPct val="150000"/>
              </a:lnSpc>
              <a:spcBef>
                <a:spcPts val="0"/>
              </a:spcBef>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最好在宴会中，桌次与座位是一个不可忽视的问题。按习惯，桌次的高低由离主桌位置的远近而定，右高左低。桌数较多时，要摆桌次牌。宴会可用圆桌、方桌或长桌，一桌以上的宴会，桌子之间的距离要适中，各个座位之间的距离要相等。团体宴请中，宴桌排列一般以最前面的或居中的桌子为主桌。</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 name="TextBox 97"/>
          <p:cNvSpPr txBox="1">
            <a:spLocks noChangeArrowheads="1"/>
          </p:cNvSpPr>
          <p:nvPr/>
        </p:nvSpPr>
        <p:spPr bwMode="auto">
          <a:xfrm>
            <a:off x="6064250" y="333375"/>
            <a:ext cx="1964055"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第八章  宴请礼仪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8130540" y="1956435"/>
            <a:ext cx="551815" cy="3183255"/>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宴会桌次与座位礼仪</a:t>
            </a:r>
            <a:endParaRPr lang="zh-CN" altLang="en-US" sz="2400" b="1" kern="0" spc="200" dirty="0">
              <a:solidFill>
                <a:srgbClr val="00C4F0"/>
              </a:solidFill>
              <a:latin typeface="黑体" panose="02010600030101010101" charset="-122"/>
              <a:ea typeface="黑体" panose="02010600030101010101" charset="-122"/>
            </a:endParaRPr>
          </a:p>
        </p:txBody>
      </p:sp>
      <p:pic>
        <p:nvPicPr>
          <p:cNvPr id="2" name="图片 1" descr="timg"/>
          <p:cNvPicPr>
            <a:picLocks noChangeAspect="1"/>
          </p:cNvPicPr>
          <p:nvPr/>
        </p:nvPicPr>
        <p:blipFill>
          <a:blip r:embed="rId1"/>
          <a:stretch>
            <a:fillRect/>
          </a:stretch>
        </p:blipFill>
        <p:spPr>
          <a:xfrm>
            <a:off x="1732280" y="3208020"/>
            <a:ext cx="5201285" cy="29540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8.1  </a:t>
            </a:r>
            <a:r>
              <a:rPr lang="zh-CN" altLang="en-US" sz="2400" b="1">
                <a:solidFill>
                  <a:srgbClr val="00B0F0"/>
                </a:solidFill>
                <a:latin typeface="微软雅黑" panose="020B0503020204020204" pitchFamily="34" charset="-122"/>
              </a:rPr>
              <a:t>宴会礼仪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1</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1134745" y="1721485"/>
            <a:ext cx="6474460" cy="3415030"/>
          </a:xfrm>
          <a:prstGeom prst="rect">
            <a:avLst/>
          </a:prstGeom>
          <a:noFill/>
        </p:spPr>
        <p:txBody>
          <a:bodyPr wrap="square">
            <a:spAutoFit/>
          </a:bodyPr>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1. 请特别关照害羞的客人，而且主人应该安排健谈的客人陪陪这些朋友。</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2. 如果宴会中出现非常低水准的对话，如黄色笑话，做主人的必须负责转移话题提升对话品质。</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3. 如果客人争辩个没完，主人必须设法排解。</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4. 如果菜出了问题，请用些幽默感来解决窘况，千万不要企图掩饰过错。</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5. 如果有人饮酒过量，你可以叫计程车送他回家，或请别的客人载他回家，或让他在你家过夜。</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 name="TextBox 97"/>
          <p:cNvSpPr txBox="1">
            <a:spLocks noChangeArrowheads="1"/>
          </p:cNvSpPr>
          <p:nvPr/>
        </p:nvSpPr>
        <p:spPr bwMode="auto">
          <a:xfrm>
            <a:off x="6064250" y="333375"/>
            <a:ext cx="1964055"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第八章  宴请礼仪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8130540" y="1956435"/>
            <a:ext cx="551815" cy="3183255"/>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宴会中主人的礼仪</a:t>
            </a:r>
            <a:endParaRPr lang="zh-CN" altLang="en-US" sz="2400" b="1" kern="0" spc="200" dirty="0">
              <a:solidFill>
                <a:srgbClr val="00C4F0"/>
              </a:solidFill>
              <a:latin typeface="黑体" panose="02010600030101010101" charset="-122"/>
              <a:ea typeface="黑体" panose="02010600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8.1  </a:t>
            </a:r>
            <a:r>
              <a:rPr lang="zh-CN" altLang="en-US" sz="2400" b="1">
                <a:solidFill>
                  <a:srgbClr val="00B0F0"/>
                </a:solidFill>
                <a:latin typeface="微软雅黑" panose="020B0503020204020204" pitchFamily="34" charset="-122"/>
              </a:rPr>
              <a:t>宴会礼仪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1</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1134745" y="1290955"/>
            <a:ext cx="6474460" cy="3923030"/>
          </a:xfrm>
          <a:prstGeom prst="rect">
            <a:avLst/>
          </a:prstGeom>
          <a:noFill/>
        </p:spPr>
        <p:txBody>
          <a:bodyPr wrap="square">
            <a:spAutoFit/>
          </a:bodyPr>
          <a:p>
            <a:pPr indent="457200">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rPr>
              <a:t>1.</a:t>
            </a:r>
            <a:r>
              <a:rPr lang="zh-CN" altLang="en-US" sz="1800" dirty="0">
                <a:solidFill>
                  <a:schemeClr val="bg1">
                    <a:lumMod val="50000"/>
                  </a:schemeClr>
                </a:solidFill>
                <a:latin typeface="黑体" panose="02010600030101010101" charset="-122"/>
                <a:ea typeface="黑体" panose="02010600030101010101" charset="-122"/>
              </a:rPr>
              <a:t>应邀赴宴</a:t>
            </a:r>
            <a:endParaRPr lang="zh-CN" altLang="en-US" sz="1800" dirty="0">
              <a:solidFill>
                <a:schemeClr val="bg1">
                  <a:lumMod val="50000"/>
                </a:schemeClr>
              </a:solidFill>
              <a:latin typeface="黑体" panose="02010600030101010101" charset="-122"/>
              <a:ea typeface="黑体" panose="02010600030101010101"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接到宴会邀请，能否出席应尽早答复对方，以便主人安排，若不能出席，应尽早向主人解释并致歉。</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rPr>
              <a:t>2.</a:t>
            </a:r>
            <a:r>
              <a:rPr lang="zh-CN" altLang="en-US" sz="1800" b="1" dirty="0">
                <a:solidFill>
                  <a:schemeClr val="bg1">
                    <a:lumMod val="50000"/>
                  </a:schemeClr>
                </a:solidFill>
                <a:latin typeface="黑体" panose="02010600030101010101" charset="-122"/>
                <a:ea typeface="黑体" panose="02010600030101010101" charset="-122"/>
              </a:rPr>
              <a:t>入宴</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到达宴会地点，不可随便入座，要由主人安排。</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sym typeface="+mn-ea"/>
              </a:rPr>
              <a:t>3.进餐</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rPr>
              <a:t>（1）宴请开始时，应由职务高、年长者和女士先动筷。</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rPr>
              <a:t>（2）杯、盘、筷、匙或刀叉等，不要相互碰撞，骨头、残屑等物，不要随意吐在桌上，要放在自己面前的小碟中。</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 name="TextBox 97"/>
          <p:cNvSpPr txBox="1">
            <a:spLocks noChangeArrowheads="1"/>
          </p:cNvSpPr>
          <p:nvPr/>
        </p:nvSpPr>
        <p:spPr bwMode="auto">
          <a:xfrm>
            <a:off x="6064250" y="333375"/>
            <a:ext cx="1964055"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第八章  宴请礼仪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8130540" y="1956435"/>
            <a:ext cx="551815" cy="3183255"/>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参加宴会的礼仪</a:t>
            </a:r>
            <a:endParaRPr lang="zh-CN" altLang="en-US" sz="2400" b="1" kern="0" spc="200" dirty="0">
              <a:solidFill>
                <a:srgbClr val="00C4F0"/>
              </a:solidFill>
              <a:latin typeface="黑体" panose="02010600030101010101" charset="-122"/>
              <a:ea typeface="黑体" panose="02010600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8.1  </a:t>
            </a:r>
            <a:r>
              <a:rPr lang="zh-CN" altLang="en-US" sz="2400" b="1">
                <a:solidFill>
                  <a:srgbClr val="00B0F0"/>
                </a:solidFill>
                <a:latin typeface="微软雅黑" panose="020B0503020204020204" pitchFamily="34" charset="-122"/>
              </a:rPr>
              <a:t>宴会礼仪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1</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890270" y="1290955"/>
            <a:ext cx="6925310" cy="3830955"/>
          </a:xfrm>
          <a:prstGeom prst="rect">
            <a:avLst/>
          </a:prstGeom>
          <a:noFill/>
        </p:spPr>
        <p:txBody>
          <a:bodyPr wrap="square">
            <a:spAutoFit/>
          </a:bodyPr>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rPr>
              <a:t>（3）吃东西要文雅，闭嘴细嚼。喝酒不要啜。</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rPr>
              <a:t>（4）切忌喝酒过量而失态。</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（5）嘴内有食物时切勿讲话，剔牙时要用手或餐巾遮口。</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（6）宴会进行中，如果不慎将酒杯碰倒，或餐具掉到地上，或酒水打翻溅到邻座身上，应表示歉意并协助擦干。</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（7）祝酒时，应是主人和主宾先碰杯，其他人再碰杯，亦可举杯示意，不要交叉碰杯。</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（8）在宴会中，应尽量避免中途退场。</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rPr>
              <a:t>4.</a:t>
            </a:r>
            <a:r>
              <a:rPr lang="zh-CN" altLang="en-US" sz="1800" dirty="0">
                <a:solidFill>
                  <a:schemeClr val="bg1">
                    <a:lumMod val="50000"/>
                  </a:schemeClr>
                </a:solidFill>
                <a:latin typeface="黑体" panose="02010600030101010101" charset="-122"/>
                <a:ea typeface="黑体" panose="02010600030101010101" charset="-122"/>
              </a:rPr>
              <a:t>告辞致谢</a:t>
            </a:r>
            <a:endParaRPr lang="zh-CN" altLang="en-US" sz="1800" dirty="0">
              <a:solidFill>
                <a:schemeClr val="bg1">
                  <a:lumMod val="50000"/>
                </a:schemeClr>
              </a:solidFill>
              <a:latin typeface="黑体" panose="02010600030101010101" charset="-122"/>
              <a:ea typeface="黑体" panose="02010600030101010101"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宴会结束后，应向主人致谢，然后告辞。</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 name="TextBox 97"/>
          <p:cNvSpPr txBox="1">
            <a:spLocks noChangeArrowheads="1"/>
          </p:cNvSpPr>
          <p:nvPr/>
        </p:nvSpPr>
        <p:spPr bwMode="auto">
          <a:xfrm>
            <a:off x="6064250" y="333375"/>
            <a:ext cx="1964055"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第八章  宴请礼仪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8130540" y="1956435"/>
            <a:ext cx="551815" cy="3183255"/>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参加宴会的礼仪</a:t>
            </a:r>
            <a:endParaRPr lang="zh-CN" altLang="en-US" sz="2400" b="1" kern="0" spc="200" dirty="0">
              <a:solidFill>
                <a:srgbClr val="00C4F0"/>
              </a:solidFill>
              <a:latin typeface="黑体" panose="02010600030101010101" charset="-122"/>
              <a:ea typeface="黑体" panose="02010600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p="http://schemas.openxmlformats.org/presentationml/2006/main">
  <p:tag name="MH" val="20151210172630"/>
  <p:tag name="MH_LIBRARY" val="GRAPHIC"/>
  <p:tag name="MH_ORDER" val="Chevron 47"/>
</p:tagLst>
</file>

<file path=ppt/tags/tag10.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矩形 2"/>
  <p:tag name="KSO_WM_UNIT_TYPE" val="a"/>
  <p:tag name="KSO_WM_UNIT_INDEX" val="1"/>
  <p:tag name="KSO_WM_UNIT_ID" val="custom484_11*a*1"/>
  <p:tag name="KSO_WM_UNIT_CLEAR" val="1"/>
  <p:tag name="KSO_WM_UNIT_LAYERLEVEL" val="1"/>
  <p:tag name="KSO_WM_UNIT_ISCONTENTSTITLE" val="1"/>
  <p:tag name="KSO_WM_UNIT_VALUE" val="7"/>
  <p:tag name="KSO_WM_UNIT_HIGHLIGHT" val="0"/>
  <p:tag name="KSO_WM_UNIT_COMPATIBLE" val="0"/>
  <p:tag name="KSO_WM_UNIT_PRESET_TEXT" val="CONTENTS"/>
</p:tagLst>
</file>

<file path=ppt/tags/tag11.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文本框 7"/>
  <p:tag name="KSO_WM_UNIT_TYPE" val="l_i"/>
  <p:tag name="KSO_WM_UNIT_INDEX" val="1_1"/>
  <p:tag name="KSO_WM_UNIT_ID" val="custom484_11*l_i*1_1"/>
  <p:tag name="KSO_WM_UNIT_CLEAR" val="1"/>
  <p:tag name="KSO_WM_UNIT_LAYERLEVEL" val="1_1"/>
  <p:tag name="KSO_WM_DIAGRAM_GROUP_CODE" val="l1-1"/>
  <p:tag name="KSO_WM_UNIT_TEXT_FILL_FORE_SCHEMECOLOR_INDEX" val="5"/>
  <p:tag name="KSO_WM_UNIT_TEXT_FILL_TYPE" val="1"/>
  <p:tag name="KSO_WM_UNIT_USESOURCEFORMAT_APPLY" val="1"/>
</p:tagLst>
</file>

<file path=ppt/tags/tag12.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Straight Connector 8"/>
  <p:tag name="KSO_WM_UNIT_TYPE" val="l_i"/>
  <p:tag name="KSO_WM_UNIT_INDEX" val="1_2"/>
  <p:tag name="KSO_WM_UNIT_ID" val="custom484_11*l_i*1_2"/>
  <p:tag name="KSO_WM_UNIT_CLEAR" val="1"/>
  <p:tag name="KSO_WM_UNIT_LAYERLEVEL" val="1_1"/>
  <p:tag name="KSO_WM_DIAGRAM_GROUP_CODE" val="l1-1"/>
  <p:tag name="KSO_WM_UNIT_LINE_FORE_SCHEMECOLOR_INDEX" val="14"/>
  <p:tag name="KSO_WM_UNIT_LINE_FILL_TYPE" val="2"/>
  <p:tag name="KSO_WM_UNIT_USESOURCEFORMAT_APPLY" val="1"/>
</p:tagLst>
</file>

<file path=ppt/tags/tag13.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TextBox 9"/>
  <p:tag name="KSO_WM_UNIT_TYPE" val="l_h_f"/>
  <p:tag name="KSO_WM_UNIT_INDEX" val="1_1_1"/>
  <p:tag name="KSO_WM_UNIT_ID" val="custom484_11*l_h_f*1_1_1"/>
  <p:tag name="KSO_WM_UNIT_CLEAR" val="1"/>
  <p:tag name="KSO_WM_UNIT_LAYERLEVEL" val="1_1_1"/>
  <p:tag name="KSO_WM_UNIT_VALUE" val="32"/>
  <p:tag name="KSO_WM_UNIT_HIGHLIGHT" val="0"/>
  <p:tag name="KSO_WM_UNIT_COMPATIBLE" val="0"/>
  <p:tag name="KSO_WM_UNIT_PRESET_TEXT_INDEX" val="3"/>
  <p:tag name="KSO_WM_UNIT_PRESET_TEXT_LEN" val="17"/>
  <p:tag name="KSO_WM_DIAGRAM_GROUP_CODE" val="l1-1"/>
  <p:tag name="KSO_WM_UNIT_TEXT_FILL_FORE_SCHEMECOLOR_INDEX" val="13"/>
  <p:tag name="KSO_WM_UNIT_TEXT_FILL_TYPE" val="1"/>
  <p:tag name="KSO_WM_UNIT_USESOURCEFORMAT_APPLY" val="1"/>
</p:tagLst>
</file>

<file path=ppt/tags/tag14.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Chevron 47"/>
  <p:tag name="KSO_WM_UNIT_TYPE" val="l_i"/>
  <p:tag name="KSO_WM_UNIT_INDEX" val="1_3"/>
  <p:tag name="KSO_WM_UNIT_ID" val="custom484_11*l_i*1_3"/>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15.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文本框 7"/>
  <p:tag name="KSO_WM_UNIT_TYPE" val="l_i"/>
  <p:tag name="KSO_WM_UNIT_INDEX" val="1_4"/>
  <p:tag name="KSO_WM_UNIT_ID" val="custom484_11*l_i*1_4"/>
  <p:tag name="KSO_WM_UNIT_CLEAR" val="1"/>
  <p:tag name="KSO_WM_UNIT_LAYERLEVEL" val="1_1"/>
  <p:tag name="KSO_WM_DIAGRAM_GROUP_CODE" val="l1-1"/>
  <p:tag name="KSO_WM_UNIT_TEXT_FILL_FORE_SCHEMECOLOR_INDEX" val="5"/>
  <p:tag name="KSO_WM_UNIT_TEXT_FILL_TYPE" val="1"/>
  <p:tag name="KSO_WM_UNIT_USESOURCEFORMAT_APPLY" val="1"/>
</p:tagLst>
</file>

<file path=ppt/tags/tag16.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Straight Connector 8"/>
  <p:tag name="KSO_WM_UNIT_TYPE" val="l_i"/>
  <p:tag name="KSO_WM_UNIT_INDEX" val="1_5"/>
  <p:tag name="KSO_WM_UNIT_ID" val="custom484_11*l_i*1_5"/>
  <p:tag name="KSO_WM_UNIT_CLEAR" val="1"/>
  <p:tag name="KSO_WM_UNIT_LAYERLEVEL" val="1_1"/>
  <p:tag name="KSO_WM_DIAGRAM_GROUP_CODE" val="l1-1"/>
  <p:tag name="KSO_WM_UNIT_LINE_FORE_SCHEMECOLOR_INDEX" val="14"/>
  <p:tag name="KSO_WM_UNIT_LINE_FILL_TYPE" val="2"/>
  <p:tag name="KSO_WM_UNIT_USESOURCEFORMAT_APPLY" val="1"/>
</p:tagLst>
</file>

<file path=ppt/tags/tag17.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TextBox 9"/>
  <p:tag name="KSO_WM_UNIT_TYPE" val="l_h_f"/>
  <p:tag name="KSO_WM_UNIT_INDEX" val="1_2_1"/>
  <p:tag name="KSO_WM_UNIT_ID" val="custom484_11*l_h_f*1_2_1"/>
  <p:tag name="KSO_WM_UNIT_CLEAR" val="1"/>
  <p:tag name="KSO_WM_UNIT_LAYERLEVEL" val="1_1_1"/>
  <p:tag name="KSO_WM_UNIT_VALUE" val="32"/>
  <p:tag name="KSO_WM_UNIT_HIGHLIGHT" val="0"/>
  <p:tag name="KSO_WM_UNIT_COMPATIBLE" val="0"/>
  <p:tag name="KSO_WM_UNIT_PRESET_TEXT_INDEX" val="3"/>
  <p:tag name="KSO_WM_UNIT_PRESET_TEXT_LEN" val="17"/>
  <p:tag name="KSO_WM_DIAGRAM_GROUP_CODE" val="l1-1"/>
  <p:tag name="KSO_WM_UNIT_TEXT_FILL_FORE_SCHEMECOLOR_INDEX" val="13"/>
  <p:tag name="KSO_WM_UNIT_TEXT_FILL_TYPE" val="1"/>
  <p:tag name="KSO_WM_UNIT_USESOURCEFORMAT_APPLY" val="1"/>
</p:tagLst>
</file>

<file path=ppt/tags/tag18.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Chevron 47"/>
  <p:tag name="KSO_WM_UNIT_TYPE" val="l_i"/>
  <p:tag name="KSO_WM_UNIT_INDEX" val="1_6"/>
  <p:tag name="KSO_WM_UNIT_ID" val="custom484_11*l_i*1_6"/>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19.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文本框 7"/>
  <p:tag name="KSO_WM_UNIT_TYPE" val="l_i"/>
  <p:tag name="KSO_WM_UNIT_INDEX" val="1_7"/>
  <p:tag name="KSO_WM_UNIT_ID" val="custom484_11*l_i*1_7"/>
  <p:tag name="KSO_WM_UNIT_CLEAR" val="1"/>
  <p:tag name="KSO_WM_UNIT_LAYERLEVEL" val="1_1"/>
  <p:tag name="KSO_WM_DIAGRAM_GROUP_CODE" val="l1-1"/>
  <p:tag name="KSO_WM_UNIT_TEXT_FILL_FORE_SCHEMECOLOR_INDEX" val="5"/>
  <p:tag name="KSO_WM_UNIT_TEXT_FILL_TYPE" val="1"/>
  <p:tag name="KSO_WM_UNIT_USESOURCEFORMAT_APPLY" val="1"/>
</p:tagLst>
</file>

<file path=ppt/tags/tag2.xml><?xml version="1.0" encoding="utf-8"?>
<p:tagLst xmlns:p="http://schemas.openxmlformats.org/presentationml/2006/main">
  <p:tag name="MH" val="20151210174046"/>
  <p:tag name="MH_LIBRARY" val="GRAPHIC"/>
  <p:tag name="MH_ORDER" val="Oval 2"/>
</p:tagLst>
</file>

<file path=ppt/tags/tag20.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Straight Connector 8"/>
  <p:tag name="KSO_WM_UNIT_TYPE" val="l_i"/>
  <p:tag name="KSO_WM_UNIT_INDEX" val="1_8"/>
  <p:tag name="KSO_WM_UNIT_ID" val="custom484_11*l_i*1_8"/>
  <p:tag name="KSO_WM_UNIT_CLEAR" val="1"/>
  <p:tag name="KSO_WM_UNIT_LAYERLEVEL" val="1_1"/>
  <p:tag name="KSO_WM_DIAGRAM_GROUP_CODE" val="l1-1"/>
  <p:tag name="KSO_WM_UNIT_LINE_FORE_SCHEMECOLOR_INDEX" val="14"/>
  <p:tag name="KSO_WM_UNIT_LINE_FILL_TYPE" val="2"/>
  <p:tag name="KSO_WM_UNIT_USESOURCEFORMAT_APPLY" val="1"/>
</p:tagLst>
</file>

<file path=ppt/tags/tag21.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TextBox 9"/>
  <p:tag name="KSO_WM_UNIT_TYPE" val="l_h_f"/>
  <p:tag name="KSO_WM_UNIT_INDEX" val="1_3_1"/>
  <p:tag name="KSO_WM_UNIT_ID" val="custom484_11*l_h_f*1_3_1"/>
  <p:tag name="KSO_WM_UNIT_CLEAR" val="1"/>
  <p:tag name="KSO_WM_UNIT_LAYERLEVEL" val="1_1_1"/>
  <p:tag name="KSO_WM_UNIT_VALUE" val="32"/>
  <p:tag name="KSO_WM_UNIT_HIGHLIGHT" val="0"/>
  <p:tag name="KSO_WM_UNIT_COMPATIBLE" val="0"/>
  <p:tag name="KSO_WM_UNIT_PRESET_TEXT_INDEX" val="3"/>
  <p:tag name="KSO_WM_UNIT_PRESET_TEXT_LEN" val="17"/>
  <p:tag name="KSO_WM_DIAGRAM_GROUP_CODE" val="l1-1"/>
  <p:tag name="KSO_WM_UNIT_TEXT_FILL_FORE_SCHEMECOLOR_INDEX" val="13"/>
  <p:tag name="KSO_WM_UNIT_TEXT_FILL_TYPE" val="1"/>
  <p:tag name="KSO_WM_UNIT_USESOURCEFORMAT_APPLY" val="1"/>
</p:tagLst>
</file>

<file path=ppt/tags/tag22.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Chevron 47"/>
  <p:tag name="KSO_WM_UNIT_TYPE" val="l_i"/>
  <p:tag name="KSO_WM_UNIT_INDEX" val="1_9"/>
  <p:tag name="KSO_WM_UNIT_ID" val="custom484_11*l_i*1_9"/>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23.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文本框 7"/>
  <p:tag name="KSO_WM_UNIT_TYPE" val="l_i"/>
  <p:tag name="KSO_WM_UNIT_INDEX" val="1_10"/>
  <p:tag name="KSO_WM_UNIT_ID" val="custom484_11*l_i*1_10"/>
  <p:tag name="KSO_WM_UNIT_CLEAR" val="1"/>
  <p:tag name="KSO_WM_UNIT_LAYERLEVEL" val="1_1"/>
  <p:tag name="KSO_WM_DIAGRAM_GROUP_CODE" val="l1-1"/>
  <p:tag name="KSO_WM_UNIT_TEXT_FILL_FORE_SCHEMECOLOR_INDEX" val="5"/>
  <p:tag name="KSO_WM_UNIT_TEXT_FILL_TYPE" val="1"/>
  <p:tag name="KSO_WM_UNIT_USESOURCEFORMAT_APPLY" val="1"/>
</p:tagLst>
</file>

<file path=ppt/tags/tag24.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Straight Connector 8"/>
  <p:tag name="KSO_WM_UNIT_TYPE" val="l_i"/>
  <p:tag name="KSO_WM_UNIT_INDEX" val="1_11"/>
  <p:tag name="KSO_WM_UNIT_ID" val="custom484_11*l_i*1_11"/>
  <p:tag name="KSO_WM_UNIT_CLEAR" val="1"/>
  <p:tag name="KSO_WM_UNIT_LAYERLEVEL" val="1_1"/>
  <p:tag name="KSO_WM_DIAGRAM_GROUP_CODE" val="l1-1"/>
  <p:tag name="KSO_WM_UNIT_LINE_FORE_SCHEMECOLOR_INDEX" val="14"/>
  <p:tag name="KSO_WM_UNIT_LINE_FILL_TYPE" val="2"/>
  <p:tag name="KSO_WM_UNIT_USESOURCEFORMAT_APPLY" val="1"/>
</p:tagLst>
</file>

<file path=ppt/tags/tag25.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TextBox 9"/>
  <p:tag name="KSO_WM_UNIT_TYPE" val="l_h_f"/>
  <p:tag name="KSO_WM_UNIT_INDEX" val="1_4_1"/>
  <p:tag name="KSO_WM_UNIT_ID" val="custom484_11*l_h_f*1_4_1"/>
  <p:tag name="KSO_WM_UNIT_CLEAR" val="1"/>
  <p:tag name="KSO_WM_UNIT_LAYERLEVEL" val="1_1_1"/>
  <p:tag name="KSO_WM_UNIT_VALUE" val="32"/>
  <p:tag name="KSO_WM_UNIT_HIGHLIGHT" val="0"/>
  <p:tag name="KSO_WM_UNIT_COMPATIBLE" val="0"/>
  <p:tag name="KSO_WM_UNIT_PRESET_TEXT_INDEX" val="3"/>
  <p:tag name="KSO_WM_UNIT_PRESET_TEXT_LEN" val="17"/>
  <p:tag name="KSO_WM_DIAGRAM_GROUP_CODE" val="l1-1"/>
  <p:tag name="KSO_WM_UNIT_TEXT_FILL_FORE_SCHEMECOLOR_INDEX" val="13"/>
  <p:tag name="KSO_WM_UNIT_TEXT_FILL_TYPE" val="1"/>
  <p:tag name="KSO_WM_UNIT_USESOURCEFORMAT_APPLY" val="1"/>
</p:tagLst>
</file>

<file path=ppt/tags/tag26.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Chevron 47"/>
  <p:tag name="KSO_WM_UNIT_TYPE" val="l_i"/>
  <p:tag name="KSO_WM_UNIT_INDEX" val="1_12"/>
  <p:tag name="KSO_WM_UNIT_ID" val="custom484_11*l_i*1_12"/>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27.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文本框 7"/>
  <p:tag name="KSO_WM_UNIT_TYPE" val="l_i"/>
  <p:tag name="KSO_WM_UNIT_INDEX" val="1_13"/>
  <p:tag name="KSO_WM_UNIT_ID" val="custom484_11*l_i*1_13"/>
  <p:tag name="KSO_WM_UNIT_CLEAR" val="1"/>
  <p:tag name="KSO_WM_UNIT_LAYERLEVEL" val="1_1"/>
  <p:tag name="KSO_WM_DIAGRAM_GROUP_CODE" val="l1-1"/>
  <p:tag name="KSO_WM_UNIT_TEXT_FILL_FORE_SCHEMECOLOR_INDEX" val="5"/>
  <p:tag name="KSO_WM_UNIT_TEXT_FILL_TYPE" val="1"/>
  <p:tag name="KSO_WM_UNIT_USESOURCEFORMAT_APPLY" val="1"/>
</p:tagLst>
</file>

<file path=ppt/tags/tag28.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Straight Connector 8"/>
  <p:tag name="KSO_WM_UNIT_TYPE" val="l_i"/>
  <p:tag name="KSO_WM_UNIT_INDEX" val="1_14"/>
  <p:tag name="KSO_WM_UNIT_ID" val="custom484_11*l_i*1_14"/>
  <p:tag name="KSO_WM_UNIT_CLEAR" val="1"/>
  <p:tag name="KSO_WM_UNIT_LAYERLEVEL" val="1_1"/>
  <p:tag name="KSO_WM_DIAGRAM_GROUP_CODE" val="l1-1"/>
  <p:tag name="KSO_WM_UNIT_LINE_FORE_SCHEMECOLOR_INDEX" val="14"/>
  <p:tag name="KSO_WM_UNIT_LINE_FILL_TYPE" val="2"/>
  <p:tag name="KSO_WM_UNIT_USESOURCEFORMAT_APPLY" val="1"/>
</p:tagLst>
</file>

<file path=ppt/tags/tag29.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TextBox 9"/>
  <p:tag name="KSO_WM_UNIT_TYPE" val="l_h_f"/>
  <p:tag name="KSO_WM_UNIT_INDEX" val="1_5_1"/>
  <p:tag name="KSO_WM_UNIT_ID" val="custom484_11*l_h_f*1_5_1"/>
  <p:tag name="KSO_WM_UNIT_CLEAR" val="1"/>
  <p:tag name="KSO_WM_UNIT_LAYERLEVEL" val="1_1_1"/>
  <p:tag name="KSO_WM_UNIT_VALUE" val="32"/>
  <p:tag name="KSO_WM_UNIT_HIGHLIGHT" val="0"/>
  <p:tag name="KSO_WM_UNIT_COMPATIBLE" val="0"/>
  <p:tag name="KSO_WM_UNIT_PRESET_TEXT_INDEX" val="3"/>
  <p:tag name="KSO_WM_UNIT_PRESET_TEXT_LEN" val="17"/>
  <p:tag name="KSO_WM_DIAGRAM_GROUP_CODE" val="l1-1"/>
  <p:tag name="KSO_WM_UNIT_TEXT_FILL_FORE_SCHEMECOLOR_INDEX" val="13"/>
  <p:tag name="KSO_WM_UNIT_TEXT_FILL_TYPE" val="1"/>
  <p:tag name="KSO_WM_UNIT_USESOURCEFORMAT_APPLY" val="1"/>
</p:tagLst>
</file>

<file path=ppt/tags/tag3.xml><?xml version="1.0" encoding="utf-8"?>
<p:tagLst xmlns:p="http://schemas.openxmlformats.org/presentationml/2006/main">
  <p:tag name="MH" val="20151210174046"/>
  <p:tag name="MH_LIBRARY" val="GRAPHIC"/>
  <p:tag name="MH_ORDER" val="Oval 4"/>
</p:tagLst>
</file>

<file path=ppt/tags/tag30.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Chevron 47"/>
  <p:tag name="KSO_WM_UNIT_TYPE" val="l_i"/>
  <p:tag name="KSO_WM_UNIT_INDEX" val="1_15"/>
  <p:tag name="KSO_WM_UNIT_ID" val="custom484_11*l_i*1_15"/>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31.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文本框 7"/>
  <p:tag name="KSO_WM_UNIT_TYPE" val="l_i"/>
  <p:tag name="KSO_WM_UNIT_INDEX" val="1_16"/>
  <p:tag name="KSO_WM_UNIT_ID" val="custom484_11*l_i*1_16"/>
  <p:tag name="KSO_WM_UNIT_CLEAR" val="1"/>
  <p:tag name="KSO_WM_UNIT_LAYERLEVEL" val="1_1"/>
  <p:tag name="KSO_WM_DIAGRAM_GROUP_CODE" val="l1-1"/>
  <p:tag name="KSO_WM_UNIT_TEXT_FILL_FORE_SCHEMECOLOR_INDEX" val="5"/>
  <p:tag name="KSO_WM_UNIT_TEXT_FILL_TYPE" val="1"/>
  <p:tag name="KSO_WM_UNIT_USESOURCEFORMAT_APPLY" val="1"/>
</p:tagLst>
</file>

<file path=ppt/tags/tag32.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Straight Connector 8"/>
  <p:tag name="KSO_WM_UNIT_TYPE" val="l_i"/>
  <p:tag name="KSO_WM_UNIT_INDEX" val="1_17"/>
  <p:tag name="KSO_WM_UNIT_ID" val="custom484_11*l_i*1_17"/>
  <p:tag name="KSO_WM_UNIT_CLEAR" val="1"/>
  <p:tag name="KSO_WM_UNIT_LAYERLEVEL" val="1_1"/>
  <p:tag name="KSO_WM_DIAGRAM_GROUP_CODE" val="l1-1"/>
  <p:tag name="KSO_WM_UNIT_LINE_FORE_SCHEMECOLOR_INDEX" val="14"/>
  <p:tag name="KSO_WM_UNIT_LINE_FILL_TYPE" val="2"/>
  <p:tag name="KSO_WM_UNIT_USESOURCEFORMAT_APPLY" val="1"/>
</p:tagLst>
</file>

<file path=ppt/tags/tag33.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TextBox 9"/>
  <p:tag name="KSO_WM_UNIT_TYPE" val="l_h_f"/>
  <p:tag name="KSO_WM_UNIT_INDEX" val="1_6_1"/>
  <p:tag name="KSO_WM_UNIT_ID" val="custom484_11*l_h_f*1_6_1"/>
  <p:tag name="KSO_WM_UNIT_CLEAR" val="1"/>
  <p:tag name="KSO_WM_UNIT_LAYERLEVEL" val="1_1_1"/>
  <p:tag name="KSO_WM_UNIT_VALUE" val="32"/>
  <p:tag name="KSO_WM_UNIT_HIGHLIGHT" val="0"/>
  <p:tag name="KSO_WM_UNIT_COMPATIBLE" val="0"/>
  <p:tag name="KSO_WM_UNIT_PRESET_TEXT_INDEX" val="3"/>
  <p:tag name="KSO_WM_UNIT_PRESET_TEXT_LEN" val="17"/>
  <p:tag name="KSO_WM_DIAGRAM_GROUP_CODE" val="l1-1"/>
  <p:tag name="KSO_WM_UNIT_TEXT_FILL_FORE_SCHEMECOLOR_INDEX" val="13"/>
  <p:tag name="KSO_WM_UNIT_TEXT_FILL_TYPE" val="1"/>
  <p:tag name="KSO_WM_UNIT_USESOURCEFORMAT_APPLY" val="1"/>
</p:tagLst>
</file>

<file path=ppt/tags/tag34.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Chevron 47"/>
  <p:tag name="KSO_WM_UNIT_TYPE" val="l_i"/>
  <p:tag name="KSO_WM_UNIT_INDEX" val="1_18"/>
  <p:tag name="KSO_WM_UNIT_ID" val="custom484_11*l_i*1_18"/>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35.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文本框 7"/>
  <p:tag name="KSO_WM_UNIT_TYPE" val="l_i"/>
  <p:tag name="KSO_WM_UNIT_INDEX" val="1_16"/>
  <p:tag name="KSO_WM_UNIT_ID" val="custom484_11*l_i*1_16"/>
  <p:tag name="KSO_WM_UNIT_CLEAR" val="1"/>
  <p:tag name="KSO_WM_UNIT_LAYERLEVEL" val="1_1"/>
  <p:tag name="KSO_WM_DIAGRAM_GROUP_CODE" val="l1-1"/>
  <p:tag name="KSO_WM_UNIT_TEXT_FILL_FORE_SCHEMECOLOR_INDEX" val="5"/>
  <p:tag name="KSO_WM_UNIT_TEXT_FILL_TYPE" val="1"/>
  <p:tag name="KSO_WM_UNIT_USESOURCEFORMAT_APPLY" val="1"/>
</p:tagLst>
</file>

<file path=ppt/tags/tag36.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Straight Connector 8"/>
  <p:tag name="KSO_WM_UNIT_TYPE" val="l_i"/>
  <p:tag name="KSO_WM_UNIT_INDEX" val="1_17"/>
  <p:tag name="KSO_WM_UNIT_ID" val="custom484_11*l_i*1_17"/>
  <p:tag name="KSO_WM_UNIT_CLEAR" val="1"/>
  <p:tag name="KSO_WM_UNIT_LAYERLEVEL" val="1_1"/>
  <p:tag name="KSO_WM_DIAGRAM_GROUP_CODE" val="l1-1"/>
  <p:tag name="KSO_WM_UNIT_LINE_FORE_SCHEMECOLOR_INDEX" val="14"/>
  <p:tag name="KSO_WM_UNIT_LINE_FILL_TYPE" val="2"/>
  <p:tag name="KSO_WM_UNIT_USESOURCEFORMAT_APPLY" val="1"/>
</p:tagLst>
</file>

<file path=ppt/tags/tag37.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TextBox 9"/>
  <p:tag name="KSO_WM_UNIT_TYPE" val="l_h_f"/>
  <p:tag name="KSO_WM_UNIT_INDEX" val="1_6_1"/>
  <p:tag name="KSO_WM_UNIT_ID" val="custom484_11*l_h_f*1_6_1"/>
  <p:tag name="KSO_WM_UNIT_CLEAR" val="1"/>
  <p:tag name="KSO_WM_UNIT_LAYERLEVEL" val="1_1_1"/>
  <p:tag name="KSO_WM_UNIT_VALUE" val="32"/>
  <p:tag name="KSO_WM_UNIT_HIGHLIGHT" val="0"/>
  <p:tag name="KSO_WM_UNIT_COMPATIBLE" val="0"/>
  <p:tag name="KSO_WM_UNIT_PRESET_TEXT_INDEX" val="3"/>
  <p:tag name="KSO_WM_UNIT_PRESET_TEXT_LEN" val="17"/>
  <p:tag name="KSO_WM_DIAGRAM_GROUP_CODE" val="l1-1"/>
  <p:tag name="KSO_WM_UNIT_TEXT_FILL_FORE_SCHEMECOLOR_INDEX" val="13"/>
  <p:tag name="KSO_WM_UNIT_TEXT_FILL_TYPE" val="1"/>
  <p:tag name="KSO_WM_UNIT_USESOURCEFORMAT_APPLY" val="1"/>
</p:tagLst>
</file>

<file path=ppt/tags/tag38.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Chevron 47"/>
  <p:tag name="KSO_WM_UNIT_TYPE" val="l_i"/>
  <p:tag name="KSO_WM_UNIT_INDEX" val="1_18"/>
  <p:tag name="KSO_WM_UNIT_ID" val="custom484_11*l_i*1_18"/>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39.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文本框 7"/>
  <p:tag name="KSO_WM_UNIT_TYPE" val="l_i"/>
  <p:tag name="KSO_WM_UNIT_INDEX" val="1_16"/>
  <p:tag name="KSO_WM_UNIT_ID" val="custom484_11*l_i*1_16"/>
  <p:tag name="KSO_WM_UNIT_CLEAR" val="1"/>
  <p:tag name="KSO_WM_UNIT_LAYERLEVEL" val="1_1"/>
  <p:tag name="KSO_WM_DIAGRAM_GROUP_CODE" val="l1-1"/>
  <p:tag name="KSO_WM_UNIT_TEXT_FILL_FORE_SCHEMECOLOR_INDEX" val="5"/>
  <p:tag name="KSO_WM_UNIT_TEXT_FILL_TYPE" val="1"/>
  <p:tag name="KSO_WM_UNIT_USESOURCEFORMAT_APPLY" val="1"/>
</p:tagLst>
</file>

<file path=ppt/tags/tag4.xml><?xml version="1.0" encoding="utf-8"?>
<p:tagLst xmlns:p="http://schemas.openxmlformats.org/presentationml/2006/main">
  <p:tag name="MH" val="20151210174046"/>
  <p:tag name="MH_LIBRARY" val="GRAPHIC"/>
  <p:tag name="MH_ORDER" val="Oval 5"/>
</p:tagLst>
</file>

<file path=ppt/tags/tag40.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Straight Connector 8"/>
  <p:tag name="KSO_WM_UNIT_TYPE" val="l_i"/>
  <p:tag name="KSO_WM_UNIT_INDEX" val="1_17"/>
  <p:tag name="KSO_WM_UNIT_ID" val="custom484_11*l_i*1_17"/>
  <p:tag name="KSO_WM_UNIT_CLEAR" val="1"/>
  <p:tag name="KSO_WM_UNIT_LAYERLEVEL" val="1_1"/>
  <p:tag name="KSO_WM_DIAGRAM_GROUP_CODE" val="l1-1"/>
  <p:tag name="KSO_WM_UNIT_LINE_FORE_SCHEMECOLOR_INDEX" val="14"/>
  <p:tag name="KSO_WM_UNIT_LINE_FILL_TYPE" val="2"/>
  <p:tag name="KSO_WM_UNIT_USESOURCEFORMAT_APPLY" val="1"/>
</p:tagLst>
</file>

<file path=ppt/tags/tag41.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TextBox 9"/>
  <p:tag name="KSO_WM_UNIT_TYPE" val="l_h_f"/>
  <p:tag name="KSO_WM_UNIT_INDEX" val="1_6_1"/>
  <p:tag name="KSO_WM_UNIT_ID" val="custom484_11*l_h_f*1_6_1"/>
  <p:tag name="KSO_WM_UNIT_CLEAR" val="1"/>
  <p:tag name="KSO_WM_UNIT_LAYERLEVEL" val="1_1_1"/>
  <p:tag name="KSO_WM_UNIT_VALUE" val="32"/>
  <p:tag name="KSO_WM_UNIT_HIGHLIGHT" val="0"/>
  <p:tag name="KSO_WM_UNIT_COMPATIBLE" val="0"/>
  <p:tag name="KSO_WM_UNIT_PRESET_TEXT_INDEX" val="3"/>
  <p:tag name="KSO_WM_UNIT_PRESET_TEXT_LEN" val="17"/>
  <p:tag name="KSO_WM_DIAGRAM_GROUP_CODE" val="l1-1"/>
  <p:tag name="KSO_WM_UNIT_TEXT_FILL_FORE_SCHEMECOLOR_INDEX" val="13"/>
  <p:tag name="KSO_WM_UNIT_TEXT_FILL_TYPE" val="1"/>
  <p:tag name="KSO_WM_UNIT_USESOURCEFORMAT_APPLY" val="1"/>
</p:tagLst>
</file>

<file path=ppt/tags/tag42.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Chevron 47"/>
  <p:tag name="KSO_WM_UNIT_TYPE" val="l_i"/>
  <p:tag name="KSO_WM_UNIT_INDEX" val="1_18"/>
  <p:tag name="KSO_WM_UNIT_ID" val="custom484_11*l_i*1_18"/>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43.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文本框 7"/>
  <p:tag name="KSO_WM_UNIT_TYPE" val="l_i"/>
  <p:tag name="KSO_WM_UNIT_INDEX" val="1_16"/>
  <p:tag name="KSO_WM_UNIT_ID" val="custom484_11*l_i*1_16"/>
  <p:tag name="KSO_WM_UNIT_CLEAR" val="1"/>
  <p:tag name="KSO_WM_UNIT_LAYERLEVEL" val="1_1"/>
  <p:tag name="KSO_WM_DIAGRAM_GROUP_CODE" val="l1-1"/>
  <p:tag name="KSO_WM_UNIT_TEXT_FILL_FORE_SCHEMECOLOR_INDEX" val="5"/>
  <p:tag name="KSO_WM_UNIT_TEXT_FILL_TYPE" val="1"/>
  <p:tag name="KSO_WM_UNIT_USESOURCEFORMAT_APPLY" val="1"/>
</p:tagLst>
</file>

<file path=ppt/tags/tag44.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Straight Connector 8"/>
  <p:tag name="KSO_WM_UNIT_TYPE" val="l_i"/>
  <p:tag name="KSO_WM_UNIT_INDEX" val="1_17"/>
  <p:tag name="KSO_WM_UNIT_ID" val="custom484_11*l_i*1_17"/>
  <p:tag name="KSO_WM_UNIT_CLEAR" val="1"/>
  <p:tag name="KSO_WM_UNIT_LAYERLEVEL" val="1_1"/>
  <p:tag name="KSO_WM_DIAGRAM_GROUP_CODE" val="l1-1"/>
  <p:tag name="KSO_WM_UNIT_LINE_FORE_SCHEMECOLOR_INDEX" val="14"/>
  <p:tag name="KSO_WM_UNIT_LINE_FILL_TYPE" val="2"/>
  <p:tag name="KSO_WM_UNIT_USESOURCEFORMAT_APPLY" val="1"/>
</p:tagLst>
</file>

<file path=ppt/tags/tag45.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TextBox 9"/>
  <p:tag name="KSO_WM_UNIT_TYPE" val="l_h_f"/>
  <p:tag name="KSO_WM_UNIT_INDEX" val="1_6_1"/>
  <p:tag name="KSO_WM_UNIT_ID" val="custom484_11*l_h_f*1_6_1"/>
  <p:tag name="KSO_WM_UNIT_CLEAR" val="1"/>
  <p:tag name="KSO_WM_UNIT_LAYERLEVEL" val="1_1_1"/>
  <p:tag name="KSO_WM_UNIT_VALUE" val="32"/>
  <p:tag name="KSO_WM_UNIT_HIGHLIGHT" val="0"/>
  <p:tag name="KSO_WM_UNIT_COMPATIBLE" val="0"/>
  <p:tag name="KSO_WM_UNIT_PRESET_TEXT_INDEX" val="3"/>
  <p:tag name="KSO_WM_UNIT_PRESET_TEXT_LEN" val="17"/>
  <p:tag name="KSO_WM_DIAGRAM_GROUP_CODE" val="l1-1"/>
  <p:tag name="KSO_WM_UNIT_TEXT_FILL_FORE_SCHEMECOLOR_INDEX" val="13"/>
  <p:tag name="KSO_WM_UNIT_TEXT_FILL_TYPE" val="1"/>
  <p:tag name="KSO_WM_UNIT_USESOURCEFORMAT_APPLY" val="1"/>
</p:tagLst>
</file>

<file path=ppt/tags/tag46.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Chevron 47"/>
  <p:tag name="KSO_WM_UNIT_TYPE" val="l_i"/>
  <p:tag name="KSO_WM_UNIT_INDEX" val="1_18"/>
  <p:tag name="KSO_WM_UNIT_ID" val="custom484_11*l_i*1_18"/>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47.xml><?xml version="1.0" encoding="utf-8"?>
<p:tagLst xmlns:p="http://schemas.openxmlformats.org/presentationml/2006/main">
  <p:tag name="MH_TYPE" val="#NeiR#"/>
  <p:tag name="MH_NUMBER" val="4"/>
  <p:tag name="MH" val="20151210172630"/>
  <p:tag name="MH_LIBRARY" val="GRAPHIC"/>
  <p:tag name="KSO_WM_TEMPLATE_CATEGORY" val="custom"/>
  <p:tag name="KSO_WM_TEMPLATE_INDEX" val="260"/>
  <p:tag name="KSO_WM_TAG_VERSION" val="1.0"/>
  <p:tag name="KSO_WM_SLIDE_ID" val="custom260_11"/>
  <p:tag name="KSO_WM_SLIDE_INDEX" val="11"/>
  <p:tag name="KSO_WM_SLIDE_ITEM_CNT" val="6"/>
  <p:tag name="KSO_WM_SLIDE_LAYOUT" val="a_l"/>
  <p:tag name="KSO_WM_SLIDE_LAYOUT_CNT" val="1_1"/>
  <p:tag name="KSO_WM_SLIDE_TYPE" val="contents"/>
  <p:tag name="KSO_WM_BEAUTIFY_FLAG" val="#wm#"/>
  <p:tag name="KSO_WM_DIAGRAM_GROUP_CODE" val="l1-1"/>
</p:tagLst>
</file>

<file path=ppt/tags/tag48.xml><?xml version="1.0" encoding="utf-8"?>
<p:tagLst xmlns:p="http://schemas.openxmlformats.org/presentationml/2006/main">
  <p:tag name="KSO_WM_TAG_VERSION" val="1.0"/>
  <p:tag name="KSO_WM_TEMPLATE_CATEGORY" val="diagram"/>
  <p:tag name="KSO_WM_TEMPLATE_INDEX" val="579"/>
  <p:tag name="KSO_WM_UNIT_TYPE" val="m_i"/>
  <p:tag name="KSO_WM_UNIT_INDEX" val="1_1"/>
  <p:tag name="KSO_WM_UNIT_ID" val="259*m_i*1_1"/>
  <p:tag name="KSO_WM_UNIT_CLEAR" val="1"/>
  <p:tag name="KSO_WM_UNIT_LAYERLEVEL" val="1_1"/>
  <p:tag name="KSO_WM_BEAUTIFY_FLAG" val="#wm#"/>
  <p:tag name="KSO_WM_DIAGRAM_GROUP_CODE" val="m1-1"/>
  <p:tag name="KSO_WM_UNIT_FILL_FORE_SCHEMECOLOR_INDEX" val="6"/>
  <p:tag name="KSO_WM_UNIT_FILL_TYPE" val="1"/>
  <p:tag name="KSO_WM_UNIT_TEXT_FILL_FORE_SCHEMECOLOR_INDEX" val="2"/>
  <p:tag name="KSO_WM_UNIT_TEXT_FILL_TYPE" val="1"/>
  <p:tag name="KSO_WM_UNIT_USESOURCEFORMAT_APPLY" val="0"/>
</p:tagLst>
</file>

<file path=ppt/tags/tag49.xml><?xml version="1.0" encoding="utf-8"?>
<p:tagLst xmlns:p="http://schemas.openxmlformats.org/presentationml/2006/main">
  <p:tag name="KSO_WM_TAG_VERSION" val="1.0"/>
  <p:tag name="KSO_WM_BEAUTIFY_FLAG" val="#wm#"/>
  <p:tag name="KSO_WM_UNIT_TYPE" val="i"/>
  <p:tag name="KSO_WM_UNIT_ID" val="150995203*i*1"/>
  <p:tag name="KSO_WM_TEMPLATE_CATEGORY" val="diagram"/>
  <p:tag name="KSO_WM_TEMPLATE_INDEX" val="579"/>
</p:tagLst>
</file>

<file path=ppt/tags/tag5.xml><?xml version="1.0" encoding="utf-8"?>
<p:tagLst xmlns:p="http://schemas.openxmlformats.org/presentationml/2006/main">
  <p:tag name="MH" val="20151210174046"/>
  <p:tag name="MH_LIBRARY" val="GRAPHIC"/>
  <p:tag name="MH_ORDER" val="Oval 6"/>
</p:tagLst>
</file>

<file path=ppt/tags/tag50.xml><?xml version="1.0" encoding="utf-8"?>
<p:tagLst xmlns:p="http://schemas.openxmlformats.org/presentationml/2006/main">
  <p:tag name="KSO_WM_TAG_VERSION" val="1.0"/>
  <p:tag name="KSO_WM_TEMPLATE_CATEGORY" val="diagram"/>
  <p:tag name="KSO_WM_TEMPLATE_INDEX" val="579"/>
  <p:tag name="KSO_WM_UNIT_TYPE" val="m_i"/>
  <p:tag name="KSO_WM_UNIT_INDEX" val="1_2"/>
  <p:tag name="KSO_WM_UNIT_ID" val="259*m_i*1_2"/>
  <p:tag name="KSO_WM_UNIT_CLEAR" val="1"/>
  <p:tag name="KSO_WM_UNIT_LAYERLEVEL" val="1_1"/>
  <p:tag name="KSO_WM_BEAUTIFY_FLAG" val="#wm#"/>
  <p:tag name="KSO_WM_DIAGRAM_GROUP_CODE" val="m1-1"/>
  <p:tag name="KSO_WM_UNIT_LINE_FORE_SCHEMECOLOR_INDEX" val="5"/>
  <p:tag name="KSO_WM_UNIT_LINE_FILL_TYPE" val="2"/>
  <p:tag name="KSO_WM_UNIT_USESOURCEFORMAT_APPLY" val="0"/>
</p:tagLst>
</file>

<file path=ppt/tags/tag51.xml><?xml version="1.0" encoding="utf-8"?>
<p:tagLst xmlns:p="http://schemas.openxmlformats.org/presentationml/2006/main">
  <p:tag name="KSO_WM_TAG_VERSION" val="1.0"/>
  <p:tag name="KSO_WM_TEMPLATE_CATEGORY" val="diagram"/>
  <p:tag name="KSO_WM_TEMPLATE_INDEX" val="579"/>
  <p:tag name="KSO_WM_UNIT_TYPE" val="m_i"/>
  <p:tag name="KSO_WM_UNIT_INDEX" val="1_3"/>
  <p:tag name="KSO_WM_UNIT_ID" val="259*m_i*1_3"/>
  <p:tag name="KSO_WM_UNIT_CLEAR" val="1"/>
  <p:tag name="KSO_WM_UNIT_LAYERLEVEL" val="1_1"/>
  <p:tag name="KSO_WM_BEAUTIFY_FLAG" val="#wm#"/>
  <p:tag name="KSO_WM_DIAGRAM_GROUP_CODE" val="m1-1"/>
  <p:tag name="KSO_WM_UNIT_FILL_FORE_SCHEMECOLOR_INDEX" val="5"/>
  <p:tag name="KSO_WM_UNIT_FILL_TYPE" val="1"/>
  <p:tag name="KSO_WM_UNIT_USESOURCEFORMAT_APPLY" val="0"/>
</p:tagLst>
</file>

<file path=ppt/tags/tag52.xml><?xml version="1.0" encoding="utf-8"?>
<p:tagLst xmlns:p="http://schemas.openxmlformats.org/presentationml/2006/main">
  <p:tag name="KSO_WM_TAG_VERSION" val="1.0"/>
  <p:tag name="KSO_WM_TEMPLATE_CATEGORY" val="diagram"/>
  <p:tag name="KSO_WM_TEMPLATE_INDEX" val="579"/>
  <p:tag name="KSO_WM_UNIT_TYPE" val="m_h_f"/>
  <p:tag name="KSO_WM_UNIT_INDEX" val="1_1_1"/>
  <p:tag name="KSO_WM_UNIT_ID" val="259*m_h_f*1_1_1"/>
  <p:tag name="KSO_WM_UNIT_CLEAR" val="1"/>
  <p:tag name="KSO_WM_UNIT_LAYERLEVEL" val="1_1_1"/>
  <p:tag name="KSO_WM_UNIT_VALUE" val="9"/>
  <p:tag name="KSO_WM_UNIT_HIGHLIGHT" val="0"/>
  <p:tag name="KSO_WM_UNIT_COMPATIBLE" val="0"/>
  <p:tag name="KSO_WM_UNIT_PRESET_TEXT" val="LOREM IPSUM"/>
  <p:tag name="KSO_WM_BEAUTIFY_FLAG" val="#wm#"/>
  <p:tag name="KSO_WM_DIAGRAM_GROUP_CODE" val="m1-1"/>
  <p:tag name="KSO_WM_UNIT_TEXT_FILL_FORE_SCHEMECOLOR_INDEX" val="13"/>
  <p:tag name="KSO_WM_UNIT_TEXT_FILL_TYPE" val="1"/>
  <p:tag name="KSO_WM_UNIT_USESOURCEFORMAT_APPLY" val="0"/>
</p:tagLst>
</file>

<file path=ppt/tags/tag53.xml><?xml version="1.0" encoding="utf-8"?>
<p:tagLst xmlns:p="http://schemas.openxmlformats.org/presentationml/2006/main">
  <p:tag name="KSO_WM_TAG_VERSION" val="1.0"/>
  <p:tag name="KSO_WM_BEAUTIFY_FLAG" val="#wm#"/>
  <p:tag name="KSO_WM_UNIT_TYPE" val="i"/>
  <p:tag name="KSO_WM_UNIT_ID" val="150995203*i*8"/>
  <p:tag name="KSO_WM_TEMPLATE_CATEGORY" val="diagram"/>
  <p:tag name="KSO_WM_TEMPLATE_INDEX" val="579"/>
</p:tagLst>
</file>

<file path=ppt/tags/tag54.xml><?xml version="1.0" encoding="utf-8"?>
<p:tagLst xmlns:p="http://schemas.openxmlformats.org/presentationml/2006/main">
  <p:tag name="KSO_WM_TAG_VERSION" val="1.0"/>
  <p:tag name="KSO_WM_TEMPLATE_CATEGORY" val="diagram"/>
  <p:tag name="KSO_WM_TEMPLATE_INDEX" val="579"/>
  <p:tag name="KSO_WM_UNIT_TYPE" val="m_i"/>
  <p:tag name="KSO_WM_UNIT_INDEX" val="1_4"/>
  <p:tag name="KSO_WM_UNIT_ID" val="259*m_i*1_4"/>
  <p:tag name="KSO_WM_UNIT_CLEAR" val="1"/>
  <p:tag name="KSO_WM_UNIT_LAYERLEVEL" val="1_1"/>
  <p:tag name="KSO_WM_BEAUTIFY_FLAG" val="#wm#"/>
  <p:tag name="KSO_WM_DIAGRAM_GROUP_CODE" val="m1-1"/>
  <p:tag name="KSO_WM_UNIT_LINE_FORE_SCHEMECOLOR_INDEX" val="5"/>
  <p:tag name="KSO_WM_UNIT_LINE_FILL_TYPE" val="2"/>
  <p:tag name="KSO_WM_UNIT_USESOURCEFORMAT_APPLY" val="0"/>
</p:tagLst>
</file>

<file path=ppt/tags/tag55.xml><?xml version="1.0" encoding="utf-8"?>
<p:tagLst xmlns:p="http://schemas.openxmlformats.org/presentationml/2006/main">
  <p:tag name="KSO_WM_TAG_VERSION" val="1.0"/>
  <p:tag name="KSO_WM_TEMPLATE_CATEGORY" val="diagram"/>
  <p:tag name="KSO_WM_TEMPLATE_INDEX" val="579"/>
  <p:tag name="KSO_WM_UNIT_TYPE" val="m_i"/>
  <p:tag name="KSO_WM_UNIT_INDEX" val="1_5"/>
  <p:tag name="KSO_WM_UNIT_ID" val="259*m_i*1_5"/>
  <p:tag name="KSO_WM_UNIT_CLEAR" val="1"/>
  <p:tag name="KSO_WM_UNIT_LAYERLEVEL" val="1_1"/>
  <p:tag name="KSO_WM_BEAUTIFY_FLAG" val="#wm#"/>
  <p:tag name="KSO_WM_DIAGRAM_GROUP_CODE" val="m1-1"/>
  <p:tag name="KSO_WM_UNIT_FILL_FORE_SCHEMECOLOR_INDEX" val="5"/>
  <p:tag name="KSO_WM_UNIT_FILL_TYPE" val="1"/>
  <p:tag name="KSO_WM_UNIT_USESOURCEFORMAT_APPLY" val="0"/>
</p:tagLst>
</file>

<file path=ppt/tags/tag56.xml><?xml version="1.0" encoding="utf-8"?>
<p:tagLst xmlns:p="http://schemas.openxmlformats.org/presentationml/2006/main">
  <p:tag name="KSO_WM_TAG_VERSION" val="1.0"/>
  <p:tag name="KSO_WM_TEMPLATE_CATEGORY" val="diagram"/>
  <p:tag name="KSO_WM_TEMPLATE_INDEX" val="579"/>
  <p:tag name="KSO_WM_UNIT_TYPE" val="m_h_f"/>
  <p:tag name="KSO_WM_UNIT_INDEX" val="1_2_1"/>
  <p:tag name="KSO_WM_UNIT_ID" val="259*m_h_f*1_2_1"/>
  <p:tag name="KSO_WM_UNIT_CLEAR" val="1"/>
  <p:tag name="KSO_WM_UNIT_LAYERLEVEL" val="1_1_1"/>
  <p:tag name="KSO_WM_UNIT_VALUE" val="9"/>
  <p:tag name="KSO_WM_UNIT_HIGHLIGHT" val="0"/>
  <p:tag name="KSO_WM_UNIT_COMPATIBLE" val="0"/>
  <p:tag name="KSO_WM_UNIT_PRESET_TEXT" val="LOREM IPSUM"/>
  <p:tag name="KSO_WM_BEAUTIFY_FLAG" val="#wm#"/>
  <p:tag name="KSO_WM_DIAGRAM_GROUP_CODE" val="m1-1"/>
  <p:tag name="KSO_WM_UNIT_TEXT_FILL_FORE_SCHEMECOLOR_INDEX" val="13"/>
  <p:tag name="KSO_WM_UNIT_TEXT_FILL_TYPE" val="1"/>
  <p:tag name="KSO_WM_UNIT_USESOURCEFORMAT_APPLY" val="0"/>
</p:tagLst>
</file>

<file path=ppt/tags/tag57.xml><?xml version="1.0" encoding="utf-8"?>
<p:tagLst xmlns:p="http://schemas.openxmlformats.org/presentationml/2006/main">
  <p:tag name="KSO_WM_TAG_VERSION" val="1.0"/>
  <p:tag name="KSO_WM_TEMPLATE_CATEGORY" val="diagram"/>
  <p:tag name="KSO_WM_TEMPLATE_INDEX" val="579"/>
  <p:tag name="KSO_WM_UNIT_TYPE" val="m_i"/>
  <p:tag name="KSO_WM_UNIT_INDEX" val="1_6"/>
  <p:tag name="KSO_WM_UNIT_ID" val="259*m_i*1_6"/>
  <p:tag name="KSO_WM_UNIT_CLEAR" val="1"/>
  <p:tag name="KSO_WM_UNIT_LAYERLEVEL" val="1_1"/>
  <p:tag name="KSO_WM_BEAUTIFY_FLAG" val="#wm#"/>
  <p:tag name="KSO_WM_DIAGRAM_GROUP_CODE" val="m1-1"/>
  <p:tag name="KSO_WM_UNIT_FILL_FORE_SCHEMECOLOR_INDEX" val="6"/>
  <p:tag name="KSO_WM_UNIT_FILL_TYPE" val="1"/>
  <p:tag name="KSO_WM_UNIT_TEXT_FILL_FORE_SCHEMECOLOR_INDEX" val="2"/>
  <p:tag name="KSO_WM_UNIT_TEXT_FILL_TYPE" val="1"/>
  <p:tag name="KSO_WM_UNIT_USESOURCEFORMAT_APPLY" val="0"/>
</p:tagLst>
</file>

<file path=ppt/tags/tag58.xml><?xml version="1.0" encoding="utf-8"?>
<p:tagLst xmlns:p="http://schemas.openxmlformats.org/presentationml/2006/main">
  <p:tag name="KSO_WM_TAG_VERSION" val="1.0"/>
  <p:tag name="KSO_WM_BEAUTIFY_FLAG" val="#wm#"/>
  <p:tag name="KSO_WM_UNIT_TYPE" val="i"/>
  <p:tag name="KSO_WM_UNIT_ID" val="150995203*i*16"/>
  <p:tag name="KSO_WM_TEMPLATE_CATEGORY" val="diagram"/>
  <p:tag name="KSO_WM_TEMPLATE_INDEX" val="579"/>
</p:tagLst>
</file>

<file path=ppt/tags/tag59.xml><?xml version="1.0" encoding="utf-8"?>
<p:tagLst xmlns:p="http://schemas.openxmlformats.org/presentationml/2006/main">
  <p:tag name="KSO_WM_TAG_VERSION" val="1.0"/>
  <p:tag name="KSO_WM_TEMPLATE_CATEGORY" val="diagram"/>
  <p:tag name="KSO_WM_TEMPLATE_INDEX" val="579"/>
  <p:tag name="KSO_WM_UNIT_TYPE" val="m_i"/>
  <p:tag name="KSO_WM_UNIT_INDEX" val="1_7"/>
  <p:tag name="KSO_WM_UNIT_ID" val="259*m_i*1_7"/>
  <p:tag name="KSO_WM_UNIT_CLEAR" val="1"/>
  <p:tag name="KSO_WM_UNIT_LAYERLEVEL" val="1_1"/>
  <p:tag name="KSO_WM_BEAUTIFY_FLAG" val="#wm#"/>
  <p:tag name="KSO_WM_DIAGRAM_GROUP_CODE" val="m1-1"/>
  <p:tag name="KSO_WM_UNIT_LINE_FORE_SCHEMECOLOR_INDEX" val="5"/>
  <p:tag name="KSO_WM_UNIT_LINE_FILL_TYPE" val="2"/>
  <p:tag name="KSO_WM_UNIT_USESOURCEFORMAT_APPLY" val="0"/>
</p:tagLst>
</file>

<file path=ppt/tags/tag6.xml><?xml version="1.0" encoding="utf-8"?>
<p:tagLst xmlns:p="http://schemas.openxmlformats.org/presentationml/2006/main">
  <p:tag name="MH" val="20151210174046"/>
  <p:tag name="MH_LIBRARY" val="GRAPHIC"/>
  <p:tag name="MH_ORDER" val="Oval 7"/>
</p:tagLst>
</file>

<file path=ppt/tags/tag60.xml><?xml version="1.0" encoding="utf-8"?>
<p:tagLst xmlns:p="http://schemas.openxmlformats.org/presentationml/2006/main">
  <p:tag name="KSO_WM_TAG_VERSION" val="1.0"/>
  <p:tag name="KSO_WM_TEMPLATE_CATEGORY" val="diagram"/>
  <p:tag name="KSO_WM_TEMPLATE_INDEX" val="579"/>
  <p:tag name="KSO_WM_UNIT_TYPE" val="m_i"/>
  <p:tag name="KSO_WM_UNIT_INDEX" val="1_8"/>
  <p:tag name="KSO_WM_UNIT_ID" val="259*m_i*1_8"/>
  <p:tag name="KSO_WM_UNIT_CLEAR" val="1"/>
  <p:tag name="KSO_WM_UNIT_LAYERLEVEL" val="1_1"/>
  <p:tag name="KSO_WM_BEAUTIFY_FLAG" val="#wm#"/>
  <p:tag name="KSO_WM_DIAGRAM_GROUP_CODE" val="m1-1"/>
  <p:tag name="KSO_WM_UNIT_FILL_FORE_SCHEMECOLOR_INDEX" val="5"/>
  <p:tag name="KSO_WM_UNIT_FILL_TYPE" val="1"/>
  <p:tag name="KSO_WM_UNIT_USESOURCEFORMAT_APPLY" val="0"/>
</p:tagLst>
</file>

<file path=ppt/tags/tag61.xml><?xml version="1.0" encoding="utf-8"?>
<p:tagLst xmlns:p="http://schemas.openxmlformats.org/presentationml/2006/main">
  <p:tag name="KSO_WM_TAG_VERSION" val="1.0"/>
  <p:tag name="KSO_WM_TEMPLATE_CATEGORY" val="diagram"/>
  <p:tag name="KSO_WM_TEMPLATE_INDEX" val="579"/>
  <p:tag name="KSO_WM_UNIT_TYPE" val="m_h_f"/>
  <p:tag name="KSO_WM_UNIT_INDEX" val="1_3_1"/>
  <p:tag name="KSO_WM_UNIT_ID" val="259*m_h_f*1_3_1"/>
  <p:tag name="KSO_WM_UNIT_CLEAR" val="1"/>
  <p:tag name="KSO_WM_UNIT_LAYERLEVEL" val="1_1_1"/>
  <p:tag name="KSO_WM_UNIT_VALUE" val="9"/>
  <p:tag name="KSO_WM_UNIT_HIGHLIGHT" val="0"/>
  <p:tag name="KSO_WM_UNIT_COMPATIBLE" val="0"/>
  <p:tag name="KSO_WM_UNIT_PRESET_TEXT" val="LOREM IPSUM"/>
  <p:tag name="KSO_WM_BEAUTIFY_FLAG" val="#wm#"/>
  <p:tag name="KSO_WM_DIAGRAM_GROUP_CODE" val="m1-1"/>
  <p:tag name="KSO_WM_UNIT_TEXT_FILL_FORE_SCHEMECOLOR_INDEX" val="13"/>
  <p:tag name="KSO_WM_UNIT_TEXT_FILL_TYPE" val="1"/>
  <p:tag name="KSO_WM_UNIT_USESOURCEFORMAT_APPLY" val="0"/>
</p:tagLst>
</file>

<file path=ppt/tags/tag62.xml><?xml version="1.0" encoding="utf-8"?>
<p:tagLst xmlns:p="http://schemas.openxmlformats.org/presentationml/2006/main">
  <p:tag name="KSO_WM_TAG_VERSION" val="1.0"/>
  <p:tag name="KSO_WM_BEAUTIFY_FLAG" val="#wm#"/>
  <p:tag name="KSO_WM_UNIT_TYPE" val="i"/>
  <p:tag name="KSO_WM_UNIT_ID" val="150995203*i*23"/>
  <p:tag name="KSO_WM_TEMPLATE_CATEGORY" val="diagram"/>
  <p:tag name="KSO_WM_TEMPLATE_INDEX" val="579"/>
</p:tagLst>
</file>

<file path=ppt/tags/tag63.xml><?xml version="1.0" encoding="utf-8"?>
<p:tagLst xmlns:p="http://schemas.openxmlformats.org/presentationml/2006/main">
  <p:tag name="KSO_WM_TAG_VERSION" val="1.0"/>
  <p:tag name="KSO_WM_TEMPLATE_CATEGORY" val="diagram"/>
  <p:tag name="KSO_WM_TEMPLATE_INDEX" val="579"/>
  <p:tag name="KSO_WM_UNIT_TYPE" val="m_i"/>
  <p:tag name="KSO_WM_UNIT_INDEX" val="1_9"/>
  <p:tag name="KSO_WM_UNIT_ID" val="259*m_i*1_9"/>
  <p:tag name="KSO_WM_UNIT_CLEAR" val="1"/>
  <p:tag name="KSO_WM_UNIT_LAYERLEVEL" val="1_1"/>
  <p:tag name="KSO_WM_BEAUTIFY_FLAG" val="#wm#"/>
  <p:tag name="KSO_WM_DIAGRAM_GROUP_CODE" val="m1-1"/>
  <p:tag name="KSO_WM_UNIT_LINE_FORE_SCHEMECOLOR_INDEX" val="5"/>
  <p:tag name="KSO_WM_UNIT_LINE_FILL_TYPE" val="2"/>
  <p:tag name="KSO_WM_UNIT_USESOURCEFORMAT_APPLY" val="0"/>
</p:tagLst>
</file>

<file path=ppt/tags/tag64.xml><?xml version="1.0" encoding="utf-8"?>
<p:tagLst xmlns:p="http://schemas.openxmlformats.org/presentationml/2006/main">
  <p:tag name="KSO_WM_TAG_VERSION" val="1.0"/>
  <p:tag name="KSO_WM_TEMPLATE_CATEGORY" val="diagram"/>
  <p:tag name="KSO_WM_TEMPLATE_INDEX" val="579"/>
  <p:tag name="KSO_WM_UNIT_TYPE" val="m_i"/>
  <p:tag name="KSO_WM_UNIT_INDEX" val="1_10"/>
  <p:tag name="KSO_WM_UNIT_ID" val="259*m_i*1_10"/>
  <p:tag name="KSO_WM_UNIT_CLEAR" val="1"/>
  <p:tag name="KSO_WM_UNIT_LAYERLEVEL" val="1_1"/>
  <p:tag name="KSO_WM_BEAUTIFY_FLAG" val="#wm#"/>
  <p:tag name="KSO_WM_DIAGRAM_GROUP_CODE" val="m1-1"/>
  <p:tag name="KSO_WM_UNIT_FILL_FORE_SCHEMECOLOR_INDEX" val="5"/>
  <p:tag name="KSO_WM_UNIT_FILL_TYPE" val="1"/>
  <p:tag name="KSO_WM_UNIT_USESOURCEFORMAT_APPLY" val="0"/>
</p:tagLst>
</file>

<file path=ppt/tags/tag65.xml><?xml version="1.0" encoding="utf-8"?>
<p:tagLst xmlns:p="http://schemas.openxmlformats.org/presentationml/2006/main">
  <p:tag name="KSO_WM_TAG_VERSION" val="1.0"/>
  <p:tag name="KSO_WM_TEMPLATE_CATEGORY" val="diagram"/>
  <p:tag name="KSO_WM_TEMPLATE_INDEX" val="579"/>
  <p:tag name="KSO_WM_UNIT_TYPE" val="m_h_f"/>
  <p:tag name="KSO_WM_UNIT_INDEX" val="1_4_1"/>
  <p:tag name="KSO_WM_UNIT_ID" val="259*m_h_f*1_4_1"/>
  <p:tag name="KSO_WM_UNIT_CLEAR" val="1"/>
  <p:tag name="KSO_WM_UNIT_LAYERLEVEL" val="1_1_1"/>
  <p:tag name="KSO_WM_UNIT_VALUE" val="9"/>
  <p:tag name="KSO_WM_UNIT_HIGHLIGHT" val="0"/>
  <p:tag name="KSO_WM_UNIT_COMPATIBLE" val="0"/>
  <p:tag name="KSO_WM_UNIT_PRESET_TEXT" val="LOREM IPSUM"/>
  <p:tag name="KSO_WM_BEAUTIFY_FLAG" val="#wm#"/>
  <p:tag name="KSO_WM_DIAGRAM_GROUP_CODE" val="m1-1"/>
  <p:tag name="KSO_WM_UNIT_TEXT_FILL_FORE_SCHEMECOLOR_INDEX" val="13"/>
  <p:tag name="KSO_WM_UNIT_TEXT_FILL_TYPE" val="1"/>
  <p:tag name="KSO_WM_UNIT_USESOURCEFORMAT_APPLY" val="0"/>
</p:tagLst>
</file>

<file path=ppt/tags/tag66.xml><?xml version="1.0" encoding="utf-8"?>
<p:tagLst xmlns:p="http://schemas.openxmlformats.org/presentationml/2006/main">
  <p:tag name="KSO_WM_UNIT_RELATE_UNITID" val="259*m*1"/>
  <p:tag name="KSO_WM_TAG_VERSION" val="1.0"/>
  <p:tag name="KSO_WM_TEMPLATE_CATEGORY" val="diagram"/>
  <p:tag name="KSO_WM_TEMPLATE_INDEX" val="579"/>
  <p:tag name="KSO_WM_UNIT_TYPE" val="a"/>
  <p:tag name="KSO_WM_UNIT_INDEX" val="1"/>
  <p:tag name="KSO_WM_UNIT_ID" val="259*a*1"/>
  <p:tag name="KSO_WM_UNIT_CLEAR" val="1"/>
  <p:tag name="KSO_WM_UNIT_LAYERLEVEL" val="1"/>
  <p:tag name="KSO_WM_UNIT_ISCONTENTSTITLE" val="1"/>
  <p:tag name="KSO_WM_UNIT_VALUE" val="14"/>
  <p:tag name="KSO_WM_UNIT_HIGHLIGHT" val="0"/>
  <p:tag name="KSO_WM_UNIT_COMPATIBLE" val="0"/>
  <p:tag name="KSO_WM_UNIT_PRESET_TEXT_INDEX" val="3"/>
  <p:tag name="KSO_WM_UNIT_PRESET_TEXT_LEN" val="17"/>
  <p:tag name="KSO_WM_BEAUTIFY_FLAG" val="#wm#"/>
</p:tagLst>
</file>

<file path=ppt/tags/tag67.xml><?xml version="1.0" encoding="utf-8"?>
<p:tagLst xmlns:p="http://schemas.openxmlformats.org/presentationml/2006/main">
  <p:tag name="KSO_WM_SLIDE_ID" val="150995203"/>
  <p:tag name="KSO_WM_SLIDE_INDEX" val="4"/>
  <p:tag name="KSO_WM_SLIDE_ITEM_CNT" val="4"/>
  <p:tag name="KSO_WM_SLIDE_LAYOUT" val="m_a"/>
  <p:tag name="KSO_WM_SLIDE_LAYOUT_CNT" val="1_1"/>
  <p:tag name="KSO_WM_SLIDE_TYPE" val="contents"/>
  <p:tag name="KSO_WM_BEAUTIFY_FLAG" val="#wm#"/>
  <p:tag name="KSO_WM_SLIDE_POSITION" val="90*164"/>
  <p:tag name="KSO_WM_SLIDE_SIZE" val="541*236"/>
  <p:tag name="KSO_WM_TEMPLATE_CATEGORY" val="diagram"/>
  <p:tag name="KSO_WM_TEMPLATE_INDEX" val="579"/>
  <p:tag name="KSO_WM_DIAGRAM_GROUP_CODE" val="m1-1"/>
  <p:tag name="KSO_WM_TAG_VERSION" val="1.0"/>
</p:tagLst>
</file>

<file path=ppt/tags/tag68.xml><?xml version="1.0" encoding="utf-8"?>
<p:tagLst xmlns:p="http://schemas.openxmlformats.org/presentationml/2006/main">
  <p:tag name="MH" val="20151210174046"/>
  <p:tag name="MH_LIBRARY" val="GRAPHIC"/>
  <p:tag name="MH_ORDER" val="文本框 13"/>
  <p:tag name="KSO_WM_TAG_VERSION" val="1.0"/>
  <p:tag name="KSO_WM_BEAUTIFY_FLAG" val="#wm#"/>
  <p:tag name="KSO_WM_UNIT_TYPE" val="i"/>
  <p:tag name="KSO_WM_UNIT_ID" val="custom260_27*i*0"/>
  <p:tag name="KSO_WM_TEMPLATE_CATEGORY" val="custom"/>
  <p:tag name="KSO_WM_TEMPLATE_INDEX" val="260"/>
  <p:tag name="KSO_WM_UNIT_INDEX" val="0"/>
</p:tagLst>
</file>

<file path=ppt/tags/tag69.xml><?xml version="1.0" encoding="utf-8"?>
<p:tagLst xmlns:p="http://schemas.openxmlformats.org/presentationml/2006/main">
  <p:tag name="MH" val="20151210174046"/>
  <p:tag name="MH_LIBRARY" val="GRAPHIC"/>
  <p:tag name="KSO_WM_TEMPLATE_CATEGORY" val="custom"/>
  <p:tag name="KSO_WM_TEMPLATE_INDEX" val="260"/>
  <p:tag name="KSO_WM_TAG_VERSION" val="1.0"/>
  <p:tag name="KSO_WM_SLIDE_ID" val="custom260_27"/>
  <p:tag name="KSO_WM_SLIDE_INDEX" val="27"/>
  <p:tag name="KSO_WM_SLIDE_ITEM_CNT" val="0"/>
  <p:tag name="KSO_WM_SLIDE_TYPE" val="endPage"/>
  <p:tag name="KSO_WM_BEAUTIFY_FLAG" val="#wm#"/>
</p:tagLst>
</file>

<file path=ppt/tags/tag7.xml><?xml version="1.0" encoding="utf-8"?>
<p:tagLst xmlns:p="http://schemas.openxmlformats.org/presentationml/2006/main">
  <p:tag name="MH" val="20151210174046"/>
  <p:tag name="MH_LIBRARY" val="GRAPHIC"/>
  <p:tag name="MH_ORDER" val="Oval 3"/>
</p:tagLst>
</file>

<file path=ppt/tags/tag8.xml><?xml version="1.0" encoding="utf-8"?>
<p:tagLst xmlns:p="http://schemas.openxmlformats.org/presentationml/2006/main">
  <p:tag name="KSO_WM_TAG_VERSION" val="1.0"/>
  <p:tag name="KSO_WM_TEMPLATE_CATEGORY" val="custom"/>
  <p:tag name="KSO_WM_TEMPLATE_INDEX" val="260"/>
</p:tagLst>
</file>

<file path=ppt/tags/tag9.xml><?xml version="1.0" encoding="utf-8"?>
<p:tagLst xmlns:p="http://schemas.openxmlformats.org/presentationml/2006/main">
  <p:tag name="KSO_WM_TAG_VERSION" val="1.0"/>
  <p:tag name="KSO_WM_TEMPLATE_CATEGORY" val="custom"/>
  <p:tag name="KSO_WM_TEMPLATE_INDEX" val="26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24">
      <a:dk1>
        <a:sysClr val="windowText" lastClr="000000"/>
      </a:dk1>
      <a:lt1>
        <a:sysClr val="window" lastClr="FFFFFF"/>
      </a:lt1>
      <a:dk2>
        <a:srgbClr val="44546A"/>
      </a:dk2>
      <a:lt2>
        <a:srgbClr val="E7E6E6"/>
      </a:lt2>
      <a:accent1>
        <a:srgbClr val="9BC032"/>
      </a:accent1>
      <a:accent2>
        <a:srgbClr val="FFC000"/>
      </a:accent2>
      <a:accent3>
        <a:srgbClr val="00B0F0"/>
      </a:accent3>
      <a:accent4>
        <a:srgbClr val="CDA599"/>
      </a:accent4>
      <a:accent5>
        <a:srgbClr val="4472C4"/>
      </a:accent5>
      <a:accent6>
        <a:srgbClr val="70AD47"/>
      </a:accent6>
      <a:hlink>
        <a:srgbClr val="0563C1"/>
      </a:hlink>
      <a:folHlink>
        <a:srgbClr val="954F72"/>
      </a:folHlink>
    </a:clrScheme>
    <a:fontScheme name="自定义 64">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4169</Words>
  <Application>WPS 演示</Application>
  <PresentationFormat>全屏显示(4:3)</PresentationFormat>
  <Paragraphs>368</Paragraphs>
  <Slides>23</Slides>
  <Notes>1</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23</vt:i4>
      </vt:variant>
    </vt:vector>
  </HeadingPairs>
  <TitlesOfParts>
    <vt:vector size="38" baseType="lpstr">
      <vt:lpstr>Arial</vt:lpstr>
      <vt:lpstr>宋体</vt:lpstr>
      <vt:lpstr>Wingdings</vt:lpstr>
      <vt:lpstr>Calibri</vt:lpstr>
      <vt:lpstr>华文宋体</vt:lpstr>
      <vt:lpstr>微软雅黑</vt:lpstr>
      <vt:lpstr>Tahoma</vt:lpstr>
      <vt:lpstr>黑体</vt:lpstr>
      <vt:lpstr>仿宋_GB2312</vt:lpstr>
      <vt:lpstr>楷体_GB2312</vt:lpstr>
      <vt:lpstr>Lucida Sans Unicode</vt:lpstr>
      <vt:lpstr>Arial Unicode MS</vt:lpstr>
      <vt:lpstr>汉仪旗黑-55S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creator>哎呀小小草</dc:creator>
  <cp:keywords>https://800sucai.taobao.com</cp:keywords>
  <dc:description>https://800sucai.taobao.com</dc:description>
  <dc:subject>哎呀小小草</dc:subject>
  <cp:category>https://800sucai.taobao.com</cp:category>
  <cp:lastModifiedBy>Administrator</cp:lastModifiedBy>
  <cp:revision>544</cp:revision>
  <dcterms:created xsi:type="dcterms:W3CDTF">2012-07-01T00:40:00Z</dcterms:created>
  <dcterms:modified xsi:type="dcterms:W3CDTF">2017-09-01T06:37:17Z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