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31"/>
  </p:handoutMasterIdLst>
  <p:sldIdLst>
    <p:sldId id="364" r:id="rId4"/>
    <p:sldId id="459" r:id="rId6"/>
    <p:sldId id="483" r:id="rId7"/>
    <p:sldId id="280" r:id="rId8"/>
    <p:sldId id="505" r:id="rId9"/>
    <p:sldId id="508" r:id="rId10"/>
    <p:sldId id="510" r:id="rId11"/>
    <p:sldId id="511" r:id="rId12"/>
    <p:sldId id="506" r:id="rId13"/>
    <p:sldId id="513" r:id="rId14"/>
    <p:sldId id="517" r:id="rId15"/>
    <p:sldId id="518" r:id="rId16"/>
    <p:sldId id="519" r:id="rId17"/>
    <p:sldId id="520" r:id="rId18"/>
    <p:sldId id="521" r:id="rId19"/>
    <p:sldId id="522" r:id="rId20"/>
    <p:sldId id="523" r:id="rId21"/>
    <p:sldId id="524" r:id="rId22"/>
    <p:sldId id="525" r:id="rId23"/>
    <p:sldId id="526" r:id="rId24"/>
    <p:sldId id="527" r:id="rId25"/>
    <p:sldId id="528" r:id="rId26"/>
    <p:sldId id="529" r:id="rId27"/>
    <p:sldId id="530" r:id="rId28"/>
    <p:sldId id="531" r:id="rId29"/>
    <p:sldId id="458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BEF0"/>
    <a:srgbClr val="00CCFF"/>
    <a:srgbClr val="FF9900"/>
    <a:srgbClr val="0E7CB0"/>
    <a:srgbClr val="48B0F0"/>
    <a:srgbClr val="FC62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2514" y="-624"/>
      </p:cViewPr>
      <p:guideLst>
        <p:guide orient="horz" pos="1998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BA6106B-7E5E-43DD-8870-CC7D0D4FFEA4}" type="datetimeFigureOut">
              <a:rPr lang="en-US"/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67CAD0A-C719-44A6-A7C8-2CBCE5B0716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en-US" altLang="zh-CN" sz="1200" dirty="0">
                <a:latin typeface="Calibri" panose="020F0502020204030204" pitchFamily="34" charset="0"/>
              </a:rPr>
            </a:fld>
            <a:endParaRPr lang="en-US" altLang="zh-CN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39515-A384-4C0D-BC32-D4D17B2558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DA09B-F602-4BA6-AA59-F0DAFBF0CA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39515-A384-4C0D-BC32-D4D17B2558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B472B-428A-4629-9117-75BDAF3731FD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DBFF0-42DA-4C89-91D0-65BC2E354AB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02C1-9C9D-4209-96EB-B9994A3AF73C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5C08B-C523-4F30-9EB3-79882E4A53D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9C6EE-2FE5-49C0-93D7-9860029988B9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48B74-DBE1-4BA5-ACD5-A5DF010B99B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28636" y="792517"/>
            <a:ext cx="6146483" cy="2384973"/>
          </a:xfrm>
        </p:spPr>
        <p:txBody>
          <a:bodyPr anchor="b"/>
          <a:lstStyle>
            <a:lvl1pPr algn="l">
              <a:defRPr sz="4500" b="1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28636" y="3227877"/>
            <a:ext cx="6146483" cy="786224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563303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170521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7740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384959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1590" y="1588770"/>
            <a:ext cx="7223760" cy="467868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563303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椭圆 8"/>
          <p:cNvSpPr/>
          <p:nvPr/>
        </p:nvSpPr>
        <p:spPr>
          <a:xfrm>
            <a:off x="4170521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椭圆 9"/>
          <p:cNvSpPr/>
          <p:nvPr/>
        </p:nvSpPr>
        <p:spPr>
          <a:xfrm>
            <a:off x="4777740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椭圆 10"/>
          <p:cNvSpPr/>
          <p:nvPr/>
        </p:nvSpPr>
        <p:spPr>
          <a:xfrm>
            <a:off x="5384959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7773" y="2967546"/>
            <a:ext cx="6495370" cy="1601561"/>
          </a:xfrm>
        </p:spPr>
        <p:txBody>
          <a:bodyPr anchor="t" anchorCtr="0">
            <a:normAutofit/>
          </a:bodyPr>
          <a:lstStyle>
            <a:lvl1pPr>
              <a:defRPr sz="4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777773" y="1224530"/>
            <a:ext cx="6495370" cy="1500187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  <p:sp>
        <p:nvSpPr>
          <p:cNvPr id="8" name="燕尾形 7"/>
          <p:cNvSpPr/>
          <p:nvPr>
            <p:custDataLst>
              <p:tags r:id="rId2"/>
            </p:custDataLst>
          </p:nvPr>
        </p:nvSpPr>
        <p:spPr>
          <a:xfrm>
            <a:off x="965036" y="1632053"/>
            <a:ext cx="685140" cy="6851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65860" y="1494141"/>
            <a:ext cx="7349490" cy="2327642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65860" y="4085859"/>
            <a:ext cx="7349490" cy="23276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1540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139314"/>
            <a:ext cx="3868340" cy="413575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1540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139314"/>
            <a:ext cx="3887391" cy="413575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>
            <p:custDataLst>
              <p:tags r:id="rId2"/>
            </p:custDataLst>
          </p:nvPr>
        </p:nvSpPr>
        <p:spPr>
          <a:xfrm>
            <a:off x="1553369" y="1503363"/>
            <a:ext cx="3600450" cy="36004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6484145" y="2095501"/>
            <a:ext cx="733425" cy="733425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9" name="椭圆 18"/>
          <p:cNvSpPr/>
          <p:nvPr>
            <p:custDataLst>
              <p:tags r:id="rId4"/>
            </p:custDataLst>
          </p:nvPr>
        </p:nvSpPr>
        <p:spPr>
          <a:xfrm>
            <a:off x="7198519" y="1566863"/>
            <a:ext cx="392112" cy="39370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0" name="椭圆 19"/>
          <p:cNvSpPr/>
          <p:nvPr>
            <p:custDataLst>
              <p:tags r:id="rId5"/>
            </p:custDataLst>
          </p:nvPr>
        </p:nvSpPr>
        <p:spPr>
          <a:xfrm>
            <a:off x="2235995" y="5027613"/>
            <a:ext cx="574675" cy="57626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1" name="椭圆 20"/>
          <p:cNvSpPr/>
          <p:nvPr>
            <p:custDataLst>
              <p:tags r:id="rId6"/>
            </p:custDataLst>
          </p:nvPr>
        </p:nvSpPr>
        <p:spPr>
          <a:xfrm>
            <a:off x="2715419" y="5734051"/>
            <a:ext cx="360362" cy="35877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3378994" y="1503363"/>
            <a:ext cx="3600450" cy="360045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00050" y="476250"/>
            <a:ext cx="8301038" cy="5905500"/>
          </a:xfrm>
          <a:custGeom>
            <a:avLst/>
            <a:gdLst>
              <a:gd name="connsiteX0" fmla="*/ 3790950 w 11068050"/>
              <a:gd name="connsiteY0" fmla="*/ 5886450 h 5905500"/>
              <a:gd name="connsiteX1" fmla="*/ 0 w 11068050"/>
              <a:gd name="connsiteY1" fmla="*/ 5886450 h 5905500"/>
              <a:gd name="connsiteX2" fmla="*/ 0 w 11068050"/>
              <a:gd name="connsiteY2" fmla="*/ 0 h 5905500"/>
              <a:gd name="connsiteX3" fmla="*/ 11068050 w 11068050"/>
              <a:gd name="connsiteY3" fmla="*/ 0 h 5905500"/>
              <a:gd name="connsiteX4" fmla="*/ 11068050 w 11068050"/>
              <a:gd name="connsiteY4" fmla="*/ 5905500 h 5905500"/>
              <a:gd name="connsiteX5" fmla="*/ 7200900 w 11068050"/>
              <a:gd name="connsiteY5" fmla="*/ 5905500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68050" h="5905500">
                <a:moveTo>
                  <a:pt x="3790950" y="5886450"/>
                </a:moveTo>
                <a:lnTo>
                  <a:pt x="0" y="5886450"/>
                </a:lnTo>
                <a:lnTo>
                  <a:pt x="0" y="0"/>
                </a:lnTo>
                <a:lnTo>
                  <a:pt x="11068050" y="0"/>
                </a:lnTo>
                <a:lnTo>
                  <a:pt x="11068050" y="5905500"/>
                </a:lnTo>
                <a:lnTo>
                  <a:pt x="7200900" y="5905500"/>
                </a:lnTo>
              </a:path>
            </a:pathLst>
          </a:cu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椭圆 6"/>
          <p:cNvSpPr/>
          <p:nvPr/>
        </p:nvSpPr>
        <p:spPr>
          <a:xfrm>
            <a:off x="3563303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椭圆 7"/>
          <p:cNvSpPr/>
          <p:nvPr/>
        </p:nvSpPr>
        <p:spPr>
          <a:xfrm>
            <a:off x="4170521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椭圆 8"/>
          <p:cNvSpPr/>
          <p:nvPr/>
        </p:nvSpPr>
        <p:spPr>
          <a:xfrm>
            <a:off x="4777740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椭圆 9"/>
          <p:cNvSpPr/>
          <p:nvPr/>
        </p:nvSpPr>
        <p:spPr>
          <a:xfrm>
            <a:off x="5384959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651635" y="2611216"/>
            <a:ext cx="5223510" cy="1420812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19"/>
          <p:cNvCxnSpPr/>
          <p:nvPr userDrawn="1"/>
        </p:nvCxnSpPr>
        <p:spPr>
          <a:xfrm>
            <a:off x="900113" y="333375"/>
            <a:ext cx="0" cy="719138"/>
          </a:xfrm>
          <a:prstGeom prst="line">
            <a:avLst/>
          </a:prstGeom>
          <a:ln w="3175">
            <a:head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" name="直接连接符 21"/>
          <p:cNvCxnSpPr/>
          <p:nvPr userDrawn="1"/>
        </p:nvCxnSpPr>
        <p:spPr>
          <a:xfrm>
            <a:off x="900113" y="1052513"/>
            <a:ext cx="7848600" cy="0"/>
          </a:xfrm>
          <a:prstGeom prst="line">
            <a:avLst/>
          </a:prstGeom>
          <a:ln w="3175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" name="直接连接符 28"/>
          <p:cNvCxnSpPr/>
          <p:nvPr userDrawn="1"/>
        </p:nvCxnSpPr>
        <p:spPr>
          <a:xfrm flipV="1">
            <a:off x="8748713" y="549275"/>
            <a:ext cx="0" cy="503238"/>
          </a:xfrm>
          <a:prstGeom prst="line">
            <a:avLst/>
          </a:prstGeom>
          <a:ln w="3175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" name="直接连接符 30"/>
          <p:cNvCxnSpPr/>
          <p:nvPr userDrawn="1"/>
        </p:nvCxnSpPr>
        <p:spPr>
          <a:xfrm flipH="1">
            <a:off x="8027988" y="549275"/>
            <a:ext cx="720725" cy="0"/>
          </a:xfrm>
          <a:prstGeom prst="line">
            <a:avLst/>
          </a:prstGeom>
          <a:ln w="3175"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" name="灯片编号占位符 5"/>
          <p:cNvSpPr txBox="1"/>
          <p:nvPr userDrawn="1"/>
        </p:nvSpPr>
        <p:spPr>
          <a:xfrm>
            <a:off x="7859713" y="647700"/>
            <a:ext cx="889000" cy="30480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r" rtl="0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1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F9C1332A-B821-4486-BCEC-EE1B66298EE7}" type="slidenum"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9" name="图片 10" descr="新标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3988" y="384175"/>
            <a:ext cx="617537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39000" y="365125"/>
            <a:ext cx="127635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447065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29068"/>
            <a:ext cx="78867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B3041-C40C-4073-A3C2-637FF5FA6C03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5AF0D-6D50-4C73-AEB9-5FA6E070FE72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4EF10-ED35-405D-9622-3BDADC645445}" type="datetimeFigureOut">
              <a:rPr lang="en-US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2EED0-BCD7-40AA-84E4-2036DF6FF445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7BF33-4D2A-4AD1-887D-5EDC04020CF8}" type="datetimeFigureOut">
              <a:rPr lang="en-US"/>
            </a:fld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22CD2-D2B7-4DAC-AAA2-028F9C1E5BCE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A4926-3E99-405E-A6E7-0D0AC4E80711}" type="datetimeFigureOut">
              <a:rPr lang="en-US"/>
            </a:fld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FCF18-C68A-4BDA-B744-321B56ED2FE5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57EFE-C1EF-4E04-93EF-ED65FFA40561}" type="datetimeFigureOut">
              <a:rPr lang="en-US"/>
            </a:fld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4B680-6DB6-4634-AF86-7D323316B2C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F73DA-A238-4957-A5B7-78624875F144}" type="datetimeFigureOut">
              <a:rPr lang="en-US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1044C-5745-4067-9B6D-46BD1B09882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81EF9-CB3F-4E6F-8D4F-D3D913EF07EB}" type="datetimeFigureOut">
              <a:rPr lang="en-US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6C159-5011-419E-9262-DD6850E25D7A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C57E6D-53FB-475C-976D-1317852EB8BA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AADE39-1C2C-4A72-8A20-D09F8C5786F1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32746"/>
            <a:ext cx="7886700" cy="841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291590"/>
            <a:ext cx="7886700" cy="4994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1350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41350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1350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71450" algn="just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0" Type="http://schemas.openxmlformats.org/officeDocument/2006/relationships/notesSlide" Target="../notesSlides/notesSlide2.xml"/><Relationship Id="rId4" Type="http://schemas.openxmlformats.org/officeDocument/2006/relationships/tags" Target="../tags/tag13.xml"/><Relationship Id="rId39" Type="http://schemas.openxmlformats.org/officeDocument/2006/relationships/slideLayout" Target="../slideLayouts/slideLayout2.xml"/><Relationship Id="rId38" Type="http://schemas.openxmlformats.org/officeDocument/2006/relationships/tags" Target="../tags/tag47.xml"/><Relationship Id="rId37" Type="http://schemas.openxmlformats.org/officeDocument/2006/relationships/tags" Target="../tags/tag46.xml"/><Relationship Id="rId36" Type="http://schemas.openxmlformats.org/officeDocument/2006/relationships/tags" Target="../tags/tag45.xml"/><Relationship Id="rId35" Type="http://schemas.openxmlformats.org/officeDocument/2006/relationships/tags" Target="../tags/tag44.xml"/><Relationship Id="rId34" Type="http://schemas.openxmlformats.org/officeDocument/2006/relationships/tags" Target="../tags/tag43.xml"/><Relationship Id="rId33" Type="http://schemas.openxmlformats.org/officeDocument/2006/relationships/tags" Target="../tags/tag42.xml"/><Relationship Id="rId32" Type="http://schemas.openxmlformats.org/officeDocument/2006/relationships/tags" Target="../tags/tag41.xml"/><Relationship Id="rId31" Type="http://schemas.openxmlformats.org/officeDocument/2006/relationships/tags" Target="../tags/tag40.xml"/><Relationship Id="rId30" Type="http://schemas.openxmlformats.org/officeDocument/2006/relationships/tags" Target="../tags/tag39.xml"/><Relationship Id="rId3" Type="http://schemas.openxmlformats.org/officeDocument/2006/relationships/tags" Target="../tags/tag12.xml"/><Relationship Id="rId29" Type="http://schemas.openxmlformats.org/officeDocument/2006/relationships/tags" Target="../tags/tag38.xml"/><Relationship Id="rId28" Type="http://schemas.openxmlformats.org/officeDocument/2006/relationships/tags" Target="../tags/tag37.xml"/><Relationship Id="rId27" Type="http://schemas.openxmlformats.org/officeDocument/2006/relationships/tags" Target="../tags/tag36.xml"/><Relationship Id="rId26" Type="http://schemas.openxmlformats.org/officeDocument/2006/relationships/tags" Target="../tags/tag35.xml"/><Relationship Id="rId25" Type="http://schemas.openxmlformats.org/officeDocument/2006/relationships/tags" Target="../tags/tag34.xml"/><Relationship Id="rId24" Type="http://schemas.openxmlformats.org/officeDocument/2006/relationships/tags" Target="../tags/tag33.xml"/><Relationship Id="rId23" Type="http://schemas.openxmlformats.org/officeDocument/2006/relationships/tags" Target="../tags/tag32.xml"/><Relationship Id="rId22" Type="http://schemas.openxmlformats.org/officeDocument/2006/relationships/tags" Target="../tags/tag31.xml"/><Relationship Id="rId21" Type="http://schemas.openxmlformats.org/officeDocument/2006/relationships/tags" Target="../tags/tag30.xml"/><Relationship Id="rId20" Type="http://schemas.openxmlformats.org/officeDocument/2006/relationships/tags" Target="../tags/tag29.xml"/><Relationship Id="rId2" Type="http://schemas.openxmlformats.org/officeDocument/2006/relationships/tags" Target="../tags/tag11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tags" Target="../tags/tag4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8" Type="http://schemas.openxmlformats.org/officeDocument/2006/relationships/slideLayout" Target="../slideLayouts/slideLayout2.xml"/><Relationship Id="rId37" Type="http://schemas.openxmlformats.org/officeDocument/2006/relationships/tags" Target="../tags/tag105.xml"/><Relationship Id="rId36" Type="http://schemas.openxmlformats.org/officeDocument/2006/relationships/tags" Target="../tags/tag104.xml"/><Relationship Id="rId35" Type="http://schemas.openxmlformats.org/officeDocument/2006/relationships/tags" Target="../tags/tag103.xml"/><Relationship Id="rId34" Type="http://schemas.openxmlformats.org/officeDocument/2006/relationships/tags" Target="../tags/tag102.xml"/><Relationship Id="rId33" Type="http://schemas.openxmlformats.org/officeDocument/2006/relationships/tags" Target="../tags/tag101.xml"/><Relationship Id="rId32" Type="http://schemas.openxmlformats.org/officeDocument/2006/relationships/tags" Target="../tags/tag100.xml"/><Relationship Id="rId31" Type="http://schemas.openxmlformats.org/officeDocument/2006/relationships/tags" Target="../tags/tag99.xml"/><Relationship Id="rId30" Type="http://schemas.openxmlformats.org/officeDocument/2006/relationships/tags" Target="../tags/tag98.xml"/><Relationship Id="rId3" Type="http://schemas.openxmlformats.org/officeDocument/2006/relationships/tags" Target="../tags/tag71.xml"/><Relationship Id="rId29" Type="http://schemas.openxmlformats.org/officeDocument/2006/relationships/tags" Target="../tags/tag97.xml"/><Relationship Id="rId28" Type="http://schemas.openxmlformats.org/officeDocument/2006/relationships/tags" Target="../tags/tag96.xml"/><Relationship Id="rId27" Type="http://schemas.openxmlformats.org/officeDocument/2006/relationships/tags" Target="../tags/tag95.xml"/><Relationship Id="rId26" Type="http://schemas.openxmlformats.org/officeDocument/2006/relationships/tags" Target="../tags/tag94.xml"/><Relationship Id="rId25" Type="http://schemas.openxmlformats.org/officeDocument/2006/relationships/tags" Target="../tags/tag93.xml"/><Relationship Id="rId24" Type="http://schemas.openxmlformats.org/officeDocument/2006/relationships/tags" Target="../tags/tag92.xml"/><Relationship Id="rId23" Type="http://schemas.openxmlformats.org/officeDocument/2006/relationships/tags" Target="../tags/tag91.xml"/><Relationship Id="rId22" Type="http://schemas.openxmlformats.org/officeDocument/2006/relationships/tags" Target="../tags/tag90.xml"/><Relationship Id="rId21" Type="http://schemas.openxmlformats.org/officeDocument/2006/relationships/tags" Target="../tags/tag89.xml"/><Relationship Id="rId20" Type="http://schemas.openxmlformats.org/officeDocument/2006/relationships/tags" Target="../tags/tag88.xml"/><Relationship Id="rId2" Type="http://schemas.openxmlformats.org/officeDocument/2006/relationships/tags" Target="../tags/tag70.xml"/><Relationship Id="rId19" Type="http://schemas.openxmlformats.org/officeDocument/2006/relationships/tags" Target="../tags/tag87.xml"/><Relationship Id="rId18" Type="http://schemas.openxmlformats.org/officeDocument/2006/relationships/tags" Target="../tags/tag86.xml"/><Relationship Id="rId17" Type="http://schemas.openxmlformats.org/officeDocument/2006/relationships/tags" Target="../tags/tag85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tags" Target="../tags/tag10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 descr="D:\Teliss_Tong\Doing\new pic\200837112426106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1713"/>
            <a:ext cx="4427538" cy="5856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0" y="2644775"/>
            <a:ext cx="9144000" cy="1439863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2" name="TextBox 11"/>
          <p:cNvSpPr txBox="1"/>
          <p:nvPr/>
        </p:nvSpPr>
        <p:spPr>
          <a:xfrm>
            <a:off x="3697287" y="2773363"/>
            <a:ext cx="5212080" cy="11068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noProof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</a:t>
            </a:r>
            <a:r>
              <a:rPr lang="zh-CN" altLang="en-US" sz="6600" b="1" noProof="1" dirty="0">
                <a:solidFill>
                  <a:srgbClr val="FC62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社交礼仪</a:t>
            </a:r>
            <a:endParaRPr lang="zh-CN" altLang="en-US" sz="6600" b="1" noProof="1" dirty="0">
              <a:solidFill>
                <a:srgbClr val="FC62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2213" y="2266950"/>
            <a:ext cx="39592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/>
            <a:r>
              <a:rPr lang="zh-CN" altLang="en-US" i="1">
                <a:latin typeface="Calibri" panose="020F0502020204030204" pitchFamily="34" charset="0"/>
              </a:rPr>
              <a:t>高等教育</a:t>
            </a:r>
            <a:r>
              <a:rPr lang="en-US" altLang="zh-CN" i="1">
                <a:latin typeface="Calibri" panose="020F0502020204030204" pitchFamily="34" charset="0"/>
              </a:rPr>
              <a:t>“</a:t>
            </a:r>
            <a:r>
              <a:rPr lang="zh-CN" altLang="en-US" i="1">
                <a:latin typeface="Calibri" panose="020F0502020204030204" pitchFamily="34" charset="0"/>
              </a:rPr>
              <a:t>十三五</a:t>
            </a:r>
            <a:r>
              <a:rPr lang="en-US" altLang="zh-CN" i="1">
                <a:latin typeface="Calibri" panose="020F0502020204030204" pitchFamily="34" charset="0"/>
              </a:rPr>
              <a:t>”</a:t>
            </a:r>
            <a:r>
              <a:rPr lang="zh-CN" altLang="en-US" i="1">
                <a:latin typeface="Calibri" panose="020F0502020204030204" pitchFamily="34" charset="0"/>
              </a:rPr>
              <a:t>规划教材</a:t>
            </a:r>
            <a:endParaRPr lang="zh-CN" altLang="en-US" i="1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791075" y="4100513"/>
            <a:ext cx="4170363" cy="336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trike="noStrike" noProof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主编：李海强，赵军辉</a:t>
            </a:r>
            <a:endParaRPr lang="zh-CN" altLang="en-US" sz="1600" strike="noStrike" noProof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851275" y="4076700"/>
            <a:ext cx="52562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求职面试礼仪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232535"/>
            <a:ext cx="6687185" cy="30918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4.</a:t>
            </a: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面试结束时的礼仪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与人事经理最好以握手的方式道别，离开办公室时，应该把刚才坐的椅子扶正到刚进门时的位置，再次致谢后出门。经过前台时，要主动与前台工作人员点头致意或说“谢谢你，再见”之类的话。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面试之后，回到家里，应该详细记录整个面试经过，每个细节都要记载在面试记录手册里。面试成功与否并不是最重要的，最重要的是从上一次面试中分析各种因素，学到经验，为下次面试做准备。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面试中的礼仪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1"/>
          <a:srcRect l="11919" t="-1042" r="14567" b="15068"/>
          <a:stretch>
            <a:fillRect/>
          </a:stretch>
        </p:blipFill>
        <p:spPr>
          <a:xfrm>
            <a:off x="2727960" y="4011295"/>
            <a:ext cx="2824480" cy="217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求职面试礼仪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232535"/>
            <a:ext cx="6687185" cy="46158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1. 恶意缺席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 不守时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3. 穿着邋遢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4. 没有准备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5. 欺骗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6. 言行轻浮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7. 没有自信，但也不能骄傲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8. 天马行空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9. 喜好批评却无创见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10. 不知行情乱开价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面试中的禁忌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求职面试礼仪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232535"/>
            <a:ext cx="6687185" cy="42462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1. 自我介绍不超过2 分钟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solidFill>
                  <a:schemeClr val="bg1">
                    <a:lumMod val="50000"/>
                  </a:schemeClr>
                </a:solidFill>
              </a:rPr>
              <a:t>2. </a:t>
            </a: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强调温馨和睦的家庭氛围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3. 用乐群性爱好点缀形象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4. 不忘本令考官难忘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5. 座右铭与应聘行业相关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6. 说与工作“无关紧要”的缺点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7. 尽量回避待遇问题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8. 遇到提问陷阱采用迂回战术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9. 回避回答对上级具体的希望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10. 尽量体现机智、果敢和敬业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面试技巧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求职面试礼仪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2021840"/>
            <a:ext cx="6687185" cy="25844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1. 写求职信的技巧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2. 写作步骤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3. 求职信的类型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4. 求职信十忌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5. 写求职信的注意事项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求职信的写作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公司礼仪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232535"/>
            <a:ext cx="6687185" cy="46615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1. 打招呼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2. 员工沟通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3. 访客接待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4. 电话礼貌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5. 介绍礼仪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6. 虚心受教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7. 拜访客户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8. 请假休假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9. 服装规定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10. 迟到早退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11. 道德规范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办公室礼仪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公司礼仪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232535"/>
            <a:ext cx="6687185" cy="42462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1. 过分注重自我形象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2. 使用公共设施缺乏公共观念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3. 零食、香烟不离口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4. 形象不得体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5. 把办公室当自家居室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6. 高声喧哗，旁若无人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7. 随便使用他人东西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8. 偷听别人讲话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9. 对同事的客人表现冷漠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办公室礼仪禁忌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0715" y="4104640"/>
            <a:ext cx="3208020" cy="1903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公司礼仪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591310"/>
            <a:ext cx="6687185" cy="34150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扶梯靠右边，接电话小声点儿。现代文明的一个主要品质就是要给他人以方便，尊重他人。即使是非常小的事情或者是细节上，也要首先考虑是否会妨碍别人。如果每一个人都体谅谦让别人，那么予人方便的结果其实是予己方便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楼时，男士应该走在女士的前面；而下楼时，才能适用“女士优先”的礼仪原则。上楼时男士优先的原因在于，如果还让女士先请，那么走在后面的男士的视线正好落在女士的臀部上，这会让女士感到不舒服，所以属于失礼行为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电梯间礼仪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公司礼仪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950085"/>
            <a:ext cx="6687185" cy="17532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论男女，在洗手间有人占用的情况下，后来者必须排队等待，一般是在入口的地方，按先来后到依序排成一排。一旦其中某一间空出来时，排在第一位的自然拥有优先使用权，这是国际通常的惯例，而不是各人排在某一间门外，以赌运气的方式等待。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洗手间礼仪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6870" y="3974465"/>
            <a:ext cx="2835910" cy="212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公司礼仪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519555"/>
            <a:ext cx="6687185" cy="38309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1.会见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（1）问候时最好称呼姓名职务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（2）若对方没请你坐下，你最好站着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（3）不要急于出示你随身带的资料、书信或礼物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（4）主动开始谈话，珍惜会见时间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（5）保持相应的热情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（6）学会抑制愤怒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（7）学会听的艺术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（8）避免不良的动作和姿态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3260725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同事之间的交往礼仪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公司礼仪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256030"/>
            <a:ext cx="6687185" cy="46615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2. 相处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（1）重视同事关系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（2）彼此尊重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（3）关心对方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（4）谨言慎行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（5）保持距离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（6）自我批评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（7）不拉帮结派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（8）公平竞争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（9）特殊对待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（10）维持秩序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3260725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同事之间的交往礼仪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" name="图片 1" descr="201605051919292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0" y="3716655"/>
            <a:ext cx="3054985" cy="203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955675" y="344170"/>
            <a:ext cx="4027170" cy="75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4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lnSpc>
                <a:spcPct val="100000"/>
              </a:lnSpc>
            </a:pPr>
            <a:r>
              <a:rPr lang="zh-CN" altLang="en-US" sz="4000" dirty="0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目录</a:t>
            </a:r>
            <a:endParaRPr lang="zh-CN" altLang="en-US" sz="4000" dirty="0" smtClean="0">
              <a:solidFill>
                <a:srgbClr val="00B0F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8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58436" y="147301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9900"/>
                </a:solidFill>
                <a:latin typeface="+mn-lt"/>
                <a:ea typeface="+mn-ea"/>
              </a:rPr>
              <a:t>01</a:t>
            </a:r>
            <a:endParaRPr lang="en-US" altLang="zh-CN" sz="2400" b="1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29" name="直接连接符 28"/>
          <p:cNvCxnSpPr/>
          <p:nvPr>
            <p:custDataLst>
              <p:tags r:id="rId3"/>
            </p:custDataLst>
          </p:nvPr>
        </p:nvCxnSpPr>
        <p:spPr bwMode="auto">
          <a:xfrm>
            <a:off x="3001169" y="164424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4"/>
            </p:custDataLst>
          </p:nvPr>
        </p:nvSpPr>
        <p:spPr bwMode="auto">
          <a:xfrm>
            <a:off x="3119042" y="147301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社交礼仪概述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燕尾形 30"/>
          <p:cNvSpPr/>
          <p:nvPr>
            <p:custDataLst>
              <p:tags r:id="rId5"/>
            </p:custDataLst>
          </p:nvPr>
        </p:nvSpPr>
        <p:spPr>
          <a:xfrm>
            <a:off x="2070571" y="161198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2" name="文本框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58436" y="2051618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02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33" name="直接连接符 32"/>
          <p:cNvCxnSpPr/>
          <p:nvPr>
            <p:custDataLst>
              <p:tags r:id="rId7"/>
            </p:custDataLst>
          </p:nvPr>
        </p:nvCxnSpPr>
        <p:spPr bwMode="auto">
          <a:xfrm>
            <a:off x="3001169" y="2222848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>
            <p:custDataLst>
              <p:tags r:id="rId8"/>
            </p:custDataLst>
          </p:nvPr>
        </p:nvSpPr>
        <p:spPr bwMode="auto">
          <a:xfrm>
            <a:off x="3119042" y="2051618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社交人员的个人礼仪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燕尾形 51"/>
          <p:cNvSpPr/>
          <p:nvPr>
            <p:custDataLst>
              <p:tags r:id="rId9"/>
            </p:custDataLst>
          </p:nvPr>
        </p:nvSpPr>
        <p:spPr>
          <a:xfrm>
            <a:off x="2070571" y="2190587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3" name="文本框 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58436" y="263022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03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>
            <p:custDataLst>
              <p:tags r:id="rId11"/>
            </p:custDataLst>
          </p:nvPr>
        </p:nvCxnSpPr>
        <p:spPr bwMode="auto">
          <a:xfrm>
            <a:off x="3001169" y="280145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>
            <p:custDataLst>
              <p:tags r:id="rId12"/>
            </p:custDataLst>
          </p:nvPr>
        </p:nvSpPr>
        <p:spPr bwMode="auto">
          <a:xfrm>
            <a:off x="3102532" y="263022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见面礼仪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燕尾形 55"/>
          <p:cNvSpPr/>
          <p:nvPr>
            <p:custDataLst>
              <p:tags r:id="rId13"/>
            </p:custDataLst>
          </p:nvPr>
        </p:nvSpPr>
        <p:spPr>
          <a:xfrm>
            <a:off x="2070571" y="276919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7" name="文本框 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358436" y="3208827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04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58" name="直接连接符 57"/>
          <p:cNvCxnSpPr/>
          <p:nvPr>
            <p:custDataLst>
              <p:tags r:id="rId15"/>
            </p:custDataLst>
          </p:nvPr>
        </p:nvCxnSpPr>
        <p:spPr bwMode="auto">
          <a:xfrm>
            <a:off x="3001169" y="3380058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>
            <p:custDataLst>
              <p:tags r:id="rId16"/>
            </p:custDataLst>
          </p:nvPr>
        </p:nvSpPr>
        <p:spPr bwMode="auto">
          <a:xfrm>
            <a:off x="3119042" y="3208827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着装礼仪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燕尾形 59"/>
          <p:cNvSpPr/>
          <p:nvPr>
            <p:custDataLst>
              <p:tags r:id="rId17"/>
            </p:custDataLst>
          </p:nvPr>
        </p:nvSpPr>
        <p:spPr>
          <a:xfrm>
            <a:off x="2070571" y="3347797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1" name="文本框 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358436" y="378743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05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62" name="直接连接符 61"/>
          <p:cNvCxnSpPr/>
          <p:nvPr>
            <p:custDataLst>
              <p:tags r:id="rId19"/>
            </p:custDataLst>
          </p:nvPr>
        </p:nvCxnSpPr>
        <p:spPr bwMode="auto">
          <a:xfrm>
            <a:off x="3001169" y="395866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>
            <p:custDataLst>
              <p:tags r:id="rId20"/>
            </p:custDataLst>
          </p:nvPr>
        </p:nvSpPr>
        <p:spPr bwMode="auto">
          <a:xfrm>
            <a:off x="3119042" y="378743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商业服务礼仪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燕尾形 63"/>
          <p:cNvSpPr/>
          <p:nvPr>
            <p:custDataLst>
              <p:tags r:id="rId21"/>
            </p:custDataLst>
          </p:nvPr>
        </p:nvSpPr>
        <p:spPr>
          <a:xfrm>
            <a:off x="2070571" y="392640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5" name="文本框 7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2358436" y="433364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06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66" name="直接连接符 65"/>
          <p:cNvCxnSpPr/>
          <p:nvPr>
            <p:custDataLst>
              <p:tags r:id="rId23"/>
            </p:custDataLst>
          </p:nvPr>
        </p:nvCxnSpPr>
        <p:spPr bwMode="auto">
          <a:xfrm>
            <a:off x="3001169" y="450487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>
            <p:custDataLst>
              <p:tags r:id="rId24"/>
            </p:custDataLst>
          </p:nvPr>
        </p:nvSpPr>
        <p:spPr bwMode="auto">
          <a:xfrm>
            <a:off x="3119042" y="433364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拜访和接待礼仪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燕尾形 67"/>
          <p:cNvSpPr/>
          <p:nvPr>
            <p:custDataLst>
              <p:tags r:id="rId25"/>
            </p:custDataLst>
          </p:nvPr>
        </p:nvSpPr>
        <p:spPr>
          <a:xfrm>
            <a:off x="2070571" y="447261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2341926" y="489117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</a:t>
            </a:r>
            <a:r>
              <a:rPr lang="en-US" sz="2400" b="1" smtClean="0">
                <a:solidFill>
                  <a:srgbClr val="FF9900"/>
                </a:solidFill>
                <a:latin typeface="+mn-lt"/>
                <a:ea typeface="+mn-ea"/>
              </a:rPr>
              <a:t>7</a:t>
            </a:r>
            <a:endParaRPr lang="en-US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9" name="直接连接符 8"/>
          <p:cNvCxnSpPr/>
          <p:nvPr>
            <p:custDataLst>
              <p:tags r:id="rId27"/>
            </p:custDataLst>
          </p:nvPr>
        </p:nvCxnSpPr>
        <p:spPr bwMode="auto">
          <a:xfrm>
            <a:off x="2984659" y="506240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28"/>
            </p:custDataLst>
          </p:nvPr>
        </p:nvSpPr>
        <p:spPr bwMode="auto">
          <a:xfrm>
            <a:off x="3102532" y="489117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商业业务活动礼仪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燕尾形 10"/>
          <p:cNvSpPr/>
          <p:nvPr>
            <p:custDataLst>
              <p:tags r:id="rId29"/>
            </p:custDataLst>
          </p:nvPr>
        </p:nvSpPr>
        <p:spPr>
          <a:xfrm>
            <a:off x="2054061" y="503014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2" name="文本框 7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2341926" y="546521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</a:t>
            </a:r>
            <a:r>
              <a:rPr lang="en-US" sz="2400" b="1" smtClean="0">
                <a:solidFill>
                  <a:srgbClr val="FF9900"/>
                </a:solidFill>
                <a:latin typeface="+mn-lt"/>
                <a:ea typeface="+mn-ea"/>
              </a:rPr>
              <a:t>8</a:t>
            </a:r>
            <a:endParaRPr lang="en-US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31"/>
            </p:custDataLst>
          </p:nvPr>
        </p:nvCxnSpPr>
        <p:spPr bwMode="auto">
          <a:xfrm>
            <a:off x="2984659" y="563644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32"/>
            </p:custDataLst>
          </p:nvPr>
        </p:nvSpPr>
        <p:spPr bwMode="auto">
          <a:xfrm>
            <a:off x="3102532" y="546521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宴请礼仪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燕尾形 14"/>
          <p:cNvSpPr/>
          <p:nvPr>
            <p:custDataLst>
              <p:tags r:id="rId33"/>
            </p:custDataLst>
          </p:nvPr>
        </p:nvSpPr>
        <p:spPr>
          <a:xfrm>
            <a:off x="2054061" y="560418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6" name="文本框 7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2341926" y="603925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</a:t>
            </a:r>
            <a:r>
              <a:rPr lang="en-US" sz="2400" b="1" smtClean="0">
                <a:solidFill>
                  <a:srgbClr val="FF9900"/>
                </a:solidFill>
                <a:latin typeface="+mn-lt"/>
                <a:ea typeface="+mn-ea"/>
              </a:rPr>
              <a:t>9</a:t>
            </a:r>
            <a:endParaRPr lang="en-US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35"/>
            </p:custDataLst>
          </p:nvPr>
        </p:nvCxnSpPr>
        <p:spPr bwMode="auto">
          <a:xfrm>
            <a:off x="2984659" y="621048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36"/>
            </p:custDataLst>
          </p:nvPr>
        </p:nvSpPr>
        <p:spPr bwMode="auto">
          <a:xfrm>
            <a:off x="3102532" y="603925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职场礼仪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燕尾形 18"/>
          <p:cNvSpPr/>
          <p:nvPr>
            <p:custDataLst>
              <p:tags r:id="rId37"/>
            </p:custDataLst>
          </p:nvPr>
        </p:nvSpPr>
        <p:spPr>
          <a:xfrm>
            <a:off x="2054061" y="617822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38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公司礼仪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256030"/>
            <a:ext cx="6687185" cy="46615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1. 建议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（1）得体衣着流露修养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（2）注意交流上的细节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（3）会打电话是第一步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2. 禁忌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（1）打情骂俏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（2）煲电话粥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（3）取公为私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（4）多角恋情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（5）衣着夸张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3260725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白领丽人办公室礼仪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3530" y="3291840"/>
            <a:ext cx="3545205" cy="2160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公司礼仪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2217420"/>
            <a:ext cx="6687185" cy="29997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2. 禁忌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（6）浓妆艳抹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（7）说三道四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（8）谎话连篇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（9）迟到早退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（10）找借口请假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（11）接听电话礼仪禁忌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3260725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白领丽人办公室礼仪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4565" y="2014855"/>
            <a:ext cx="2434590" cy="314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公司礼仪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256030"/>
            <a:ext cx="6687185" cy="42462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3. 办公室友谊禁忌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（1）泄露秘密者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（2）独自升职者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（3）帅哥当前者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（4）飞短流长者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（5）毒气攻心者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（6）巴结老板者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（7）公私不分者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（8）伸手要钱者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3260725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白领丽人办公室礼仪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公司礼仪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399540"/>
            <a:ext cx="6687185" cy="42462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1. 遭遇探人“隐私”者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2. 遭遇“唉声叹气”者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3. 遭遇“道人是非”者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4. 遭遇“喋喋不休”者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5. 遭遇“嗦嗦说教”者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6. 遭遇”自我炫耀”者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7. 遭遇“灭人志气”者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8. 遭遇“嚣嚣好斗”者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9. 遭遇“满口假话”者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10. 遭遇“俗不可耐”者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4060825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如何应对职场小人的礼仪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公司礼仪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2045335"/>
            <a:ext cx="6687185" cy="29997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1. 合作和分享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2. 微笑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3. 善解人意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4. 不搞小圈子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5. 有原则而不固执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6. 勿阿谀奉承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7. 勿太严厉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4060825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职场赢取人心的技巧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公司礼仪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830070"/>
            <a:ext cx="6687185" cy="29997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1. 先递交辞职信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2. 坚持到最后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3. 做好交接工作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4. 辞职前需要注意的细节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（1）避免口无遮拦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（2）不要去挖原公司的人进新公司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（3）不要带走任何非自己的东西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4060825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辞职的礼仪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3"/>
          <p:cNvSpPr/>
          <p:nvPr>
            <p:custDataLst>
              <p:tags r:id="rId1"/>
            </p:custDataLst>
          </p:nvPr>
        </p:nvSpPr>
        <p:spPr bwMode="auto">
          <a:xfrm>
            <a:off x="2299494" y="2938463"/>
            <a:ext cx="3859212" cy="893762"/>
          </a:xfrm>
          <a:custGeom>
            <a:avLst/>
            <a:gdLst>
              <a:gd name="T0" fmla="*/ 3546709 w 3859229"/>
              <a:gd name="T1" fmla="*/ 696205 h 893556"/>
              <a:gd name="T2" fmla="*/ 3273502 w 3859229"/>
              <a:gd name="T3" fmla="*/ 892028 h 893556"/>
              <a:gd name="T4" fmla="*/ 3791550 w 3859229"/>
              <a:gd name="T5" fmla="*/ 521283 h 893556"/>
              <a:gd name="T6" fmla="*/ 3707448 w 3859229"/>
              <a:gd name="T7" fmla="*/ 717604 h 893556"/>
              <a:gd name="T8" fmla="*/ 2626067 w 3859229"/>
              <a:gd name="T9" fmla="*/ 472763 h 893556"/>
              <a:gd name="T10" fmla="*/ 2877377 w 3859229"/>
              <a:gd name="T11" fmla="*/ 591948 h 893556"/>
              <a:gd name="T12" fmla="*/ 2626067 w 3859229"/>
              <a:gd name="T13" fmla="*/ 472763 h 893556"/>
              <a:gd name="T14" fmla="*/ 3190893 w 3859229"/>
              <a:gd name="T15" fmla="*/ 485453 h 893556"/>
              <a:gd name="T16" fmla="*/ 1750711 w 3859229"/>
              <a:gd name="T17" fmla="*/ 533475 h 893556"/>
              <a:gd name="T18" fmla="*/ 735020 w 3859229"/>
              <a:gd name="T19" fmla="*/ 507349 h 893556"/>
              <a:gd name="T20" fmla="*/ 1076901 w 3859229"/>
              <a:gd name="T21" fmla="*/ 242602 h 893556"/>
              <a:gd name="T22" fmla="*/ 1234654 w 3859229"/>
              <a:gd name="T23" fmla="*/ 671074 h 893556"/>
              <a:gd name="T24" fmla="*/ 1019175 w 3859229"/>
              <a:gd name="T25" fmla="*/ 801457 h 893556"/>
              <a:gd name="T26" fmla="*/ 1050402 w 3859229"/>
              <a:gd name="T27" fmla="*/ 238994 h 893556"/>
              <a:gd name="T28" fmla="*/ 75144 w 3859229"/>
              <a:gd name="T29" fmla="*/ 750697 h 893556"/>
              <a:gd name="T30" fmla="*/ 27868 w 3859229"/>
              <a:gd name="T31" fmla="*/ 825343 h 893556"/>
              <a:gd name="T32" fmla="*/ 13436 w 3859229"/>
              <a:gd name="T33" fmla="*/ 254048 h 893556"/>
              <a:gd name="T34" fmla="*/ 3327745 w 3859229"/>
              <a:gd name="T35" fmla="*/ 235635 h 893556"/>
              <a:gd name="T36" fmla="*/ 2679315 w 3859229"/>
              <a:gd name="T37" fmla="*/ 251062 h 893556"/>
              <a:gd name="T38" fmla="*/ 1508110 w 3859229"/>
              <a:gd name="T39" fmla="*/ 363281 h 893556"/>
              <a:gd name="T40" fmla="*/ 1465064 w 3859229"/>
              <a:gd name="T41" fmla="*/ 511081 h 893556"/>
              <a:gd name="T42" fmla="*/ 349843 w 3859229"/>
              <a:gd name="T43" fmla="*/ 302320 h 893556"/>
              <a:gd name="T44" fmla="*/ 361787 w 3859229"/>
              <a:gd name="T45" fmla="*/ 471021 h 893556"/>
              <a:gd name="T46" fmla="*/ 565323 w 3859229"/>
              <a:gd name="T47" fmla="*/ 196321 h 893556"/>
              <a:gd name="T48" fmla="*/ 3674106 w 3859229"/>
              <a:gd name="T49" fmla="*/ 303315 h 893556"/>
              <a:gd name="T50" fmla="*/ 3285445 w 3859229"/>
              <a:gd name="T51" fmla="*/ 249569 h 893556"/>
              <a:gd name="T52" fmla="*/ 1907967 w 3859229"/>
              <a:gd name="T53" fmla="*/ 339145 h 893556"/>
              <a:gd name="T54" fmla="*/ 1613113 w 3859229"/>
              <a:gd name="T55" fmla="*/ 677792 h 893556"/>
              <a:gd name="T56" fmla="*/ 1803959 w 3859229"/>
              <a:gd name="T57" fmla="*/ 318244 h 893556"/>
              <a:gd name="T58" fmla="*/ 883816 w 3859229"/>
              <a:gd name="T59" fmla="*/ 326206 h 893556"/>
              <a:gd name="T60" fmla="*/ 603642 w 3859229"/>
              <a:gd name="T61" fmla="*/ 689984 h 893556"/>
              <a:gd name="T62" fmla="*/ 667838 w 3859229"/>
              <a:gd name="T63" fmla="*/ 308789 h 893556"/>
              <a:gd name="T64" fmla="*/ 2337931 w 3859229"/>
              <a:gd name="T65" fmla="*/ 225185 h 893556"/>
              <a:gd name="T66" fmla="*/ 2257313 w 3859229"/>
              <a:gd name="T67" fmla="*/ 545668 h 893556"/>
              <a:gd name="T68" fmla="*/ 2080152 w 3859229"/>
              <a:gd name="T69" fmla="*/ 305803 h 893556"/>
              <a:gd name="T70" fmla="*/ 2070199 w 3859229"/>
              <a:gd name="T71" fmla="*/ 136355 h 893556"/>
              <a:gd name="T72" fmla="*/ 2411085 w 3859229"/>
              <a:gd name="T73" fmla="*/ 540442 h 893556"/>
              <a:gd name="T74" fmla="*/ 2892058 w 3859229"/>
              <a:gd name="T75" fmla="*/ 129637 h 893556"/>
              <a:gd name="T76" fmla="*/ 2425765 w 3859229"/>
              <a:gd name="T77" fmla="*/ 94304 h 893556"/>
              <a:gd name="T78" fmla="*/ 1559616 w 3859229"/>
              <a:gd name="T79" fmla="*/ 158500 h 893556"/>
              <a:gd name="T80" fmla="*/ 1418285 w 3859229"/>
              <a:gd name="T81" fmla="*/ 802452 h 893556"/>
              <a:gd name="T82" fmla="*/ 1258293 w 3859229"/>
              <a:gd name="T83" fmla="*/ 803945 h 893556"/>
              <a:gd name="T84" fmla="*/ 1246598 w 3859229"/>
              <a:gd name="T85" fmla="*/ 617826 h 893556"/>
              <a:gd name="T86" fmla="*/ 1379469 w 3859229"/>
              <a:gd name="T87" fmla="*/ 161486 h 893556"/>
              <a:gd name="T88" fmla="*/ 513071 w 3859229"/>
              <a:gd name="T89" fmla="*/ 58474 h 893556"/>
              <a:gd name="T90" fmla="*/ 468283 w 3859229"/>
              <a:gd name="T91" fmla="*/ 850226 h 893556"/>
              <a:gd name="T92" fmla="*/ 257282 w 3859229"/>
              <a:gd name="T93" fmla="*/ 825095 h 893556"/>
              <a:gd name="T94" fmla="*/ 228418 w 3859229"/>
              <a:gd name="T95" fmla="*/ 647685 h 893556"/>
              <a:gd name="T96" fmla="*/ 353327 w 3859229"/>
              <a:gd name="T97" fmla="*/ 168702 h 893556"/>
              <a:gd name="T98" fmla="*/ 1170956 w 3859229"/>
              <a:gd name="T99" fmla="*/ 48521 h 893556"/>
              <a:gd name="T100" fmla="*/ 122918 w 3859229"/>
              <a:gd name="T101" fmla="*/ 8710 h 893556"/>
              <a:gd name="T102" fmla="*/ 96791 w 3859229"/>
              <a:gd name="T103" fmla="*/ 23390 h 893556"/>
              <a:gd name="T104" fmla="*/ 3632304 w 3859229"/>
              <a:gd name="T105" fmla="*/ 126154 h 893556"/>
              <a:gd name="T106" fmla="*/ 3859229 w 3859229"/>
              <a:gd name="T107" fmla="*/ 149543 h 893556"/>
              <a:gd name="T108" fmla="*/ 3804488 w 3859229"/>
              <a:gd name="T109" fmla="*/ 167458 h 893556"/>
              <a:gd name="T110" fmla="*/ 3144861 w 3859229"/>
              <a:gd name="T111" fmla="*/ 107492 h 893556"/>
              <a:gd name="T112" fmla="*/ 3332722 w 3859229"/>
              <a:gd name="T113" fmla="*/ 89328 h 893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859229" h="893556">
                <a:moveTo>
                  <a:pt x="3567392" y="675195"/>
                </a:moveTo>
                <a:cubicBezTo>
                  <a:pt x="3575168" y="675848"/>
                  <a:pt x="3586023" y="680280"/>
                  <a:pt x="3599957" y="688491"/>
                </a:cubicBezTo>
                <a:lnTo>
                  <a:pt x="3738799" y="771100"/>
                </a:lnTo>
                <a:lnTo>
                  <a:pt x="3817925" y="812405"/>
                </a:lnTo>
                <a:cubicBezTo>
                  <a:pt x="3831195" y="821362"/>
                  <a:pt x="3837913" y="831398"/>
                  <a:pt x="3838079" y="842512"/>
                </a:cubicBezTo>
                <a:cubicBezTo>
                  <a:pt x="3838245" y="853626"/>
                  <a:pt x="3833435" y="859930"/>
                  <a:pt x="3823648" y="861423"/>
                </a:cubicBezTo>
                <a:cubicBezTo>
                  <a:pt x="3813861" y="862916"/>
                  <a:pt x="3803161" y="860179"/>
                  <a:pt x="3791550" y="853212"/>
                </a:cubicBezTo>
                <a:lnTo>
                  <a:pt x="3659674" y="778067"/>
                </a:lnTo>
                <a:cubicBezTo>
                  <a:pt x="3582705" y="734606"/>
                  <a:pt x="3545050" y="707319"/>
                  <a:pt x="3546709" y="696205"/>
                </a:cubicBezTo>
                <a:cubicBezTo>
                  <a:pt x="3548368" y="685091"/>
                  <a:pt x="3553012" y="678290"/>
                  <a:pt x="3560643" y="675801"/>
                </a:cubicBezTo>
                <a:cubicBezTo>
                  <a:pt x="3562550" y="675179"/>
                  <a:pt x="3564800" y="674977"/>
                  <a:pt x="3567392" y="675195"/>
                </a:cubicBezTo>
                <a:close/>
                <a:moveTo>
                  <a:pt x="3567112" y="581498"/>
                </a:moveTo>
                <a:cubicBezTo>
                  <a:pt x="3573084" y="582493"/>
                  <a:pt x="3577397" y="585147"/>
                  <a:pt x="3580051" y="589460"/>
                </a:cubicBezTo>
                <a:cubicBezTo>
                  <a:pt x="3582705" y="593773"/>
                  <a:pt x="3584115" y="598584"/>
                  <a:pt x="3584281" y="603892"/>
                </a:cubicBezTo>
                <a:cubicBezTo>
                  <a:pt x="3584447" y="609200"/>
                  <a:pt x="3582705" y="613513"/>
                  <a:pt x="3579056" y="616831"/>
                </a:cubicBezTo>
                <a:lnTo>
                  <a:pt x="3503414" y="687994"/>
                </a:lnTo>
                <a:lnTo>
                  <a:pt x="3357604" y="818376"/>
                </a:lnTo>
                <a:cubicBezTo>
                  <a:pt x="3303858" y="866482"/>
                  <a:pt x="3275824" y="891033"/>
                  <a:pt x="3273502" y="892028"/>
                </a:cubicBezTo>
                <a:cubicBezTo>
                  <a:pt x="3271180" y="893023"/>
                  <a:pt x="3269189" y="893521"/>
                  <a:pt x="3267530" y="893521"/>
                </a:cubicBezTo>
                <a:cubicBezTo>
                  <a:pt x="3264213" y="893853"/>
                  <a:pt x="3258573" y="891862"/>
                  <a:pt x="3250610" y="887549"/>
                </a:cubicBezTo>
                <a:cubicBezTo>
                  <a:pt x="3242648" y="883236"/>
                  <a:pt x="3239662" y="878591"/>
                  <a:pt x="3241653" y="873615"/>
                </a:cubicBezTo>
                <a:lnTo>
                  <a:pt x="3246629" y="860179"/>
                </a:lnTo>
                <a:lnTo>
                  <a:pt x="3471564" y="657637"/>
                </a:lnTo>
                <a:lnTo>
                  <a:pt x="3538249" y="595930"/>
                </a:lnTo>
                <a:cubicBezTo>
                  <a:pt x="3550192" y="585313"/>
                  <a:pt x="3559813" y="580503"/>
                  <a:pt x="3567112" y="581498"/>
                </a:cubicBezTo>
                <a:close/>
                <a:moveTo>
                  <a:pt x="3290422" y="488438"/>
                </a:moveTo>
                <a:lnTo>
                  <a:pt x="3791550" y="521283"/>
                </a:lnTo>
                <a:cubicBezTo>
                  <a:pt x="3810792" y="522610"/>
                  <a:pt x="3820911" y="526259"/>
                  <a:pt x="3821906" y="532231"/>
                </a:cubicBezTo>
                <a:lnTo>
                  <a:pt x="3826882" y="550146"/>
                </a:lnTo>
                <a:lnTo>
                  <a:pt x="3815934" y="577517"/>
                </a:lnTo>
                <a:lnTo>
                  <a:pt x="3794535" y="615835"/>
                </a:lnTo>
                <a:lnTo>
                  <a:pt x="3775127" y="656642"/>
                </a:lnTo>
                <a:cubicBezTo>
                  <a:pt x="3767165" y="671240"/>
                  <a:pt x="3760530" y="685257"/>
                  <a:pt x="3755222" y="698693"/>
                </a:cubicBezTo>
                <a:cubicBezTo>
                  <a:pt x="3749913" y="712129"/>
                  <a:pt x="3745352" y="720009"/>
                  <a:pt x="3741536" y="722331"/>
                </a:cubicBezTo>
                <a:cubicBezTo>
                  <a:pt x="3737721" y="724654"/>
                  <a:pt x="3732828" y="725649"/>
                  <a:pt x="3726856" y="725317"/>
                </a:cubicBezTo>
                <a:cubicBezTo>
                  <a:pt x="3720884" y="725317"/>
                  <a:pt x="3714415" y="722746"/>
                  <a:pt x="3707448" y="717604"/>
                </a:cubicBezTo>
                <a:cubicBezTo>
                  <a:pt x="3700481" y="712461"/>
                  <a:pt x="3699319" y="705245"/>
                  <a:pt x="3703964" y="695956"/>
                </a:cubicBezTo>
                <a:lnTo>
                  <a:pt x="3767165" y="564080"/>
                </a:lnTo>
                <a:lnTo>
                  <a:pt x="3503911" y="543677"/>
                </a:lnTo>
                <a:lnTo>
                  <a:pt x="3330233" y="532729"/>
                </a:lnTo>
                <a:cubicBezTo>
                  <a:pt x="3299048" y="531070"/>
                  <a:pt x="3280469" y="529079"/>
                  <a:pt x="3274497" y="526757"/>
                </a:cubicBezTo>
                <a:cubicBezTo>
                  <a:pt x="3268526" y="524435"/>
                  <a:pt x="3263217" y="518961"/>
                  <a:pt x="3258573" y="510335"/>
                </a:cubicBezTo>
                <a:cubicBezTo>
                  <a:pt x="3253928" y="501709"/>
                  <a:pt x="3254011" y="495654"/>
                  <a:pt x="3258822" y="492171"/>
                </a:cubicBezTo>
                <a:cubicBezTo>
                  <a:pt x="3263632" y="488687"/>
                  <a:pt x="3274166" y="487443"/>
                  <a:pt x="3290422" y="488438"/>
                </a:cubicBezTo>
                <a:close/>
                <a:moveTo>
                  <a:pt x="2626067" y="472763"/>
                </a:moveTo>
                <a:cubicBezTo>
                  <a:pt x="2640001" y="475583"/>
                  <a:pt x="2646802" y="483462"/>
                  <a:pt x="2646471" y="496401"/>
                </a:cubicBezTo>
                <a:lnTo>
                  <a:pt x="2640996" y="514316"/>
                </a:lnTo>
                <a:lnTo>
                  <a:pt x="2598199" y="770603"/>
                </a:lnTo>
                <a:lnTo>
                  <a:pt x="2862946" y="700932"/>
                </a:lnTo>
                <a:lnTo>
                  <a:pt x="2838063" y="620812"/>
                </a:lnTo>
                <a:cubicBezTo>
                  <a:pt x="2834082" y="609200"/>
                  <a:pt x="2832175" y="599911"/>
                  <a:pt x="2832341" y="592944"/>
                </a:cubicBezTo>
                <a:cubicBezTo>
                  <a:pt x="2832507" y="585977"/>
                  <a:pt x="2836322" y="581166"/>
                  <a:pt x="2843786" y="578512"/>
                </a:cubicBezTo>
                <a:cubicBezTo>
                  <a:pt x="2851251" y="575858"/>
                  <a:pt x="2858052" y="575526"/>
                  <a:pt x="2864190" y="577517"/>
                </a:cubicBezTo>
                <a:cubicBezTo>
                  <a:pt x="2870328" y="579507"/>
                  <a:pt x="2874723" y="584318"/>
                  <a:pt x="2877377" y="591948"/>
                </a:cubicBezTo>
                <a:lnTo>
                  <a:pt x="2908729" y="690980"/>
                </a:lnTo>
                <a:cubicBezTo>
                  <a:pt x="2911383" y="700269"/>
                  <a:pt x="2911715" y="710305"/>
                  <a:pt x="2909724" y="721087"/>
                </a:cubicBezTo>
                <a:cubicBezTo>
                  <a:pt x="2907734" y="731869"/>
                  <a:pt x="2896122" y="739915"/>
                  <a:pt x="2874889" y="745223"/>
                </a:cubicBezTo>
                <a:lnTo>
                  <a:pt x="2598697" y="818376"/>
                </a:lnTo>
                <a:cubicBezTo>
                  <a:pt x="2594716" y="819372"/>
                  <a:pt x="2587251" y="819538"/>
                  <a:pt x="2576303" y="818874"/>
                </a:cubicBezTo>
                <a:cubicBezTo>
                  <a:pt x="2565355" y="818211"/>
                  <a:pt x="2557558" y="816386"/>
                  <a:pt x="2552913" y="813400"/>
                </a:cubicBezTo>
                <a:cubicBezTo>
                  <a:pt x="2548269" y="810414"/>
                  <a:pt x="2547937" y="798139"/>
                  <a:pt x="2551918" y="776574"/>
                </a:cubicBezTo>
                <a:lnTo>
                  <a:pt x="2599194" y="503368"/>
                </a:lnTo>
                <a:cubicBezTo>
                  <a:pt x="2603175" y="480144"/>
                  <a:pt x="2612133" y="469943"/>
                  <a:pt x="2626067" y="472763"/>
                </a:cubicBezTo>
                <a:close/>
                <a:moveTo>
                  <a:pt x="3213038" y="442406"/>
                </a:moveTo>
                <a:cubicBezTo>
                  <a:pt x="3222162" y="442241"/>
                  <a:pt x="3228548" y="450949"/>
                  <a:pt x="3232198" y="468533"/>
                </a:cubicBezTo>
                <a:lnTo>
                  <a:pt x="3283953" y="726810"/>
                </a:lnTo>
                <a:cubicBezTo>
                  <a:pt x="3284616" y="730791"/>
                  <a:pt x="3284865" y="736182"/>
                  <a:pt x="3284699" y="742983"/>
                </a:cubicBezTo>
                <a:cubicBezTo>
                  <a:pt x="3284533" y="749785"/>
                  <a:pt x="3283123" y="754512"/>
                  <a:pt x="3280469" y="757166"/>
                </a:cubicBezTo>
                <a:cubicBezTo>
                  <a:pt x="3277815" y="759820"/>
                  <a:pt x="3273170" y="760982"/>
                  <a:pt x="3266535" y="760650"/>
                </a:cubicBezTo>
                <a:cubicBezTo>
                  <a:pt x="3256914" y="760650"/>
                  <a:pt x="3250279" y="758162"/>
                  <a:pt x="3246629" y="753185"/>
                </a:cubicBezTo>
                <a:cubicBezTo>
                  <a:pt x="3242980" y="748209"/>
                  <a:pt x="3240823" y="744062"/>
                  <a:pt x="3240160" y="740744"/>
                </a:cubicBezTo>
                <a:lnTo>
                  <a:pt x="3190893" y="485453"/>
                </a:lnTo>
                <a:cubicBezTo>
                  <a:pt x="3189898" y="480808"/>
                  <a:pt x="3189317" y="475002"/>
                  <a:pt x="3189151" y="468035"/>
                </a:cubicBezTo>
                <a:cubicBezTo>
                  <a:pt x="3188985" y="461068"/>
                  <a:pt x="3190644" y="455096"/>
                  <a:pt x="3194128" y="450120"/>
                </a:cubicBezTo>
                <a:cubicBezTo>
                  <a:pt x="3197611" y="445143"/>
                  <a:pt x="3203915" y="442572"/>
                  <a:pt x="3213038" y="442406"/>
                </a:cubicBezTo>
                <a:close/>
                <a:moveTo>
                  <a:pt x="1658149" y="381445"/>
                </a:moveTo>
                <a:cubicBezTo>
                  <a:pt x="1662794" y="381445"/>
                  <a:pt x="1667190" y="382523"/>
                  <a:pt x="1671337" y="384680"/>
                </a:cubicBezTo>
                <a:cubicBezTo>
                  <a:pt x="1675484" y="386836"/>
                  <a:pt x="1681373" y="393554"/>
                  <a:pt x="1689003" y="404834"/>
                </a:cubicBezTo>
                <a:lnTo>
                  <a:pt x="1754195" y="507349"/>
                </a:lnTo>
                <a:cubicBezTo>
                  <a:pt x="1755854" y="510667"/>
                  <a:pt x="1756600" y="514814"/>
                  <a:pt x="1756434" y="519790"/>
                </a:cubicBezTo>
                <a:cubicBezTo>
                  <a:pt x="1756268" y="524766"/>
                  <a:pt x="1754361" y="529328"/>
                  <a:pt x="1750711" y="533475"/>
                </a:cubicBezTo>
                <a:cubicBezTo>
                  <a:pt x="1747062" y="537622"/>
                  <a:pt x="1741090" y="539779"/>
                  <a:pt x="1732796" y="539945"/>
                </a:cubicBezTo>
                <a:cubicBezTo>
                  <a:pt x="1724502" y="540111"/>
                  <a:pt x="1715213" y="531402"/>
                  <a:pt x="1704928" y="513818"/>
                </a:cubicBezTo>
                <a:lnTo>
                  <a:pt x="1641727" y="408318"/>
                </a:lnTo>
                <a:cubicBezTo>
                  <a:pt x="1639405" y="405000"/>
                  <a:pt x="1638327" y="399775"/>
                  <a:pt x="1638493" y="392642"/>
                </a:cubicBezTo>
                <a:cubicBezTo>
                  <a:pt x="1638658" y="385509"/>
                  <a:pt x="1645211" y="381777"/>
                  <a:pt x="1658149" y="381445"/>
                </a:cubicBezTo>
                <a:close/>
                <a:moveTo>
                  <a:pt x="638975" y="381445"/>
                </a:moveTo>
                <a:cubicBezTo>
                  <a:pt x="643619" y="381445"/>
                  <a:pt x="648015" y="382523"/>
                  <a:pt x="652162" y="384680"/>
                </a:cubicBezTo>
                <a:cubicBezTo>
                  <a:pt x="656309" y="386836"/>
                  <a:pt x="662198" y="393554"/>
                  <a:pt x="669829" y="404834"/>
                </a:cubicBezTo>
                <a:lnTo>
                  <a:pt x="735020" y="507349"/>
                </a:lnTo>
                <a:cubicBezTo>
                  <a:pt x="736679" y="510667"/>
                  <a:pt x="737425" y="514814"/>
                  <a:pt x="737259" y="519790"/>
                </a:cubicBezTo>
                <a:cubicBezTo>
                  <a:pt x="737093" y="524766"/>
                  <a:pt x="735186" y="529328"/>
                  <a:pt x="731536" y="533475"/>
                </a:cubicBezTo>
                <a:cubicBezTo>
                  <a:pt x="727887" y="537622"/>
                  <a:pt x="721915" y="539779"/>
                  <a:pt x="713621" y="539945"/>
                </a:cubicBezTo>
                <a:cubicBezTo>
                  <a:pt x="705327" y="540111"/>
                  <a:pt x="696038" y="531402"/>
                  <a:pt x="685753" y="513818"/>
                </a:cubicBezTo>
                <a:lnTo>
                  <a:pt x="622552" y="408318"/>
                </a:lnTo>
                <a:cubicBezTo>
                  <a:pt x="620230" y="405000"/>
                  <a:pt x="619152" y="399775"/>
                  <a:pt x="619318" y="392642"/>
                </a:cubicBezTo>
                <a:cubicBezTo>
                  <a:pt x="619484" y="385509"/>
                  <a:pt x="626036" y="381777"/>
                  <a:pt x="638975" y="381445"/>
                </a:cubicBezTo>
                <a:close/>
                <a:moveTo>
                  <a:pt x="1050402" y="238994"/>
                </a:moveTo>
                <a:cubicBezTo>
                  <a:pt x="1056954" y="239409"/>
                  <a:pt x="1065787" y="240612"/>
                  <a:pt x="1076901" y="242602"/>
                </a:cubicBezTo>
                <a:lnTo>
                  <a:pt x="1210270" y="267485"/>
                </a:lnTo>
                <a:cubicBezTo>
                  <a:pt x="1254395" y="275779"/>
                  <a:pt x="1278032" y="281336"/>
                  <a:pt x="1281184" y="284156"/>
                </a:cubicBezTo>
                <a:cubicBezTo>
                  <a:pt x="1284336" y="286976"/>
                  <a:pt x="1287073" y="290210"/>
                  <a:pt x="1289395" y="293860"/>
                </a:cubicBezTo>
                <a:cubicBezTo>
                  <a:pt x="1291718" y="297509"/>
                  <a:pt x="1292962" y="301656"/>
                  <a:pt x="1293128" y="306301"/>
                </a:cubicBezTo>
                <a:cubicBezTo>
                  <a:pt x="1293293" y="310945"/>
                  <a:pt x="1292381" y="315756"/>
                  <a:pt x="1290391" y="320732"/>
                </a:cubicBezTo>
                <a:lnTo>
                  <a:pt x="1264015" y="364027"/>
                </a:lnTo>
                <a:lnTo>
                  <a:pt x="1094319" y="750697"/>
                </a:lnTo>
                <a:lnTo>
                  <a:pt x="1183397" y="693965"/>
                </a:lnTo>
                <a:cubicBezTo>
                  <a:pt x="1206621" y="679036"/>
                  <a:pt x="1223706" y="671406"/>
                  <a:pt x="1234654" y="671074"/>
                </a:cubicBezTo>
                <a:cubicBezTo>
                  <a:pt x="1239963" y="671074"/>
                  <a:pt x="1244856" y="672650"/>
                  <a:pt x="1249335" y="675801"/>
                </a:cubicBezTo>
                <a:cubicBezTo>
                  <a:pt x="1253814" y="678953"/>
                  <a:pt x="1256136" y="683764"/>
                  <a:pt x="1256302" y="690233"/>
                </a:cubicBezTo>
                <a:cubicBezTo>
                  <a:pt x="1256468" y="696702"/>
                  <a:pt x="1254560" y="701762"/>
                  <a:pt x="1250579" y="705411"/>
                </a:cubicBezTo>
                <a:cubicBezTo>
                  <a:pt x="1246598" y="709061"/>
                  <a:pt x="1233991" y="717355"/>
                  <a:pt x="1212758" y="730293"/>
                </a:cubicBezTo>
                <a:lnTo>
                  <a:pt x="1119699" y="787025"/>
                </a:lnTo>
                <a:cubicBezTo>
                  <a:pt x="1080551" y="811244"/>
                  <a:pt x="1059567" y="823768"/>
                  <a:pt x="1056747" y="824597"/>
                </a:cubicBezTo>
                <a:cubicBezTo>
                  <a:pt x="1053927" y="825426"/>
                  <a:pt x="1050692" y="825675"/>
                  <a:pt x="1047043" y="825343"/>
                </a:cubicBezTo>
                <a:cubicBezTo>
                  <a:pt x="1041734" y="825343"/>
                  <a:pt x="1035763" y="823519"/>
                  <a:pt x="1029128" y="819869"/>
                </a:cubicBezTo>
                <a:cubicBezTo>
                  <a:pt x="1022492" y="816220"/>
                  <a:pt x="1019175" y="810082"/>
                  <a:pt x="1019175" y="801457"/>
                </a:cubicBezTo>
                <a:cubicBezTo>
                  <a:pt x="1019175" y="797144"/>
                  <a:pt x="1020502" y="792665"/>
                  <a:pt x="1023156" y="788020"/>
                </a:cubicBezTo>
                <a:lnTo>
                  <a:pt x="1038085" y="766124"/>
                </a:lnTo>
                <a:lnTo>
                  <a:pt x="1239133" y="318742"/>
                </a:lnTo>
                <a:lnTo>
                  <a:pt x="1101783" y="292367"/>
                </a:lnTo>
                <a:lnTo>
                  <a:pt x="1052517" y="284902"/>
                </a:lnTo>
                <a:cubicBezTo>
                  <a:pt x="1045550" y="281253"/>
                  <a:pt x="1040656" y="276940"/>
                  <a:pt x="1037836" y="271963"/>
                </a:cubicBezTo>
                <a:cubicBezTo>
                  <a:pt x="1035016" y="266987"/>
                  <a:pt x="1033275" y="261015"/>
                  <a:pt x="1032611" y="254048"/>
                </a:cubicBezTo>
                <a:cubicBezTo>
                  <a:pt x="1031948" y="247081"/>
                  <a:pt x="1033606" y="242436"/>
                  <a:pt x="1037588" y="240114"/>
                </a:cubicBezTo>
                <a:cubicBezTo>
                  <a:pt x="1039578" y="238953"/>
                  <a:pt x="1043850" y="238580"/>
                  <a:pt x="1050402" y="238994"/>
                </a:cubicBezTo>
                <a:close/>
                <a:moveTo>
                  <a:pt x="31227" y="238994"/>
                </a:moveTo>
                <a:cubicBezTo>
                  <a:pt x="37779" y="239409"/>
                  <a:pt x="46612" y="240612"/>
                  <a:pt x="57726" y="242602"/>
                </a:cubicBezTo>
                <a:lnTo>
                  <a:pt x="191095" y="267485"/>
                </a:lnTo>
                <a:cubicBezTo>
                  <a:pt x="235219" y="275779"/>
                  <a:pt x="258858" y="281336"/>
                  <a:pt x="262009" y="284156"/>
                </a:cubicBezTo>
                <a:cubicBezTo>
                  <a:pt x="265161" y="286976"/>
                  <a:pt x="267898" y="290210"/>
                  <a:pt x="270220" y="293860"/>
                </a:cubicBezTo>
                <a:cubicBezTo>
                  <a:pt x="272543" y="297509"/>
                  <a:pt x="273787" y="301656"/>
                  <a:pt x="273953" y="306301"/>
                </a:cubicBezTo>
                <a:cubicBezTo>
                  <a:pt x="274118" y="310945"/>
                  <a:pt x="273206" y="315756"/>
                  <a:pt x="271216" y="320732"/>
                </a:cubicBezTo>
                <a:lnTo>
                  <a:pt x="244840" y="364027"/>
                </a:lnTo>
                <a:lnTo>
                  <a:pt x="75144" y="750697"/>
                </a:lnTo>
                <a:lnTo>
                  <a:pt x="164222" y="693965"/>
                </a:lnTo>
                <a:cubicBezTo>
                  <a:pt x="187446" y="679036"/>
                  <a:pt x="204531" y="671406"/>
                  <a:pt x="215479" y="671074"/>
                </a:cubicBezTo>
                <a:cubicBezTo>
                  <a:pt x="220788" y="671074"/>
                  <a:pt x="225681" y="672650"/>
                  <a:pt x="230160" y="675801"/>
                </a:cubicBezTo>
                <a:cubicBezTo>
                  <a:pt x="234639" y="678953"/>
                  <a:pt x="236961" y="683764"/>
                  <a:pt x="237127" y="690233"/>
                </a:cubicBezTo>
                <a:cubicBezTo>
                  <a:pt x="237293" y="696702"/>
                  <a:pt x="235385" y="701762"/>
                  <a:pt x="231404" y="705411"/>
                </a:cubicBezTo>
                <a:cubicBezTo>
                  <a:pt x="227423" y="709061"/>
                  <a:pt x="214816" y="717355"/>
                  <a:pt x="193583" y="730293"/>
                </a:cubicBezTo>
                <a:lnTo>
                  <a:pt x="100524" y="787025"/>
                </a:lnTo>
                <a:cubicBezTo>
                  <a:pt x="61376" y="811244"/>
                  <a:pt x="40392" y="823768"/>
                  <a:pt x="37572" y="824597"/>
                </a:cubicBezTo>
                <a:cubicBezTo>
                  <a:pt x="34752" y="825426"/>
                  <a:pt x="31517" y="825675"/>
                  <a:pt x="27868" y="825343"/>
                </a:cubicBezTo>
                <a:cubicBezTo>
                  <a:pt x="22560" y="825343"/>
                  <a:pt x="16588" y="823519"/>
                  <a:pt x="9952" y="819869"/>
                </a:cubicBezTo>
                <a:cubicBezTo>
                  <a:pt x="3317" y="816220"/>
                  <a:pt x="0" y="810082"/>
                  <a:pt x="0" y="801457"/>
                </a:cubicBezTo>
                <a:cubicBezTo>
                  <a:pt x="0" y="797144"/>
                  <a:pt x="1327" y="792665"/>
                  <a:pt x="3981" y="788020"/>
                </a:cubicBezTo>
                <a:lnTo>
                  <a:pt x="18910" y="766124"/>
                </a:lnTo>
                <a:lnTo>
                  <a:pt x="219958" y="318742"/>
                </a:lnTo>
                <a:lnTo>
                  <a:pt x="82609" y="292367"/>
                </a:lnTo>
                <a:lnTo>
                  <a:pt x="33342" y="284902"/>
                </a:lnTo>
                <a:cubicBezTo>
                  <a:pt x="26375" y="281253"/>
                  <a:pt x="21481" y="276940"/>
                  <a:pt x="18661" y="271963"/>
                </a:cubicBezTo>
                <a:cubicBezTo>
                  <a:pt x="15841" y="266987"/>
                  <a:pt x="14100" y="261015"/>
                  <a:pt x="13436" y="254048"/>
                </a:cubicBezTo>
                <a:cubicBezTo>
                  <a:pt x="12773" y="247081"/>
                  <a:pt x="14431" y="242436"/>
                  <a:pt x="18412" y="240114"/>
                </a:cubicBezTo>
                <a:cubicBezTo>
                  <a:pt x="20403" y="238953"/>
                  <a:pt x="24674" y="238580"/>
                  <a:pt x="31227" y="238994"/>
                </a:cubicBezTo>
                <a:close/>
                <a:moveTo>
                  <a:pt x="3327745" y="235635"/>
                </a:moveTo>
                <a:lnTo>
                  <a:pt x="3331229" y="415782"/>
                </a:lnTo>
                <a:lnTo>
                  <a:pt x="3564624" y="370995"/>
                </a:lnTo>
                <a:cubicBezTo>
                  <a:pt x="3588179" y="366682"/>
                  <a:pt x="3600288" y="364193"/>
                  <a:pt x="3600952" y="363530"/>
                </a:cubicBezTo>
                <a:cubicBezTo>
                  <a:pt x="3601616" y="362866"/>
                  <a:pt x="3605099" y="355733"/>
                  <a:pt x="3611402" y="342131"/>
                </a:cubicBezTo>
                <a:lnTo>
                  <a:pt x="3650716" y="256536"/>
                </a:lnTo>
                <a:lnTo>
                  <a:pt x="3327745" y="235635"/>
                </a:lnTo>
                <a:close/>
                <a:moveTo>
                  <a:pt x="2710169" y="223941"/>
                </a:moveTo>
                <a:cubicBezTo>
                  <a:pt x="2719458" y="224770"/>
                  <a:pt x="2724849" y="229166"/>
                  <a:pt x="2726342" y="237128"/>
                </a:cubicBezTo>
                <a:cubicBezTo>
                  <a:pt x="2727835" y="245091"/>
                  <a:pt x="2719790" y="264499"/>
                  <a:pt x="2702207" y="295353"/>
                </a:cubicBezTo>
                <a:lnTo>
                  <a:pt x="2394165" y="833803"/>
                </a:lnTo>
                <a:cubicBezTo>
                  <a:pt x="2382222" y="854373"/>
                  <a:pt x="2373430" y="866980"/>
                  <a:pt x="2367790" y="871624"/>
                </a:cubicBezTo>
                <a:cubicBezTo>
                  <a:pt x="2362150" y="876269"/>
                  <a:pt x="2354768" y="875771"/>
                  <a:pt x="2345645" y="870131"/>
                </a:cubicBezTo>
                <a:cubicBezTo>
                  <a:pt x="2336521" y="864492"/>
                  <a:pt x="2333121" y="857525"/>
                  <a:pt x="2335443" y="849230"/>
                </a:cubicBezTo>
                <a:cubicBezTo>
                  <a:pt x="2337765" y="840936"/>
                  <a:pt x="2343074" y="829656"/>
                  <a:pt x="2351368" y="815391"/>
                </a:cubicBezTo>
                <a:lnTo>
                  <a:pt x="2679315" y="251062"/>
                </a:lnTo>
                <a:cubicBezTo>
                  <a:pt x="2690595" y="232152"/>
                  <a:pt x="2700880" y="223111"/>
                  <a:pt x="2710169" y="223941"/>
                </a:cubicBezTo>
                <a:close/>
                <a:moveTo>
                  <a:pt x="1357573" y="196321"/>
                </a:moveTo>
                <a:lnTo>
                  <a:pt x="1358568" y="205279"/>
                </a:lnTo>
                <a:lnTo>
                  <a:pt x="1369018" y="302320"/>
                </a:lnTo>
                <a:cubicBezTo>
                  <a:pt x="1375322" y="300329"/>
                  <a:pt x="1381128" y="299002"/>
                  <a:pt x="1386436" y="298338"/>
                </a:cubicBezTo>
                <a:cubicBezTo>
                  <a:pt x="1391744" y="297675"/>
                  <a:pt x="1403688" y="300495"/>
                  <a:pt x="1422266" y="306798"/>
                </a:cubicBezTo>
                <a:cubicBezTo>
                  <a:pt x="1440845" y="313102"/>
                  <a:pt x="1462741" y="317581"/>
                  <a:pt x="1487955" y="320235"/>
                </a:cubicBezTo>
                <a:cubicBezTo>
                  <a:pt x="1513169" y="322889"/>
                  <a:pt x="1525113" y="330602"/>
                  <a:pt x="1523786" y="343375"/>
                </a:cubicBezTo>
                <a:cubicBezTo>
                  <a:pt x="1522459" y="356148"/>
                  <a:pt x="1517233" y="362783"/>
                  <a:pt x="1508110" y="363281"/>
                </a:cubicBezTo>
                <a:cubicBezTo>
                  <a:pt x="1498986" y="363779"/>
                  <a:pt x="1489116" y="362535"/>
                  <a:pt x="1478500" y="359549"/>
                </a:cubicBezTo>
                <a:cubicBezTo>
                  <a:pt x="1467883" y="356563"/>
                  <a:pt x="1452042" y="352831"/>
                  <a:pt x="1430975" y="348352"/>
                </a:cubicBezTo>
                <a:cubicBezTo>
                  <a:pt x="1409908" y="343873"/>
                  <a:pt x="1389422" y="337486"/>
                  <a:pt x="1369516" y="329192"/>
                </a:cubicBezTo>
                <a:lnTo>
                  <a:pt x="1380962" y="471021"/>
                </a:lnTo>
                <a:cubicBezTo>
                  <a:pt x="1414802" y="469694"/>
                  <a:pt x="1443250" y="469777"/>
                  <a:pt x="1466308" y="471270"/>
                </a:cubicBezTo>
                <a:cubicBezTo>
                  <a:pt x="1489365" y="472763"/>
                  <a:pt x="1503216" y="474919"/>
                  <a:pt x="1507861" y="477739"/>
                </a:cubicBezTo>
                <a:cubicBezTo>
                  <a:pt x="1512506" y="480559"/>
                  <a:pt x="1514496" y="485121"/>
                  <a:pt x="1513833" y="491424"/>
                </a:cubicBezTo>
                <a:cubicBezTo>
                  <a:pt x="1513169" y="497728"/>
                  <a:pt x="1510266" y="502953"/>
                  <a:pt x="1505124" y="507100"/>
                </a:cubicBezTo>
                <a:cubicBezTo>
                  <a:pt x="1499981" y="511247"/>
                  <a:pt x="1486628" y="512574"/>
                  <a:pt x="1465064" y="511081"/>
                </a:cubicBezTo>
                <a:cubicBezTo>
                  <a:pt x="1443499" y="509588"/>
                  <a:pt x="1416626" y="508676"/>
                  <a:pt x="1384445" y="508344"/>
                </a:cubicBezTo>
                <a:lnTo>
                  <a:pt x="1393403" y="601901"/>
                </a:lnTo>
                <a:lnTo>
                  <a:pt x="1524781" y="586972"/>
                </a:lnTo>
                <a:lnTo>
                  <a:pt x="1584498" y="196321"/>
                </a:lnTo>
                <a:lnTo>
                  <a:pt x="1373995" y="204781"/>
                </a:lnTo>
                <a:lnTo>
                  <a:pt x="1357573" y="196321"/>
                </a:lnTo>
                <a:close/>
                <a:moveTo>
                  <a:pt x="338398" y="196321"/>
                </a:moveTo>
                <a:lnTo>
                  <a:pt x="339393" y="205279"/>
                </a:lnTo>
                <a:lnTo>
                  <a:pt x="349843" y="302320"/>
                </a:lnTo>
                <a:cubicBezTo>
                  <a:pt x="356147" y="300329"/>
                  <a:pt x="361953" y="299002"/>
                  <a:pt x="367261" y="298338"/>
                </a:cubicBezTo>
                <a:cubicBezTo>
                  <a:pt x="372569" y="297675"/>
                  <a:pt x="384513" y="300495"/>
                  <a:pt x="403091" y="306798"/>
                </a:cubicBezTo>
                <a:cubicBezTo>
                  <a:pt x="421670" y="313102"/>
                  <a:pt x="443566" y="317581"/>
                  <a:pt x="468780" y="320235"/>
                </a:cubicBezTo>
                <a:cubicBezTo>
                  <a:pt x="493994" y="322889"/>
                  <a:pt x="505938" y="330602"/>
                  <a:pt x="504611" y="343375"/>
                </a:cubicBezTo>
                <a:cubicBezTo>
                  <a:pt x="503284" y="356148"/>
                  <a:pt x="498058" y="362783"/>
                  <a:pt x="488935" y="363281"/>
                </a:cubicBezTo>
                <a:cubicBezTo>
                  <a:pt x="479811" y="363779"/>
                  <a:pt x="469942" y="362535"/>
                  <a:pt x="459325" y="359549"/>
                </a:cubicBezTo>
                <a:cubicBezTo>
                  <a:pt x="448709" y="356563"/>
                  <a:pt x="432867" y="352831"/>
                  <a:pt x="411800" y="348352"/>
                </a:cubicBezTo>
                <a:cubicBezTo>
                  <a:pt x="390733" y="343873"/>
                  <a:pt x="370247" y="337486"/>
                  <a:pt x="350341" y="329192"/>
                </a:cubicBezTo>
                <a:lnTo>
                  <a:pt x="361787" y="471021"/>
                </a:lnTo>
                <a:cubicBezTo>
                  <a:pt x="395627" y="469694"/>
                  <a:pt x="424075" y="469777"/>
                  <a:pt x="447133" y="471270"/>
                </a:cubicBezTo>
                <a:cubicBezTo>
                  <a:pt x="470190" y="472763"/>
                  <a:pt x="484041" y="474919"/>
                  <a:pt x="488686" y="477739"/>
                </a:cubicBezTo>
                <a:cubicBezTo>
                  <a:pt x="493331" y="480559"/>
                  <a:pt x="495321" y="485121"/>
                  <a:pt x="494658" y="491424"/>
                </a:cubicBezTo>
                <a:cubicBezTo>
                  <a:pt x="493994" y="497728"/>
                  <a:pt x="491091" y="502953"/>
                  <a:pt x="485949" y="507100"/>
                </a:cubicBezTo>
                <a:cubicBezTo>
                  <a:pt x="480807" y="511247"/>
                  <a:pt x="467453" y="512574"/>
                  <a:pt x="445889" y="511081"/>
                </a:cubicBezTo>
                <a:cubicBezTo>
                  <a:pt x="424324" y="509588"/>
                  <a:pt x="397451" y="508676"/>
                  <a:pt x="365270" y="508344"/>
                </a:cubicBezTo>
                <a:lnTo>
                  <a:pt x="374228" y="601901"/>
                </a:lnTo>
                <a:lnTo>
                  <a:pt x="505606" y="586972"/>
                </a:lnTo>
                <a:lnTo>
                  <a:pt x="565323" y="196321"/>
                </a:lnTo>
                <a:lnTo>
                  <a:pt x="354820" y="204781"/>
                </a:lnTo>
                <a:lnTo>
                  <a:pt x="338398" y="196321"/>
                </a:lnTo>
                <a:close/>
                <a:moveTo>
                  <a:pt x="3304854" y="184378"/>
                </a:moveTo>
                <a:cubicBezTo>
                  <a:pt x="3309498" y="184710"/>
                  <a:pt x="3316133" y="187861"/>
                  <a:pt x="3324759" y="193833"/>
                </a:cubicBezTo>
                <a:lnTo>
                  <a:pt x="3661167" y="217222"/>
                </a:lnTo>
                <a:cubicBezTo>
                  <a:pt x="3688371" y="219213"/>
                  <a:pt x="3704047" y="221618"/>
                  <a:pt x="3708194" y="224438"/>
                </a:cubicBezTo>
                <a:cubicBezTo>
                  <a:pt x="3712341" y="227258"/>
                  <a:pt x="3714830" y="231157"/>
                  <a:pt x="3715659" y="236133"/>
                </a:cubicBezTo>
                <a:cubicBezTo>
                  <a:pt x="3716488" y="241109"/>
                  <a:pt x="3711429" y="249486"/>
                  <a:pt x="3700481" y="261264"/>
                </a:cubicBezTo>
                <a:cubicBezTo>
                  <a:pt x="3689533" y="273042"/>
                  <a:pt x="3680741" y="287059"/>
                  <a:pt x="3674106" y="303315"/>
                </a:cubicBezTo>
                <a:lnTo>
                  <a:pt x="3645740" y="370995"/>
                </a:lnTo>
                <a:cubicBezTo>
                  <a:pt x="3640432" y="383601"/>
                  <a:pt x="3635538" y="391813"/>
                  <a:pt x="3631059" y="395628"/>
                </a:cubicBezTo>
                <a:cubicBezTo>
                  <a:pt x="3626581" y="399443"/>
                  <a:pt x="3613061" y="403341"/>
                  <a:pt x="3590501" y="407322"/>
                </a:cubicBezTo>
                <a:lnTo>
                  <a:pt x="3361585" y="449125"/>
                </a:lnTo>
                <a:cubicBezTo>
                  <a:pt x="3345992" y="450783"/>
                  <a:pt x="3337366" y="453438"/>
                  <a:pt x="3335708" y="457087"/>
                </a:cubicBezTo>
                <a:lnTo>
                  <a:pt x="3328243" y="468533"/>
                </a:lnTo>
                <a:cubicBezTo>
                  <a:pt x="3311655" y="476163"/>
                  <a:pt x="3300706" y="475914"/>
                  <a:pt x="3295398" y="467786"/>
                </a:cubicBezTo>
                <a:cubicBezTo>
                  <a:pt x="3290090" y="459658"/>
                  <a:pt x="3287436" y="451613"/>
                  <a:pt x="3287436" y="443651"/>
                </a:cubicBezTo>
                <a:lnTo>
                  <a:pt x="3285445" y="249569"/>
                </a:lnTo>
                <a:lnTo>
                  <a:pt x="3283455" y="199307"/>
                </a:lnTo>
                <a:cubicBezTo>
                  <a:pt x="3288100" y="189354"/>
                  <a:pt x="3295232" y="184378"/>
                  <a:pt x="3304854" y="184378"/>
                </a:cubicBezTo>
                <a:close/>
                <a:moveTo>
                  <a:pt x="1840039" y="152902"/>
                </a:moveTo>
                <a:cubicBezTo>
                  <a:pt x="1843854" y="152570"/>
                  <a:pt x="1848581" y="152695"/>
                  <a:pt x="1854221" y="153275"/>
                </a:cubicBezTo>
                <a:cubicBezTo>
                  <a:pt x="1865501" y="154436"/>
                  <a:pt x="1869648" y="165302"/>
                  <a:pt x="1866662" y="185871"/>
                </a:cubicBezTo>
                <a:lnTo>
                  <a:pt x="1845761" y="318742"/>
                </a:lnTo>
                <a:lnTo>
                  <a:pt x="1877610" y="317747"/>
                </a:lnTo>
                <a:cubicBezTo>
                  <a:pt x="1891213" y="317415"/>
                  <a:pt x="1899673" y="320235"/>
                  <a:pt x="1902990" y="326206"/>
                </a:cubicBezTo>
                <a:cubicBezTo>
                  <a:pt x="1906308" y="332178"/>
                  <a:pt x="1907967" y="336491"/>
                  <a:pt x="1907967" y="339145"/>
                </a:cubicBezTo>
                <a:cubicBezTo>
                  <a:pt x="1907635" y="341799"/>
                  <a:pt x="1906308" y="345532"/>
                  <a:pt x="1903986" y="350342"/>
                </a:cubicBezTo>
                <a:cubicBezTo>
                  <a:pt x="1901663" y="355153"/>
                  <a:pt x="1898429" y="358056"/>
                  <a:pt x="1894282" y="359051"/>
                </a:cubicBezTo>
                <a:cubicBezTo>
                  <a:pt x="1890134" y="360046"/>
                  <a:pt x="1884412" y="360544"/>
                  <a:pt x="1877113" y="360544"/>
                </a:cubicBezTo>
                <a:lnTo>
                  <a:pt x="1837799" y="360046"/>
                </a:lnTo>
                <a:lnTo>
                  <a:pt x="1793509" y="722331"/>
                </a:lnTo>
                <a:cubicBezTo>
                  <a:pt x="1791518" y="738256"/>
                  <a:pt x="1787039" y="749536"/>
                  <a:pt x="1780073" y="756171"/>
                </a:cubicBezTo>
                <a:cubicBezTo>
                  <a:pt x="1773105" y="762806"/>
                  <a:pt x="1764811" y="763470"/>
                  <a:pt x="1755190" y="758162"/>
                </a:cubicBezTo>
                <a:lnTo>
                  <a:pt x="1622817" y="689984"/>
                </a:lnTo>
                <a:cubicBezTo>
                  <a:pt x="1616182" y="686667"/>
                  <a:pt x="1612947" y="682603"/>
                  <a:pt x="1613113" y="677792"/>
                </a:cubicBezTo>
                <a:cubicBezTo>
                  <a:pt x="1613279" y="672981"/>
                  <a:pt x="1615933" y="666429"/>
                  <a:pt x="1621075" y="658135"/>
                </a:cubicBezTo>
                <a:cubicBezTo>
                  <a:pt x="1626217" y="649841"/>
                  <a:pt x="1638741" y="650339"/>
                  <a:pt x="1658647" y="659628"/>
                </a:cubicBezTo>
                <a:lnTo>
                  <a:pt x="1751707" y="703918"/>
                </a:lnTo>
                <a:lnTo>
                  <a:pt x="1796495" y="360544"/>
                </a:lnTo>
                <a:lnTo>
                  <a:pt x="1670591" y="352582"/>
                </a:lnTo>
                <a:cubicBezTo>
                  <a:pt x="1658316" y="352582"/>
                  <a:pt x="1648197" y="349928"/>
                  <a:pt x="1640234" y="344619"/>
                </a:cubicBezTo>
                <a:cubicBezTo>
                  <a:pt x="1632272" y="339311"/>
                  <a:pt x="1629618" y="331349"/>
                  <a:pt x="1632272" y="320732"/>
                </a:cubicBezTo>
                <a:cubicBezTo>
                  <a:pt x="1634926" y="310116"/>
                  <a:pt x="1653173" y="306135"/>
                  <a:pt x="1687013" y="308789"/>
                </a:cubicBezTo>
                <a:lnTo>
                  <a:pt x="1803959" y="318244"/>
                </a:lnTo>
                <a:lnTo>
                  <a:pt x="1822372" y="183383"/>
                </a:lnTo>
                <a:cubicBezTo>
                  <a:pt x="1824363" y="167126"/>
                  <a:pt x="1827348" y="157754"/>
                  <a:pt x="1831330" y="155266"/>
                </a:cubicBezTo>
                <a:cubicBezTo>
                  <a:pt x="1833320" y="154022"/>
                  <a:pt x="1836223" y="153234"/>
                  <a:pt x="1840039" y="152902"/>
                </a:cubicBezTo>
                <a:close/>
                <a:moveTo>
                  <a:pt x="820864" y="152902"/>
                </a:moveTo>
                <a:cubicBezTo>
                  <a:pt x="824679" y="152570"/>
                  <a:pt x="829406" y="152695"/>
                  <a:pt x="835046" y="153275"/>
                </a:cubicBezTo>
                <a:cubicBezTo>
                  <a:pt x="846326" y="154436"/>
                  <a:pt x="850473" y="165302"/>
                  <a:pt x="847488" y="185871"/>
                </a:cubicBezTo>
                <a:lnTo>
                  <a:pt x="826586" y="318742"/>
                </a:lnTo>
                <a:lnTo>
                  <a:pt x="858436" y="317747"/>
                </a:lnTo>
                <a:cubicBezTo>
                  <a:pt x="872038" y="317415"/>
                  <a:pt x="880498" y="320235"/>
                  <a:pt x="883816" y="326206"/>
                </a:cubicBezTo>
                <a:cubicBezTo>
                  <a:pt x="887133" y="332178"/>
                  <a:pt x="888792" y="336491"/>
                  <a:pt x="888792" y="339145"/>
                </a:cubicBezTo>
                <a:cubicBezTo>
                  <a:pt x="888460" y="341799"/>
                  <a:pt x="887133" y="345532"/>
                  <a:pt x="884811" y="350342"/>
                </a:cubicBezTo>
                <a:cubicBezTo>
                  <a:pt x="882488" y="355153"/>
                  <a:pt x="879254" y="358056"/>
                  <a:pt x="875107" y="359051"/>
                </a:cubicBezTo>
                <a:cubicBezTo>
                  <a:pt x="870960" y="360046"/>
                  <a:pt x="865237" y="360544"/>
                  <a:pt x="857938" y="360544"/>
                </a:cubicBezTo>
                <a:lnTo>
                  <a:pt x="818624" y="360046"/>
                </a:lnTo>
                <a:lnTo>
                  <a:pt x="774334" y="722331"/>
                </a:lnTo>
                <a:cubicBezTo>
                  <a:pt x="772343" y="738256"/>
                  <a:pt x="767864" y="749536"/>
                  <a:pt x="760897" y="756171"/>
                </a:cubicBezTo>
                <a:cubicBezTo>
                  <a:pt x="753930" y="762806"/>
                  <a:pt x="745636" y="763470"/>
                  <a:pt x="736015" y="758162"/>
                </a:cubicBezTo>
                <a:lnTo>
                  <a:pt x="603642" y="689984"/>
                </a:lnTo>
                <a:cubicBezTo>
                  <a:pt x="597007" y="686667"/>
                  <a:pt x="593772" y="682603"/>
                  <a:pt x="593938" y="677792"/>
                </a:cubicBezTo>
                <a:cubicBezTo>
                  <a:pt x="594104" y="672981"/>
                  <a:pt x="596758" y="666429"/>
                  <a:pt x="601900" y="658135"/>
                </a:cubicBezTo>
                <a:cubicBezTo>
                  <a:pt x="607042" y="649841"/>
                  <a:pt x="619567" y="650339"/>
                  <a:pt x="639472" y="659628"/>
                </a:cubicBezTo>
                <a:lnTo>
                  <a:pt x="732532" y="703918"/>
                </a:lnTo>
                <a:lnTo>
                  <a:pt x="777320" y="360544"/>
                </a:lnTo>
                <a:lnTo>
                  <a:pt x="651416" y="352582"/>
                </a:lnTo>
                <a:cubicBezTo>
                  <a:pt x="639141" y="352582"/>
                  <a:pt x="629022" y="349928"/>
                  <a:pt x="621059" y="344619"/>
                </a:cubicBezTo>
                <a:cubicBezTo>
                  <a:pt x="613097" y="339311"/>
                  <a:pt x="610443" y="331349"/>
                  <a:pt x="613097" y="320732"/>
                </a:cubicBezTo>
                <a:cubicBezTo>
                  <a:pt x="615751" y="310116"/>
                  <a:pt x="633998" y="306135"/>
                  <a:pt x="667838" y="308789"/>
                </a:cubicBezTo>
                <a:lnTo>
                  <a:pt x="784784" y="318244"/>
                </a:lnTo>
                <a:lnTo>
                  <a:pt x="803197" y="183383"/>
                </a:lnTo>
                <a:cubicBezTo>
                  <a:pt x="805188" y="167126"/>
                  <a:pt x="808173" y="157754"/>
                  <a:pt x="812155" y="155266"/>
                </a:cubicBezTo>
                <a:cubicBezTo>
                  <a:pt x="814145" y="154022"/>
                  <a:pt x="817048" y="153234"/>
                  <a:pt x="820864" y="152902"/>
                </a:cubicBezTo>
                <a:close/>
                <a:moveTo>
                  <a:pt x="2093588" y="134116"/>
                </a:moveTo>
                <a:lnTo>
                  <a:pt x="2129916" y="139092"/>
                </a:lnTo>
                <a:lnTo>
                  <a:pt x="2320514" y="157505"/>
                </a:lnTo>
                <a:cubicBezTo>
                  <a:pt x="2336107" y="159164"/>
                  <a:pt x="2345064" y="166463"/>
                  <a:pt x="2347386" y="179402"/>
                </a:cubicBezTo>
                <a:cubicBezTo>
                  <a:pt x="2349709" y="192340"/>
                  <a:pt x="2346557" y="207601"/>
                  <a:pt x="2337931" y="225185"/>
                </a:cubicBezTo>
                <a:cubicBezTo>
                  <a:pt x="2331959" y="236796"/>
                  <a:pt x="2321675" y="254214"/>
                  <a:pt x="2307077" y="277437"/>
                </a:cubicBezTo>
                <a:cubicBezTo>
                  <a:pt x="2292480" y="300661"/>
                  <a:pt x="2280536" y="320235"/>
                  <a:pt x="2271247" y="336159"/>
                </a:cubicBezTo>
                <a:lnTo>
                  <a:pt x="2252336" y="369004"/>
                </a:lnTo>
                <a:lnTo>
                  <a:pt x="2222478" y="415285"/>
                </a:lnTo>
                <a:lnTo>
                  <a:pt x="2278712" y="494410"/>
                </a:lnTo>
                <a:cubicBezTo>
                  <a:pt x="2294636" y="516970"/>
                  <a:pt x="2301769" y="531733"/>
                  <a:pt x="2300110" y="538700"/>
                </a:cubicBezTo>
                <a:cubicBezTo>
                  <a:pt x="2298451" y="545668"/>
                  <a:pt x="2295631" y="550976"/>
                  <a:pt x="2291650" y="554625"/>
                </a:cubicBezTo>
                <a:cubicBezTo>
                  <a:pt x="2287669" y="558275"/>
                  <a:pt x="2282195" y="559519"/>
                  <a:pt x="2275228" y="558357"/>
                </a:cubicBezTo>
                <a:cubicBezTo>
                  <a:pt x="2268261" y="557196"/>
                  <a:pt x="2262289" y="552966"/>
                  <a:pt x="2257313" y="545668"/>
                </a:cubicBezTo>
                <a:lnTo>
                  <a:pt x="2196103" y="459575"/>
                </a:lnTo>
                <a:lnTo>
                  <a:pt x="2097072" y="615835"/>
                </a:lnTo>
                <a:lnTo>
                  <a:pt x="2076170" y="649675"/>
                </a:lnTo>
                <a:cubicBezTo>
                  <a:pt x="2068872" y="656642"/>
                  <a:pt x="2061075" y="659379"/>
                  <a:pt x="2052781" y="657886"/>
                </a:cubicBezTo>
                <a:cubicBezTo>
                  <a:pt x="2044487" y="656393"/>
                  <a:pt x="2040008" y="650339"/>
                  <a:pt x="2039345" y="639722"/>
                </a:cubicBezTo>
                <a:cubicBezTo>
                  <a:pt x="2038681" y="629106"/>
                  <a:pt x="2042828" y="616665"/>
                  <a:pt x="2051786" y="602399"/>
                </a:cubicBezTo>
                <a:lnTo>
                  <a:pt x="2168732" y="420261"/>
                </a:lnTo>
                <a:lnTo>
                  <a:pt x="2093588" y="321230"/>
                </a:lnTo>
                <a:lnTo>
                  <a:pt x="2080152" y="305803"/>
                </a:lnTo>
                <a:cubicBezTo>
                  <a:pt x="2072189" y="295518"/>
                  <a:pt x="2069701" y="286644"/>
                  <a:pt x="2072687" y="279179"/>
                </a:cubicBezTo>
                <a:cubicBezTo>
                  <a:pt x="2075673" y="271715"/>
                  <a:pt x="2081893" y="268065"/>
                  <a:pt x="2091349" y="268231"/>
                </a:cubicBezTo>
                <a:cubicBezTo>
                  <a:pt x="2100804" y="268397"/>
                  <a:pt x="2108683" y="272129"/>
                  <a:pt x="2114987" y="279428"/>
                </a:cubicBezTo>
                <a:lnTo>
                  <a:pt x="2197596" y="383933"/>
                </a:lnTo>
                <a:lnTo>
                  <a:pt x="2303594" y="198810"/>
                </a:lnTo>
                <a:lnTo>
                  <a:pt x="2153803" y="187364"/>
                </a:lnTo>
                <a:cubicBezTo>
                  <a:pt x="2105365" y="183714"/>
                  <a:pt x="2076917" y="178987"/>
                  <a:pt x="2068457" y="173181"/>
                </a:cubicBezTo>
                <a:cubicBezTo>
                  <a:pt x="2059997" y="167375"/>
                  <a:pt x="2055933" y="160823"/>
                  <a:pt x="2056265" y="153524"/>
                </a:cubicBezTo>
                <a:cubicBezTo>
                  <a:pt x="2056265" y="143571"/>
                  <a:pt x="2060909" y="137848"/>
                  <a:pt x="2070199" y="136355"/>
                </a:cubicBezTo>
                <a:cubicBezTo>
                  <a:pt x="2079488" y="134862"/>
                  <a:pt x="2087285" y="134116"/>
                  <a:pt x="2093588" y="134116"/>
                </a:cubicBezTo>
                <a:close/>
                <a:moveTo>
                  <a:pt x="2406933" y="112328"/>
                </a:moveTo>
                <a:cubicBezTo>
                  <a:pt x="2411816" y="113168"/>
                  <a:pt x="2415439" y="116947"/>
                  <a:pt x="2417803" y="123665"/>
                </a:cubicBezTo>
                <a:cubicBezTo>
                  <a:pt x="2420955" y="132623"/>
                  <a:pt x="2422862" y="140585"/>
                  <a:pt x="2423526" y="147552"/>
                </a:cubicBezTo>
                <a:lnTo>
                  <a:pt x="2427507" y="187364"/>
                </a:lnTo>
                <a:lnTo>
                  <a:pt x="2443432" y="461068"/>
                </a:lnTo>
                <a:lnTo>
                  <a:pt x="2451394" y="537705"/>
                </a:lnTo>
                <a:cubicBezTo>
                  <a:pt x="2446418" y="548322"/>
                  <a:pt x="2439782" y="554459"/>
                  <a:pt x="2431488" y="556118"/>
                </a:cubicBezTo>
                <a:cubicBezTo>
                  <a:pt x="2420208" y="558440"/>
                  <a:pt x="2413407" y="553215"/>
                  <a:pt x="2411085" y="540442"/>
                </a:cubicBezTo>
                <a:cubicBezTo>
                  <a:pt x="2408763" y="527669"/>
                  <a:pt x="2407435" y="518131"/>
                  <a:pt x="2407104" y="511828"/>
                </a:cubicBezTo>
                <a:lnTo>
                  <a:pt x="2395658" y="305305"/>
                </a:lnTo>
                <a:lnTo>
                  <a:pt x="2383217" y="126154"/>
                </a:lnTo>
                <a:cubicBezTo>
                  <a:pt x="2387862" y="118523"/>
                  <a:pt x="2393999" y="113961"/>
                  <a:pt x="2401630" y="112468"/>
                </a:cubicBezTo>
                <a:cubicBezTo>
                  <a:pt x="2403537" y="112095"/>
                  <a:pt x="2405305" y="112049"/>
                  <a:pt x="2406933" y="112328"/>
                </a:cubicBezTo>
                <a:close/>
                <a:moveTo>
                  <a:pt x="2458361" y="62953"/>
                </a:moveTo>
                <a:lnTo>
                  <a:pt x="2814674" y="105253"/>
                </a:lnTo>
                <a:cubicBezTo>
                  <a:pt x="2854154" y="110229"/>
                  <a:pt x="2876465" y="114708"/>
                  <a:pt x="2881607" y="118689"/>
                </a:cubicBezTo>
                <a:cubicBezTo>
                  <a:pt x="2886750" y="122670"/>
                  <a:pt x="2890233" y="126320"/>
                  <a:pt x="2892058" y="129637"/>
                </a:cubicBezTo>
                <a:cubicBezTo>
                  <a:pt x="2893882" y="132955"/>
                  <a:pt x="2894131" y="138761"/>
                  <a:pt x="2892804" y="147055"/>
                </a:cubicBezTo>
                <a:lnTo>
                  <a:pt x="2874889" y="199307"/>
                </a:lnTo>
                <a:lnTo>
                  <a:pt x="2791285" y="503368"/>
                </a:lnTo>
                <a:cubicBezTo>
                  <a:pt x="2786309" y="520951"/>
                  <a:pt x="2778097" y="528665"/>
                  <a:pt x="2766652" y="526508"/>
                </a:cubicBezTo>
                <a:cubicBezTo>
                  <a:pt x="2755206" y="524352"/>
                  <a:pt x="2748488" y="517302"/>
                  <a:pt x="2746497" y="505358"/>
                </a:cubicBezTo>
                <a:lnTo>
                  <a:pt x="2757445" y="467040"/>
                </a:lnTo>
                <a:lnTo>
                  <a:pt x="2840552" y="152031"/>
                </a:lnTo>
                <a:lnTo>
                  <a:pt x="2463338" y="109731"/>
                </a:lnTo>
                <a:cubicBezTo>
                  <a:pt x="2443100" y="107741"/>
                  <a:pt x="2430576" y="102598"/>
                  <a:pt x="2425765" y="94304"/>
                </a:cubicBezTo>
                <a:cubicBezTo>
                  <a:pt x="2420955" y="86010"/>
                  <a:pt x="2421121" y="78297"/>
                  <a:pt x="2426263" y="71164"/>
                </a:cubicBezTo>
                <a:cubicBezTo>
                  <a:pt x="2431405" y="64031"/>
                  <a:pt x="2442105" y="61294"/>
                  <a:pt x="2458361" y="62953"/>
                </a:cubicBezTo>
                <a:close/>
                <a:moveTo>
                  <a:pt x="1529135" y="12940"/>
                </a:moveTo>
                <a:cubicBezTo>
                  <a:pt x="1531706" y="13188"/>
                  <a:pt x="1534070" y="14184"/>
                  <a:pt x="1536227" y="15925"/>
                </a:cubicBezTo>
                <a:cubicBezTo>
                  <a:pt x="1540540" y="19409"/>
                  <a:pt x="1542862" y="22975"/>
                  <a:pt x="1543194" y="26625"/>
                </a:cubicBezTo>
                <a:cubicBezTo>
                  <a:pt x="1543525" y="30274"/>
                  <a:pt x="1542696" y="35499"/>
                  <a:pt x="1540705" y="42301"/>
                </a:cubicBezTo>
                <a:cubicBezTo>
                  <a:pt x="1538715" y="49102"/>
                  <a:pt x="1535895" y="54493"/>
                  <a:pt x="1532246" y="58474"/>
                </a:cubicBezTo>
                <a:lnTo>
                  <a:pt x="1433214" y="164472"/>
                </a:lnTo>
                <a:lnTo>
                  <a:pt x="1559616" y="158500"/>
                </a:lnTo>
                <a:lnTo>
                  <a:pt x="1600921" y="155017"/>
                </a:lnTo>
                <a:cubicBezTo>
                  <a:pt x="1610873" y="155349"/>
                  <a:pt x="1618006" y="157671"/>
                  <a:pt x="1622319" y="161984"/>
                </a:cubicBezTo>
                <a:cubicBezTo>
                  <a:pt x="1626632" y="166297"/>
                  <a:pt x="1628706" y="171854"/>
                  <a:pt x="1628540" y="178655"/>
                </a:cubicBezTo>
                <a:cubicBezTo>
                  <a:pt x="1628374" y="185456"/>
                  <a:pt x="1627627" y="193999"/>
                  <a:pt x="1626300" y="204284"/>
                </a:cubicBezTo>
                <a:lnTo>
                  <a:pt x="1532246" y="799964"/>
                </a:lnTo>
                <a:cubicBezTo>
                  <a:pt x="1529591" y="816884"/>
                  <a:pt x="1525196" y="830983"/>
                  <a:pt x="1519058" y="842263"/>
                </a:cubicBezTo>
                <a:cubicBezTo>
                  <a:pt x="1512920" y="853543"/>
                  <a:pt x="1502387" y="856197"/>
                  <a:pt x="1487458" y="850226"/>
                </a:cubicBezTo>
                <a:cubicBezTo>
                  <a:pt x="1485467" y="849562"/>
                  <a:pt x="1473524" y="841434"/>
                  <a:pt x="1451627" y="825841"/>
                </a:cubicBezTo>
                <a:lnTo>
                  <a:pt x="1418285" y="802452"/>
                </a:lnTo>
                <a:cubicBezTo>
                  <a:pt x="1412314" y="796812"/>
                  <a:pt x="1409079" y="790757"/>
                  <a:pt x="1408581" y="784288"/>
                </a:cubicBezTo>
                <a:cubicBezTo>
                  <a:pt x="1408083" y="777818"/>
                  <a:pt x="1409908" y="773008"/>
                  <a:pt x="1414055" y="769856"/>
                </a:cubicBezTo>
                <a:cubicBezTo>
                  <a:pt x="1418202" y="766704"/>
                  <a:pt x="1423759" y="765460"/>
                  <a:pt x="1430726" y="766124"/>
                </a:cubicBezTo>
                <a:cubicBezTo>
                  <a:pt x="1441674" y="767451"/>
                  <a:pt x="1461746" y="778731"/>
                  <a:pt x="1490941" y="799964"/>
                </a:cubicBezTo>
                <a:lnTo>
                  <a:pt x="1515823" y="635741"/>
                </a:lnTo>
                <a:lnTo>
                  <a:pt x="1320747" y="797973"/>
                </a:lnTo>
                <a:cubicBezTo>
                  <a:pt x="1297523" y="817215"/>
                  <a:pt x="1282760" y="826256"/>
                  <a:pt x="1276457" y="825095"/>
                </a:cubicBezTo>
                <a:cubicBezTo>
                  <a:pt x="1270153" y="823934"/>
                  <a:pt x="1265591" y="821279"/>
                  <a:pt x="1262771" y="817132"/>
                </a:cubicBezTo>
                <a:cubicBezTo>
                  <a:pt x="1259951" y="812985"/>
                  <a:pt x="1258458" y="808590"/>
                  <a:pt x="1258293" y="803945"/>
                </a:cubicBezTo>
                <a:cubicBezTo>
                  <a:pt x="1258127" y="799300"/>
                  <a:pt x="1260532" y="793826"/>
                  <a:pt x="1265508" y="787523"/>
                </a:cubicBezTo>
                <a:lnTo>
                  <a:pt x="1302832" y="759654"/>
                </a:lnTo>
                <a:lnTo>
                  <a:pt x="1427243" y="661121"/>
                </a:lnTo>
                <a:lnTo>
                  <a:pt x="1467054" y="624295"/>
                </a:lnTo>
                <a:lnTo>
                  <a:pt x="1282428" y="651666"/>
                </a:lnTo>
                <a:cubicBezTo>
                  <a:pt x="1277452" y="652661"/>
                  <a:pt x="1270982" y="652910"/>
                  <a:pt x="1263020" y="652412"/>
                </a:cubicBezTo>
                <a:cubicBezTo>
                  <a:pt x="1255058" y="651915"/>
                  <a:pt x="1249916" y="650339"/>
                  <a:pt x="1247593" y="647685"/>
                </a:cubicBezTo>
                <a:cubicBezTo>
                  <a:pt x="1245271" y="645030"/>
                  <a:pt x="1243861" y="640303"/>
                  <a:pt x="1243363" y="633502"/>
                </a:cubicBezTo>
                <a:cubicBezTo>
                  <a:pt x="1242866" y="626701"/>
                  <a:pt x="1243944" y="621475"/>
                  <a:pt x="1246598" y="617826"/>
                </a:cubicBezTo>
                <a:cubicBezTo>
                  <a:pt x="1249252" y="614177"/>
                  <a:pt x="1255224" y="611688"/>
                  <a:pt x="1264513" y="610361"/>
                </a:cubicBezTo>
                <a:lnTo>
                  <a:pt x="1352596" y="599911"/>
                </a:lnTo>
                <a:lnTo>
                  <a:pt x="1319254" y="245588"/>
                </a:lnTo>
                <a:lnTo>
                  <a:pt x="1309799" y="151036"/>
                </a:lnTo>
                <a:cubicBezTo>
                  <a:pt x="1314112" y="141083"/>
                  <a:pt x="1320747" y="135941"/>
                  <a:pt x="1329704" y="135609"/>
                </a:cubicBezTo>
                <a:cubicBezTo>
                  <a:pt x="1346293" y="135277"/>
                  <a:pt x="1354255" y="148548"/>
                  <a:pt x="1353591" y="175420"/>
                </a:cubicBezTo>
                <a:cubicBezTo>
                  <a:pt x="1362217" y="170776"/>
                  <a:pt x="1368521" y="168536"/>
                  <a:pt x="1372502" y="168702"/>
                </a:cubicBezTo>
                <a:cubicBezTo>
                  <a:pt x="1376483" y="168868"/>
                  <a:pt x="1378805" y="168702"/>
                  <a:pt x="1379469" y="168205"/>
                </a:cubicBezTo>
                <a:cubicBezTo>
                  <a:pt x="1380132" y="167707"/>
                  <a:pt x="1380132" y="165467"/>
                  <a:pt x="1379469" y="161486"/>
                </a:cubicBezTo>
                <a:lnTo>
                  <a:pt x="1436200" y="102764"/>
                </a:lnTo>
                <a:lnTo>
                  <a:pt x="1505373" y="25132"/>
                </a:lnTo>
                <a:cubicBezTo>
                  <a:pt x="1509686" y="20487"/>
                  <a:pt x="1514828" y="16921"/>
                  <a:pt x="1520800" y="14433"/>
                </a:cubicBezTo>
                <a:cubicBezTo>
                  <a:pt x="1523786" y="13188"/>
                  <a:pt x="1526564" y="12691"/>
                  <a:pt x="1529135" y="12940"/>
                </a:cubicBezTo>
                <a:close/>
                <a:moveTo>
                  <a:pt x="509960" y="12940"/>
                </a:moveTo>
                <a:cubicBezTo>
                  <a:pt x="512532" y="13188"/>
                  <a:pt x="514895" y="14184"/>
                  <a:pt x="517052" y="15925"/>
                </a:cubicBezTo>
                <a:cubicBezTo>
                  <a:pt x="521365" y="19409"/>
                  <a:pt x="523687" y="22975"/>
                  <a:pt x="524019" y="26625"/>
                </a:cubicBezTo>
                <a:cubicBezTo>
                  <a:pt x="524351" y="30274"/>
                  <a:pt x="523521" y="35499"/>
                  <a:pt x="521531" y="42301"/>
                </a:cubicBezTo>
                <a:cubicBezTo>
                  <a:pt x="519540" y="49102"/>
                  <a:pt x="516720" y="54493"/>
                  <a:pt x="513071" y="58474"/>
                </a:cubicBezTo>
                <a:lnTo>
                  <a:pt x="414039" y="164472"/>
                </a:lnTo>
                <a:lnTo>
                  <a:pt x="540441" y="158500"/>
                </a:lnTo>
                <a:lnTo>
                  <a:pt x="581746" y="155017"/>
                </a:lnTo>
                <a:cubicBezTo>
                  <a:pt x="591698" y="155349"/>
                  <a:pt x="598831" y="157671"/>
                  <a:pt x="603144" y="161984"/>
                </a:cubicBezTo>
                <a:cubicBezTo>
                  <a:pt x="607457" y="166297"/>
                  <a:pt x="609531" y="171854"/>
                  <a:pt x="609365" y="178655"/>
                </a:cubicBezTo>
                <a:cubicBezTo>
                  <a:pt x="609199" y="185456"/>
                  <a:pt x="608452" y="193999"/>
                  <a:pt x="607125" y="204284"/>
                </a:cubicBezTo>
                <a:lnTo>
                  <a:pt x="513071" y="799964"/>
                </a:lnTo>
                <a:cubicBezTo>
                  <a:pt x="510417" y="816884"/>
                  <a:pt x="506021" y="830983"/>
                  <a:pt x="499883" y="842263"/>
                </a:cubicBezTo>
                <a:cubicBezTo>
                  <a:pt x="493745" y="853543"/>
                  <a:pt x="483212" y="856197"/>
                  <a:pt x="468283" y="850226"/>
                </a:cubicBezTo>
                <a:cubicBezTo>
                  <a:pt x="466292" y="849562"/>
                  <a:pt x="454349" y="841434"/>
                  <a:pt x="432452" y="825841"/>
                </a:cubicBezTo>
                <a:lnTo>
                  <a:pt x="399110" y="802452"/>
                </a:lnTo>
                <a:cubicBezTo>
                  <a:pt x="393138" y="796812"/>
                  <a:pt x="389904" y="790757"/>
                  <a:pt x="389406" y="784288"/>
                </a:cubicBezTo>
                <a:cubicBezTo>
                  <a:pt x="388908" y="777818"/>
                  <a:pt x="390733" y="773008"/>
                  <a:pt x="394880" y="769856"/>
                </a:cubicBezTo>
                <a:cubicBezTo>
                  <a:pt x="399027" y="766704"/>
                  <a:pt x="404584" y="765460"/>
                  <a:pt x="411551" y="766124"/>
                </a:cubicBezTo>
                <a:cubicBezTo>
                  <a:pt x="422499" y="767451"/>
                  <a:pt x="442571" y="778731"/>
                  <a:pt x="471766" y="799964"/>
                </a:cubicBezTo>
                <a:lnTo>
                  <a:pt x="496648" y="635741"/>
                </a:lnTo>
                <a:lnTo>
                  <a:pt x="301572" y="797973"/>
                </a:lnTo>
                <a:cubicBezTo>
                  <a:pt x="278349" y="817215"/>
                  <a:pt x="263585" y="826256"/>
                  <a:pt x="257282" y="825095"/>
                </a:cubicBezTo>
                <a:cubicBezTo>
                  <a:pt x="250978" y="823934"/>
                  <a:pt x="246416" y="821279"/>
                  <a:pt x="243596" y="817132"/>
                </a:cubicBezTo>
                <a:cubicBezTo>
                  <a:pt x="240776" y="812985"/>
                  <a:pt x="239283" y="808590"/>
                  <a:pt x="239118" y="803945"/>
                </a:cubicBezTo>
                <a:cubicBezTo>
                  <a:pt x="238952" y="799300"/>
                  <a:pt x="241357" y="793826"/>
                  <a:pt x="246333" y="787523"/>
                </a:cubicBezTo>
                <a:lnTo>
                  <a:pt x="283657" y="759654"/>
                </a:lnTo>
                <a:lnTo>
                  <a:pt x="408068" y="661121"/>
                </a:lnTo>
                <a:lnTo>
                  <a:pt x="447879" y="624295"/>
                </a:lnTo>
                <a:lnTo>
                  <a:pt x="263253" y="651666"/>
                </a:lnTo>
                <a:cubicBezTo>
                  <a:pt x="258277" y="652661"/>
                  <a:pt x="251807" y="652910"/>
                  <a:pt x="243845" y="652412"/>
                </a:cubicBezTo>
                <a:cubicBezTo>
                  <a:pt x="235883" y="651915"/>
                  <a:pt x="230741" y="650339"/>
                  <a:pt x="228418" y="647685"/>
                </a:cubicBezTo>
                <a:cubicBezTo>
                  <a:pt x="226096" y="645030"/>
                  <a:pt x="224686" y="640303"/>
                  <a:pt x="224188" y="633502"/>
                </a:cubicBezTo>
                <a:cubicBezTo>
                  <a:pt x="223691" y="626701"/>
                  <a:pt x="224769" y="621475"/>
                  <a:pt x="227423" y="617826"/>
                </a:cubicBezTo>
                <a:cubicBezTo>
                  <a:pt x="230077" y="614177"/>
                  <a:pt x="236049" y="611688"/>
                  <a:pt x="245338" y="610361"/>
                </a:cubicBezTo>
                <a:lnTo>
                  <a:pt x="333421" y="599911"/>
                </a:lnTo>
                <a:lnTo>
                  <a:pt x="300079" y="245588"/>
                </a:lnTo>
                <a:lnTo>
                  <a:pt x="290624" y="151036"/>
                </a:lnTo>
                <a:cubicBezTo>
                  <a:pt x="294937" y="141083"/>
                  <a:pt x="301572" y="135941"/>
                  <a:pt x="310529" y="135609"/>
                </a:cubicBezTo>
                <a:cubicBezTo>
                  <a:pt x="327118" y="135277"/>
                  <a:pt x="335080" y="148548"/>
                  <a:pt x="334416" y="175420"/>
                </a:cubicBezTo>
                <a:cubicBezTo>
                  <a:pt x="343042" y="170776"/>
                  <a:pt x="349346" y="168536"/>
                  <a:pt x="353327" y="168702"/>
                </a:cubicBezTo>
                <a:cubicBezTo>
                  <a:pt x="357308" y="168868"/>
                  <a:pt x="359630" y="168702"/>
                  <a:pt x="360294" y="168205"/>
                </a:cubicBezTo>
                <a:cubicBezTo>
                  <a:pt x="360957" y="167707"/>
                  <a:pt x="360957" y="165467"/>
                  <a:pt x="360294" y="161486"/>
                </a:cubicBezTo>
                <a:lnTo>
                  <a:pt x="417025" y="102764"/>
                </a:lnTo>
                <a:lnTo>
                  <a:pt x="486198" y="25132"/>
                </a:lnTo>
                <a:cubicBezTo>
                  <a:pt x="490511" y="20487"/>
                  <a:pt x="495653" y="16921"/>
                  <a:pt x="501625" y="14433"/>
                </a:cubicBezTo>
                <a:cubicBezTo>
                  <a:pt x="504611" y="13188"/>
                  <a:pt x="507389" y="12691"/>
                  <a:pt x="509960" y="12940"/>
                </a:cubicBezTo>
                <a:close/>
                <a:moveTo>
                  <a:pt x="1142093" y="8710"/>
                </a:moveTo>
                <a:cubicBezTo>
                  <a:pt x="1148065" y="9041"/>
                  <a:pt x="1153373" y="11530"/>
                  <a:pt x="1158017" y="16174"/>
                </a:cubicBezTo>
                <a:lnTo>
                  <a:pt x="1170956" y="48521"/>
                </a:lnTo>
                <a:lnTo>
                  <a:pt x="1239133" y="177909"/>
                </a:lnTo>
                <a:cubicBezTo>
                  <a:pt x="1240792" y="181558"/>
                  <a:pt x="1241704" y="185207"/>
                  <a:pt x="1241870" y="188857"/>
                </a:cubicBezTo>
                <a:cubicBezTo>
                  <a:pt x="1242036" y="192506"/>
                  <a:pt x="1241124" y="195990"/>
                  <a:pt x="1239133" y="199307"/>
                </a:cubicBezTo>
                <a:cubicBezTo>
                  <a:pt x="1234489" y="206938"/>
                  <a:pt x="1227853" y="210587"/>
                  <a:pt x="1219227" y="210255"/>
                </a:cubicBezTo>
                <a:cubicBezTo>
                  <a:pt x="1208279" y="210255"/>
                  <a:pt x="1200317" y="205113"/>
                  <a:pt x="1195341" y="194828"/>
                </a:cubicBezTo>
                <a:lnTo>
                  <a:pt x="1120694" y="50512"/>
                </a:lnTo>
                <a:cubicBezTo>
                  <a:pt x="1116381" y="42549"/>
                  <a:pt x="1114805" y="33509"/>
                  <a:pt x="1115966" y="23390"/>
                </a:cubicBezTo>
                <a:cubicBezTo>
                  <a:pt x="1117128" y="13271"/>
                  <a:pt x="1125836" y="8378"/>
                  <a:pt x="1142093" y="8710"/>
                </a:cubicBezTo>
                <a:close/>
                <a:moveTo>
                  <a:pt x="122918" y="8710"/>
                </a:moveTo>
                <a:cubicBezTo>
                  <a:pt x="128889" y="9041"/>
                  <a:pt x="134198" y="11530"/>
                  <a:pt x="138842" y="16174"/>
                </a:cubicBezTo>
                <a:lnTo>
                  <a:pt x="151781" y="48521"/>
                </a:lnTo>
                <a:lnTo>
                  <a:pt x="219958" y="177909"/>
                </a:lnTo>
                <a:cubicBezTo>
                  <a:pt x="221617" y="181558"/>
                  <a:pt x="222529" y="185207"/>
                  <a:pt x="222695" y="188857"/>
                </a:cubicBezTo>
                <a:cubicBezTo>
                  <a:pt x="222861" y="192506"/>
                  <a:pt x="221949" y="195990"/>
                  <a:pt x="219958" y="199307"/>
                </a:cubicBezTo>
                <a:cubicBezTo>
                  <a:pt x="215314" y="206938"/>
                  <a:pt x="208678" y="210587"/>
                  <a:pt x="200053" y="210255"/>
                </a:cubicBezTo>
                <a:cubicBezTo>
                  <a:pt x="189104" y="210255"/>
                  <a:pt x="181142" y="205113"/>
                  <a:pt x="176166" y="194828"/>
                </a:cubicBezTo>
                <a:lnTo>
                  <a:pt x="101519" y="50512"/>
                </a:lnTo>
                <a:cubicBezTo>
                  <a:pt x="97206" y="42549"/>
                  <a:pt x="95630" y="33509"/>
                  <a:pt x="96791" y="23390"/>
                </a:cubicBezTo>
                <a:cubicBezTo>
                  <a:pt x="97953" y="13271"/>
                  <a:pt x="106661" y="8378"/>
                  <a:pt x="122918" y="8710"/>
                </a:cubicBezTo>
                <a:close/>
                <a:moveTo>
                  <a:pt x="3485001" y="747"/>
                </a:moveTo>
                <a:cubicBezTo>
                  <a:pt x="3488816" y="-248"/>
                  <a:pt x="3492797" y="-248"/>
                  <a:pt x="3496944" y="747"/>
                </a:cubicBezTo>
                <a:cubicBezTo>
                  <a:pt x="3500925" y="2074"/>
                  <a:pt x="3504326" y="4646"/>
                  <a:pt x="3507146" y="8461"/>
                </a:cubicBezTo>
                <a:cubicBezTo>
                  <a:pt x="3509966" y="12276"/>
                  <a:pt x="3511625" y="16672"/>
                  <a:pt x="3512122" y="21648"/>
                </a:cubicBezTo>
                <a:cubicBezTo>
                  <a:pt x="3512620" y="26625"/>
                  <a:pt x="3512039" y="36246"/>
                  <a:pt x="3510381" y="50512"/>
                </a:cubicBezTo>
                <a:lnTo>
                  <a:pt x="3506897" y="100774"/>
                </a:lnTo>
                <a:lnTo>
                  <a:pt x="3501921" y="126154"/>
                </a:lnTo>
                <a:lnTo>
                  <a:pt x="3632304" y="126154"/>
                </a:lnTo>
                <a:cubicBezTo>
                  <a:pt x="3627327" y="124495"/>
                  <a:pt x="3623595" y="122421"/>
                  <a:pt x="3621107" y="119933"/>
                </a:cubicBezTo>
                <a:cubicBezTo>
                  <a:pt x="3618618" y="117445"/>
                  <a:pt x="3621521" y="108073"/>
                  <a:pt x="3629815" y="91816"/>
                </a:cubicBezTo>
                <a:lnTo>
                  <a:pt x="3653205" y="42549"/>
                </a:lnTo>
                <a:cubicBezTo>
                  <a:pt x="3664484" y="24634"/>
                  <a:pt x="3674106" y="18580"/>
                  <a:pt x="3682068" y="24385"/>
                </a:cubicBezTo>
                <a:cubicBezTo>
                  <a:pt x="3690030" y="30191"/>
                  <a:pt x="3694675" y="35748"/>
                  <a:pt x="3696002" y="41056"/>
                </a:cubicBezTo>
                <a:cubicBezTo>
                  <a:pt x="3696666" y="44374"/>
                  <a:pt x="3693182" y="55488"/>
                  <a:pt x="3685551" y="74399"/>
                </a:cubicBezTo>
                <a:lnTo>
                  <a:pt x="3661167" y="128642"/>
                </a:lnTo>
                <a:lnTo>
                  <a:pt x="3819915" y="123665"/>
                </a:lnTo>
                <a:cubicBezTo>
                  <a:pt x="3846124" y="123002"/>
                  <a:pt x="3859229" y="131628"/>
                  <a:pt x="3859229" y="149543"/>
                </a:cubicBezTo>
                <a:cubicBezTo>
                  <a:pt x="3858898" y="154851"/>
                  <a:pt x="3854833" y="163311"/>
                  <a:pt x="3847037" y="174923"/>
                </a:cubicBezTo>
                <a:cubicBezTo>
                  <a:pt x="3839241" y="186534"/>
                  <a:pt x="3829288" y="205279"/>
                  <a:pt x="3817178" y="231157"/>
                </a:cubicBezTo>
                <a:cubicBezTo>
                  <a:pt x="3805069" y="257034"/>
                  <a:pt x="3796111" y="270056"/>
                  <a:pt x="3790305" y="270222"/>
                </a:cubicBezTo>
                <a:cubicBezTo>
                  <a:pt x="3784500" y="270387"/>
                  <a:pt x="3779440" y="268646"/>
                  <a:pt x="3775127" y="264996"/>
                </a:cubicBezTo>
                <a:cubicBezTo>
                  <a:pt x="3770815" y="262010"/>
                  <a:pt x="3767663" y="258942"/>
                  <a:pt x="3765672" y="255790"/>
                </a:cubicBezTo>
                <a:cubicBezTo>
                  <a:pt x="3763682" y="252638"/>
                  <a:pt x="3762603" y="249486"/>
                  <a:pt x="3762437" y="246335"/>
                </a:cubicBezTo>
                <a:cubicBezTo>
                  <a:pt x="3762271" y="243183"/>
                  <a:pt x="3763350" y="239285"/>
                  <a:pt x="3765672" y="234640"/>
                </a:cubicBezTo>
                <a:lnTo>
                  <a:pt x="3783587" y="204284"/>
                </a:lnTo>
                <a:lnTo>
                  <a:pt x="3804488" y="167458"/>
                </a:lnTo>
                <a:lnTo>
                  <a:pt x="3173973" y="175918"/>
                </a:lnTo>
                <a:lnTo>
                  <a:pt x="3166011" y="334667"/>
                </a:lnTo>
                <a:cubicBezTo>
                  <a:pt x="3165347" y="345283"/>
                  <a:pt x="3162445" y="352582"/>
                  <a:pt x="3157302" y="356563"/>
                </a:cubicBezTo>
                <a:cubicBezTo>
                  <a:pt x="3152160" y="360544"/>
                  <a:pt x="3146437" y="360876"/>
                  <a:pt x="3140133" y="357558"/>
                </a:cubicBezTo>
                <a:cubicBezTo>
                  <a:pt x="3133830" y="354240"/>
                  <a:pt x="3129600" y="350342"/>
                  <a:pt x="3127443" y="345863"/>
                </a:cubicBezTo>
                <a:cubicBezTo>
                  <a:pt x="3125287" y="341385"/>
                  <a:pt x="3124375" y="331515"/>
                  <a:pt x="3124706" y="316254"/>
                </a:cubicBezTo>
                <a:lnTo>
                  <a:pt x="3129683" y="172435"/>
                </a:lnTo>
                <a:cubicBezTo>
                  <a:pt x="3130015" y="157173"/>
                  <a:pt x="3130761" y="145147"/>
                  <a:pt x="3131922" y="136355"/>
                </a:cubicBezTo>
                <a:cubicBezTo>
                  <a:pt x="3133084" y="127564"/>
                  <a:pt x="3137396" y="117942"/>
                  <a:pt x="3144861" y="107492"/>
                </a:cubicBezTo>
                <a:cubicBezTo>
                  <a:pt x="3152326" y="97041"/>
                  <a:pt x="3157717" y="97124"/>
                  <a:pt x="3161034" y="107741"/>
                </a:cubicBezTo>
                <a:lnTo>
                  <a:pt x="3176461" y="134116"/>
                </a:lnTo>
                <a:lnTo>
                  <a:pt x="3304854" y="132125"/>
                </a:lnTo>
                <a:cubicBezTo>
                  <a:pt x="3299214" y="118523"/>
                  <a:pt x="3292330" y="103179"/>
                  <a:pt x="3284201" y="86093"/>
                </a:cubicBezTo>
                <a:cubicBezTo>
                  <a:pt x="3276073" y="69007"/>
                  <a:pt x="3273502" y="55654"/>
                  <a:pt x="3276488" y="46033"/>
                </a:cubicBezTo>
                <a:cubicBezTo>
                  <a:pt x="3277815" y="41388"/>
                  <a:pt x="3280469" y="36827"/>
                  <a:pt x="3284450" y="32348"/>
                </a:cubicBezTo>
                <a:cubicBezTo>
                  <a:pt x="3288431" y="27869"/>
                  <a:pt x="3293076" y="25464"/>
                  <a:pt x="3298384" y="25132"/>
                </a:cubicBezTo>
                <a:cubicBezTo>
                  <a:pt x="3303692" y="24800"/>
                  <a:pt x="3309996" y="32431"/>
                  <a:pt x="3317295" y="48023"/>
                </a:cubicBezTo>
                <a:lnTo>
                  <a:pt x="3332722" y="89328"/>
                </a:lnTo>
                <a:lnTo>
                  <a:pt x="3348646" y="132125"/>
                </a:lnTo>
                <a:lnTo>
                  <a:pt x="3467583" y="126154"/>
                </a:lnTo>
                <a:cubicBezTo>
                  <a:pt x="3463270" y="120514"/>
                  <a:pt x="3460616" y="116201"/>
                  <a:pt x="3459621" y="113215"/>
                </a:cubicBezTo>
                <a:lnTo>
                  <a:pt x="3466090" y="68427"/>
                </a:lnTo>
                <a:lnTo>
                  <a:pt x="3474053" y="6719"/>
                </a:lnTo>
                <a:cubicBezTo>
                  <a:pt x="3477536" y="3733"/>
                  <a:pt x="3481186" y="1743"/>
                  <a:pt x="3485001" y="7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800">
              <a:latin typeface="汉仪旗黑-55S" panose="00020600040101010101" charset="-122"/>
              <a:ea typeface="汉仪旗黑-55S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>
            <p:custDataLst>
              <p:tags r:id="rId1"/>
            </p:custDataLst>
          </p:nvPr>
        </p:nvSpPr>
        <p:spPr>
          <a:xfrm>
            <a:off x="4020458" y="6226629"/>
            <a:ext cx="1103085" cy="631371"/>
          </a:xfrm>
          <a:prstGeom prst="triangle">
            <a:avLst/>
          </a:prstGeom>
          <a:solidFill>
            <a:srgbClr val="9CBEF0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70000" lnSpcReduction="20000"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 smtClean="0">
              <a:solidFill>
                <a:srgbClr val="FFFFFF"/>
              </a:solidFill>
            </a:endParaRPr>
          </a:p>
        </p:txBody>
      </p:sp>
      <p:cxnSp>
        <p:nvCxnSpPr>
          <p:cNvPr id="6" name="直接连接符 5"/>
          <p:cNvCxnSpPr>
            <a:endCxn id="11" idx="4"/>
          </p:cNvCxnSpPr>
          <p:nvPr>
            <p:custDataLst>
              <p:tags r:id="rId2"/>
            </p:custDataLst>
          </p:nvPr>
        </p:nvCxnSpPr>
        <p:spPr>
          <a:xfrm flipH="1" flipV="1">
            <a:off x="4572000" y="2712145"/>
            <a:ext cx="2" cy="3514484"/>
          </a:xfrm>
          <a:prstGeom prst="line">
            <a:avLst/>
          </a:prstGeom>
          <a:ln w="19050">
            <a:solidFill>
              <a:srgbClr val="D9D9D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>
            <p:custDataLst>
              <p:tags r:id="rId3"/>
            </p:custDataLst>
          </p:nvPr>
        </p:nvSpPr>
        <p:spPr>
          <a:xfrm>
            <a:off x="4485368" y="2538881"/>
            <a:ext cx="173264" cy="173264"/>
          </a:xfrm>
          <a:prstGeom prst="ellipse">
            <a:avLst/>
          </a:prstGeom>
          <a:solidFill>
            <a:srgbClr val="D9D9D9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 smtClean="0">
              <a:solidFill>
                <a:srgbClr val="FFFFFF"/>
              </a:solidFill>
            </a:endParaRPr>
          </a:p>
        </p:txBody>
      </p:sp>
      <p:sp>
        <p:nvSpPr>
          <p:cNvPr id="13" name="椭圆 12"/>
          <p:cNvSpPr/>
          <p:nvPr>
            <p:custDataLst>
              <p:tags r:id="rId4"/>
            </p:custDataLst>
          </p:nvPr>
        </p:nvSpPr>
        <p:spPr>
          <a:xfrm>
            <a:off x="4485368" y="4326921"/>
            <a:ext cx="173264" cy="173264"/>
          </a:xfrm>
          <a:prstGeom prst="ellipse">
            <a:avLst/>
          </a:prstGeom>
          <a:solidFill>
            <a:srgbClr val="D9D9D9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 smtClean="0">
              <a:solidFill>
                <a:srgbClr val="FFFFFF"/>
              </a:solidFill>
            </a:endParaRPr>
          </a:p>
        </p:txBody>
      </p:sp>
      <p:grpSp>
        <p:nvGrpSpPr>
          <p:cNvPr id="39" name="组合 38"/>
          <p:cNvGrpSpPr/>
          <p:nvPr>
            <p:custDataLst>
              <p:tags r:id="rId5"/>
            </p:custDataLst>
          </p:nvPr>
        </p:nvGrpSpPr>
        <p:grpSpPr>
          <a:xfrm>
            <a:off x="941044" y="2262551"/>
            <a:ext cx="3542508" cy="745218"/>
            <a:chOff x="941044" y="4414056"/>
            <a:chExt cx="3542508" cy="745218"/>
          </a:xfrm>
        </p:grpSpPr>
        <p:sp>
          <p:nvSpPr>
            <p:cNvPr id="26" name="任意多边形 25"/>
            <p:cNvSpPr/>
            <p:nvPr>
              <p:custDataLst>
                <p:tags r:id="rId6"/>
              </p:custDataLst>
            </p:nvPr>
          </p:nvSpPr>
          <p:spPr>
            <a:xfrm>
              <a:off x="3810676" y="4414056"/>
              <a:ext cx="672876" cy="745218"/>
            </a:xfrm>
            <a:custGeom>
              <a:avLst/>
              <a:gdLst>
                <a:gd name="connsiteX0" fmla="*/ 0 w 672876"/>
                <a:gd name="connsiteY0" fmla="*/ 0 h 457200"/>
                <a:gd name="connsiteX1" fmla="*/ 444276 w 672876"/>
                <a:gd name="connsiteY1" fmla="*/ 0 h 457200"/>
                <a:gd name="connsiteX2" fmla="*/ 672876 w 672876"/>
                <a:gd name="connsiteY2" fmla="*/ 228600 h 457200"/>
                <a:gd name="connsiteX3" fmla="*/ 444276 w 672876"/>
                <a:gd name="connsiteY3" fmla="*/ 457200 h 457200"/>
                <a:gd name="connsiteX4" fmla="*/ 0 w 672876"/>
                <a:gd name="connsiteY4" fmla="*/ 457200 h 457200"/>
                <a:gd name="connsiteX5" fmla="*/ 228600 w 672876"/>
                <a:gd name="connsiteY5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2876" h="457200">
                  <a:moveTo>
                    <a:pt x="0" y="0"/>
                  </a:moveTo>
                  <a:lnTo>
                    <a:pt x="444276" y="0"/>
                  </a:lnTo>
                  <a:lnTo>
                    <a:pt x="672876" y="228600"/>
                  </a:lnTo>
                  <a:lnTo>
                    <a:pt x="444276" y="457200"/>
                  </a:lnTo>
                  <a:lnTo>
                    <a:pt x="0" y="457200"/>
                  </a:lnTo>
                  <a:lnTo>
                    <a:pt x="228600" y="228600"/>
                  </a:lnTo>
                  <a:close/>
                </a:path>
              </a:pathLst>
            </a:custGeom>
            <a:solidFill>
              <a:srgbClr val="FC6204"/>
            </a:solidFill>
          </p:spPr>
          <p:txBody>
            <a:bodyPr rot="0" spcFirstLastPara="0" vertOverflow="overflow" horzOverflow="overflow" vert="horz" wrap="square" lIns="72000" tIns="0" rIns="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FFFFF"/>
                  </a:solidFill>
                </a:rPr>
                <a:t>1</a:t>
              </a:r>
              <a:endParaRPr lang="zh-CN" altLang="en-US" sz="2000" b="1" dirty="0" err="1" smtClean="0">
                <a:solidFill>
                  <a:srgbClr val="FFFFFF"/>
                </a:solidFill>
              </a:endParaRPr>
            </a:p>
          </p:txBody>
        </p:sp>
        <p:sp>
          <p:nvSpPr>
            <p:cNvPr id="27" name="任意多边形 26"/>
            <p:cNvSpPr/>
            <p:nvPr>
              <p:custDataLst>
                <p:tags r:id="rId7"/>
              </p:custDataLst>
            </p:nvPr>
          </p:nvSpPr>
          <p:spPr>
            <a:xfrm>
              <a:off x="941044" y="4414056"/>
              <a:ext cx="2974643" cy="745218"/>
            </a:xfrm>
            <a:custGeom>
              <a:avLst/>
              <a:gdLst>
                <a:gd name="connsiteX0" fmla="*/ 0 w 2974643"/>
                <a:gd name="connsiteY0" fmla="*/ 0 h 457200"/>
                <a:gd name="connsiteX1" fmla="*/ 2746043 w 2974643"/>
                <a:gd name="connsiteY1" fmla="*/ 0 h 457200"/>
                <a:gd name="connsiteX2" fmla="*/ 2974643 w 2974643"/>
                <a:gd name="connsiteY2" fmla="*/ 228600 h 457200"/>
                <a:gd name="connsiteX3" fmla="*/ 2746043 w 2974643"/>
                <a:gd name="connsiteY3" fmla="*/ 457200 h 457200"/>
                <a:gd name="connsiteX4" fmla="*/ 0 w 2974643"/>
                <a:gd name="connsiteY4" fmla="*/ 457200 h 457200"/>
                <a:gd name="connsiteX5" fmla="*/ 228600 w 2974643"/>
                <a:gd name="connsiteY5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4643" h="457200">
                  <a:moveTo>
                    <a:pt x="0" y="0"/>
                  </a:moveTo>
                  <a:lnTo>
                    <a:pt x="2746043" y="0"/>
                  </a:lnTo>
                  <a:lnTo>
                    <a:pt x="2974643" y="228600"/>
                  </a:lnTo>
                  <a:lnTo>
                    <a:pt x="2746043" y="457200"/>
                  </a:lnTo>
                  <a:lnTo>
                    <a:pt x="0" y="457200"/>
                  </a:lnTo>
                  <a:lnTo>
                    <a:pt x="228600" y="228600"/>
                  </a:lnTo>
                  <a:close/>
                </a:path>
              </a:pathLst>
            </a:custGeom>
            <a:solidFill>
              <a:srgbClr val="FF9900"/>
            </a:solidFill>
          </p:spPr>
          <p:txBody>
  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zh-CN" altLang="en-US" sz="2400" dirty="0" err="1" smtClean="0">
                  <a:solidFill>
                    <a:srgbClr val="FFFFFF"/>
                  </a:solidFill>
                  <a:latin typeface="黑体" panose="02010600030101010101" charset="-122"/>
                  <a:ea typeface="黑体" panose="02010600030101010101" charset="-122"/>
                </a:rPr>
                <a:t>求职面试礼仪</a:t>
              </a:r>
              <a:endParaRPr lang="zh-CN" altLang="en-US" sz="2400" dirty="0" err="1" smtClean="0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42" name="组合 41"/>
          <p:cNvGrpSpPr/>
          <p:nvPr>
            <p:custDataLst>
              <p:tags r:id="rId8"/>
            </p:custDataLst>
          </p:nvPr>
        </p:nvGrpSpPr>
        <p:grpSpPr>
          <a:xfrm>
            <a:off x="4658632" y="4036273"/>
            <a:ext cx="3542508" cy="745218"/>
            <a:chOff x="4658632" y="5131346"/>
            <a:chExt cx="3542508" cy="745218"/>
          </a:xfrm>
        </p:grpSpPr>
        <p:sp>
          <p:nvSpPr>
            <p:cNvPr id="35" name="任意多边形 34"/>
            <p:cNvSpPr/>
            <p:nvPr>
              <p:custDataLst>
                <p:tags r:id="rId9"/>
              </p:custDataLst>
            </p:nvPr>
          </p:nvSpPr>
          <p:spPr>
            <a:xfrm flipH="1">
              <a:off x="4658632" y="5131346"/>
              <a:ext cx="672876" cy="745218"/>
            </a:xfrm>
            <a:custGeom>
              <a:avLst/>
              <a:gdLst>
                <a:gd name="connsiteX0" fmla="*/ 0 w 672876"/>
                <a:gd name="connsiteY0" fmla="*/ 0 h 457200"/>
                <a:gd name="connsiteX1" fmla="*/ 444276 w 672876"/>
                <a:gd name="connsiteY1" fmla="*/ 0 h 457200"/>
                <a:gd name="connsiteX2" fmla="*/ 672876 w 672876"/>
                <a:gd name="connsiteY2" fmla="*/ 228600 h 457200"/>
                <a:gd name="connsiteX3" fmla="*/ 444276 w 672876"/>
                <a:gd name="connsiteY3" fmla="*/ 457200 h 457200"/>
                <a:gd name="connsiteX4" fmla="*/ 0 w 672876"/>
                <a:gd name="connsiteY4" fmla="*/ 457200 h 457200"/>
                <a:gd name="connsiteX5" fmla="*/ 228600 w 672876"/>
                <a:gd name="connsiteY5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2876" h="457200">
                  <a:moveTo>
                    <a:pt x="0" y="0"/>
                  </a:moveTo>
                  <a:lnTo>
                    <a:pt x="444276" y="0"/>
                  </a:lnTo>
                  <a:lnTo>
                    <a:pt x="672876" y="228600"/>
                  </a:lnTo>
                  <a:lnTo>
                    <a:pt x="444276" y="457200"/>
                  </a:lnTo>
                  <a:lnTo>
                    <a:pt x="0" y="457200"/>
                  </a:lnTo>
                  <a:lnTo>
                    <a:pt x="228600" y="228600"/>
                  </a:lnTo>
                  <a:close/>
                </a:path>
              </a:pathLst>
            </a:custGeom>
            <a:solidFill>
              <a:schemeClr val="accent1"/>
            </a:solidFill>
          </p:spPr>
          <p:txBody>
            <a:bodyPr rot="0" spcFirstLastPara="0" vertOverflow="overflow" horzOverflow="overflow" vert="horz" wrap="square" lIns="0" tIns="0" rIns="7200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sz="2000" b="1" dirty="0" smtClean="0">
                  <a:solidFill>
                    <a:srgbClr val="FFFFFF"/>
                  </a:solidFill>
                </a:rPr>
                <a:t>2</a:t>
              </a:r>
              <a:endParaRPr lang="en-US" sz="2000" b="1" dirty="0" err="1" smtClean="0">
                <a:solidFill>
                  <a:srgbClr val="FFFFFF"/>
                </a:solidFill>
              </a:endParaRPr>
            </a:p>
          </p:txBody>
        </p:sp>
        <p:sp>
          <p:nvSpPr>
            <p:cNvPr id="36" name="任意多边形 35"/>
            <p:cNvSpPr/>
            <p:nvPr>
              <p:custDataLst>
                <p:tags r:id="rId10"/>
              </p:custDataLst>
            </p:nvPr>
          </p:nvSpPr>
          <p:spPr>
            <a:xfrm flipH="1">
              <a:off x="5226497" y="5131346"/>
              <a:ext cx="2974643" cy="745218"/>
            </a:xfrm>
            <a:custGeom>
              <a:avLst/>
              <a:gdLst>
                <a:gd name="connsiteX0" fmla="*/ 0 w 2974643"/>
                <a:gd name="connsiteY0" fmla="*/ 0 h 457200"/>
                <a:gd name="connsiteX1" fmla="*/ 2746043 w 2974643"/>
                <a:gd name="connsiteY1" fmla="*/ 0 h 457200"/>
                <a:gd name="connsiteX2" fmla="*/ 2974643 w 2974643"/>
                <a:gd name="connsiteY2" fmla="*/ 228600 h 457200"/>
                <a:gd name="connsiteX3" fmla="*/ 2746043 w 2974643"/>
                <a:gd name="connsiteY3" fmla="*/ 457200 h 457200"/>
                <a:gd name="connsiteX4" fmla="*/ 0 w 2974643"/>
                <a:gd name="connsiteY4" fmla="*/ 457200 h 457200"/>
                <a:gd name="connsiteX5" fmla="*/ 228600 w 2974643"/>
                <a:gd name="connsiteY5" fmla="*/ 2286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4643" h="457200">
                  <a:moveTo>
                    <a:pt x="0" y="0"/>
                  </a:moveTo>
                  <a:lnTo>
                    <a:pt x="2746043" y="0"/>
                  </a:lnTo>
                  <a:lnTo>
                    <a:pt x="2974643" y="228600"/>
                  </a:lnTo>
                  <a:lnTo>
                    <a:pt x="2746043" y="457200"/>
                  </a:lnTo>
                  <a:lnTo>
                    <a:pt x="0" y="457200"/>
                  </a:lnTo>
                  <a:lnTo>
                    <a:pt x="228600" y="228600"/>
                  </a:lnTo>
                  <a:close/>
                </a:path>
              </a:pathLst>
            </a:custGeom>
            <a:solidFill>
              <a:srgbClr val="48B0F0"/>
            </a:solidFill>
          </p:spPr>
          <p:txBody>
            <a:bodyPr rot="0" spcFirstLastPara="0" vertOverflow="overflow" horzOverflow="overflow" vert="horz" wrap="square" lIns="90000" tIns="45720" rIns="21600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zh-CN" altLang="en-US" sz="2000" dirty="0" err="1" smtClean="0">
                  <a:solidFill>
                    <a:srgbClr val="FFFFFF"/>
                  </a:solidFill>
                  <a:latin typeface="黑体" panose="02010600030101010101" charset="-122"/>
                  <a:ea typeface="黑体" panose="02010600030101010101" charset="-122"/>
                </a:rPr>
                <a:t>公司礼仪</a:t>
              </a:r>
              <a:endParaRPr lang="zh-CN" altLang="en-US" sz="2000" dirty="0" err="1" smtClean="0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sp>
        <p:nvSpPr>
          <p:cNvPr id="52" name="文本框 51"/>
          <p:cNvSpPr txBox="1"/>
          <p:nvPr>
            <p:custDataLst>
              <p:tags r:id="rId11"/>
            </p:custDataLst>
          </p:nvPr>
        </p:nvSpPr>
        <p:spPr>
          <a:xfrm>
            <a:off x="1065530" y="362585"/>
            <a:ext cx="5084445" cy="5778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3600" dirty="0">
                <a:solidFill>
                  <a:srgbClr val="00B0F0"/>
                </a:solidFill>
                <a:latin typeface="黑体" panose="02010600030101010101" charset="-122"/>
                <a:ea typeface="黑体" panose="02010600030101010101" charset="-122"/>
                <a:cs typeface="+mj-cs"/>
                <a:sym typeface="Arial" panose="020B0604020202020204" pitchFamily="34" charset="0"/>
              </a:rPr>
              <a:t>第九章 职场礼义</a:t>
            </a:r>
            <a:endParaRPr lang="zh-CN" altLang="en-US" sz="3600" dirty="0">
              <a:solidFill>
                <a:srgbClr val="00B0F0"/>
              </a:solidFill>
              <a:latin typeface="黑体" panose="02010600030101010101" charset="-122"/>
              <a:ea typeface="黑体" panose="02010600030101010101" charset="-122"/>
              <a:cs typeface="+mj-cs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求职面试礼仪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591310"/>
            <a:ext cx="6687185" cy="34150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尽力设法找寻所欲谋求行业的资料，了解你要面试单位的大致发展情况，以便达到知己知彼。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检查自己是否具有必备的条件。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倘若你获得面试的通知，而你所谋求的工作需要某种特殊的知识或技能，最好事先温习这方面的知识，练习有关的技能。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对你要面试的场所和时间一定要了然于胸，并在约定的时间5 至10 分钟前到达，切不可迟到。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衣着要整洁得体，避免穿太亮或花色的衣服、紧身衣裤或牛仔装。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求职面试的准备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求职面试礼仪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591310"/>
            <a:ext cx="6687185" cy="34150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 注意把指甲修剪整齐、干净，头发梳洗干净整齐。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 如果可能的话，获得主试者或约谈者的姓名，并且要能正确说出他们的姓氏。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 若是见报纸广告而前往应试，须检查所携带的资料文件等是否齐全。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 携带毕业证书、推荐函等文件以便主试人查阅，并注意把这些文件有条不紊地折叠起来，以免临场慌乱，给主试者留下不好的印象。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 尽量避免和父母、朋友及其他亲戚同去面试，以免给主试者留下一种信心不足、缺乏独立行事能力的不良印象。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求职面试的准备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>
            <p:custDataLst>
              <p:tags r:id="rId1"/>
            </p:custDataLst>
          </p:nvPr>
        </p:nvGrpSpPr>
        <p:grpSpPr>
          <a:xfrm>
            <a:off x="946513" y="2532968"/>
            <a:ext cx="6249307" cy="449944"/>
            <a:chOff x="1726293" y="1713818"/>
            <a:chExt cx="6249307" cy="449944"/>
          </a:xfrm>
        </p:grpSpPr>
        <p:sp>
          <p:nvSpPr>
            <p:cNvPr id="50" name="任意多边形 49"/>
            <p:cNvSpPr/>
            <p:nvPr>
              <p:custDataLst>
                <p:tags r:id="rId2"/>
              </p:custDataLst>
            </p:nvPr>
          </p:nvSpPr>
          <p:spPr>
            <a:xfrm>
              <a:off x="1726293" y="1713818"/>
              <a:ext cx="2286028" cy="449944"/>
            </a:xfrm>
            <a:custGeom>
              <a:avLst/>
              <a:gdLst>
                <a:gd name="connsiteX0" fmla="*/ 0 w 2286028"/>
                <a:gd name="connsiteY0" fmla="*/ 0 h 449944"/>
                <a:gd name="connsiteX1" fmla="*/ 2061028 w 2286028"/>
                <a:gd name="connsiteY1" fmla="*/ 0 h 449944"/>
                <a:gd name="connsiteX2" fmla="*/ 2286028 w 2286028"/>
                <a:gd name="connsiteY2" fmla="*/ 224972 h 449944"/>
                <a:gd name="connsiteX3" fmla="*/ 2061028 w 2286028"/>
                <a:gd name="connsiteY3" fmla="*/ 449944 h 449944"/>
                <a:gd name="connsiteX4" fmla="*/ 2061018 w 2286028"/>
                <a:gd name="connsiteY4" fmla="*/ 449943 h 449944"/>
                <a:gd name="connsiteX5" fmla="*/ 0 w 2286028"/>
                <a:gd name="connsiteY5" fmla="*/ 449943 h 449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6028" h="449944">
                  <a:moveTo>
                    <a:pt x="0" y="0"/>
                  </a:moveTo>
                  <a:lnTo>
                    <a:pt x="2061028" y="0"/>
                  </a:lnTo>
                  <a:cubicBezTo>
                    <a:pt x="2185292" y="0"/>
                    <a:pt x="2286028" y="100723"/>
                    <a:pt x="2286028" y="224972"/>
                  </a:cubicBezTo>
                  <a:cubicBezTo>
                    <a:pt x="2286028" y="349221"/>
                    <a:pt x="2185292" y="449944"/>
                    <a:pt x="2061028" y="449944"/>
                  </a:cubicBezTo>
                  <a:lnTo>
                    <a:pt x="2061018" y="449943"/>
                  </a:lnTo>
                  <a:lnTo>
                    <a:pt x="0" y="449943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公文包</a:t>
              </a:r>
              <a:endPara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52" name="任意多边形 51"/>
            <p:cNvSpPr/>
            <p:nvPr>
              <p:custDataLst>
                <p:tags r:id="rId3"/>
              </p:custDataLst>
            </p:nvPr>
          </p:nvSpPr>
          <p:spPr>
            <a:xfrm>
              <a:off x="3588292" y="1748858"/>
              <a:ext cx="379914" cy="379866"/>
            </a:xfrm>
            <a:custGeom>
              <a:avLst/>
              <a:gdLst>
                <a:gd name="connsiteX0" fmla="*/ 162177 w 379914"/>
                <a:gd name="connsiteY0" fmla="*/ 97631 h 379866"/>
                <a:gd name="connsiteX1" fmla="*/ 219804 w 379914"/>
                <a:gd name="connsiteY1" fmla="*/ 189932 h 379866"/>
                <a:gd name="connsiteX2" fmla="*/ 162177 w 379914"/>
                <a:gd name="connsiteY2" fmla="*/ 282233 h 379866"/>
                <a:gd name="connsiteX3" fmla="*/ 198210 w 379914"/>
                <a:gd name="connsiteY3" fmla="*/ 282233 h 379866"/>
                <a:gd name="connsiteX4" fmla="*/ 255837 w 379914"/>
                <a:gd name="connsiteY4" fmla="*/ 189932 h 379866"/>
                <a:gd name="connsiteX5" fmla="*/ 198210 w 379914"/>
                <a:gd name="connsiteY5" fmla="*/ 97631 h 379866"/>
                <a:gd name="connsiteX6" fmla="*/ 189957 w 379914"/>
                <a:gd name="connsiteY6" fmla="*/ 0 h 379866"/>
                <a:gd name="connsiteX7" fmla="*/ 379914 w 379914"/>
                <a:gd name="connsiteY7" fmla="*/ 189933 h 379866"/>
                <a:gd name="connsiteX8" fmla="*/ 189957 w 379914"/>
                <a:gd name="connsiteY8" fmla="*/ 379866 h 379866"/>
                <a:gd name="connsiteX9" fmla="*/ 0 w 379914"/>
                <a:gd name="connsiteY9" fmla="*/ 189933 h 379866"/>
                <a:gd name="connsiteX10" fmla="*/ 189957 w 379914"/>
                <a:gd name="connsiteY10" fmla="*/ 0 h 37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9914" h="379866">
                  <a:moveTo>
                    <a:pt x="162177" y="97631"/>
                  </a:moveTo>
                  <a:lnTo>
                    <a:pt x="219804" y="189932"/>
                  </a:lnTo>
                  <a:lnTo>
                    <a:pt x="162177" y="282233"/>
                  </a:lnTo>
                  <a:lnTo>
                    <a:pt x="198210" y="282233"/>
                  </a:lnTo>
                  <a:lnTo>
                    <a:pt x="255837" y="189932"/>
                  </a:lnTo>
                  <a:lnTo>
                    <a:pt x="198210" y="97631"/>
                  </a:lnTo>
                  <a:close/>
                  <a:moveTo>
                    <a:pt x="189957" y="0"/>
                  </a:moveTo>
                  <a:cubicBezTo>
                    <a:pt x="294867" y="0"/>
                    <a:pt x="379914" y="85036"/>
                    <a:pt x="379914" y="189933"/>
                  </a:cubicBezTo>
                  <a:cubicBezTo>
                    <a:pt x="379914" y="294830"/>
                    <a:pt x="294867" y="379866"/>
                    <a:pt x="189957" y="379866"/>
                  </a:cubicBezTo>
                  <a:cubicBezTo>
                    <a:pt x="85047" y="379866"/>
                    <a:pt x="0" y="294830"/>
                    <a:pt x="0" y="189933"/>
                  </a:cubicBezTo>
                  <a:cubicBezTo>
                    <a:pt x="0" y="85036"/>
                    <a:pt x="85047" y="0"/>
                    <a:pt x="1899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53" name="矩形 52"/>
            <p:cNvSpPr/>
            <p:nvPr>
              <p:custDataLst>
                <p:tags r:id="rId4"/>
              </p:custDataLst>
            </p:nvPr>
          </p:nvSpPr>
          <p:spPr>
            <a:xfrm>
              <a:off x="4248678" y="1713818"/>
              <a:ext cx="3726922" cy="449944"/>
            </a:xfrm>
            <a:prstGeom prst="rect">
              <a:avLst/>
            </a:prstGeom>
          </p:spPr>
          <p:txBody>
            <a:bodyPr wrap="square" anchor="ctr" anchorCtr="0"/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看上去大方典雅，大小应以可平整地放下A4 纸大小的文件为宜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5"/>
            </p:custDataLst>
          </p:nvPr>
        </p:nvGrpSpPr>
        <p:grpSpPr>
          <a:xfrm>
            <a:off x="946513" y="3815707"/>
            <a:ext cx="6249307" cy="449944"/>
            <a:chOff x="1726293" y="2683252"/>
            <a:chExt cx="6249307" cy="449944"/>
          </a:xfrm>
        </p:grpSpPr>
        <p:sp>
          <p:nvSpPr>
            <p:cNvPr id="60" name="任意多边形 59"/>
            <p:cNvSpPr/>
            <p:nvPr>
              <p:custDataLst>
                <p:tags r:id="rId6"/>
              </p:custDataLst>
            </p:nvPr>
          </p:nvSpPr>
          <p:spPr>
            <a:xfrm>
              <a:off x="1726293" y="2683252"/>
              <a:ext cx="2286028" cy="449944"/>
            </a:xfrm>
            <a:custGeom>
              <a:avLst/>
              <a:gdLst>
                <a:gd name="connsiteX0" fmla="*/ 0 w 2286028"/>
                <a:gd name="connsiteY0" fmla="*/ 0 h 449944"/>
                <a:gd name="connsiteX1" fmla="*/ 2061028 w 2286028"/>
                <a:gd name="connsiteY1" fmla="*/ 0 h 449944"/>
                <a:gd name="connsiteX2" fmla="*/ 2286028 w 2286028"/>
                <a:gd name="connsiteY2" fmla="*/ 224972 h 449944"/>
                <a:gd name="connsiteX3" fmla="*/ 2061028 w 2286028"/>
                <a:gd name="connsiteY3" fmla="*/ 449944 h 449944"/>
                <a:gd name="connsiteX4" fmla="*/ 2061018 w 2286028"/>
                <a:gd name="connsiteY4" fmla="*/ 449943 h 449944"/>
                <a:gd name="connsiteX5" fmla="*/ 0 w 2286028"/>
                <a:gd name="connsiteY5" fmla="*/ 449943 h 449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6028" h="449944">
                  <a:moveTo>
                    <a:pt x="0" y="0"/>
                  </a:moveTo>
                  <a:lnTo>
                    <a:pt x="2061028" y="0"/>
                  </a:lnTo>
                  <a:cubicBezTo>
                    <a:pt x="2185292" y="0"/>
                    <a:pt x="2286028" y="100723"/>
                    <a:pt x="2286028" y="224972"/>
                  </a:cubicBezTo>
                  <a:cubicBezTo>
                    <a:pt x="2286028" y="349221"/>
                    <a:pt x="2185292" y="449944"/>
                    <a:pt x="2061028" y="449944"/>
                  </a:cubicBezTo>
                  <a:lnTo>
                    <a:pt x="2061018" y="449943"/>
                  </a:lnTo>
                  <a:lnTo>
                    <a:pt x="0" y="449943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笔记本</a:t>
              </a:r>
              <a:endPara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1" name="任意多边形 60"/>
            <p:cNvSpPr/>
            <p:nvPr>
              <p:custDataLst>
                <p:tags r:id="rId7"/>
              </p:custDataLst>
            </p:nvPr>
          </p:nvSpPr>
          <p:spPr>
            <a:xfrm>
              <a:off x="3588292" y="2718292"/>
              <a:ext cx="379914" cy="379866"/>
            </a:xfrm>
            <a:custGeom>
              <a:avLst/>
              <a:gdLst>
                <a:gd name="connsiteX0" fmla="*/ 162177 w 379914"/>
                <a:gd name="connsiteY0" fmla="*/ 97631 h 379866"/>
                <a:gd name="connsiteX1" fmla="*/ 219804 w 379914"/>
                <a:gd name="connsiteY1" fmla="*/ 189932 h 379866"/>
                <a:gd name="connsiteX2" fmla="*/ 162177 w 379914"/>
                <a:gd name="connsiteY2" fmla="*/ 282233 h 379866"/>
                <a:gd name="connsiteX3" fmla="*/ 198210 w 379914"/>
                <a:gd name="connsiteY3" fmla="*/ 282233 h 379866"/>
                <a:gd name="connsiteX4" fmla="*/ 255837 w 379914"/>
                <a:gd name="connsiteY4" fmla="*/ 189932 h 379866"/>
                <a:gd name="connsiteX5" fmla="*/ 198210 w 379914"/>
                <a:gd name="connsiteY5" fmla="*/ 97631 h 379866"/>
                <a:gd name="connsiteX6" fmla="*/ 189957 w 379914"/>
                <a:gd name="connsiteY6" fmla="*/ 0 h 379866"/>
                <a:gd name="connsiteX7" fmla="*/ 379914 w 379914"/>
                <a:gd name="connsiteY7" fmla="*/ 189933 h 379866"/>
                <a:gd name="connsiteX8" fmla="*/ 189957 w 379914"/>
                <a:gd name="connsiteY8" fmla="*/ 379866 h 379866"/>
                <a:gd name="connsiteX9" fmla="*/ 0 w 379914"/>
                <a:gd name="connsiteY9" fmla="*/ 189933 h 379866"/>
                <a:gd name="connsiteX10" fmla="*/ 189957 w 379914"/>
                <a:gd name="connsiteY10" fmla="*/ 0 h 37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9914" h="379866">
                  <a:moveTo>
                    <a:pt x="162177" y="97631"/>
                  </a:moveTo>
                  <a:lnTo>
                    <a:pt x="219804" y="189932"/>
                  </a:lnTo>
                  <a:lnTo>
                    <a:pt x="162177" y="282233"/>
                  </a:lnTo>
                  <a:lnTo>
                    <a:pt x="198210" y="282233"/>
                  </a:lnTo>
                  <a:lnTo>
                    <a:pt x="255837" y="189932"/>
                  </a:lnTo>
                  <a:lnTo>
                    <a:pt x="198210" y="97631"/>
                  </a:lnTo>
                  <a:close/>
                  <a:moveTo>
                    <a:pt x="189957" y="0"/>
                  </a:moveTo>
                  <a:cubicBezTo>
                    <a:pt x="294867" y="0"/>
                    <a:pt x="379914" y="85036"/>
                    <a:pt x="379914" y="189933"/>
                  </a:cubicBezTo>
                  <a:cubicBezTo>
                    <a:pt x="379914" y="294830"/>
                    <a:pt x="294867" y="379866"/>
                    <a:pt x="189957" y="379866"/>
                  </a:cubicBezTo>
                  <a:cubicBezTo>
                    <a:pt x="85047" y="379866"/>
                    <a:pt x="0" y="294830"/>
                    <a:pt x="0" y="189933"/>
                  </a:cubicBezTo>
                  <a:cubicBezTo>
                    <a:pt x="0" y="85036"/>
                    <a:pt x="85047" y="0"/>
                    <a:pt x="1899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62" name="矩形 61"/>
            <p:cNvSpPr/>
            <p:nvPr>
              <p:custDataLst>
                <p:tags r:id="rId8"/>
              </p:custDataLst>
            </p:nvPr>
          </p:nvSpPr>
          <p:spPr>
            <a:xfrm>
              <a:off x="4248678" y="2683252"/>
              <a:ext cx="3726922" cy="449944"/>
            </a:xfrm>
            <a:prstGeom prst="rect">
              <a:avLst/>
            </a:prstGeom>
          </p:spPr>
          <p:txBody>
            <a:bodyPr wrap="square" anchor="ctr" anchorCtr="0"/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里面应记录有参加过求职面试的时间，各公司名字、地址、联系人和联系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方法，面试过程的简单记录、跟进记录等。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求职面试礼仪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面试中的礼仪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62225" y="1807210"/>
            <a:ext cx="22428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1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.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见面前的物件准备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>
            <p:custDataLst>
              <p:tags r:id="rId1"/>
            </p:custDataLst>
          </p:nvPr>
        </p:nvGrpSpPr>
        <p:grpSpPr>
          <a:xfrm>
            <a:off x="981941" y="1961032"/>
            <a:ext cx="4304447" cy="702004"/>
            <a:chOff x="778261" y="1282700"/>
            <a:chExt cx="5139553" cy="838200"/>
          </a:xfrm>
        </p:grpSpPr>
        <p:sp>
          <p:nvSpPr>
            <p:cNvPr id="16" name="任意多边形 15"/>
            <p:cNvSpPr/>
            <p:nvPr>
              <p:custDataLst>
                <p:tags r:id="rId2"/>
              </p:custDataLst>
            </p:nvPr>
          </p:nvSpPr>
          <p:spPr>
            <a:xfrm flipV="1">
              <a:off x="1004195" y="1904562"/>
              <a:ext cx="360595" cy="171387"/>
            </a:xfrm>
            <a:custGeom>
              <a:avLst/>
              <a:gdLst>
                <a:gd name="connsiteX0" fmla="*/ 0 w 471311"/>
                <a:gd name="connsiteY0" fmla="*/ 224008 h 224008"/>
                <a:gd name="connsiteX1" fmla="*/ 337520 w 471311"/>
                <a:gd name="connsiteY1" fmla="*/ 224008 h 224008"/>
                <a:gd name="connsiteX2" fmla="*/ 471311 w 471311"/>
                <a:gd name="connsiteY2" fmla="*/ 0 h 2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311" h="224008">
                  <a:moveTo>
                    <a:pt x="0" y="224008"/>
                  </a:moveTo>
                  <a:lnTo>
                    <a:pt x="337520" y="224008"/>
                  </a:lnTo>
                  <a:lnTo>
                    <a:pt x="471311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14" name="任意多边形 13"/>
            <p:cNvSpPr/>
            <p:nvPr>
              <p:custDataLst>
                <p:tags r:id="rId3"/>
              </p:custDataLst>
            </p:nvPr>
          </p:nvSpPr>
          <p:spPr>
            <a:xfrm>
              <a:off x="1155456" y="2004568"/>
              <a:ext cx="209334" cy="116332"/>
            </a:xfrm>
            <a:custGeom>
              <a:avLst/>
              <a:gdLst>
                <a:gd name="connsiteX0" fmla="*/ 74719 w 273607"/>
                <a:gd name="connsiteY0" fmla="*/ 0 h 152050"/>
                <a:gd name="connsiteX1" fmla="*/ 273607 w 273607"/>
                <a:gd name="connsiteY1" fmla="*/ 94529 h 152050"/>
                <a:gd name="connsiteX2" fmla="*/ 0 w 273607"/>
                <a:gd name="connsiteY2" fmla="*/ 152050 h 15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07" h="152050">
                  <a:moveTo>
                    <a:pt x="74719" y="0"/>
                  </a:moveTo>
                  <a:lnTo>
                    <a:pt x="273607" y="94529"/>
                  </a:lnTo>
                  <a:lnTo>
                    <a:pt x="0" y="1520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19" name="任意多边形 18"/>
            <p:cNvSpPr/>
            <p:nvPr>
              <p:custDataLst>
                <p:tags r:id="rId4"/>
              </p:custDataLst>
            </p:nvPr>
          </p:nvSpPr>
          <p:spPr>
            <a:xfrm flipH="1" flipV="1">
              <a:off x="5331146" y="1904562"/>
              <a:ext cx="360595" cy="171387"/>
            </a:xfrm>
            <a:custGeom>
              <a:avLst/>
              <a:gdLst>
                <a:gd name="connsiteX0" fmla="*/ 0 w 471311"/>
                <a:gd name="connsiteY0" fmla="*/ 224008 h 224008"/>
                <a:gd name="connsiteX1" fmla="*/ 337520 w 471311"/>
                <a:gd name="connsiteY1" fmla="*/ 224008 h 224008"/>
                <a:gd name="connsiteX2" fmla="*/ 471311 w 471311"/>
                <a:gd name="connsiteY2" fmla="*/ 0 h 2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311" h="224008">
                  <a:moveTo>
                    <a:pt x="0" y="224008"/>
                  </a:moveTo>
                  <a:lnTo>
                    <a:pt x="337520" y="224008"/>
                  </a:lnTo>
                  <a:lnTo>
                    <a:pt x="471311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20" name="任意多边形 19"/>
            <p:cNvSpPr/>
            <p:nvPr>
              <p:custDataLst>
                <p:tags r:id="rId5"/>
              </p:custDataLst>
            </p:nvPr>
          </p:nvSpPr>
          <p:spPr>
            <a:xfrm flipH="1">
              <a:off x="5331146" y="2004568"/>
              <a:ext cx="209334" cy="116332"/>
            </a:xfrm>
            <a:custGeom>
              <a:avLst/>
              <a:gdLst>
                <a:gd name="connsiteX0" fmla="*/ 74719 w 273607"/>
                <a:gd name="connsiteY0" fmla="*/ 0 h 152050"/>
                <a:gd name="connsiteX1" fmla="*/ 273607 w 273607"/>
                <a:gd name="connsiteY1" fmla="*/ 94529 h 152050"/>
                <a:gd name="connsiteX2" fmla="*/ 0 w 273607"/>
                <a:gd name="connsiteY2" fmla="*/ 152050 h 15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07" h="152050">
                  <a:moveTo>
                    <a:pt x="74719" y="0"/>
                  </a:moveTo>
                  <a:lnTo>
                    <a:pt x="273607" y="94529"/>
                  </a:lnTo>
                  <a:lnTo>
                    <a:pt x="0" y="1520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6"/>
              </p:custDataLst>
            </p:nvPr>
          </p:nvSpPr>
          <p:spPr>
            <a:xfrm>
              <a:off x="778261" y="1282700"/>
              <a:ext cx="5139553" cy="621866"/>
            </a:xfrm>
            <a:custGeom>
              <a:avLst/>
              <a:gdLst>
                <a:gd name="connsiteX0" fmla="*/ 0 w 6717569"/>
                <a:gd name="connsiteY0" fmla="*/ 0 h 812800"/>
                <a:gd name="connsiteX1" fmla="*/ 6717569 w 6717569"/>
                <a:gd name="connsiteY1" fmla="*/ 0 h 812800"/>
                <a:gd name="connsiteX2" fmla="*/ 6427459 w 6717569"/>
                <a:gd name="connsiteY2" fmla="*/ 812800 h 812800"/>
                <a:gd name="connsiteX3" fmla="*/ 290109 w 6717569"/>
                <a:gd name="connsiteY3" fmla="*/ 81280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7569" h="812800">
                  <a:moveTo>
                    <a:pt x="0" y="0"/>
                  </a:moveTo>
                  <a:lnTo>
                    <a:pt x="6717569" y="0"/>
                  </a:lnTo>
                  <a:lnTo>
                    <a:pt x="6427459" y="812800"/>
                  </a:lnTo>
                  <a:lnTo>
                    <a:pt x="290109" y="812800"/>
                  </a:lnTo>
                  <a:close/>
                </a:path>
              </a:pathLst>
            </a:custGeom>
            <a:solidFill>
              <a:srgbClr val="FF9900"/>
            </a:solidFill>
          </p:spPr>
          <p:txBody>
            <a:bodyPr rot="0" spcFirstLastPara="0" vertOverflow="overflow" horzOverflow="overflow" vert="horz" wrap="square" lIns="180000" tIns="45720" rIns="180000" bIns="45720" numCol="1" spcCol="0" rtlCol="0" fromWordArt="0" anchor="ctr" anchorCtr="0" forceAA="0" compatLnSpc="1">
              <a:normAutofit fontScale="80000"/>
            </a:bodyPr>
            <a:lstStyle/>
            <a:p>
              <a:pPr algn="l"/>
              <a:r>
                <a:rPr lang="da-DK" altLang="zh-CN" dirty="0">
                  <a:solidFill>
                    <a:schemeClr val="bg1"/>
                  </a:solidFill>
                </a:rPr>
                <a:t>西装</a:t>
              </a:r>
              <a:r>
                <a:rPr lang="zh-CN" altLang="da-DK" dirty="0">
                  <a:solidFill>
                    <a:schemeClr val="bg1"/>
                  </a:solidFill>
                </a:rPr>
                <a:t>：整套的两件式的西装，颜色以主流颜色为主</a:t>
              </a:r>
              <a:endParaRPr lang="zh-CN" altLang="da-DK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9" name="组合 78"/>
          <p:cNvGrpSpPr/>
          <p:nvPr>
            <p:custDataLst>
              <p:tags r:id="rId7"/>
            </p:custDataLst>
          </p:nvPr>
        </p:nvGrpSpPr>
        <p:grpSpPr>
          <a:xfrm>
            <a:off x="2212044" y="2686333"/>
            <a:ext cx="4304447" cy="702004"/>
            <a:chOff x="2247016" y="2148717"/>
            <a:chExt cx="5139553" cy="838200"/>
          </a:xfrm>
        </p:grpSpPr>
        <p:sp>
          <p:nvSpPr>
            <p:cNvPr id="32" name="任意多边形 31"/>
            <p:cNvSpPr/>
            <p:nvPr>
              <p:custDataLst>
                <p:tags r:id="rId8"/>
              </p:custDataLst>
            </p:nvPr>
          </p:nvSpPr>
          <p:spPr>
            <a:xfrm flipV="1">
              <a:off x="2472950" y="2770579"/>
              <a:ext cx="360595" cy="171387"/>
            </a:xfrm>
            <a:custGeom>
              <a:avLst/>
              <a:gdLst>
                <a:gd name="connsiteX0" fmla="*/ 0 w 471311"/>
                <a:gd name="connsiteY0" fmla="*/ 224008 h 224008"/>
                <a:gd name="connsiteX1" fmla="*/ 337520 w 471311"/>
                <a:gd name="connsiteY1" fmla="*/ 224008 h 224008"/>
                <a:gd name="connsiteX2" fmla="*/ 471311 w 471311"/>
                <a:gd name="connsiteY2" fmla="*/ 0 h 2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311" h="224008">
                  <a:moveTo>
                    <a:pt x="0" y="224008"/>
                  </a:moveTo>
                  <a:lnTo>
                    <a:pt x="337520" y="224008"/>
                  </a:lnTo>
                  <a:lnTo>
                    <a:pt x="4713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9"/>
              </p:custDataLst>
            </p:nvPr>
          </p:nvSpPr>
          <p:spPr>
            <a:xfrm>
              <a:off x="2624211" y="2870585"/>
              <a:ext cx="209334" cy="116332"/>
            </a:xfrm>
            <a:custGeom>
              <a:avLst/>
              <a:gdLst>
                <a:gd name="connsiteX0" fmla="*/ 74719 w 273607"/>
                <a:gd name="connsiteY0" fmla="*/ 0 h 152050"/>
                <a:gd name="connsiteX1" fmla="*/ 273607 w 273607"/>
                <a:gd name="connsiteY1" fmla="*/ 94529 h 152050"/>
                <a:gd name="connsiteX2" fmla="*/ 0 w 273607"/>
                <a:gd name="connsiteY2" fmla="*/ 152050 h 15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07" h="152050">
                  <a:moveTo>
                    <a:pt x="74719" y="0"/>
                  </a:moveTo>
                  <a:lnTo>
                    <a:pt x="273607" y="94529"/>
                  </a:lnTo>
                  <a:lnTo>
                    <a:pt x="0" y="15205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30" name="任意多边形 29"/>
            <p:cNvSpPr/>
            <p:nvPr>
              <p:custDataLst>
                <p:tags r:id="rId10"/>
              </p:custDataLst>
            </p:nvPr>
          </p:nvSpPr>
          <p:spPr>
            <a:xfrm flipH="1" flipV="1">
              <a:off x="6799901" y="2770579"/>
              <a:ext cx="360595" cy="171387"/>
            </a:xfrm>
            <a:custGeom>
              <a:avLst/>
              <a:gdLst>
                <a:gd name="connsiteX0" fmla="*/ 0 w 471311"/>
                <a:gd name="connsiteY0" fmla="*/ 224008 h 224008"/>
                <a:gd name="connsiteX1" fmla="*/ 337520 w 471311"/>
                <a:gd name="connsiteY1" fmla="*/ 224008 h 224008"/>
                <a:gd name="connsiteX2" fmla="*/ 471311 w 471311"/>
                <a:gd name="connsiteY2" fmla="*/ 0 h 2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311" h="224008">
                  <a:moveTo>
                    <a:pt x="0" y="224008"/>
                  </a:moveTo>
                  <a:lnTo>
                    <a:pt x="337520" y="224008"/>
                  </a:lnTo>
                  <a:lnTo>
                    <a:pt x="4713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11"/>
              </p:custDataLst>
            </p:nvPr>
          </p:nvSpPr>
          <p:spPr>
            <a:xfrm flipH="1">
              <a:off x="6799901" y="2870585"/>
              <a:ext cx="209334" cy="116332"/>
            </a:xfrm>
            <a:custGeom>
              <a:avLst/>
              <a:gdLst>
                <a:gd name="connsiteX0" fmla="*/ 74719 w 273607"/>
                <a:gd name="connsiteY0" fmla="*/ 0 h 152050"/>
                <a:gd name="connsiteX1" fmla="*/ 273607 w 273607"/>
                <a:gd name="connsiteY1" fmla="*/ 94529 h 152050"/>
                <a:gd name="connsiteX2" fmla="*/ 0 w 273607"/>
                <a:gd name="connsiteY2" fmla="*/ 152050 h 15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07" h="152050">
                  <a:moveTo>
                    <a:pt x="74719" y="0"/>
                  </a:moveTo>
                  <a:lnTo>
                    <a:pt x="273607" y="94529"/>
                  </a:lnTo>
                  <a:lnTo>
                    <a:pt x="0" y="15205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29" name="任意多边形 28"/>
            <p:cNvSpPr/>
            <p:nvPr>
              <p:custDataLst>
                <p:tags r:id="rId12"/>
              </p:custDataLst>
            </p:nvPr>
          </p:nvSpPr>
          <p:spPr>
            <a:xfrm>
              <a:off x="2247016" y="2148717"/>
              <a:ext cx="5139553" cy="621866"/>
            </a:xfrm>
            <a:custGeom>
              <a:avLst/>
              <a:gdLst>
                <a:gd name="connsiteX0" fmla="*/ 0 w 6717569"/>
                <a:gd name="connsiteY0" fmla="*/ 0 h 812800"/>
                <a:gd name="connsiteX1" fmla="*/ 6717569 w 6717569"/>
                <a:gd name="connsiteY1" fmla="*/ 0 h 812800"/>
                <a:gd name="connsiteX2" fmla="*/ 6427459 w 6717569"/>
                <a:gd name="connsiteY2" fmla="*/ 812800 h 812800"/>
                <a:gd name="connsiteX3" fmla="*/ 290109 w 6717569"/>
                <a:gd name="connsiteY3" fmla="*/ 81280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7569" h="812800">
                  <a:moveTo>
                    <a:pt x="0" y="0"/>
                  </a:moveTo>
                  <a:lnTo>
                    <a:pt x="6717569" y="0"/>
                  </a:lnTo>
                  <a:lnTo>
                    <a:pt x="6427459" y="812800"/>
                  </a:lnTo>
                  <a:lnTo>
                    <a:pt x="290109" y="812800"/>
                  </a:lnTo>
                  <a:close/>
                </a:path>
              </a:pathLst>
            </a:custGeom>
            <a:solidFill>
              <a:srgbClr val="00CCFF"/>
            </a:solidFill>
          </p:spPr>
          <p:txBody>
            <a:bodyPr rot="0" spcFirstLastPara="0" vertOverflow="overflow" horzOverflow="overflow" vert="horz" wrap="square" lIns="180000" tIns="45720" rIns="18000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da-DK" altLang="zh-CN" dirty="0">
                  <a:solidFill>
                    <a:schemeClr val="bg1"/>
                  </a:solidFill>
                </a:rPr>
                <a:t>衬衫</a:t>
              </a:r>
              <a:r>
                <a:rPr lang="zh-CN" altLang="da-DK" dirty="0">
                  <a:solidFill>
                    <a:schemeClr val="bg1"/>
                  </a:solidFill>
                </a:rPr>
                <a:t>：以白色或浅色为主</a:t>
              </a:r>
              <a:endParaRPr lang="zh-CN" altLang="da-DK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组合 77"/>
          <p:cNvGrpSpPr/>
          <p:nvPr>
            <p:custDataLst>
              <p:tags r:id="rId13"/>
            </p:custDataLst>
          </p:nvPr>
        </p:nvGrpSpPr>
        <p:grpSpPr>
          <a:xfrm>
            <a:off x="1391975" y="3411635"/>
            <a:ext cx="4304447" cy="702004"/>
            <a:chOff x="1267846" y="3014734"/>
            <a:chExt cx="5139553" cy="838200"/>
          </a:xfrm>
        </p:grpSpPr>
        <p:sp>
          <p:nvSpPr>
            <p:cNvPr id="48" name="任意多边形 47"/>
            <p:cNvSpPr/>
            <p:nvPr>
              <p:custDataLst>
                <p:tags r:id="rId14"/>
              </p:custDataLst>
            </p:nvPr>
          </p:nvSpPr>
          <p:spPr>
            <a:xfrm flipV="1">
              <a:off x="1493780" y="3636596"/>
              <a:ext cx="360595" cy="171387"/>
            </a:xfrm>
            <a:custGeom>
              <a:avLst/>
              <a:gdLst>
                <a:gd name="connsiteX0" fmla="*/ 0 w 471311"/>
                <a:gd name="connsiteY0" fmla="*/ 224008 h 224008"/>
                <a:gd name="connsiteX1" fmla="*/ 337520 w 471311"/>
                <a:gd name="connsiteY1" fmla="*/ 224008 h 224008"/>
                <a:gd name="connsiteX2" fmla="*/ 471311 w 471311"/>
                <a:gd name="connsiteY2" fmla="*/ 0 h 2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311" h="224008">
                  <a:moveTo>
                    <a:pt x="0" y="224008"/>
                  </a:moveTo>
                  <a:lnTo>
                    <a:pt x="337520" y="224008"/>
                  </a:lnTo>
                  <a:lnTo>
                    <a:pt x="471311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49" name="任意多边形 48"/>
            <p:cNvSpPr/>
            <p:nvPr>
              <p:custDataLst>
                <p:tags r:id="rId15"/>
              </p:custDataLst>
            </p:nvPr>
          </p:nvSpPr>
          <p:spPr>
            <a:xfrm>
              <a:off x="1645041" y="3736602"/>
              <a:ext cx="209334" cy="116332"/>
            </a:xfrm>
            <a:custGeom>
              <a:avLst/>
              <a:gdLst>
                <a:gd name="connsiteX0" fmla="*/ 74719 w 273607"/>
                <a:gd name="connsiteY0" fmla="*/ 0 h 152050"/>
                <a:gd name="connsiteX1" fmla="*/ 273607 w 273607"/>
                <a:gd name="connsiteY1" fmla="*/ 94529 h 152050"/>
                <a:gd name="connsiteX2" fmla="*/ 0 w 273607"/>
                <a:gd name="connsiteY2" fmla="*/ 152050 h 15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07" h="152050">
                  <a:moveTo>
                    <a:pt x="74719" y="0"/>
                  </a:moveTo>
                  <a:lnTo>
                    <a:pt x="273607" y="94529"/>
                  </a:lnTo>
                  <a:lnTo>
                    <a:pt x="0" y="15205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46" name="任意多边形 45"/>
            <p:cNvSpPr/>
            <p:nvPr>
              <p:custDataLst>
                <p:tags r:id="rId16"/>
              </p:custDataLst>
            </p:nvPr>
          </p:nvSpPr>
          <p:spPr>
            <a:xfrm flipH="1" flipV="1">
              <a:off x="5820731" y="3636596"/>
              <a:ext cx="360595" cy="171387"/>
            </a:xfrm>
            <a:custGeom>
              <a:avLst/>
              <a:gdLst>
                <a:gd name="connsiteX0" fmla="*/ 0 w 471311"/>
                <a:gd name="connsiteY0" fmla="*/ 224008 h 224008"/>
                <a:gd name="connsiteX1" fmla="*/ 337520 w 471311"/>
                <a:gd name="connsiteY1" fmla="*/ 224008 h 224008"/>
                <a:gd name="connsiteX2" fmla="*/ 471311 w 471311"/>
                <a:gd name="connsiteY2" fmla="*/ 0 h 2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311" h="224008">
                  <a:moveTo>
                    <a:pt x="0" y="224008"/>
                  </a:moveTo>
                  <a:lnTo>
                    <a:pt x="337520" y="224008"/>
                  </a:lnTo>
                  <a:lnTo>
                    <a:pt x="471311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47" name="任意多边形 46"/>
            <p:cNvSpPr/>
            <p:nvPr>
              <p:custDataLst>
                <p:tags r:id="rId17"/>
              </p:custDataLst>
            </p:nvPr>
          </p:nvSpPr>
          <p:spPr>
            <a:xfrm flipH="1">
              <a:off x="5820731" y="3736602"/>
              <a:ext cx="209334" cy="116332"/>
            </a:xfrm>
            <a:custGeom>
              <a:avLst/>
              <a:gdLst>
                <a:gd name="connsiteX0" fmla="*/ 74719 w 273607"/>
                <a:gd name="connsiteY0" fmla="*/ 0 h 152050"/>
                <a:gd name="connsiteX1" fmla="*/ 273607 w 273607"/>
                <a:gd name="connsiteY1" fmla="*/ 94529 h 152050"/>
                <a:gd name="connsiteX2" fmla="*/ 0 w 273607"/>
                <a:gd name="connsiteY2" fmla="*/ 152050 h 15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07" h="152050">
                  <a:moveTo>
                    <a:pt x="74719" y="0"/>
                  </a:moveTo>
                  <a:lnTo>
                    <a:pt x="273607" y="94529"/>
                  </a:lnTo>
                  <a:lnTo>
                    <a:pt x="0" y="15205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45" name="任意多边形 44"/>
            <p:cNvSpPr/>
            <p:nvPr>
              <p:custDataLst>
                <p:tags r:id="rId18"/>
              </p:custDataLst>
            </p:nvPr>
          </p:nvSpPr>
          <p:spPr>
            <a:xfrm>
              <a:off x="1267846" y="3014734"/>
              <a:ext cx="5139553" cy="621866"/>
            </a:xfrm>
            <a:custGeom>
              <a:avLst/>
              <a:gdLst>
                <a:gd name="connsiteX0" fmla="*/ 0 w 6717569"/>
                <a:gd name="connsiteY0" fmla="*/ 0 h 812800"/>
                <a:gd name="connsiteX1" fmla="*/ 6717569 w 6717569"/>
                <a:gd name="connsiteY1" fmla="*/ 0 h 812800"/>
                <a:gd name="connsiteX2" fmla="*/ 6427459 w 6717569"/>
                <a:gd name="connsiteY2" fmla="*/ 812800 h 812800"/>
                <a:gd name="connsiteX3" fmla="*/ 290109 w 6717569"/>
                <a:gd name="connsiteY3" fmla="*/ 81280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7569" h="812800">
                  <a:moveTo>
                    <a:pt x="0" y="0"/>
                  </a:moveTo>
                  <a:lnTo>
                    <a:pt x="6717569" y="0"/>
                  </a:lnTo>
                  <a:lnTo>
                    <a:pt x="6427459" y="812800"/>
                  </a:lnTo>
                  <a:lnTo>
                    <a:pt x="290109" y="812800"/>
                  </a:lnTo>
                  <a:close/>
                </a:path>
              </a:pathLst>
            </a:custGeom>
            <a:solidFill>
              <a:schemeClr val="accent3"/>
            </a:solidFill>
          </p:spPr>
          <p:txBody>
            <a:bodyPr rot="0" spcFirstLastPara="0" vertOverflow="overflow" horzOverflow="overflow" vert="horz" wrap="square" lIns="180000" tIns="45720" rIns="180000" bIns="45720" numCol="1" spcCol="0" rtlCol="0" fromWordArt="0" anchor="ctr" anchorCtr="0" forceAA="0" compatLnSpc="1">
              <a:normAutofit fontScale="90000"/>
            </a:bodyPr>
            <a:lstStyle/>
            <a:p>
              <a:pPr algn="ctr"/>
              <a:r>
                <a:rPr lang="da-DK" altLang="zh-CN" dirty="0">
                  <a:solidFill>
                    <a:schemeClr val="bg1"/>
                  </a:solidFill>
                </a:rPr>
                <a:t>皮鞋</a:t>
              </a:r>
              <a:r>
                <a:rPr lang="zh-CN" altLang="da-DK" dirty="0">
                  <a:solidFill>
                    <a:schemeClr val="bg1"/>
                  </a:solidFill>
                </a:rPr>
                <a:t>：以舒适大方为度，皮鞋以黑色为宜</a:t>
              </a:r>
              <a:endParaRPr lang="zh-CN" altLang="da-DK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组合 76"/>
          <p:cNvGrpSpPr/>
          <p:nvPr>
            <p:custDataLst>
              <p:tags r:id="rId19"/>
            </p:custDataLst>
          </p:nvPr>
        </p:nvGrpSpPr>
        <p:grpSpPr>
          <a:xfrm>
            <a:off x="2622078" y="4136936"/>
            <a:ext cx="4304447" cy="702004"/>
            <a:chOff x="2736601" y="3880751"/>
            <a:chExt cx="5139553" cy="838200"/>
          </a:xfrm>
        </p:grpSpPr>
        <p:sp>
          <p:nvSpPr>
            <p:cNvPr id="56" name="任意多边形 55"/>
            <p:cNvSpPr/>
            <p:nvPr>
              <p:custDataLst>
                <p:tags r:id="rId20"/>
              </p:custDataLst>
            </p:nvPr>
          </p:nvSpPr>
          <p:spPr>
            <a:xfrm flipV="1">
              <a:off x="2962535" y="4502613"/>
              <a:ext cx="360595" cy="171387"/>
            </a:xfrm>
            <a:custGeom>
              <a:avLst/>
              <a:gdLst>
                <a:gd name="connsiteX0" fmla="*/ 0 w 471311"/>
                <a:gd name="connsiteY0" fmla="*/ 224008 h 224008"/>
                <a:gd name="connsiteX1" fmla="*/ 337520 w 471311"/>
                <a:gd name="connsiteY1" fmla="*/ 224008 h 224008"/>
                <a:gd name="connsiteX2" fmla="*/ 471311 w 471311"/>
                <a:gd name="connsiteY2" fmla="*/ 0 h 2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311" h="224008">
                  <a:moveTo>
                    <a:pt x="0" y="224008"/>
                  </a:moveTo>
                  <a:lnTo>
                    <a:pt x="337520" y="224008"/>
                  </a:lnTo>
                  <a:lnTo>
                    <a:pt x="471311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/>
            <p:nvPr>
              <p:custDataLst>
                <p:tags r:id="rId21"/>
              </p:custDataLst>
            </p:nvPr>
          </p:nvSpPr>
          <p:spPr>
            <a:xfrm>
              <a:off x="3113796" y="4602619"/>
              <a:ext cx="209334" cy="116332"/>
            </a:xfrm>
            <a:custGeom>
              <a:avLst/>
              <a:gdLst>
                <a:gd name="connsiteX0" fmla="*/ 74719 w 273607"/>
                <a:gd name="connsiteY0" fmla="*/ 0 h 152050"/>
                <a:gd name="connsiteX1" fmla="*/ 273607 w 273607"/>
                <a:gd name="connsiteY1" fmla="*/ 94529 h 152050"/>
                <a:gd name="connsiteX2" fmla="*/ 0 w 273607"/>
                <a:gd name="connsiteY2" fmla="*/ 152050 h 15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07" h="152050">
                  <a:moveTo>
                    <a:pt x="74719" y="0"/>
                  </a:moveTo>
                  <a:lnTo>
                    <a:pt x="273607" y="94529"/>
                  </a:lnTo>
                  <a:lnTo>
                    <a:pt x="0" y="1520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54" name="任意多边形 53"/>
            <p:cNvSpPr/>
            <p:nvPr>
              <p:custDataLst>
                <p:tags r:id="rId22"/>
              </p:custDataLst>
            </p:nvPr>
          </p:nvSpPr>
          <p:spPr>
            <a:xfrm flipH="1" flipV="1">
              <a:off x="7289486" y="4502613"/>
              <a:ext cx="360595" cy="171387"/>
            </a:xfrm>
            <a:custGeom>
              <a:avLst/>
              <a:gdLst>
                <a:gd name="connsiteX0" fmla="*/ 0 w 471311"/>
                <a:gd name="connsiteY0" fmla="*/ 224008 h 224008"/>
                <a:gd name="connsiteX1" fmla="*/ 337520 w 471311"/>
                <a:gd name="connsiteY1" fmla="*/ 224008 h 224008"/>
                <a:gd name="connsiteX2" fmla="*/ 471311 w 471311"/>
                <a:gd name="connsiteY2" fmla="*/ 0 h 2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311" h="224008">
                  <a:moveTo>
                    <a:pt x="0" y="224008"/>
                  </a:moveTo>
                  <a:lnTo>
                    <a:pt x="337520" y="224008"/>
                  </a:lnTo>
                  <a:lnTo>
                    <a:pt x="471311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55" name="任意多边形 54"/>
            <p:cNvSpPr/>
            <p:nvPr>
              <p:custDataLst>
                <p:tags r:id="rId23"/>
              </p:custDataLst>
            </p:nvPr>
          </p:nvSpPr>
          <p:spPr>
            <a:xfrm flipH="1">
              <a:off x="7289486" y="4602619"/>
              <a:ext cx="209334" cy="116332"/>
            </a:xfrm>
            <a:custGeom>
              <a:avLst/>
              <a:gdLst>
                <a:gd name="connsiteX0" fmla="*/ 74719 w 273607"/>
                <a:gd name="connsiteY0" fmla="*/ 0 h 152050"/>
                <a:gd name="connsiteX1" fmla="*/ 273607 w 273607"/>
                <a:gd name="connsiteY1" fmla="*/ 94529 h 152050"/>
                <a:gd name="connsiteX2" fmla="*/ 0 w 273607"/>
                <a:gd name="connsiteY2" fmla="*/ 152050 h 15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07" h="152050">
                  <a:moveTo>
                    <a:pt x="74719" y="0"/>
                  </a:moveTo>
                  <a:lnTo>
                    <a:pt x="273607" y="94529"/>
                  </a:lnTo>
                  <a:lnTo>
                    <a:pt x="0" y="1520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53" name="任意多边形 52"/>
            <p:cNvSpPr/>
            <p:nvPr>
              <p:custDataLst>
                <p:tags r:id="rId24"/>
              </p:custDataLst>
            </p:nvPr>
          </p:nvSpPr>
          <p:spPr>
            <a:xfrm>
              <a:off x="2736601" y="3880751"/>
              <a:ext cx="5139553" cy="621866"/>
            </a:xfrm>
            <a:custGeom>
              <a:avLst/>
              <a:gdLst>
                <a:gd name="connsiteX0" fmla="*/ 0 w 6717569"/>
                <a:gd name="connsiteY0" fmla="*/ 0 h 812800"/>
                <a:gd name="connsiteX1" fmla="*/ 6717569 w 6717569"/>
                <a:gd name="connsiteY1" fmla="*/ 0 h 812800"/>
                <a:gd name="connsiteX2" fmla="*/ 6427459 w 6717569"/>
                <a:gd name="connsiteY2" fmla="*/ 812800 h 812800"/>
                <a:gd name="connsiteX3" fmla="*/ 290109 w 6717569"/>
                <a:gd name="connsiteY3" fmla="*/ 81280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7569" h="812800">
                  <a:moveTo>
                    <a:pt x="0" y="0"/>
                  </a:moveTo>
                  <a:lnTo>
                    <a:pt x="6717569" y="0"/>
                  </a:lnTo>
                  <a:lnTo>
                    <a:pt x="6427459" y="812800"/>
                  </a:lnTo>
                  <a:lnTo>
                    <a:pt x="290109" y="812800"/>
                  </a:lnTo>
                  <a:close/>
                </a:path>
              </a:pathLst>
            </a:custGeom>
            <a:solidFill>
              <a:srgbClr val="FF9900"/>
            </a:solidFill>
          </p:spPr>
          <p:txBody>
            <a:bodyPr rot="0" spcFirstLastPara="0" vertOverflow="overflow" horzOverflow="overflow" vert="horz" wrap="square" lIns="180000" tIns="45720" rIns="180000" bIns="45720" numCol="1" spcCol="0" rtlCol="0" fromWordArt="0" anchor="ctr" anchorCtr="0" forceAA="0" compatLnSpc="1">
              <a:normAutofit fontScale="90000"/>
            </a:bodyPr>
            <a:lstStyle/>
            <a:p>
              <a:pPr algn="ctr"/>
              <a:r>
                <a:rPr lang="da-DK" altLang="zh-CN" dirty="0">
                  <a:solidFill>
                    <a:schemeClr val="bg1"/>
                  </a:solidFill>
                </a:rPr>
                <a:t>领带</a:t>
              </a:r>
              <a:r>
                <a:rPr lang="zh-CN" altLang="da-DK" dirty="0">
                  <a:solidFill>
                    <a:schemeClr val="bg1"/>
                  </a:solidFill>
                </a:rPr>
                <a:t>：以真丝的为好，不能有油污、皱巴巴</a:t>
              </a:r>
              <a:endParaRPr lang="zh-CN" altLang="da-DK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组合 75"/>
          <p:cNvGrpSpPr/>
          <p:nvPr>
            <p:custDataLst>
              <p:tags r:id="rId25"/>
            </p:custDataLst>
          </p:nvPr>
        </p:nvGrpSpPr>
        <p:grpSpPr>
          <a:xfrm>
            <a:off x="1802009" y="4862238"/>
            <a:ext cx="4304447" cy="702004"/>
            <a:chOff x="1757431" y="4746768"/>
            <a:chExt cx="5139553" cy="838200"/>
          </a:xfrm>
          <a:solidFill>
            <a:srgbClr val="00CCFF"/>
          </a:solidFill>
        </p:grpSpPr>
        <p:sp>
          <p:nvSpPr>
            <p:cNvPr id="64" name="任意多边形 63"/>
            <p:cNvSpPr/>
            <p:nvPr>
              <p:custDataLst>
                <p:tags r:id="rId26"/>
              </p:custDataLst>
            </p:nvPr>
          </p:nvSpPr>
          <p:spPr>
            <a:xfrm flipV="1">
              <a:off x="1983365" y="5368630"/>
              <a:ext cx="360595" cy="171387"/>
            </a:xfrm>
            <a:custGeom>
              <a:avLst/>
              <a:gdLst>
                <a:gd name="connsiteX0" fmla="*/ 0 w 471311"/>
                <a:gd name="connsiteY0" fmla="*/ 224008 h 224008"/>
                <a:gd name="connsiteX1" fmla="*/ 337520 w 471311"/>
                <a:gd name="connsiteY1" fmla="*/ 224008 h 224008"/>
                <a:gd name="connsiteX2" fmla="*/ 471311 w 471311"/>
                <a:gd name="connsiteY2" fmla="*/ 0 h 2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311" h="224008">
                  <a:moveTo>
                    <a:pt x="0" y="224008"/>
                  </a:moveTo>
                  <a:lnTo>
                    <a:pt x="337520" y="224008"/>
                  </a:lnTo>
                  <a:lnTo>
                    <a:pt x="471311" y="0"/>
                  </a:ln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65" name="任意多边形 64"/>
            <p:cNvSpPr/>
            <p:nvPr>
              <p:custDataLst>
                <p:tags r:id="rId27"/>
              </p:custDataLst>
            </p:nvPr>
          </p:nvSpPr>
          <p:spPr>
            <a:xfrm>
              <a:off x="2134626" y="5468636"/>
              <a:ext cx="209334" cy="116332"/>
            </a:xfrm>
            <a:custGeom>
              <a:avLst/>
              <a:gdLst>
                <a:gd name="connsiteX0" fmla="*/ 74719 w 273607"/>
                <a:gd name="connsiteY0" fmla="*/ 0 h 152050"/>
                <a:gd name="connsiteX1" fmla="*/ 273607 w 273607"/>
                <a:gd name="connsiteY1" fmla="*/ 94529 h 152050"/>
                <a:gd name="connsiteX2" fmla="*/ 0 w 273607"/>
                <a:gd name="connsiteY2" fmla="*/ 152050 h 15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07" h="152050">
                  <a:moveTo>
                    <a:pt x="74719" y="0"/>
                  </a:moveTo>
                  <a:lnTo>
                    <a:pt x="273607" y="94529"/>
                  </a:lnTo>
                  <a:lnTo>
                    <a:pt x="0" y="152050"/>
                  </a:ln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62" name="任意多边形 61"/>
            <p:cNvSpPr/>
            <p:nvPr>
              <p:custDataLst>
                <p:tags r:id="rId28"/>
              </p:custDataLst>
            </p:nvPr>
          </p:nvSpPr>
          <p:spPr>
            <a:xfrm flipH="1" flipV="1">
              <a:off x="6310316" y="5368630"/>
              <a:ext cx="360595" cy="171387"/>
            </a:xfrm>
            <a:custGeom>
              <a:avLst/>
              <a:gdLst>
                <a:gd name="connsiteX0" fmla="*/ 0 w 471311"/>
                <a:gd name="connsiteY0" fmla="*/ 224008 h 224008"/>
                <a:gd name="connsiteX1" fmla="*/ 337520 w 471311"/>
                <a:gd name="connsiteY1" fmla="*/ 224008 h 224008"/>
                <a:gd name="connsiteX2" fmla="*/ 471311 w 471311"/>
                <a:gd name="connsiteY2" fmla="*/ 0 h 2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311" h="224008">
                  <a:moveTo>
                    <a:pt x="0" y="224008"/>
                  </a:moveTo>
                  <a:lnTo>
                    <a:pt x="337520" y="224008"/>
                  </a:lnTo>
                  <a:lnTo>
                    <a:pt x="471311" y="0"/>
                  </a:ln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63" name="任意多边形 62"/>
            <p:cNvSpPr/>
            <p:nvPr>
              <p:custDataLst>
                <p:tags r:id="rId29"/>
              </p:custDataLst>
            </p:nvPr>
          </p:nvSpPr>
          <p:spPr>
            <a:xfrm flipH="1">
              <a:off x="6310316" y="5468636"/>
              <a:ext cx="209334" cy="116332"/>
            </a:xfrm>
            <a:custGeom>
              <a:avLst/>
              <a:gdLst>
                <a:gd name="connsiteX0" fmla="*/ 74719 w 273607"/>
                <a:gd name="connsiteY0" fmla="*/ 0 h 152050"/>
                <a:gd name="connsiteX1" fmla="*/ 273607 w 273607"/>
                <a:gd name="connsiteY1" fmla="*/ 94529 h 152050"/>
                <a:gd name="connsiteX2" fmla="*/ 0 w 273607"/>
                <a:gd name="connsiteY2" fmla="*/ 152050 h 15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07" h="152050">
                  <a:moveTo>
                    <a:pt x="74719" y="0"/>
                  </a:moveTo>
                  <a:lnTo>
                    <a:pt x="273607" y="94529"/>
                  </a:lnTo>
                  <a:lnTo>
                    <a:pt x="0" y="152050"/>
                  </a:ln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61" name="任意多边形 60"/>
            <p:cNvSpPr/>
            <p:nvPr>
              <p:custDataLst>
                <p:tags r:id="rId30"/>
              </p:custDataLst>
            </p:nvPr>
          </p:nvSpPr>
          <p:spPr>
            <a:xfrm>
              <a:off x="1757431" y="4746768"/>
              <a:ext cx="5139553" cy="621866"/>
            </a:xfrm>
            <a:custGeom>
              <a:avLst/>
              <a:gdLst>
                <a:gd name="connsiteX0" fmla="*/ 0 w 6717569"/>
                <a:gd name="connsiteY0" fmla="*/ 0 h 812800"/>
                <a:gd name="connsiteX1" fmla="*/ 6717569 w 6717569"/>
                <a:gd name="connsiteY1" fmla="*/ 0 h 812800"/>
                <a:gd name="connsiteX2" fmla="*/ 6427459 w 6717569"/>
                <a:gd name="connsiteY2" fmla="*/ 812800 h 812800"/>
                <a:gd name="connsiteX3" fmla="*/ 290109 w 6717569"/>
                <a:gd name="connsiteY3" fmla="*/ 81280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7569" h="812800">
                  <a:moveTo>
                    <a:pt x="0" y="0"/>
                  </a:moveTo>
                  <a:lnTo>
                    <a:pt x="6717569" y="0"/>
                  </a:lnTo>
                  <a:lnTo>
                    <a:pt x="6427459" y="812800"/>
                  </a:lnTo>
                  <a:lnTo>
                    <a:pt x="290109" y="812800"/>
                  </a:ln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180000" tIns="45720" rIns="18000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da-DK" altLang="zh-CN" dirty="0">
                  <a:solidFill>
                    <a:schemeClr val="bg1"/>
                  </a:solidFill>
                </a:rPr>
                <a:t>袜子</a:t>
              </a:r>
              <a:r>
                <a:rPr lang="zh-CN" altLang="da-DK" dirty="0">
                  <a:solidFill>
                    <a:schemeClr val="bg1"/>
                  </a:solidFill>
                </a:rPr>
                <a:t>：深灰色、蓝色、黑色</a:t>
              </a:r>
              <a:endParaRPr lang="zh-CN" altLang="da-DK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5" name="组合 74"/>
          <p:cNvGrpSpPr/>
          <p:nvPr>
            <p:custDataLst>
              <p:tags r:id="rId31"/>
            </p:custDataLst>
          </p:nvPr>
        </p:nvGrpSpPr>
        <p:grpSpPr>
          <a:xfrm>
            <a:off x="3032112" y="5587540"/>
            <a:ext cx="4304447" cy="702004"/>
            <a:chOff x="3226186" y="5612786"/>
            <a:chExt cx="5139553" cy="838200"/>
          </a:xfrm>
        </p:grpSpPr>
        <p:sp>
          <p:nvSpPr>
            <p:cNvPr id="72" name="任意多边形 71"/>
            <p:cNvSpPr/>
            <p:nvPr>
              <p:custDataLst>
                <p:tags r:id="rId32"/>
              </p:custDataLst>
            </p:nvPr>
          </p:nvSpPr>
          <p:spPr>
            <a:xfrm flipV="1">
              <a:off x="3452120" y="6234648"/>
              <a:ext cx="360595" cy="171387"/>
            </a:xfrm>
            <a:custGeom>
              <a:avLst/>
              <a:gdLst>
                <a:gd name="connsiteX0" fmla="*/ 0 w 471311"/>
                <a:gd name="connsiteY0" fmla="*/ 224008 h 224008"/>
                <a:gd name="connsiteX1" fmla="*/ 337520 w 471311"/>
                <a:gd name="connsiteY1" fmla="*/ 224008 h 224008"/>
                <a:gd name="connsiteX2" fmla="*/ 471311 w 471311"/>
                <a:gd name="connsiteY2" fmla="*/ 0 h 2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311" h="224008">
                  <a:moveTo>
                    <a:pt x="0" y="224008"/>
                  </a:moveTo>
                  <a:lnTo>
                    <a:pt x="337520" y="224008"/>
                  </a:lnTo>
                  <a:lnTo>
                    <a:pt x="471311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73" name="任意多边形 72"/>
            <p:cNvSpPr/>
            <p:nvPr>
              <p:custDataLst>
                <p:tags r:id="rId33"/>
              </p:custDataLst>
            </p:nvPr>
          </p:nvSpPr>
          <p:spPr>
            <a:xfrm>
              <a:off x="3603381" y="6334654"/>
              <a:ext cx="209334" cy="116332"/>
            </a:xfrm>
            <a:custGeom>
              <a:avLst/>
              <a:gdLst>
                <a:gd name="connsiteX0" fmla="*/ 74719 w 273607"/>
                <a:gd name="connsiteY0" fmla="*/ 0 h 152050"/>
                <a:gd name="connsiteX1" fmla="*/ 273607 w 273607"/>
                <a:gd name="connsiteY1" fmla="*/ 94529 h 152050"/>
                <a:gd name="connsiteX2" fmla="*/ 0 w 273607"/>
                <a:gd name="connsiteY2" fmla="*/ 152050 h 15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07" h="152050">
                  <a:moveTo>
                    <a:pt x="74719" y="0"/>
                  </a:moveTo>
                  <a:lnTo>
                    <a:pt x="273607" y="94529"/>
                  </a:lnTo>
                  <a:lnTo>
                    <a:pt x="0" y="15205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70" name="任意多边形 69"/>
            <p:cNvSpPr/>
            <p:nvPr>
              <p:custDataLst>
                <p:tags r:id="rId34"/>
              </p:custDataLst>
            </p:nvPr>
          </p:nvSpPr>
          <p:spPr>
            <a:xfrm flipH="1" flipV="1">
              <a:off x="7779071" y="6234648"/>
              <a:ext cx="360595" cy="171387"/>
            </a:xfrm>
            <a:custGeom>
              <a:avLst/>
              <a:gdLst>
                <a:gd name="connsiteX0" fmla="*/ 0 w 471311"/>
                <a:gd name="connsiteY0" fmla="*/ 224008 h 224008"/>
                <a:gd name="connsiteX1" fmla="*/ 337520 w 471311"/>
                <a:gd name="connsiteY1" fmla="*/ 224008 h 224008"/>
                <a:gd name="connsiteX2" fmla="*/ 471311 w 471311"/>
                <a:gd name="connsiteY2" fmla="*/ 0 h 2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311" h="224008">
                  <a:moveTo>
                    <a:pt x="0" y="224008"/>
                  </a:moveTo>
                  <a:lnTo>
                    <a:pt x="337520" y="224008"/>
                  </a:lnTo>
                  <a:lnTo>
                    <a:pt x="471311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71" name="任意多边形 70"/>
            <p:cNvSpPr/>
            <p:nvPr>
              <p:custDataLst>
                <p:tags r:id="rId35"/>
              </p:custDataLst>
            </p:nvPr>
          </p:nvSpPr>
          <p:spPr>
            <a:xfrm flipH="1">
              <a:off x="7779071" y="6334654"/>
              <a:ext cx="209334" cy="116332"/>
            </a:xfrm>
            <a:custGeom>
              <a:avLst/>
              <a:gdLst>
                <a:gd name="connsiteX0" fmla="*/ 74719 w 273607"/>
                <a:gd name="connsiteY0" fmla="*/ 0 h 152050"/>
                <a:gd name="connsiteX1" fmla="*/ 273607 w 273607"/>
                <a:gd name="connsiteY1" fmla="*/ 94529 h 152050"/>
                <a:gd name="connsiteX2" fmla="*/ 0 w 273607"/>
                <a:gd name="connsiteY2" fmla="*/ 152050 h 15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07" h="152050">
                  <a:moveTo>
                    <a:pt x="74719" y="0"/>
                  </a:moveTo>
                  <a:lnTo>
                    <a:pt x="273607" y="94529"/>
                  </a:lnTo>
                  <a:lnTo>
                    <a:pt x="0" y="15205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dirty="0" err="1" smtClean="0">
                <a:solidFill>
                  <a:schemeClr val="bg1"/>
                </a:solidFill>
              </a:endParaRPr>
            </a:p>
          </p:txBody>
        </p:sp>
        <p:sp>
          <p:nvSpPr>
            <p:cNvPr id="69" name="任意多边形 68"/>
            <p:cNvSpPr/>
            <p:nvPr>
              <p:custDataLst>
                <p:tags r:id="rId36"/>
              </p:custDataLst>
            </p:nvPr>
          </p:nvSpPr>
          <p:spPr>
            <a:xfrm>
              <a:off x="3226186" y="5612786"/>
              <a:ext cx="5139553" cy="621866"/>
            </a:xfrm>
            <a:custGeom>
              <a:avLst/>
              <a:gdLst>
                <a:gd name="connsiteX0" fmla="*/ 0 w 6717569"/>
                <a:gd name="connsiteY0" fmla="*/ 0 h 812800"/>
                <a:gd name="connsiteX1" fmla="*/ 6717569 w 6717569"/>
                <a:gd name="connsiteY1" fmla="*/ 0 h 812800"/>
                <a:gd name="connsiteX2" fmla="*/ 6427459 w 6717569"/>
                <a:gd name="connsiteY2" fmla="*/ 812800 h 812800"/>
                <a:gd name="connsiteX3" fmla="*/ 290109 w 6717569"/>
                <a:gd name="connsiteY3" fmla="*/ 81280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7569" h="812800">
                  <a:moveTo>
                    <a:pt x="0" y="0"/>
                  </a:moveTo>
                  <a:lnTo>
                    <a:pt x="6717569" y="0"/>
                  </a:lnTo>
                  <a:lnTo>
                    <a:pt x="6427459" y="812800"/>
                  </a:lnTo>
                  <a:lnTo>
                    <a:pt x="290109" y="812800"/>
                  </a:lnTo>
                  <a:close/>
                </a:path>
              </a:pathLst>
            </a:custGeom>
            <a:solidFill>
              <a:schemeClr val="accent3"/>
            </a:solidFill>
          </p:spPr>
          <p:txBody>
            <a:bodyPr rot="0" spcFirstLastPara="0" vertOverflow="overflow" horzOverflow="overflow" vert="horz" wrap="square" lIns="180000" tIns="45720" rIns="180000" bIns="45720" numCol="1" spcCol="0" rtlCol="0" fromWordArt="0" anchor="ctr" anchorCtr="0" forceAA="0" compatLnSpc="1">
              <a:normAutofit fontScale="90000" lnSpcReduction="20000"/>
            </a:bodyPr>
            <a:lstStyle/>
            <a:p>
              <a:pPr algn="ctr"/>
              <a:r>
                <a:rPr lang="da-DK" altLang="zh-CN" dirty="0">
                  <a:solidFill>
                    <a:schemeClr val="bg1"/>
                  </a:solidFill>
                </a:rPr>
                <a:t>头发</a:t>
              </a:r>
              <a:r>
                <a:rPr lang="zh-CN" altLang="da-DK" dirty="0">
                  <a:solidFill>
                    <a:schemeClr val="bg1"/>
                  </a:solidFill>
                </a:rPr>
                <a:t>：避免在面试前一天理发，最好在三天前理发</a:t>
              </a:r>
              <a:endParaRPr lang="zh-CN" altLang="da-DK" dirty="0">
                <a:solidFill>
                  <a:schemeClr val="bg1"/>
                </a:solidFill>
              </a:endParaRPr>
            </a:p>
          </p:txBody>
        </p:sp>
      </p:grpSp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求职面试礼仪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面试中的礼仪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38730" y="1247140"/>
            <a:ext cx="40716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2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.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参加面试的服饰要符合求职者的身份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男士</a:t>
            </a:r>
            <a:endParaRPr lang="zh-CN" altLang="en-US"/>
          </a:p>
        </p:txBody>
      </p:sp>
    </p:spTree>
    <p:custDataLst>
      <p:tags r:id="rId37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>
            <p:custDataLst>
              <p:tags r:id="rId1"/>
            </p:custDataLst>
          </p:nvPr>
        </p:nvGrpSpPr>
        <p:grpSpPr>
          <a:xfrm>
            <a:off x="2847750" y="1845169"/>
            <a:ext cx="4130491" cy="663081"/>
            <a:chOff x="2954204" y="1184769"/>
            <a:chExt cx="4130491" cy="663081"/>
          </a:xfrm>
        </p:grpSpPr>
        <p:sp>
          <p:nvSpPr>
            <p:cNvPr id="11" name="任意多边形 10"/>
            <p:cNvSpPr/>
            <p:nvPr>
              <p:custDataLst>
                <p:tags r:id="rId2"/>
              </p:custDataLst>
            </p:nvPr>
          </p:nvSpPr>
          <p:spPr>
            <a:xfrm>
              <a:off x="2954204" y="1184769"/>
              <a:ext cx="1208727" cy="663081"/>
            </a:xfrm>
            <a:custGeom>
              <a:avLst/>
              <a:gdLst>
                <a:gd name="connsiteX0" fmla="*/ 590550 w 2153021"/>
                <a:gd name="connsiteY0" fmla="*/ 0 h 1181100"/>
                <a:gd name="connsiteX1" fmla="*/ 2153021 w 2153021"/>
                <a:gd name="connsiteY1" fmla="*/ 0 h 1181100"/>
                <a:gd name="connsiteX2" fmla="*/ 2153021 w 2153021"/>
                <a:gd name="connsiteY2" fmla="*/ 1181100 h 1181100"/>
                <a:gd name="connsiteX3" fmla="*/ 590550 w 2153021"/>
                <a:gd name="connsiteY3" fmla="*/ 1181100 h 1181100"/>
                <a:gd name="connsiteX4" fmla="*/ 0 w 2153021"/>
                <a:gd name="connsiteY4" fmla="*/ 590550 h 1181100"/>
                <a:gd name="connsiteX5" fmla="*/ 590550 w 2153021"/>
                <a:gd name="connsiteY5" fmla="*/ 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3021" h="1181100">
                  <a:moveTo>
                    <a:pt x="590550" y="0"/>
                  </a:moveTo>
                  <a:lnTo>
                    <a:pt x="2153021" y="0"/>
                  </a:lnTo>
                  <a:lnTo>
                    <a:pt x="2153021" y="1181100"/>
                  </a:lnTo>
                  <a:lnTo>
                    <a:pt x="590550" y="1181100"/>
                  </a:lnTo>
                  <a:cubicBezTo>
                    <a:pt x="264398" y="1181100"/>
                    <a:pt x="0" y="916702"/>
                    <a:pt x="0" y="590550"/>
                  </a:cubicBezTo>
                  <a:cubicBezTo>
                    <a:pt x="0" y="264398"/>
                    <a:pt x="264398" y="0"/>
                    <a:pt x="590550" y="0"/>
                  </a:cubicBezTo>
                  <a:close/>
                </a:path>
              </a:pathLst>
            </a:custGeom>
            <a:solidFill>
              <a:srgbClr val="00CCFF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套装</a:t>
              </a:r>
              <a:endParaRPr lang="en-US" altLang="zh-CN" dirty="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任意多边形 7"/>
            <p:cNvSpPr/>
            <p:nvPr>
              <p:custDataLst>
                <p:tags r:id="rId3"/>
              </p:custDataLst>
            </p:nvPr>
          </p:nvSpPr>
          <p:spPr>
            <a:xfrm>
              <a:off x="4154305" y="1184769"/>
              <a:ext cx="2930390" cy="663081"/>
            </a:xfrm>
            <a:custGeom>
              <a:avLst/>
              <a:gdLst>
                <a:gd name="connsiteX0" fmla="*/ 0 w 5219700"/>
                <a:gd name="connsiteY0" fmla="*/ 0 h 1181100"/>
                <a:gd name="connsiteX1" fmla="*/ 4629150 w 5219700"/>
                <a:gd name="connsiteY1" fmla="*/ 0 h 1181100"/>
                <a:gd name="connsiteX2" fmla="*/ 5219700 w 5219700"/>
                <a:gd name="connsiteY2" fmla="*/ 590550 h 1181100"/>
                <a:gd name="connsiteX3" fmla="*/ 4629150 w 5219700"/>
                <a:gd name="connsiteY3" fmla="*/ 1181100 h 1181100"/>
                <a:gd name="connsiteX4" fmla="*/ 0 w 5219700"/>
                <a:gd name="connsiteY4" fmla="*/ 1181100 h 1181100"/>
                <a:gd name="connsiteX5" fmla="*/ 0 w 5219700"/>
                <a:gd name="connsiteY5" fmla="*/ 1110548 h 1181100"/>
                <a:gd name="connsiteX6" fmla="*/ 4622708 w 5219700"/>
                <a:gd name="connsiteY6" fmla="*/ 1110549 h 1181100"/>
                <a:gd name="connsiteX7" fmla="*/ 5142706 w 5219700"/>
                <a:gd name="connsiteY7" fmla="*/ 590551 h 1181100"/>
                <a:gd name="connsiteX8" fmla="*/ 5142707 w 5219700"/>
                <a:gd name="connsiteY8" fmla="*/ 590551 h 1181100"/>
                <a:gd name="connsiteX9" fmla="*/ 4622709 w 5219700"/>
                <a:gd name="connsiteY9" fmla="*/ 70553 h 1181100"/>
                <a:gd name="connsiteX10" fmla="*/ 0 w 5219700"/>
                <a:gd name="connsiteY10" fmla="*/ 70553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19700" h="1181100">
                  <a:moveTo>
                    <a:pt x="0" y="0"/>
                  </a:moveTo>
                  <a:lnTo>
                    <a:pt x="4629150" y="0"/>
                  </a:lnTo>
                  <a:cubicBezTo>
                    <a:pt x="4955302" y="0"/>
                    <a:pt x="5219700" y="264398"/>
                    <a:pt x="5219700" y="590550"/>
                  </a:cubicBezTo>
                  <a:cubicBezTo>
                    <a:pt x="5219700" y="916702"/>
                    <a:pt x="4955302" y="1181100"/>
                    <a:pt x="4629150" y="1181100"/>
                  </a:cubicBezTo>
                  <a:lnTo>
                    <a:pt x="0" y="1181100"/>
                  </a:lnTo>
                  <a:lnTo>
                    <a:pt x="0" y="1110548"/>
                  </a:lnTo>
                  <a:lnTo>
                    <a:pt x="4622708" y="1110549"/>
                  </a:lnTo>
                  <a:cubicBezTo>
                    <a:pt x="4909895" y="1110549"/>
                    <a:pt x="5142706" y="877738"/>
                    <a:pt x="5142706" y="590551"/>
                  </a:cubicBezTo>
                  <a:lnTo>
                    <a:pt x="5142707" y="590551"/>
                  </a:lnTo>
                  <a:cubicBezTo>
                    <a:pt x="5142707" y="303364"/>
                    <a:pt x="4909896" y="70553"/>
                    <a:pt x="4622709" y="70553"/>
                  </a:cubicBezTo>
                  <a:lnTo>
                    <a:pt x="0" y="70553"/>
                  </a:lnTo>
                  <a:close/>
                </a:path>
              </a:pathLst>
            </a:custGeom>
            <a:solidFill>
              <a:srgbClr val="00CCFF"/>
            </a:solidFill>
          </p:spPr>
          <p:txBody>
            <a:bodyPr rot="0" spcFirstLastPara="0" vertOverflow="overflow" horzOverflow="overflow" vert="horz" wrap="square" lIns="90000" tIns="45720" rIns="180000" bIns="45720" numCol="1" spcCol="0" rtlCol="0" fromWordArt="0" anchor="ctr" anchorCtr="0" forceAA="0" compatLnSpc="1">
              <a:norm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dirty="0" err="1" smtClean="0">
                  <a:sym typeface="Arial" panose="020B0604020202020204" pitchFamily="34" charset="0"/>
                </a:rPr>
                <a:t>与准上班族的身份相符</a:t>
              </a:r>
              <a:endParaRPr lang="zh-CN" altLang="en-US" dirty="0" err="1" smtClean="0"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4"/>
            </p:custDataLst>
          </p:nvPr>
        </p:nvGrpSpPr>
        <p:grpSpPr>
          <a:xfrm>
            <a:off x="1133250" y="2678800"/>
            <a:ext cx="4130491" cy="663081"/>
            <a:chOff x="1239704" y="1968994"/>
            <a:chExt cx="4130491" cy="663081"/>
          </a:xfrm>
        </p:grpSpPr>
        <p:sp>
          <p:nvSpPr>
            <p:cNvPr id="16" name="任意多边形 15"/>
            <p:cNvSpPr/>
            <p:nvPr>
              <p:custDataLst>
                <p:tags r:id="rId5"/>
              </p:custDataLst>
            </p:nvPr>
          </p:nvSpPr>
          <p:spPr>
            <a:xfrm flipH="1">
              <a:off x="4161468" y="1968994"/>
              <a:ext cx="1208727" cy="663081"/>
            </a:xfrm>
            <a:custGeom>
              <a:avLst/>
              <a:gdLst>
                <a:gd name="connsiteX0" fmla="*/ 590550 w 2153021"/>
                <a:gd name="connsiteY0" fmla="*/ 0 h 1181100"/>
                <a:gd name="connsiteX1" fmla="*/ 2153021 w 2153021"/>
                <a:gd name="connsiteY1" fmla="*/ 0 h 1181100"/>
                <a:gd name="connsiteX2" fmla="*/ 2153021 w 2153021"/>
                <a:gd name="connsiteY2" fmla="*/ 1181100 h 1181100"/>
                <a:gd name="connsiteX3" fmla="*/ 590550 w 2153021"/>
                <a:gd name="connsiteY3" fmla="*/ 1181100 h 1181100"/>
                <a:gd name="connsiteX4" fmla="*/ 0 w 2153021"/>
                <a:gd name="connsiteY4" fmla="*/ 590550 h 1181100"/>
                <a:gd name="connsiteX5" fmla="*/ 590550 w 2153021"/>
                <a:gd name="connsiteY5" fmla="*/ 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3021" h="1181100">
                  <a:moveTo>
                    <a:pt x="590550" y="0"/>
                  </a:moveTo>
                  <a:lnTo>
                    <a:pt x="2153021" y="0"/>
                  </a:lnTo>
                  <a:lnTo>
                    <a:pt x="2153021" y="1181100"/>
                  </a:lnTo>
                  <a:lnTo>
                    <a:pt x="590550" y="1181100"/>
                  </a:lnTo>
                  <a:cubicBezTo>
                    <a:pt x="264398" y="1181100"/>
                    <a:pt x="0" y="916702"/>
                    <a:pt x="0" y="590550"/>
                  </a:cubicBezTo>
                  <a:cubicBezTo>
                    <a:pt x="0" y="264398"/>
                    <a:pt x="264398" y="0"/>
                    <a:pt x="590550" y="0"/>
                  </a:cubicBezTo>
                  <a:close/>
                </a:path>
              </a:pathLst>
            </a:custGeom>
            <a:solidFill>
              <a:schemeClr val="accent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化妆</a:t>
              </a:r>
              <a:endParaRPr lang="en-US" altLang="zh-CN" dirty="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17" name="任意多边形 16"/>
            <p:cNvSpPr/>
            <p:nvPr>
              <p:custDataLst>
                <p:tags r:id="rId6"/>
              </p:custDataLst>
            </p:nvPr>
          </p:nvSpPr>
          <p:spPr>
            <a:xfrm flipH="1">
              <a:off x="1239704" y="1968994"/>
              <a:ext cx="2930390" cy="663081"/>
            </a:xfrm>
            <a:custGeom>
              <a:avLst/>
              <a:gdLst>
                <a:gd name="connsiteX0" fmla="*/ 0 w 5219700"/>
                <a:gd name="connsiteY0" fmla="*/ 0 h 1181100"/>
                <a:gd name="connsiteX1" fmla="*/ 4629150 w 5219700"/>
                <a:gd name="connsiteY1" fmla="*/ 0 h 1181100"/>
                <a:gd name="connsiteX2" fmla="*/ 5219700 w 5219700"/>
                <a:gd name="connsiteY2" fmla="*/ 590550 h 1181100"/>
                <a:gd name="connsiteX3" fmla="*/ 4629150 w 5219700"/>
                <a:gd name="connsiteY3" fmla="*/ 1181100 h 1181100"/>
                <a:gd name="connsiteX4" fmla="*/ 0 w 5219700"/>
                <a:gd name="connsiteY4" fmla="*/ 1181100 h 1181100"/>
                <a:gd name="connsiteX5" fmla="*/ 0 w 5219700"/>
                <a:gd name="connsiteY5" fmla="*/ 1110548 h 1181100"/>
                <a:gd name="connsiteX6" fmla="*/ 4622708 w 5219700"/>
                <a:gd name="connsiteY6" fmla="*/ 1110549 h 1181100"/>
                <a:gd name="connsiteX7" fmla="*/ 5142706 w 5219700"/>
                <a:gd name="connsiteY7" fmla="*/ 590551 h 1181100"/>
                <a:gd name="connsiteX8" fmla="*/ 5142707 w 5219700"/>
                <a:gd name="connsiteY8" fmla="*/ 590551 h 1181100"/>
                <a:gd name="connsiteX9" fmla="*/ 4622709 w 5219700"/>
                <a:gd name="connsiteY9" fmla="*/ 70553 h 1181100"/>
                <a:gd name="connsiteX10" fmla="*/ 0 w 5219700"/>
                <a:gd name="connsiteY10" fmla="*/ 70553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19700" h="1181100">
                  <a:moveTo>
                    <a:pt x="0" y="0"/>
                  </a:moveTo>
                  <a:lnTo>
                    <a:pt x="4629150" y="0"/>
                  </a:lnTo>
                  <a:cubicBezTo>
                    <a:pt x="4955302" y="0"/>
                    <a:pt x="5219700" y="264398"/>
                    <a:pt x="5219700" y="590550"/>
                  </a:cubicBezTo>
                  <a:cubicBezTo>
                    <a:pt x="5219700" y="916702"/>
                    <a:pt x="4955302" y="1181100"/>
                    <a:pt x="4629150" y="1181100"/>
                  </a:cubicBezTo>
                  <a:lnTo>
                    <a:pt x="0" y="1181100"/>
                  </a:lnTo>
                  <a:lnTo>
                    <a:pt x="0" y="1110548"/>
                  </a:lnTo>
                  <a:lnTo>
                    <a:pt x="4622708" y="1110549"/>
                  </a:lnTo>
                  <a:cubicBezTo>
                    <a:pt x="4909895" y="1110549"/>
                    <a:pt x="5142706" y="877738"/>
                    <a:pt x="5142706" y="590551"/>
                  </a:cubicBezTo>
                  <a:lnTo>
                    <a:pt x="5142707" y="590551"/>
                  </a:lnTo>
                  <a:cubicBezTo>
                    <a:pt x="5142707" y="303364"/>
                    <a:pt x="4909896" y="70553"/>
                    <a:pt x="4622709" y="70553"/>
                  </a:cubicBezTo>
                  <a:lnTo>
                    <a:pt x="0" y="70553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rot="0" spcFirstLastPara="0" vertOverflow="overflow" horzOverflow="overflow" vert="horz" wrap="square" lIns="180000" tIns="45720" rIns="90000" bIns="45720" numCol="1" spcCol="0" rtlCol="0" fromWordArt="0" anchor="ctr" anchorCtr="0" forceAA="0" compatLnSpc="1">
              <a:normAutofit lnSpcReduction="10000"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dirty="0" err="1" smtClean="0">
                  <a:sym typeface="Arial" panose="020B0604020202020204" pitchFamily="34" charset="0"/>
                </a:rPr>
                <a:t>适当地化点淡妆</a:t>
              </a:r>
              <a:endParaRPr lang="zh-CN" altLang="en-US" dirty="0" err="1" smtClean="0"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7"/>
            </p:custDataLst>
          </p:nvPr>
        </p:nvGrpSpPr>
        <p:grpSpPr>
          <a:xfrm>
            <a:off x="2847750" y="3512431"/>
            <a:ext cx="4130491" cy="663081"/>
            <a:chOff x="2954204" y="2753219"/>
            <a:chExt cx="4130491" cy="663081"/>
          </a:xfrm>
          <a:solidFill>
            <a:srgbClr val="FF9900"/>
          </a:solidFill>
        </p:grpSpPr>
        <p:sp>
          <p:nvSpPr>
            <p:cNvPr id="19" name="任意多边形 18"/>
            <p:cNvSpPr/>
            <p:nvPr>
              <p:custDataLst>
                <p:tags r:id="rId8"/>
              </p:custDataLst>
            </p:nvPr>
          </p:nvSpPr>
          <p:spPr>
            <a:xfrm>
              <a:off x="2954204" y="2753219"/>
              <a:ext cx="1208727" cy="663081"/>
            </a:xfrm>
            <a:custGeom>
              <a:avLst/>
              <a:gdLst>
                <a:gd name="connsiteX0" fmla="*/ 590550 w 2153021"/>
                <a:gd name="connsiteY0" fmla="*/ 0 h 1181100"/>
                <a:gd name="connsiteX1" fmla="*/ 2153021 w 2153021"/>
                <a:gd name="connsiteY1" fmla="*/ 0 h 1181100"/>
                <a:gd name="connsiteX2" fmla="*/ 2153021 w 2153021"/>
                <a:gd name="connsiteY2" fmla="*/ 1181100 h 1181100"/>
                <a:gd name="connsiteX3" fmla="*/ 590550 w 2153021"/>
                <a:gd name="connsiteY3" fmla="*/ 1181100 h 1181100"/>
                <a:gd name="connsiteX4" fmla="*/ 0 w 2153021"/>
                <a:gd name="connsiteY4" fmla="*/ 590550 h 1181100"/>
                <a:gd name="connsiteX5" fmla="*/ 590550 w 2153021"/>
                <a:gd name="connsiteY5" fmla="*/ 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3021" h="1181100">
                  <a:moveTo>
                    <a:pt x="590550" y="0"/>
                  </a:moveTo>
                  <a:lnTo>
                    <a:pt x="2153021" y="0"/>
                  </a:lnTo>
                  <a:lnTo>
                    <a:pt x="2153021" y="1181100"/>
                  </a:lnTo>
                  <a:lnTo>
                    <a:pt x="590550" y="1181100"/>
                  </a:lnTo>
                  <a:cubicBezTo>
                    <a:pt x="264398" y="1181100"/>
                    <a:pt x="0" y="916702"/>
                    <a:pt x="0" y="590550"/>
                  </a:cubicBezTo>
                  <a:cubicBezTo>
                    <a:pt x="0" y="264398"/>
                    <a:pt x="264398" y="0"/>
                    <a:pt x="590550" y="0"/>
                  </a:cubicBez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鞋子</a:t>
              </a:r>
              <a:endParaRPr lang="en-US" altLang="zh-CN" dirty="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20" name="任意多边形 19"/>
            <p:cNvSpPr/>
            <p:nvPr>
              <p:custDataLst>
                <p:tags r:id="rId9"/>
              </p:custDataLst>
            </p:nvPr>
          </p:nvSpPr>
          <p:spPr>
            <a:xfrm>
              <a:off x="4154305" y="2753219"/>
              <a:ext cx="2930390" cy="663081"/>
            </a:xfrm>
            <a:custGeom>
              <a:avLst/>
              <a:gdLst>
                <a:gd name="connsiteX0" fmla="*/ 0 w 5219700"/>
                <a:gd name="connsiteY0" fmla="*/ 0 h 1181100"/>
                <a:gd name="connsiteX1" fmla="*/ 4629150 w 5219700"/>
                <a:gd name="connsiteY1" fmla="*/ 0 h 1181100"/>
                <a:gd name="connsiteX2" fmla="*/ 5219700 w 5219700"/>
                <a:gd name="connsiteY2" fmla="*/ 590550 h 1181100"/>
                <a:gd name="connsiteX3" fmla="*/ 4629150 w 5219700"/>
                <a:gd name="connsiteY3" fmla="*/ 1181100 h 1181100"/>
                <a:gd name="connsiteX4" fmla="*/ 0 w 5219700"/>
                <a:gd name="connsiteY4" fmla="*/ 1181100 h 1181100"/>
                <a:gd name="connsiteX5" fmla="*/ 0 w 5219700"/>
                <a:gd name="connsiteY5" fmla="*/ 1110548 h 1181100"/>
                <a:gd name="connsiteX6" fmla="*/ 4622708 w 5219700"/>
                <a:gd name="connsiteY6" fmla="*/ 1110549 h 1181100"/>
                <a:gd name="connsiteX7" fmla="*/ 5142706 w 5219700"/>
                <a:gd name="connsiteY7" fmla="*/ 590551 h 1181100"/>
                <a:gd name="connsiteX8" fmla="*/ 5142707 w 5219700"/>
                <a:gd name="connsiteY8" fmla="*/ 590551 h 1181100"/>
                <a:gd name="connsiteX9" fmla="*/ 4622709 w 5219700"/>
                <a:gd name="connsiteY9" fmla="*/ 70553 h 1181100"/>
                <a:gd name="connsiteX10" fmla="*/ 0 w 5219700"/>
                <a:gd name="connsiteY10" fmla="*/ 70553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19700" h="1181100">
                  <a:moveTo>
                    <a:pt x="0" y="0"/>
                  </a:moveTo>
                  <a:lnTo>
                    <a:pt x="4629150" y="0"/>
                  </a:lnTo>
                  <a:cubicBezTo>
                    <a:pt x="4955302" y="0"/>
                    <a:pt x="5219700" y="264398"/>
                    <a:pt x="5219700" y="590550"/>
                  </a:cubicBezTo>
                  <a:cubicBezTo>
                    <a:pt x="5219700" y="916702"/>
                    <a:pt x="4955302" y="1181100"/>
                    <a:pt x="4629150" y="1181100"/>
                  </a:cubicBezTo>
                  <a:lnTo>
                    <a:pt x="0" y="1181100"/>
                  </a:lnTo>
                  <a:lnTo>
                    <a:pt x="0" y="1110548"/>
                  </a:lnTo>
                  <a:lnTo>
                    <a:pt x="4622708" y="1110549"/>
                  </a:lnTo>
                  <a:cubicBezTo>
                    <a:pt x="4909895" y="1110549"/>
                    <a:pt x="5142706" y="877738"/>
                    <a:pt x="5142706" y="590551"/>
                  </a:cubicBezTo>
                  <a:lnTo>
                    <a:pt x="5142707" y="590551"/>
                  </a:lnTo>
                  <a:cubicBezTo>
                    <a:pt x="5142707" y="303364"/>
                    <a:pt x="4909896" y="70553"/>
                    <a:pt x="4622709" y="70553"/>
                  </a:cubicBezTo>
                  <a:lnTo>
                    <a:pt x="0" y="70553"/>
                  </a:ln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90000" tIns="45720" rIns="180000" bIns="45720" numCol="1" spcCol="0" rtlCol="0" fromWordArt="0" anchor="ctr" anchorCtr="0" forceAA="0" compatLnSpc="1">
              <a:normAutofit lnSpcReduction="10000"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dirty="0" err="1" smtClean="0">
                  <a:sym typeface="Arial" panose="020B0604020202020204" pitchFamily="34" charset="0"/>
                </a:rPr>
                <a:t>不能过于前卫，鞋跟不宜过高</a:t>
              </a:r>
              <a:endParaRPr lang="zh-CN" altLang="en-US" dirty="0" err="1" smtClean="0"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10"/>
            </p:custDataLst>
          </p:nvPr>
        </p:nvGrpSpPr>
        <p:grpSpPr>
          <a:xfrm>
            <a:off x="1133250" y="4346062"/>
            <a:ext cx="4130491" cy="663081"/>
            <a:chOff x="1239704" y="3537444"/>
            <a:chExt cx="4130491" cy="663081"/>
          </a:xfrm>
          <a:solidFill>
            <a:srgbClr val="00CCFF"/>
          </a:solidFill>
        </p:grpSpPr>
        <p:sp>
          <p:nvSpPr>
            <p:cNvPr id="22" name="任意多边形 21"/>
            <p:cNvSpPr/>
            <p:nvPr>
              <p:custDataLst>
                <p:tags r:id="rId11"/>
              </p:custDataLst>
            </p:nvPr>
          </p:nvSpPr>
          <p:spPr>
            <a:xfrm flipH="1">
              <a:off x="4161468" y="3537444"/>
              <a:ext cx="1208727" cy="663081"/>
            </a:xfrm>
            <a:custGeom>
              <a:avLst/>
              <a:gdLst>
                <a:gd name="connsiteX0" fmla="*/ 590550 w 2153021"/>
                <a:gd name="connsiteY0" fmla="*/ 0 h 1181100"/>
                <a:gd name="connsiteX1" fmla="*/ 2153021 w 2153021"/>
                <a:gd name="connsiteY1" fmla="*/ 0 h 1181100"/>
                <a:gd name="connsiteX2" fmla="*/ 2153021 w 2153021"/>
                <a:gd name="connsiteY2" fmla="*/ 1181100 h 1181100"/>
                <a:gd name="connsiteX3" fmla="*/ 590550 w 2153021"/>
                <a:gd name="connsiteY3" fmla="*/ 1181100 h 1181100"/>
                <a:gd name="connsiteX4" fmla="*/ 0 w 2153021"/>
                <a:gd name="connsiteY4" fmla="*/ 590550 h 1181100"/>
                <a:gd name="connsiteX5" fmla="*/ 590550 w 2153021"/>
                <a:gd name="connsiteY5" fmla="*/ 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3021" h="1181100">
                  <a:moveTo>
                    <a:pt x="590550" y="0"/>
                  </a:moveTo>
                  <a:lnTo>
                    <a:pt x="2153021" y="0"/>
                  </a:lnTo>
                  <a:lnTo>
                    <a:pt x="2153021" y="1181100"/>
                  </a:lnTo>
                  <a:lnTo>
                    <a:pt x="590550" y="1181100"/>
                  </a:lnTo>
                  <a:cubicBezTo>
                    <a:pt x="264398" y="1181100"/>
                    <a:pt x="0" y="916702"/>
                    <a:pt x="0" y="590550"/>
                  </a:cubicBezTo>
                  <a:cubicBezTo>
                    <a:pt x="0" y="264398"/>
                    <a:pt x="264398" y="0"/>
                    <a:pt x="590550" y="0"/>
                  </a:cubicBez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皮包</a:t>
              </a:r>
              <a:endParaRPr lang="en-US" altLang="zh-CN" dirty="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23" name="任意多边形 22"/>
            <p:cNvSpPr/>
            <p:nvPr>
              <p:custDataLst>
                <p:tags r:id="rId12"/>
              </p:custDataLst>
            </p:nvPr>
          </p:nvSpPr>
          <p:spPr>
            <a:xfrm flipH="1">
              <a:off x="1239704" y="3537444"/>
              <a:ext cx="2930390" cy="663081"/>
            </a:xfrm>
            <a:custGeom>
              <a:avLst/>
              <a:gdLst>
                <a:gd name="connsiteX0" fmla="*/ 0 w 5219700"/>
                <a:gd name="connsiteY0" fmla="*/ 0 h 1181100"/>
                <a:gd name="connsiteX1" fmla="*/ 4629150 w 5219700"/>
                <a:gd name="connsiteY1" fmla="*/ 0 h 1181100"/>
                <a:gd name="connsiteX2" fmla="*/ 5219700 w 5219700"/>
                <a:gd name="connsiteY2" fmla="*/ 590550 h 1181100"/>
                <a:gd name="connsiteX3" fmla="*/ 4629150 w 5219700"/>
                <a:gd name="connsiteY3" fmla="*/ 1181100 h 1181100"/>
                <a:gd name="connsiteX4" fmla="*/ 0 w 5219700"/>
                <a:gd name="connsiteY4" fmla="*/ 1181100 h 1181100"/>
                <a:gd name="connsiteX5" fmla="*/ 0 w 5219700"/>
                <a:gd name="connsiteY5" fmla="*/ 1110548 h 1181100"/>
                <a:gd name="connsiteX6" fmla="*/ 4622708 w 5219700"/>
                <a:gd name="connsiteY6" fmla="*/ 1110549 h 1181100"/>
                <a:gd name="connsiteX7" fmla="*/ 5142706 w 5219700"/>
                <a:gd name="connsiteY7" fmla="*/ 590551 h 1181100"/>
                <a:gd name="connsiteX8" fmla="*/ 5142707 w 5219700"/>
                <a:gd name="connsiteY8" fmla="*/ 590551 h 1181100"/>
                <a:gd name="connsiteX9" fmla="*/ 4622709 w 5219700"/>
                <a:gd name="connsiteY9" fmla="*/ 70553 h 1181100"/>
                <a:gd name="connsiteX10" fmla="*/ 0 w 5219700"/>
                <a:gd name="connsiteY10" fmla="*/ 70553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19700" h="1181100">
                  <a:moveTo>
                    <a:pt x="0" y="0"/>
                  </a:moveTo>
                  <a:lnTo>
                    <a:pt x="4629150" y="0"/>
                  </a:lnTo>
                  <a:cubicBezTo>
                    <a:pt x="4955302" y="0"/>
                    <a:pt x="5219700" y="264398"/>
                    <a:pt x="5219700" y="590550"/>
                  </a:cubicBezTo>
                  <a:cubicBezTo>
                    <a:pt x="5219700" y="916702"/>
                    <a:pt x="4955302" y="1181100"/>
                    <a:pt x="4629150" y="1181100"/>
                  </a:cubicBezTo>
                  <a:lnTo>
                    <a:pt x="0" y="1181100"/>
                  </a:lnTo>
                  <a:lnTo>
                    <a:pt x="0" y="1110548"/>
                  </a:lnTo>
                  <a:lnTo>
                    <a:pt x="4622708" y="1110549"/>
                  </a:lnTo>
                  <a:cubicBezTo>
                    <a:pt x="4909895" y="1110549"/>
                    <a:pt x="5142706" y="877738"/>
                    <a:pt x="5142706" y="590551"/>
                  </a:cubicBezTo>
                  <a:lnTo>
                    <a:pt x="5142707" y="590551"/>
                  </a:lnTo>
                  <a:cubicBezTo>
                    <a:pt x="5142707" y="303364"/>
                    <a:pt x="4909896" y="70553"/>
                    <a:pt x="4622709" y="70553"/>
                  </a:cubicBezTo>
                  <a:lnTo>
                    <a:pt x="0" y="70553"/>
                  </a:ln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180000" tIns="45720" rIns="90000" bIns="45720" numCol="1" spcCol="0" rtlCol="0" fromWordArt="0" anchor="ctr" anchorCtr="0" forceAA="0" compatLnSpc="1">
              <a:normAutofit fontScale="90000"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dirty="0" err="1" smtClean="0">
                  <a:sym typeface="Arial" panose="020B0604020202020204" pitchFamily="34" charset="0"/>
                </a:rPr>
                <a:t>能背，可以只拿公文包而不</a:t>
              </a:r>
              <a:endParaRPr lang="zh-CN" altLang="en-US" dirty="0" err="1" smtClean="0">
                <a:sym typeface="Arial" panose="020B0604020202020204" pitchFamily="34" charset="0"/>
              </a:endParaRPr>
            </a:p>
            <a:p>
              <a:pPr algn="just">
                <a:lnSpc>
                  <a:spcPct val="110000"/>
                </a:lnSpc>
              </a:pPr>
              <a:r>
                <a:rPr lang="zh-CN" altLang="en-US" dirty="0" err="1" smtClean="0">
                  <a:sym typeface="Arial" panose="020B0604020202020204" pitchFamily="34" charset="0"/>
                </a:rPr>
                <a:t>背皮包</a:t>
              </a:r>
              <a:endParaRPr lang="zh-CN" altLang="en-US" dirty="0" err="1" smtClean="0"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>
            <p:custDataLst>
              <p:tags r:id="rId13"/>
            </p:custDataLst>
          </p:nvPr>
        </p:nvGrpSpPr>
        <p:grpSpPr>
          <a:xfrm>
            <a:off x="2847750" y="5179693"/>
            <a:ext cx="4130491" cy="663081"/>
            <a:chOff x="2954204" y="4321669"/>
            <a:chExt cx="4130491" cy="663081"/>
          </a:xfrm>
          <a:solidFill>
            <a:srgbClr val="FF9900"/>
          </a:solidFill>
        </p:grpSpPr>
        <p:sp>
          <p:nvSpPr>
            <p:cNvPr id="25" name="任意多边形 24"/>
            <p:cNvSpPr/>
            <p:nvPr>
              <p:custDataLst>
                <p:tags r:id="rId14"/>
              </p:custDataLst>
            </p:nvPr>
          </p:nvSpPr>
          <p:spPr>
            <a:xfrm>
              <a:off x="2954204" y="4321669"/>
              <a:ext cx="1208727" cy="663081"/>
            </a:xfrm>
            <a:custGeom>
              <a:avLst/>
              <a:gdLst>
                <a:gd name="connsiteX0" fmla="*/ 590550 w 2153021"/>
                <a:gd name="connsiteY0" fmla="*/ 0 h 1181100"/>
                <a:gd name="connsiteX1" fmla="*/ 2153021 w 2153021"/>
                <a:gd name="connsiteY1" fmla="*/ 0 h 1181100"/>
                <a:gd name="connsiteX2" fmla="*/ 2153021 w 2153021"/>
                <a:gd name="connsiteY2" fmla="*/ 1181100 h 1181100"/>
                <a:gd name="connsiteX3" fmla="*/ 590550 w 2153021"/>
                <a:gd name="connsiteY3" fmla="*/ 1181100 h 1181100"/>
                <a:gd name="connsiteX4" fmla="*/ 0 w 2153021"/>
                <a:gd name="connsiteY4" fmla="*/ 590550 h 1181100"/>
                <a:gd name="connsiteX5" fmla="*/ 590550 w 2153021"/>
                <a:gd name="connsiteY5" fmla="*/ 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3021" h="1181100">
                  <a:moveTo>
                    <a:pt x="590550" y="0"/>
                  </a:moveTo>
                  <a:lnTo>
                    <a:pt x="2153021" y="0"/>
                  </a:lnTo>
                  <a:lnTo>
                    <a:pt x="2153021" y="1181100"/>
                  </a:lnTo>
                  <a:lnTo>
                    <a:pt x="590550" y="1181100"/>
                  </a:lnTo>
                  <a:cubicBezTo>
                    <a:pt x="264398" y="1181100"/>
                    <a:pt x="0" y="916702"/>
                    <a:pt x="0" y="590550"/>
                  </a:cubicBezTo>
                  <a:cubicBezTo>
                    <a:pt x="0" y="264398"/>
                    <a:pt x="264398" y="0"/>
                    <a:pt x="590550" y="0"/>
                  </a:cubicBez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手表</a:t>
              </a:r>
              <a:endParaRPr lang="en-US" altLang="zh-CN" dirty="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26" name="任意多边形 25"/>
            <p:cNvSpPr/>
            <p:nvPr>
              <p:custDataLst>
                <p:tags r:id="rId15"/>
              </p:custDataLst>
            </p:nvPr>
          </p:nvSpPr>
          <p:spPr>
            <a:xfrm>
              <a:off x="4154305" y="4321669"/>
              <a:ext cx="2930390" cy="663081"/>
            </a:xfrm>
            <a:custGeom>
              <a:avLst/>
              <a:gdLst>
                <a:gd name="connsiteX0" fmla="*/ 0 w 5219700"/>
                <a:gd name="connsiteY0" fmla="*/ 0 h 1181100"/>
                <a:gd name="connsiteX1" fmla="*/ 4629150 w 5219700"/>
                <a:gd name="connsiteY1" fmla="*/ 0 h 1181100"/>
                <a:gd name="connsiteX2" fmla="*/ 5219700 w 5219700"/>
                <a:gd name="connsiteY2" fmla="*/ 590550 h 1181100"/>
                <a:gd name="connsiteX3" fmla="*/ 4629150 w 5219700"/>
                <a:gd name="connsiteY3" fmla="*/ 1181100 h 1181100"/>
                <a:gd name="connsiteX4" fmla="*/ 0 w 5219700"/>
                <a:gd name="connsiteY4" fmla="*/ 1181100 h 1181100"/>
                <a:gd name="connsiteX5" fmla="*/ 0 w 5219700"/>
                <a:gd name="connsiteY5" fmla="*/ 1110548 h 1181100"/>
                <a:gd name="connsiteX6" fmla="*/ 4622708 w 5219700"/>
                <a:gd name="connsiteY6" fmla="*/ 1110549 h 1181100"/>
                <a:gd name="connsiteX7" fmla="*/ 5142706 w 5219700"/>
                <a:gd name="connsiteY7" fmla="*/ 590551 h 1181100"/>
                <a:gd name="connsiteX8" fmla="*/ 5142707 w 5219700"/>
                <a:gd name="connsiteY8" fmla="*/ 590551 h 1181100"/>
                <a:gd name="connsiteX9" fmla="*/ 4622709 w 5219700"/>
                <a:gd name="connsiteY9" fmla="*/ 70553 h 1181100"/>
                <a:gd name="connsiteX10" fmla="*/ 0 w 5219700"/>
                <a:gd name="connsiteY10" fmla="*/ 70553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19700" h="1181100">
                  <a:moveTo>
                    <a:pt x="0" y="0"/>
                  </a:moveTo>
                  <a:lnTo>
                    <a:pt x="4629150" y="0"/>
                  </a:lnTo>
                  <a:cubicBezTo>
                    <a:pt x="4955302" y="0"/>
                    <a:pt x="5219700" y="264398"/>
                    <a:pt x="5219700" y="590550"/>
                  </a:cubicBezTo>
                  <a:cubicBezTo>
                    <a:pt x="5219700" y="916702"/>
                    <a:pt x="4955302" y="1181100"/>
                    <a:pt x="4629150" y="1181100"/>
                  </a:cubicBezTo>
                  <a:lnTo>
                    <a:pt x="0" y="1181100"/>
                  </a:lnTo>
                  <a:lnTo>
                    <a:pt x="0" y="1110548"/>
                  </a:lnTo>
                  <a:lnTo>
                    <a:pt x="4622708" y="1110549"/>
                  </a:lnTo>
                  <a:cubicBezTo>
                    <a:pt x="4909895" y="1110549"/>
                    <a:pt x="5142706" y="877738"/>
                    <a:pt x="5142706" y="590551"/>
                  </a:cubicBezTo>
                  <a:lnTo>
                    <a:pt x="5142707" y="590551"/>
                  </a:lnTo>
                  <a:cubicBezTo>
                    <a:pt x="5142707" y="303364"/>
                    <a:pt x="4909896" y="70553"/>
                    <a:pt x="4622709" y="70553"/>
                  </a:cubicBezTo>
                  <a:lnTo>
                    <a:pt x="0" y="70553"/>
                  </a:lnTo>
                  <a:close/>
                </a:path>
              </a:pathLst>
            </a:custGeom>
            <a:grpFill/>
          </p:spPr>
          <p:txBody>
            <a:bodyPr rot="0" spcFirstLastPara="0" vertOverflow="overflow" horzOverflow="overflow" vert="horz" wrap="square" lIns="90000" tIns="45720" rIns="180000" bIns="45720" numCol="1" spcCol="0" rtlCol="0" fromWordArt="0" anchor="ctr" anchorCtr="0" forceAA="0" compatLnSpc="1">
              <a:normAutofit lnSpcReduction="10000"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dirty="0" err="1" smtClean="0">
                  <a:sym typeface="Arial" panose="020B0604020202020204" pitchFamily="34" charset="0"/>
                </a:rPr>
                <a:t>不宜佩戴过于花哨的手表</a:t>
              </a:r>
              <a:endParaRPr lang="zh-CN" altLang="en-US" dirty="0" err="1" smtClean="0">
                <a:sym typeface="Arial" panose="020B0604020202020204" pitchFamily="34" charset="0"/>
              </a:endParaRPr>
            </a:p>
          </p:txBody>
        </p:sp>
      </p:grpSp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求职面试礼仪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面试中的礼仪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538730" y="1247140"/>
            <a:ext cx="40716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2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.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参加面试的服饰要符合求职者的身份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女士</a:t>
            </a:r>
            <a:endParaRPr lang="zh-CN" altLang="en-US"/>
          </a:p>
        </p:txBody>
      </p:sp>
    </p:spTree>
    <p:custDataLst>
      <p:tags r:id="rId1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求职面试礼仪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591310"/>
            <a:ext cx="6687185" cy="27228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3.</a:t>
            </a: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面试过程中的礼仪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（1）保持诚恳态度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（2）注意身体语言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1）目光接触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2）身体姿势和习惯动作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3）讲话时的嗓音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5212715" y="333375"/>
            <a:ext cx="2815590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职场礼仪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面试中的礼仪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rcRect l="2390" b="20154"/>
          <a:stretch>
            <a:fillRect/>
          </a:stretch>
        </p:blipFill>
        <p:spPr>
          <a:xfrm>
            <a:off x="2401570" y="3966845"/>
            <a:ext cx="5179695" cy="241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MH" val="20151210172630"/>
  <p:tag name="MH_LIBRARY" val="GRAPHIC"/>
  <p:tag name="MH_ORDER" val="Chevron 47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矩形 2"/>
  <p:tag name="KSO_WM_UNIT_TYPE" val="a"/>
  <p:tag name="KSO_WM_UNIT_INDEX" val="1"/>
  <p:tag name="KSO_WM_UNIT_ID" val="custom484_11*a*1"/>
  <p:tag name="KSO_WM_UNIT_CLEAR" val="1"/>
  <p:tag name="KSO_WM_UNIT_LAYERLEVEL" val="1"/>
  <p:tag name="KSO_WM_UNIT_ISCONTENTSTITLE" val="1"/>
  <p:tag name="KSO_WM_UNIT_VALUE" val="7"/>
  <p:tag name="KSO_WM_UNIT_HIGHLIGHT" val="0"/>
  <p:tag name="KSO_WM_UNIT_COMPATIBLE" val="0"/>
  <p:tag name="KSO_WM_UNIT_PRESET_TEXT" val="CONTENTS"/>
</p:tagLst>
</file>

<file path=ppt/tags/tag100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21"/>
  <p:tag name="KSO_WM_UNIT_ID" val="256*l_i*1_2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01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22"/>
  <p:tag name="KSO_WM_UNIT_ID" val="256*l_i*1_2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02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23"/>
  <p:tag name="KSO_WM_UNIT_ID" val="256*l_i*1_23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03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24"/>
  <p:tag name="KSO_WM_UNIT_ID" val="256*l_i*1_24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04.xml><?xml version="1.0" encoding="utf-8"?>
<p:tagLst xmlns:p="http://schemas.openxmlformats.org/presentationml/2006/main">
  <p:tag name="KSO_WM_TEMPLATE_CATEGORY" val="diagram"/>
  <p:tag name="KSO_WM_TEMPLATE_INDEX" val="492"/>
  <p:tag name="KSO_WM_UNIT_TYPE" val="l_h_f"/>
  <p:tag name="KSO_WM_UNIT_INDEX" val="1_6_1"/>
  <p:tag name="KSO_WM_UNIT_ID" val="256*l_h_f*1_6_1"/>
  <p:tag name="KSO_WM_UNIT_CLEAR" val="1"/>
  <p:tag name="KSO_WM_UNIT_LAYERLEVEL" val="1_1_1"/>
  <p:tag name="KSO_WM_UNIT_VALUE" val="17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TAG_VERSION" val="1.0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05.xml><?xml version="1.0" encoding="utf-8"?>
<p:tagLst xmlns:p="http://schemas.openxmlformats.org/presentationml/2006/main">
  <p:tag name="KSO_WM_TEMPLATE_CATEGORY" val="diagram"/>
  <p:tag name="KSO_WM_TEMPLATE_INDEX" val="492"/>
  <p:tag name="KSO_WM_SLIDE_ID" val="diagram492_1"/>
  <p:tag name="KSO_WM_SLIDE_INDEX" val="1"/>
  <p:tag name="KSO_WM_SLIDE_ITEM_CNT" val="6"/>
  <p:tag name="KSO_WM_SLIDE_LAYOUT" val="a_l"/>
  <p:tag name="KSO_WM_SLIDE_LAYOUT_CNT" val="1_1"/>
  <p:tag name="KSO_WM_SLIDE_TYPE" val="text"/>
  <p:tag name="KSO_WM_BEAUTIFY_FLAG" val="#wm#"/>
  <p:tag name="KSO_WM_SLIDE_POSITION" val="110*134"/>
  <p:tag name="KSO_WM_SLIDE_SIZE" val="500*341"/>
  <p:tag name="KSO_WM_DIAGRAM_GROUP_CODE" val="l1-1"/>
  <p:tag name="KSO_WM_TAG_VERSION" val="1.0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83_2*i*1"/>
  <p:tag name="KSO_WM_TEMPLATE_CATEGORY" val="diagram"/>
  <p:tag name="KSO_WM_TEMPLATE_INDEX" val="283"/>
  <p:tag name="KSO_WM_UNIT_INDEX" val="1"/>
</p:tagLst>
</file>

<file path=ppt/tags/tag107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a"/>
  <p:tag name="KSO_WM_UNIT_INDEX" val="1_1_1"/>
  <p:tag name="KSO_WM_UNIT_ID" val="257*l_h_a*1_1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08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f"/>
  <p:tag name="KSO_WM_UNIT_INDEX" val="1_1_1"/>
  <p:tag name="KSO_WM_UNIT_ID" val="257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83_2*i*6"/>
  <p:tag name="KSO_WM_TEMPLATE_CATEGORY" val="diagram"/>
  <p:tag name="KSO_WM_TEMPLATE_INDEX" val="283"/>
  <p:tag name="KSO_WM_UNIT_INDEX" val="6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"/>
  <p:tag name="KSO_WM_UNIT_ID" val="custom484_11*l_i*1_1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110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a"/>
  <p:tag name="KSO_WM_UNIT_INDEX" val="1_2_1"/>
  <p:tag name="KSO_WM_UNIT_ID" val="257*l_h_a*1_2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11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f"/>
  <p:tag name="KSO_WM_UNIT_INDEX" val="1_2_1"/>
  <p:tag name="KSO_WM_UNIT_ID" val="257*l_h_f*1_2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DIAGRAM_GROUP_CODE" val="l1-1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83_2*i*11"/>
  <p:tag name="KSO_WM_TEMPLATE_CATEGORY" val="diagram"/>
  <p:tag name="KSO_WM_TEMPLATE_INDEX" val="283"/>
  <p:tag name="KSO_WM_UNIT_INDEX" val="11"/>
</p:tagLst>
</file>

<file path=ppt/tags/tag113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a"/>
  <p:tag name="KSO_WM_UNIT_INDEX" val="1_3_1"/>
  <p:tag name="KSO_WM_UNIT_ID" val="257*l_h_a*1_3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14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f"/>
  <p:tag name="KSO_WM_UNIT_INDEX" val="1_3_1"/>
  <p:tag name="KSO_WM_UNIT_ID" val="257*l_h_f*1_3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DIAGRAM_GROUP_CODE" val="l1-1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83_2*i*16"/>
  <p:tag name="KSO_WM_TEMPLATE_CATEGORY" val="diagram"/>
  <p:tag name="KSO_WM_TEMPLATE_INDEX" val="283"/>
  <p:tag name="KSO_WM_UNIT_INDEX" val="16"/>
</p:tagLst>
</file>

<file path=ppt/tags/tag116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a"/>
  <p:tag name="KSO_WM_UNIT_INDEX" val="1_4_1"/>
  <p:tag name="KSO_WM_UNIT_ID" val="257*l_h_a*1_4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17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f"/>
  <p:tag name="KSO_WM_UNIT_INDEX" val="1_4_1"/>
  <p:tag name="KSO_WM_UNIT_ID" val="257*l_h_f*1_4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83_2*i*21"/>
  <p:tag name="KSO_WM_TEMPLATE_CATEGORY" val="diagram"/>
  <p:tag name="KSO_WM_TEMPLATE_INDEX" val="283"/>
  <p:tag name="KSO_WM_UNIT_INDEX" val="21"/>
</p:tagLst>
</file>

<file path=ppt/tags/tag119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a"/>
  <p:tag name="KSO_WM_UNIT_INDEX" val="1_5_1"/>
  <p:tag name="KSO_WM_UNIT_ID" val="257*l_h_a*1_5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" val="LOREM"/>
  <p:tag name="KSO_WM_BEAUTIFY_FLAG" val="#wm#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2"/>
  <p:tag name="KSO_WM_UNIT_ID" val="custom484_11*l_i*1_2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120.xml><?xml version="1.0" encoding="utf-8"?>
<p:tagLst xmlns:p="http://schemas.openxmlformats.org/presentationml/2006/main">
  <p:tag name="KSO_WM_TAG_VERSION" val="1.0"/>
  <p:tag name="KSO_WM_TEMPLATE_CATEGORY" val="diagram"/>
  <p:tag name="KSO_WM_TEMPLATE_INDEX" val="283"/>
  <p:tag name="KSO_WM_UNIT_TYPE" val="l_h_f"/>
  <p:tag name="KSO_WM_UNIT_INDEX" val="1_5_1"/>
  <p:tag name="KSO_WM_UNIT_ID" val="257*l_h_f*1_5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#wm#"/>
  <p:tag name="KSO_WM_UNIT_PRESET_TEXT_INDEX" val="4"/>
  <p:tag name="KSO_WM_UNIT_PRESET_TEXT_LEN" val="40"/>
  <p:tag name="KSO_WM_DIAGRAM_GROUP_CODE" val="l1-1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21.xml><?xml version="1.0" encoding="utf-8"?>
<p:tagLst xmlns:p="http://schemas.openxmlformats.org/presentationml/2006/main">
  <p:tag name="KSO_WM_SLIDE_ID" val="diagram283_2"/>
  <p:tag name="KSO_WM_SLIDE_INDEX" val="2"/>
  <p:tag name="KSO_WM_SLIDE_ITEM_CNT" val="5"/>
  <p:tag name="KSO_WM_SLIDE_LAYOUT" val="l_a"/>
  <p:tag name="KSO_WM_SLIDE_LAYOUT_CNT" val="1_1"/>
  <p:tag name="KSO_WM_SLIDE_TYPE" val="text"/>
  <p:tag name="KSO_WM_BEAUTIFY_FLAG" val="#wm#"/>
  <p:tag name="KSO_WM_SLIDE_POSITION" val="130*147"/>
  <p:tag name="KSO_WM_SLIDE_SIZE" val="460*315"/>
  <p:tag name="KSO_WM_TEMPLATE_CATEGORY" val="diagram"/>
  <p:tag name="KSO_WM_TEMPLATE_INDEX" val="492"/>
  <p:tag name="KSO_WM_DIAGRAM_GROUP_CODE" val="l1-1"/>
  <p:tag name="KSO_WM_TAG_VERSION" val="1.0"/>
</p:tagLst>
</file>

<file path=ppt/tags/tag122.xml><?xml version="1.0" encoding="utf-8"?>
<p:tagLst xmlns:p="http://schemas.openxmlformats.org/presentationml/2006/main">
  <p:tag name="MH" val="20151210174046"/>
  <p:tag name="MH_LIBRARY" val="GRAPHIC"/>
  <p:tag name="MH_ORDER" val="文本框 13"/>
  <p:tag name="KSO_WM_TAG_VERSION" val="1.0"/>
  <p:tag name="KSO_WM_BEAUTIFY_FLAG" val="#wm#"/>
  <p:tag name="KSO_WM_UNIT_TYPE" val="i"/>
  <p:tag name="KSO_WM_UNIT_ID" val="custom260_27*i*0"/>
  <p:tag name="KSO_WM_TEMPLATE_CATEGORY" val="custom"/>
  <p:tag name="KSO_WM_TEMPLATE_INDEX" val="260"/>
  <p:tag name="KSO_WM_UNIT_INDEX" val="0"/>
</p:tagLst>
</file>

<file path=ppt/tags/tag123.xml><?xml version="1.0" encoding="utf-8"?>
<p:tagLst xmlns:p="http://schemas.openxmlformats.org/presentationml/2006/main">
  <p:tag name="MH" val="20151210174046"/>
  <p:tag name="MH_LIBRARY" val="GRAPHIC"/>
  <p:tag name="KSO_WM_TEMPLATE_CATEGORY" val="custom"/>
  <p:tag name="KSO_WM_TEMPLATE_INDEX" val="260"/>
  <p:tag name="KSO_WM_TAG_VERSION" val="1.0"/>
  <p:tag name="KSO_WM_SLIDE_ID" val="custom260_27"/>
  <p:tag name="KSO_WM_SLIDE_INDEX" val="27"/>
  <p:tag name="KSO_WM_SLIDE_ITEM_CNT" val="0"/>
  <p:tag name="KSO_WM_SLIDE_TYPE" val="endPage"/>
  <p:tag name="KSO_WM_BEAUTIFY_FLAG" val="#wm#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1_1"/>
  <p:tag name="KSO_WM_UNIT_ID" val="custom484_11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3"/>
  <p:tag name="KSO_WM_UNIT_ID" val="custom484_11*l_i*1_3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4"/>
  <p:tag name="KSO_WM_UNIT_ID" val="custom484_11*l_i*1_4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5"/>
  <p:tag name="KSO_WM_UNIT_ID" val="custom484_11*l_i*1_5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2_1"/>
  <p:tag name="KSO_WM_UNIT_ID" val="custom484_11*l_h_f*1_2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6"/>
  <p:tag name="KSO_WM_UNIT_ID" val="custom484_11*l_i*1_6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7"/>
  <p:tag name="KSO_WM_UNIT_ID" val="custom484_11*l_i*1_7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MH" val="20151210174046"/>
  <p:tag name="MH_LIBRARY" val="GRAPHIC"/>
  <p:tag name="MH_ORDER" val="Oval 2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8"/>
  <p:tag name="KSO_WM_UNIT_ID" val="custom484_11*l_i*1_8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3_1"/>
  <p:tag name="KSO_WM_UNIT_ID" val="custom484_11*l_h_f*1_3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9"/>
  <p:tag name="KSO_WM_UNIT_ID" val="custom484_11*l_i*1_9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0"/>
  <p:tag name="KSO_WM_UNIT_ID" val="custom484_11*l_i*1_10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1"/>
  <p:tag name="KSO_WM_UNIT_ID" val="custom484_11*l_i*1_11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4_1"/>
  <p:tag name="KSO_WM_UNIT_ID" val="custom484_11*l_h_f*1_4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2"/>
  <p:tag name="KSO_WM_UNIT_ID" val="custom484_11*l_i*1_1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3"/>
  <p:tag name="KSO_WM_UNIT_ID" val="custom484_11*l_i*1_13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4"/>
  <p:tag name="KSO_WM_UNIT_ID" val="custom484_11*l_i*1_14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5_1"/>
  <p:tag name="KSO_WM_UNIT_ID" val="custom484_11*l_h_f*1_5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MH" val="20151210174046"/>
  <p:tag name="MH_LIBRARY" val="GRAPHIC"/>
  <p:tag name="MH_ORDER" val="Oval 4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5"/>
  <p:tag name="KSO_WM_UNIT_ID" val="custom484_11*l_i*1_15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6"/>
  <p:tag name="KSO_WM_UNIT_ID" val="custom484_11*l_i*1_16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7"/>
  <p:tag name="KSO_WM_UNIT_ID" val="custom484_11*l_i*1_17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6_1"/>
  <p:tag name="KSO_WM_UNIT_ID" val="custom484_11*l_h_f*1_6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8"/>
  <p:tag name="KSO_WM_UNIT_ID" val="custom484_11*l_i*1_1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6"/>
  <p:tag name="KSO_WM_UNIT_ID" val="custom484_11*l_i*1_16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7"/>
  <p:tag name="KSO_WM_UNIT_ID" val="custom484_11*l_i*1_17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6_1"/>
  <p:tag name="KSO_WM_UNIT_ID" val="custom484_11*l_h_f*1_6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8"/>
  <p:tag name="KSO_WM_UNIT_ID" val="custom484_11*l_i*1_1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6"/>
  <p:tag name="KSO_WM_UNIT_ID" val="custom484_11*l_i*1_16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MH" val="20151210174046"/>
  <p:tag name="MH_LIBRARY" val="GRAPHIC"/>
  <p:tag name="MH_ORDER" val="Oval 5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7"/>
  <p:tag name="KSO_WM_UNIT_ID" val="custom484_11*l_i*1_17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6_1"/>
  <p:tag name="KSO_WM_UNIT_ID" val="custom484_11*l_h_f*1_6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8"/>
  <p:tag name="KSO_WM_UNIT_ID" val="custom484_11*l_i*1_1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6"/>
  <p:tag name="KSO_WM_UNIT_ID" val="custom484_11*l_i*1_16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7"/>
  <p:tag name="KSO_WM_UNIT_ID" val="custom484_11*l_i*1_17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6_1"/>
  <p:tag name="KSO_WM_UNIT_ID" val="custom484_11*l_h_f*1_6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8"/>
  <p:tag name="KSO_WM_UNIT_ID" val="custom484_11*l_i*1_1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MH_TYPE" val="#NeiR#"/>
  <p:tag name="MH_NUMBER" val="4"/>
  <p:tag name="MH" val="20151210172630"/>
  <p:tag name="MH_LIBRARY" val="GRAPHIC"/>
  <p:tag name="KSO_WM_TEMPLATE_CATEGORY" val="custom"/>
  <p:tag name="KSO_WM_TEMPLATE_INDEX" val="260"/>
  <p:tag name="KSO_WM_TAG_VERSION" val="1.0"/>
  <p:tag name="KSO_WM_SLIDE_ID" val="custom260_11"/>
  <p:tag name="KSO_WM_SLIDE_INDEX" val="11"/>
  <p:tag name="KSO_WM_SLIDE_ITEM_CNT" val="6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48.xml><?xml version="1.0" encoding="utf-8"?>
<p:tagLst xmlns:p="http://schemas.openxmlformats.org/presentationml/2006/main">
  <p:tag name="KSO_WM_TAG_VERSION" val="1.0"/>
  <p:tag name="KSO_WM_TEMPLATE_CATEGORY" val="diagram"/>
  <p:tag name="KSO_WM_TEMPLATE_INDEX" val="620"/>
  <p:tag name="KSO_WM_UNIT_TYPE" val="m_i"/>
  <p:tag name="KSO_WM_UNIT_INDEX" val="1_1"/>
  <p:tag name="KSO_WM_UNIT_ID" val="260*m_i*1_1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49.xml><?xml version="1.0" encoding="utf-8"?>
<p:tagLst xmlns:p="http://schemas.openxmlformats.org/presentationml/2006/main">
  <p:tag name="KSO_WM_TAG_VERSION" val="1.0"/>
  <p:tag name="KSO_WM_TEMPLATE_CATEGORY" val="diagram"/>
  <p:tag name="KSO_WM_TEMPLATE_INDEX" val="620"/>
  <p:tag name="KSO_WM_UNIT_TYPE" val="m_i"/>
  <p:tag name="KSO_WM_UNIT_INDEX" val="1_2"/>
  <p:tag name="KSO_WM_UNIT_ID" val="260*m_i*1_2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5.xml><?xml version="1.0" encoding="utf-8"?>
<p:tagLst xmlns:p="http://schemas.openxmlformats.org/presentationml/2006/main">
  <p:tag name="MH" val="20151210174046"/>
  <p:tag name="MH_LIBRARY" val="GRAPHIC"/>
  <p:tag name="MH_ORDER" val="Oval 6"/>
</p:tagLst>
</file>

<file path=ppt/tags/tag50.xml><?xml version="1.0" encoding="utf-8"?>
<p:tagLst xmlns:p="http://schemas.openxmlformats.org/presentationml/2006/main">
  <p:tag name="KSO_WM_TAG_VERSION" val="1.0"/>
  <p:tag name="KSO_WM_TEMPLATE_CATEGORY" val="diagram"/>
  <p:tag name="KSO_WM_TEMPLATE_INDEX" val="620"/>
  <p:tag name="KSO_WM_UNIT_TYPE" val="m_i"/>
  <p:tag name="KSO_WM_UNIT_INDEX" val="1_3"/>
  <p:tag name="KSO_WM_UNIT_ID" val="260*m_i*1_3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51.xml><?xml version="1.0" encoding="utf-8"?>
<p:tagLst xmlns:p="http://schemas.openxmlformats.org/presentationml/2006/main">
  <p:tag name="KSO_WM_TAG_VERSION" val="1.0"/>
  <p:tag name="KSO_WM_TEMPLATE_CATEGORY" val="diagram"/>
  <p:tag name="KSO_WM_TEMPLATE_INDEX" val="620"/>
  <p:tag name="KSO_WM_UNIT_TYPE" val="m_i"/>
  <p:tag name="KSO_WM_UNIT_INDEX" val="1_4"/>
  <p:tag name="KSO_WM_UNIT_ID" val="260*m_i*1_4"/>
  <p:tag name="KSO_WM_UNIT_CLEAR" val="1"/>
  <p:tag name="KSO_WM_UNIT_LAYERLEVEL" val="1_1"/>
  <p:tag name="KSO_WM_BEAUTIFY_FLAG" val="#wm#"/>
  <p:tag name="KSO_WM_DIAGRAM_GROUP_CODE" val="m1-1"/>
  <p:tag name="KSO_WM_UNIT_USESOURCEFORMAT_APPLY" val="0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4*i*5"/>
  <p:tag name="KSO_WM_TEMPLATE_CATEGORY" val="diagram"/>
  <p:tag name="KSO_WM_TEMPLATE_INDEX" val="620"/>
</p:tagLst>
</file>

<file path=ppt/tags/tag53.xml><?xml version="1.0" encoding="utf-8"?>
<p:tagLst xmlns:p="http://schemas.openxmlformats.org/presentationml/2006/main">
  <p:tag name="KSO_WM_TAG_VERSION" val="1.0"/>
  <p:tag name="KSO_WM_TEMPLATE_CATEGORY" val="diagram"/>
  <p:tag name="KSO_WM_TEMPLATE_INDEX" val="620"/>
  <p:tag name="KSO_WM_UNIT_TYPE" val="m_i"/>
  <p:tag name="KSO_WM_UNIT_INDEX" val="1_5"/>
  <p:tag name="KSO_WM_UNIT_ID" val="260*m_i*1_5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USESOURCEFORMAT_APPLY" val="0"/>
</p:tagLst>
</file>

<file path=ppt/tags/tag54.xml><?xml version="1.0" encoding="utf-8"?>
<p:tagLst xmlns:p="http://schemas.openxmlformats.org/presentationml/2006/main">
  <p:tag name="KSO_WM_TAG_VERSION" val="1.0"/>
  <p:tag name="KSO_WM_TEMPLATE_CATEGORY" val="diagram"/>
  <p:tag name="KSO_WM_TEMPLATE_INDEX" val="620"/>
  <p:tag name="KSO_WM_UNIT_TYPE" val="m_h_f"/>
  <p:tag name="KSO_WM_UNIT_INDEX" val="1_2_1"/>
  <p:tag name="KSO_WM_UNIT_ID" val="260*m_h_f*1_2_1"/>
  <p:tag name="KSO_WM_UNIT_CLEAR" val="1"/>
  <p:tag name="KSO_WM_UNIT_LAYERLEVEL" val="1_1_1"/>
  <p:tag name="KSO_WM_UNIT_VALUE" val="22"/>
  <p:tag name="KSO_WM_UNIT_HIGHLIGHT" val="0"/>
  <p:tag name="KSO_WM_UNIT_COMPATIBLE" val="0"/>
  <p:tag name="KSO_WM_UNIT_PRESET_TEXT" val="LOREM IPSUM DOLOR"/>
  <p:tag name="KSO_WM_BEAUTIFY_FLAG" val="#wm#"/>
  <p:tag name="KSO_WM_DIAGRAM_GROUP_CODE" val="m1-1"/>
  <p:tag name="KSO_WM_UNIT_FILL_FORE_SCHEMECOLOR_INDEX" val="6"/>
  <p:tag name="KSO_WM_UNIT_FILL_TYPE" val="1"/>
  <p:tag name="KSO_WM_UNIT_USESOURCEFORMAT_APPLY" val="0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4*i*10"/>
  <p:tag name="KSO_WM_TEMPLATE_CATEGORY" val="diagram"/>
  <p:tag name="KSO_WM_TEMPLATE_INDEX" val="620"/>
</p:tagLst>
</file>

<file path=ppt/tags/tag56.xml><?xml version="1.0" encoding="utf-8"?>
<p:tagLst xmlns:p="http://schemas.openxmlformats.org/presentationml/2006/main">
  <p:tag name="KSO_WM_TAG_VERSION" val="1.0"/>
  <p:tag name="KSO_WM_TEMPLATE_CATEGORY" val="diagram"/>
  <p:tag name="KSO_WM_TEMPLATE_INDEX" val="620"/>
  <p:tag name="KSO_WM_UNIT_TYPE" val="m_i"/>
  <p:tag name="KSO_WM_UNIT_INDEX" val="1_6"/>
  <p:tag name="KSO_WM_UNIT_ID" val="260*m_i*1_6"/>
  <p:tag name="KSO_WM_UNIT_CLEAR" val="1"/>
  <p:tag name="KSO_WM_UNIT_LAYERLEVEL" val="1_1"/>
  <p:tag name="KSO_WM_BEAUTIFY_FLAG" val="#wm#"/>
  <p:tag name="KSO_WM_DIAGRAM_GROUP_CODE" val="m1-1"/>
  <p:tag name="KSO_WM_UNIT_FILL_FORE_SCHEMECOLOR_INDEX" val="5"/>
  <p:tag name="KSO_WM_UNIT_FILL_TYPE" val="1"/>
  <p:tag name="KSO_WM_UNIT_USESOURCEFORMAT_APPLY" val="0"/>
</p:tagLst>
</file>

<file path=ppt/tags/tag57.xml><?xml version="1.0" encoding="utf-8"?>
<p:tagLst xmlns:p="http://schemas.openxmlformats.org/presentationml/2006/main">
  <p:tag name="KSO_WM_TAG_VERSION" val="1.0"/>
  <p:tag name="KSO_WM_TEMPLATE_CATEGORY" val="diagram"/>
  <p:tag name="KSO_WM_TEMPLATE_INDEX" val="620"/>
  <p:tag name="KSO_WM_UNIT_TYPE" val="m_h_f"/>
  <p:tag name="KSO_WM_UNIT_INDEX" val="1_1_1"/>
  <p:tag name="KSO_WM_UNIT_ID" val="260*m_h_f*1_1_1"/>
  <p:tag name="KSO_WM_UNIT_CLEAR" val="1"/>
  <p:tag name="KSO_WM_UNIT_LAYERLEVEL" val="1_1_1"/>
  <p:tag name="KSO_WM_UNIT_VALUE" val="22"/>
  <p:tag name="KSO_WM_UNIT_HIGHLIGHT" val="0"/>
  <p:tag name="KSO_WM_UNIT_COMPATIBLE" val="0"/>
  <p:tag name="KSO_WM_UNIT_PRESET_TEXT" val="LOREM IPSUM DOLOR"/>
  <p:tag name="KSO_WM_BEAUTIFY_FLAG" val="#wm#"/>
  <p:tag name="KSO_WM_DIAGRAM_GROUP_CODE" val="m1-1"/>
  <p:tag name="KSO_WM_UNIT_FILL_FORE_SCHEMECOLOR_INDEX" val="5"/>
  <p:tag name="KSO_WM_UNIT_FILL_TYPE" val="1"/>
  <p:tag name="KSO_WM_UNIT_USESOURCEFORMAT_APPLY" val="0"/>
</p:tagLst>
</file>

<file path=ppt/tags/tag58.xml><?xml version="1.0" encoding="utf-8"?>
<p:tagLst xmlns:p="http://schemas.openxmlformats.org/presentationml/2006/main">
  <p:tag name="KSO_WM_UNIT_RELATE_UNITID" val="259*m*1"/>
  <p:tag name="KSO_WM_TAG_VERSION" val="1.0"/>
  <p:tag name="KSO_WM_TEMPLATE_CATEGORY" val="diagram"/>
  <p:tag name="KSO_WM_TEMPLATE_INDEX" val="579"/>
  <p:tag name="KSO_WM_UNIT_TYPE" val="a"/>
  <p:tag name="KSO_WM_UNIT_INDEX" val="1"/>
  <p:tag name="KSO_WM_UNIT_ID" val="259*a*1"/>
  <p:tag name="KSO_WM_UNIT_CLEAR" val="1"/>
  <p:tag name="KSO_WM_UNIT_LAYERLEVEL" val="1"/>
  <p:tag name="KSO_WM_UNIT_ISCONTENTSTITLE" val="1"/>
  <p:tag name="KSO_WM_UNIT_VALUE" val="14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59.xml><?xml version="1.0" encoding="utf-8"?>
<p:tagLst xmlns:p="http://schemas.openxmlformats.org/presentationml/2006/main">
  <p:tag name="KSO_WM_SLIDE_ID" val="150995204"/>
  <p:tag name="KSO_WM_SLIDE_INDEX" val="5"/>
  <p:tag name="KSO_WM_SLIDE_ITEM_CNT" val="2"/>
  <p:tag name="KSO_WM_SLIDE_LAYOUT" val="a_m"/>
  <p:tag name="KSO_WM_SLIDE_LAYOUT_CNT" val="1_1"/>
  <p:tag name="KSO_WM_SLIDE_TYPE" val="contents"/>
  <p:tag name="KSO_WM_BEAUTIFY_FLAG" val="#wm#"/>
  <p:tag name="KSO_WM_SLIDE_POSITION" val="74*178"/>
  <p:tag name="KSO_WM_SLIDE_SIZE" val="572*362"/>
  <p:tag name="KSO_WM_TEMPLATE_CATEGORY" val="diagram"/>
  <p:tag name="KSO_WM_TEMPLATE_INDEX" val="579"/>
  <p:tag name="KSO_WM_DIAGRAM_GROUP_CODE" val="m1-1"/>
  <p:tag name="KSO_WM_TAG_VERSION" val="1.0"/>
</p:tagLst>
</file>

<file path=ppt/tags/tag6.xml><?xml version="1.0" encoding="utf-8"?>
<p:tagLst xmlns:p="http://schemas.openxmlformats.org/presentationml/2006/main">
  <p:tag name="MH" val="20151210174046"/>
  <p:tag name="MH_LIBRARY" val="GRAPHIC"/>
  <p:tag name="MH_ORDER" val="Oval 7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51_2*i*0"/>
  <p:tag name="KSO_WM_TEMPLATE_CATEGORY" val="diagram"/>
  <p:tag name="KSO_WM_TEMPLATE_INDEX" val="251"/>
  <p:tag name="KSO_WM_UNIT_INDEX" val="0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51"/>
  <p:tag name="KSO_WM_UNIT_TYPE" val="l_h_a"/>
  <p:tag name="KSO_WM_UNIT_INDEX" val="1_1_1"/>
  <p:tag name="KSO_WM_UNIT_ID" val="diagram251_2*l_h_a*1_1_1"/>
  <p:tag name="KSO_WM_UNIT_CLEAR" val="1"/>
  <p:tag name="KSO_WM_UNIT_LAYERLEVEL" val="1_1_1"/>
  <p:tag name="KSO_WM_UNIT_VALUE" val="10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51"/>
  <p:tag name="KSO_WM_UNIT_TYPE" val="l_i"/>
  <p:tag name="KSO_WM_UNIT_INDEX" val="1_1"/>
  <p:tag name="KSO_WM_UNIT_ID" val="diagram251_2*l_i*1_1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51"/>
  <p:tag name="KSO_WM_UNIT_TYPE" val="l_h_f"/>
  <p:tag name="KSO_WM_UNIT_INDEX" val="1_1_1"/>
  <p:tag name="KSO_WM_UNIT_ID" val="diagram251_2*l_h_f*1_1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4"/>
  <p:tag name="KSO_WM_UNIT_PRESET_TEXT_LEN" val="23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51_2*i*7"/>
  <p:tag name="KSO_WM_TEMPLATE_CATEGORY" val="diagram"/>
  <p:tag name="KSO_WM_TEMPLATE_INDEX" val="251"/>
  <p:tag name="KSO_WM_UNIT_INDEX" val="7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51"/>
  <p:tag name="KSO_WM_UNIT_TYPE" val="l_h_a"/>
  <p:tag name="KSO_WM_UNIT_INDEX" val="1_2_1"/>
  <p:tag name="KSO_WM_UNIT_ID" val="diagram251_2*l_h_a*1_2_1"/>
  <p:tag name="KSO_WM_UNIT_CLEAR" val="1"/>
  <p:tag name="KSO_WM_UNIT_LAYERLEVEL" val="1_1_1"/>
  <p:tag name="KSO_WM_UNIT_VALUE" val="10"/>
  <p:tag name="KSO_WM_UNIT_HIGHLIGHT" val="0"/>
  <p:tag name="KSO_WM_UNIT_COMPATIBLE" val="0"/>
  <p:tag name="KSO_WM_DIAGRAM_GROUP_CODE" val="l1-1"/>
  <p:tag name="KSO_WM_UNIT_PRESET_TEXT" val="LOREM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51"/>
  <p:tag name="KSO_WM_UNIT_TYPE" val="l_i"/>
  <p:tag name="KSO_WM_UNIT_INDEX" val="1_2"/>
  <p:tag name="KSO_WM_UNIT_ID" val="diagram251_2*l_i*1_2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51"/>
  <p:tag name="KSO_WM_UNIT_TYPE" val="l_h_f"/>
  <p:tag name="KSO_WM_UNIT_INDEX" val="1_2_1"/>
  <p:tag name="KSO_WM_UNIT_ID" val="diagram251_2*l_h_f*1_2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4"/>
  <p:tag name="KSO_WM_UNIT_PRESET_TEXT_LEN" val="23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68.xml><?xml version="1.0" encoding="utf-8"?>
<p:tagLst xmlns:p="http://schemas.openxmlformats.org/presentationml/2006/main">
  <p:tag name="KSO_WM_SLIDE_ID" val="diagram251_2"/>
  <p:tag name="KSO_WM_SLIDE_INDEX" val="2"/>
  <p:tag name="KSO_WM_SLIDE_ITEM_CNT" val="2"/>
  <p:tag name="KSO_WM_SLIDE_LAYOUT" val="l_g"/>
  <p:tag name="KSO_WM_SLIDE_LAYOUT_CNT" val="1_1"/>
  <p:tag name="KSO_WM_SLIDE_TYPE" val="text"/>
  <p:tag name="KSO_WM_BEAUTIFY_FLAG" val="#wm#"/>
  <p:tag name="KSO_WM_SLIDE_POSITION" val="99*66"/>
  <p:tag name="KSO_WM_SLIDE_SIZE" val="553*428"/>
  <p:tag name="KSO_WM_TEMPLATE_CATEGORY" val="diagram"/>
  <p:tag name="KSO_WM_TEMPLATE_INDEX" val="251"/>
  <p:tag name="KSO_WM_TAG_VERSION" val="1.0"/>
  <p:tag name="KSO_WM_DIAGRAM_GROUP_CODE" val="l1-1"/>
</p:tagLst>
</file>

<file path=ppt/tags/tag69.xml><?xml version="1.0" encoding="utf-8"?>
<p:tagLst xmlns:p="http://schemas.openxmlformats.org/presentationml/2006/main">
  <p:tag name="KSO_WM_BEAUTIFY_FLAG" val="#wm#"/>
  <p:tag name="KSO_WM_UNIT_TYPE" val="i"/>
  <p:tag name="KSO_WM_UNIT_ID" val="diagram492_1*i*1"/>
  <p:tag name="KSO_WM_TEMPLATE_CATEGORY" val="diagram"/>
  <p:tag name="KSO_WM_TEMPLATE_INDEX" val="492"/>
  <p:tag name="KSO_WM_TAG_VERSION" val="1.0"/>
  <p:tag name="KSO_WM_UNIT_INDEX" val="1"/>
</p:tagLst>
</file>

<file path=ppt/tags/tag7.xml><?xml version="1.0" encoding="utf-8"?>
<p:tagLst xmlns:p="http://schemas.openxmlformats.org/presentationml/2006/main">
  <p:tag name="MH" val="20151210174046"/>
  <p:tag name="MH_LIBRARY" val="GRAPHIC"/>
  <p:tag name="MH_ORDER" val="Oval 3"/>
</p:tagLst>
</file>

<file path=ppt/tags/tag70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1"/>
  <p:tag name="KSO_WM_UNIT_ID" val="25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1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2"/>
  <p:tag name="KSO_WM_UNIT_ID" val="256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2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3"/>
  <p:tag name="KSO_WM_UNIT_ID" val="256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3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4"/>
  <p:tag name="KSO_WM_UNIT_ID" val="256*l_i*1_4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4.xml><?xml version="1.0" encoding="utf-8"?>
<p:tagLst xmlns:p="http://schemas.openxmlformats.org/presentationml/2006/main">
  <p:tag name="KSO_WM_TEMPLATE_CATEGORY" val="diagram"/>
  <p:tag name="KSO_WM_TEMPLATE_INDEX" val="492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7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5.xml><?xml version="1.0" encoding="utf-8"?>
<p:tagLst xmlns:p="http://schemas.openxmlformats.org/presentationml/2006/main">
  <p:tag name="KSO_WM_BEAUTIFY_FLAG" val="#wm#"/>
  <p:tag name="KSO_WM_UNIT_TYPE" val="i"/>
  <p:tag name="KSO_WM_UNIT_ID" val="diagram492_1*i*12"/>
  <p:tag name="KSO_WM_TEMPLATE_CATEGORY" val="diagram"/>
  <p:tag name="KSO_WM_TEMPLATE_INDEX" val="492"/>
  <p:tag name="KSO_WM_TAG_VERSION" val="1.0"/>
  <p:tag name="KSO_WM_UNIT_INDEX" val="12"/>
</p:tagLst>
</file>

<file path=ppt/tags/tag76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5"/>
  <p:tag name="KSO_WM_UNIT_ID" val="256*l_i*1_5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7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6"/>
  <p:tag name="KSO_WM_UNIT_ID" val="256*l_i*1_6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8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7"/>
  <p:tag name="KSO_WM_UNIT_ID" val="256*l_i*1_7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9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8"/>
  <p:tag name="KSO_WM_UNIT_ID" val="256*l_i*1_8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.xml><?xml version="1.0" encoding="utf-8"?>
<p:tagLst xmlns:p="http://schemas.openxmlformats.org/presentationml/2006/main">
  <p:tag name="KSO_WM_TAG_VERSION" val="1.0"/>
  <p:tag name="KSO_WM_TEMPLATE_CATEGORY" val="custom"/>
  <p:tag name="KSO_WM_TEMPLATE_INDEX" val="260"/>
</p:tagLst>
</file>

<file path=ppt/tags/tag80.xml><?xml version="1.0" encoding="utf-8"?>
<p:tagLst xmlns:p="http://schemas.openxmlformats.org/presentationml/2006/main">
  <p:tag name="KSO_WM_TEMPLATE_CATEGORY" val="diagram"/>
  <p:tag name="KSO_WM_TEMPLATE_INDEX" val="492"/>
  <p:tag name="KSO_WM_UNIT_TYPE" val="l_h_f"/>
  <p:tag name="KSO_WM_UNIT_INDEX" val="1_2_1"/>
  <p:tag name="KSO_WM_UNIT_ID" val="256*l_h_f*1_2_1"/>
  <p:tag name="KSO_WM_UNIT_CLEAR" val="1"/>
  <p:tag name="KSO_WM_UNIT_LAYERLEVEL" val="1_1_1"/>
  <p:tag name="KSO_WM_UNIT_VALUE" val="17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1.xml><?xml version="1.0" encoding="utf-8"?>
<p:tagLst xmlns:p="http://schemas.openxmlformats.org/presentationml/2006/main">
  <p:tag name="KSO_WM_BEAUTIFY_FLAG" val="#wm#"/>
  <p:tag name="KSO_WM_UNIT_TYPE" val="i"/>
  <p:tag name="KSO_WM_UNIT_ID" val="diagram492_1*i*23"/>
  <p:tag name="KSO_WM_TEMPLATE_CATEGORY" val="diagram"/>
  <p:tag name="KSO_WM_TEMPLATE_INDEX" val="492"/>
  <p:tag name="KSO_WM_TAG_VERSION" val="1.0"/>
  <p:tag name="KSO_WM_UNIT_INDEX" val="23"/>
</p:tagLst>
</file>

<file path=ppt/tags/tag82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9"/>
  <p:tag name="KSO_WM_UNIT_ID" val="256*l_i*1_9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3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10"/>
  <p:tag name="KSO_WM_UNIT_ID" val="256*l_i*1_10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4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11"/>
  <p:tag name="KSO_WM_UNIT_ID" val="256*l_i*1_1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5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12"/>
  <p:tag name="KSO_WM_UNIT_ID" val="256*l_i*1_1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6.xml><?xml version="1.0" encoding="utf-8"?>
<p:tagLst xmlns:p="http://schemas.openxmlformats.org/presentationml/2006/main">
  <p:tag name="KSO_WM_TEMPLATE_CATEGORY" val="diagram"/>
  <p:tag name="KSO_WM_TEMPLATE_INDEX" val="492"/>
  <p:tag name="KSO_WM_UNIT_TYPE" val="l_h_f"/>
  <p:tag name="KSO_WM_UNIT_INDEX" val="1_3_1"/>
  <p:tag name="KSO_WM_UNIT_ID" val="256*l_h_f*1_3_1"/>
  <p:tag name="KSO_WM_UNIT_CLEAR" val="1"/>
  <p:tag name="KSO_WM_UNIT_LAYERLEVEL" val="1_1_1"/>
  <p:tag name="KSO_WM_UNIT_VALUE" val="17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TAG_VERSION" val="1.0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7.xml><?xml version="1.0" encoding="utf-8"?>
<p:tagLst xmlns:p="http://schemas.openxmlformats.org/presentationml/2006/main">
  <p:tag name="KSO_WM_BEAUTIFY_FLAG" val="#wm#"/>
  <p:tag name="KSO_WM_UNIT_TYPE" val="i"/>
  <p:tag name="KSO_WM_UNIT_ID" val="diagram492_1*i*34"/>
  <p:tag name="KSO_WM_TEMPLATE_CATEGORY" val="diagram"/>
  <p:tag name="KSO_WM_TEMPLATE_INDEX" val="492"/>
  <p:tag name="KSO_WM_TAG_VERSION" val="1.0"/>
  <p:tag name="KSO_WM_UNIT_INDEX" val="34"/>
</p:tagLst>
</file>

<file path=ppt/tags/tag88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13"/>
  <p:tag name="KSO_WM_UNIT_ID" val="256*l_i*1_13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9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14"/>
  <p:tag name="KSO_WM_UNIT_ID" val="256*l_i*1_14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.xml><?xml version="1.0" encoding="utf-8"?>
<p:tagLst xmlns:p="http://schemas.openxmlformats.org/presentationml/2006/main">
  <p:tag name="KSO_WM_TAG_VERSION" val="1.0"/>
  <p:tag name="KSO_WM_TEMPLATE_CATEGORY" val="custom"/>
  <p:tag name="KSO_WM_TEMPLATE_INDEX" val="260"/>
</p:tagLst>
</file>

<file path=ppt/tags/tag90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15"/>
  <p:tag name="KSO_WM_UNIT_ID" val="256*l_i*1_15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1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16"/>
  <p:tag name="KSO_WM_UNIT_ID" val="256*l_i*1_16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2.xml><?xml version="1.0" encoding="utf-8"?>
<p:tagLst xmlns:p="http://schemas.openxmlformats.org/presentationml/2006/main">
  <p:tag name="KSO_WM_TEMPLATE_CATEGORY" val="diagram"/>
  <p:tag name="KSO_WM_TEMPLATE_INDEX" val="492"/>
  <p:tag name="KSO_WM_UNIT_TYPE" val="l_h_f"/>
  <p:tag name="KSO_WM_UNIT_INDEX" val="1_4_1"/>
  <p:tag name="KSO_WM_UNIT_ID" val="256*l_h_f*1_4_1"/>
  <p:tag name="KSO_WM_UNIT_CLEAR" val="1"/>
  <p:tag name="KSO_WM_UNIT_LAYERLEVEL" val="1_1_1"/>
  <p:tag name="KSO_WM_UNIT_VALUE" val="17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3.xml><?xml version="1.0" encoding="utf-8"?>
<p:tagLst xmlns:p="http://schemas.openxmlformats.org/presentationml/2006/main">
  <p:tag name="KSO_WM_BEAUTIFY_FLAG" val="#wm#"/>
  <p:tag name="KSO_WM_UNIT_TYPE" val="i"/>
  <p:tag name="KSO_WM_UNIT_ID" val="diagram492_1*i*45"/>
  <p:tag name="KSO_WM_TEMPLATE_CATEGORY" val="diagram"/>
  <p:tag name="KSO_WM_TEMPLATE_INDEX" val="492"/>
  <p:tag name="KSO_WM_TAG_VERSION" val="1.0"/>
  <p:tag name="KSO_WM_UNIT_INDEX" val="45"/>
</p:tagLst>
</file>

<file path=ppt/tags/tag94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17"/>
  <p:tag name="KSO_WM_UNIT_ID" val="256*l_i*1_17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5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18"/>
  <p:tag name="KSO_WM_UNIT_ID" val="256*l_i*1_18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6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19"/>
  <p:tag name="KSO_WM_UNIT_ID" val="256*l_i*1_19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7.xml><?xml version="1.0" encoding="utf-8"?>
<p:tagLst xmlns:p="http://schemas.openxmlformats.org/presentationml/2006/main">
  <p:tag name="KSO_WM_TEMPLATE_CATEGORY" val="diagram"/>
  <p:tag name="KSO_WM_TEMPLATE_INDEX" val="492"/>
  <p:tag name="KSO_WM_UNIT_TYPE" val="l_i"/>
  <p:tag name="KSO_WM_UNIT_INDEX" val="1_20"/>
  <p:tag name="KSO_WM_UNIT_ID" val="256*l_i*1_20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8.xml><?xml version="1.0" encoding="utf-8"?>
<p:tagLst xmlns:p="http://schemas.openxmlformats.org/presentationml/2006/main">
  <p:tag name="KSO_WM_TEMPLATE_CATEGORY" val="diagram"/>
  <p:tag name="KSO_WM_TEMPLATE_INDEX" val="492"/>
  <p:tag name="KSO_WM_UNIT_TYPE" val="l_h_f"/>
  <p:tag name="KSO_WM_UNIT_INDEX" val="1_5_1"/>
  <p:tag name="KSO_WM_UNIT_ID" val="256*l_h_f*1_5_1"/>
  <p:tag name="KSO_WM_UNIT_CLEAR" val="1"/>
  <p:tag name="KSO_WM_UNIT_LAYERLEVEL" val="1_1_1"/>
  <p:tag name="KSO_WM_UNIT_VALUE" val="17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9.xml><?xml version="1.0" encoding="utf-8"?>
<p:tagLst xmlns:p="http://schemas.openxmlformats.org/presentationml/2006/main">
  <p:tag name="KSO_WM_BEAUTIFY_FLAG" val="#wm#"/>
  <p:tag name="KSO_WM_UNIT_TYPE" val="i"/>
  <p:tag name="KSO_WM_UNIT_ID" val="diagram492_1*i*56"/>
  <p:tag name="KSO_WM_TEMPLATE_CATEGORY" val="diagram"/>
  <p:tag name="KSO_WM_TEMPLATE_INDEX" val="492"/>
  <p:tag name="KSO_WM_TAG_VERSION" val="1.0"/>
  <p:tag name="KSO_WM_UNIT_INDEX" val="5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C032"/>
      </a:accent1>
      <a:accent2>
        <a:srgbClr val="FFC000"/>
      </a:accent2>
      <a:accent3>
        <a:srgbClr val="00B0F0"/>
      </a:accent3>
      <a:accent4>
        <a:srgbClr val="CDA59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4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3098</Words>
  <Application>WPS 演示</Application>
  <PresentationFormat>全屏显示(4:3)</PresentationFormat>
  <Paragraphs>443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华文宋体</vt:lpstr>
      <vt:lpstr>微软雅黑</vt:lpstr>
      <vt:lpstr>Tahoma</vt:lpstr>
      <vt:lpstr>黑体</vt:lpstr>
      <vt:lpstr>楷体_GB2312</vt:lpstr>
      <vt:lpstr>汉仪旗黑-55S</vt:lpstr>
      <vt:lpstr>Lucida Sans Unicode</vt:lpstr>
      <vt:lpstr>Arial Unicode MS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creator>哎呀小小草</dc:creator>
  <cp:keywords>https://800sucai.taobao.com</cp:keywords>
  <dc:description>https://800sucai.taobao.com</dc:description>
  <dc:subject>哎呀小小草</dc:subject>
  <cp:category>https://800sucai.taobao.com</cp:category>
  <cp:lastModifiedBy>Administrator</cp:lastModifiedBy>
  <cp:revision>553</cp:revision>
  <dcterms:created xsi:type="dcterms:W3CDTF">2012-07-01T00:40:00Z</dcterms:created>
  <dcterms:modified xsi:type="dcterms:W3CDTF">2017-09-04T01:39:15Z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