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41"/>
  </p:handoutMasterIdLst>
  <p:sldIdLst>
    <p:sldId id="364" r:id="rId4"/>
    <p:sldId id="459" r:id="rId6"/>
    <p:sldId id="484" r:id="rId7"/>
    <p:sldId id="280" r:id="rId8"/>
    <p:sldId id="486" r:id="rId9"/>
    <p:sldId id="508" r:id="rId10"/>
    <p:sldId id="376" r:id="rId11"/>
    <p:sldId id="377" r:id="rId12"/>
    <p:sldId id="378" r:id="rId13"/>
    <p:sldId id="372" r:id="rId14"/>
    <p:sldId id="373" r:id="rId15"/>
    <p:sldId id="282" r:id="rId16"/>
    <p:sldId id="509" r:id="rId17"/>
    <p:sldId id="283" r:id="rId18"/>
    <p:sldId id="380" r:id="rId19"/>
    <p:sldId id="381" r:id="rId20"/>
    <p:sldId id="382" r:id="rId21"/>
    <p:sldId id="383" r:id="rId22"/>
    <p:sldId id="511" r:id="rId23"/>
    <p:sldId id="385" r:id="rId24"/>
    <p:sldId id="512" r:id="rId25"/>
    <p:sldId id="513" r:id="rId26"/>
    <p:sldId id="514" r:id="rId27"/>
    <p:sldId id="515" r:id="rId28"/>
    <p:sldId id="516" r:id="rId29"/>
    <p:sldId id="387" r:id="rId30"/>
    <p:sldId id="517" r:id="rId31"/>
    <p:sldId id="518" r:id="rId32"/>
    <p:sldId id="519" r:id="rId33"/>
    <p:sldId id="520" r:id="rId34"/>
    <p:sldId id="521" r:id="rId35"/>
    <p:sldId id="522" r:id="rId36"/>
    <p:sldId id="523" r:id="rId37"/>
    <p:sldId id="524" r:id="rId38"/>
    <p:sldId id="525" r:id="rId39"/>
    <p:sldId id="458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9900"/>
    <a:srgbClr val="FC6204"/>
    <a:srgbClr val="9CBEF0"/>
    <a:srgbClr val="0E7CB0"/>
    <a:srgbClr val="48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2514" y="-624"/>
      </p:cViewPr>
      <p:guideLst>
        <p:guide orient="horz" pos="2050"/>
        <p:guide pos="2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BA6106B-7E5E-43DD-8870-CC7D0D4FFEA4}" type="datetimeFigureOut">
              <a:rPr lang="en-US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7CAD0A-C719-44A6-A7C8-2CBCE5B0716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>
                <a:latin typeface="Calibri" panose="020F0502020204030204" pitchFamily="34" charset="0"/>
              </a:rPr>
            </a:fld>
            <a:endParaRPr lang="en-US" altLang="zh-CN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39515-A384-4C0D-BC32-D4D17B255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39515-A384-4C0D-BC32-D4D17B255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472B-428A-4629-9117-75BDAF3731FD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BFF0-42DA-4C89-91D0-65BC2E354AB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02C1-9C9D-4209-96EB-B9994A3AF73C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5C08B-C523-4F30-9EB3-79882E4A53D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C6EE-2FE5-49C0-93D7-9860029988B9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48B74-DBE1-4BA5-ACD5-A5DF010B99B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8636" y="792517"/>
            <a:ext cx="6146483" cy="2384973"/>
          </a:xfrm>
        </p:spPr>
        <p:txBody>
          <a:bodyPr anchor="b"/>
          <a:lstStyle>
            <a:lvl1pPr algn="l">
              <a:defRPr sz="45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8636" y="3227877"/>
            <a:ext cx="6146483" cy="786224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1590" y="1588770"/>
            <a:ext cx="7223760" cy="467868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椭圆 10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7773" y="2967546"/>
            <a:ext cx="6495370" cy="1601561"/>
          </a:xfrm>
        </p:spPr>
        <p:txBody>
          <a:bodyPr anchor="t" anchorCtr="0">
            <a:normAutofit/>
          </a:bodyPr>
          <a:lstStyle>
            <a:lvl1pPr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777773" y="1224530"/>
            <a:ext cx="6495370" cy="1500187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8" name="燕尾形 7"/>
          <p:cNvSpPr/>
          <p:nvPr>
            <p:custDataLst>
              <p:tags r:id="rId2"/>
            </p:custDataLst>
          </p:nvPr>
        </p:nvSpPr>
        <p:spPr>
          <a:xfrm>
            <a:off x="965036" y="1632053"/>
            <a:ext cx="685140" cy="6851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65860" y="1494141"/>
            <a:ext cx="7349490" cy="232764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65860" y="4085859"/>
            <a:ext cx="7349490" cy="23276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1540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39314"/>
            <a:ext cx="3868340" cy="413575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1540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39314"/>
            <a:ext cx="3887391" cy="413575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>
            <p:custDataLst>
              <p:tags r:id="rId2"/>
            </p:custDataLst>
          </p:nvPr>
        </p:nvSpPr>
        <p:spPr>
          <a:xfrm>
            <a:off x="1553369" y="1503363"/>
            <a:ext cx="3600450" cy="36004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6484145" y="2095501"/>
            <a:ext cx="733425" cy="7334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7198519" y="1566863"/>
            <a:ext cx="392112" cy="3937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0" name="椭圆 19"/>
          <p:cNvSpPr/>
          <p:nvPr>
            <p:custDataLst>
              <p:tags r:id="rId5"/>
            </p:custDataLst>
          </p:nvPr>
        </p:nvSpPr>
        <p:spPr>
          <a:xfrm>
            <a:off x="2235995" y="5027613"/>
            <a:ext cx="574675" cy="57626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1" name="椭圆 20"/>
          <p:cNvSpPr/>
          <p:nvPr>
            <p:custDataLst>
              <p:tags r:id="rId6"/>
            </p:custDataLst>
          </p:nvPr>
        </p:nvSpPr>
        <p:spPr>
          <a:xfrm>
            <a:off x="2715419" y="5734051"/>
            <a:ext cx="360362" cy="35877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3378994" y="1503363"/>
            <a:ext cx="3600450" cy="3600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00050" y="476250"/>
            <a:ext cx="8301038" cy="5905500"/>
          </a:xfrm>
          <a:custGeom>
            <a:avLst/>
            <a:gdLst>
              <a:gd name="connsiteX0" fmla="*/ 3790950 w 11068050"/>
              <a:gd name="connsiteY0" fmla="*/ 5886450 h 5905500"/>
              <a:gd name="connsiteX1" fmla="*/ 0 w 11068050"/>
              <a:gd name="connsiteY1" fmla="*/ 5886450 h 5905500"/>
              <a:gd name="connsiteX2" fmla="*/ 0 w 11068050"/>
              <a:gd name="connsiteY2" fmla="*/ 0 h 5905500"/>
              <a:gd name="connsiteX3" fmla="*/ 11068050 w 11068050"/>
              <a:gd name="connsiteY3" fmla="*/ 0 h 5905500"/>
              <a:gd name="connsiteX4" fmla="*/ 11068050 w 11068050"/>
              <a:gd name="connsiteY4" fmla="*/ 5905500 h 5905500"/>
              <a:gd name="connsiteX5" fmla="*/ 7200900 w 11068050"/>
              <a:gd name="connsiteY5" fmla="*/ 590550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68050" h="5905500">
                <a:moveTo>
                  <a:pt x="3790950" y="5886450"/>
                </a:moveTo>
                <a:lnTo>
                  <a:pt x="0" y="5886450"/>
                </a:lnTo>
                <a:lnTo>
                  <a:pt x="0" y="0"/>
                </a:lnTo>
                <a:lnTo>
                  <a:pt x="11068050" y="0"/>
                </a:lnTo>
                <a:lnTo>
                  <a:pt x="11068050" y="5905500"/>
                </a:lnTo>
                <a:lnTo>
                  <a:pt x="7200900" y="5905500"/>
                </a:lnTo>
              </a:path>
            </a:pathLst>
          </a:cu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51635" y="2611216"/>
            <a:ext cx="5223510" cy="1420812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19"/>
          <p:cNvCxnSpPr/>
          <p:nvPr userDrawn="1"/>
        </p:nvCxnSpPr>
        <p:spPr>
          <a:xfrm>
            <a:off x="900113" y="333375"/>
            <a:ext cx="0" cy="719138"/>
          </a:xfrm>
          <a:prstGeom prst="line">
            <a:avLst/>
          </a:prstGeom>
          <a:ln w="3175">
            <a:head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" name="直接连接符 21"/>
          <p:cNvCxnSpPr/>
          <p:nvPr userDrawn="1"/>
        </p:nvCxnSpPr>
        <p:spPr>
          <a:xfrm>
            <a:off x="900113" y="1052513"/>
            <a:ext cx="7848600" cy="0"/>
          </a:xfrm>
          <a:prstGeom prst="line">
            <a:avLst/>
          </a:prstGeom>
          <a:ln w="3175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" name="直接连接符 28"/>
          <p:cNvCxnSpPr/>
          <p:nvPr userDrawn="1"/>
        </p:nvCxnSpPr>
        <p:spPr>
          <a:xfrm flipV="1">
            <a:off x="8748713" y="549275"/>
            <a:ext cx="0" cy="503238"/>
          </a:xfrm>
          <a:prstGeom prst="line">
            <a:avLst/>
          </a:prstGeom>
          <a:ln w="3175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30"/>
          <p:cNvCxnSpPr/>
          <p:nvPr userDrawn="1"/>
        </p:nvCxnSpPr>
        <p:spPr>
          <a:xfrm flipH="1">
            <a:off x="8027988" y="549275"/>
            <a:ext cx="720725" cy="0"/>
          </a:xfrm>
          <a:prstGeom prst="line">
            <a:avLst/>
          </a:prstGeom>
          <a:ln w="3175"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/>
          <p:nvPr userDrawn="1"/>
        </p:nvSpPr>
        <p:spPr>
          <a:xfrm>
            <a:off x="7859713" y="647700"/>
            <a:ext cx="889000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F9C1332A-B821-4486-BCEC-EE1B66298EE7}" type="slidenum"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9" name="图片 10" descr="新标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3988" y="384175"/>
            <a:ext cx="617537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9000" y="365125"/>
            <a:ext cx="127635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47065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B3041-C40C-4073-A3C2-637FF5FA6C03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5AF0D-6D50-4C73-AEB9-5FA6E070FE7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4EF10-ED35-405D-9622-3BDADC645445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2EED0-BCD7-40AA-84E4-2036DF6FF44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7BF33-4D2A-4AD1-887D-5EDC04020CF8}" type="datetimeFigureOut">
              <a:rPr lang="en-US"/>
            </a:fld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2CD2-D2B7-4DAC-AAA2-028F9C1E5BC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4926-3E99-405E-A6E7-0D0AC4E80711}" type="datetimeFigureOut">
              <a:rPr lang="en-US"/>
            </a:fld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CF18-C68A-4BDA-B744-321B56ED2FE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57EFE-C1EF-4E04-93EF-ED65FFA40561}" type="datetimeFigureOut">
              <a:rPr lang="en-US"/>
            </a:fld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4B680-6DB6-4634-AF86-7D323316B2C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F73DA-A238-4957-A5B7-78624875F144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1044C-5745-4067-9B6D-46BD1B09882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81EF9-CB3F-4E6F-8D4F-D3D913EF07EB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C159-5011-419E-9262-DD6850E25D7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C57E6D-53FB-475C-976D-1317852EB8BA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AADE39-1C2C-4A72-8A20-D09F8C5786F1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32746"/>
            <a:ext cx="7886700" cy="841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291590"/>
            <a:ext cx="7886700" cy="4994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135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41350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35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0" Type="http://schemas.openxmlformats.org/officeDocument/2006/relationships/notesSlide" Target="../notesSlides/notesSlide2.xml"/><Relationship Id="rId4" Type="http://schemas.openxmlformats.org/officeDocument/2006/relationships/tags" Target="../tags/tag13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47.xml"/><Relationship Id="rId37" Type="http://schemas.openxmlformats.org/officeDocument/2006/relationships/tags" Target="../tags/tag46.xml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3" Type="http://schemas.openxmlformats.org/officeDocument/2006/relationships/slideLayout" Target="../slideLayouts/slideLayout2.xml"/><Relationship Id="rId32" Type="http://schemas.openxmlformats.org/officeDocument/2006/relationships/tags" Target="../tags/tag79.xml"/><Relationship Id="rId31" Type="http://schemas.openxmlformats.org/officeDocument/2006/relationships/tags" Target="../tags/tag78.xml"/><Relationship Id="rId30" Type="http://schemas.openxmlformats.org/officeDocument/2006/relationships/tags" Target="../tags/tag77.xml"/><Relationship Id="rId3" Type="http://schemas.openxmlformats.org/officeDocument/2006/relationships/tags" Target="../tags/tag50.xml"/><Relationship Id="rId29" Type="http://schemas.openxmlformats.org/officeDocument/2006/relationships/tags" Target="../tags/tag76.xml"/><Relationship Id="rId28" Type="http://schemas.openxmlformats.org/officeDocument/2006/relationships/tags" Target="../tags/tag75.xml"/><Relationship Id="rId27" Type="http://schemas.openxmlformats.org/officeDocument/2006/relationships/tags" Target="../tags/tag74.xml"/><Relationship Id="rId26" Type="http://schemas.openxmlformats.org/officeDocument/2006/relationships/tags" Target="../tags/tag73.xml"/><Relationship Id="rId25" Type="http://schemas.openxmlformats.org/officeDocument/2006/relationships/tags" Target="../tags/tag72.xml"/><Relationship Id="rId24" Type="http://schemas.openxmlformats.org/officeDocument/2006/relationships/tags" Target="../tags/tag71.xml"/><Relationship Id="rId23" Type="http://schemas.openxmlformats.org/officeDocument/2006/relationships/tags" Target="../tags/tag70.xml"/><Relationship Id="rId22" Type="http://schemas.openxmlformats.org/officeDocument/2006/relationships/tags" Target="../tags/tag69.xml"/><Relationship Id="rId21" Type="http://schemas.openxmlformats.org/officeDocument/2006/relationships/tags" Target="../tags/tag68.xml"/><Relationship Id="rId20" Type="http://schemas.openxmlformats.org/officeDocument/2006/relationships/tags" Target="../tags/tag67.xml"/><Relationship Id="rId2" Type="http://schemas.openxmlformats.org/officeDocument/2006/relationships/tags" Target="../tags/tag49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D:\Teliss_Tong\Doing\new pic\200837112426106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1713"/>
            <a:ext cx="4427538" cy="5856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2644775"/>
            <a:ext cx="9144000" cy="1439863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2" name="TextBox 11"/>
          <p:cNvSpPr txBox="1"/>
          <p:nvPr/>
        </p:nvSpPr>
        <p:spPr>
          <a:xfrm>
            <a:off x="3697287" y="2773363"/>
            <a:ext cx="5212080" cy="11068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noProof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</a:t>
            </a:r>
            <a:r>
              <a:rPr lang="zh-CN" altLang="en-US" sz="6600" b="1" noProof="1" dirty="0">
                <a:solidFill>
                  <a:srgbClr val="FC62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社交礼仪</a:t>
            </a:r>
            <a:endParaRPr lang="zh-CN" altLang="en-US" sz="6600" b="1" noProof="1" dirty="0">
              <a:solidFill>
                <a:srgbClr val="FC62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2213" y="2266950"/>
            <a:ext cx="39592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/>
            <a:r>
              <a:rPr lang="zh-CN" altLang="en-US" i="1">
                <a:latin typeface="Calibri" panose="020F0502020204030204" pitchFamily="34" charset="0"/>
              </a:rPr>
              <a:t>高等教育</a:t>
            </a:r>
            <a:r>
              <a:rPr lang="en-US" altLang="zh-CN" i="1">
                <a:latin typeface="Calibri" panose="020F0502020204030204" pitchFamily="34" charset="0"/>
              </a:rPr>
              <a:t>“</a:t>
            </a:r>
            <a:r>
              <a:rPr lang="zh-CN" altLang="en-US" i="1">
                <a:latin typeface="Calibri" panose="020F0502020204030204" pitchFamily="34" charset="0"/>
              </a:rPr>
              <a:t>十三五</a:t>
            </a:r>
            <a:r>
              <a:rPr lang="en-US" altLang="zh-CN" i="1">
                <a:latin typeface="Calibri" panose="020F0502020204030204" pitchFamily="34" charset="0"/>
              </a:rPr>
              <a:t>”</a:t>
            </a:r>
            <a:r>
              <a:rPr lang="zh-CN" altLang="en-US" i="1">
                <a:latin typeface="Calibri" panose="020F0502020204030204" pitchFamily="34" charset="0"/>
              </a:rPr>
              <a:t>规划教材</a:t>
            </a:r>
            <a:endParaRPr lang="zh-CN" altLang="en-US" i="1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91075" y="4100513"/>
            <a:ext cx="4170363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trike="noStrike" noProof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主编：李海强，赵军辉</a:t>
            </a:r>
            <a:endParaRPr lang="zh-CN" altLang="en-US" sz="1600" strike="noStrike" noProof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851275" y="4076700"/>
            <a:ext cx="52562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1062355" y="1956435"/>
            <a:ext cx="6240780" cy="2779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60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休闲场合</a:t>
            </a: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，涉外人员的着装应当重点突出“舒适自然”的风格。衣着没有必要过于正式，尤其应当注意不要穿套装或套裙，也不必穿制服。那样既没有任何必要，也与所处的具体环境不符。</a:t>
            </a:r>
            <a:r>
              <a:rPr lang="en-US" altLang="zh-CN" sz="1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16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另一个方面的主要问题是，涉外人员应当使自己的衣着得体。</a:t>
            </a:r>
            <a:endParaRPr lang="en-US" altLang="zh-CN" sz="16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其一，</a:t>
            </a: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是要了解并遵守着装的正确方法。</a:t>
            </a:r>
            <a:endParaRPr lang="zh-CN" altLang="en-US" sz="16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其二，是要了解并遵守着装的搭配技巧。</a:t>
            </a:r>
            <a:endParaRPr lang="zh-CN" altLang="en-US" sz="16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</a:pPr>
            <a:endParaRPr lang="zh-CN" altLang="en-US" sz="16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133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休闲场合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3851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国际礼仪中的穿着礼仪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95513" y="120269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穿着西装应遵循以下礼仪原则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95513" y="171862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  <p:sp>
        <p:nvSpPr>
          <p:cNvPr id="19" name="TextBox 18"/>
          <p:cNvSpPr txBox="1"/>
          <p:nvPr/>
        </p:nvSpPr>
        <p:spPr>
          <a:xfrm>
            <a:off x="922020" y="1951990"/>
            <a:ext cx="6960235" cy="41541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西服套装上下装颜色应一致，在搭配上，西装、衬衣、领带中应有两样为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素色。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穿西服套装必须穿皮鞋，便鞋、布鞋和旅游鞋都不合适。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配西装的衬衣颜色应与西服颜色相协调，不能是同一色。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西服纽扣有单排、双排之分，纽扣系法也有讲究。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西装的上衣口袋和裤子口袋里不宜放太多的东西。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领带的颜色、图案应与西服相协调，系领带时，领带的长度以触及皮带扣为宜，领带夹别在衬衣第四、第五粒纽扣之间。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西服袖口的商标牌应摘掉，否则不符合西服的穿着规范，高雅场合会让人贻笑大方。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注意西服的保养。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523490" y="2884805"/>
            <a:ext cx="496189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女性穿西服套裤（裙）或旗袍时，需要穿肉色的长筒或连裤式丝袜，不可光腿或穿彩色丝袜、短袜；穿衬衫时，内衣与衬衫色彩要相近、相似；穿面料较为单薄的裙子时，应着衬裙。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26043" y="1848485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女性穿着西装应遵循以下礼仪原则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664143" y="235489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7121" t="5785" r="16851"/>
          <a:stretch>
            <a:fillRect/>
          </a:stretch>
        </p:blipFill>
        <p:spPr>
          <a:xfrm>
            <a:off x="158750" y="1557020"/>
            <a:ext cx="1821180" cy="532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523490" y="2884805"/>
            <a:ext cx="496189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男性出席正式场合穿西装、制服要坚持三色原则，即身上的颜色不能超过三种颜色或三种色系（皮鞋、皮带、皮包应为一个颜色或色系），不能穿尼龙丝袜和白色的袜子。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26360" y="1848485"/>
            <a:ext cx="4718050" cy="506730"/>
            <a:chOff x="4136" y="2911"/>
            <a:chExt cx="7430" cy="798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136" y="2911"/>
              <a:ext cx="7370" cy="7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  <a:defRPr/>
              </a:pPr>
              <a:r>
                <a:rPr lang="zh-CN" altLang="en-US" b="1" kern="0" dirty="0">
                  <a:solidFill>
                    <a:srgbClr val="00C4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男性穿着西装应遵循以下礼仪原则</a:t>
              </a:r>
              <a:endPara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>
              <a:cxnSpLocks noChangeShapeType="1"/>
            </p:cNvCxnSpPr>
            <p:nvPr/>
          </p:nvCxnSpPr>
          <p:spPr bwMode="auto">
            <a:xfrm flipH="1">
              <a:off x="4196" y="3709"/>
              <a:ext cx="7370" cy="0"/>
            </a:xfrm>
            <a:prstGeom prst="line">
              <a:avLst/>
            </a:prstGeom>
            <a:noFill/>
            <a:ln w="9525">
              <a:solidFill>
                <a:srgbClr val="DC9F0B"/>
              </a:solidFill>
              <a:prstDash val="dash"/>
              <a:round/>
              <a:headEnd type="oval" w="med" len="med"/>
              <a:tailEnd type="oval" w="med" len="med"/>
            </a:ln>
          </p:spPr>
        </p:cxnSp>
      </p:grpSp>
      <p:pic>
        <p:nvPicPr>
          <p:cNvPr id="3" name="图片 2" descr="851091_20160430192642482400_1"/>
          <p:cNvPicPr>
            <a:picLocks noChangeAspect="1"/>
          </p:cNvPicPr>
          <p:nvPr/>
        </p:nvPicPr>
        <p:blipFill>
          <a:blip r:embed="rId1">
            <a:clrChange>
              <a:clrFrom>
                <a:srgbClr val="DBDADF">
                  <a:alpha val="100000"/>
                </a:srgbClr>
              </a:clrFrom>
              <a:clrTo>
                <a:srgbClr val="DBDADF">
                  <a:alpha val="100000"/>
                  <a:alpha val="0"/>
                </a:srgbClr>
              </a:clrTo>
            </a:clrChange>
          </a:blip>
          <a:srcRect l="23095" t="5582" r="15323" b="1485"/>
          <a:stretch>
            <a:fillRect/>
          </a:stretch>
        </p:blipFill>
        <p:spPr>
          <a:xfrm>
            <a:off x="25400" y="1848485"/>
            <a:ext cx="2304415" cy="496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7095" y="1711960"/>
            <a:ext cx="689546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职面试时，给人第一印象的往往是你的仪表服饰。初次见面一定要力争给人以整洁、美观、大方、明快的感觉。作为一个年轻人，穿着仪表首先要体现青春和朝气，展示给社会的第一印象应该是大方、整洁。当然，由于招聘单位的不同，对仪表服饰的要求也会有所变化：国家机关进行招聘，希望未来的公务员衣着端庄，体现稳健踏实的作风；公司企业（尤其是外企）注重整体形象的漂亮、明快。毕竟职业装不等于休闲服，衬衫T 恤固然轻松，但如果与整体的办公环境不相协调，就会给人一种不良的感觉。职业装强调的是服装与工作性质、场合的统一、协调。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有效的仪表服饰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面试着装礼仪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仪容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70915" y="1647825"/>
            <a:ext cx="3479165" cy="4529455"/>
            <a:chOff x="701675" y="1647888"/>
            <a:chExt cx="3748088" cy="4529137"/>
          </a:xfrm>
        </p:grpSpPr>
        <p:grpSp>
          <p:nvGrpSpPr>
            <p:cNvPr id="30732" name="Group 36"/>
            <p:cNvGrpSpPr/>
            <p:nvPr/>
          </p:nvGrpSpPr>
          <p:grpSpPr bwMode="auto">
            <a:xfrm>
              <a:off x="701675" y="2648013"/>
              <a:ext cx="3748088" cy="3529012"/>
              <a:chOff x="0" y="0"/>
              <a:chExt cx="2361" cy="2223"/>
            </a:xfrm>
          </p:grpSpPr>
          <p:pic>
            <p:nvPicPr>
              <p:cNvPr id="30738" name="剪去同侧角的矩形 5"/>
              <p:cNvPicPr>
                <a:picLocks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2361" cy="2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39" name="Text Box 38"/>
              <p:cNvSpPr txBox="1">
                <a:spLocks noChangeArrowheads="1"/>
              </p:cNvSpPr>
              <p:nvPr/>
            </p:nvSpPr>
            <p:spPr bwMode="auto">
              <a:xfrm>
                <a:off x="147" y="149"/>
                <a:ext cx="2067" cy="2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p>
                <a:pPr algn="ctr"/>
                <a:endParaRPr lang="zh-CN" altLang="zh-CN">
                  <a:solidFill>
                    <a:srgbClr val="FFFFFF"/>
                  </a:solidFill>
                  <a:latin typeface="华文细黑" panose="02010600040101010101" charset="-122"/>
                </a:endParaRPr>
              </a:p>
            </p:txBody>
          </p:sp>
        </p:grpSp>
        <p:grpSp>
          <p:nvGrpSpPr>
            <p:cNvPr id="30733" name="Group 41"/>
            <p:cNvGrpSpPr/>
            <p:nvPr/>
          </p:nvGrpSpPr>
          <p:grpSpPr bwMode="auto">
            <a:xfrm>
              <a:off x="719138" y="2648013"/>
              <a:ext cx="3730625" cy="3509962"/>
              <a:chOff x="0" y="0"/>
              <a:chExt cx="2350" cy="2211"/>
            </a:xfrm>
          </p:grpSpPr>
          <p:pic>
            <p:nvPicPr>
              <p:cNvPr id="30736" name="内容占位符 2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2350" cy="2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37" name="Text Box 43"/>
              <p:cNvSpPr txBox="1">
                <a:spLocks noChangeArrowheads="1"/>
              </p:cNvSpPr>
              <p:nvPr/>
            </p:nvSpPr>
            <p:spPr bwMode="auto">
              <a:xfrm>
                <a:off x="52" y="48"/>
                <a:ext cx="2250" cy="21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p>
                <a:pPr algn="ctr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endParaRPr lang="en-US" altLang="zh-CN" sz="2000" b="1">
                  <a:latin typeface="经典特宋简"/>
                  <a:ea typeface="经典特宋简"/>
                  <a:cs typeface="经典特宋简"/>
                </a:endParaRPr>
              </a:p>
              <a:p>
                <a:pPr algn="ctr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endParaRPr lang="en-US" altLang="zh-CN" sz="2000" b="1">
                  <a:latin typeface="经典特宋简"/>
                  <a:ea typeface="经典特宋简"/>
                  <a:cs typeface="经典特宋简"/>
                </a:endParaRPr>
              </a:p>
              <a:p>
                <a:pPr algn="ctr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endParaRPr lang="en-US" altLang="zh-CN" sz="2000" b="1">
                  <a:latin typeface="经典特宋简"/>
                  <a:ea typeface="经典特宋简"/>
                  <a:cs typeface="经典特宋简"/>
                </a:endParaRPr>
              </a:p>
              <a:p>
                <a:pPr algn="ctr">
                  <a:spcBef>
                    <a:spcPct val="20000"/>
                  </a:spcBef>
                  <a:buFont typeface="Arial" panose="020B0604020202020204" pitchFamily="34" charset="0"/>
                  <a:buNone/>
                </a:pPr>
                <a:endParaRPr lang="en-US" altLang="zh-CN" sz="2000" b="1">
                  <a:latin typeface="经典特宋简"/>
                  <a:ea typeface="经典特宋简"/>
                  <a:cs typeface="经典特宋简"/>
                </a:endParaRPr>
              </a:p>
            </p:txBody>
          </p:sp>
        </p:grpSp>
        <p:sp>
          <p:nvSpPr>
            <p:cNvPr id="15" name="Rectangle 31"/>
            <p:cNvSpPr/>
            <p:nvPr/>
          </p:nvSpPr>
          <p:spPr bwMode="auto">
            <a:xfrm>
              <a:off x="857752" y="3010945"/>
              <a:ext cx="3435350" cy="24526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p>
              <a:pPr marL="0" indent="0" algn="l">
                <a:lnSpc>
                  <a:spcPct val="120000"/>
                </a:lnSpc>
                <a:spcBef>
                  <a:spcPct val="15000"/>
                </a:spcBef>
                <a:spcAft>
                  <a:spcPts val="0"/>
                </a:spcAft>
                <a:buClr>
                  <a:srgbClr val="1C1C1C"/>
                </a:buClr>
                <a:buNone/>
                <a:defRPr/>
              </a:pPr>
              <a:r>
                <a:rPr sz="1400" dirty="0">
                  <a:solidFill>
                    <a:srgbClr val="00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椭圆型</a:t>
              </a:r>
              <a:r>
                <a:rPr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脸可选任意发式。</a:t>
              </a:r>
              <a:r>
                <a:rPr sz="1400" dirty="0">
                  <a:solidFill>
                    <a:srgbClr val="00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长脸</a:t>
              </a:r>
              <a:r>
                <a:rPr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发型设计上应适当遮住前额，并设法使双颊显得宽一些。</a:t>
              </a:r>
              <a:r>
                <a:rPr sz="1400" dirty="0">
                  <a:solidFill>
                    <a:srgbClr val="00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圆脸型</a:t>
              </a:r>
              <a:r>
                <a:rPr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的人应将头顶部的头发梳高，使脸部在视觉造型上增加几分力度，并设法遮住两颊。</a:t>
              </a:r>
              <a:r>
                <a:rPr sz="1400" dirty="0">
                  <a:solidFill>
                    <a:srgbClr val="00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方脸型</a:t>
              </a:r>
              <a:r>
                <a:rPr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应设法掩饰棱角，使脸型显得圆润些。额部窄的脸型应增加额头两侧头发的厚度。</a:t>
              </a:r>
              <a:r>
                <a:rPr sz="1400" dirty="0">
                  <a:solidFill>
                    <a:srgbClr val="00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长脸型</a:t>
              </a:r>
              <a:r>
                <a:rPr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的人不宜留太短的头发，下巴较长的人可以留些鬓发，矮胖或瘦小的人头发不宜长，瘦高的人应留长一点的发型。</a:t>
              </a:r>
              <a:endParaRPr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0735" name="Picture 2" descr="C:\TDDOWNLOAD\user_female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44688" y="1647888"/>
              <a:ext cx="1262062" cy="2474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6"/>
          <p:cNvGrpSpPr/>
          <p:nvPr/>
        </p:nvGrpSpPr>
        <p:grpSpPr bwMode="auto">
          <a:xfrm>
            <a:off x="4681855" y="1635125"/>
            <a:ext cx="3373120" cy="4542935"/>
            <a:chOff x="4681538" y="1635188"/>
            <a:chExt cx="3760787" cy="4541837"/>
          </a:xfrm>
        </p:grpSpPr>
        <p:grpSp>
          <p:nvGrpSpPr>
            <p:cNvPr id="30725" name="Group 33"/>
            <p:cNvGrpSpPr/>
            <p:nvPr/>
          </p:nvGrpSpPr>
          <p:grpSpPr bwMode="auto">
            <a:xfrm>
              <a:off x="4694238" y="2648013"/>
              <a:ext cx="3748087" cy="3529012"/>
              <a:chOff x="0" y="0"/>
              <a:chExt cx="2361" cy="2223"/>
            </a:xfrm>
          </p:grpSpPr>
          <p:pic>
            <p:nvPicPr>
              <p:cNvPr id="30730" name="剪去同侧角的矩形 6"/>
              <p:cNvPicPr>
                <a:picLocks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2361" cy="2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31" name="Text Box 35"/>
              <p:cNvSpPr txBox="1">
                <a:spLocks noChangeArrowheads="1"/>
              </p:cNvSpPr>
              <p:nvPr/>
            </p:nvSpPr>
            <p:spPr bwMode="auto">
              <a:xfrm>
                <a:off x="147" y="149"/>
                <a:ext cx="2067" cy="20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p>
                <a:pPr algn="ctr"/>
                <a:endParaRPr lang="zh-CN" altLang="zh-CN">
                  <a:solidFill>
                    <a:srgbClr val="FFFFFF"/>
                  </a:solidFill>
                  <a:latin typeface="华文细黑" panose="02010600040101010101" charset="-122"/>
                </a:endParaRPr>
              </a:p>
            </p:txBody>
          </p:sp>
        </p:grpSp>
        <p:pic>
          <p:nvPicPr>
            <p:cNvPr id="30726" name="Picture 3" descr="C:\TDDOWNLOAD\user_male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37250" y="1635188"/>
              <a:ext cx="1262063" cy="2474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7" name="内容占位符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81538" y="2648013"/>
              <a:ext cx="3730625" cy="3509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8" name="Text Box 46"/>
            <p:cNvSpPr txBox="1">
              <a:spLocks noChangeArrowheads="1"/>
            </p:cNvSpPr>
            <p:nvPr/>
          </p:nvSpPr>
          <p:spPr bwMode="auto">
            <a:xfrm>
              <a:off x="4764088" y="2724213"/>
              <a:ext cx="3571875" cy="33575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en-US" altLang="zh-CN" sz="2000" b="1">
                <a:latin typeface="经典特宋简"/>
                <a:ea typeface="经典特宋简"/>
                <a:cs typeface="经典特宋简"/>
              </a:endParaRPr>
            </a:p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en-US" altLang="zh-CN" sz="2000" b="1">
                <a:latin typeface="经典特宋简"/>
                <a:ea typeface="经典特宋简"/>
                <a:cs typeface="经典特宋简"/>
              </a:endParaRPr>
            </a:p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en-US" altLang="zh-CN" sz="2000" b="1">
                <a:latin typeface="经典特宋简"/>
                <a:ea typeface="经典特宋简"/>
                <a:cs typeface="经典特宋简"/>
              </a:endParaRPr>
            </a:p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en-US" altLang="zh-CN" sz="2000" b="1">
                <a:latin typeface="经典特宋简"/>
                <a:ea typeface="经典特宋简"/>
                <a:cs typeface="经典特宋简"/>
              </a:endParaRPr>
            </a:p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en-US" altLang="zh-CN" sz="2000" b="1">
                <a:latin typeface="经典特宋简"/>
                <a:ea typeface="经典特宋简"/>
                <a:cs typeface="经典特宋简"/>
              </a:endParaRPr>
            </a:p>
          </p:txBody>
        </p:sp>
        <p:sp>
          <p:nvSpPr>
            <p:cNvPr id="24" name="Rectangle 47"/>
            <p:cNvSpPr/>
            <p:nvPr/>
          </p:nvSpPr>
          <p:spPr bwMode="auto">
            <a:xfrm>
              <a:off x="4899025" y="2869129"/>
              <a:ext cx="3321050" cy="299667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p>
              <a:pPr marL="0" indent="0" algn="l">
                <a:lnSpc>
                  <a:spcPct val="120000"/>
                </a:lnSpc>
                <a:spcBef>
                  <a:spcPct val="15000"/>
                </a:spcBef>
                <a:spcAft>
                  <a:spcPts val="0"/>
                </a:spcAft>
                <a:buClr>
                  <a:srgbClr val="1C1C1C"/>
                </a:buClr>
                <a:buFont typeface="Wingdings" panose="05000000000000000000" pitchFamily="2" charset="2"/>
                <a:buNone/>
                <a:defRPr/>
              </a:pPr>
              <a:r>
                <a:rPr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男士的发型也要体现出一个人的性格、修养和气质。短发型可以体现男同学朝气蓬勃的精神面貌，具体来看，寸发适合于头型较好，面部饱满的男生；前额较宽的人应该梳“三七开”的分头，以便能够有更多的头发遮盖前额；选择“四六开”或“中分”发型的男生，面部一般都不会过长，而且发质偏油性。</a:t>
              </a:r>
              <a:endPara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098925" y="1290955"/>
            <a:ext cx="8845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00CCFF"/>
                </a:solidFill>
              </a:rPr>
              <a:t>发饰</a:t>
            </a:r>
            <a:endParaRPr lang="zh-CN" altLang="en-US" sz="2000" b="1">
              <a:solidFill>
                <a:srgbClr val="00CC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1061720" y="2139950"/>
            <a:ext cx="6640830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脸部皮肤的整体妆饰，除了要体现出自然光泽，还要注意脸部各器官妆饰的整体协调，否则便难以达到美容的效果。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为了达到美容的效果，妆饰还应考虑不同季节和不同时间，根据自身的性格气质、职业特点、年龄、场合而采用不同风格的化法。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脸部皮肤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面试着装礼仪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1380" y="1606550"/>
            <a:ext cx="658431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是指衣服及其装饰，也就是广义上的服装。它包括衣服和装饰两个部分。装饰有两种含义，一是装饰用品，比如领带、胸针、眼镜、手表、手链之类的饰物；二是指装饰用品或衣服上的图案、色彩等。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，着装要合体，讲究线条配置搭配合理、色调和谐。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，衣着服饰要投雇主所好。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，服饰要适应应聘职位工作的需要。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服饰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面试着装礼仪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357949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学生着装礼仪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1013460" y="1403350"/>
            <a:ext cx="612457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大学生着装不能过分追求服装的品牌、华丽、时髦，要根据家庭条件，选择朴素的穿着。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提倡在校大学生穿着校服。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休闲、运动装为宜，但不同场合、不同时间应灵活对待，合理穿着。实验室中一定要穿着简单，穿特定的实验服装；宿舍中可以随意一点，但也要根据宿舍环境进行着装；求职的大学生必须穿正装，以给面试官一个好的印象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5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d62a6059252dd42a456aef8e093b5bb5c9eab8b0"/>
          <p:cNvPicPr>
            <a:picLocks noChangeAspect="1"/>
          </p:cNvPicPr>
          <p:nvPr/>
        </p:nvPicPr>
        <p:blipFill>
          <a:blip r:embed="rId1"/>
          <a:srcRect l="1113" b="6139"/>
          <a:stretch>
            <a:fillRect/>
          </a:stretch>
        </p:blipFill>
        <p:spPr>
          <a:xfrm>
            <a:off x="1995170" y="3710305"/>
            <a:ext cx="432244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1570878" y="2421428"/>
            <a:ext cx="1768950" cy="2082821"/>
            <a:chOff x="2686883" y="2072640"/>
            <a:chExt cx="1987108" cy="2339689"/>
          </a:xfrm>
        </p:grpSpPr>
        <p:sp>
          <p:nvSpPr>
            <p:cNvPr id="3" name="菱形 2"/>
            <p:cNvSpPr/>
            <p:nvPr>
              <p:custDataLst>
                <p:tags r:id="rId2"/>
              </p:custDataLst>
            </p:nvPr>
          </p:nvSpPr>
          <p:spPr>
            <a:xfrm>
              <a:off x="2686883" y="2072640"/>
              <a:ext cx="1555138" cy="1555138"/>
            </a:xfrm>
            <a:prstGeom prst="diamond">
              <a:avLst/>
            </a:pr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" name="菱形 3"/>
            <p:cNvSpPr/>
            <p:nvPr>
              <p:custDataLst>
                <p:tags r:id="rId3"/>
              </p:custDataLst>
            </p:nvPr>
          </p:nvSpPr>
          <p:spPr>
            <a:xfrm>
              <a:off x="2896636" y="2282393"/>
              <a:ext cx="1135632" cy="1135633"/>
            </a:xfrm>
            <a:prstGeom prst="diamond">
              <a:avLst/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62500"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sym typeface="Arial" panose="020B0604020202020204" pitchFamily="34" charset="0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731341" y="3737364"/>
              <a:ext cx="1942650" cy="67496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fr-FR" altLang="zh-CN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“TPO”原则</a:t>
              </a:r>
              <a:endParaRPr lang="fr-FR" altLang="zh-CN" dirty="0" smtClean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5"/>
            </p:custDataLst>
          </p:nvPr>
        </p:nvGrpSpPr>
        <p:grpSpPr>
          <a:xfrm>
            <a:off x="3711609" y="2418018"/>
            <a:ext cx="1806374" cy="1996353"/>
            <a:chOff x="5059612" y="2072640"/>
            <a:chExt cx="2029147" cy="2242555"/>
          </a:xfrm>
        </p:grpSpPr>
        <p:sp>
          <p:nvSpPr>
            <p:cNvPr id="7" name="菱形 6"/>
            <p:cNvSpPr/>
            <p:nvPr>
              <p:custDataLst>
                <p:tags r:id="rId6"/>
              </p:custDataLst>
            </p:nvPr>
          </p:nvSpPr>
          <p:spPr>
            <a:xfrm>
              <a:off x="5101695" y="2072640"/>
              <a:ext cx="1555138" cy="1555138"/>
            </a:xfrm>
            <a:prstGeom prst="diamond">
              <a:avLst/>
            </a:prstGeom>
            <a:solidFill>
              <a:schemeClr val="accent2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8" name="菱形 7"/>
            <p:cNvSpPr/>
            <p:nvPr>
              <p:custDataLst>
                <p:tags r:id="rId7"/>
              </p:custDataLst>
            </p:nvPr>
          </p:nvSpPr>
          <p:spPr>
            <a:xfrm>
              <a:off x="5311448" y="2282394"/>
              <a:ext cx="1135633" cy="113563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62500"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sym typeface="Arial" panose="020B0604020202020204" pitchFamily="34" charset="0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5059612" y="3740908"/>
              <a:ext cx="2029147" cy="57428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fr-FR" altLang="zh-CN" dirty="0" smtClean="0">
                  <a:solidFill>
                    <a:schemeClr val="accent2"/>
                  </a:solidFill>
                  <a:sym typeface="Arial" panose="020B0604020202020204" pitchFamily="34" charset="0"/>
                </a:rPr>
                <a:t>和谐得体原则</a:t>
              </a:r>
              <a:endParaRPr lang="fr-FR" altLang="zh-CN" dirty="0" smtClean="0">
                <a:solidFill>
                  <a:schemeClr val="accent2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>
            <a:off x="5696708" y="2418018"/>
            <a:ext cx="1999508" cy="1867597"/>
            <a:chOff x="4842659" y="2072640"/>
            <a:chExt cx="2246100" cy="2097920"/>
          </a:xfrm>
        </p:grpSpPr>
        <p:sp>
          <p:nvSpPr>
            <p:cNvPr id="13" name="菱形 12"/>
            <p:cNvSpPr/>
            <p:nvPr>
              <p:custDataLst>
                <p:tags r:id="rId10"/>
              </p:custDataLst>
            </p:nvPr>
          </p:nvSpPr>
          <p:spPr>
            <a:xfrm>
              <a:off x="5101695" y="2072640"/>
              <a:ext cx="1555138" cy="1555138"/>
            </a:xfrm>
            <a:prstGeom prst="diamond">
              <a:avLst/>
            </a:prstGeom>
            <a:solidFill>
              <a:srgbClr val="FC62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4" name="菱形 13"/>
            <p:cNvSpPr/>
            <p:nvPr>
              <p:custDataLst>
                <p:tags r:id="rId11"/>
              </p:custDataLst>
            </p:nvPr>
          </p:nvSpPr>
          <p:spPr>
            <a:xfrm>
              <a:off x="5311448" y="2282394"/>
              <a:ext cx="1135633" cy="1135633"/>
            </a:xfrm>
            <a:prstGeom prst="diamond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62500"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sym typeface="Arial" panose="020B0604020202020204" pitchFamily="34" charset="0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4842659" y="3740908"/>
              <a:ext cx="2246100" cy="429652"/>
            </a:xfrm>
            <a:prstGeom prst="rect">
              <a:avLst/>
            </a:prstGeom>
            <a:noFill/>
          </p:spPr>
          <p:txBody>
            <a:bodyPr wrap="square" rtlCol="0">
              <a:normAutofit fontScale="9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fr-FR" altLang="zh-CN">
                  <a:solidFill>
                    <a:srgbClr val="FF9900"/>
                  </a:solidFill>
                </a:rPr>
                <a:t>符合“社会角色”原则</a:t>
              </a:r>
              <a:endParaRPr lang="fr-FR" altLang="zh-CN">
                <a:solidFill>
                  <a:srgbClr val="FF9900"/>
                </a:solidFill>
              </a:endParaRPr>
            </a:p>
          </p:txBody>
        </p:sp>
      </p:grpSp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9408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8130540" y="1956435"/>
            <a:ext cx="551815" cy="308038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社交人员的着装原则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955675" y="344170"/>
            <a:ext cx="4027170" cy="7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4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00000"/>
              </a:lnSpc>
            </a:pPr>
            <a:r>
              <a:rPr lang="zh-CN" altLang="en-US" sz="40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目录</a:t>
            </a:r>
            <a:endParaRPr lang="zh-CN" altLang="en-US" sz="4000" dirty="0" smtClean="0">
              <a:solidFill>
                <a:srgbClr val="00B0F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8436" y="147301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9900"/>
                </a:solidFill>
                <a:latin typeface="+mn-lt"/>
                <a:ea typeface="+mn-ea"/>
              </a:rPr>
              <a:t>01</a:t>
            </a:r>
            <a:endParaRPr lang="en-US" altLang="zh-CN" sz="2400" b="1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3"/>
            </p:custDataLst>
          </p:nvPr>
        </p:nvCxnSpPr>
        <p:spPr bwMode="auto">
          <a:xfrm>
            <a:off x="3001169" y="164424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 bwMode="auto">
          <a:xfrm>
            <a:off x="3119042" y="147301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社交礼仪概述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燕尾形 30"/>
          <p:cNvSpPr/>
          <p:nvPr>
            <p:custDataLst>
              <p:tags r:id="rId5"/>
            </p:custDataLst>
          </p:nvPr>
        </p:nvSpPr>
        <p:spPr>
          <a:xfrm>
            <a:off x="2070571" y="161198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2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8436" y="2051618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02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7"/>
            </p:custDataLst>
          </p:nvPr>
        </p:nvCxnSpPr>
        <p:spPr bwMode="auto">
          <a:xfrm>
            <a:off x="3001169" y="2222848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8"/>
            </p:custDataLst>
          </p:nvPr>
        </p:nvSpPr>
        <p:spPr bwMode="auto">
          <a:xfrm>
            <a:off x="3119042" y="2051618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社交人员的个人礼仪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燕尾形 51"/>
          <p:cNvSpPr/>
          <p:nvPr>
            <p:custDataLst>
              <p:tags r:id="rId9"/>
            </p:custDataLst>
          </p:nvPr>
        </p:nvSpPr>
        <p:spPr>
          <a:xfrm>
            <a:off x="2070571" y="2190587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3" name="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8436" y="263022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03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11"/>
            </p:custDataLst>
          </p:nvPr>
        </p:nvCxnSpPr>
        <p:spPr bwMode="auto">
          <a:xfrm>
            <a:off x="3001169" y="280145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>
            <p:custDataLst>
              <p:tags r:id="rId12"/>
            </p:custDataLst>
          </p:nvPr>
        </p:nvSpPr>
        <p:spPr bwMode="auto">
          <a:xfrm>
            <a:off x="3102532" y="263022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见面礼仪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燕尾形 55"/>
          <p:cNvSpPr/>
          <p:nvPr>
            <p:custDataLst>
              <p:tags r:id="rId13"/>
            </p:custDataLst>
          </p:nvPr>
        </p:nvSpPr>
        <p:spPr>
          <a:xfrm>
            <a:off x="2070571" y="276919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7" name="文本框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358436" y="3208827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04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>
            <p:custDataLst>
              <p:tags r:id="rId15"/>
            </p:custDataLst>
          </p:nvPr>
        </p:nvCxnSpPr>
        <p:spPr bwMode="auto">
          <a:xfrm>
            <a:off x="3001169" y="3380058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>
            <p:custDataLst>
              <p:tags r:id="rId16"/>
            </p:custDataLst>
          </p:nvPr>
        </p:nvSpPr>
        <p:spPr bwMode="auto">
          <a:xfrm>
            <a:off x="3119042" y="3208827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着装礼仪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燕尾形 59"/>
          <p:cNvSpPr/>
          <p:nvPr>
            <p:custDataLst>
              <p:tags r:id="rId17"/>
            </p:custDataLst>
          </p:nvPr>
        </p:nvSpPr>
        <p:spPr>
          <a:xfrm>
            <a:off x="2070571" y="3347797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1" name="文本框 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358436" y="378743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05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9"/>
            </p:custDataLst>
          </p:nvPr>
        </p:nvCxnSpPr>
        <p:spPr bwMode="auto">
          <a:xfrm>
            <a:off x="3001169" y="395866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>
            <p:custDataLst>
              <p:tags r:id="rId20"/>
            </p:custDataLst>
          </p:nvPr>
        </p:nvSpPr>
        <p:spPr bwMode="auto">
          <a:xfrm>
            <a:off x="3119042" y="378743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商业服务礼仪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燕尾形 63"/>
          <p:cNvSpPr/>
          <p:nvPr>
            <p:custDataLst>
              <p:tags r:id="rId21"/>
            </p:custDataLst>
          </p:nvPr>
        </p:nvSpPr>
        <p:spPr>
          <a:xfrm>
            <a:off x="2070571" y="392640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5" name="文本框 7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358436" y="433364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06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>
            <p:custDataLst>
              <p:tags r:id="rId23"/>
            </p:custDataLst>
          </p:nvPr>
        </p:nvCxnSpPr>
        <p:spPr bwMode="auto">
          <a:xfrm>
            <a:off x="3001169" y="450487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>
            <p:custDataLst>
              <p:tags r:id="rId24"/>
            </p:custDataLst>
          </p:nvPr>
        </p:nvSpPr>
        <p:spPr bwMode="auto">
          <a:xfrm>
            <a:off x="3119042" y="433364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拜访和接待礼仪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燕尾形 67"/>
          <p:cNvSpPr/>
          <p:nvPr>
            <p:custDataLst>
              <p:tags r:id="rId25"/>
            </p:custDataLst>
          </p:nvPr>
        </p:nvSpPr>
        <p:spPr>
          <a:xfrm>
            <a:off x="2070571" y="447261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341926" y="489117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7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27"/>
            </p:custDataLst>
          </p:nvPr>
        </p:nvCxnSpPr>
        <p:spPr bwMode="auto">
          <a:xfrm>
            <a:off x="2984659" y="506240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28"/>
            </p:custDataLst>
          </p:nvPr>
        </p:nvSpPr>
        <p:spPr bwMode="auto">
          <a:xfrm>
            <a:off x="3102532" y="489117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商业业务活动礼仪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燕尾形 10"/>
          <p:cNvSpPr/>
          <p:nvPr>
            <p:custDataLst>
              <p:tags r:id="rId29"/>
            </p:custDataLst>
          </p:nvPr>
        </p:nvSpPr>
        <p:spPr>
          <a:xfrm>
            <a:off x="2054061" y="503014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341926" y="546521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8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31"/>
            </p:custDataLst>
          </p:nvPr>
        </p:nvCxnSpPr>
        <p:spPr bwMode="auto">
          <a:xfrm>
            <a:off x="2984659" y="563644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32"/>
            </p:custDataLst>
          </p:nvPr>
        </p:nvSpPr>
        <p:spPr bwMode="auto">
          <a:xfrm>
            <a:off x="3102532" y="546521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宴请礼仪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燕尾形 14"/>
          <p:cNvSpPr/>
          <p:nvPr>
            <p:custDataLst>
              <p:tags r:id="rId33"/>
            </p:custDataLst>
          </p:nvPr>
        </p:nvSpPr>
        <p:spPr>
          <a:xfrm>
            <a:off x="2054061" y="560418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2341926" y="603925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9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35"/>
            </p:custDataLst>
          </p:nvPr>
        </p:nvCxnSpPr>
        <p:spPr bwMode="auto">
          <a:xfrm>
            <a:off x="2984659" y="621048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36"/>
            </p:custDataLst>
          </p:nvPr>
        </p:nvSpPr>
        <p:spPr bwMode="auto">
          <a:xfrm>
            <a:off x="3102532" y="603925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职场礼仪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燕尾形 18"/>
          <p:cNvSpPr/>
          <p:nvPr>
            <p:custDataLst>
              <p:tags r:id="rId37"/>
            </p:custDataLst>
          </p:nvPr>
        </p:nvSpPr>
        <p:spPr>
          <a:xfrm>
            <a:off x="2054061" y="617822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38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3585210" y="2000250"/>
            <a:ext cx="369125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西装应配衬衫、领带和皮鞋。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3635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社交人员的西装礼仪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6309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26043" y="148971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男士穿西装的基本要求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664143" y="206787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  <p:pic>
        <p:nvPicPr>
          <p:cNvPr id="10" name="图片 9" descr="u=916966440,3281753585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2635250"/>
            <a:ext cx="4181475" cy="374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989965" y="2287270"/>
            <a:ext cx="6286500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身上的颜色一般不宜超过三种，包括西装、衬衫、领带、鞋袜在内。最好选择深色西装、白色衬衫和黑色鞋袜，袜子跟皮鞋颜色应类似，至少是深色。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（1）西装颜色：深色为主，可选择深（藏）蓝色、深灰色、黑色、棕色等。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（2）衬衫颜色：要与西装相协调，一般选蓝色、灰色、白色、浅棕色等。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（3）领带颜色：以蓝色、灰色、黑色、紫红色等单色领带为主。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3635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社交人员的西装礼仪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9020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52003" y="148971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着装色彩搭配应遵守</a:t>
            </a: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</a:rPr>
              <a:t>三色原则</a:t>
            </a: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b="1" kern="0" dirty="0">
              <a:solidFill>
                <a:srgbClr val="00C4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61858" y="206787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1273810" y="2275840"/>
            <a:ext cx="59899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（1）要拆除衣袖上的商标或质地的标志。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（2）要熨烫平整，裤子要熨出裤线。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（3）衣袖要不挽不卷。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（4）口袋要少装东西。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（5）要注意巧配内衣。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（6）扣好纽扣，注意纽扣的扣法。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3635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社交人员的西装礼仪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6436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52003" y="148971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</a:rPr>
              <a:t>商务男士穿西装时应注意的问题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61858" y="206787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1273810" y="2275840"/>
            <a:ext cx="598995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（1）单排扣：适合较苗条者；单排双粒扣：扣上面一颗。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（2）单排三粒扣：扣上面两颗或中间一颗；单排多粒扣：扣上面三颗或中间一颗。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（3）双排扣：适合身体健硕者，一般要全扣上。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3635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社交人员的西装礼仪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64299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52003" y="148971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</a:rPr>
              <a:t>西装纽扣的扣法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61858" y="206787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1273810" y="2275840"/>
            <a:ext cx="5989955" cy="249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（1）与衬衫的搭配</a:t>
            </a:r>
            <a:r>
              <a: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         衬衫与西装相配套，必须注意衣扣要系上，袖长要适度，下摆要收好。</a:t>
            </a:r>
            <a:endParaRPr 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（2）与领带的搭配</a:t>
            </a:r>
            <a:endParaRPr 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         挑选领带时应注意面料、样式、色彩、图案，佩戴领带应注意场合、服装、结法、长度，不同花色领带适合不同的场合，不同颜色的西装与衬衫、领带的搭配。</a:t>
            </a:r>
            <a:endParaRPr 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sym typeface="+mn-ea"/>
              </a:rPr>
              <a:t>3</a:t>
            </a:r>
            <a:r>
              <a: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sym typeface="+mn-ea"/>
              </a:rPr>
              <a:t>）</a:t>
            </a:r>
            <a:r>
              <a:rPr 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与公文包的质地、颜色、形状搭配</a:t>
            </a:r>
            <a:endParaRPr 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3635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社交人员的西装礼仪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6823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52003" y="148971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</a:rPr>
              <a:t>西装与衬衫、领带、鞋袜及公文包的搭配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61858" y="206787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/>
        </p:nvSpPr>
        <p:spPr>
          <a:xfrm>
            <a:off x="4514850" y="2993390"/>
            <a:ext cx="274891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“三一律”原则。（即要求鞋子、皮带、公文包三者的颜色要一致，而且首选黑色）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36359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社交人员的西装礼仪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8373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52003" y="1346200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en-US" altLang="zh-CN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</a:rPr>
              <a:t>商务场合男士服饰搭配法则</a:t>
            </a:r>
            <a:endParaRPr lang="zh-CN" altLang="en-US" b="1" kern="0" dirty="0">
              <a:solidFill>
                <a:srgbClr val="00C4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61858" y="1852613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  <p:pic>
        <p:nvPicPr>
          <p:cNvPr id="3" name="图片 2" descr="1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2060575"/>
            <a:ext cx="3239135" cy="445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15795"/>
            <a:ext cx="700151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成套型套裙和随意型套裙。（西装套裙最适合商务上班族女士，显得庄重、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大方）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套裙种类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6823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 descr="543bb943N7ec59de8"/>
          <p:cNvPicPr>
            <a:picLocks noChangeAspect="1"/>
          </p:cNvPicPr>
          <p:nvPr/>
        </p:nvPicPr>
        <p:blipFill>
          <a:blip r:embed="rId1"/>
          <a:srcRect l="208" t="6286" b="5246"/>
          <a:stretch>
            <a:fillRect/>
          </a:stretch>
        </p:blipFill>
        <p:spPr>
          <a:xfrm>
            <a:off x="883920" y="2851150"/>
            <a:ext cx="3506470" cy="3530600"/>
          </a:xfrm>
          <a:prstGeom prst="rect">
            <a:avLst/>
          </a:prstGeom>
        </p:spPr>
      </p:pic>
      <p:pic>
        <p:nvPicPr>
          <p:cNvPr id="15" name="图片 14" descr="000000000147881889_3"/>
          <p:cNvPicPr>
            <a:picLocks noChangeAspect="1"/>
          </p:cNvPicPr>
          <p:nvPr/>
        </p:nvPicPr>
        <p:blipFill>
          <a:blip r:embed="rId2">
            <a:clrChange>
              <a:clrFrom>
                <a:srgbClr val="FF8041">
                  <a:alpha val="100000"/>
                </a:srgbClr>
              </a:clrFrom>
              <a:clrTo>
                <a:srgbClr val="FF8041">
                  <a:alpha val="100000"/>
                  <a:alpha val="0"/>
                </a:srgbClr>
              </a:clrTo>
            </a:clrChange>
          </a:blip>
          <a:srcRect l="23002" t="-918"/>
          <a:stretch>
            <a:fillRect/>
          </a:stretch>
        </p:blipFill>
        <p:spPr>
          <a:xfrm>
            <a:off x="5147945" y="2925445"/>
            <a:ext cx="2557145" cy="335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15795"/>
            <a:ext cx="700151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整洁、大方，符合职业特征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商务女士着装要求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7331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 descr="20160416103253515659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550" y="2376170"/>
            <a:ext cx="4077335" cy="407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15795"/>
            <a:ext cx="7001510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（1）以冷色、单色为主（如炭黑、棕、深蓝、紫红、土黄等稍冷的色彩）；穿套裙可搭配不同色的衬衫、丝巾、胸针等稍加点缀，以体现着装者的典雅、端庄。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（2）套裙一般无图案，或以小圆点、细条纹、格子图案为主。一套套裙的色彩一般不要超过两种。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套裙的色彩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8246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15795"/>
            <a:ext cx="700151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（1）长短适度。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（2）注意场合。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（3）协调妆饰。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穿套裙时的基本守则：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（1）一般应化妆，但不能化浓妆。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（2）佩饰不宜过多，应符合身份。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4.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套裙穿着的注意事项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708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4714042" y="1740143"/>
            <a:ext cx="3733636" cy="1120741"/>
            <a:chOff x="5772569" y="3742005"/>
            <a:chExt cx="3156014" cy="947354"/>
          </a:xfrm>
        </p:grpSpPr>
        <p:sp>
          <p:nvSpPr>
            <p:cNvPr id="116" name="任意多边形 115"/>
            <p:cNvSpPr/>
            <p:nvPr>
              <p:custDataLst>
                <p:tags r:id="rId2"/>
              </p:custDataLst>
            </p:nvPr>
          </p:nvSpPr>
          <p:spPr>
            <a:xfrm>
              <a:off x="6097456" y="3877982"/>
              <a:ext cx="331910" cy="483577"/>
            </a:xfrm>
            <a:custGeom>
              <a:avLst/>
              <a:gdLst>
                <a:gd name="connsiteX0" fmla="*/ 0 w 331910"/>
                <a:gd name="connsiteY0" fmla="*/ 0 h 483577"/>
                <a:gd name="connsiteX1" fmla="*/ 114300 w 331910"/>
                <a:gd name="connsiteY1" fmla="*/ 0 h 483577"/>
                <a:gd name="connsiteX2" fmla="*/ 331910 w 331910"/>
                <a:gd name="connsiteY2" fmla="*/ 483577 h 483577"/>
                <a:gd name="connsiteX3" fmla="*/ 217610 w 331910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910" h="483577">
                  <a:moveTo>
                    <a:pt x="0" y="0"/>
                  </a:moveTo>
                  <a:lnTo>
                    <a:pt x="114300" y="0"/>
                  </a:lnTo>
                  <a:lnTo>
                    <a:pt x="331910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>
              <p:custDataLst>
                <p:tags r:id="rId3"/>
              </p:custDataLst>
            </p:nvPr>
          </p:nvSpPr>
          <p:spPr>
            <a:xfrm>
              <a:off x="6211760" y="3877982"/>
              <a:ext cx="2716823" cy="483577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FEFFFF"/>
                  </a:solidFill>
                </a:rPr>
                <a:t>国际礼仪中的穿着礼仪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119" name="任意多边形 118"/>
            <p:cNvSpPr/>
            <p:nvPr>
              <p:custDataLst>
                <p:tags r:id="rId4"/>
              </p:custDataLst>
            </p:nvPr>
          </p:nvSpPr>
          <p:spPr>
            <a:xfrm rot="14744432" flipH="1">
              <a:off x="5506635" y="4007938"/>
              <a:ext cx="947354" cy="415487"/>
            </a:xfrm>
            <a:custGeom>
              <a:avLst/>
              <a:gdLst>
                <a:gd name="connsiteX0" fmla="*/ 0 w 947354"/>
                <a:gd name="connsiteY0" fmla="*/ 0 h 415487"/>
                <a:gd name="connsiteX1" fmla="*/ 6070 w 947354"/>
                <a:gd name="connsiteY1" fmla="*/ 13470 h 415487"/>
                <a:gd name="connsiteX2" fmla="*/ 736451 w 947354"/>
                <a:gd name="connsiteY2" fmla="*/ 13470 h 415487"/>
                <a:gd name="connsiteX3" fmla="*/ 930724 w 947354"/>
                <a:gd name="connsiteY3" fmla="*/ 207743 h 415487"/>
                <a:gd name="connsiteX4" fmla="*/ 736451 w 947354"/>
                <a:gd name="connsiteY4" fmla="*/ 402016 h 415487"/>
                <a:gd name="connsiteX5" fmla="*/ 181175 w 947354"/>
                <a:gd name="connsiteY5" fmla="*/ 402016 h 415487"/>
                <a:gd name="connsiteX6" fmla="*/ 187246 w 947354"/>
                <a:gd name="connsiteY6" fmla="*/ 415486 h 415487"/>
                <a:gd name="connsiteX7" fmla="*/ 739610 w 947354"/>
                <a:gd name="connsiteY7" fmla="*/ 415487 h 415487"/>
                <a:gd name="connsiteX8" fmla="*/ 947353 w 947354"/>
                <a:gd name="connsiteY8" fmla="*/ 207744 h 415487"/>
                <a:gd name="connsiteX9" fmla="*/ 947354 w 947354"/>
                <a:gd name="connsiteY9" fmla="*/ 207744 h 415487"/>
                <a:gd name="connsiteX10" fmla="*/ 739611 w 947354"/>
                <a:gd name="connsiteY10" fmla="*/ 0 h 41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7354" h="415487">
                  <a:moveTo>
                    <a:pt x="0" y="0"/>
                  </a:moveTo>
                  <a:lnTo>
                    <a:pt x="6070" y="13470"/>
                  </a:lnTo>
                  <a:lnTo>
                    <a:pt x="736451" y="13470"/>
                  </a:lnTo>
                  <a:cubicBezTo>
                    <a:pt x="843745" y="13470"/>
                    <a:pt x="930724" y="100449"/>
                    <a:pt x="930724" y="207743"/>
                  </a:cubicBezTo>
                  <a:cubicBezTo>
                    <a:pt x="930724" y="315038"/>
                    <a:pt x="843745" y="402016"/>
                    <a:pt x="736451" y="402016"/>
                  </a:cubicBezTo>
                  <a:lnTo>
                    <a:pt x="181175" y="402016"/>
                  </a:lnTo>
                  <a:lnTo>
                    <a:pt x="187246" y="415486"/>
                  </a:lnTo>
                  <a:lnTo>
                    <a:pt x="739610" y="415487"/>
                  </a:lnTo>
                  <a:cubicBezTo>
                    <a:pt x="854344" y="415487"/>
                    <a:pt x="947353" y="322477"/>
                    <a:pt x="947353" y="207744"/>
                  </a:cubicBezTo>
                  <a:lnTo>
                    <a:pt x="947354" y="207744"/>
                  </a:lnTo>
                  <a:cubicBezTo>
                    <a:pt x="947354" y="93010"/>
                    <a:pt x="854344" y="0"/>
                    <a:pt x="739611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30" name="组合 129"/>
          <p:cNvGrpSpPr/>
          <p:nvPr>
            <p:custDataLst>
              <p:tags r:id="rId5"/>
            </p:custDataLst>
          </p:nvPr>
        </p:nvGrpSpPr>
        <p:grpSpPr>
          <a:xfrm flipH="1">
            <a:off x="574242" y="1740143"/>
            <a:ext cx="3733636" cy="1120741"/>
            <a:chOff x="5772569" y="3742005"/>
            <a:chExt cx="3156014" cy="947354"/>
          </a:xfrm>
        </p:grpSpPr>
        <p:sp>
          <p:nvSpPr>
            <p:cNvPr id="131" name="任意多边形 130"/>
            <p:cNvSpPr/>
            <p:nvPr>
              <p:custDataLst>
                <p:tags r:id="rId6"/>
              </p:custDataLst>
            </p:nvPr>
          </p:nvSpPr>
          <p:spPr>
            <a:xfrm>
              <a:off x="6097456" y="3877982"/>
              <a:ext cx="331910" cy="483577"/>
            </a:xfrm>
            <a:custGeom>
              <a:avLst/>
              <a:gdLst>
                <a:gd name="connsiteX0" fmla="*/ 0 w 331910"/>
                <a:gd name="connsiteY0" fmla="*/ 0 h 483577"/>
                <a:gd name="connsiteX1" fmla="*/ 114300 w 331910"/>
                <a:gd name="connsiteY1" fmla="*/ 0 h 483577"/>
                <a:gd name="connsiteX2" fmla="*/ 331910 w 331910"/>
                <a:gd name="connsiteY2" fmla="*/ 483577 h 483577"/>
                <a:gd name="connsiteX3" fmla="*/ 217610 w 331910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910" h="483577">
                  <a:moveTo>
                    <a:pt x="0" y="0"/>
                  </a:moveTo>
                  <a:lnTo>
                    <a:pt x="114300" y="0"/>
                  </a:lnTo>
                  <a:lnTo>
                    <a:pt x="331910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>
              <p:custDataLst>
                <p:tags r:id="rId7"/>
              </p:custDataLst>
            </p:nvPr>
          </p:nvSpPr>
          <p:spPr>
            <a:xfrm>
              <a:off x="6211760" y="3877982"/>
              <a:ext cx="2716823" cy="483577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FEFFFF"/>
                  </a:solidFill>
                </a:rPr>
                <a:t>女性着装礼仪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133" name="椭圆 132"/>
            <p:cNvSpPr/>
            <p:nvPr>
              <p:custDataLst>
                <p:tags r:id="rId8"/>
              </p:custDataLst>
            </p:nvPr>
          </p:nvSpPr>
          <p:spPr>
            <a:xfrm>
              <a:off x="5912827" y="4273635"/>
              <a:ext cx="329714" cy="329714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sz="1600" dirty="0" smtClean="0">
                  <a:solidFill>
                    <a:srgbClr val="FEFFFF"/>
                  </a:solidFill>
                </a:rPr>
                <a:t>1</a:t>
              </a:r>
              <a:endParaRPr lang="en-US" sz="1600" dirty="0" smtClean="0">
                <a:solidFill>
                  <a:srgbClr val="FEFFFF"/>
                </a:solidFill>
              </a:endParaRPr>
            </a:p>
          </p:txBody>
        </p:sp>
        <p:sp>
          <p:nvSpPr>
            <p:cNvPr id="134" name="任意多边形 133"/>
            <p:cNvSpPr/>
            <p:nvPr>
              <p:custDataLst>
                <p:tags r:id="rId9"/>
              </p:custDataLst>
            </p:nvPr>
          </p:nvSpPr>
          <p:spPr>
            <a:xfrm rot="14744432" flipH="1">
              <a:off x="5506635" y="4007938"/>
              <a:ext cx="947354" cy="415487"/>
            </a:xfrm>
            <a:custGeom>
              <a:avLst/>
              <a:gdLst>
                <a:gd name="connsiteX0" fmla="*/ 0 w 947354"/>
                <a:gd name="connsiteY0" fmla="*/ 0 h 415487"/>
                <a:gd name="connsiteX1" fmla="*/ 6070 w 947354"/>
                <a:gd name="connsiteY1" fmla="*/ 13470 h 415487"/>
                <a:gd name="connsiteX2" fmla="*/ 736451 w 947354"/>
                <a:gd name="connsiteY2" fmla="*/ 13470 h 415487"/>
                <a:gd name="connsiteX3" fmla="*/ 930724 w 947354"/>
                <a:gd name="connsiteY3" fmla="*/ 207743 h 415487"/>
                <a:gd name="connsiteX4" fmla="*/ 736451 w 947354"/>
                <a:gd name="connsiteY4" fmla="*/ 402016 h 415487"/>
                <a:gd name="connsiteX5" fmla="*/ 181175 w 947354"/>
                <a:gd name="connsiteY5" fmla="*/ 402016 h 415487"/>
                <a:gd name="connsiteX6" fmla="*/ 187246 w 947354"/>
                <a:gd name="connsiteY6" fmla="*/ 415486 h 415487"/>
                <a:gd name="connsiteX7" fmla="*/ 739610 w 947354"/>
                <a:gd name="connsiteY7" fmla="*/ 415487 h 415487"/>
                <a:gd name="connsiteX8" fmla="*/ 947353 w 947354"/>
                <a:gd name="connsiteY8" fmla="*/ 207744 h 415487"/>
                <a:gd name="connsiteX9" fmla="*/ 947354 w 947354"/>
                <a:gd name="connsiteY9" fmla="*/ 207744 h 415487"/>
                <a:gd name="connsiteX10" fmla="*/ 739611 w 947354"/>
                <a:gd name="connsiteY10" fmla="*/ 0 h 41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7354" h="415487">
                  <a:moveTo>
                    <a:pt x="0" y="0"/>
                  </a:moveTo>
                  <a:lnTo>
                    <a:pt x="6070" y="13470"/>
                  </a:lnTo>
                  <a:lnTo>
                    <a:pt x="736451" y="13470"/>
                  </a:lnTo>
                  <a:cubicBezTo>
                    <a:pt x="843745" y="13470"/>
                    <a:pt x="930724" y="100449"/>
                    <a:pt x="930724" y="207743"/>
                  </a:cubicBezTo>
                  <a:cubicBezTo>
                    <a:pt x="930724" y="315038"/>
                    <a:pt x="843745" y="402016"/>
                    <a:pt x="736451" y="402016"/>
                  </a:cubicBezTo>
                  <a:lnTo>
                    <a:pt x="181175" y="402016"/>
                  </a:lnTo>
                  <a:lnTo>
                    <a:pt x="187246" y="415486"/>
                  </a:lnTo>
                  <a:lnTo>
                    <a:pt x="739610" y="415487"/>
                  </a:lnTo>
                  <a:cubicBezTo>
                    <a:pt x="854344" y="415487"/>
                    <a:pt x="947353" y="322477"/>
                    <a:pt x="947353" y="207744"/>
                  </a:cubicBezTo>
                  <a:lnTo>
                    <a:pt x="947354" y="207744"/>
                  </a:lnTo>
                  <a:cubicBezTo>
                    <a:pt x="947354" y="93010"/>
                    <a:pt x="854344" y="0"/>
                    <a:pt x="739611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6" name="组合 155"/>
          <p:cNvGrpSpPr/>
          <p:nvPr>
            <p:custDataLst>
              <p:tags r:id="rId10"/>
            </p:custDataLst>
          </p:nvPr>
        </p:nvGrpSpPr>
        <p:grpSpPr>
          <a:xfrm>
            <a:off x="4714042" y="3102739"/>
            <a:ext cx="3733636" cy="1120741"/>
            <a:chOff x="5772569" y="3742005"/>
            <a:chExt cx="3156014" cy="947354"/>
          </a:xfrm>
        </p:grpSpPr>
        <p:sp>
          <p:nvSpPr>
            <p:cNvPr id="162" name="任意多边形 161"/>
            <p:cNvSpPr/>
            <p:nvPr>
              <p:custDataLst>
                <p:tags r:id="rId11"/>
              </p:custDataLst>
            </p:nvPr>
          </p:nvSpPr>
          <p:spPr>
            <a:xfrm>
              <a:off x="6097456" y="3877982"/>
              <a:ext cx="331910" cy="483577"/>
            </a:xfrm>
            <a:custGeom>
              <a:avLst/>
              <a:gdLst>
                <a:gd name="connsiteX0" fmla="*/ 0 w 331910"/>
                <a:gd name="connsiteY0" fmla="*/ 0 h 483577"/>
                <a:gd name="connsiteX1" fmla="*/ 114300 w 331910"/>
                <a:gd name="connsiteY1" fmla="*/ 0 h 483577"/>
                <a:gd name="connsiteX2" fmla="*/ 331910 w 331910"/>
                <a:gd name="connsiteY2" fmla="*/ 483577 h 483577"/>
                <a:gd name="connsiteX3" fmla="*/ 217610 w 331910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910" h="483577">
                  <a:moveTo>
                    <a:pt x="0" y="0"/>
                  </a:moveTo>
                  <a:lnTo>
                    <a:pt x="114300" y="0"/>
                  </a:lnTo>
                  <a:lnTo>
                    <a:pt x="331910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>
              <p:custDataLst>
                <p:tags r:id="rId12"/>
              </p:custDataLst>
            </p:nvPr>
          </p:nvSpPr>
          <p:spPr>
            <a:xfrm>
              <a:off x="6211760" y="3877982"/>
              <a:ext cx="2716823" cy="483577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FEFFFF"/>
                  </a:solidFill>
                </a:rPr>
                <a:t>面试着装礼仪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165" name="任意多边形 164"/>
            <p:cNvSpPr/>
            <p:nvPr>
              <p:custDataLst>
                <p:tags r:id="rId13"/>
              </p:custDataLst>
            </p:nvPr>
          </p:nvSpPr>
          <p:spPr>
            <a:xfrm rot="14744432" flipH="1">
              <a:off x="5506635" y="4007938"/>
              <a:ext cx="947354" cy="415487"/>
            </a:xfrm>
            <a:custGeom>
              <a:avLst/>
              <a:gdLst>
                <a:gd name="connsiteX0" fmla="*/ 0 w 947354"/>
                <a:gd name="connsiteY0" fmla="*/ 0 h 415487"/>
                <a:gd name="connsiteX1" fmla="*/ 6070 w 947354"/>
                <a:gd name="connsiteY1" fmla="*/ 13470 h 415487"/>
                <a:gd name="connsiteX2" fmla="*/ 736451 w 947354"/>
                <a:gd name="connsiteY2" fmla="*/ 13470 h 415487"/>
                <a:gd name="connsiteX3" fmla="*/ 930724 w 947354"/>
                <a:gd name="connsiteY3" fmla="*/ 207743 h 415487"/>
                <a:gd name="connsiteX4" fmla="*/ 736451 w 947354"/>
                <a:gd name="connsiteY4" fmla="*/ 402016 h 415487"/>
                <a:gd name="connsiteX5" fmla="*/ 181175 w 947354"/>
                <a:gd name="connsiteY5" fmla="*/ 402016 h 415487"/>
                <a:gd name="connsiteX6" fmla="*/ 187246 w 947354"/>
                <a:gd name="connsiteY6" fmla="*/ 415486 h 415487"/>
                <a:gd name="connsiteX7" fmla="*/ 739610 w 947354"/>
                <a:gd name="connsiteY7" fmla="*/ 415487 h 415487"/>
                <a:gd name="connsiteX8" fmla="*/ 947353 w 947354"/>
                <a:gd name="connsiteY8" fmla="*/ 207744 h 415487"/>
                <a:gd name="connsiteX9" fmla="*/ 947354 w 947354"/>
                <a:gd name="connsiteY9" fmla="*/ 207744 h 415487"/>
                <a:gd name="connsiteX10" fmla="*/ 739611 w 947354"/>
                <a:gd name="connsiteY10" fmla="*/ 0 h 41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7354" h="415487">
                  <a:moveTo>
                    <a:pt x="0" y="0"/>
                  </a:moveTo>
                  <a:lnTo>
                    <a:pt x="6070" y="13470"/>
                  </a:lnTo>
                  <a:lnTo>
                    <a:pt x="736451" y="13470"/>
                  </a:lnTo>
                  <a:cubicBezTo>
                    <a:pt x="843745" y="13470"/>
                    <a:pt x="930724" y="100449"/>
                    <a:pt x="930724" y="207743"/>
                  </a:cubicBezTo>
                  <a:cubicBezTo>
                    <a:pt x="930724" y="315038"/>
                    <a:pt x="843745" y="402016"/>
                    <a:pt x="736451" y="402016"/>
                  </a:cubicBezTo>
                  <a:lnTo>
                    <a:pt x="181175" y="402016"/>
                  </a:lnTo>
                  <a:lnTo>
                    <a:pt x="187246" y="415486"/>
                  </a:lnTo>
                  <a:lnTo>
                    <a:pt x="739610" y="415487"/>
                  </a:lnTo>
                  <a:cubicBezTo>
                    <a:pt x="854344" y="415487"/>
                    <a:pt x="947353" y="322477"/>
                    <a:pt x="947353" y="207744"/>
                  </a:cubicBezTo>
                  <a:lnTo>
                    <a:pt x="947354" y="207744"/>
                  </a:lnTo>
                  <a:cubicBezTo>
                    <a:pt x="947354" y="93010"/>
                    <a:pt x="854344" y="0"/>
                    <a:pt x="739611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7" name="组合 156"/>
          <p:cNvGrpSpPr/>
          <p:nvPr>
            <p:custDataLst>
              <p:tags r:id="rId14"/>
            </p:custDataLst>
          </p:nvPr>
        </p:nvGrpSpPr>
        <p:grpSpPr>
          <a:xfrm flipH="1">
            <a:off x="574242" y="3102739"/>
            <a:ext cx="3733636" cy="1120741"/>
            <a:chOff x="5772569" y="3742005"/>
            <a:chExt cx="3156014" cy="947354"/>
          </a:xfrm>
        </p:grpSpPr>
        <p:sp>
          <p:nvSpPr>
            <p:cNvPr id="158" name="任意多边形 157"/>
            <p:cNvSpPr/>
            <p:nvPr>
              <p:custDataLst>
                <p:tags r:id="rId15"/>
              </p:custDataLst>
            </p:nvPr>
          </p:nvSpPr>
          <p:spPr>
            <a:xfrm>
              <a:off x="6097456" y="3877982"/>
              <a:ext cx="331910" cy="483577"/>
            </a:xfrm>
            <a:custGeom>
              <a:avLst/>
              <a:gdLst>
                <a:gd name="connsiteX0" fmla="*/ 0 w 331910"/>
                <a:gd name="connsiteY0" fmla="*/ 0 h 483577"/>
                <a:gd name="connsiteX1" fmla="*/ 114300 w 331910"/>
                <a:gd name="connsiteY1" fmla="*/ 0 h 483577"/>
                <a:gd name="connsiteX2" fmla="*/ 331910 w 331910"/>
                <a:gd name="connsiteY2" fmla="*/ 483577 h 483577"/>
                <a:gd name="connsiteX3" fmla="*/ 217610 w 331910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910" h="483577">
                  <a:moveTo>
                    <a:pt x="0" y="0"/>
                  </a:moveTo>
                  <a:lnTo>
                    <a:pt x="114300" y="0"/>
                  </a:lnTo>
                  <a:lnTo>
                    <a:pt x="331910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>
              <p:custDataLst>
                <p:tags r:id="rId16"/>
              </p:custDataLst>
            </p:nvPr>
          </p:nvSpPr>
          <p:spPr>
            <a:xfrm>
              <a:off x="6211760" y="3877982"/>
              <a:ext cx="2716823" cy="483577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FEFFFF"/>
                  </a:solidFill>
                </a:rPr>
                <a:t>西装礼仪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161" name="任意多边形 160"/>
            <p:cNvSpPr/>
            <p:nvPr>
              <p:custDataLst>
                <p:tags r:id="rId17"/>
              </p:custDataLst>
            </p:nvPr>
          </p:nvSpPr>
          <p:spPr>
            <a:xfrm rot="14744432" flipH="1">
              <a:off x="5506635" y="4007938"/>
              <a:ext cx="947354" cy="415487"/>
            </a:xfrm>
            <a:custGeom>
              <a:avLst/>
              <a:gdLst>
                <a:gd name="connsiteX0" fmla="*/ 0 w 947354"/>
                <a:gd name="connsiteY0" fmla="*/ 0 h 415487"/>
                <a:gd name="connsiteX1" fmla="*/ 6070 w 947354"/>
                <a:gd name="connsiteY1" fmla="*/ 13470 h 415487"/>
                <a:gd name="connsiteX2" fmla="*/ 736451 w 947354"/>
                <a:gd name="connsiteY2" fmla="*/ 13470 h 415487"/>
                <a:gd name="connsiteX3" fmla="*/ 930724 w 947354"/>
                <a:gd name="connsiteY3" fmla="*/ 207743 h 415487"/>
                <a:gd name="connsiteX4" fmla="*/ 736451 w 947354"/>
                <a:gd name="connsiteY4" fmla="*/ 402016 h 415487"/>
                <a:gd name="connsiteX5" fmla="*/ 181175 w 947354"/>
                <a:gd name="connsiteY5" fmla="*/ 402016 h 415487"/>
                <a:gd name="connsiteX6" fmla="*/ 187246 w 947354"/>
                <a:gd name="connsiteY6" fmla="*/ 415486 h 415487"/>
                <a:gd name="connsiteX7" fmla="*/ 739610 w 947354"/>
                <a:gd name="connsiteY7" fmla="*/ 415487 h 415487"/>
                <a:gd name="connsiteX8" fmla="*/ 947353 w 947354"/>
                <a:gd name="connsiteY8" fmla="*/ 207744 h 415487"/>
                <a:gd name="connsiteX9" fmla="*/ 947354 w 947354"/>
                <a:gd name="connsiteY9" fmla="*/ 207744 h 415487"/>
                <a:gd name="connsiteX10" fmla="*/ 739611 w 947354"/>
                <a:gd name="connsiteY10" fmla="*/ 0 h 41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7354" h="415487">
                  <a:moveTo>
                    <a:pt x="0" y="0"/>
                  </a:moveTo>
                  <a:lnTo>
                    <a:pt x="6070" y="13470"/>
                  </a:lnTo>
                  <a:lnTo>
                    <a:pt x="736451" y="13470"/>
                  </a:lnTo>
                  <a:cubicBezTo>
                    <a:pt x="843745" y="13470"/>
                    <a:pt x="930724" y="100449"/>
                    <a:pt x="930724" y="207743"/>
                  </a:cubicBezTo>
                  <a:cubicBezTo>
                    <a:pt x="930724" y="315038"/>
                    <a:pt x="843745" y="402016"/>
                    <a:pt x="736451" y="402016"/>
                  </a:cubicBezTo>
                  <a:lnTo>
                    <a:pt x="181175" y="402016"/>
                  </a:lnTo>
                  <a:lnTo>
                    <a:pt x="187246" y="415486"/>
                  </a:lnTo>
                  <a:lnTo>
                    <a:pt x="739610" y="415487"/>
                  </a:lnTo>
                  <a:cubicBezTo>
                    <a:pt x="854344" y="415487"/>
                    <a:pt x="947353" y="322477"/>
                    <a:pt x="947353" y="207744"/>
                  </a:cubicBezTo>
                  <a:lnTo>
                    <a:pt x="947354" y="207744"/>
                  </a:lnTo>
                  <a:cubicBezTo>
                    <a:pt x="947354" y="93010"/>
                    <a:pt x="854344" y="0"/>
                    <a:pt x="739611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7" name="组合 166"/>
          <p:cNvGrpSpPr/>
          <p:nvPr>
            <p:custDataLst>
              <p:tags r:id="rId18"/>
            </p:custDataLst>
          </p:nvPr>
        </p:nvGrpSpPr>
        <p:grpSpPr>
          <a:xfrm>
            <a:off x="4714041" y="4465335"/>
            <a:ext cx="3733637" cy="1120741"/>
            <a:chOff x="5772568" y="3742005"/>
            <a:chExt cx="3156015" cy="947354"/>
          </a:xfrm>
        </p:grpSpPr>
        <p:sp>
          <p:nvSpPr>
            <p:cNvPr id="173" name="任意多边形 172"/>
            <p:cNvSpPr/>
            <p:nvPr>
              <p:custDataLst>
                <p:tags r:id="rId19"/>
              </p:custDataLst>
            </p:nvPr>
          </p:nvSpPr>
          <p:spPr>
            <a:xfrm>
              <a:off x="6097456" y="3877982"/>
              <a:ext cx="331910" cy="483577"/>
            </a:xfrm>
            <a:custGeom>
              <a:avLst/>
              <a:gdLst>
                <a:gd name="connsiteX0" fmla="*/ 0 w 331910"/>
                <a:gd name="connsiteY0" fmla="*/ 0 h 483577"/>
                <a:gd name="connsiteX1" fmla="*/ 114300 w 331910"/>
                <a:gd name="connsiteY1" fmla="*/ 0 h 483577"/>
                <a:gd name="connsiteX2" fmla="*/ 331910 w 331910"/>
                <a:gd name="connsiteY2" fmla="*/ 483577 h 483577"/>
                <a:gd name="connsiteX3" fmla="*/ 217610 w 331910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910" h="483577">
                  <a:moveTo>
                    <a:pt x="0" y="0"/>
                  </a:moveTo>
                  <a:lnTo>
                    <a:pt x="114300" y="0"/>
                  </a:lnTo>
                  <a:lnTo>
                    <a:pt x="331910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>
              <p:custDataLst>
                <p:tags r:id="rId20"/>
              </p:custDataLst>
            </p:nvPr>
          </p:nvSpPr>
          <p:spPr>
            <a:xfrm>
              <a:off x="6211760" y="3877982"/>
              <a:ext cx="2716823" cy="483577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FEFFFF"/>
                  </a:solidFill>
                </a:rPr>
                <a:t>社交人员的服饰礼仪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175" name="椭圆 174"/>
            <p:cNvSpPr/>
            <p:nvPr>
              <p:custDataLst>
                <p:tags r:id="rId21"/>
              </p:custDataLst>
            </p:nvPr>
          </p:nvSpPr>
          <p:spPr>
            <a:xfrm>
              <a:off x="5912827" y="4273635"/>
              <a:ext cx="329714" cy="329714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lIns="0" tIns="0" rIns="0" bIns="0" rtlCol="0" anchor="ctr" anchorCtr="1">
              <a:normAutofit lnSpcReduction="10000"/>
            </a:bodyPr>
            <a:lstStyle/>
            <a:p>
              <a:pPr algn="ctr"/>
              <a:r>
                <a:rPr lang="en-US" sz="1600" dirty="0" smtClean="0">
                  <a:solidFill>
                    <a:srgbClr val="FEFFFF"/>
                  </a:solidFill>
                </a:rPr>
                <a:t>6</a:t>
              </a:r>
              <a:endParaRPr 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76" name="任意多边形 175"/>
            <p:cNvSpPr/>
            <p:nvPr>
              <p:custDataLst>
                <p:tags r:id="rId22"/>
              </p:custDataLst>
            </p:nvPr>
          </p:nvSpPr>
          <p:spPr>
            <a:xfrm rot="14744432" flipH="1">
              <a:off x="5506635" y="4007938"/>
              <a:ext cx="947354" cy="415487"/>
            </a:xfrm>
            <a:custGeom>
              <a:avLst/>
              <a:gdLst>
                <a:gd name="connsiteX0" fmla="*/ 0 w 947354"/>
                <a:gd name="connsiteY0" fmla="*/ 0 h 415487"/>
                <a:gd name="connsiteX1" fmla="*/ 6070 w 947354"/>
                <a:gd name="connsiteY1" fmla="*/ 13470 h 415487"/>
                <a:gd name="connsiteX2" fmla="*/ 736451 w 947354"/>
                <a:gd name="connsiteY2" fmla="*/ 13470 h 415487"/>
                <a:gd name="connsiteX3" fmla="*/ 930724 w 947354"/>
                <a:gd name="connsiteY3" fmla="*/ 207743 h 415487"/>
                <a:gd name="connsiteX4" fmla="*/ 736451 w 947354"/>
                <a:gd name="connsiteY4" fmla="*/ 402016 h 415487"/>
                <a:gd name="connsiteX5" fmla="*/ 181175 w 947354"/>
                <a:gd name="connsiteY5" fmla="*/ 402016 h 415487"/>
                <a:gd name="connsiteX6" fmla="*/ 187246 w 947354"/>
                <a:gd name="connsiteY6" fmla="*/ 415486 h 415487"/>
                <a:gd name="connsiteX7" fmla="*/ 739610 w 947354"/>
                <a:gd name="connsiteY7" fmla="*/ 415487 h 415487"/>
                <a:gd name="connsiteX8" fmla="*/ 947353 w 947354"/>
                <a:gd name="connsiteY8" fmla="*/ 207744 h 415487"/>
                <a:gd name="connsiteX9" fmla="*/ 947354 w 947354"/>
                <a:gd name="connsiteY9" fmla="*/ 207744 h 415487"/>
                <a:gd name="connsiteX10" fmla="*/ 739611 w 947354"/>
                <a:gd name="connsiteY10" fmla="*/ 0 h 41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7354" h="415487">
                  <a:moveTo>
                    <a:pt x="0" y="0"/>
                  </a:moveTo>
                  <a:lnTo>
                    <a:pt x="6070" y="13470"/>
                  </a:lnTo>
                  <a:lnTo>
                    <a:pt x="736451" y="13470"/>
                  </a:lnTo>
                  <a:cubicBezTo>
                    <a:pt x="843745" y="13470"/>
                    <a:pt x="930724" y="100449"/>
                    <a:pt x="930724" y="207743"/>
                  </a:cubicBezTo>
                  <a:cubicBezTo>
                    <a:pt x="930724" y="315038"/>
                    <a:pt x="843745" y="402016"/>
                    <a:pt x="736451" y="402016"/>
                  </a:cubicBezTo>
                  <a:lnTo>
                    <a:pt x="181175" y="402016"/>
                  </a:lnTo>
                  <a:lnTo>
                    <a:pt x="187246" y="415486"/>
                  </a:lnTo>
                  <a:lnTo>
                    <a:pt x="739610" y="415487"/>
                  </a:lnTo>
                  <a:cubicBezTo>
                    <a:pt x="854344" y="415487"/>
                    <a:pt x="947353" y="322477"/>
                    <a:pt x="947353" y="207744"/>
                  </a:cubicBezTo>
                  <a:lnTo>
                    <a:pt x="947354" y="207744"/>
                  </a:lnTo>
                  <a:cubicBezTo>
                    <a:pt x="947354" y="93010"/>
                    <a:pt x="854344" y="0"/>
                    <a:pt x="739611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8" name="组合 167"/>
          <p:cNvGrpSpPr/>
          <p:nvPr>
            <p:custDataLst>
              <p:tags r:id="rId23"/>
            </p:custDataLst>
          </p:nvPr>
        </p:nvGrpSpPr>
        <p:grpSpPr>
          <a:xfrm flipH="1">
            <a:off x="574242" y="4465335"/>
            <a:ext cx="3733636" cy="1120741"/>
            <a:chOff x="5772569" y="3742005"/>
            <a:chExt cx="3156014" cy="947354"/>
          </a:xfrm>
        </p:grpSpPr>
        <p:sp>
          <p:nvSpPr>
            <p:cNvPr id="169" name="任意多边形 168"/>
            <p:cNvSpPr/>
            <p:nvPr>
              <p:custDataLst>
                <p:tags r:id="rId24"/>
              </p:custDataLst>
            </p:nvPr>
          </p:nvSpPr>
          <p:spPr>
            <a:xfrm>
              <a:off x="6097456" y="3877982"/>
              <a:ext cx="331910" cy="483577"/>
            </a:xfrm>
            <a:custGeom>
              <a:avLst/>
              <a:gdLst>
                <a:gd name="connsiteX0" fmla="*/ 0 w 331910"/>
                <a:gd name="connsiteY0" fmla="*/ 0 h 483577"/>
                <a:gd name="connsiteX1" fmla="*/ 114300 w 331910"/>
                <a:gd name="connsiteY1" fmla="*/ 0 h 483577"/>
                <a:gd name="connsiteX2" fmla="*/ 331910 w 331910"/>
                <a:gd name="connsiteY2" fmla="*/ 483577 h 483577"/>
                <a:gd name="connsiteX3" fmla="*/ 217610 w 331910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910" h="483577">
                  <a:moveTo>
                    <a:pt x="0" y="0"/>
                  </a:moveTo>
                  <a:lnTo>
                    <a:pt x="114300" y="0"/>
                  </a:lnTo>
                  <a:lnTo>
                    <a:pt x="331910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>
              <p:custDataLst>
                <p:tags r:id="rId25"/>
              </p:custDataLst>
            </p:nvPr>
          </p:nvSpPr>
          <p:spPr>
            <a:xfrm>
              <a:off x="6211760" y="3877982"/>
              <a:ext cx="2716823" cy="483577"/>
            </a:xfrm>
            <a:custGeom>
              <a:avLst/>
              <a:gdLst>
                <a:gd name="connsiteX0" fmla="*/ 0 w 2716823"/>
                <a:gd name="connsiteY0" fmla="*/ 0 h 483577"/>
                <a:gd name="connsiteX1" fmla="*/ 2499213 w 2716823"/>
                <a:gd name="connsiteY1" fmla="*/ 0 h 483577"/>
                <a:gd name="connsiteX2" fmla="*/ 2716823 w 2716823"/>
                <a:gd name="connsiteY2" fmla="*/ 483577 h 483577"/>
                <a:gd name="connsiteX3" fmla="*/ 217610 w 2716823"/>
                <a:gd name="connsiteY3" fmla="*/ 483577 h 4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23" h="483577">
                  <a:moveTo>
                    <a:pt x="0" y="0"/>
                  </a:moveTo>
                  <a:lnTo>
                    <a:pt x="2499213" y="0"/>
                  </a:lnTo>
                  <a:lnTo>
                    <a:pt x="2716823" y="483577"/>
                  </a:lnTo>
                  <a:lnTo>
                    <a:pt x="217610" y="483577"/>
                  </a:lnTo>
                  <a:close/>
                </a:path>
              </a:pathLst>
            </a:custGeom>
            <a:solidFill>
              <a:srgbClr val="48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rgbClr val="FEFFFF"/>
                  </a:solidFill>
                </a:rPr>
                <a:t>学生着装礼仪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172" name="任意多边形 171"/>
            <p:cNvSpPr/>
            <p:nvPr>
              <p:custDataLst>
                <p:tags r:id="rId26"/>
              </p:custDataLst>
            </p:nvPr>
          </p:nvSpPr>
          <p:spPr>
            <a:xfrm rot="14744432" flipH="1">
              <a:off x="5506635" y="4007938"/>
              <a:ext cx="947354" cy="415487"/>
            </a:xfrm>
            <a:custGeom>
              <a:avLst/>
              <a:gdLst>
                <a:gd name="connsiteX0" fmla="*/ 0 w 947354"/>
                <a:gd name="connsiteY0" fmla="*/ 0 h 415487"/>
                <a:gd name="connsiteX1" fmla="*/ 6070 w 947354"/>
                <a:gd name="connsiteY1" fmla="*/ 13470 h 415487"/>
                <a:gd name="connsiteX2" fmla="*/ 736451 w 947354"/>
                <a:gd name="connsiteY2" fmla="*/ 13470 h 415487"/>
                <a:gd name="connsiteX3" fmla="*/ 930724 w 947354"/>
                <a:gd name="connsiteY3" fmla="*/ 207743 h 415487"/>
                <a:gd name="connsiteX4" fmla="*/ 736451 w 947354"/>
                <a:gd name="connsiteY4" fmla="*/ 402016 h 415487"/>
                <a:gd name="connsiteX5" fmla="*/ 181175 w 947354"/>
                <a:gd name="connsiteY5" fmla="*/ 402016 h 415487"/>
                <a:gd name="connsiteX6" fmla="*/ 187246 w 947354"/>
                <a:gd name="connsiteY6" fmla="*/ 415486 h 415487"/>
                <a:gd name="connsiteX7" fmla="*/ 739610 w 947354"/>
                <a:gd name="connsiteY7" fmla="*/ 415487 h 415487"/>
                <a:gd name="connsiteX8" fmla="*/ 947353 w 947354"/>
                <a:gd name="connsiteY8" fmla="*/ 207744 h 415487"/>
                <a:gd name="connsiteX9" fmla="*/ 947354 w 947354"/>
                <a:gd name="connsiteY9" fmla="*/ 207744 h 415487"/>
                <a:gd name="connsiteX10" fmla="*/ 739611 w 947354"/>
                <a:gd name="connsiteY10" fmla="*/ 0 h 41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7354" h="415487">
                  <a:moveTo>
                    <a:pt x="0" y="0"/>
                  </a:moveTo>
                  <a:lnTo>
                    <a:pt x="6070" y="13470"/>
                  </a:lnTo>
                  <a:lnTo>
                    <a:pt x="736451" y="13470"/>
                  </a:lnTo>
                  <a:cubicBezTo>
                    <a:pt x="843745" y="13470"/>
                    <a:pt x="930724" y="100449"/>
                    <a:pt x="930724" y="207743"/>
                  </a:cubicBezTo>
                  <a:cubicBezTo>
                    <a:pt x="930724" y="315038"/>
                    <a:pt x="843745" y="402016"/>
                    <a:pt x="736451" y="402016"/>
                  </a:cubicBezTo>
                  <a:lnTo>
                    <a:pt x="181175" y="402016"/>
                  </a:lnTo>
                  <a:lnTo>
                    <a:pt x="187246" y="415486"/>
                  </a:lnTo>
                  <a:lnTo>
                    <a:pt x="739610" y="415487"/>
                  </a:lnTo>
                  <a:cubicBezTo>
                    <a:pt x="854344" y="415487"/>
                    <a:pt x="947353" y="322477"/>
                    <a:pt x="947353" y="207744"/>
                  </a:cubicBezTo>
                  <a:lnTo>
                    <a:pt x="947354" y="207744"/>
                  </a:lnTo>
                  <a:cubicBezTo>
                    <a:pt x="947354" y="93010"/>
                    <a:pt x="854344" y="0"/>
                    <a:pt x="739611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27"/>
            </p:custDataLst>
          </p:nvPr>
        </p:nvSpPr>
        <p:spPr>
          <a:xfrm>
            <a:off x="1065266" y="362692"/>
            <a:ext cx="3772429" cy="5778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00B0F0"/>
                </a:solidFill>
                <a:latin typeface="黑体" panose="02010600030101010101" charset="-122"/>
                <a:ea typeface="黑体" panose="02010600030101010101" charset="-122"/>
                <a:cs typeface="+mj-cs"/>
                <a:sym typeface="Arial" panose="020B0604020202020204" pitchFamily="34" charset="0"/>
              </a:rPr>
              <a:t>第四章 着装礼义</a:t>
            </a:r>
            <a:endParaRPr lang="zh-CN" altLang="en-US" sz="3600" dirty="0">
              <a:solidFill>
                <a:srgbClr val="00B0F0"/>
              </a:solidFill>
              <a:latin typeface="黑体" panose="02010600030101010101" charset="-122"/>
              <a:ea typeface="黑体" panose="0201060003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28"/>
            </p:custDataLst>
          </p:nvPr>
        </p:nvSpPr>
        <p:spPr>
          <a:xfrm flipH="1">
            <a:off x="4880286" y="2369073"/>
            <a:ext cx="390059" cy="390059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r>
              <a:rPr lang="en-US" sz="1600" dirty="0" smtClean="0">
                <a:solidFill>
                  <a:srgbClr val="FEFFFF"/>
                </a:solidFill>
              </a:rPr>
              <a:t>2</a:t>
            </a:r>
            <a:endParaRPr lang="en-US" sz="1600" dirty="0" smtClean="0">
              <a:solidFill>
                <a:srgbClr val="FEFFFF"/>
              </a:solidFill>
            </a:endParaRPr>
          </a:p>
        </p:txBody>
      </p:sp>
      <p:sp>
        <p:nvSpPr>
          <p:cNvPr id="6" name="椭圆 5"/>
          <p:cNvSpPr/>
          <p:nvPr>
            <p:custDataLst>
              <p:tags r:id="rId29"/>
            </p:custDataLst>
          </p:nvPr>
        </p:nvSpPr>
        <p:spPr>
          <a:xfrm flipH="1">
            <a:off x="4880286" y="3731783"/>
            <a:ext cx="390059" cy="390059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rgbClr val="FEFFFF"/>
                </a:solidFill>
              </a:rPr>
              <a:t>4</a:t>
            </a:r>
            <a:endParaRPr lang="en-US" sz="1600" dirty="0" smtClean="0">
              <a:solidFill>
                <a:srgbClr val="FEFFFF"/>
              </a:solidFill>
            </a:endParaRPr>
          </a:p>
        </p:txBody>
      </p:sp>
      <p:sp>
        <p:nvSpPr>
          <p:cNvPr id="7" name="椭圆 6"/>
          <p:cNvSpPr/>
          <p:nvPr>
            <p:custDataLst>
              <p:tags r:id="rId30"/>
            </p:custDataLst>
          </p:nvPr>
        </p:nvSpPr>
        <p:spPr>
          <a:xfrm flipH="1">
            <a:off x="3751891" y="5093858"/>
            <a:ext cx="390059" cy="390059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rgbClr val="FEFFFF"/>
                </a:solidFill>
              </a:rPr>
              <a:t>5</a:t>
            </a:r>
            <a:endParaRPr lang="en-US" sz="1600" dirty="0" smtClean="0">
              <a:solidFill>
                <a:srgbClr val="FEFFFF"/>
              </a:solidFill>
            </a:endParaRPr>
          </a:p>
        </p:txBody>
      </p:sp>
      <p:sp>
        <p:nvSpPr>
          <p:cNvPr id="9" name="椭圆 8"/>
          <p:cNvSpPr/>
          <p:nvPr>
            <p:custDataLst>
              <p:tags r:id="rId31"/>
            </p:custDataLst>
          </p:nvPr>
        </p:nvSpPr>
        <p:spPr>
          <a:xfrm flipH="1">
            <a:off x="3751891" y="3731783"/>
            <a:ext cx="390059" cy="390059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solidFill>
                  <a:srgbClr val="FEFFFF"/>
                </a:solidFill>
              </a:rPr>
              <a:t>3</a:t>
            </a:r>
            <a:endParaRPr lang="en-US" sz="1600" dirty="0" smtClean="0">
              <a:solidFill>
                <a:srgbClr val="FEFFFF"/>
              </a:solidFill>
            </a:endParaRPr>
          </a:p>
        </p:txBody>
      </p:sp>
    </p:spTree>
    <p:custDataLst>
      <p:tags r:id="rId3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15795"/>
            <a:ext cx="714438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（1）衣领：包括翻领、V 字领、U 字领、圆领、一字领、束带领等。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（2）衣扣：包括单排扣、双排扣（明扣或暗扣式）、无扣式。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（3）裙子式样：包括西装裙、一步裙、百褶裙、A 字裙、旗袍裙、开叉裙等。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5.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套裙款式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74713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56435"/>
            <a:ext cx="7001510" cy="383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（1）与套裙配套的衬衫，最好选择无图案的单色衬衫，除白色外，其他色彩只要与所穿的套裙色彩相协调都可选。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（2）套裙搭配衬衫时须注意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1）衬衫的下摆须掖入裙腰内。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2）衬衫的纽扣要系好。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3）衬衫在公共场合不宜直接外穿。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（3）女士鞋袜礼仪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1）与套裙配套的鞋子应为皮鞋，并且以黑色的牛皮鞋为最好（与套裙色彩一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致的皮鞋也可以）。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2）鞋子应是高跟或半高跟的船式皮鞋（皮靴和皮凉鞋等不合适，但正装凉鞋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6.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套裙与衬衫和鞋袜的搭配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9408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2705100"/>
            <a:ext cx="3591560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（1）商务女性出席重要商务场合时，一般要求包与皮鞋的颜色一致。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（2）在其他场合，女性穿套装时，包与皮鞋没必要同色，但包的颜色须与所穿的服装色彩相协调。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09308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社交人员的套裙礼仪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1075690" y="1511300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7.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套裙与包的搭配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6696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 descr="ol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685" y="1802765"/>
            <a:ext cx="3201035" cy="369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971550" y="1915795"/>
            <a:ext cx="691388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（1）发型应文雅得体，梳理整齐。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（2）发型的具体要求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1）女士不梳披肩发，头发不宜过长，一般在商务场合不宜长于肩部。长于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肩部时要做技术性处理， 不能随意披散开来。一般不要将头发染成黑色以外的颜色。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2）男士发型要整洁，长度要适中，前不及眉，旁不遮耳，后不及衣领，不留大鬓角。一般不允许留络缌胡子和小胡子。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4156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社交人员的发型与装饰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发型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721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56435"/>
            <a:ext cx="700151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（1）女士化妆要清新自然，宜化淡妆。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（2）不可当众修饰自己。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4156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社交人员的发型与装饰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化妆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7731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 descr="024f78f0f736afc3527bc94db919ebc4b74512a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600" b="3816"/>
          <a:stretch>
            <a:fillRect/>
          </a:stretch>
        </p:blipFill>
        <p:spPr>
          <a:xfrm>
            <a:off x="2768600" y="2886710"/>
            <a:ext cx="4936490" cy="318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4872990" y="3463290"/>
            <a:ext cx="292290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商务场合，尤其在涉外交往中，着装者腰带上不应挂任何东西（手机、钥匙、打火机等）。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34156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社交人员的发型与装饰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6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3.</a:t>
            </a:r>
            <a:r>
              <a:rPr lang="zh-CN" altLang="en-US" sz="1800" b="1" kern="0" spc="200" dirty="0">
                <a:solidFill>
                  <a:srgbClr val="00CCFF"/>
                </a:solidFill>
                <a:latin typeface="宋体" panose="02010600030101010101" pitchFamily="2" charset="-122"/>
                <a:sym typeface="+mn-ea"/>
              </a:rPr>
              <a:t>男士腰带上不挂任何物品</a:t>
            </a:r>
            <a:endParaRPr lang="zh-CN" altLang="en-US" sz="1800" b="1" kern="0" spc="200" dirty="0">
              <a:solidFill>
                <a:srgbClr val="00CC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883920" y="539750"/>
            <a:ext cx="3721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社交人员的服饰礼仪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 descr="132989518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-417" b="13366"/>
          <a:stretch>
            <a:fillRect/>
          </a:stretch>
        </p:blipFill>
        <p:spPr>
          <a:xfrm>
            <a:off x="883920" y="1955800"/>
            <a:ext cx="3846195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3"/>
          <p:cNvSpPr/>
          <p:nvPr>
            <p:custDataLst>
              <p:tags r:id="rId1"/>
            </p:custDataLst>
          </p:nvPr>
        </p:nvSpPr>
        <p:spPr bwMode="auto">
          <a:xfrm>
            <a:off x="2299494" y="2938463"/>
            <a:ext cx="3859212" cy="893762"/>
          </a:xfrm>
          <a:custGeom>
            <a:avLst/>
            <a:gdLst>
              <a:gd name="T0" fmla="*/ 3546709 w 3859229"/>
              <a:gd name="T1" fmla="*/ 696205 h 893556"/>
              <a:gd name="T2" fmla="*/ 3273502 w 3859229"/>
              <a:gd name="T3" fmla="*/ 892028 h 893556"/>
              <a:gd name="T4" fmla="*/ 3791550 w 3859229"/>
              <a:gd name="T5" fmla="*/ 521283 h 893556"/>
              <a:gd name="T6" fmla="*/ 3707448 w 3859229"/>
              <a:gd name="T7" fmla="*/ 717604 h 893556"/>
              <a:gd name="T8" fmla="*/ 2626067 w 3859229"/>
              <a:gd name="T9" fmla="*/ 472763 h 893556"/>
              <a:gd name="T10" fmla="*/ 2877377 w 3859229"/>
              <a:gd name="T11" fmla="*/ 591948 h 893556"/>
              <a:gd name="T12" fmla="*/ 2626067 w 3859229"/>
              <a:gd name="T13" fmla="*/ 472763 h 893556"/>
              <a:gd name="T14" fmla="*/ 3190893 w 3859229"/>
              <a:gd name="T15" fmla="*/ 485453 h 893556"/>
              <a:gd name="T16" fmla="*/ 1750711 w 3859229"/>
              <a:gd name="T17" fmla="*/ 533475 h 893556"/>
              <a:gd name="T18" fmla="*/ 735020 w 3859229"/>
              <a:gd name="T19" fmla="*/ 507349 h 893556"/>
              <a:gd name="T20" fmla="*/ 1076901 w 3859229"/>
              <a:gd name="T21" fmla="*/ 242602 h 893556"/>
              <a:gd name="T22" fmla="*/ 1234654 w 3859229"/>
              <a:gd name="T23" fmla="*/ 671074 h 893556"/>
              <a:gd name="T24" fmla="*/ 1019175 w 3859229"/>
              <a:gd name="T25" fmla="*/ 801457 h 893556"/>
              <a:gd name="T26" fmla="*/ 1050402 w 3859229"/>
              <a:gd name="T27" fmla="*/ 238994 h 893556"/>
              <a:gd name="T28" fmla="*/ 75144 w 3859229"/>
              <a:gd name="T29" fmla="*/ 750697 h 893556"/>
              <a:gd name="T30" fmla="*/ 27868 w 3859229"/>
              <a:gd name="T31" fmla="*/ 825343 h 893556"/>
              <a:gd name="T32" fmla="*/ 13436 w 3859229"/>
              <a:gd name="T33" fmla="*/ 254048 h 893556"/>
              <a:gd name="T34" fmla="*/ 3327745 w 3859229"/>
              <a:gd name="T35" fmla="*/ 235635 h 893556"/>
              <a:gd name="T36" fmla="*/ 2679315 w 3859229"/>
              <a:gd name="T37" fmla="*/ 251062 h 893556"/>
              <a:gd name="T38" fmla="*/ 1508110 w 3859229"/>
              <a:gd name="T39" fmla="*/ 363281 h 893556"/>
              <a:gd name="T40" fmla="*/ 1465064 w 3859229"/>
              <a:gd name="T41" fmla="*/ 511081 h 893556"/>
              <a:gd name="T42" fmla="*/ 349843 w 3859229"/>
              <a:gd name="T43" fmla="*/ 302320 h 893556"/>
              <a:gd name="T44" fmla="*/ 361787 w 3859229"/>
              <a:gd name="T45" fmla="*/ 471021 h 893556"/>
              <a:gd name="T46" fmla="*/ 565323 w 3859229"/>
              <a:gd name="T47" fmla="*/ 196321 h 893556"/>
              <a:gd name="T48" fmla="*/ 3674106 w 3859229"/>
              <a:gd name="T49" fmla="*/ 303315 h 893556"/>
              <a:gd name="T50" fmla="*/ 3285445 w 3859229"/>
              <a:gd name="T51" fmla="*/ 249569 h 893556"/>
              <a:gd name="T52" fmla="*/ 1907967 w 3859229"/>
              <a:gd name="T53" fmla="*/ 339145 h 893556"/>
              <a:gd name="T54" fmla="*/ 1613113 w 3859229"/>
              <a:gd name="T55" fmla="*/ 677792 h 893556"/>
              <a:gd name="T56" fmla="*/ 1803959 w 3859229"/>
              <a:gd name="T57" fmla="*/ 318244 h 893556"/>
              <a:gd name="T58" fmla="*/ 883816 w 3859229"/>
              <a:gd name="T59" fmla="*/ 326206 h 893556"/>
              <a:gd name="T60" fmla="*/ 603642 w 3859229"/>
              <a:gd name="T61" fmla="*/ 689984 h 893556"/>
              <a:gd name="T62" fmla="*/ 667838 w 3859229"/>
              <a:gd name="T63" fmla="*/ 308789 h 893556"/>
              <a:gd name="T64" fmla="*/ 2337931 w 3859229"/>
              <a:gd name="T65" fmla="*/ 225185 h 893556"/>
              <a:gd name="T66" fmla="*/ 2257313 w 3859229"/>
              <a:gd name="T67" fmla="*/ 545668 h 893556"/>
              <a:gd name="T68" fmla="*/ 2080152 w 3859229"/>
              <a:gd name="T69" fmla="*/ 305803 h 893556"/>
              <a:gd name="T70" fmla="*/ 2070199 w 3859229"/>
              <a:gd name="T71" fmla="*/ 136355 h 893556"/>
              <a:gd name="T72" fmla="*/ 2411085 w 3859229"/>
              <a:gd name="T73" fmla="*/ 540442 h 893556"/>
              <a:gd name="T74" fmla="*/ 2892058 w 3859229"/>
              <a:gd name="T75" fmla="*/ 129637 h 893556"/>
              <a:gd name="T76" fmla="*/ 2425765 w 3859229"/>
              <a:gd name="T77" fmla="*/ 94304 h 893556"/>
              <a:gd name="T78" fmla="*/ 1559616 w 3859229"/>
              <a:gd name="T79" fmla="*/ 158500 h 893556"/>
              <a:gd name="T80" fmla="*/ 1418285 w 3859229"/>
              <a:gd name="T81" fmla="*/ 802452 h 893556"/>
              <a:gd name="T82" fmla="*/ 1258293 w 3859229"/>
              <a:gd name="T83" fmla="*/ 803945 h 893556"/>
              <a:gd name="T84" fmla="*/ 1246598 w 3859229"/>
              <a:gd name="T85" fmla="*/ 617826 h 893556"/>
              <a:gd name="T86" fmla="*/ 1379469 w 3859229"/>
              <a:gd name="T87" fmla="*/ 161486 h 893556"/>
              <a:gd name="T88" fmla="*/ 513071 w 3859229"/>
              <a:gd name="T89" fmla="*/ 58474 h 893556"/>
              <a:gd name="T90" fmla="*/ 468283 w 3859229"/>
              <a:gd name="T91" fmla="*/ 850226 h 893556"/>
              <a:gd name="T92" fmla="*/ 257282 w 3859229"/>
              <a:gd name="T93" fmla="*/ 825095 h 893556"/>
              <a:gd name="T94" fmla="*/ 228418 w 3859229"/>
              <a:gd name="T95" fmla="*/ 647685 h 893556"/>
              <a:gd name="T96" fmla="*/ 353327 w 3859229"/>
              <a:gd name="T97" fmla="*/ 168702 h 893556"/>
              <a:gd name="T98" fmla="*/ 1170956 w 3859229"/>
              <a:gd name="T99" fmla="*/ 48521 h 893556"/>
              <a:gd name="T100" fmla="*/ 122918 w 3859229"/>
              <a:gd name="T101" fmla="*/ 8710 h 893556"/>
              <a:gd name="T102" fmla="*/ 96791 w 3859229"/>
              <a:gd name="T103" fmla="*/ 23390 h 893556"/>
              <a:gd name="T104" fmla="*/ 3632304 w 3859229"/>
              <a:gd name="T105" fmla="*/ 126154 h 893556"/>
              <a:gd name="T106" fmla="*/ 3859229 w 3859229"/>
              <a:gd name="T107" fmla="*/ 149543 h 893556"/>
              <a:gd name="T108" fmla="*/ 3804488 w 3859229"/>
              <a:gd name="T109" fmla="*/ 167458 h 893556"/>
              <a:gd name="T110" fmla="*/ 3144861 w 3859229"/>
              <a:gd name="T111" fmla="*/ 107492 h 893556"/>
              <a:gd name="T112" fmla="*/ 3332722 w 3859229"/>
              <a:gd name="T113" fmla="*/ 89328 h 89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59229" h="893556">
                <a:moveTo>
                  <a:pt x="3567392" y="675195"/>
                </a:moveTo>
                <a:cubicBezTo>
                  <a:pt x="3575168" y="675848"/>
                  <a:pt x="3586023" y="680280"/>
                  <a:pt x="3599957" y="688491"/>
                </a:cubicBezTo>
                <a:lnTo>
                  <a:pt x="3738799" y="771100"/>
                </a:lnTo>
                <a:lnTo>
                  <a:pt x="3817925" y="812405"/>
                </a:lnTo>
                <a:cubicBezTo>
                  <a:pt x="3831195" y="821362"/>
                  <a:pt x="3837913" y="831398"/>
                  <a:pt x="3838079" y="842512"/>
                </a:cubicBezTo>
                <a:cubicBezTo>
                  <a:pt x="3838245" y="853626"/>
                  <a:pt x="3833435" y="859930"/>
                  <a:pt x="3823648" y="861423"/>
                </a:cubicBezTo>
                <a:cubicBezTo>
                  <a:pt x="3813861" y="862916"/>
                  <a:pt x="3803161" y="860179"/>
                  <a:pt x="3791550" y="853212"/>
                </a:cubicBezTo>
                <a:lnTo>
                  <a:pt x="3659674" y="778067"/>
                </a:lnTo>
                <a:cubicBezTo>
                  <a:pt x="3582705" y="734606"/>
                  <a:pt x="3545050" y="707319"/>
                  <a:pt x="3546709" y="696205"/>
                </a:cubicBezTo>
                <a:cubicBezTo>
                  <a:pt x="3548368" y="685091"/>
                  <a:pt x="3553012" y="678290"/>
                  <a:pt x="3560643" y="675801"/>
                </a:cubicBezTo>
                <a:cubicBezTo>
                  <a:pt x="3562550" y="675179"/>
                  <a:pt x="3564800" y="674977"/>
                  <a:pt x="3567392" y="675195"/>
                </a:cubicBezTo>
                <a:close/>
                <a:moveTo>
                  <a:pt x="3567112" y="581498"/>
                </a:moveTo>
                <a:cubicBezTo>
                  <a:pt x="3573084" y="582493"/>
                  <a:pt x="3577397" y="585147"/>
                  <a:pt x="3580051" y="589460"/>
                </a:cubicBezTo>
                <a:cubicBezTo>
                  <a:pt x="3582705" y="593773"/>
                  <a:pt x="3584115" y="598584"/>
                  <a:pt x="3584281" y="603892"/>
                </a:cubicBezTo>
                <a:cubicBezTo>
                  <a:pt x="3584447" y="609200"/>
                  <a:pt x="3582705" y="613513"/>
                  <a:pt x="3579056" y="616831"/>
                </a:cubicBezTo>
                <a:lnTo>
                  <a:pt x="3503414" y="687994"/>
                </a:lnTo>
                <a:lnTo>
                  <a:pt x="3357604" y="818376"/>
                </a:lnTo>
                <a:cubicBezTo>
                  <a:pt x="3303858" y="866482"/>
                  <a:pt x="3275824" y="891033"/>
                  <a:pt x="3273502" y="892028"/>
                </a:cubicBezTo>
                <a:cubicBezTo>
                  <a:pt x="3271180" y="893023"/>
                  <a:pt x="3269189" y="893521"/>
                  <a:pt x="3267530" y="893521"/>
                </a:cubicBezTo>
                <a:cubicBezTo>
                  <a:pt x="3264213" y="893853"/>
                  <a:pt x="3258573" y="891862"/>
                  <a:pt x="3250610" y="887549"/>
                </a:cubicBezTo>
                <a:cubicBezTo>
                  <a:pt x="3242648" y="883236"/>
                  <a:pt x="3239662" y="878591"/>
                  <a:pt x="3241653" y="873615"/>
                </a:cubicBezTo>
                <a:lnTo>
                  <a:pt x="3246629" y="860179"/>
                </a:lnTo>
                <a:lnTo>
                  <a:pt x="3471564" y="657637"/>
                </a:lnTo>
                <a:lnTo>
                  <a:pt x="3538249" y="595930"/>
                </a:lnTo>
                <a:cubicBezTo>
                  <a:pt x="3550192" y="585313"/>
                  <a:pt x="3559813" y="580503"/>
                  <a:pt x="3567112" y="581498"/>
                </a:cubicBezTo>
                <a:close/>
                <a:moveTo>
                  <a:pt x="3290422" y="488438"/>
                </a:moveTo>
                <a:lnTo>
                  <a:pt x="3791550" y="521283"/>
                </a:lnTo>
                <a:cubicBezTo>
                  <a:pt x="3810792" y="522610"/>
                  <a:pt x="3820911" y="526259"/>
                  <a:pt x="3821906" y="532231"/>
                </a:cubicBezTo>
                <a:lnTo>
                  <a:pt x="3826882" y="550146"/>
                </a:lnTo>
                <a:lnTo>
                  <a:pt x="3815934" y="577517"/>
                </a:lnTo>
                <a:lnTo>
                  <a:pt x="3794535" y="615835"/>
                </a:lnTo>
                <a:lnTo>
                  <a:pt x="3775127" y="656642"/>
                </a:lnTo>
                <a:cubicBezTo>
                  <a:pt x="3767165" y="671240"/>
                  <a:pt x="3760530" y="685257"/>
                  <a:pt x="3755222" y="698693"/>
                </a:cubicBezTo>
                <a:cubicBezTo>
                  <a:pt x="3749913" y="712129"/>
                  <a:pt x="3745352" y="720009"/>
                  <a:pt x="3741536" y="722331"/>
                </a:cubicBezTo>
                <a:cubicBezTo>
                  <a:pt x="3737721" y="724654"/>
                  <a:pt x="3732828" y="725649"/>
                  <a:pt x="3726856" y="725317"/>
                </a:cubicBezTo>
                <a:cubicBezTo>
                  <a:pt x="3720884" y="725317"/>
                  <a:pt x="3714415" y="722746"/>
                  <a:pt x="3707448" y="717604"/>
                </a:cubicBezTo>
                <a:cubicBezTo>
                  <a:pt x="3700481" y="712461"/>
                  <a:pt x="3699319" y="705245"/>
                  <a:pt x="3703964" y="695956"/>
                </a:cubicBezTo>
                <a:lnTo>
                  <a:pt x="3767165" y="564080"/>
                </a:lnTo>
                <a:lnTo>
                  <a:pt x="3503911" y="543677"/>
                </a:lnTo>
                <a:lnTo>
                  <a:pt x="3330233" y="532729"/>
                </a:lnTo>
                <a:cubicBezTo>
                  <a:pt x="3299048" y="531070"/>
                  <a:pt x="3280469" y="529079"/>
                  <a:pt x="3274497" y="526757"/>
                </a:cubicBezTo>
                <a:cubicBezTo>
                  <a:pt x="3268526" y="524435"/>
                  <a:pt x="3263217" y="518961"/>
                  <a:pt x="3258573" y="510335"/>
                </a:cubicBezTo>
                <a:cubicBezTo>
                  <a:pt x="3253928" y="501709"/>
                  <a:pt x="3254011" y="495654"/>
                  <a:pt x="3258822" y="492171"/>
                </a:cubicBezTo>
                <a:cubicBezTo>
                  <a:pt x="3263632" y="488687"/>
                  <a:pt x="3274166" y="487443"/>
                  <a:pt x="3290422" y="488438"/>
                </a:cubicBezTo>
                <a:close/>
                <a:moveTo>
                  <a:pt x="2626067" y="472763"/>
                </a:moveTo>
                <a:cubicBezTo>
                  <a:pt x="2640001" y="475583"/>
                  <a:pt x="2646802" y="483462"/>
                  <a:pt x="2646471" y="496401"/>
                </a:cubicBezTo>
                <a:lnTo>
                  <a:pt x="2640996" y="514316"/>
                </a:lnTo>
                <a:lnTo>
                  <a:pt x="2598199" y="770603"/>
                </a:lnTo>
                <a:lnTo>
                  <a:pt x="2862946" y="700932"/>
                </a:lnTo>
                <a:lnTo>
                  <a:pt x="2838063" y="620812"/>
                </a:lnTo>
                <a:cubicBezTo>
                  <a:pt x="2834082" y="609200"/>
                  <a:pt x="2832175" y="599911"/>
                  <a:pt x="2832341" y="592944"/>
                </a:cubicBezTo>
                <a:cubicBezTo>
                  <a:pt x="2832507" y="585977"/>
                  <a:pt x="2836322" y="581166"/>
                  <a:pt x="2843786" y="578512"/>
                </a:cubicBezTo>
                <a:cubicBezTo>
                  <a:pt x="2851251" y="575858"/>
                  <a:pt x="2858052" y="575526"/>
                  <a:pt x="2864190" y="577517"/>
                </a:cubicBezTo>
                <a:cubicBezTo>
                  <a:pt x="2870328" y="579507"/>
                  <a:pt x="2874723" y="584318"/>
                  <a:pt x="2877377" y="591948"/>
                </a:cubicBezTo>
                <a:lnTo>
                  <a:pt x="2908729" y="690980"/>
                </a:lnTo>
                <a:cubicBezTo>
                  <a:pt x="2911383" y="700269"/>
                  <a:pt x="2911715" y="710305"/>
                  <a:pt x="2909724" y="721087"/>
                </a:cubicBezTo>
                <a:cubicBezTo>
                  <a:pt x="2907734" y="731869"/>
                  <a:pt x="2896122" y="739915"/>
                  <a:pt x="2874889" y="745223"/>
                </a:cubicBezTo>
                <a:lnTo>
                  <a:pt x="2598697" y="818376"/>
                </a:lnTo>
                <a:cubicBezTo>
                  <a:pt x="2594716" y="819372"/>
                  <a:pt x="2587251" y="819538"/>
                  <a:pt x="2576303" y="818874"/>
                </a:cubicBezTo>
                <a:cubicBezTo>
                  <a:pt x="2565355" y="818211"/>
                  <a:pt x="2557558" y="816386"/>
                  <a:pt x="2552913" y="813400"/>
                </a:cubicBezTo>
                <a:cubicBezTo>
                  <a:pt x="2548269" y="810414"/>
                  <a:pt x="2547937" y="798139"/>
                  <a:pt x="2551918" y="776574"/>
                </a:cubicBezTo>
                <a:lnTo>
                  <a:pt x="2599194" y="503368"/>
                </a:lnTo>
                <a:cubicBezTo>
                  <a:pt x="2603175" y="480144"/>
                  <a:pt x="2612133" y="469943"/>
                  <a:pt x="2626067" y="472763"/>
                </a:cubicBezTo>
                <a:close/>
                <a:moveTo>
                  <a:pt x="3213038" y="442406"/>
                </a:moveTo>
                <a:cubicBezTo>
                  <a:pt x="3222162" y="442241"/>
                  <a:pt x="3228548" y="450949"/>
                  <a:pt x="3232198" y="468533"/>
                </a:cubicBezTo>
                <a:lnTo>
                  <a:pt x="3283953" y="726810"/>
                </a:lnTo>
                <a:cubicBezTo>
                  <a:pt x="3284616" y="730791"/>
                  <a:pt x="3284865" y="736182"/>
                  <a:pt x="3284699" y="742983"/>
                </a:cubicBezTo>
                <a:cubicBezTo>
                  <a:pt x="3284533" y="749785"/>
                  <a:pt x="3283123" y="754512"/>
                  <a:pt x="3280469" y="757166"/>
                </a:cubicBezTo>
                <a:cubicBezTo>
                  <a:pt x="3277815" y="759820"/>
                  <a:pt x="3273170" y="760982"/>
                  <a:pt x="3266535" y="760650"/>
                </a:cubicBezTo>
                <a:cubicBezTo>
                  <a:pt x="3256914" y="760650"/>
                  <a:pt x="3250279" y="758162"/>
                  <a:pt x="3246629" y="753185"/>
                </a:cubicBezTo>
                <a:cubicBezTo>
                  <a:pt x="3242980" y="748209"/>
                  <a:pt x="3240823" y="744062"/>
                  <a:pt x="3240160" y="740744"/>
                </a:cubicBezTo>
                <a:lnTo>
                  <a:pt x="3190893" y="485453"/>
                </a:lnTo>
                <a:cubicBezTo>
                  <a:pt x="3189898" y="480808"/>
                  <a:pt x="3189317" y="475002"/>
                  <a:pt x="3189151" y="468035"/>
                </a:cubicBezTo>
                <a:cubicBezTo>
                  <a:pt x="3188985" y="461068"/>
                  <a:pt x="3190644" y="455096"/>
                  <a:pt x="3194128" y="450120"/>
                </a:cubicBezTo>
                <a:cubicBezTo>
                  <a:pt x="3197611" y="445143"/>
                  <a:pt x="3203915" y="442572"/>
                  <a:pt x="3213038" y="442406"/>
                </a:cubicBezTo>
                <a:close/>
                <a:moveTo>
                  <a:pt x="1658149" y="381445"/>
                </a:moveTo>
                <a:cubicBezTo>
                  <a:pt x="1662794" y="381445"/>
                  <a:pt x="1667190" y="382523"/>
                  <a:pt x="1671337" y="384680"/>
                </a:cubicBezTo>
                <a:cubicBezTo>
                  <a:pt x="1675484" y="386836"/>
                  <a:pt x="1681373" y="393554"/>
                  <a:pt x="1689003" y="404834"/>
                </a:cubicBezTo>
                <a:lnTo>
                  <a:pt x="1754195" y="507349"/>
                </a:lnTo>
                <a:cubicBezTo>
                  <a:pt x="1755854" y="510667"/>
                  <a:pt x="1756600" y="514814"/>
                  <a:pt x="1756434" y="519790"/>
                </a:cubicBezTo>
                <a:cubicBezTo>
                  <a:pt x="1756268" y="524766"/>
                  <a:pt x="1754361" y="529328"/>
                  <a:pt x="1750711" y="533475"/>
                </a:cubicBezTo>
                <a:cubicBezTo>
                  <a:pt x="1747062" y="537622"/>
                  <a:pt x="1741090" y="539779"/>
                  <a:pt x="1732796" y="539945"/>
                </a:cubicBezTo>
                <a:cubicBezTo>
                  <a:pt x="1724502" y="540111"/>
                  <a:pt x="1715213" y="531402"/>
                  <a:pt x="1704928" y="513818"/>
                </a:cubicBezTo>
                <a:lnTo>
                  <a:pt x="1641727" y="408318"/>
                </a:lnTo>
                <a:cubicBezTo>
                  <a:pt x="1639405" y="405000"/>
                  <a:pt x="1638327" y="399775"/>
                  <a:pt x="1638493" y="392642"/>
                </a:cubicBezTo>
                <a:cubicBezTo>
                  <a:pt x="1638658" y="385509"/>
                  <a:pt x="1645211" y="381777"/>
                  <a:pt x="1658149" y="381445"/>
                </a:cubicBezTo>
                <a:close/>
                <a:moveTo>
                  <a:pt x="638975" y="381445"/>
                </a:moveTo>
                <a:cubicBezTo>
                  <a:pt x="643619" y="381445"/>
                  <a:pt x="648015" y="382523"/>
                  <a:pt x="652162" y="384680"/>
                </a:cubicBezTo>
                <a:cubicBezTo>
                  <a:pt x="656309" y="386836"/>
                  <a:pt x="662198" y="393554"/>
                  <a:pt x="669829" y="404834"/>
                </a:cubicBezTo>
                <a:lnTo>
                  <a:pt x="735020" y="507349"/>
                </a:lnTo>
                <a:cubicBezTo>
                  <a:pt x="736679" y="510667"/>
                  <a:pt x="737425" y="514814"/>
                  <a:pt x="737259" y="519790"/>
                </a:cubicBezTo>
                <a:cubicBezTo>
                  <a:pt x="737093" y="524766"/>
                  <a:pt x="735186" y="529328"/>
                  <a:pt x="731536" y="533475"/>
                </a:cubicBezTo>
                <a:cubicBezTo>
                  <a:pt x="727887" y="537622"/>
                  <a:pt x="721915" y="539779"/>
                  <a:pt x="713621" y="539945"/>
                </a:cubicBezTo>
                <a:cubicBezTo>
                  <a:pt x="705327" y="540111"/>
                  <a:pt x="696038" y="531402"/>
                  <a:pt x="685753" y="513818"/>
                </a:cubicBezTo>
                <a:lnTo>
                  <a:pt x="622552" y="408318"/>
                </a:lnTo>
                <a:cubicBezTo>
                  <a:pt x="620230" y="405000"/>
                  <a:pt x="619152" y="399775"/>
                  <a:pt x="619318" y="392642"/>
                </a:cubicBezTo>
                <a:cubicBezTo>
                  <a:pt x="619484" y="385509"/>
                  <a:pt x="626036" y="381777"/>
                  <a:pt x="638975" y="381445"/>
                </a:cubicBezTo>
                <a:close/>
                <a:moveTo>
                  <a:pt x="1050402" y="238994"/>
                </a:moveTo>
                <a:cubicBezTo>
                  <a:pt x="1056954" y="239409"/>
                  <a:pt x="1065787" y="240612"/>
                  <a:pt x="1076901" y="242602"/>
                </a:cubicBezTo>
                <a:lnTo>
                  <a:pt x="1210270" y="267485"/>
                </a:lnTo>
                <a:cubicBezTo>
                  <a:pt x="1254395" y="275779"/>
                  <a:pt x="1278032" y="281336"/>
                  <a:pt x="1281184" y="284156"/>
                </a:cubicBezTo>
                <a:cubicBezTo>
                  <a:pt x="1284336" y="286976"/>
                  <a:pt x="1287073" y="290210"/>
                  <a:pt x="1289395" y="293860"/>
                </a:cubicBezTo>
                <a:cubicBezTo>
                  <a:pt x="1291718" y="297509"/>
                  <a:pt x="1292962" y="301656"/>
                  <a:pt x="1293128" y="306301"/>
                </a:cubicBezTo>
                <a:cubicBezTo>
                  <a:pt x="1293293" y="310945"/>
                  <a:pt x="1292381" y="315756"/>
                  <a:pt x="1290391" y="320732"/>
                </a:cubicBezTo>
                <a:lnTo>
                  <a:pt x="1264015" y="364027"/>
                </a:lnTo>
                <a:lnTo>
                  <a:pt x="1094319" y="750697"/>
                </a:lnTo>
                <a:lnTo>
                  <a:pt x="1183397" y="693965"/>
                </a:lnTo>
                <a:cubicBezTo>
                  <a:pt x="1206621" y="679036"/>
                  <a:pt x="1223706" y="671406"/>
                  <a:pt x="1234654" y="671074"/>
                </a:cubicBezTo>
                <a:cubicBezTo>
                  <a:pt x="1239963" y="671074"/>
                  <a:pt x="1244856" y="672650"/>
                  <a:pt x="1249335" y="675801"/>
                </a:cubicBezTo>
                <a:cubicBezTo>
                  <a:pt x="1253814" y="678953"/>
                  <a:pt x="1256136" y="683764"/>
                  <a:pt x="1256302" y="690233"/>
                </a:cubicBezTo>
                <a:cubicBezTo>
                  <a:pt x="1256468" y="696702"/>
                  <a:pt x="1254560" y="701762"/>
                  <a:pt x="1250579" y="705411"/>
                </a:cubicBezTo>
                <a:cubicBezTo>
                  <a:pt x="1246598" y="709061"/>
                  <a:pt x="1233991" y="717355"/>
                  <a:pt x="1212758" y="730293"/>
                </a:cubicBezTo>
                <a:lnTo>
                  <a:pt x="1119699" y="787025"/>
                </a:lnTo>
                <a:cubicBezTo>
                  <a:pt x="1080551" y="811244"/>
                  <a:pt x="1059567" y="823768"/>
                  <a:pt x="1056747" y="824597"/>
                </a:cubicBezTo>
                <a:cubicBezTo>
                  <a:pt x="1053927" y="825426"/>
                  <a:pt x="1050692" y="825675"/>
                  <a:pt x="1047043" y="825343"/>
                </a:cubicBezTo>
                <a:cubicBezTo>
                  <a:pt x="1041734" y="825343"/>
                  <a:pt x="1035763" y="823519"/>
                  <a:pt x="1029128" y="819869"/>
                </a:cubicBezTo>
                <a:cubicBezTo>
                  <a:pt x="1022492" y="816220"/>
                  <a:pt x="1019175" y="810082"/>
                  <a:pt x="1019175" y="801457"/>
                </a:cubicBezTo>
                <a:cubicBezTo>
                  <a:pt x="1019175" y="797144"/>
                  <a:pt x="1020502" y="792665"/>
                  <a:pt x="1023156" y="788020"/>
                </a:cubicBezTo>
                <a:lnTo>
                  <a:pt x="1038085" y="766124"/>
                </a:lnTo>
                <a:lnTo>
                  <a:pt x="1239133" y="318742"/>
                </a:lnTo>
                <a:lnTo>
                  <a:pt x="1101783" y="292367"/>
                </a:lnTo>
                <a:lnTo>
                  <a:pt x="1052517" y="284902"/>
                </a:lnTo>
                <a:cubicBezTo>
                  <a:pt x="1045550" y="281253"/>
                  <a:pt x="1040656" y="276940"/>
                  <a:pt x="1037836" y="271963"/>
                </a:cubicBezTo>
                <a:cubicBezTo>
                  <a:pt x="1035016" y="266987"/>
                  <a:pt x="1033275" y="261015"/>
                  <a:pt x="1032611" y="254048"/>
                </a:cubicBezTo>
                <a:cubicBezTo>
                  <a:pt x="1031948" y="247081"/>
                  <a:pt x="1033606" y="242436"/>
                  <a:pt x="1037588" y="240114"/>
                </a:cubicBezTo>
                <a:cubicBezTo>
                  <a:pt x="1039578" y="238953"/>
                  <a:pt x="1043850" y="238580"/>
                  <a:pt x="1050402" y="238994"/>
                </a:cubicBezTo>
                <a:close/>
                <a:moveTo>
                  <a:pt x="31227" y="238994"/>
                </a:moveTo>
                <a:cubicBezTo>
                  <a:pt x="37779" y="239409"/>
                  <a:pt x="46612" y="240612"/>
                  <a:pt x="57726" y="242602"/>
                </a:cubicBezTo>
                <a:lnTo>
                  <a:pt x="191095" y="267485"/>
                </a:lnTo>
                <a:cubicBezTo>
                  <a:pt x="235219" y="275779"/>
                  <a:pt x="258858" y="281336"/>
                  <a:pt x="262009" y="284156"/>
                </a:cubicBezTo>
                <a:cubicBezTo>
                  <a:pt x="265161" y="286976"/>
                  <a:pt x="267898" y="290210"/>
                  <a:pt x="270220" y="293860"/>
                </a:cubicBezTo>
                <a:cubicBezTo>
                  <a:pt x="272543" y="297509"/>
                  <a:pt x="273787" y="301656"/>
                  <a:pt x="273953" y="306301"/>
                </a:cubicBezTo>
                <a:cubicBezTo>
                  <a:pt x="274118" y="310945"/>
                  <a:pt x="273206" y="315756"/>
                  <a:pt x="271216" y="320732"/>
                </a:cubicBezTo>
                <a:lnTo>
                  <a:pt x="244840" y="364027"/>
                </a:lnTo>
                <a:lnTo>
                  <a:pt x="75144" y="750697"/>
                </a:lnTo>
                <a:lnTo>
                  <a:pt x="164222" y="693965"/>
                </a:lnTo>
                <a:cubicBezTo>
                  <a:pt x="187446" y="679036"/>
                  <a:pt x="204531" y="671406"/>
                  <a:pt x="215479" y="671074"/>
                </a:cubicBezTo>
                <a:cubicBezTo>
                  <a:pt x="220788" y="671074"/>
                  <a:pt x="225681" y="672650"/>
                  <a:pt x="230160" y="675801"/>
                </a:cubicBezTo>
                <a:cubicBezTo>
                  <a:pt x="234639" y="678953"/>
                  <a:pt x="236961" y="683764"/>
                  <a:pt x="237127" y="690233"/>
                </a:cubicBezTo>
                <a:cubicBezTo>
                  <a:pt x="237293" y="696702"/>
                  <a:pt x="235385" y="701762"/>
                  <a:pt x="231404" y="705411"/>
                </a:cubicBezTo>
                <a:cubicBezTo>
                  <a:pt x="227423" y="709061"/>
                  <a:pt x="214816" y="717355"/>
                  <a:pt x="193583" y="730293"/>
                </a:cubicBezTo>
                <a:lnTo>
                  <a:pt x="100524" y="787025"/>
                </a:lnTo>
                <a:cubicBezTo>
                  <a:pt x="61376" y="811244"/>
                  <a:pt x="40392" y="823768"/>
                  <a:pt x="37572" y="824597"/>
                </a:cubicBezTo>
                <a:cubicBezTo>
                  <a:pt x="34752" y="825426"/>
                  <a:pt x="31517" y="825675"/>
                  <a:pt x="27868" y="825343"/>
                </a:cubicBezTo>
                <a:cubicBezTo>
                  <a:pt x="22560" y="825343"/>
                  <a:pt x="16588" y="823519"/>
                  <a:pt x="9952" y="819869"/>
                </a:cubicBezTo>
                <a:cubicBezTo>
                  <a:pt x="3317" y="816220"/>
                  <a:pt x="0" y="810082"/>
                  <a:pt x="0" y="801457"/>
                </a:cubicBezTo>
                <a:cubicBezTo>
                  <a:pt x="0" y="797144"/>
                  <a:pt x="1327" y="792665"/>
                  <a:pt x="3981" y="788020"/>
                </a:cubicBezTo>
                <a:lnTo>
                  <a:pt x="18910" y="766124"/>
                </a:lnTo>
                <a:lnTo>
                  <a:pt x="219958" y="318742"/>
                </a:lnTo>
                <a:lnTo>
                  <a:pt x="82609" y="292367"/>
                </a:lnTo>
                <a:lnTo>
                  <a:pt x="33342" y="284902"/>
                </a:lnTo>
                <a:cubicBezTo>
                  <a:pt x="26375" y="281253"/>
                  <a:pt x="21481" y="276940"/>
                  <a:pt x="18661" y="271963"/>
                </a:cubicBezTo>
                <a:cubicBezTo>
                  <a:pt x="15841" y="266987"/>
                  <a:pt x="14100" y="261015"/>
                  <a:pt x="13436" y="254048"/>
                </a:cubicBezTo>
                <a:cubicBezTo>
                  <a:pt x="12773" y="247081"/>
                  <a:pt x="14431" y="242436"/>
                  <a:pt x="18412" y="240114"/>
                </a:cubicBezTo>
                <a:cubicBezTo>
                  <a:pt x="20403" y="238953"/>
                  <a:pt x="24674" y="238580"/>
                  <a:pt x="31227" y="238994"/>
                </a:cubicBezTo>
                <a:close/>
                <a:moveTo>
                  <a:pt x="3327745" y="235635"/>
                </a:moveTo>
                <a:lnTo>
                  <a:pt x="3331229" y="415782"/>
                </a:lnTo>
                <a:lnTo>
                  <a:pt x="3564624" y="370995"/>
                </a:lnTo>
                <a:cubicBezTo>
                  <a:pt x="3588179" y="366682"/>
                  <a:pt x="3600288" y="364193"/>
                  <a:pt x="3600952" y="363530"/>
                </a:cubicBezTo>
                <a:cubicBezTo>
                  <a:pt x="3601616" y="362866"/>
                  <a:pt x="3605099" y="355733"/>
                  <a:pt x="3611402" y="342131"/>
                </a:cubicBezTo>
                <a:lnTo>
                  <a:pt x="3650716" y="256536"/>
                </a:lnTo>
                <a:lnTo>
                  <a:pt x="3327745" y="235635"/>
                </a:lnTo>
                <a:close/>
                <a:moveTo>
                  <a:pt x="2710169" y="223941"/>
                </a:moveTo>
                <a:cubicBezTo>
                  <a:pt x="2719458" y="224770"/>
                  <a:pt x="2724849" y="229166"/>
                  <a:pt x="2726342" y="237128"/>
                </a:cubicBezTo>
                <a:cubicBezTo>
                  <a:pt x="2727835" y="245091"/>
                  <a:pt x="2719790" y="264499"/>
                  <a:pt x="2702207" y="295353"/>
                </a:cubicBezTo>
                <a:lnTo>
                  <a:pt x="2394165" y="833803"/>
                </a:lnTo>
                <a:cubicBezTo>
                  <a:pt x="2382222" y="854373"/>
                  <a:pt x="2373430" y="866980"/>
                  <a:pt x="2367790" y="871624"/>
                </a:cubicBezTo>
                <a:cubicBezTo>
                  <a:pt x="2362150" y="876269"/>
                  <a:pt x="2354768" y="875771"/>
                  <a:pt x="2345645" y="870131"/>
                </a:cubicBezTo>
                <a:cubicBezTo>
                  <a:pt x="2336521" y="864492"/>
                  <a:pt x="2333121" y="857525"/>
                  <a:pt x="2335443" y="849230"/>
                </a:cubicBezTo>
                <a:cubicBezTo>
                  <a:pt x="2337765" y="840936"/>
                  <a:pt x="2343074" y="829656"/>
                  <a:pt x="2351368" y="815391"/>
                </a:cubicBezTo>
                <a:lnTo>
                  <a:pt x="2679315" y="251062"/>
                </a:lnTo>
                <a:cubicBezTo>
                  <a:pt x="2690595" y="232152"/>
                  <a:pt x="2700880" y="223111"/>
                  <a:pt x="2710169" y="223941"/>
                </a:cubicBezTo>
                <a:close/>
                <a:moveTo>
                  <a:pt x="1357573" y="196321"/>
                </a:moveTo>
                <a:lnTo>
                  <a:pt x="1358568" y="205279"/>
                </a:lnTo>
                <a:lnTo>
                  <a:pt x="1369018" y="302320"/>
                </a:lnTo>
                <a:cubicBezTo>
                  <a:pt x="1375322" y="300329"/>
                  <a:pt x="1381128" y="299002"/>
                  <a:pt x="1386436" y="298338"/>
                </a:cubicBezTo>
                <a:cubicBezTo>
                  <a:pt x="1391744" y="297675"/>
                  <a:pt x="1403688" y="300495"/>
                  <a:pt x="1422266" y="306798"/>
                </a:cubicBezTo>
                <a:cubicBezTo>
                  <a:pt x="1440845" y="313102"/>
                  <a:pt x="1462741" y="317581"/>
                  <a:pt x="1487955" y="320235"/>
                </a:cubicBezTo>
                <a:cubicBezTo>
                  <a:pt x="1513169" y="322889"/>
                  <a:pt x="1525113" y="330602"/>
                  <a:pt x="1523786" y="343375"/>
                </a:cubicBezTo>
                <a:cubicBezTo>
                  <a:pt x="1522459" y="356148"/>
                  <a:pt x="1517233" y="362783"/>
                  <a:pt x="1508110" y="363281"/>
                </a:cubicBezTo>
                <a:cubicBezTo>
                  <a:pt x="1498986" y="363779"/>
                  <a:pt x="1489116" y="362535"/>
                  <a:pt x="1478500" y="359549"/>
                </a:cubicBezTo>
                <a:cubicBezTo>
                  <a:pt x="1467883" y="356563"/>
                  <a:pt x="1452042" y="352831"/>
                  <a:pt x="1430975" y="348352"/>
                </a:cubicBezTo>
                <a:cubicBezTo>
                  <a:pt x="1409908" y="343873"/>
                  <a:pt x="1389422" y="337486"/>
                  <a:pt x="1369516" y="329192"/>
                </a:cubicBezTo>
                <a:lnTo>
                  <a:pt x="1380962" y="471021"/>
                </a:lnTo>
                <a:cubicBezTo>
                  <a:pt x="1414802" y="469694"/>
                  <a:pt x="1443250" y="469777"/>
                  <a:pt x="1466308" y="471270"/>
                </a:cubicBezTo>
                <a:cubicBezTo>
                  <a:pt x="1489365" y="472763"/>
                  <a:pt x="1503216" y="474919"/>
                  <a:pt x="1507861" y="477739"/>
                </a:cubicBezTo>
                <a:cubicBezTo>
                  <a:pt x="1512506" y="480559"/>
                  <a:pt x="1514496" y="485121"/>
                  <a:pt x="1513833" y="491424"/>
                </a:cubicBezTo>
                <a:cubicBezTo>
                  <a:pt x="1513169" y="497728"/>
                  <a:pt x="1510266" y="502953"/>
                  <a:pt x="1505124" y="507100"/>
                </a:cubicBezTo>
                <a:cubicBezTo>
                  <a:pt x="1499981" y="511247"/>
                  <a:pt x="1486628" y="512574"/>
                  <a:pt x="1465064" y="511081"/>
                </a:cubicBezTo>
                <a:cubicBezTo>
                  <a:pt x="1443499" y="509588"/>
                  <a:pt x="1416626" y="508676"/>
                  <a:pt x="1384445" y="508344"/>
                </a:cubicBezTo>
                <a:lnTo>
                  <a:pt x="1393403" y="601901"/>
                </a:lnTo>
                <a:lnTo>
                  <a:pt x="1524781" y="586972"/>
                </a:lnTo>
                <a:lnTo>
                  <a:pt x="1584498" y="196321"/>
                </a:lnTo>
                <a:lnTo>
                  <a:pt x="1373995" y="204781"/>
                </a:lnTo>
                <a:lnTo>
                  <a:pt x="1357573" y="196321"/>
                </a:lnTo>
                <a:close/>
                <a:moveTo>
                  <a:pt x="338398" y="196321"/>
                </a:moveTo>
                <a:lnTo>
                  <a:pt x="339393" y="205279"/>
                </a:lnTo>
                <a:lnTo>
                  <a:pt x="349843" y="302320"/>
                </a:lnTo>
                <a:cubicBezTo>
                  <a:pt x="356147" y="300329"/>
                  <a:pt x="361953" y="299002"/>
                  <a:pt x="367261" y="298338"/>
                </a:cubicBezTo>
                <a:cubicBezTo>
                  <a:pt x="372569" y="297675"/>
                  <a:pt x="384513" y="300495"/>
                  <a:pt x="403091" y="306798"/>
                </a:cubicBezTo>
                <a:cubicBezTo>
                  <a:pt x="421670" y="313102"/>
                  <a:pt x="443566" y="317581"/>
                  <a:pt x="468780" y="320235"/>
                </a:cubicBezTo>
                <a:cubicBezTo>
                  <a:pt x="493994" y="322889"/>
                  <a:pt x="505938" y="330602"/>
                  <a:pt x="504611" y="343375"/>
                </a:cubicBezTo>
                <a:cubicBezTo>
                  <a:pt x="503284" y="356148"/>
                  <a:pt x="498058" y="362783"/>
                  <a:pt x="488935" y="363281"/>
                </a:cubicBezTo>
                <a:cubicBezTo>
                  <a:pt x="479811" y="363779"/>
                  <a:pt x="469942" y="362535"/>
                  <a:pt x="459325" y="359549"/>
                </a:cubicBezTo>
                <a:cubicBezTo>
                  <a:pt x="448709" y="356563"/>
                  <a:pt x="432867" y="352831"/>
                  <a:pt x="411800" y="348352"/>
                </a:cubicBezTo>
                <a:cubicBezTo>
                  <a:pt x="390733" y="343873"/>
                  <a:pt x="370247" y="337486"/>
                  <a:pt x="350341" y="329192"/>
                </a:cubicBezTo>
                <a:lnTo>
                  <a:pt x="361787" y="471021"/>
                </a:lnTo>
                <a:cubicBezTo>
                  <a:pt x="395627" y="469694"/>
                  <a:pt x="424075" y="469777"/>
                  <a:pt x="447133" y="471270"/>
                </a:cubicBezTo>
                <a:cubicBezTo>
                  <a:pt x="470190" y="472763"/>
                  <a:pt x="484041" y="474919"/>
                  <a:pt x="488686" y="477739"/>
                </a:cubicBezTo>
                <a:cubicBezTo>
                  <a:pt x="493331" y="480559"/>
                  <a:pt x="495321" y="485121"/>
                  <a:pt x="494658" y="491424"/>
                </a:cubicBezTo>
                <a:cubicBezTo>
                  <a:pt x="493994" y="497728"/>
                  <a:pt x="491091" y="502953"/>
                  <a:pt x="485949" y="507100"/>
                </a:cubicBezTo>
                <a:cubicBezTo>
                  <a:pt x="480807" y="511247"/>
                  <a:pt x="467453" y="512574"/>
                  <a:pt x="445889" y="511081"/>
                </a:cubicBezTo>
                <a:cubicBezTo>
                  <a:pt x="424324" y="509588"/>
                  <a:pt x="397451" y="508676"/>
                  <a:pt x="365270" y="508344"/>
                </a:cubicBezTo>
                <a:lnTo>
                  <a:pt x="374228" y="601901"/>
                </a:lnTo>
                <a:lnTo>
                  <a:pt x="505606" y="586972"/>
                </a:lnTo>
                <a:lnTo>
                  <a:pt x="565323" y="196321"/>
                </a:lnTo>
                <a:lnTo>
                  <a:pt x="354820" y="204781"/>
                </a:lnTo>
                <a:lnTo>
                  <a:pt x="338398" y="196321"/>
                </a:lnTo>
                <a:close/>
                <a:moveTo>
                  <a:pt x="3304854" y="184378"/>
                </a:moveTo>
                <a:cubicBezTo>
                  <a:pt x="3309498" y="184710"/>
                  <a:pt x="3316133" y="187861"/>
                  <a:pt x="3324759" y="193833"/>
                </a:cubicBezTo>
                <a:lnTo>
                  <a:pt x="3661167" y="217222"/>
                </a:lnTo>
                <a:cubicBezTo>
                  <a:pt x="3688371" y="219213"/>
                  <a:pt x="3704047" y="221618"/>
                  <a:pt x="3708194" y="224438"/>
                </a:cubicBezTo>
                <a:cubicBezTo>
                  <a:pt x="3712341" y="227258"/>
                  <a:pt x="3714830" y="231157"/>
                  <a:pt x="3715659" y="236133"/>
                </a:cubicBezTo>
                <a:cubicBezTo>
                  <a:pt x="3716488" y="241109"/>
                  <a:pt x="3711429" y="249486"/>
                  <a:pt x="3700481" y="261264"/>
                </a:cubicBezTo>
                <a:cubicBezTo>
                  <a:pt x="3689533" y="273042"/>
                  <a:pt x="3680741" y="287059"/>
                  <a:pt x="3674106" y="303315"/>
                </a:cubicBezTo>
                <a:lnTo>
                  <a:pt x="3645740" y="370995"/>
                </a:lnTo>
                <a:cubicBezTo>
                  <a:pt x="3640432" y="383601"/>
                  <a:pt x="3635538" y="391813"/>
                  <a:pt x="3631059" y="395628"/>
                </a:cubicBezTo>
                <a:cubicBezTo>
                  <a:pt x="3626581" y="399443"/>
                  <a:pt x="3613061" y="403341"/>
                  <a:pt x="3590501" y="407322"/>
                </a:cubicBezTo>
                <a:lnTo>
                  <a:pt x="3361585" y="449125"/>
                </a:lnTo>
                <a:cubicBezTo>
                  <a:pt x="3345992" y="450783"/>
                  <a:pt x="3337366" y="453438"/>
                  <a:pt x="3335708" y="457087"/>
                </a:cubicBezTo>
                <a:lnTo>
                  <a:pt x="3328243" y="468533"/>
                </a:lnTo>
                <a:cubicBezTo>
                  <a:pt x="3311655" y="476163"/>
                  <a:pt x="3300706" y="475914"/>
                  <a:pt x="3295398" y="467786"/>
                </a:cubicBezTo>
                <a:cubicBezTo>
                  <a:pt x="3290090" y="459658"/>
                  <a:pt x="3287436" y="451613"/>
                  <a:pt x="3287436" y="443651"/>
                </a:cubicBezTo>
                <a:lnTo>
                  <a:pt x="3285445" y="249569"/>
                </a:lnTo>
                <a:lnTo>
                  <a:pt x="3283455" y="199307"/>
                </a:lnTo>
                <a:cubicBezTo>
                  <a:pt x="3288100" y="189354"/>
                  <a:pt x="3295232" y="184378"/>
                  <a:pt x="3304854" y="184378"/>
                </a:cubicBezTo>
                <a:close/>
                <a:moveTo>
                  <a:pt x="1840039" y="152902"/>
                </a:moveTo>
                <a:cubicBezTo>
                  <a:pt x="1843854" y="152570"/>
                  <a:pt x="1848581" y="152695"/>
                  <a:pt x="1854221" y="153275"/>
                </a:cubicBezTo>
                <a:cubicBezTo>
                  <a:pt x="1865501" y="154436"/>
                  <a:pt x="1869648" y="165302"/>
                  <a:pt x="1866662" y="185871"/>
                </a:cubicBezTo>
                <a:lnTo>
                  <a:pt x="1845761" y="318742"/>
                </a:lnTo>
                <a:lnTo>
                  <a:pt x="1877610" y="317747"/>
                </a:lnTo>
                <a:cubicBezTo>
                  <a:pt x="1891213" y="317415"/>
                  <a:pt x="1899673" y="320235"/>
                  <a:pt x="1902990" y="326206"/>
                </a:cubicBezTo>
                <a:cubicBezTo>
                  <a:pt x="1906308" y="332178"/>
                  <a:pt x="1907967" y="336491"/>
                  <a:pt x="1907967" y="339145"/>
                </a:cubicBezTo>
                <a:cubicBezTo>
                  <a:pt x="1907635" y="341799"/>
                  <a:pt x="1906308" y="345532"/>
                  <a:pt x="1903986" y="350342"/>
                </a:cubicBezTo>
                <a:cubicBezTo>
                  <a:pt x="1901663" y="355153"/>
                  <a:pt x="1898429" y="358056"/>
                  <a:pt x="1894282" y="359051"/>
                </a:cubicBezTo>
                <a:cubicBezTo>
                  <a:pt x="1890134" y="360046"/>
                  <a:pt x="1884412" y="360544"/>
                  <a:pt x="1877113" y="360544"/>
                </a:cubicBezTo>
                <a:lnTo>
                  <a:pt x="1837799" y="360046"/>
                </a:lnTo>
                <a:lnTo>
                  <a:pt x="1793509" y="722331"/>
                </a:lnTo>
                <a:cubicBezTo>
                  <a:pt x="1791518" y="738256"/>
                  <a:pt x="1787039" y="749536"/>
                  <a:pt x="1780073" y="756171"/>
                </a:cubicBezTo>
                <a:cubicBezTo>
                  <a:pt x="1773105" y="762806"/>
                  <a:pt x="1764811" y="763470"/>
                  <a:pt x="1755190" y="758162"/>
                </a:cubicBezTo>
                <a:lnTo>
                  <a:pt x="1622817" y="689984"/>
                </a:lnTo>
                <a:cubicBezTo>
                  <a:pt x="1616182" y="686667"/>
                  <a:pt x="1612947" y="682603"/>
                  <a:pt x="1613113" y="677792"/>
                </a:cubicBezTo>
                <a:cubicBezTo>
                  <a:pt x="1613279" y="672981"/>
                  <a:pt x="1615933" y="666429"/>
                  <a:pt x="1621075" y="658135"/>
                </a:cubicBezTo>
                <a:cubicBezTo>
                  <a:pt x="1626217" y="649841"/>
                  <a:pt x="1638741" y="650339"/>
                  <a:pt x="1658647" y="659628"/>
                </a:cubicBezTo>
                <a:lnTo>
                  <a:pt x="1751707" y="703918"/>
                </a:lnTo>
                <a:lnTo>
                  <a:pt x="1796495" y="360544"/>
                </a:lnTo>
                <a:lnTo>
                  <a:pt x="1670591" y="352582"/>
                </a:lnTo>
                <a:cubicBezTo>
                  <a:pt x="1658316" y="352582"/>
                  <a:pt x="1648197" y="349928"/>
                  <a:pt x="1640234" y="344619"/>
                </a:cubicBezTo>
                <a:cubicBezTo>
                  <a:pt x="1632272" y="339311"/>
                  <a:pt x="1629618" y="331349"/>
                  <a:pt x="1632272" y="320732"/>
                </a:cubicBezTo>
                <a:cubicBezTo>
                  <a:pt x="1634926" y="310116"/>
                  <a:pt x="1653173" y="306135"/>
                  <a:pt x="1687013" y="308789"/>
                </a:cubicBezTo>
                <a:lnTo>
                  <a:pt x="1803959" y="318244"/>
                </a:lnTo>
                <a:lnTo>
                  <a:pt x="1822372" y="183383"/>
                </a:lnTo>
                <a:cubicBezTo>
                  <a:pt x="1824363" y="167126"/>
                  <a:pt x="1827348" y="157754"/>
                  <a:pt x="1831330" y="155266"/>
                </a:cubicBezTo>
                <a:cubicBezTo>
                  <a:pt x="1833320" y="154022"/>
                  <a:pt x="1836223" y="153234"/>
                  <a:pt x="1840039" y="152902"/>
                </a:cubicBezTo>
                <a:close/>
                <a:moveTo>
                  <a:pt x="820864" y="152902"/>
                </a:moveTo>
                <a:cubicBezTo>
                  <a:pt x="824679" y="152570"/>
                  <a:pt x="829406" y="152695"/>
                  <a:pt x="835046" y="153275"/>
                </a:cubicBezTo>
                <a:cubicBezTo>
                  <a:pt x="846326" y="154436"/>
                  <a:pt x="850473" y="165302"/>
                  <a:pt x="847488" y="185871"/>
                </a:cubicBezTo>
                <a:lnTo>
                  <a:pt x="826586" y="318742"/>
                </a:lnTo>
                <a:lnTo>
                  <a:pt x="858436" y="317747"/>
                </a:lnTo>
                <a:cubicBezTo>
                  <a:pt x="872038" y="317415"/>
                  <a:pt x="880498" y="320235"/>
                  <a:pt x="883816" y="326206"/>
                </a:cubicBezTo>
                <a:cubicBezTo>
                  <a:pt x="887133" y="332178"/>
                  <a:pt x="888792" y="336491"/>
                  <a:pt x="888792" y="339145"/>
                </a:cubicBezTo>
                <a:cubicBezTo>
                  <a:pt x="888460" y="341799"/>
                  <a:pt x="887133" y="345532"/>
                  <a:pt x="884811" y="350342"/>
                </a:cubicBezTo>
                <a:cubicBezTo>
                  <a:pt x="882488" y="355153"/>
                  <a:pt x="879254" y="358056"/>
                  <a:pt x="875107" y="359051"/>
                </a:cubicBezTo>
                <a:cubicBezTo>
                  <a:pt x="870960" y="360046"/>
                  <a:pt x="865237" y="360544"/>
                  <a:pt x="857938" y="360544"/>
                </a:cubicBezTo>
                <a:lnTo>
                  <a:pt x="818624" y="360046"/>
                </a:lnTo>
                <a:lnTo>
                  <a:pt x="774334" y="722331"/>
                </a:lnTo>
                <a:cubicBezTo>
                  <a:pt x="772343" y="738256"/>
                  <a:pt x="767864" y="749536"/>
                  <a:pt x="760897" y="756171"/>
                </a:cubicBezTo>
                <a:cubicBezTo>
                  <a:pt x="753930" y="762806"/>
                  <a:pt x="745636" y="763470"/>
                  <a:pt x="736015" y="758162"/>
                </a:cubicBezTo>
                <a:lnTo>
                  <a:pt x="603642" y="689984"/>
                </a:lnTo>
                <a:cubicBezTo>
                  <a:pt x="597007" y="686667"/>
                  <a:pt x="593772" y="682603"/>
                  <a:pt x="593938" y="677792"/>
                </a:cubicBezTo>
                <a:cubicBezTo>
                  <a:pt x="594104" y="672981"/>
                  <a:pt x="596758" y="666429"/>
                  <a:pt x="601900" y="658135"/>
                </a:cubicBezTo>
                <a:cubicBezTo>
                  <a:pt x="607042" y="649841"/>
                  <a:pt x="619567" y="650339"/>
                  <a:pt x="639472" y="659628"/>
                </a:cubicBezTo>
                <a:lnTo>
                  <a:pt x="732532" y="703918"/>
                </a:lnTo>
                <a:lnTo>
                  <a:pt x="777320" y="360544"/>
                </a:lnTo>
                <a:lnTo>
                  <a:pt x="651416" y="352582"/>
                </a:lnTo>
                <a:cubicBezTo>
                  <a:pt x="639141" y="352582"/>
                  <a:pt x="629022" y="349928"/>
                  <a:pt x="621059" y="344619"/>
                </a:cubicBezTo>
                <a:cubicBezTo>
                  <a:pt x="613097" y="339311"/>
                  <a:pt x="610443" y="331349"/>
                  <a:pt x="613097" y="320732"/>
                </a:cubicBezTo>
                <a:cubicBezTo>
                  <a:pt x="615751" y="310116"/>
                  <a:pt x="633998" y="306135"/>
                  <a:pt x="667838" y="308789"/>
                </a:cubicBezTo>
                <a:lnTo>
                  <a:pt x="784784" y="318244"/>
                </a:lnTo>
                <a:lnTo>
                  <a:pt x="803197" y="183383"/>
                </a:lnTo>
                <a:cubicBezTo>
                  <a:pt x="805188" y="167126"/>
                  <a:pt x="808173" y="157754"/>
                  <a:pt x="812155" y="155266"/>
                </a:cubicBezTo>
                <a:cubicBezTo>
                  <a:pt x="814145" y="154022"/>
                  <a:pt x="817048" y="153234"/>
                  <a:pt x="820864" y="152902"/>
                </a:cubicBezTo>
                <a:close/>
                <a:moveTo>
                  <a:pt x="2093588" y="134116"/>
                </a:moveTo>
                <a:lnTo>
                  <a:pt x="2129916" y="139092"/>
                </a:lnTo>
                <a:lnTo>
                  <a:pt x="2320514" y="157505"/>
                </a:lnTo>
                <a:cubicBezTo>
                  <a:pt x="2336107" y="159164"/>
                  <a:pt x="2345064" y="166463"/>
                  <a:pt x="2347386" y="179402"/>
                </a:cubicBezTo>
                <a:cubicBezTo>
                  <a:pt x="2349709" y="192340"/>
                  <a:pt x="2346557" y="207601"/>
                  <a:pt x="2337931" y="225185"/>
                </a:cubicBezTo>
                <a:cubicBezTo>
                  <a:pt x="2331959" y="236796"/>
                  <a:pt x="2321675" y="254214"/>
                  <a:pt x="2307077" y="277437"/>
                </a:cubicBezTo>
                <a:cubicBezTo>
                  <a:pt x="2292480" y="300661"/>
                  <a:pt x="2280536" y="320235"/>
                  <a:pt x="2271247" y="336159"/>
                </a:cubicBezTo>
                <a:lnTo>
                  <a:pt x="2252336" y="369004"/>
                </a:lnTo>
                <a:lnTo>
                  <a:pt x="2222478" y="415285"/>
                </a:lnTo>
                <a:lnTo>
                  <a:pt x="2278712" y="494410"/>
                </a:lnTo>
                <a:cubicBezTo>
                  <a:pt x="2294636" y="516970"/>
                  <a:pt x="2301769" y="531733"/>
                  <a:pt x="2300110" y="538700"/>
                </a:cubicBezTo>
                <a:cubicBezTo>
                  <a:pt x="2298451" y="545668"/>
                  <a:pt x="2295631" y="550976"/>
                  <a:pt x="2291650" y="554625"/>
                </a:cubicBezTo>
                <a:cubicBezTo>
                  <a:pt x="2287669" y="558275"/>
                  <a:pt x="2282195" y="559519"/>
                  <a:pt x="2275228" y="558357"/>
                </a:cubicBezTo>
                <a:cubicBezTo>
                  <a:pt x="2268261" y="557196"/>
                  <a:pt x="2262289" y="552966"/>
                  <a:pt x="2257313" y="545668"/>
                </a:cubicBezTo>
                <a:lnTo>
                  <a:pt x="2196103" y="459575"/>
                </a:lnTo>
                <a:lnTo>
                  <a:pt x="2097072" y="615835"/>
                </a:lnTo>
                <a:lnTo>
                  <a:pt x="2076170" y="649675"/>
                </a:lnTo>
                <a:cubicBezTo>
                  <a:pt x="2068872" y="656642"/>
                  <a:pt x="2061075" y="659379"/>
                  <a:pt x="2052781" y="657886"/>
                </a:cubicBezTo>
                <a:cubicBezTo>
                  <a:pt x="2044487" y="656393"/>
                  <a:pt x="2040008" y="650339"/>
                  <a:pt x="2039345" y="639722"/>
                </a:cubicBezTo>
                <a:cubicBezTo>
                  <a:pt x="2038681" y="629106"/>
                  <a:pt x="2042828" y="616665"/>
                  <a:pt x="2051786" y="602399"/>
                </a:cubicBezTo>
                <a:lnTo>
                  <a:pt x="2168732" y="420261"/>
                </a:lnTo>
                <a:lnTo>
                  <a:pt x="2093588" y="321230"/>
                </a:lnTo>
                <a:lnTo>
                  <a:pt x="2080152" y="305803"/>
                </a:lnTo>
                <a:cubicBezTo>
                  <a:pt x="2072189" y="295518"/>
                  <a:pt x="2069701" y="286644"/>
                  <a:pt x="2072687" y="279179"/>
                </a:cubicBezTo>
                <a:cubicBezTo>
                  <a:pt x="2075673" y="271715"/>
                  <a:pt x="2081893" y="268065"/>
                  <a:pt x="2091349" y="268231"/>
                </a:cubicBezTo>
                <a:cubicBezTo>
                  <a:pt x="2100804" y="268397"/>
                  <a:pt x="2108683" y="272129"/>
                  <a:pt x="2114987" y="279428"/>
                </a:cubicBezTo>
                <a:lnTo>
                  <a:pt x="2197596" y="383933"/>
                </a:lnTo>
                <a:lnTo>
                  <a:pt x="2303594" y="198810"/>
                </a:lnTo>
                <a:lnTo>
                  <a:pt x="2153803" y="187364"/>
                </a:lnTo>
                <a:cubicBezTo>
                  <a:pt x="2105365" y="183714"/>
                  <a:pt x="2076917" y="178987"/>
                  <a:pt x="2068457" y="173181"/>
                </a:cubicBezTo>
                <a:cubicBezTo>
                  <a:pt x="2059997" y="167375"/>
                  <a:pt x="2055933" y="160823"/>
                  <a:pt x="2056265" y="153524"/>
                </a:cubicBezTo>
                <a:cubicBezTo>
                  <a:pt x="2056265" y="143571"/>
                  <a:pt x="2060909" y="137848"/>
                  <a:pt x="2070199" y="136355"/>
                </a:cubicBezTo>
                <a:cubicBezTo>
                  <a:pt x="2079488" y="134862"/>
                  <a:pt x="2087285" y="134116"/>
                  <a:pt x="2093588" y="134116"/>
                </a:cubicBezTo>
                <a:close/>
                <a:moveTo>
                  <a:pt x="2406933" y="112328"/>
                </a:moveTo>
                <a:cubicBezTo>
                  <a:pt x="2411816" y="113168"/>
                  <a:pt x="2415439" y="116947"/>
                  <a:pt x="2417803" y="123665"/>
                </a:cubicBezTo>
                <a:cubicBezTo>
                  <a:pt x="2420955" y="132623"/>
                  <a:pt x="2422862" y="140585"/>
                  <a:pt x="2423526" y="147552"/>
                </a:cubicBezTo>
                <a:lnTo>
                  <a:pt x="2427507" y="187364"/>
                </a:lnTo>
                <a:lnTo>
                  <a:pt x="2443432" y="461068"/>
                </a:lnTo>
                <a:lnTo>
                  <a:pt x="2451394" y="537705"/>
                </a:lnTo>
                <a:cubicBezTo>
                  <a:pt x="2446418" y="548322"/>
                  <a:pt x="2439782" y="554459"/>
                  <a:pt x="2431488" y="556118"/>
                </a:cubicBezTo>
                <a:cubicBezTo>
                  <a:pt x="2420208" y="558440"/>
                  <a:pt x="2413407" y="553215"/>
                  <a:pt x="2411085" y="540442"/>
                </a:cubicBezTo>
                <a:cubicBezTo>
                  <a:pt x="2408763" y="527669"/>
                  <a:pt x="2407435" y="518131"/>
                  <a:pt x="2407104" y="511828"/>
                </a:cubicBezTo>
                <a:lnTo>
                  <a:pt x="2395658" y="305305"/>
                </a:lnTo>
                <a:lnTo>
                  <a:pt x="2383217" y="126154"/>
                </a:lnTo>
                <a:cubicBezTo>
                  <a:pt x="2387862" y="118523"/>
                  <a:pt x="2393999" y="113961"/>
                  <a:pt x="2401630" y="112468"/>
                </a:cubicBezTo>
                <a:cubicBezTo>
                  <a:pt x="2403537" y="112095"/>
                  <a:pt x="2405305" y="112049"/>
                  <a:pt x="2406933" y="112328"/>
                </a:cubicBezTo>
                <a:close/>
                <a:moveTo>
                  <a:pt x="2458361" y="62953"/>
                </a:moveTo>
                <a:lnTo>
                  <a:pt x="2814674" y="105253"/>
                </a:lnTo>
                <a:cubicBezTo>
                  <a:pt x="2854154" y="110229"/>
                  <a:pt x="2876465" y="114708"/>
                  <a:pt x="2881607" y="118689"/>
                </a:cubicBezTo>
                <a:cubicBezTo>
                  <a:pt x="2886750" y="122670"/>
                  <a:pt x="2890233" y="126320"/>
                  <a:pt x="2892058" y="129637"/>
                </a:cubicBezTo>
                <a:cubicBezTo>
                  <a:pt x="2893882" y="132955"/>
                  <a:pt x="2894131" y="138761"/>
                  <a:pt x="2892804" y="147055"/>
                </a:cubicBezTo>
                <a:lnTo>
                  <a:pt x="2874889" y="199307"/>
                </a:lnTo>
                <a:lnTo>
                  <a:pt x="2791285" y="503368"/>
                </a:lnTo>
                <a:cubicBezTo>
                  <a:pt x="2786309" y="520951"/>
                  <a:pt x="2778097" y="528665"/>
                  <a:pt x="2766652" y="526508"/>
                </a:cubicBezTo>
                <a:cubicBezTo>
                  <a:pt x="2755206" y="524352"/>
                  <a:pt x="2748488" y="517302"/>
                  <a:pt x="2746497" y="505358"/>
                </a:cubicBezTo>
                <a:lnTo>
                  <a:pt x="2757445" y="467040"/>
                </a:lnTo>
                <a:lnTo>
                  <a:pt x="2840552" y="152031"/>
                </a:lnTo>
                <a:lnTo>
                  <a:pt x="2463338" y="109731"/>
                </a:lnTo>
                <a:cubicBezTo>
                  <a:pt x="2443100" y="107741"/>
                  <a:pt x="2430576" y="102598"/>
                  <a:pt x="2425765" y="94304"/>
                </a:cubicBezTo>
                <a:cubicBezTo>
                  <a:pt x="2420955" y="86010"/>
                  <a:pt x="2421121" y="78297"/>
                  <a:pt x="2426263" y="71164"/>
                </a:cubicBezTo>
                <a:cubicBezTo>
                  <a:pt x="2431405" y="64031"/>
                  <a:pt x="2442105" y="61294"/>
                  <a:pt x="2458361" y="62953"/>
                </a:cubicBezTo>
                <a:close/>
                <a:moveTo>
                  <a:pt x="1529135" y="12940"/>
                </a:moveTo>
                <a:cubicBezTo>
                  <a:pt x="1531706" y="13188"/>
                  <a:pt x="1534070" y="14184"/>
                  <a:pt x="1536227" y="15925"/>
                </a:cubicBezTo>
                <a:cubicBezTo>
                  <a:pt x="1540540" y="19409"/>
                  <a:pt x="1542862" y="22975"/>
                  <a:pt x="1543194" y="26625"/>
                </a:cubicBezTo>
                <a:cubicBezTo>
                  <a:pt x="1543525" y="30274"/>
                  <a:pt x="1542696" y="35499"/>
                  <a:pt x="1540705" y="42301"/>
                </a:cubicBezTo>
                <a:cubicBezTo>
                  <a:pt x="1538715" y="49102"/>
                  <a:pt x="1535895" y="54493"/>
                  <a:pt x="1532246" y="58474"/>
                </a:cubicBezTo>
                <a:lnTo>
                  <a:pt x="1433214" y="164472"/>
                </a:lnTo>
                <a:lnTo>
                  <a:pt x="1559616" y="158500"/>
                </a:lnTo>
                <a:lnTo>
                  <a:pt x="1600921" y="155017"/>
                </a:lnTo>
                <a:cubicBezTo>
                  <a:pt x="1610873" y="155349"/>
                  <a:pt x="1618006" y="157671"/>
                  <a:pt x="1622319" y="161984"/>
                </a:cubicBezTo>
                <a:cubicBezTo>
                  <a:pt x="1626632" y="166297"/>
                  <a:pt x="1628706" y="171854"/>
                  <a:pt x="1628540" y="178655"/>
                </a:cubicBezTo>
                <a:cubicBezTo>
                  <a:pt x="1628374" y="185456"/>
                  <a:pt x="1627627" y="193999"/>
                  <a:pt x="1626300" y="204284"/>
                </a:cubicBezTo>
                <a:lnTo>
                  <a:pt x="1532246" y="799964"/>
                </a:lnTo>
                <a:cubicBezTo>
                  <a:pt x="1529591" y="816884"/>
                  <a:pt x="1525196" y="830983"/>
                  <a:pt x="1519058" y="842263"/>
                </a:cubicBezTo>
                <a:cubicBezTo>
                  <a:pt x="1512920" y="853543"/>
                  <a:pt x="1502387" y="856197"/>
                  <a:pt x="1487458" y="850226"/>
                </a:cubicBezTo>
                <a:cubicBezTo>
                  <a:pt x="1485467" y="849562"/>
                  <a:pt x="1473524" y="841434"/>
                  <a:pt x="1451627" y="825841"/>
                </a:cubicBezTo>
                <a:lnTo>
                  <a:pt x="1418285" y="802452"/>
                </a:lnTo>
                <a:cubicBezTo>
                  <a:pt x="1412314" y="796812"/>
                  <a:pt x="1409079" y="790757"/>
                  <a:pt x="1408581" y="784288"/>
                </a:cubicBezTo>
                <a:cubicBezTo>
                  <a:pt x="1408083" y="777818"/>
                  <a:pt x="1409908" y="773008"/>
                  <a:pt x="1414055" y="769856"/>
                </a:cubicBezTo>
                <a:cubicBezTo>
                  <a:pt x="1418202" y="766704"/>
                  <a:pt x="1423759" y="765460"/>
                  <a:pt x="1430726" y="766124"/>
                </a:cubicBezTo>
                <a:cubicBezTo>
                  <a:pt x="1441674" y="767451"/>
                  <a:pt x="1461746" y="778731"/>
                  <a:pt x="1490941" y="799964"/>
                </a:cubicBezTo>
                <a:lnTo>
                  <a:pt x="1515823" y="635741"/>
                </a:lnTo>
                <a:lnTo>
                  <a:pt x="1320747" y="797973"/>
                </a:lnTo>
                <a:cubicBezTo>
                  <a:pt x="1297523" y="817215"/>
                  <a:pt x="1282760" y="826256"/>
                  <a:pt x="1276457" y="825095"/>
                </a:cubicBezTo>
                <a:cubicBezTo>
                  <a:pt x="1270153" y="823934"/>
                  <a:pt x="1265591" y="821279"/>
                  <a:pt x="1262771" y="817132"/>
                </a:cubicBezTo>
                <a:cubicBezTo>
                  <a:pt x="1259951" y="812985"/>
                  <a:pt x="1258458" y="808590"/>
                  <a:pt x="1258293" y="803945"/>
                </a:cubicBezTo>
                <a:cubicBezTo>
                  <a:pt x="1258127" y="799300"/>
                  <a:pt x="1260532" y="793826"/>
                  <a:pt x="1265508" y="787523"/>
                </a:cubicBezTo>
                <a:lnTo>
                  <a:pt x="1302832" y="759654"/>
                </a:lnTo>
                <a:lnTo>
                  <a:pt x="1427243" y="661121"/>
                </a:lnTo>
                <a:lnTo>
                  <a:pt x="1467054" y="624295"/>
                </a:lnTo>
                <a:lnTo>
                  <a:pt x="1282428" y="651666"/>
                </a:lnTo>
                <a:cubicBezTo>
                  <a:pt x="1277452" y="652661"/>
                  <a:pt x="1270982" y="652910"/>
                  <a:pt x="1263020" y="652412"/>
                </a:cubicBezTo>
                <a:cubicBezTo>
                  <a:pt x="1255058" y="651915"/>
                  <a:pt x="1249916" y="650339"/>
                  <a:pt x="1247593" y="647685"/>
                </a:cubicBezTo>
                <a:cubicBezTo>
                  <a:pt x="1245271" y="645030"/>
                  <a:pt x="1243861" y="640303"/>
                  <a:pt x="1243363" y="633502"/>
                </a:cubicBezTo>
                <a:cubicBezTo>
                  <a:pt x="1242866" y="626701"/>
                  <a:pt x="1243944" y="621475"/>
                  <a:pt x="1246598" y="617826"/>
                </a:cubicBezTo>
                <a:cubicBezTo>
                  <a:pt x="1249252" y="614177"/>
                  <a:pt x="1255224" y="611688"/>
                  <a:pt x="1264513" y="610361"/>
                </a:cubicBezTo>
                <a:lnTo>
                  <a:pt x="1352596" y="599911"/>
                </a:lnTo>
                <a:lnTo>
                  <a:pt x="1319254" y="245588"/>
                </a:lnTo>
                <a:lnTo>
                  <a:pt x="1309799" y="151036"/>
                </a:lnTo>
                <a:cubicBezTo>
                  <a:pt x="1314112" y="141083"/>
                  <a:pt x="1320747" y="135941"/>
                  <a:pt x="1329704" y="135609"/>
                </a:cubicBezTo>
                <a:cubicBezTo>
                  <a:pt x="1346293" y="135277"/>
                  <a:pt x="1354255" y="148548"/>
                  <a:pt x="1353591" y="175420"/>
                </a:cubicBezTo>
                <a:cubicBezTo>
                  <a:pt x="1362217" y="170776"/>
                  <a:pt x="1368521" y="168536"/>
                  <a:pt x="1372502" y="168702"/>
                </a:cubicBezTo>
                <a:cubicBezTo>
                  <a:pt x="1376483" y="168868"/>
                  <a:pt x="1378805" y="168702"/>
                  <a:pt x="1379469" y="168205"/>
                </a:cubicBezTo>
                <a:cubicBezTo>
                  <a:pt x="1380132" y="167707"/>
                  <a:pt x="1380132" y="165467"/>
                  <a:pt x="1379469" y="161486"/>
                </a:cubicBezTo>
                <a:lnTo>
                  <a:pt x="1436200" y="102764"/>
                </a:lnTo>
                <a:lnTo>
                  <a:pt x="1505373" y="25132"/>
                </a:lnTo>
                <a:cubicBezTo>
                  <a:pt x="1509686" y="20487"/>
                  <a:pt x="1514828" y="16921"/>
                  <a:pt x="1520800" y="14433"/>
                </a:cubicBezTo>
                <a:cubicBezTo>
                  <a:pt x="1523786" y="13188"/>
                  <a:pt x="1526564" y="12691"/>
                  <a:pt x="1529135" y="12940"/>
                </a:cubicBezTo>
                <a:close/>
                <a:moveTo>
                  <a:pt x="509960" y="12940"/>
                </a:moveTo>
                <a:cubicBezTo>
                  <a:pt x="512532" y="13188"/>
                  <a:pt x="514895" y="14184"/>
                  <a:pt x="517052" y="15925"/>
                </a:cubicBezTo>
                <a:cubicBezTo>
                  <a:pt x="521365" y="19409"/>
                  <a:pt x="523687" y="22975"/>
                  <a:pt x="524019" y="26625"/>
                </a:cubicBezTo>
                <a:cubicBezTo>
                  <a:pt x="524351" y="30274"/>
                  <a:pt x="523521" y="35499"/>
                  <a:pt x="521531" y="42301"/>
                </a:cubicBezTo>
                <a:cubicBezTo>
                  <a:pt x="519540" y="49102"/>
                  <a:pt x="516720" y="54493"/>
                  <a:pt x="513071" y="58474"/>
                </a:cubicBezTo>
                <a:lnTo>
                  <a:pt x="414039" y="164472"/>
                </a:lnTo>
                <a:lnTo>
                  <a:pt x="540441" y="158500"/>
                </a:lnTo>
                <a:lnTo>
                  <a:pt x="581746" y="155017"/>
                </a:lnTo>
                <a:cubicBezTo>
                  <a:pt x="591698" y="155349"/>
                  <a:pt x="598831" y="157671"/>
                  <a:pt x="603144" y="161984"/>
                </a:cubicBezTo>
                <a:cubicBezTo>
                  <a:pt x="607457" y="166297"/>
                  <a:pt x="609531" y="171854"/>
                  <a:pt x="609365" y="178655"/>
                </a:cubicBezTo>
                <a:cubicBezTo>
                  <a:pt x="609199" y="185456"/>
                  <a:pt x="608452" y="193999"/>
                  <a:pt x="607125" y="204284"/>
                </a:cubicBezTo>
                <a:lnTo>
                  <a:pt x="513071" y="799964"/>
                </a:lnTo>
                <a:cubicBezTo>
                  <a:pt x="510417" y="816884"/>
                  <a:pt x="506021" y="830983"/>
                  <a:pt x="499883" y="842263"/>
                </a:cubicBezTo>
                <a:cubicBezTo>
                  <a:pt x="493745" y="853543"/>
                  <a:pt x="483212" y="856197"/>
                  <a:pt x="468283" y="850226"/>
                </a:cubicBezTo>
                <a:cubicBezTo>
                  <a:pt x="466292" y="849562"/>
                  <a:pt x="454349" y="841434"/>
                  <a:pt x="432452" y="825841"/>
                </a:cubicBezTo>
                <a:lnTo>
                  <a:pt x="399110" y="802452"/>
                </a:lnTo>
                <a:cubicBezTo>
                  <a:pt x="393138" y="796812"/>
                  <a:pt x="389904" y="790757"/>
                  <a:pt x="389406" y="784288"/>
                </a:cubicBezTo>
                <a:cubicBezTo>
                  <a:pt x="388908" y="777818"/>
                  <a:pt x="390733" y="773008"/>
                  <a:pt x="394880" y="769856"/>
                </a:cubicBezTo>
                <a:cubicBezTo>
                  <a:pt x="399027" y="766704"/>
                  <a:pt x="404584" y="765460"/>
                  <a:pt x="411551" y="766124"/>
                </a:cubicBezTo>
                <a:cubicBezTo>
                  <a:pt x="422499" y="767451"/>
                  <a:pt x="442571" y="778731"/>
                  <a:pt x="471766" y="799964"/>
                </a:cubicBezTo>
                <a:lnTo>
                  <a:pt x="496648" y="635741"/>
                </a:lnTo>
                <a:lnTo>
                  <a:pt x="301572" y="797973"/>
                </a:lnTo>
                <a:cubicBezTo>
                  <a:pt x="278349" y="817215"/>
                  <a:pt x="263585" y="826256"/>
                  <a:pt x="257282" y="825095"/>
                </a:cubicBezTo>
                <a:cubicBezTo>
                  <a:pt x="250978" y="823934"/>
                  <a:pt x="246416" y="821279"/>
                  <a:pt x="243596" y="817132"/>
                </a:cubicBezTo>
                <a:cubicBezTo>
                  <a:pt x="240776" y="812985"/>
                  <a:pt x="239283" y="808590"/>
                  <a:pt x="239118" y="803945"/>
                </a:cubicBezTo>
                <a:cubicBezTo>
                  <a:pt x="238952" y="799300"/>
                  <a:pt x="241357" y="793826"/>
                  <a:pt x="246333" y="787523"/>
                </a:cubicBezTo>
                <a:lnTo>
                  <a:pt x="283657" y="759654"/>
                </a:lnTo>
                <a:lnTo>
                  <a:pt x="408068" y="661121"/>
                </a:lnTo>
                <a:lnTo>
                  <a:pt x="447879" y="624295"/>
                </a:lnTo>
                <a:lnTo>
                  <a:pt x="263253" y="651666"/>
                </a:lnTo>
                <a:cubicBezTo>
                  <a:pt x="258277" y="652661"/>
                  <a:pt x="251807" y="652910"/>
                  <a:pt x="243845" y="652412"/>
                </a:cubicBezTo>
                <a:cubicBezTo>
                  <a:pt x="235883" y="651915"/>
                  <a:pt x="230741" y="650339"/>
                  <a:pt x="228418" y="647685"/>
                </a:cubicBezTo>
                <a:cubicBezTo>
                  <a:pt x="226096" y="645030"/>
                  <a:pt x="224686" y="640303"/>
                  <a:pt x="224188" y="633502"/>
                </a:cubicBezTo>
                <a:cubicBezTo>
                  <a:pt x="223691" y="626701"/>
                  <a:pt x="224769" y="621475"/>
                  <a:pt x="227423" y="617826"/>
                </a:cubicBezTo>
                <a:cubicBezTo>
                  <a:pt x="230077" y="614177"/>
                  <a:pt x="236049" y="611688"/>
                  <a:pt x="245338" y="610361"/>
                </a:cubicBezTo>
                <a:lnTo>
                  <a:pt x="333421" y="599911"/>
                </a:lnTo>
                <a:lnTo>
                  <a:pt x="300079" y="245588"/>
                </a:lnTo>
                <a:lnTo>
                  <a:pt x="290624" y="151036"/>
                </a:lnTo>
                <a:cubicBezTo>
                  <a:pt x="294937" y="141083"/>
                  <a:pt x="301572" y="135941"/>
                  <a:pt x="310529" y="135609"/>
                </a:cubicBezTo>
                <a:cubicBezTo>
                  <a:pt x="327118" y="135277"/>
                  <a:pt x="335080" y="148548"/>
                  <a:pt x="334416" y="175420"/>
                </a:cubicBezTo>
                <a:cubicBezTo>
                  <a:pt x="343042" y="170776"/>
                  <a:pt x="349346" y="168536"/>
                  <a:pt x="353327" y="168702"/>
                </a:cubicBezTo>
                <a:cubicBezTo>
                  <a:pt x="357308" y="168868"/>
                  <a:pt x="359630" y="168702"/>
                  <a:pt x="360294" y="168205"/>
                </a:cubicBezTo>
                <a:cubicBezTo>
                  <a:pt x="360957" y="167707"/>
                  <a:pt x="360957" y="165467"/>
                  <a:pt x="360294" y="161486"/>
                </a:cubicBezTo>
                <a:lnTo>
                  <a:pt x="417025" y="102764"/>
                </a:lnTo>
                <a:lnTo>
                  <a:pt x="486198" y="25132"/>
                </a:lnTo>
                <a:cubicBezTo>
                  <a:pt x="490511" y="20487"/>
                  <a:pt x="495653" y="16921"/>
                  <a:pt x="501625" y="14433"/>
                </a:cubicBezTo>
                <a:cubicBezTo>
                  <a:pt x="504611" y="13188"/>
                  <a:pt x="507389" y="12691"/>
                  <a:pt x="509960" y="12940"/>
                </a:cubicBezTo>
                <a:close/>
                <a:moveTo>
                  <a:pt x="1142093" y="8710"/>
                </a:moveTo>
                <a:cubicBezTo>
                  <a:pt x="1148065" y="9041"/>
                  <a:pt x="1153373" y="11530"/>
                  <a:pt x="1158017" y="16174"/>
                </a:cubicBezTo>
                <a:lnTo>
                  <a:pt x="1170956" y="48521"/>
                </a:lnTo>
                <a:lnTo>
                  <a:pt x="1239133" y="177909"/>
                </a:lnTo>
                <a:cubicBezTo>
                  <a:pt x="1240792" y="181558"/>
                  <a:pt x="1241704" y="185207"/>
                  <a:pt x="1241870" y="188857"/>
                </a:cubicBezTo>
                <a:cubicBezTo>
                  <a:pt x="1242036" y="192506"/>
                  <a:pt x="1241124" y="195990"/>
                  <a:pt x="1239133" y="199307"/>
                </a:cubicBezTo>
                <a:cubicBezTo>
                  <a:pt x="1234489" y="206938"/>
                  <a:pt x="1227853" y="210587"/>
                  <a:pt x="1219227" y="210255"/>
                </a:cubicBezTo>
                <a:cubicBezTo>
                  <a:pt x="1208279" y="210255"/>
                  <a:pt x="1200317" y="205113"/>
                  <a:pt x="1195341" y="194828"/>
                </a:cubicBezTo>
                <a:lnTo>
                  <a:pt x="1120694" y="50512"/>
                </a:lnTo>
                <a:cubicBezTo>
                  <a:pt x="1116381" y="42549"/>
                  <a:pt x="1114805" y="33509"/>
                  <a:pt x="1115966" y="23390"/>
                </a:cubicBezTo>
                <a:cubicBezTo>
                  <a:pt x="1117128" y="13271"/>
                  <a:pt x="1125836" y="8378"/>
                  <a:pt x="1142093" y="8710"/>
                </a:cubicBezTo>
                <a:close/>
                <a:moveTo>
                  <a:pt x="122918" y="8710"/>
                </a:moveTo>
                <a:cubicBezTo>
                  <a:pt x="128889" y="9041"/>
                  <a:pt x="134198" y="11530"/>
                  <a:pt x="138842" y="16174"/>
                </a:cubicBezTo>
                <a:lnTo>
                  <a:pt x="151781" y="48521"/>
                </a:lnTo>
                <a:lnTo>
                  <a:pt x="219958" y="177909"/>
                </a:lnTo>
                <a:cubicBezTo>
                  <a:pt x="221617" y="181558"/>
                  <a:pt x="222529" y="185207"/>
                  <a:pt x="222695" y="188857"/>
                </a:cubicBezTo>
                <a:cubicBezTo>
                  <a:pt x="222861" y="192506"/>
                  <a:pt x="221949" y="195990"/>
                  <a:pt x="219958" y="199307"/>
                </a:cubicBezTo>
                <a:cubicBezTo>
                  <a:pt x="215314" y="206938"/>
                  <a:pt x="208678" y="210587"/>
                  <a:pt x="200053" y="210255"/>
                </a:cubicBezTo>
                <a:cubicBezTo>
                  <a:pt x="189104" y="210255"/>
                  <a:pt x="181142" y="205113"/>
                  <a:pt x="176166" y="194828"/>
                </a:cubicBezTo>
                <a:lnTo>
                  <a:pt x="101519" y="50512"/>
                </a:lnTo>
                <a:cubicBezTo>
                  <a:pt x="97206" y="42549"/>
                  <a:pt x="95630" y="33509"/>
                  <a:pt x="96791" y="23390"/>
                </a:cubicBezTo>
                <a:cubicBezTo>
                  <a:pt x="97953" y="13271"/>
                  <a:pt x="106661" y="8378"/>
                  <a:pt x="122918" y="8710"/>
                </a:cubicBezTo>
                <a:close/>
                <a:moveTo>
                  <a:pt x="3485001" y="747"/>
                </a:moveTo>
                <a:cubicBezTo>
                  <a:pt x="3488816" y="-248"/>
                  <a:pt x="3492797" y="-248"/>
                  <a:pt x="3496944" y="747"/>
                </a:cubicBezTo>
                <a:cubicBezTo>
                  <a:pt x="3500925" y="2074"/>
                  <a:pt x="3504326" y="4646"/>
                  <a:pt x="3507146" y="8461"/>
                </a:cubicBezTo>
                <a:cubicBezTo>
                  <a:pt x="3509966" y="12276"/>
                  <a:pt x="3511625" y="16672"/>
                  <a:pt x="3512122" y="21648"/>
                </a:cubicBezTo>
                <a:cubicBezTo>
                  <a:pt x="3512620" y="26625"/>
                  <a:pt x="3512039" y="36246"/>
                  <a:pt x="3510381" y="50512"/>
                </a:cubicBezTo>
                <a:lnTo>
                  <a:pt x="3506897" y="100774"/>
                </a:lnTo>
                <a:lnTo>
                  <a:pt x="3501921" y="126154"/>
                </a:lnTo>
                <a:lnTo>
                  <a:pt x="3632304" y="126154"/>
                </a:lnTo>
                <a:cubicBezTo>
                  <a:pt x="3627327" y="124495"/>
                  <a:pt x="3623595" y="122421"/>
                  <a:pt x="3621107" y="119933"/>
                </a:cubicBezTo>
                <a:cubicBezTo>
                  <a:pt x="3618618" y="117445"/>
                  <a:pt x="3621521" y="108073"/>
                  <a:pt x="3629815" y="91816"/>
                </a:cubicBezTo>
                <a:lnTo>
                  <a:pt x="3653205" y="42549"/>
                </a:lnTo>
                <a:cubicBezTo>
                  <a:pt x="3664484" y="24634"/>
                  <a:pt x="3674106" y="18580"/>
                  <a:pt x="3682068" y="24385"/>
                </a:cubicBezTo>
                <a:cubicBezTo>
                  <a:pt x="3690030" y="30191"/>
                  <a:pt x="3694675" y="35748"/>
                  <a:pt x="3696002" y="41056"/>
                </a:cubicBezTo>
                <a:cubicBezTo>
                  <a:pt x="3696666" y="44374"/>
                  <a:pt x="3693182" y="55488"/>
                  <a:pt x="3685551" y="74399"/>
                </a:cubicBezTo>
                <a:lnTo>
                  <a:pt x="3661167" y="128642"/>
                </a:lnTo>
                <a:lnTo>
                  <a:pt x="3819915" y="123665"/>
                </a:lnTo>
                <a:cubicBezTo>
                  <a:pt x="3846124" y="123002"/>
                  <a:pt x="3859229" y="131628"/>
                  <a:pt x="3859229" y="149543"/>
                </a:cubicBezTo>
                <a:cubicBezTo>
                  <a:pt x="3858898" y="154851"/>
                  <a:pt x="3854833" y="163311"/>
                  <a:pt x="3847037" y="174923"/>
                </a:cubicBezTo>
                <a:cubicBezTo>
                  <a:pt x="3839241" y="186534"/>
                  <a:pt x="3829288" y="205279"/>
                  <a:pt x="3817178" y="231157"/>
                </a:cubicBezTo>
                <a:cubicBezTo>
                  <a:pt x="3805069" y="257034"/>
                  <a:pt x="3796111" y="270056"/>
                  <a:pt x="3790305" y="270222"/>
                </a:cubicBezTo>
                <a:cubicBezTo>
                  <a:pt x="3784500" y="270387"/>
                  <a:pt x="3779440" y="268646"/>
                  <a:pt x="3775127" y="264996"/>
                </a:cubicBezTo>
                <a:cubicBezTo>
                  <a:pt x="3770815" y="262010"/>
                  <a:pt x="3767663" y="258942"/>
                  <a:pt x="3765672" y="255790"/>
                </a:cubicBezTo>
                <a:cubicBezTo>
                  <a:pt x="3763682" y="252638"/>
                  <a:pt x="3762603" y="249486"/>
                  <a:pt x="3762437" y="246335"/>
                </a:cubicBezTo>
                <a:cubicBezTo>
                  <a:pt x="3762271" y="243183"/>
                  <a:pt x="3763350" y="239285"/>
                  <a:pt x="3765672" y="234640"/>
                </a:cubicBezTo>
                <a:lnTo>
                  <a:pt x="3783587" y="204284"/>
                </a:lnTo>
                <a:lnTo>
                  <a:pt x="3804488" y="167458"/>
                </a:lnTo>
                <a:lnTo>
                  <a:pt x="3173973" y="175918"/>
                </a:lnTo>
                <a:lnTo>
                  <a:pt x="3166011" y="334667"/>
                </a:lnTo>
                <a:cubicBezTo>
                  <a:pt x="3165347" y="345283"/>
                  <a:pt x="3162445" y="352582"/>
                  <a:pt x="3157302" y="356563"/>
                </a:cubicBezTo>
                <a:cubicBezTo>
                  <a:pt x="3152160" y="360544"/>
                  <a:pt x="3146437" y="360876"/>
                  <a:pt x="3140133" y="357558"/>
                </a:cubicBezTo>
                <a:cubicBezTo>
                  <a:pt x="3133830" y="354240"/>
                  <a:pt x="3129600" y="350342"/>
                  <a:pt x="3127443" y="345863"/>
                </a:cubicBezTo>
                <a:cubicBezTo>
                  <a:pt x="3125287" y="341385"/>
                  <a:pt x="3124375" y="331515"/>
                  <a:pt x="3124706" y="316254"/>
                </a:cubicBezTo>
                <a:lnTo>
                  <a:pt x="3129683" y="172435"/>
                </a:lnTo>
                <a:cubicBezTo>
                  <a:pt x="3130015" y="157173"/>
                  <a:pt x="3130761" y="145147"/>
                  <a:pt x="3131922" y="136355"/>
                </a:cubicBezTo>
                <a:cubicBezTo>
                  <a:pt x="3133084" y="127564"/>
                  <a:pt x="3137396" y="117942"/>
                  <a:pt x="3144861" y="107492"/>
                </a:cubicBezTo>
                <a:cubicBezTo>
                  <a:pt x="3152326" y="97041"/>
                  <a:pt x="3157717" y="97124"/>
                  <a:pt x="3161034" y="107741"/>
                </a:cubicBezTo>
                <a:lnTo>
                  <a:pt x="3176461" y="134116"/>
                </a:lnTo>
                <a:lnTo>
                  <a:pt x="3304854" y="132125"/>
                </a:lnTo>
                <a:cubicBezTo>
                  <a:pt x="3299214" y="118523"/>
                  <a:pt x="3292330" y="103179"/>
                  <a:pt x="3284201" y="86093"/>
                </a:cubicBezTo>
                <a:cubicBezTo>
                  <a:pt x="3276073" y="69007"/>
                  <a:pt x="3273502" y="55654"/>
                  <a:pt x="3276488" y="46033"/>
                </a:cubicBezTo>
                <a:cubicBezTo>
                  <a:pt x="3277815" y="41388"/>
                  <a:pt x="3280469" y="36827"/>
                  <a:pt x="3284450" y="32348"/>
                </a:cubicBezTo>
                <a:cubicBezTo>
                  <a:pt x="3288431" y="27869"/>
                  <a:pt x="3293076" y="25464"/>
                  <a:pt x="3298384" y="25132"/>
                </a:cubicBezTo>
                <a:cubicBezTo>
                  <a:pt x="3303692" y="24800"/>
                  <a:pt x="3309996" y="32431"/>
                  <a:pt x="3317295" y="48023"/>
                </a:cubicBezTo>
                <a:lnTo>
                  <a:pt x="3332722" y="89328"/>
                </a:lnTo>
                <a:lnTo>
                  <a:pt x="3348646" y="132125"/>
                </a:lnTo>
                <a:lnTo>
                  <a:pt x="3467583" y="126154"/>
                </a:lnTo>
                <a:cubicBezTo>
                  <a:pt x="3463270" y="120514"/>
                  <a:pt x="3460616" y="116201"/>
                  <a:pt x="3459621" y="113215"/>
                </a:cubicBezTo>
                <a:lnTo>
                  <a:pt x="3466090" y="68427"/>
                </a:lnTo>
                <a:lnTo>
                  <a:pt x="3474053" y="6719"/>
                </a:lnTo>
                <a:cubicBezTo>
                  <a:pt x="3477536" y="3733"/>
                  <a:pt x="3481186" y="1743"/>
                  <a:pt x="3485001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800">
              <a:latin typeface="汉仪旗黑-55S" panose="00020600040101010101" charset="-122"/>
              <a:ea typeface="汉仪旗黑-55S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7780" y="1513840"/>
            <a:ext cx="5857240" cy="15684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“云想衣裳花想容”，相对于偏稳重单调的男士着装，女士们的着装则亮丽丰富得多。得体的穿着不仅可以使女士们显得更加美丽，还可以体现出一个现代文明人良好的修养和独到的品位。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7aec54e736d12f2e5b8605d74dc2d5628435688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540" b="16425"/>
          <a:stretch>
            <a:fillRect/>
          </a:stretch>
        </p:blipFill>
        <p:spPr>
          <a:xfrm>
            <a:off x="3635375" y="4036060"/>
            <a:ext cx="4110990" cy="234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910158" y="1804558"/>
            <a:ext cx="6848475" cy="888365"/>
            <a:chOff x="1689815" y="2549972"/>
            <a:chExt cx="6297417" cy="816883"/>
          </a:xfrm>
        </p:grpSpPr>
        <p:sp>
          <p:nvSpPr>
            <p:cNvPr id="30" name="矩形 29"/>
            <p:cNvSpPr/>
            <p:nvPr>
              <p:custDataLst>
                <p:tags r:id="rId2"/>
              </p:custDataLst>
            </p:nvPr>
          </p:nvSpPr>
          <p:spPr>
            <a:xfrm>
              <a:off x="1794590" y="2662236"/>
              <a:ext cx="547687" cy="566738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20000"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时间</a:t>
              </a:r>
              <a:endParaRPr lang="zh-CN" altLang="en-US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任意多边形 37"/>
            <p:cNvSpPr/>
            <p:nvPr>
              <p:custDataLst>
                <p:tags r:id="rId3"/>
              </p:custDataLst>
            </p:nvPr>
          </p:nvSpPr>
          <p:spPr>
            <a:xfrm>
              <a:off x="1689815" y="2553817"/>
              <a:ext cx="757237" cy="783577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chemeClr val="accent1">
                <a:alpha val="71000"/>
              </a:schemeClr>
            </a:solidFill>
            <a:ln w="63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4"/>
              </p:custDataLst>
            </p:nvPr>
          </p:nvSpPr>
          <p:spPr>
            <a:xfrm>
              <a:off x="2590197" y="2549972"/>
              <a:ext cx="5397035" cy="81688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/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  <a:sym typeface="Arial" panose="020B0604020202020204" pitchFamily="34" charset="0"/>
                </a:rPr>
                <a:t>不同时段的着装规则对女士尤其重要。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  <a:sym typeface="Arial" panose="020B0604020202020204" pitchFamily="34" charset="0"/>
                </a:rPr>
                <a:t>白天工作时，女士应穿着正式套装，以体现专业性；晚上出席鸡尾酒会就须多加一些修饰，如换一双高跟鞋，戴有光泽的佩饰，围一条漂亮的丝巾；服装的选择还要适合季节气候特点，保持与潮流大势同步。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矩形 74"/>
          <p:cNvSpPr/>
          <p:nvPr>
            <p:custDataLst>
              <p:tags r:id="rId5"/>
            </p:custDataLst>
          </p:nvPr>
        </p:nvSpPr>
        <p:spPr>
          <a:xfrm>
            <a:off x="1024255" y="3264535"/>
            <a:ext cx="595630" cy="616585"/>
          </a:xfrm>
          <a:prstGeom prst="rect">
            <a:avLst/>
          </a:prstGeom>
          <a:solidFill>
            <a:srgbClr val="48B0F0"/>
          </a:solidFill>
          <a:ln>
            <a:solidFill>
              <a:srgbClr val="48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200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场合</a:t>
            </a:r>
            <a:endParaRPr lang="zh-CN" altLang="en-U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6" name="任意多边形 75"/>
          <p:cNvSpPr/>
          <p:nvPr>
            <p:custDataLst>
              <p:tags r:id="rId6"/>
            </p:custDataLst>
          </p:nvPr>
        </p:nvSpPr>
        <p:spPr>
          <a:xfrm>
            <a:off x="909955" y="3146425"/>
            <a:ext cx="823595" cy="85217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rgbClr val="48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78" name="文本框 77"/>
          <p:cNvSpPr txBox="1"/>
          <p:nvPr>
            <p:custDataLst>
              <p:tags r:id="rId7"/>
            </p:custDataLst>
          </p:nvPr>
        </p:nvSpPr>
        <p:spPr>
          <a:xfrm>
            <a:off x="1889125" y="3141980"/>
            <a:ext cx="5869940" cy="8883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fontScale="90000"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衣着要与场合协调。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Arial" panose="020B0604020202020204" pitchFamily="34" charset="0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与顾客会谈、参加正式会议等，衣着应庄重考究；听音乐会或看芭蕾舞，则应按照惯例着正装；出席正式宴会时，则应穿中国的传统旗袍或西方的长裙晚礼服；在朋友聚会、郊游等场合，着装应轻便舒适。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楷体_GB2312" panose="02010609030101010101" charset="-122"/>
              <a:ea typeface="楷体_GB2312" panose="02010609030101010101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8"/>
            </p:custDataLst>
          </p:nvPr>
        </p:nvGrpSpPr>
        <p:grpSpPr>
          <a:xfrm>
            <a:off x="910158" y="4484185"/>
            <a:ext cx="6848475" cy="852145"/>
            <a:chOff x="1689815" y="4839817"/>
            <a:chExt cx="6297417" cy="783577"/>
          </a:xfrm>
        </p:grpSpPr>
        <p:sp>
          <p:nvSpPr>
            <p:cNvPr id="80" name="矩形 79"/>
            <p:cNvSpPr/>
            <p:nvPr>
              <p:custDataLst>
                <p:tags r:id="rId9"/>
              </p:custDataLst>
            </p:nvPr>
          </p:nvSpPr>
          <p:spPr>
            <a:xfrm>
              <a:off x="1794590" y="4948236"/>
              <a:ext cx="547687" cy="5667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lnSpcReduction="20000"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地点</a:t>
              </a:r>
              <a:endParaRPr lang="zh-CN" altLang="en-US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任意多边形 80"/>
            <p:cNvSpPr/>
            <p:nvPr>
              <p:custDataLst>
                <p:tags r:id="rId10"/>
              </p:custDataLst>
            </p:nvPr>
          </p:nvSpPr>
          <p:spPr>
            <a:xfrm>
              <a:off x="1689815" y="4839817"/>
              <a:ext cx="757237" cy="783577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83" name="文本框 82"/>
            <p:cNvSpPr txBox="1"/>
            <p:nvPr>
              <p:custDataLst>
                <p:tags r:id="rId11"/>
              </p:custDataLst>
            </p:nvPr>
          </p:nvSpPr>
          <p:spPr>
            <a:xfrm>
              <a:off x="2590197" y="4971779"/>
              <a:ext cx="5397035" cy="51967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rmAutofit lnSpcReduction="20000"/>
            </a:bodyPr>
            <a:lstStyle/>
            <a:p>
              <a:pPr algn="l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  <a:sym typeface="Arial" panose="020B0604020202020204" pitchFamily="34" charset="0"/>
                </a:rPr>
                <a:t>在自己家里接待客人，可以穿着舒适而整洁的休闲服；如果是去公司或单位拜访，穿职业套装会显得专业；外出时要顾及当地的传统和风俗习惯，如去教堂或寺庙等场所，不能穿过露或过短的服装。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30540" y="1956435"/>
            <a:ext cx="551815" cy="267652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着装的</a:t>
            </a:r>
            <a:r>
              <a:rPr lang="en-US" altLang="zh-CN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TOP</a:t>
            </a: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原则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2195513" y="1862138"/>
            <a:ext cx="4679950" cy="0"/>
          </a:xfrm>
          <a:prstGeom prst="line">
            <a:avLst/>
          </a:prstGeom>
          <a:noFill/>
          <a:ln w="9525">
            <a:solidFill>
              <a:srgbClr val="DC9F0B"/>
            </a:solidFill>
            <a:prstDash val="dash"/>
            <a:round/>
            <a:headEnd type="oval" w="med" len="med"/>
            <a:tailEnd type="oval" w="med" len="med"/>
          </a:ln>
        </p:spPr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95513" y="1355725"/>
            <a:ext cx="46799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defRPr/>
            </a:pPr>
            <a:r>
              <a:rPr lang="zh-CN" altLang="en-US" b="1" kern="0" dirty="0">
                <a:solidFill>
                  <a:srgbClr val="00C4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着装四讲究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0" name="深色1"/>
          <p:cNvGrpSpPr/>
          <p:nvPr/>
        </p:nvGrpSpPr>
        <p:grpSpPr bwMode="auto">
          <a:xfrm>
            <a:off x="3276600" y="2420938"/>
            <a:ext cx="1289050" cy="681037"/>
            <a:chOff x="1524000" y="1399033"/>
            <a:chExt cx="2194560" cy="978296"/>
          </a:xfrm>
          <a:solidFill>
            <a:srgbClr val="FC6204"/>
          </a:solidFill>
        </p:grpSpPr>
        <p:sp>
          <p:nvSpPr>
            <p:cNvPr id="151" name="任意多边形 150"/>
            <p:cNvSpPr/>
            <p:nvPr/>
          </p:nvSpPr>
          <p:spPr>
            <a:xfrm>
              <a:off x="1524000" y="1399033"/>
              <a:ext cx="2194560" cy="9782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grpFill/>
            <a:ln w="9525">
              <a:solidFill>
                <a:srgbClr val="2676FF">
                  <a:lumMod val="60000"/>
                  <a:lumOff val="40000"/>
                </a:srgbClr>
              </a:solidFill>
              <a:rou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 lIns="226826" tIns="137291" rIns="226826" bIns="137291" spcCol="1270" anchor="ctr"/>
            <a:lstStyle/>
            <a:p>
              <a:pPr algn="ctr" defTabSz="2089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800" b="1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1549400" y="1418083"/>
              <a:ext cx="2143760" cy="9401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整洁平整</a:t>
              </a:r>
              <a:endPara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3" name="深色2"/>
          <p:cNvGrpSpPr/>
          <p:nvPr/>
        </p:nvGrpSpPr>
        <p:grpSpPr bwMode="auto">
          <a:xfrm>
            <a:off x="3276600" y="3333750"/>
            <a:ext cx="1289050" cy="681038"/>
            <a:chOff x="1524000" y="2426245"/>
            <a:chExt cx="2194560" cy="978296"/>
          </a:xfrm>
          <a:solidFill>
            <a:srgbClr val="FF9900"/>
          </a:solidFill>
        </p:grpSpPr>
        <p:sp>
          <p:nvSpPr>
            <p:cNvPr id="154" name="任意多边形 153"/>
            <p:cNvSpPr/>
            <p:nvPr/>
          </p:nvSpPr>
          <p:spPr>
            <a:xfrm>
              <a:off x="1524000" y="2426245"/>
              <a:ext cx="2194560" cy="9782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grpFill/>
            <a:ln w="9525">
              <a:solidFill>
                <a:srgbClr val="2676FF">
                  <a:lumMod val="60000"/>
                  <a:lumOff val="40000"/>
                </a:srgbClr>
              </a:solidFill>
              <a:rou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 lIns="226826" tIns="137291" rIns="226826" bIns="137291" spcCol="1270" anchor="ctr"/>
            <a:lstStyle/>
            <a:p>
              <a:pPr algn="ctr" defTabSz="2089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800" b="1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1549400" y="2445295"/>
              <a:ext cx="2143760" cy="9401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色彩技巧</a:t>
              </a:r>
              <a:endPara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6" name="深色3"/>
          <p:cNvGrpSpPr/>
          <p:nvPr/>
        </p:nvGrpSpPr>
        <p:grpSpPr bwMode="auto">
          <a:xfrm>
            <a:off x="3276600" y="4264025"/>
            <a:ext cx="1289050" cy="681038"/>
            <a:chOff x="1524000" y="3453457"/>
            <a:chExt cx="2194560" cy="978296"/>
          </a:xfrm>
        </p:grpSpPr>
        <p:sp>
          <p:nvSpPr>
            <p:cNvPr id="157" name="任意多边形 156"/>
            <p:cNvSpPr/>
            <p:nvPr/>
          </p:nvSpPr>
          <p:spPr>
            <a:xfrm>
              <a:off x="1524000" y="3453457"/>
              <a:ext cx="2194560" cy="9782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gradFill>
              <a:gsLst>
                <a:gs pos="100000">
                  <a:srgbClr val="2676FF">
                    <a:lumMod val="20000"/>
                    <a:lumOff val="80000"/>
                  </a:srgbClr>
                </a:gs>
                <a:gs pos="51657">
                  <a:srgbClr val="2676FF">
                    <a:lumMod val="60000"/>
                    <a:lumOff val="40000"/>
                  </a:srgbClr>
                </a:gs>
                <a:gs pos="0">
                  <a:srgbClr val="2676FF">
                    <a:lumMod val="20000"/>
                    <a:lumOff val="80000"/>
                  </a:srgbClr>
                </a:gs>
              </a:gsLst>
              <a:lin ang="5400000" scaled="1"/>
            </a:gradFill>
            <a:ln w="9525">
              <a:solidFill>
                <a:srgbClr val="2676FF">
                  <a:lumMod val="60000"/>
                  <a:lumOff val="40000"/>
                </a:srgbClr>
              </a:solidFill>
              <a:rou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 lIns="226826" tIns="137291" rIns="226826" bIns="137291" spcCol="1270" anchor="ctr"/>
            <a:lstStyle/>
            <a:p>
              <a:pPr algn="ctr" defTabSz="2089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800" b="1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1549400" y="3472507"/>
              <a:ext cx="2143760" cy="9401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配套齐全</a:t>
              </a:r>
              <a:endPara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9" name="深色4"/>
          <p:cNvGrpSpPr/>
          <p:nvPr/>
        </p:nvGrpSpPr>
        <p:grpSpPr bwMode="auto">
          <a:xfrm>
            <a:off x="3276600" y="5195888"/>
            <a:ext cx="1289050" cy="681037"/>
            <a:chOff x="1524000" y="4480669"/>
            <a:chExt cx="2194560" cy="978296"/>
          </a:xfrm>
        </p:grpSpPr>
        <p:sp>
          <p:nvSpPr>
            <p:cNvPr id="160" name="任意多边形 159"/>
            <p:cNvSpPr/>
            <p:nvPr/>
          </p:nvSpPr>
          <p:spPr>
            <a:xfrm>
              <a:off x="1524000" y="4480669"/>
              <a:ext cx="2194560" cy="9782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gradFill>
              <a:gsLst>
                <a:gs pos="100000">
                  <a:srgbClr val="2676FF">
                    <a:lumMod val="20000"/>
                    <a:lumOff val="80000"/>
                  </a:srgbClr>
                </a:gs>
                <a:gs pos="51657">
                  <a:srgbClr val="2676FF">
                    <a:lumMod val="60000"/>
                    <a:lumOff val="40000"/>
                  </a:srgbClr>
                </a:gs>
                <a:gs pos="0">
                  <a:srgbClr val="2676FF">
                    <a:lumMod val="20000"/>
                    <a:lumOff val="80000"/>
                  </a:srgbClr>
                </a:gs>
              </a:gsLst>
              <a:lin ang="5400000" scaled="1"/>
            </a:gradFill>
            <a:ln w="9525">
              <a:solidFill>
                <a:srgbClr val="2676FF">
                  <a:lumMod val="60000"/>
                  <a:lumOff val="40000"/>
                </a:srgbClr>
              </a:solidFill>
              <a:rou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 lIns="234446" tIns="141101" rIns="234446" bIns="141101" spcCol="1270" anchor="ctr"/>
            <a:lstStyle/>
            <a:p>
              <a:pPr algn="ctr" defTabSz="2178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800" b="1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1549400" y="4499719"/>
              <a:ext cx="2143760" cy="940196"/>
            </a:xfrm>
            <a:custGeom>
              <a:avLst/>
              <a:gdLst>
                <a:gd name="connsiteX0" fmla="*/ 0 w 2194560"/>
                <a:gd name="connsiteY0" fmla="*/ 163053 h 978296"/>
                <a:gd name="connsiteX1" fmla="*/ 163053 w 2194560"/>
                <a:gd name="connsiteY1" fmla="*/ 0 h 978296"/>
                <a:gd name="connsiteX2" fmla="*/ 2031507 w 2194560"/>
                <a:gd name="connsiteY2" fmla="*/ 0 h 978296"/>
                <a:gd name="connsiteX3" fmla="*/ 2194560 w 2194560"/>
                <a:gd name="connsiteY3" fmla="*/ 163053 h 978296"/>
                <a:gd name="connsiteX4" fmla="*/ 2194560 w 2194560"/>
                <a:gd name="connsiteY4" fmla="*/ 815243 h 978296"/>
                <a:gd name="connsiteX5" fmla="*/ 2031507 w 2194560"/>
                <a:gd name="connsiteY5" fmla="*/ 978296 h 978296"/>
                <a:gd name="connsiteX6" fmla="*/ 163053 w 2194560"/>
                <a:gd name="connsiteY6" fmla="*/ 978296 h 978296"/>
                <a:gd name="connsiteX7" fmla="*/ 0 w 2194560"/>
                <a:gd name="connsiteY7" fmla="*/ 815243 h 978296"/>
                <a:gd name="connsiteX8" fmla="*/ 0 w 2194560"/>
                <a:gd name="connsiteY8" fmla="*/ 163053 h 97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4560" h="978296">
                  <a:moveTo>
                    <a:pt x="0" y="163053"/>
                  </a:moveTo>
                  <a:cubicBezTo>
                    <a:pt x="0" y="73001"/>
                    <a:pt x="73001" y="0"/>
                    <a:pt x="163053" y="0"/>
                  </a:cubicBezTo>
                  <a:lnTo>
                    <a:pt x="2031507" y="0"/>
                  </a:lnTo>
                  <a:cubicBezTo>
                    <a:pt x="2121559" y="0"/>
                    <a:pt x="2194560" y="73001"/>
                    <a:pt x="2194560" y="163053"/>
                  </a:cubicBezTo>
                  <a:lnTo>
                    <a:pt x="2194560" y="815243"/>
                  </a:lnTo>
                  <a:cubicBezTo>
                    <a:pt x="2194560" y="905295"/>
                    <a:pt x="2121559" y="978296"/>
                    <a:pt x="2031507" y="978296"/>
                  </a:cubicBezTo>
                  <a:lnTo>
                    <a:pt x="163053" y="978296"/>
                  </a:lnTo>
                  <a:cubicBezTo>
                    <a:pt x="73001" y="978296"/>
                    <a:pt x="0" y="905295"/>
                    <a:pt x="0" y="815243"/>
                  </a:cubicBezTo>
                  <a:lnTo>
                    <a:pt x="0" y="163053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饰物点缀</a:t>
              </a:r>
              <a:endPara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6" name="直接连接符 5"/>
          <p:cNvCxnSpPr>
            <a:stCxn id="0" idx="5"/>
          </p:cNvCxnSpPr>
          <p:nvPr/>
        </p:nvCxnSpPr>
        <p:spPr>
          <a:xfrm>
            <a:off x="4457700" y="3089275"/>
            <a:ext cx="3059113" cy="0"/>
          </a:xfrm>
          <a:prstGeom prst="line">
            <a:avLst/>
          </a:prstGeom>
          <a:ln w="3175">
            <a:solidFill>
              <a:srgbClr val="0070C0"/>
            </a:solidFill>
            <a:prstDash val="dash"/>
            <a:headEnd type="none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54" idx="5"/>
          </p:cNvCxnSpPr>
          <p:nvPr/>
        </p:nvCxnSpPr>
        <p:spPr>
          <a:xfrm>
            <a:off x="4470400" y="4014788"/>
            <a:ext cx="3059113" cy="0"/>
          </a:xfrm>
          <a:prstGeom prst="line">
            <a:avLst/>
          </a:prstGeom>
          <a:ln w="3175">
            <a:solidFill>
              <a:srgbClr val="0070C0"/>
            </a:solidFill>
            <a:prstDash val="dash"/>
            <a:headEnd type="none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57" idx="5"/>
          </p:cNvCxnSpPr>
          <p:nvPr/>
        </p:nvCxnSpPr>
        <p:spPr>
          <a:xfrm>
            <a:off x="4470400" y="4945063"/>
            <a:ext cx="3059113" cy="0"/>
          </a:xfrm>
          <a:prstGeom prst="line">
            <a:avLst/>
          </a:prstGeom>
          <a:ln w="3175">
            <a:solidFill>
              <a:srgbClr val="0070C0"/>
            </a:solidFill>
            <a:prstDash val="dash"/>
            <a:headEnd type="none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160" idx="5"/>
          </p:cNvCxnSpPr>
          <p:nvPr/>
        </p:nvCxnSpPr>
        <p:spPr>
          <a:xfrm>
            <a:off x="4470400" y="5876925"/>
            <a:ext cx="3059113" cy="0"/>
          </a:xfrm>
          <a:prstGeom prst="straightConnector1">
            <a:avLst/>
          </a:prstGeom>
          <a:ln w="3175">
            <a:solidFill>
              <a:srgbClr val="0070C0"/>
            </a:solidFill>
            <a:prstDash val="dash"/>
            <a:headEnd type="none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4633913" y="2443163"/>
            <a:ext cx="2854325" cy="6502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服装并非一定要高档华贵，但须保持清洁，并熨烫平整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4643438" y="3595053"/>
            <a:ext cx="2854325" cy="3708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可以根据不同需要进行选择和搭配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4572000" y="4316413"/>
            <a:ext cx="2854325" cy="6502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除了主体衣服之外，鞋袜、手套等的搭配也要多加考究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4572000" y="5251450"/>
            <a:ext cx="2854325" cy="6502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佩戴首饰最关键的就是要与整体服饰搭配统一起来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女性着装礼仪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8130540" y="1956435"/>
            <a:ext cx="551815" cy="3080385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职业女性着装四讲究</a:t>
            </a:r>
            <a:endParaRPr lang="zh-CN" altLang="zh-CN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7" name="图片 6" descr="timg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rcRect r="35586"/>
          <a:stretch>
            <a:fillRect/>
          </a:stretch>
        </p:blipFill>
        <p:spPr>
          <a:xfrm>
            <a:off x="341630" y="3595370"/>
            <a:ext cx="295402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3" grpId="0"/>
      <p:bldP spid="164" grpId="0"/>
      <p:bldP spid="165" grpId="0"/>
      <p:bldP spid="1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3956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国际礼仪中的穿着礼仪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971550" y="1736725"/>
            <a:ext cx="6902450" cy="26301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在与外国人打交道时，对于每一位涉外人员衣着的基本礼仪要求是得体而应景。主要需要注意两个方面的问题。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一个方面的主要问题是，涉外人员应当懂得按照自己所处的具体场合，选择与其相适应的服装。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根据涉外礼仪的规范，在国际交往中，涉外人员所接触的各种具体场合大体可以分为三类，即公务场合、社交场合和休闲场合。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79475" y="1844040"/>
            <a:ext cx="7016115" cy="30460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公务场合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指的就是涉外人员上班处理公务的地方。在公务场合，涉外人员的着装应当重点突出“庄重保守”的风格。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我国的涉外人员目前在公务场合的着装，最为标准的，主要是深色毛料的套装、套裙或制服。具体而言，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男士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最好是身着藏蓝色、灰色的西装套装或中山装，内穿白色衬衫，脚穿深色袜子、黑色皮鞋。穿西装套装时，务必要系领带。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女士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的最佳衣着是身着单一色彩的西服套裙，内穿白色衬衫，脚穿肉色长筒丝袜和黑色高跟皮鞋。有时穿着单一色彩的连衣裙亦可，但是尽量不要选择以长裤为下装的套装。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0133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公务场合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3851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国际礼仪中的穿着礼仪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96060" y="1936750"/>
            <a:ext cx="6151880" cy="30460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社交场合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，涉外人员的着装应当重点突出“时尚个性”的风格。既不必过于保守从众，也不宜过分地随便邋遢。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目前的做法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，在需要穿着礼服的场合，男士穿着黑色的中山装套装或西装套装，女士则穿着单色的旗袍或下摆长于膝部的连衣裙。其中，尤其以黑色中山装套装与单色旗袍最具中国特色，并且应用最为广泛。在社交场合，最好不要穿制服或便装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08292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社交场合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着装礼仪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38519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国际礼仪中的穿着礼仪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MH" val="20151210172630"/>
  <p:tag name="MH_LIBRARY" val="GRAPHIC"/>
  <p:tag name="MH_ORDER" val="Chevron 47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矩形 2"/>
  <p:tag name="KSO_WM_UNIT_TYPE" val="a"/>
  <p:tag name="KSO_WM_UNIT_INDEX" val="1"/>
  <p:tag name="KSO_WM_UNIT_ID" val="custom484_11*a*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100.xml><?xml version="1.0" encoding="utf-8"?>
<p:tagLst xmlns:p="http://schemas.openxmlformats.org/presentationml/2006/main">
  <p:tag name="KSO_WM_BEAUTIFY_FLAG" val="#wm#"/>
  <p:tag name="KSO_WM_UNIT_TYPE" val="i"/>
  <p:tag name="KSO_WM_UNIT_ID" val="diagram5_3*i*14"/>
  <p:tag name="KSO_WM_TEMPLATE_CATEGORY" val="diagram"/>
  <p:tag name="KSO_WM_TEMPLATE_INDEX" val="5"/>
  <p:tag name="KSO_WM_TAG_VERSION" val="1.0"/>
  <p:tag name="KSO_WM_UNIT_INDEX" val="14"/>
</p:tagLst>
</file>

<file path=ppt/tags/tag101.xml><?xml version="1.0" encoding="utf-8"?>
<p:tagLst xmlns:p="http://schemas.openxmlformats.org/presentationml/2006/main">
  <p:tag name="KSO_WM_TEMPLATE_CATEGORY" val="diagram"/>
  <p:tag name="KSO_WM_TEMPLATE_INDEX" val="5"/>
  <p:tag name="KSO_WM_UNIT_TYPE" val="l_i"/>
  <p:tag name="KSO_WM_UNIT_INDEX" val="1_5"/>
  <p:tag name="KSO_WM_UNIT_ID" val="258*l_i*1_5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02.xml><?xml version="1.0" encoding="utf-8"?>
<p:tagLst xmlns:p="http://schemas.openxmlformats.org/presentationml/2006/main">
  <p:tag name="KSO_WM_TEMPLATE_CATEGORY" val="diagram"/>
  <p:tag name="KSO_WM_TEMPLATE_INDEX" val="5"/>
  <p:tag name="KSO_WM_UNIT_TYPE" val="l_i"/>
  <p:tag name="KSO_WM_UNIT_INDEX" val="1_6"/>
  <p:tag name="KSO_WM_UNIT_ID" val="258*l_i*1_6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03.xml><?xml version="1.0" encoding="utf-8"?>
<p:tagLst xmlns:p="http://schemas.openxmlformats.org/presentationml/2006/main">
  <p:tag name="KSO_WM_TEMPLATE_CATEGORY" val="diagram"/>
  <p:tag name="KSO_WM_TEMPLATE_INDEX" val="5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" val="LOREM IPSUM DOLOR SIT AMET, CONSECTE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04.xml><?xml version="1.0" encoding="utf-8"?>
<p:tagLst xmlns:p="http://schemas.openxmlformats.org/presentationml/2006/main">
  <p:tag name="KSO_WM_SLIDE_ID" val="diagram5_3"/>
  <p:tag name="KSO_WM_SLIDE_INDEX" val="3"/>
  <p:tag name="KSO_WM_SLIDE_ITEM_CNT" val="3"/>
  <p:tag name="KSO_WM_SLIDE_LAYOUT" val="l_g"/>
  <p:tag name="KSO_WM_SLIDE_LAYOUT_CNT" val="1_1"/>
  <p:tag name="KSO_WM_SLIDE_TYPE" val="text"/>
  <p:tag name="KSO_WM_BEAUTIFY_FLAG" val="#wm#"/>
  <p:tag name="KSO_WM_SLIDE_POSITION" val="93*111"/>
  <p:tag name="KSO_WM_SLIDE_SIZE" val="516*288"/>
  <p:tag name="KSO_WM_TEMPLATE_CATEGORY" val="diagram"/>
  <p:tag name="KSO_WM_TEMPLATE_INDEX" val="5"/>
  <p:tag name="KSO_WM_DIAGRAM_GROUP_CODE" val="l1-1"/>
  <p:tag name="KSO_WM_TAG_VERSION" val="1.0"/>
</p:tagLst>
</file>

<file path=ppt/tags/tag105.xml><?xml version="1.0" encoding="utf-8"?>
<p:tagLst xmlns:p="http://schemas.openxmlformats.org/presentationml/2006/main">
  <p:tag name="MH" val="20151210174046"/>
  <p:tag name="MH_LIBRARY" val="GRAPHIC"/>
  <p:tag name="MH_ORDER" val="文本框 13"/>
  <p:tag name="KSO_WM_TAG_VERSION" val="1.0"/>
  <p:tag name="KSO_WM_BEAUTIFY_FLAG" val="#wm#"/>
  <p:tag name="KSO_WM_UNIT_TYPE" val="i"/>
  <p:tag name="KSO_WM_UNIT_ID" val="custom260_27*i*0"/>
  <p:tag name="KSO_WM_TEMPLATE_CATEGORY" val="custom"/>
  <p:tag name="KSO_WM_TEMPLATE_INDEX" val="260"/>
  <p:tag name="KSO_WM_UNIT_INDEX" val="0"/>
</p:tagLst>
</file>

<file path=ppt/tags/tag106.xml><?xml version="1.0" encoding="utf-8"?>
<p:tagLst xmlns:p="http://schemas.openxmlformats.org/presentationml/2006/main">
  <p:tag name="MH" val="20151210174046"/>
  <p:tag name="MH_LIBRARY" val="GRAPHIC"/>
  <p:tag name="KSO_WM_TEMPLATE_CATEGORY" val="custom"/>
  <p:tag name="KSO_WM_TEMPLATE_INDEX" val="260"/>
  <p:tag name="KSO_WM_TAG_VERSION" val="1.0"/>
  <p:tag name="KSO_WM_SLIDE_ID" val="custom260_27"/>
  <p:tag name="KSO_WM_SLIDE_INDEX" val="27"/>
  <p:tag name="KSO_WM_SLIDE_ITEM_CNT" val="0"/>
  <p:tag name="KSO_WM_SLIDE_TYPE" val="endPage"/>
  <p:tag name="KSO_WM_BEAUTIFY_FLAG" val="#wm#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"/>
  <p:tag name="KSO_WM_UNIT_ID" val="custom484_11*l_i*1_1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2"/>
  <p:tag name="KSO_WM_UNIT_ID" val="custom484_11*l_i*1_2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1_1"/>
  <p:tag name="KSO_WM_UNIT_ID" val="custom484_11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3"/>
  <p:tag name="KSO_WM_UNIT_ID" val="custom484_11*l_i*1_3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4"/>
  <p:tag name="KSO_WM_UNIT_ID" val="custom484_11*l_i*1_4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5"/>
  <p:tag name="KSO_WM_UNIT_ID" val="custom484_11*l_i*1_5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2_1"/>
  <p:tag name="KSO_WM_UNIT_ID" val="custom484_11*l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6"/>
  <p:tag name="KSO_WM_UNIT_ID" val="custom484_11*l_i*1_6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7"/>
  <p:tag name="KSO_WM_UNIT_ID" val="custom484_11*l_i*1_7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MH" val="20151210174046"/>
  <p:tag name="MH_LIBRARY" val="GRAPHIC"/>
  <p:tag name="MH_ORDER" val="Oval 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8"/>
  <p:tag name="KSO_WM_UNIT_ID" val="custom484_11*l_i*1_8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3_1"/>
  <p:tag name="KSO_WM_UNIT_ID" val="custom484_11*l_h_f*1_3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9"/>
  <p:tag name="KSO_WM_UNIT_ID" val="custom484_11*l_i*1_9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0"/>
  <p:tag name="KSO_WM_UNIT_ID" val="custom484_11*l_i*1_10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1"/>
  <p:tag name="KSO_WM_UNIT_ID" val="custom484_11*l_i*1_11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4_1"/>
  <p:tag name="KSO_WM_UNIT_ID" val="custom484_11*l_h_f*1_4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2"/>
  <p:tag name="KSO_WM_UNIT_ID" val="custom484_11*l_i*1_1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3"/>
  <p:tag name="KSO_WM_UNIT_ID" val="custom484_11*l_i*1_13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4"/>
  <p:tag name="KSO_WM_UNIT_ID" val="custom484_11*l_i*1_14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5_1"/>
  <p:tag name="KSO_WM_UNIT_ID" val="custom484_11*l_h_f*1_5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MH" val="20151210174046"/>
  <p:tag name="MH_LIBRARY" val="GRAPHIC"/>
  <p:tag name="MH_ORDER" val="Oval 4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5"/>
  <p:tag name="KSO_WM_UNIT_ID" val="custom484_11*l_i*1_15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MH" val="20151210174046"/>
  <p:tag name="MH_LIBRARY" val="GRAPHIC"/>
  <p:tag name="MH_ORDER" val="Oval 5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MH_TYPE" val="#NeiR#"/>
  <p:tag name="MH_NUMBER" val="4"/>
  <p:tag name="MH" val="20151210172630"/>
  <p:tag name="MH_LIBRARY" val="GRAPHIC"/>
  <p:tag name="KSO_WM_TEMPLATE_CATEGORY" val="custom"/>
  <p:tag name="KSO_WM_TEMPLATE_INDEX" val="260"/>
  <p:tag name="KSO_WM_TAG_VERSION" val="1.0"/>
  <p:tag name="KSO_WM_SLIDE_ID" val="custom260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1"/>
  <p:tag name="KSO_WM_TEMPLATE_CATEGORY" val="diagram"/>
  <p:tag name="KSO_WM_TEMPLATE_INDEX" val="475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"/>
  <p:tag name="KSO_WM_UNIT_ID" val="260*m_i*1_1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MH" val="20151210174046"/>
  <p:tag name="MH_LIBRARY" val="GRAPHIC"/>
  <p:tag name="MH_ORDER" val="Oval 6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h_f"/>
  <p:tag name="KSO_WM_UNIT_INDEX" val="1_2_1"/>
  <p:tag name="KSO_WM_UNIT_ID" val="260*m_h_f*1_2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3"/>
  <p:tag name="KSO_WM_UNIT_ID" val="260*m_i*1_3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10"/>
  <p:tag name="KSO_WM_TEMPLATE_CATEGORY" val="diagram"/>
  <p:tag name="KSO_WM_TEMPLATE_INDEX" val="475"/>
</p:tagLst>
</file>

<file path=ppt/tags/tag53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4"/>
  <p:tag name="KSO_WM_UNIT_ID" val="260*m_i*1_4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h_f"/>
  <p:tag name="KSO_WM_UNIT_INDEX" val="1_1_1"/>
  <p:tag name="KSO_WM_UNIT_ID" val="260*m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55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5"/>
  <p:tag name="KSO_WM_UNIT_ID" val="260*m_i*1_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56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6"/>
  <p:tag name="KSO_WM_UNIT_ID" val="260*m_i*1_6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19"/>
  <p:tag name="KSO_WM_TEMPLATE_CATEGORY" val="diagram"/>
  <p:tag name="KSO_WM_TEMPLATE_INDEX" val="475"/>
</p:tagLst>
</file>

<file path=ppt/tags/tag58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7"/>
  <p:tag name="KSO_WM_UNIT_ID" val="260*m_i*1_7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9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h_f"/>
  <p:tag name="KSO_WM_UNIT_INDEX" val="1_4_1"/>
  <p:tag name="KSO_WM_UNIT_ID" val="260*m_h_f*1_4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6.xml><?xml version="1.0" encoding="utf-8"?>
<p:tagLst xmlns:p="http://schemas.openxmlformats.org/presentationml/2006/main">
  <p:tag name="MH" val="20151210174046"/>
  <p:tag name="MH_LIBRARY" val="GRAPHIC"/>
  <p:tag name="MH_ORDER" val="Oval 7"/>
</p:tagLst>
</file>

<file path=ppt/tags/tag60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9"/>
  <p:tag name="KSO_WM_UNIT_ID" val="260*m_i*1_9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28"/>
  <p:tag name="KSO_WM_TEMPLATE_CATEGORY" val="diagram"/>
  <p:tag name="KSO_WM_TEMPLATE_INDEX" val="475"/>
</p:tagLst>
</file>

<file path=ppt/tags/tag62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0"/>
  <p:tag name="KSO_WM_UNIT_ID" val="260*m_i*1_10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h_f"/>
  <p:tag name="KSO_WM_UNIT_INDEX" val="1_3_1"/>
  <p:tag name="KSO_WM_UNIT_ID" val="260*m_h_f*1_3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64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2"/>
  <p:tag name="KSO_WM_UNIT_ID" val="260*m_i*1_12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37"/>
  <p:tag name="KSO_WM_TEMPLATE_CATEGORY" val="diagram"/>
  <p:tag name="KSO_WM_TEMPLATE_INDEX" val="475"/>
</p:tagLst>
</file>

<file path=ppt/tags/tag66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3"/>
  <p:tag name="KSO_WM_UNIT_ID" val="260*m_i*1_13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7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h_f"/>
  <p:tag name="KSO_WM_UNIT_INDEX" val="1_6_1"/>
  <p:tag name="KSO_WM_UNIT_ID" val="260*m_h_f*1_6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68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4"/>
  <p:tag name="KSO_WM_UNIT_ID" val="260*m_i*1_14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69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5"/>
  <p:tag name="KSO_WM_UNIT_ID" val="260*m_i*1_1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MH" val="20151210174046"/>
  <p:tag name="MH_LIBRARY" val="GRAPHIC"/>
  <p:tag name="MH_ORDER" val="Oval 3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4*i*46"/>
  <p:tag name="KSO_WM_TEMPLATE_CATEGORY" val="diagram"/>
  <p:tag name="KSO_WM_TEMPLATE_INDEX" val="475"/>
</p:tagLst>
</file>

<file path=ppt/tags/tag71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6"/>
  <p:tag name="KSO_WM_UNIT_ID" val="260*m_i*1_16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72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h_f"/>
  <p:tag name="KSO_WM_UNIT_INDEX" val="1_5_1"/>
  <p:tag name="KSO_WM_UNIT_ID" val="260*m_h_f*1_5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" val="LOREM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73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18"/>
  <p:tag name="KSO_WM_UNIT_ID" val="260*m_i*1_18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74.xml><?xml version="1.0" encoding="utf-8"?>
<p:tagLst xmlns:p="http://schemas.openxmlformats.org/presentationml/2006/main">
  <p:tag name="KSO_WM_UNIT_RELATE_UNITID" val="259*m*1"/>
  <p:tag name="KSO_WM_TAG_VERSION" val="1.0"/>
  <p:tag name="KSO_WM_TEMPLATE_CATEGORY" val="diagram"/>
  <p:tag name="KSO_WM_TEMPLATE_INDEX" val="579"/>
  <p:tag name="KSO_WM_UNIT_TYPE" val="a"/>
  <p:tag name="KSO_WM_UNIT_INDEX" val="1"/>
  <p:tag name="KSO_WM_UNIT_ID" val="259*a*1"/>
  <p:tag name="KSO_WM_UNIT_CLEAR" val="1"/>
  <p:tag name="KSO_WM_UNIT_LAYERLEVEL" val="1"/>
  <p:tag name="KSO_WM_UNIT_ISCONTENTSTITLE" val="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75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5"/>
  <p:tag name="KSO_WM_UNIT_ID" val="260*m_i*1_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76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5"/>
  <p:tag name="KSO_WM_UNIT_ID" val="260*m_i*1_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5"/>
  <p:tag name="KSO_WM_UNIT_ID" val="260*m_i*1_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475"/>
  <p:tag name="KSO_WM_UNIT_TYPE" val="m_i"/>
  <p:tag name="KSO_WM_UNIT_INDEX" val="1_5"/>
  <p:tag name="KSO_WM_UNIT_ID" val="260*m_i*1_5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USESOURCEFORMAT_APPLY" val="0"/>
</p:tagLst>
</file>

<file path=ppt/tags/tag79.xml><?xml version="1.0" encoding="utf-8"?>
<p:tagLst xmlns:p="http://schemas.openxmlformats.org/presentationml/2006/main">
  <p:tag name="KSO_WM_SLIDE_ID" val="150995204"/>
  <p:tag name="KSO_WM_SLIDE_INDEX" val="6"/>
  <p:tag name="KSO_WM_SLIDE_ITEM_CNT" val="6"/>
  <p:tag name="KSO_WM_SLIDE_LAYOUT" val="a_m"/>
  <p:tag name="KSO_WM_SLIDE_LAYOUT_CNT" val="1_1"/>
  <p:tag name="KSO_WM_SLIDE_TYPE" val="contents"/>
  <p:tag name="KSO_WM_BEAUTIFY_FLAG" val="#wm#"/>
  <p:tag name="KSO_WM_TEMPLATE_CATEGORY" val="diagram"/>
  <p:tag name="KSO_WM_TEMPLATE_INDEX" val="579"/>
  <p:tag name="KSO_WM_DIAGRAM_GROUP_CODE" val="m1-1"/>
  <p:tag name="KSO_WM_TAG_VERSION" val="1.0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60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390_3*i*1"/>
  <p:tag name="KSO_WM_TEMPLATE_CATEGORY" val="diagram"/>
  <p:tag name="KSO_WM_TEMPLATE_INDEX" val="390"/>
  <p:tag name="KSO_WM_UNIT_INDEX" val="1"/>
</p:tagLst>
</file>

<file path=ppt/tags/tag81.xml><?xml version="1.0" encoding="utf-8"?>
<p:tagLst xmlns:p="http://schemas.openxmlformats.org/presentationml/2006/main">
  <p:tag name="KSO_WM_TEMPLATE_CATEGORY" val="diagram"/>
  <p:tag name="KSO_WM_TEMPLATE_INDEX" val="390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2.xml><?xml version="1.0" encoding="utf-8"?>
<p:tagLst xmlns:p="http://schemas.openxmlformats.org/presentationml/2006/main">
  <p:tag name="KSO_WM_TEMPLATE_CATEGORY" val="diagram"/>
  <p:tag name="KSO_WM_TEMPLATE_INDEX" val="390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TEMPLATE_CATEGORY" val="diagram"/>
  <p:tag name="KSO_WM_TEMPLATE_INDEX" val="390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81"/>
  <p:tag name="KSO_WM_UNIT_HIGHLIGHT" val="0"/>
  <p:tag name="KSO_WM_UNIT_COMPATIBLE" val="0"/>
  <p:tag name="KSO_WM_BEAUTIFY_FLAG" val="#wm#"/>
  <p:tag name="KSO_WM_UNIT_PRESET_TEXT_INDEX" val="4"/>
  <p:tag name="KSO_WM_UNIT_PRESET_TEXT_LEN" val="13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84.xml><?xml version="1.0" encoding="utf-8"?>
<p:tagLst xmlns:p="http://schemas.openxmlformats.org/presentationml/2006/main">
  <p:tag name="KSO_WM_TEMPLATE_CATEGORY" val="diagram"/>
  <p:tag name="KSO_WM_TEMPLATE_INDEX" val="390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TEMPLATE_CATEGORY" val="diagram"/>
  <p:tag name="KSO_WM_TEMPLATE_INDEX" val="390"/>
  <p:tag name="KSO_WM_UNIT_TYPE" val="l_i"/>
  <p:tag name="KSO_WM_UNIT_INDEX" val="1_4"/>
  <p:tag name="KSO_WM_UNIT_ID" val="260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TEMPLATE_CATEGORY" val="diagram"/>
  <p:tag name="KSO_WM_TEMPLATE_INDEX" val="390"/>
  <p:tag name="KSO_WM_UNIT_TYPE" val="l_h_f"/>
  <p:tag name="KSO_WM_UNIT_INDEX" val="1_2_1"/>
  <p:tag name="KSO_WM_UNIT_ID" val="260*l_h_f*1_2_1"/>
  <p:tag name="KSO_WM_UNIT_CLEAR" val="1"/>
  <p:tag name="KSO_WM_UNIT_LAYERLEVEL" val="1_1_1"/>
  <p:tag name="KSO_WM_UNIT_VALUE" val="81"/>
  <p:tag name="KSO_WM_UNIT_HIGHLIGHT" val="0"/>
  <p:tag name="KSO_WM_UNIT_COMPATIBLE" val="0"/>
  <p:tag name="KSO_WM_BEAUTIFY_FLAG" val="#wm#"/>
  <p:tag name="KSO_WM_UNIT_PRESET_TEXT_INDEX" val="4"/>
  <p:tag name="KSO_WM_UNIT_PRESET_TEXT_LEN" val="13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390_3*i*19"/>
  <p:tag name="KSO_WM_TEMPLATE_CATEGORY" val="diagram"/>
  <p:tag name="KSO_WM_TEMPLATE_INDEX" val="390"/>
  <p:tag name="KSO_WM_UNIT_INDEX" val="19"/>
</p:tagLst>
</file>

<file path=ppt/tags/tag88.xml><?xml version="1.0" encoding="utf-8"?>
<p:tagLst xmlns:p="http://schemas.openxmlformats.org/presentationml/2006/main">
  <p:tag name="KSO_WM_TEMPLATE_CATEGORY" val="diagram"/>
  <p:tag name="KSO_WM_TEMPLATE_INDEX" val="390"/>
  <p:tag name="KSO_WM_UNIT_TYPE" val="l_i"/>
  <p:tag name="KSO_WM_UNIT_INDEX" val="1_5"/>
  <p:tag name="KSO_WM_UNIT_ID" val="260*l_i*1_5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TEMPLATE_CATEGORY" val="diagram"/>
  <p:tag name="KSO_WM_TEMPLATE_INDEX" val="390"/>
  <p:tag name="KSO_WM_UNIT_TYPE" val="l_i"/>
  <p:tag name="KSO_WM_UNIT_INDEX" val="1_6"/>
  <p:tag name="KSO_WM_UNIT_ID" val="260*l_i*1_6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260"/>
</p:tagLst>
</file>

<file path=ppt/tags/tag90.xml><?xml version="1.0" encoding="utf-8"?>
<p:tagLst xmlns:p="http://schemas.openxmlformats.org/presentationml/2006/main">
  <p:tag name="KSO_WM_TEMPLATE_CATEGORY" val="diagram"/>
  <p:tag name="KSO_WM_TEMPLATE_INDEX" val="390"/>
  <p:tag name="KSO_WM_UNIT_TYPE" val="l_h_f"/>
  <p:tag name="KSO_WM_UNIT_INDEX" val="1_3_1"/>
  <p:tag name="KSO_WM_UNIT_ID" val="260*l_h_f*1_3_1"/>
  <p:tag name="KSO_WM_UNIT_CLEAR" val="1"/>
  <p:tag name="KSO_WM_UNIT_LAYERLEVEL" val="1_1_1"/>
  <p:tag name="KSO_WM_UNIT_VALUE" val="81"/>
  <p:tag name="KSO_WM_UNIT_HIGHLIGHT" val="0"/>
  <p:tag name="KSO_WM_UNIT_COMPATIBLE" val="0"/>
  <p:tag name="KSO_WM_BEAUTIFY_FLAG" val="#wm#"/>
  <p:tag name="KSO_WM_UNIT_PRESET_TEXT_INDEX" val="4"/>
  <p:tag name="KSO_WM_UNIT_PRESET_TEXT_LEN" val="13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SLIDE_ID" val="diagram390_3"/>
  <p:tag name="KSO_WM_SLIDE_INDEX" val="3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132*166"/>
  <p:tag name="KSO_WM_SLIDE_SIZE" val="456*290"/>
  <p:tag name="KSO_WM_TEMPLATE_CATEGORY" val="diagram"/>
  <p:tag name="KSO_WM_TEMPLATE_INDEX" val="390"/>
  <p:tag name="KSO_WM_TAG_VERSION" val="1.0"/>
  <p:tag name="KSO_WM_DIAGRAM_GROUP_CODE" val="l1-1"/>
</p:tagLst>
</file>

<file path=ppt/tags/tag92.xml><?xml version="1.0" encoding="utf-8"?>
<p:tagLst xmlns:p="http://schemas.openxmlformats.org/presentationml/2006/main">
  <p:tag name="KSO_WM_BEAUTIFY_FLAG" val="#wm#"/>
  <p:tag name="KSO_WM_UNIT_TYPE" val="i"/>
  <p:tag name="KSO_WM_UNIT_ID" val="diagram5_3*i*0"/>
  <p:tag name="KSO_WM_TEMPLATE_CATEGORY" val="diagram"/>
  <p:tag name="KSO_WM_TEMPLATE_INDEX" val="5"/>
  <p:tag name="KSO_WM_TAG_VERSION" val="1.0"/>
  <p:tag name="KSO_WM_UNIT_INDEX" val="0"/>
</p:tagLst>
</file>

<file path=ppt/tags/tag93.xml><?xml version="1.0" encoding="utf-8"?>
<p:tagLst xmlns:p="http://schemas.openxmlformats.org/presentationml/2006/main">
  <p:tag name="KSO_WM_TEMPLATE_CATEGORY" val="diagram"/>
  <p:tag name="KSO_WM_TEMPLATE_INDEX" val="5"/>
  <p:tag name="KSO_WM_UNIT_TYPE" val="l_i"/>
  <p:tag name="KSO_WM_UNIT_INDEX" val="1_1"/>
  <p:tag name="KSO_WM_UNIT_ID" val="258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94.xml><?xml version="1.0" encoding="utf-8"?>
<p:tagLst xmlns:p="http://schemas.openxmlformats.org/presentationml/2006/main">
  <p:tag name="KSO_WM_TEMPLATE_CATEGORY" val="diagram"/>
  <p:tag name="KSO_WM_TEMPLATE_INDEX" val="5"/>
  <p:tag name="KSO_WM_UNIT_TYPE" val="l_i"/>
  <p:tag name="KSO_WM_UNIT_INDEX" val="1_2"/>
  <p:tag name="KSO_WM_UNIT_ID" val="258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TEMPLATE_CATEGORY" val="diagram"/>
  <p:tag name="KSO_WM_TEMPLATE_INDEX" val="5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" val="LOREM IPSUM DOLOR SIT AMET, CONSECTE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BEAUTIFY_FLAG" val="#wm#"/>
  <p:tag name="KSO_WM_UNIT_TYPE" val="i"/>
  <p:tag name="KSO_WM_UNIT_ID" val="diagram5_3*i*7"/>
  <p:tag name="KSO_WM_TEMPLATE_CATEGORY" val="diagram"/>
  <p:tag name="KSO_WM_TEMPLATE_INDEX" val="5"/>
  <p:tag name="KSO_WM_TAG_VERSION" val="1.0"/>
  <p:tag name="KSO_WM_UNIT_INDEX" val="7"/>
</p:tagLst>
</file>

<file path=ppt/tags/tag97.xml><?xml version="1.0" encoding="utf-8"?>
<p:tagLst xmlns:p="http://schemas.openxmlformats.org/presentationml/2006/main">
  <p:tag name="KSO_WM_TEMPLATE_CATEGORY" val="diagram"/>
  <p:tag name="KSO_WM_TEMPLATE_INDEX" val="5"/>
  <p:tag name="KSO_WM_UNIT_TYPE" val="l_i"/>
  <p:tag name="KSO_WM_UNIT_INDEX" val="1_3"/>
  <p:tag name="KSO_WM_UNIT_ID" val="258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TEMPLATE_CATEGORY" val="diagram"/>
  <p:tag name="KSO_WM_TEMPLATE_INDEX" val="5"/>
  <p:tag name="KSO_WM_UNIT_TYPE" val="l_i"/>
  <p:tag name="KSO_WM_UNIT_INDEX" val="1_4"/>
  <p:tag name="KSO_WM_UNIT_ID" val="258*l_i*1_4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TEMPLATE_CATEGORY" val="diagram"/>
  <p:tag name="KSO_WM_TEMPLATE_INDEX" val="5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" val="LOREM IPSUM DOLOR SIT AMET, CONSECTE"/>
  <p:tag name="KSO_WM_BEAUTIFY_FLAG" val="#wm#"/>
  <p:tag name="KSO_WM_DIAGRAM_GROUP_CODE" val="l1-1"/>
  <p:tag name="KSO_WM_TAG_VERSION" val="1.0"/>
  <p:tag name="KSO_WM_UNIT_TEXT_FILL_FORE_SCHEMECOLOR_INDEX" val="6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C032"/>
      </a:accent1>
      <a:accent2>
        <a:srgbClr val="FFC000"/>
      </a:accent2>
      <a:accent3>
        <a:srgbClr val="00B0F0"/>
      </a:accent3>
      <a:accent4>
        <a:srgbClr val="CDA59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5394</Words>
  <Application>WPS 演示</Application>
  <PresentationFormat>全屏显示(4:3)</PresentationFormat>
  <Paragraphs>527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华文宋体</vt:lpstr>
      <vt:lpstr>微软雅黑</vt:lpstr>
      <vt:lpstr>Tahoma</vt:lpstr>
      <vt:lpstr>黑体</vt:lpstr>
      <vt:lpstr>楷体_GB2312</vt:lpstr>
      <vt:lpstr>Lucida Sans Unicode</vt:lpstr>
      <vt:lpstr>Arial Unicode MS</vt:lpstr>
      <vt:lpstr>华文细黑</vt:lpstr>
      <vt:lpstr>经典特宋简</vt:lpstr>
      <vt:lpstr>汉仪旗黑-55S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</cp:keywords>
  <dc:description>https://800sucai.taobao.com</dc:description>
  <dc:subject>哎呀小小草</dc:subject>
  <cp:category>https://800sucai.taobao.com</cp:category>
  <cp:lastModifiedBy>Administrator</cp:lastModifiedBy>
  <cp:revision>546</cp:revision>
  <dcterms:created xsi:type="dcterms:W3CDTF">2012-07-01T00:40:00Z</dcterms:created>
  <dcterms:modified xsi:type="dcterms:W3CDTF">2017-09-01T08:02:34Z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