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12.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24" r:id="rId4"/>
  </p:sldMasterIdLst>
  <p:notesMasterIdLst>
    <p:notesMasterId r:id="rId41"/>
  </p:notesMasterIdLst>
  <p:sldIdLst>
    <p:sldId id="299" r:id="rId5"/>
    <p:sldId id="300" r:id="rId6"/>
    <p:sldId id="301" r:id="rId7"/>
    <p:sldId id="260" r:id="rId8"/>
    <p:sldId id="313" r:id="rId9"/>
    <p:sldId id="322" r:id="rId10"/>
    <p:sldId id="314" r:id="rId11"/>
    <p:sldId id="264" r:id="rId12"/>
    <p:sldId id="266" r:id="rId13"/>
    <p:sldId id="307" r:id="rId14"/>
    <p:sldId id="269" r:id="rId15"/>
    <p:sldId id="270" r:id="rId16"/>
    <p:sldId id="271" r:id="rId17"/>
    <p:sldId id="272" r:id="rId18"/>
    <p:sldId id="273" r:id="rId19"/>
    <p:sldId id="308" r:id="rId20"/>
    <p:sldId id="315" r:id="rId21"/>
    <p:sldId id="319" r:id="rId22"/>
    <p:sldId id="309" r:id="rId23"/>
    <p:sldId id="325" r:id="rId24"/>
    <p:sldId id="324" r:id="rId25"/>
    <p:sldId id="277" r:id="rId26"/>
    <p:sldId id="326" r:id="rId27"/>
    <p:sldId id="327" r:id="rId28"/>
    <p:sldId id="321" r:id="rId29"/>
    <p:sldId id="328" r:id="rId30"/>
    <p:sldId id="332" r:id="rId31"/>
    <p:sldId id="333" r:id="rId32"/>
    <p:sldId id="329" r:id="rId33"/>
    <p:sldId id="310" r:id="rId34"/>
    <p:sldId id="279" r:id="rId35"/>
    <p:sldId id="280" r:id="rId36"/>
    <p:sldId id="334" r:id="rId37"/>
    <p:sldId id="311" r:id="rId38"/>
    <p:sldId id="316" r:id="rId39"/>
    <p:sldId id="282" r:id="rId40"/>
    <p:sldId id="312" r:id="rId42"/>
    <p:sldId id="317" r:id="rId43"/>
    <p:sldId id="283" r:id="rId44"/>
    <p:sldId id="285" r:id="rId45"/>
    <p:sldId id="286" r:id="rId46"/>
    <p:sldId id="318" r:id="rId47"/>
    <p:sldId id="294" r:id="rId48"/>
    <p:sldId id="295" r:id="rId49"/>
    <p:sldId id="296" r:id="rId50"/>
    <p:sldId id="306" r:id="rId51"/>
    <p:sldId id="304" r:id="rId52"/>
    <p:sldId id="335" r:id="rId53"/>
    <p:sldId id="302" r:id="rId54"/>
    <p:sldId id="297" r:id="rId55"/>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PS_1679281038" initials="W" lastIdx="0" clrIdx="0"/>
  <p:cmAuthor id="2" name="123" initials="1" lastIdx="0" clrIdx="1"/>
  <p:cmAuthor id="3" name="作者" initials="A" lastIdx="0" clrIdx="2"/>
  <p:cmAuthor id="4" name="WPS" initials="W"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commentAuthors" Target="commentAuthors.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notesMaster" Target="notesMasters/notesMaster1.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image" Target="../media/image1.png"/><Relationship Id="rId13" Type="http://schemas.openxmlformats.org/officeDocument/2006/relationships/tags" Target="../tags/tag18.xml"/><Relationship Id="rId12" Type="http://schemas.openxmlformats.org/officeDocument/2006/relationships/tags" Target="../tags/tag17.xml"/><Relationship Id="rId11" Type="http://schemas.openxmlformats.org/officeDocument/2006/relationships/tags" Target="../tags/tag16.xml"/><Relationship Id="rId10" Type="http://schemas.openxmlformats.org/officeDocument/2006/relationships/tags" Target="../tags/tag1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2" Type="http://schemas.openxmlformats.org/officeDocument/2006/relationships/tags" Target="../tags/tag48.xml"/><Relationship Id="rId21" Type="http://schemas.openxmlformats.org/officeDocument/2006/relationships/tags" Target="../tags/tag47.xml"/><Relationship Id="rId20" Type="http://schemas.openxmlformats.org/officeDocument/2006/relationships/tags" Target="../tags/tag46.xml"/><Relationship Id="rId2" Type="http://schemas.openxmlformats.org/officeDocument/2006/relationships/image" Target="../media/image1.png"/><Relationship Id="rId19" Type="http://schemas.openxmlformats.org/officeDocument/2006/relationships/tags" Target="../tags/tag45.xml"/><Relationship Id="rId18" Type="http://schemas.openxmlformats.org/officeDocument/2006/relationships/tags" Target="../tags/tag44.xml"/><Relationship Id="rId17" Type="http://schemas.openxmlformats.org/officeDocument/2006/relationships/tags" Target="../tags/tag43.xml"/><Relationship Id="rId16" Type="http://schemas.openxmlformats.org/officeDocument/2006/relationships/tags" Target="../tags/tag42.xml"/><Relationship Id="rId15" Type="http://schemas.openxmlformats.org/officeDocument/2006/relationships/tags" Target="../tags/tag41.xml"/><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image" Target="../media/image1.png"/><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72.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image" Target="../media/image1.png"/><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tags" Target="../tags/tag74.xml"/><Relationship Id="rId10" Type="http://schemas.openxmlformats.org/officeDocument/2006/relationships/tags" Target="../tags/tag7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image" Target="../media/image1.png"/><Relationship Id="rId15" Type="http://schemas.openxmlformats.org/officeDocument/2006/relationships/tags" Target="../tags/tag92.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image" Target="../media/image1.png"/><Relationship Id="rId13" Type="http://schemas.openxmlformats.org/officeDocument/2006/relationships/tags" Target="../tags/tag103.xml"/><Relationship Id="rId12" Type="http://schemas.openxmlformats.org/officeDocument/2006/relationships/tags" Target="../tags/tag102.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tags" Target="../tags/tag109.xml"/><Relationship Id="rId7" Type="http://schemas.openxmlformats.org/officeDocument/2006/relationships/tags" Target="../tags/tag108.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tags" Target="../tags/tag104.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image" Target="../media/image1.png"/><Relationship Id="rId10" Type="http://schemas.openxmlformats.org/officeDocument/2006/relationships/tags" Target="../tags/tag11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image" Target="../media/image1.png"/><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image" Target="../media/image1.png"/><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image" Target="../media/image1.png"/><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60.xml"/><Relationship Id="rId8" Type="http://schemas.openxmlformats.org/officeDocument/2006/relationships/tags" Target="../tags/tag159.xml"/><Relationship Id="rId7" Type="http://schemas.openxmlformats.org/officeDocument/2006/relationships/tags" Target="../tags/tag158.xml"/><Relationship Id="rId6" Type="http://schemas.openxmlformats.org/officeDocument/2006/relationships/tags" Target="../tags/tag157.xml"/><Relationship Id="rId5" Type="http://schemas.openxmlformats.org/officeDocument/2006/relationships/tags" Target="../tags/tag156.xml"/><Relationship Id="rId4" Type="http://schemas.openxmlformats.org/officeDocument/2006/relationships/tags" Target="../tags/tag155.xml"/><Relationship Id="rId3" Type="http://schemas.openxmlformats.org/officeDocument/2006/relationships/tags" Target="../tags/tag154.xml"/><Relationship Id="rId2" Type="http://schemas.openxmlformats.org/officeDocument/2006/relationships/image" Target="../media/image1.png"/><Relationship Id="rId13" Type="http://schemas.openxmlformats.org/officeDocument/2006/relationships/tags" Target="../tags/tag164.xml"/><Relationship Id="rId12" Type="http://schemas.openxmlformats.org/officeDocument/2006/relationships/tags" Target="../tags/tag163.xml"/><Relationship Id="rId11" Type="http://schemas.openxmlformats.org/officeDocument/2006/relationships/tags" Target="../tags/tag162.xml"/><Relationship Id="rId10" Type="http://schemas.openxmlformats.org/officeDocument/2006/relationships/tags" Target="../tags/tag161.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 Type="http://schemas.openxmlformats.org/officeDocument/2006/relationships/image" Target="../media/image1.png"/><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85.xml"/><Relationship Id="rId8" Type="http://schemas.openxmlformats.org/officeDocument/2006/relationships/tags" Target="../tags/tag184.xml"/><Relationship Id="rId7" Type="http://schemas.openxmlformats.org/officeDocument/2006/relationships/tags" Target="../tags/tag183.xml"/><Relationship Id="rId6" Type="http://schemas.openxmlformats.org/officeDocument/2006/relationships/tags" Target="../tags/tag182.xml"/><Relationship Id="rId5" Type="http://schemas.openxmlformats.org/officeDocument/2006/relationships/tags" Target="../tags/tag181.xml"/><Relationship Id="rId4" Type="http://schemas.openxmlformats.org/officeDocument/2006/relationships/tags" Target="../tags/tag180.xml"/><Relationship Id="rId3" Type="http://schemas.openxmlformats.org/officeDocument/2006/relationships/tags" Target="../tags/tag179.xml"/><Relationship Id="rId2" Type="http://schemas.openxmlformats.org/officeDocument/2006/relationships/image" Target="../media/image1.png"/><Relationship Id="rId13" Type="http://schemas.openxmlformats.org/officeDocument/2006/relationships/tags" Target="../tags/tag189.xml"/><Relationship Id="rId12" Type="http://schemas.openxmlformats.org/officeDocument/2006/relationships/tags" Target="../tags/tag188.xml"/><Relationship Id="rId11" Type="http://schemas.openxmlformats.org/officeDocument/2006/relationships/tags" Target="../tags/tag187.xml"/><Relationship Id="rId10" Type="http://schemas.openxmlformats.org/officeDocument/2006/relationships/tags" Target="../tags/tag18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image" Target="../media/image1.png"/><Relationship Id="rId10" Type="http://schemas.openxmlformats.org/officeDocument/2006/relationships/tags" Target="../tags/tag197.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5" Type="http://schemas.openxmlformats.org/officeDocument/2006/relationships/tags" Target="../tags/tag205.xml"/><Relationship Id="rId4" Type="http://schemas.openxmlformats.org/officeDocument/2006/relationships/tags" Target="../tags/tag204.xml"/><Relationship Id="rId3" Type="http://schemas.openxmlformats.org/officeDocument/2006/relationships/tags" Target="../tags/tag203.xml"/><Relationship Id="rId2" Type="http://schemas.openxmlformats.org/officeDocument/2006/relationships/tags" Target="../tags/tag202.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0" Type="http://schemas.openxmlformats.org/officeDocument/2006/relationships/tags" Target="../tags/tag214.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tags" Target="../tags/tag215.xml"/><Relationship Id="rId10" Type="http://schemas.openxmlformats.org/officeDocument/2006/relationships/tags" Target="../tags/tag223.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1" Type="http://schemas.openxmlformats.org/officeDocument/2006/relationships/tags" Target="../tags/tag233.xml"/><Relationship Id="rId10" Type="http://schemas.openxmlformats.org/officeDocument/2006/relationships/tags" Target="../tags/tag232.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241.xml"/><Relationship Id="rId8" Type="http://schemas.openxmlformats.org/officeDocument/2006/relationships/tags" Target="../tags/tag240.xml"/><Relationship Id="rId7" Type="http://schemas.openxmlformats.org/officeDocument/2006/relationships/tags" Target="../tags/tag239.xml"/><Relationship Id="rId6" Type="http://schemas.openxmlformats.org/officeDocument/2006/relationships/tags" Target="../tags/tag238.xml"/><Relationship Id="rId5" Type="http://schemas.openxmlformats.org/officeDocument/2006/relationships/tags" Target="../tags/tag237.xml"/><Relationship Id="rId4" Type="http://schemas.openxmlformats.org/officeDocument/2006/relationships/tags" Target="../tags/tag236.xml"/><Relationship Id="rId3" Type="http://schemas.openxmlformats.org/officeDocument/2006/relationships/tags" Target="../tags/tag235.xml"/><Relationship Id="rId2" Type="http://schemas.openxmlformats.org/officeDocument/2006/relationships/tags" Target="../tags/tag234.xml"/><Relationship Id="rId13" Type="http://schemas.openxmlformats.org/officeDocument/2006/relationships/tags" Target="../tags/tag245.xml"/><Relationship Id="rId12" Type="http://schemas.openxmlformats.org/officeDocument/2006/relationships/tags" Target="../tags/tag244.xml"/><Relationship Id="rId11" Type="http://schemas.openxmlformats.org/officeDocument/2006/relationships/tags" Target="../tags/tag243.xml"/><Relationship Id="rId10" Type="http://schemas.openxmlformats.org/officeDocument/2006/relationships/tags" Target="../tags/tag242.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253.xml"/><Relationship Id="rId8" Type="http://schemas.openxmlformats.org/officeDocument/2006/relationships/tags" Target="../tags/tag252.xml"/><Relationship Id="rId7" Type="http://schemas.openxmlformats.org/officeDocument/2006/relationships/tags" Target="../tags/tag251.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 Id="rId3" Type="http://schemas.openxmlformats.org/officeDocument/2006/relationships/tags" Target="../tags/tag247.xml"/><Relationship Id="rId23" Type="http://schemas.openxmlformats.org/officeDocument/2006/relationships/tags" Target="../tags/tag267.xml"/><Relationship Id="rId22" Type="http://schemas.openxmlformats.org/officeDocument/2006/relationships/tags" Target="../tags/tag266.xml"/><Relationship Id="rId21" Type="http://schemas.openxmlformats.org/officeDocument/2006/relationships/tags" Target="../tags/tag265.xml"/><Relationship Id="rId20" Type="http://schemas.openxmlformats.org/officeDocument/2006/relationships/tags" Target="../tags/tag264.xml"/><Relationship Id="rId2" Type="http://schemas.openxmlformats.org/officeDocument/2006/relationships/tags" Target="../tags/tag246.xml"/><Relationship Id="rId19" Type="http://schemas.openxmlformats.org/officeDocument/2006/relationships/tags" Target="../tags/tag263.xml"/><Relationship Id="rId18" Type="http://schemas.openxmlformats.org/officeDocument/2006/relationships/tags" Target="../tags/tag262.xml"/><Relationship Id="rId17" Type="http://schemas.openxmlformats.org/officeDocument/2006/relationships/tags" Target="../tags/tag261.xml"/><Relationship Id="rId16" Type="http://schemas.openxmlformats.org/officeDocument/2006/relationships/tags" Target="../tags/tag260.xml"/><Relationship Id="rId15" Type="http://schemas.openxmlformats.org/officeDocument/2006/relationships/tags" Target="../tags/tag259.xml"/><Relationship Id="rId14" Type="http://schemas.openxmlformats.org/officeDocument/2006/relationships/tags" Target="../tags/tag258.xml"/><Relationship Id="rId13" Type="http://schemas.openxmlformats.org/officeDocument/2006/relationships/tags" Target="../tags/tag257.xml"/><Relationship Id="rId12" Type="http://schemas.openxmlformats.org/officeDocument/2006/relationships/tags" Target="../tags/tag256.xml"/><Relationship Id="rId11" Type="http://schemas.openxmlformats.org/officeDocument/2006/relationships/tags" Target="../tags/tag255.xml"/><Relationship Id="rId10" Type="http://schemas.openxmlformats.org/officeDocument/2006/relationships/tags" Target="../tags/tag254.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85.xml"/><Relationship Id="rId8" Type="http://schemas.openxmlformats.org/officeDocument/2006/relationships/tags" Target="../tags/tag284.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tags" Target="../tags/tag281.xml"/><Relationship Id="rId4" Type="http://schemas.openxmlformats.org/officeDocument/2006/relationships/tags" Target="../tags/tag280.xml"/><Relationship Id="rId3" Type="http://schemas.openxmlformats.org/officeDocument/2006/relationships/tags" Target="../tags/tag279.xml"/><Relationship Id="rId2" Type="http://schemas.openxmlformats.org/officeDocument/2006/relationships/tags" Target="../tags/tag278.xml"/><Relationship Id="rId14" Type="http://schemas.openxmlformats.org/officeDocument/2006/relationships/tags" Target="../tags/tag290.xml"/><Relationship Id="rId13" Type="http://schemas.openxmlformats.org/officeDocument/2006/relationships/tags" Target="../tags/tag289.xml"/><Relationship Id="rId12" Type="http://schemas.openxmlformats.org/officeDocument/2006/relationships/tags" Target="../tags/tag288.xml"/><Relationship Id="rId11" Type="http://schemas.openxmlformats.org/officeDocument/2006/relationships/tags" Target="../tags/tag287.xml"/><Relationship Id="rId10" Type="http://schemas.openxmlformats.org/officeDocument/2006/relationships/tags" Target="../tags/tag286.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98.xml"/><Relationship Id="rId8" Type="http://schemas.openxmlformats.org/officeDocument/2006/relationships/tags" Target="../tags/tag297.xml"/><Relationship Id="rId7" Type="http://schemas.openxmlformats.org/officeDocument/2006/relationships/tags" Target="../tags/tag296.xml"/><Relationship Id="rId6" Type="http://schemas.openxmlformats.org/officeDocument/2006/relationships/tags" Target="../tags/tag295.xml"/><Relationship Id="rId5" Type="http://schemas.openxmlformats.org/officeDocument/2006/relationships/tags" Target="../tags/tag294.xml"/><Relationship Id="rId4" Type="http://schemas.openxmlformats.org/officeDocument/2006/relationships/tags" Target="../tags/tag293.xml"/><Relationship Id="rId3" Type="http://schemas.openxmlformats.org/officeDocument/2006/relationships/tags" Target="../tags/tag292.xml"/><Relationship Id="rId22" Type="http://schemas.openxmlformats.org/officeDocument/2006/relationships/tags" Target="../tags/tag311.xml"/><Relationship Id="rId21" Type="http://schemas.openxmlformats.org/officeDocument/2006/relationships/tags" Target="../tags/tag310.xml"/><Relationship Id="rId20" Type="http://schemas.openxmlformats.org/officeDocument/2006/relationships/tags" Target="../tags/tag309.xml"/><Relationship Id="rId2" Type="http://schemas.openxmlformats.org/officeDocument/2006/relationships/tags" Target="../tags/tag291.xml"/><Relationship Id="rId19" Type="http://schemas.openxmlformats.org/officeDocument/2006/relationships/tags" Target="../tags/tag308.xml"/><Relationship Id="rId18" Type="http://schemas.openxmlformats.org/officeDocument/2006/relationships/tags" Target="../tags/tag307.xml"/><Relationship Id="rId17" Type="http://schemas.openxmlformats.org/officeDocument/2006/relationships/tags" Target="../tags/tag306.xml"/><Relationship Id="rId16" Type="http://schemas.openxmlformats.org/officeDocument/2006/relationships/tags" Target="../tags/tag305.xml"/><Relationship Id="rId15" Type="http://schemas.openxmlformats.org/officeDocument/2006/relationships/tags" Target="../tags/tag304.xml"/><Relationship Id="rId14" Type="http://schemas.openxmlformats.org/officeDocument/2006/relationships/tags" Target="../tags/tag303.xml"/><Relationship Id="rId13" Type="http://schemas.openxmlformats.org/officeDocument/2006/relationships/tags" Target="../tags/tag302.xml"/><Relationship Id="rId12" Type="http://schemas.openxmlformats.org/officeDocument/2006/relationships/tags" Target="../tags/tag301.xml"/><Relationship Id="rId11" Type="http://schemas.openxmlformats.org/officeDocument/2006/relationships/tags" Target="../tags/tag300.xml"/><Relationship Id="rId10" Type="http://schemas.openxmlformats.org/officeDocument/2006/relationships/tags" Target="../tags/tag299.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319.xml"/><Relationship Id="rId8" Type="http://schemas.openxmlformats.org/officeDocument/2006/relationships/tags" Target="../tags/tag318.xml"/><Relationship Id="rId7" Type="http://schemas.openxmlformats.org/officeDocument/2006/relationships/tags" Target="../tags/tag317.xml"/><Relationship Id="rId6" Type="http://schemas.openxmlformats.org/officeDocument/2006/relationships/tags" Target="../tags/tag316.xml"/><Relationship Id="rId5" Type="http://schemas.openxmlformats.org/officeDocument/2006/relationships/tags" Target="../tags/tag315.xml"/><Relationship Id="rId4" Type="http://schemas.openxmlformats.org/officeDocument/2006/relationships/tags" Target="../tags/tag314.xml"/><Relationship Id="rId3" Type="http://schemas.openxmlformats.org/officeDocument/2006/relationships/tags" Target="../tags/tag313.xml"/><Relationship Id="rId2" Type="http://schemas.openxmlformats.org/officeDocument/2006/relationships/tags" Target="../tags/tag312.xml"/><Relationship Id="rId16" Type="http://schemas.openxmlformats.org/officeDocument/2006/relationships/tags" Target="../tags/tag326.xml"/><Relationship Id="rId15" Type="http://schemas.openxmlformats.org/officeDocument/2006/relationships/tags" Target="../tags/tag325.xml"/><Relationship Id="rId14" Type="http://schemas.openxmlformats.org/officeDocument/2006/relationships/tags" Target="../tags/tag324.xml"/><Relationship Id="rId13" Type="http://schemas.openxmlformats.org/officeDocument/2006/relationships/tags" Target="../tags/tag323.xml"/><Relationship Id="rId12" Type="http://schemas.openxmlformats.org/officeDocument/2006/relationships/tags" Target="../tags/tag322.xml"/><Relationship Id="rId11" Type="http://schemas.openxmlformats.org/officeDocument/2006/relationships/tags" Target="../tags/tag321.xml"/><Relationship Id="rId10" Type="http://schemas.openxmlformats.org/officeDocument/2006/relationships/tags" Target="../tags/tag320.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tags" Target="../tags/tag327.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tags" Target="../tags/tag346.xml"/><Relationship Id="rId13" Type="http://schemas.openxmlformats.org/officeDocument/2006/relationships/tags" Target="../tags/tag357.xml"/><Relationship Id="rId12" Type="http://schemas.openxmlformats.org/officeDocument/2006/relationships/tags" Target="../tags/tag356.xml"/><Relationship Id="rId11" Type="http://schemas.openxmlformats.org/officeDocument/2006/relationships/tags" Target="../tags/tag355.xml"/><Relationship Id="rId10" Type="http://schemas.openxmlformats.org/officeDocument/2006/relationships/tags" Target="../tags/tag354.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65.xml"/><Relationship Id="rId8" Type="http://schemas.openxmlformats.org/officeDocument/2006/relationships/tags" Target="../tags/tag364.xml"/><Relationship Id="rId7" Type="http://schemas.openxmlformats.org/officeDocument/2006/relationships/tags" Target="../tags/tag363.xml"/><Relationship Id="rId6" Type="http://schemas.openxmlformats.org/officeDocument/2006/relationships/tags" Target="../tags/tag362.xml"/><Relationship Id="rId5" Type="http://schemas.openxmlformats.org/officeDocument/2006/relationships/tags" Target="../tags/tag361.xml"/><Relationship Id="rId4" Type="http://schemas.openxmlformats.org/officeDocument/2006/relationships/tags" Target="../tags/tag360.xml"/><Relationship Id="rId3" Type="http://schemas.openxmlformats.org/officeDocument/2006/relationships/tags" Target="../tags/tag359.xml"/><Relationship Id="rId2" Type="http://schemas.openxmlformats.org/officeDocument/2006/relationships/tags" Target="../tags/tag358.xml"/><Relationship Id="rId16" Type="http://schemas.openxmlformats.org/officeDocument/2006/relationships/tags" Target="../tags/tag372.xml"/><Relationship Id="rId15" Type="http://schemas.openxmlformats.org/officeDocument/2006/relationships/tags" Target="../tags/tag371.xml"/><Relationship Id="rId14" Type="http://schemas.openxmlformats.org/officeDocument/2006/relationships/tags" Target="../tags/tag370.xml"/><Relationship Id="rId13" Type="http://schemas.openxmlformats.org/officeDocument/2006/relationships/tags" Target="../tags/tag369.xml"/><Relationship Id="rId12" Type="http://schemas.openxmlformats.org/officeDocument/2006/relationships/tags" Target="../tags/tag368.xml"/><Relationship Id="rId11" Type="http://schemas.openxmlformats.org/officeDocument/2006/relationships/tags" Target="../tags/tag367.xml"/><Relationship Id="rId10" Type="http://schemas.openxmlformats.org/officeDocument/2006/relationships/tags" Target="../tags/tag366.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384.xml"/><Relationship Id="rId7" Type="http://schemas.openxmlformats.org/officeDocument/2006/relationships/tags" Target="../tags/tag383.xml"/><Relationship Id="rId6" Type="http://schemas.openxmlformats.org/officeDocument/2006/relationships/tags" Target="../tags/tag382.xml"/><Relationship Id="rId5" Type="http://schemas.openxmlformats.org/officeDocument/2006/relationships/tags" Target="../tags/tag381.xml"/><Relationship Id="rId4" Type="http://schemas.openxmlformats.org/officeDocument/2006/relationships/tags" Target="../tags/tag380.xml"/><Relationship Id="rId3" Type="http://schemas.openxmlformats.org/officeDocument/2006/relationships/tags" Target="../tags/tag379.xml"/><Relationship Id="rId2" Type="http://schemas.openxmlformats.org/officeDocument/2006/relationships/tags" Target="../tags/tag378.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92.xml"/><Relationship Id="rId8" Type="http://schemas.openxmlformats.org/officeDocument/2006/relationships/tags" Target="../tags/tag391.xml"/><Relationship Id="rId7" Type="http://schemas.openxmlformats.org/officeDocument/2006/relationships/tags" Target="../tags/tag390.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 Id="rId3" Type="http://schemas.openxmlformats.org/officeDocument/2006/relationships/tags" Target="../tags/tag386.xml"/><Relationship Id="rId2" Type="http://schemas.openxmlformats.org/officeDocument/2006/relationships/tags" Target="../tags/tag385.xml"/><Relationship Id="rId13" Type="http://schemas.openxmlformats.org/officeDocument/2006/relationships/tags" Target="../tags/tag396.xml"/><Relationship Id="rId12" Type="http://schemas.openxmlformats.org/officeDocument/2006/relationships/tags" Target="../tags/tag395.xml"/><Relationship Id="rId11" Type="http://schemas.openxmlformats.org/officeDocument/2006/relationships/tags" Target="../tags/tag394.xml"/><Relationship Id="rId10" Type="http://schemas.openxmlformats.org/officeDocument/2006/relationships/tags" Target="../tags/tag393.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404.xml"/><Relationship Id="rId8" Type="http://schemas.openxmlformats.org/officeDocument/2006/relationships/tags" Target="../tags/tag403.xml"/><Relationship Id="rId7" Type="http://schemas.openxmlformats.org/officeDocument/2006/relationships/tags" Target="../tags/tag402.xml"/><Relationship Id="rId6" Type="http://schemas.openxmlformats.org/officeDocument/2006/relationships/tags" Target="../tags/tag401.xml"/><Relationship Id="rId5" Type="http://schemas.openxmlformats.org/officeDocument/2006/relationships/tags" Target="../tags/tag400.xml"/><Relationship Id="rId4" Type="http://schemas.openxmlformats.org/officeDocument/2006/relationships/tags" Target="../tags/tag399.xml"/><Relationship Id="rId3" Type="http://schemas.openxmlformats.org/officeDocument/2006/relationships/tags" Target="../tags/tag398.xml"/><Relationship Id="rId2" Type="http://schemas.openxmlformats.org/officeDocument/2006/relationships/tags" Target="../tags/tag397.xml"/><Relationship Id="rId11" Type="http://schemas.openxmlformats.org/officeDocument/2006/relationships/tags" Target="../tags/tag406.xml"/><Relationship Id="rId10" Type="http://schemas.openxmlformats.org/officeDocument/2006/relationships/tags" Target="../tags/tag405.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413.xml"/><Relationship Id="rId7" Type="http://schemas.openxmlformats.org/officeDocument/2006/relationships/tags" Target="../tags/tag412.xml"/><Relationship Id="rId6" Type="http://schemas.openxmlformats.org/officeDocument/2006/relationships/tags" Target="../tags/tag411.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421.xml"/><Relationship Id="rId8" Type="http://schemas.openxmlformats.org/officeDocument/2006/relationships/tags" Target="../tags/tag420.xml"/><Relationship Id="rId7" Type="http://schemas.openxmlformats.org/officeDocument/2006/relationships/tags" Target="../tags/tag419.xml"/><Relationship Id="rId6" Type="http://schemas.openxmlformats.org/officeDocument/2006/relationships/tags" Target="../tags/tag418.xml"/><Relationship Id="rId5" Type="http://schemas.openxmlformats.org/officeDocument/2006/relationships/tags" Target="../tags/tag417.xml"/><Relationship Id="rId4" Type="http://schemas.openxmlformats.org/officeDocument/2006/relationships/tags" Target="../tags/tag416.xml"/><Relationship Id="rId3" Type="http://schemas.openxmlformats.org/officeDocument/2006/relationships/tags" Target="../tags/tag415.xml"/><Relationship Id="rId2" Type="http://schemas.openxmlformats.org/officeDocument/2006/relationships/tags" Target="../tags/tag414.xml"/><Relationship Id="rId13" Type="http://schemas.openxmlformats.org/officeDocument/2006/relationships/tags" Target="../tags/tag425.xml"/><Relationship Id="rId12" Type="http://schemas.openxmlformats.org/officeDocument/2006/relationships/tags" Target="../tags/tag424.xml"/><Relationship Id="rId11" Type="http://schemas.openxmlformats.org/officeDocument/2006/relationships/tags" Target="../tags/tag423.xml"/><Relationship Id="rId10" Type="http://schemas.openxmlformats.org/officeDocument/2006/relationships/tags" Target="../tags/tag422.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6" Type="http://schemas.openxmlformats.org/officeDocument/2006/relationships/tags" Target="../tags/tag436.xml"/><Relationship Id="rId5" Type="http://schemas.openxmlformats.org/officeDocument/2006/relationships/tags" Target="../tags/tag435.xml"/><Relationship Id="rId4" Type="http://schemas.openxmlformats.org/officeDocument/2006/relationships/tags" Target="../tags/tag434.xml"/><Relationship Id="rId3" Type="http://schemas.openxmlformats.org/officeDocument/2006/relationships/tags" Target="../tags/tag433.xml"/><Relationship Id="rId2" Type="http://schemas.openxmlformats.org/officeDocument/2006/relationships/tags" Target="../tags/tag432.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5" Type="http://schemas.openxmlformats.org/officeDocument/2006/relationships/tags" Target="../tags/tag440.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tags" Target="../tags/tag444.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453.xml"/><Relationship Id="rId7" Type="http://schemas.openxmlformats.org/officeDocument/2006/relationships/tags" Target="../tags/tag452.xml"/><Relationship Id="rId6" Type="http://schemas.openxmlformats.org/officeDocument/2006/relationships/tags" Target="../tags/tag451.xml"/><Relationship Id="rId5" Type="http://schemas.openxmlformats.org/officeDocument/2006/relationships/tags" Target="../tags/tag450.xml"/><Relationship Id="rId4" Type="http://schemas.openxmlformats.org/officeDocument/2006/relationships/tags" Target="../tags/tag449.xml"/><Relationship Id="rId3" Type="http://schemas.openxmlformats.org/officeDocument/2006/relationships/tags" Target="../tags/tag448.xml"/><Relationship Id="rId2" Type="http://schemas.openxmlformats.org/officeDocument/2006/relationships/tags" Target="../tags/tag447.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4" Type="http://schemas.openxmlformats.org/officeDocument/2006/relationships/tags" Target="../tags/tag456.xml"/><Relationship Id="rId3" Type="http://schemas.openxmlformats.org/officeDocument/2006/relationships/tags" Target="../tags/tag455.xml"/><Relationship Id="rId2" Type="http://schemas.openxmlformats.org/officeDocument/2006/relationships/tags" Target="../tags/tag454.xml"/><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7" Type="http://schemas.openxmlformats.org/officeDocument/2006/relationships/tags" Target="../tags/tag464.xml"/><Relationship Id="rId6" Type="http://schemas.openxmlformats.org/officeDocument/2006/relationships/tags" Target="../tags/tag463.xml"/><Relationship Id="rId5" Type="http://schemas.openxmlformats.org/officeDocument/2006/relationships/tags" Target="../tags/tag462.xml"/><Relationship Id="rId4" Type="http://schemas.openxmlformats.org/officeDocument/2006/relationships/tags" Target="../tags/tag461.xml"/><Relationship Id="rId3" Type="http://schemas.openxmlformats.org/officeDocument/2006/relationships/tags" Target="../tags/tag460.xml"/><Relationship Id="rId2" Type="http://schemas.openxmlformats.org/officeDocument/2006/relationships/tags" Target="../tags/tag459.xml"/><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6" Type="http://schemas.openxmlformats.org/officeDocument/2006/relationships/tags" Target="../tags/tag469.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tags" Target="../tags/tag474.xml"/><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483.xml"/><Relationship Id="rId7" Type="http://schemas.openxmlformats.org/officeDocument/2006/relationships/tags" Target="../tags/tag482.xml"/><Relationship Id="rId6" Type="http://schemas.openxmlformats.org/officeDocument/2006/relationships/tags" Target="../tags/tag481.xml"/><Relationship Id="rId5" Type="http://schemas.openxmlformats.org/officeDocument/2006/relationships/tags" Target="../tags/tag480.xml"/><Relationship Id="rId4" Type="http://schemas.openxmlformats.org/officeDocument/2006/relationships/tags" Target="../tags/tag479.xml"/><Relationship Id="rId3" Type="http://schemas.openxmlformats.org/officeDocument/2006/relationships/tags" Target="../tags/tag478.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image" Target="../media/image1.png"/><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9" Type="http://schemas.openxmlformats.org/officeDocument/2006/relationships/tags" Target="../tags/tag499.xml"/><Relationship Id="rId8" Type="http://schemas.openxmlformats.org/officeDocument/2006/relationships/tags" Target="../tags/tag498.xml"/><Relationship Id="rId7" Type="http://schemas.openxmlformats.org/officeDocument/2006/relationships/tags" Target="../tags/tag497.xml"/><Relationship Id="rId6" Type="http://schemas.openxmlformats.org/officeDocument/2006/relationships/tags" Target="../tags/tag496.xml"/><Relationship Id="rId5" Type="http://schemas.openxmlformats.org/officeDocument/2006/relationships/tags" Target="../tags/tag495.xml"/><Relationship Id="rId4" Type="http://schemas.openxmlformats.org/officeDocument/2006/relationships/tags" Target="../tags/tag494.xml"/><Relationship Id="rId3" Type="http://schemas.openxmlformats.org/officeDocument/2006/relationships/tags" Target="../tags/tag493.xml"/><Relationship Id="rId2" Type="http://schemas.openxmlformats.org/officeDocument/2006/relationships/image" Target="../media/image1.png"/><Relationship Id="rId14" Type="http://schemas.openxmlformats.org/officeDocument/2006/relationships/tags" Target="../tags/tag504.xml"/><Relationship Id="rId13" Type="http://schemas.openxmlformats.org/officeDocument/2006/relationships/tags" Target="../tags/tag503.xml"/><Relationship Id="rId12" Type="http://schemas.openxmlformats.org/officeDocument/2006/relationships/tags" Target="../tags/tag502.xml"/><Relationship Id="rId11" Type="http://schemas.openxmlformats.org/officeDocument/2006/relationships/tags" Target="../tags/tag501.xml"/><Relationship Id="rId10" Type="http://schemas.openxmlformats.org/officeDocument/2006/relationships/tags" Target="../tags/tag500.xml"/><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image" Target="../media/image1.png"/><Relationship Id="rId16" Type="http://schemas.openxmlformats.org/officeDocument/2006/relationships/tags" Target="../tags/tag518.xml"/><Relationship Id="rId15" Type="http://schemas.openxmlformats.org/officeDocument/2006/relationships/tags" Target="../tags/tag517.xml"/><Relationship Id="rId14" Type="http://schemas.openxmlformats.org/officeDocument/2006/relationships/tags" Target="../tags/tag516.xml"/><Relationship Id="rId13" Type="http://schemas.openxmlformats.org/officeDocument/2006/relationships/tags" Target="../tags/tag515.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524.xml"/><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9" Type="http://schemas.openxmlformats.org/officeDocument/2006/relationships/tags" Target="../tags/tag531.xml"/><Relationship Id="rId8" Type="http://schemas.openxmlformats.org/officeDocument/2006/relationships/tags" Target="../tags/tag530.xml"/><Relationship Id="rId7" Type="http://schemas.openxmlformats.org/officeDocument/2006/relationships/tags" Target="../tags/tag529.xml"/><Relationship Id="rId6" Type="http://schemas.openxmlformats.org/officeDocument/2006/relationships/tags" Target="../tags/tag528.xml"/><Relationship Id="rId5" Type="http://schemas.openxmlformats.org/officeDocument/2006/relationships/tags" Target="../tags/tag527.xml"/><Relationship Id="rId4" Type="http://schemas.openxmlformats.org/officeDocument/2006/relationships/tags" Target="../tags/tag526.xml"/><Relationship Id="rId3" Type="http://schemas.openxmlformats.org/officeDocument/2006/relationships/tags" Target="../tags/tag525.xml"/><Relationship Id="rId2" Type="http://schemas.openxmlformats.org/officeDocument/2006/relationships/image" Target="../media/image1.png"/><Relationship Id="rId11" Type="http://schemas.openxmlformats.org/officeDocument/2006/relationships/tags" Target="../tags/tag533.xml"/><Relationship Id="rId10" Type="http://schemas.openxmlformats.org/officeDocument/2006/relationships/tags" Target="../tags/tag532.xml"/><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9" Type="http://schemas.openxmlformats.org/officeDocument/2006/relationships/tags" Target="../tags/tag540.xml"/><Relationship Id="rId8" Type="http://schemas.openxmlformats.org/officeDocument/2006/relationships/tags" Target="../tags/tag539.xml"/><Relationship Id="rId7" Type="http://schemas.openxmlformats.org/officeDocument/2006/relationships/tags" Target="../tags/tag538.xml"/><Relationship Id="rId6" Type="http://schemas.openxmlformats.org/officeDocument/2006/relationships/tags" Target="../tags/tag537.xml"/><Relationship Id="rId5" Type="http://schemas.openxmlformats.org/officeDocument/2006/relationships/tags" Target="../tags/tag536.xml"/><Relationship Id="rId4" Type="http://schemas.openxmlformats.org/officeDocument/2006/relationships/tags" Target="../tags/tag535.xml"/><Relationship Id="rId3" Type="http://schemas.openxmlformats.org/officeDocument/2006/relationships/tags" Target="../tags/tag534.xml"/><Relationship Id="rId2" Type="http://schemas.openxmlformats.org/officeDocument/2006/relationships/image" Target="../media/image1.png"/><Relationship Id="rId14" Type="http://schemas.openxmlformats.org/officeDocument/2006/relationships/tags" Target="../tags/tag545.xml"/><Relationship Id="rId13" Type="http://schemas.openxmlformats.org/officeDocument/2006/relationships/tags" Target="../tags/tag544.xml"/><Relationship Id="rId12" Type="http://schemas.openxmlformats.org/officeDocument/2006/relationships/tags" Target="../tags/tag543.xml"/><Relationship Id="rId11" Type="http://schemas.openxmlformats.org/officeDocument/2006/relationships/tags" Target="../tags/tag542.xml"/><Relationship Id="rId10" Type="http://schemas.openxmlformats.org/officeDocument/2006/relationships/tags" Target="../tags/tag541.xml"/><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9" Type="http://schemas.openxmlformats.org/officeDocument/2006/relationships/tags" Target="../tags/tag552.xml"/><Relationship Id="rId8" Type="http://schemas.openxmlformats.org/officeDocument/2006/relationships/tags" Target="../tags/tag551.xml"/><Relationship Id="rId7" Type="http://schemas.openxmlformats.org/officeDocument/2006/relationships/tags" Target="../tags/tag550.xml"/><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 Type="http://schemas.openxmlformats.org/officeDocument/2006/relationships/image" Target="../media/image1.png"/><Relationship Id="rId17" Type="http://schemas.openxmlformats.org/officeDocument/2006/relationships/tags" Target="../tags/tag560.xml"/><Relationship Id="rId16" Type="http://schemas.openxmlformats.org/officeDocument/2006/relationships/tags" Target="../tags/tag559.xml"/><Relationship Id="rId15" Type="http://schemas.openxmlformats.org/officeDocument/2006/relationships/tags" Target="../tags/tag558.xml"/><Relationship Id="rId14" Type="http://schemas.openxmlformats.org/officeDocument/2006/relationships/tags" Target="../tags/tag557.xml"/><Relationship Id="rId13" Type="http://schemas.openxmlformats.org/officeDocument/2006/relationships/tags" Target="../tags/tag556.xml"/><Relationship Id="rId12" Type="http://schemas.openxmlformats.org/officeDocument/2006/relationships/tags" Target="../tags/tag555.xml"/><Relationship Id="rId11" Type="http://schemas.openxmlformats.org/officeDocument/2006/relationships/tags" Target="../tags/tag554.xml"/><Relationship Id="rId10" Type="http://schemas.openxmlformats.org/officeDocument/2006/relationships/tags" Target="../tags/tag553.xml"/><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9" Type="http://schemas.openxmlformats.org/officeDocument/2006/relationships/tags" Target="../tags/tag567.xml"/><Relationship Id="rId8" Type="http://schemas.openxmlformats.org/officeDocument/2006/relationships/tags" Target="../tags/tag566.xml"/><Relationship Id="rId7" Type="http://schemas.openxmlformats.org/officeDocument/2006/relationships/tags" Target="../tags/tag565.xml"/><Relationship Id="rId6" Type="http://schemas.openxmlformats.org/officeDocument/2006/relationships/tags" Target="../tags/tag564.xml"/><Relationship Id="rId5" Type="http://schemas.openxmlformats.org/officeDocument/2006/relationships/tags" Target="../tags/tag563.xml"/><Relationship Id="rId4" Type="http://schemas.openxmlformats.org/officeDocument/2006/relationships/tags" Target="../tags/tag562.xml"/><Relationship Id="rId3" Type="http://schemas.openxmlformats.org/officeDocument/2006/relationships/tags" Target="../tags/tag561.xml"/><Relationship Id="rId20" Type="http://schemas.openxmlformats.org/officeDocument/2006/relationships/tags" Target="../tags/tag578.xml"/><Relationship Id="rId2" Type="http://schemas.openxmlformats.org/officeDocument/2006/relationships/image" Target="../media/image1.png"/><Relationship Id="rId19" Type="http://schemas.openxmlformats.org/officeDocument/2006/relationships/tags" Target="../tags/tag577.xml"/><Relationship Id="rId18" Type="http://schemas.openxmlformats.org/officeDocument/2006/relationships/tags" Target="../tags/tag576.xml"/><Relationship Id="rId17" Type="http://schemas.openxmlformats.org/officeDocument/2006/relationships/tags" Target="../tags/tag575.xml"/><Relationship Id="rId16" Type="http://schemas.openxmlformats.org/officeDocument/2006/relationships/tags" Target="../tags/tag574.xml"/><Relationship Id="rId15" Type="http://schemas.openxmlformats.org/officeDocument/2006/relationships/tags" Target="../tags/tag573.xml"/><Relationship Id="rId14" Type="http://schemas.openxmlformats.org/officeDocument/2006/relationships/tags" Target="../tags/tag572.xml"/><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tags" Target="../tags/tag568.xm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9" Type="http://schemas.openxmlformats.org/officeDocument/2006/relationships/tags" Target="../tags/tag585.xml"/><Relationship Id="rId8" Type="http://schemas.openxmlformats.org/officeDocument/2006/relationships/tags" Target="../tags/tag584.xml"/><Relationship Id="rId7" Type="http://schemas.openxmlformats.org/officeDocument/2006/relationships/tags" Target="../tags/tag583.xml"/><Relationship Id="rId6" Type="http://schemas.openxmlformats.org/officeDocument/2006/relationships/tags" Target="../tags/tag582.xml"/><Relationship Id="rId5" Type="http://schemas.openxmlformats.org/officeDocument/2006/relationships/tags" Target="../tags/tag581.xml"/><Relationship Id="rId4" Type="http://schemas.openxmlformats.org/officeDocument/2006/relationships/tags" Target="../tags/tag580.xml"/><Relationship Id="rId3" Type="http://schemas.openxmlformats.org/officeDocument/2006/relationships/tags" Target="../tags/tag579.xml"/><Relationship Id="rId23" Type="http://schemas.openxmlformats.org/officeDocument/2006/relationships/tags" Target="../tags/tag599.xml"/><Relationship Id="rId22" Type="http://schemas.openxmlformats.org/officeDocument/2006/relationships/tags" Target="../tags/tag598.xml"/><Relationship Id="rId21" Type="http://schemas.openxmlformats.org/officeDocument/2006/relationships/tags" Target="../tags/tag597.xml"/><Relationship Id="rId20" Type="http://schemas.openxmlformats.org/officeDocument/2006/relationships/tags" Target="../tags/tag596.xml"/><Relationship Id="rId2" Type="http://schemas.openxmlformats.org/officeDocument/2006/relationships/image" Target="../media/image1.png"/><Relationship Id="rId19" Type="http://schemas.openxmlformats.org/officeDocument/2006/relationships/tags" Target="../tags/tag595.xml"/><Relationship Id="rId18" Type="http://schemas.openxmlformats.org/officeDocument/2006/relationships/tags" Target="../tags/tag594.xml"/><Relationship Id="rId17" Type="http://schemas.openxmlformats.org/officeDocument/2006/relationships/tags" Target="../tags/tag593.xml"/><Relationship Id="rId16" Type="http://schemas.openxmlformats.org/officeDocument/2006/relationships/tags" Target="../tags/tag592.xml"/><Relationship Id="rId15" Type="http://schemas.openxmlformats.org/officeDocument/2006/relationships/tags" Target="../tags/tag591.xml"/><Relationship Id="rId14" Type="http://schemas.openxmlformats.org/officeDocument/2006/relationships/tags" Target="../tags/tag590.xml"/><Relationship Id="rId13" Type="http://schemas.openxmlformats.org/officeDocument/2006/relationships/tags" Target="../tags/tag589.xml"/><Relationship Id="rId12" Type="http://schemas.openxmlformats.org/officeDocument/2006/relationships/tags" Target="../tags/tag588.xml"/><Relationship Id="rId11" Type="http://schemas.openxmlformats.org/officeDocument/2006/relationships/tags" Target="../tags/tag587.xml"/><Relationship Id="rId10" Type="http://schemas.openxmlformats.org/officeDocument/2006/relationships/tags" Target="../tags/tag586.xm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9" Type="http://schemas.openxmlformats.org/officeDocument/2006/relationships/tags" Target="../tags/tag607.xml"/><Relationship Id="rId8" Type="http://schemas.openxmlformats.org/officeDocument/2006/relationships/tags" Target="../tags/tag606.xml"/><Relationship Id="rId7" Type="http://schemas.openxmlformats.org/officeDocument/2006/relationships/tags" Target="../tags/tag605.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tags" Target="../tags/tag600.xml"/><Relationship Id="rId10" Type="http://schemas.openxmlformats.org/officeDocument/2006/relationships/tags" Target="../tags/tag608.xm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7" Type="http://schemas.openxmlformats.org/officeDocument/2006/relationships/tags" Target="../tags/tag614.xml"/><Relationship Id="rId6" Type="http://schemas.openxmlformats.org/officeDocument/2006/relationships/tags" Target="../tags/tag613.xml"/><Relationship Id="rId5" Type="http://schemas.openxmlformats.org/officeDocument/2006/relationships/tags" Target="../tags/tag612.xml"/><Relationship Id="rId4" Type="http://schemas.openxmlformats.org/officeDocument/2006/relationships/tags" Target="../tags/tag611.xml"/><Relationship Id="rId3" Type="http://schemas.openxmlformats.org/officeDocument/2006/relationships/tags" Target="../tags/tag610.xml"/><Relationship Id="rId2" Type="http://schemas.openxmlformats.org/officeDocument/2006/relationships/tags" Target="../tags/tag609.xml"/><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9" Type="http://schemas.openxmlformats.org/officeDocument/2006/relationships/tags" Target="../tags/tag622.xml"/><Relationship Id="rId8" Type="http://schemas.openxmlformats.org/officeDocument/2006/relationships/tags" Target="../tags/tag621.xml"/><Relationship Id="rId7" Type="http://schemas.openxmlformats.org/officeDocument/2006/relationships/tags" Target="../tags/tag620.xml"/><Relationship Id="rId6" Type="http://schemas.openxmlformats.org/officeDocument/2006/relationships/tags" Target="../tags/tag619.xml"/><Relationship Id="rId5" Type="http://schemas.openxmlformats.org/officeDocument/2006/relationships/tags" Target="../tags/tag618.xml"/><Relationship Id="rId4" Type="http://schemas.openxmlformats.org/officeDocument/2006/relationships/tags" Target="../tags/tag617.xml"/><Relationship Id="rId3" Type="http://schemas.openxmlformats.org/officeDocument/2006/relationships/tags" Target="../tags/tag616.xml"/><Relationship Id="rId2" Type="http://schemas.openxmlformats.org/officeDocument/2006/relationships/tags" Target="../tags/tag615.xml"/><Relationship Id="rId15" Type="http://schemas.openxmlformats.org/officeDocument/2006/relationships/tags" Target="../tags/tag628.xml"/><Relationship Id="rId14" Type="http://schemas.openxmlformats.org/officeDocument/2006/relationships/tags" Target="../tags/tag627.xml"/><Relationship Id="rId13" Type="http://schemas.openxmlformats.org/officeDocument/2006/relationships/tags" Target="../tags/tag626.xml"/><Relationship Id="rId12" Type="http://schemas.openxmlformats.org/officeDocument/2006/relationships/tags" Target="../tags/tag625.xml"/><Relationship Id="rId11" Type="http://schemas.openxmlformats.org/officeDocument/2006/relationships/tags" Target="../tags/tag624.xml"/><Relationship Id="rId10" Type="http://schemas.openxmlformats.org/officeDocument/2006/relationships/tags" Target="../tags/tag623.xm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正文页-30_70">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内容占位符 27"/>
          <p:cNvSpPr>
            <a:spLocks noGrp="1"/>
          </p:cNvSpPr>
          <p:nvPr>
            <p:ph idx="16388" hasCustomPrompt="1"/>
            <p:custDataLst>
              <p:tags r:id="rId5"/>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装饰  8"/>
          <p:cNvSpPr>
            <a:spLocks noGrp="1"/>
          </p:cNvSpPr>
          <p:nvPr>
            <p:ph type="body" idx="16389" hasCustomPrompt="1"/>
            <p:custDataLst>
              <p:tags r:id="rId6"/>
            </p:custDataLst>
          </p:nvPr>
        </p:nvSpPr>
        <p:spPr>
          <a:xfrm>
            <a:off x="6705600" y="3810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文本占位符 29"/>
          <p:cNvSpPr>
            <a:spLocks noGrp="1"/>
          </p:cNvSpPr>
          <p:nvPr>
            <p:ph type="body" idx="16386" hasCustomPrompt="1"/>
            <p:custDataLst>
              <p:tags r:id="rId7"/>
            </p:custDataLst>
          </p:nvPr>
        </p:nvSpPr>
        <p:spPr>
          <a:xfrm>
            <a:off x="6858000" y="3810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装饰  0"/>
          <p:cNvSpPr>
            <a:spLocks noGrp="1"/>
          </p:cNvSpPr>
          <p:nvPr>
            <p:ph type="body" idx="16390" hasCustomPrompt="1"/>
            <p:custDataLst>
              <p:tags r:id="rId8"/>
            </p:custDataLst>
          </p:nvPr>
        </p:nvSpPr>
        <p:spPr>
          <a:xfrm>
            <a:off x="6705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文本占位符 31"/>
          <p:cNvSpPr>
            <a:spLocks noGrp="1"/>
          </p:cNvSpPr>
          <p:nvPr>
            <p:ph type="body" idx="16387" hasCustomPrompt="1"/>
            <p:custDataLst>
              <p:tags r:id="rId9"/>
            </p:custDataLst>
          </p:nvPr>
        </p:nvSpPr>
        <p:spPr>
          <a:xfrm>
            <a:off x="6858000" y="5334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38_15">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89" hasCustomPrompt="1"/>
            <p:custDataLst>
              <p:tags r:id="rId5"/>
            </p:custDataLst>
          </p:nvPr>
        </p:nvSpPr>
        <p:spPr>
          <a:xfrm>
            <a:off x="6096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390" hasCustomPrompt="1"/>
            <p:custDataLst>
              <p:tags r:id="rId6"/>
            </p:custDataLst>
          </p:nvPr>
        </p:nvSpPr>
        <p:spPr>
          <a:xfrm>
            <a:off x="6096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86" hasCustomPrompt="1"/>
            <p:custDataLst>
              <p:tags r:id="rId7"/>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装饰  0"/>
          <p:cNvSpPr>
            <a:spLocks noGrp="1"/>
          </p:cNvSpPr>
          <p:nvPr>
            <p:ph type="body" idx="16391" hasCustomPrompt="1"/>
            <p:custDataLst>
              <p:tags r:id="rId8"/>
            </p:custDataLst>
          </p:nvPr>
        </p:nvSpPr>
        <p:spPr>
          <a:xfrm>
            <a:off x="43688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图片占位符 31"/>
          <p:cNvSpPr>
            <a:spLocks noGrp="1"/>
          </p:cNvSpPr>
          <p:nvPr>
            <p:ph type="pic" idx="16392" hasCustomPrompt="1"/>
            <p:custDataLst>
              <p:tags r:id="rId9"/>
            </p:custDataLst>
          </p:nvPr>
        </p:nvSpPr>
        <p:spPr>
          <a:xfrm>
            <a:off x="43688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3" name="文本占位符 32"/>
          <p:cNvSpPr>
            <a:spLocks noGrp="1"/>
          </p:cNvSpPr>
          <p:nvPr>
            <p:ph type="body" idx="16387" hasCustomPrompt="1"/>
            <p:custDataLst>
              <p:tags r:id="rId10"/>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装饰  3"/>
          <p:cNvSpPr>
            <a:spLocks noGrp="1"/>
          </p:cNvSpPr>
          <p:nvPr>
            <p:ph type="body" idx="16393" hasCustomPrompt="1"/>
            <p:custDataLst>
              <p:tags r:id="rId11"/>
            </p:custDataLst>
          </p:nvPr>
        </p:nvSpPr>
        <p:spPr>
          <a:xfrm>
            <a:off x="81280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图片占位符 34"/>
          <p:cNvSpPr>
            <a:spLocks noGrp="1"/>
          </p:cNvSpPr>
          <p:nvPr>
            <p:ph type="pic" idx="16394" hasCustomPrompt="1"/>
            <p:custDataLst>
              <p:tags r:id="rId12"/>
            </p:custDataLst>
          </p:nvPr>
        </p:nvSpPr>
        <p:spPr>
          <a:xfrm>
            <a:off x="81280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6" name="文本占位符 35"/>
          <p:cNvSpPr>
            <a:spLocks noGrp="1"/>
          </p:cNvSpPr>
          <p:nvPr>
            <p:ph type="body" idx="16388" hasCustomPrompt="1"/>
            <p:custDataLst>
              <p:tags r:id="rId13"/>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10_1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内容占位符 27"/>
          <p:cNvSpPr>
            <a:spLocks noGrp="1"/>
          </p:cNvSpPr>
          <p:nvPr>
            <p:ph idx="16386" hasCustomPrompt="1"/>
            <p:custDataLst>
              <p:tags r:id="rId5"/>
            </p:custDataLst>
          </p:nvPr>
        </p:nvSpPr>
        <p:spPr>
          <a:xfrm>
            <a:off x="609600" y="1524000"/>
            <a:ext cx="10972800" cy="4724400"/>
          </a:xfrm>
          <a:custGeom>
            <a:avLst/>
            <a:gdLst>
              <a:gd name="connisteX0" fmla="*/ 0 w 10972800"/>
              <a:gd name="connsiteY0" fmla="*/ 203200 h 4724400"/>
              <a:gd name="connisteX1" fmla="*/ 203200 w 10972800"/>
              <a:gd name="connsiteY1" fmla="*/ 0 h 4724400"/>
              <a:gd name="connisteX2" fmla="*/ 10769600 w 10972800"/>
              <a:gd name="connsiteY2" fmla="*/ 0 h 4724400"/>
              <a:gd name="connisteX3" fmla="*/ 10972800 w 10972800"/>
              <a:gd name="connsiteY3" fmla="*/ 203200 h 4724400"/>
              <a:gd name="connisteX4" fmla="*/ 10972800 w 10972800"/>
              <a:gd name="connsiteY4" fmla="*/ 4521200 h 4724400"/>
              <a:gd name="connisteX5" fmla="*/ 10769600 w 10972800"/>
              <a:gd name="connsiteY5" fmla="*/ 4724400 h 4724400"/>
              <a:gd name="connisteX6" fmla="*/ 203200 w 10972800"/>
              <a:gd name="connsiteY6" fmla="*/ 4724400 h 4724400"/>
              <a:gd name="connisteX7" fmla="*/ 0 w 10972800"/>
              <a:gd name="connsiteY7" fmla="*/ 4521200 h 4724400"/>
              <a:gd name="connisteX8" fmla="*/ 0 w 109728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724400">
                <a:moveTo>
                  <a:pt x="0" y="203200"/>
                </a:moveTo>
                <a:cubicBezTo>
                  <a:pt x="0" y="90976"/>
                  <a:pt x="90976" y="0"/>
                  <a:pt x="203200" y="0"/>
                </a:cubicBezTo>
                <a:lnTo>
                  <a:pt x="10769600" y="0"/>
                </a:lnTo>
                <a:cubicBezTo>
                  <a:pt x="10881824" y="0"/>
                  <a:pt x="10972800" y="90976"/>
                  <a:pt x="10972800" y="203200"/>
                </a:cubicBezTo>
                <a:lnTo>
                  <a:pt x="10972800" y="4521200"/>
                </a:lnTo>
                <a:cubicBezTo>
                  <a:pt x="10972800" y="4633424"/>
                  <a:pt x="10881824" y="4724400"/>
                  <a:pt x="107696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10007_27">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文本占位符 27"/>
          <p:cNvSpPr>
            <a:spLocks noGrp="1"/>
          </p:cNvSpPr>
          <p:nvPr>
            <p:ph type="body" idx="16386" hasCustomPrompt="1"/>
            <p:custDataLst>
              <p:tags r:id="rId5"/>
            </p:custDataLst>
          </p:nvPr>
        </p:nvSpPr>
        <p:spPr>
          <a:xfrm>
            <a:off x="60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9" name="文本占位符 28"/>
          <p:cNvSpPr>
            <a:spLocks noGrp="1"/>
          </p:cNvSpPr>
          <p:nvPr>
            <p:ph type="body" idx="16387" hasCustomPrompt="1"/>
            <p:custDataLst>
              <p:tags r:id="rId6"/>
            </p:custDataLst>
          </p:nvPr>
        </p:nvSpPr>
        <p:spPr>
          <a:xfrm>
            <a:off x="441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0" name="文本占位符 29"/>
          <p:cNvSpPr>
            <a:spLocks noGrp="1"/>
          </p:cNvSpPr>
          <p:nvPr>
            <p:ph type="body" idx="16388" hasCustomPrompt="1"/>
            <p:custDataLst>
              <p:tags r:id="rId7"/>
            </p:custDataLst>
          </p:nvPr>
        </p:nvSpPr>
        <p:spPr>
          <a:xfrm>
            <a:off x="8229600" y="27432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文本占位符 30"/>
          <p:cNvSpPr>
            <a:spLocks noGrp="1"/>
          </p:cNvSpPr>
          <p:nvPr>
            <p:ph type="body" idx="16389" hasCustomPrompt="1"/>
            <p:custDataLst>
              <p:tags r:id="rId8"/>
            </p:custDataLst>
          </p:nvPr>
        </p:nvSpPr>
        <p:spPr>
          <a:xfrm>
            <a:off x="609600" y="41148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2" name="文本占位符 31"/>
          <p:cNvSpPr>
            <a:spLocks noGrp="1"/>
          </p:cNvSpPr>
          <p:nvPr>
            <p:ph type="body" idx="16390" hasCustomPrompt="1"/>
            <p:custDataLst>
              <p:tags r:id="rId9"/>
            </p:custDataLst>
          </p:nvPr>
        </p:nvSpPr>
        <p:spPr>
          <a:xfrm>
            <a:off x="4419600" y="4114800"/>
            <a:ext cx="3352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颜色错位-并列-39_53_group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93" hasCustomPrompt="1"/>
            <p:custDataLst>
              <p:tags r:id="rId5"/>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392" hasCustomPrompt="1"/>
            <p:custDataLst>
              <p:tags r:id="rId6"/>
            </p:custDataLst>
          </p:nvPr>
        </p:nvSpPr>
        <p:spPr>
          <a:xfrm>
            <a:off x="914400" y="22860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86" hasCustomPrompt="1"/>
            <p:custDataLst>
              <p:tags r:id="rId7"/>
            </p:custDataLst>
          </p:nvPr>
        </p:nvSpPr>
        <p:spPr>
          <a:xfrm>
            <a:off x="1879600" y="20574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装饰  0"/>
          <p:cNvSpPr>
            <a:spLocks noGrp="1"/>
          </p:cNvSpPr>
          <p:nvPr>
            <p:ph type="body" idx="16395" hasCustomPrompt="1"/>
            <p:custDataLst>
              <p:tags r:id="rId8"/>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图片占位符 31"/>
          <p:cNvSpPr>
            <a:spLocks noGrp="1"/>
          </p:cNvSpPr>
          <p:nvPr>
            <p:ph type="pic" idx="16394" hasCustomPrompt="1"/>
            <p:custDataLst>
              <p:tags r:id="rId9"/>
            </p:custDataLst>
          </p:nvPr>
        </p:nvSpPr>
        <p:spPr>
          <a:xfrm>
            <a:off x="4622800" y="22860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3" name="文本占位符 32"/>
          <p:cNvSpPr>
            <a:spLocks noGrp="1"/>
          </p:cNvSpPr>
          <p:nvPr>
            <p:ph type="body" idx="16387" hasCustomPrompt="1"/>
            <p:custDataLst>
              <p:tags r:id="rId10"/>
            </p:custDataLst>
          </p:nvPr>
        </p:nvSpPr>
        <p:spPr>
          <a:xfrm>
            <a:off x="5588000" y="20574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装饰  3"/>
          <p:cNvSpPr>
            <a:spLocks noGrp="1"/>
          </p:cNvSpPr>
          <p:nvPr>
            <p:ph type="body" idx="16397" hasCustomPrompt="1"/>
            <p:custDataLst>
              <p:tags r:id="rId11"/>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图片占位符 34"/>
          <p:cNvSpPr>
            <a:spLocks noGrp="1"/>
          </p:cNvSpPr>
          <p:nvPr>
            <p:ph type="pic" idx="16396" hasCustomPrompt="1"/>
            <p:custDataLst>
              <p:tags r:id="rId12"/>
            </p:custDataLst>
          </p:nvPr>
        </p:nvSpPr>
        <p:spPr>
          <a:xfrm>
            <a:off x="8331200" y="22860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6" name="文本占位符 35"/>
          <p:cNvSpPr>
            <a:spLocks noGrp="1"/>
          </p:cNvSpPr>
          <p:nvPr>
            <p:ph type="body" idx="16388" hasCustomPrompt="1"/>
            <p:custDataLst>
              <p:tags r:id="rId13"/>
            </p:custDataLst>
          </p:nvPr>
        </p:nvSpPr>
        <p:spPr>
          <a:xfrm>
            <a:off x="9296400" y="20574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7" name="装饰  6"/>
          <p:cNvSpPr>
            <a:spLocks noGrp="1"/>
          </p:cNvSpPr>
          <p:nvPr>
            <p:ph type="body" idx="16399" hasCustomPrompt="1"/>
            <p:custDataLst>
              <p:tags r:id="rId14"/>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8" name="图片占位符 37"/>
          <p:cNvSpPr>
            <a:spLocks noGrp="1"/>
          </p:cNvSpPr>
          <p:nvPr>
            <p:ph type="pic" idx="16398" hasCustomPrompt="1"/>
            <p:custDataLst>
              <p:tags r:id="rId15"/>
            </p:custDataLst>
          </p:nvPr>
        </p:nvSpPr>
        <p:spPr>
          <a:xfrm>
            <a:off x="914400" y="47244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9" name="文本占位符 38"/>
          <p:cNvSpPr>
            <a:spLocks noGrp="1"/>
          </p:cNvSpPr>
          <p:nvPr>
            <p:ph type="body" idx="16389" hasCustomPrompt="1"/>
            <p:custDataLst>
              <p:tags r:id="rId16"/>
            </p:custDataLst>
          </p:nvPr>
        </p:nvSpPr>
        <p:spPr>
          <a:xfrm>
            <a:off x="1879600" y="44958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40" name="装饰  9"/>
          <p:cNvSpPr>
            <a:spLocks noGrp="1"/>
          </p:cNvSpPr>
          <p:nvPr>
            <p:ph type="body" idx="16401" hasCustomPrompt="1"/>
            <p:custDataLst>
              <p:tags r:id="rId17"/>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41" name="图片占位符 40"/>
          <p:cNvSpPr>
            <a:spLocks noGrp="1"/>
          </p:cNvSpPr>
          <p:nvPr>
            <p:ph type="pic" idx="16400" hasCustomPrompt="1"/>
            <p:custDataLst>
              <p:tags r:id="rId18"/>
            </p:custDataLst>
          </p:nvPr>
        </p:nvSpPr>
        <p:spPr>
          <a:xfrm>
            <a:off x="4622800" y="47244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42" name="文本占位符 41"/>
          <p:cNvSpPr>
            <a:spLocks noGrp="1"/>
          </p:cNvSpPr>
          <p:nvPr>
            <p:ph type="body" idx="16390" hasCustomPrompt="1"/>
            <p:custDataLst>
              <p:tags r:id="rId19"/>
            </p:custDataLst>
          </p:nvPr>
        </p:nvSpPr>
        <p:spPr>
          <a:xfrm>
            <a:off x="5588000" y="44958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43" name="装饰  2"/>
          <p:cNvSpPr>
            <a:spLocks noGrp="1"/>
          </p:cNvSpPr>
          <p:nvPr>
            <p:ph type="body" idx="16403" hasCustomPrompt="1"/>
            <p:custDataLst>
              <p:tags r:id="rId20"/>
            </p:custDataLst>
          </p:nvPr>
        </p:nvSpPr>
        <p:spPr>
          <a:xfrm>
            <a:off x="80264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44" name="图片占位符 43"/>
          <p:cNvSpPr>
            <a:spLocks noGrp="1"/>
          </p:cNvSpPr>
          <p:nvPr>
            <p:ph type="pic" idx="16402" hasCustomPrompt="1"/>
            <p:custDataLst>
              <p:tags r:id="rId21"/>
            </p:custDataLst>
          </p:nvPr>
        </p:nvSpPr>
        <p:spPr>
          <a:xfrm>
            <a:off x="8331200" y="4724400"/>
            <a:ext cx="762000" cy="762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45" name="文本占位符 44"/>
          <p:cNvSpPr>
            <a:spLocks noGrp="1"/>
          </p:cNvSpPr>
          <p:nvPr>
            <p:ph type="body" idx="16391" hasCustomPrompt="1"/>
            <p:custDataLst>
              <p:tags r:id="rId22"/>
            </p:custDataLst>
          </p:nvPr>
        </p:nvSpPr>
        <p:spPr>
          <a:xfrm>
            <a:off x="9296400" y="44958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颜色错位-并列-32_13_group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93" hasCustomPrompt="1"/>
            <p:custDataLst>
              <p:tags r:id="rId5"/>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装饰  8"/>
          <p:cNvSpPr>
            <a:spLocks noGrp="1"/>
          </p:cNvSpPr>
          <p:nvPr>
            <p:ph type="body" idx="16394" hasCustomPrompt="1"/>
            <p:custDataLst>
              <p:tags r:id="rId6"/>
            </p:custDataLst>
          </p:nvPr>
        </p:nvSpPr>
        <p:spPr>
          <a:xfrm>
            <a:off x="914400" y="18796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图片占位符 29"/>
          <p:cNvSpPr>
            <a:spLocks noGrp="1"/>
          </p:cNvSpPr>
          <p:nvPr>
            <p:ph type="pic" idx="16392" hasCustomPrompt="1"/>
            <p:custDataLst>
              <p:tags r:id="rId7"/>
            </p:custDataLst>
          </p:nvPr>
        </p:nvSpPr>
        <p:spPr>
          <a:xfrm>
            <a:off x="1092200" y="20574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86" hasCustomPrompt="1"/>
            <p:custDataLst>
              <p:tags r:id="rId8"/>
            </p:custDataLst>
          </p:nvPr>
        </p:nvSpPr>
        <p:spPr>
          <a:xfrm>
            <a:off x="1879600" y="18796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2" name="文本占位符 31"/>
          <p:cNvSpPr>
            <a:spLocks noGrp="1"/>
          </p:cNvSpPr>
          <p:nvPr>
            <p:ph type="body" idx="16387" hasCustomPrompt="1"/>
            <p:custDataLst>
              <p:tags r:id="rId9"/>
            </p:custDataLst>
          </p:nvPr>
        </p:nvSpPr>
        <p:spPr>
          <a:xfrm>
            <a:off x="1879600" y="23368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3" name="装饰  2"/>
          <p:cNvSpPr>
            <a:spLocks noGrp="1"/>
          </p:cNvSpPr>
          <p:nvPr>
            <p:ph type="body" idx="16396" hasCustomPrompt="1"/>
            <p:custDataLst>
              <p:tags r:id="rId10"/>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4" name="装饰  3"/>
          <p:cNvSpPr>
            <a:spLocks noGrp="1"/>
          </p:cNvSpPr>
          <p:nvPr>
            <p:ph type="body" idx="16397" hasCustomPrompt="1"/>
            <p:custDataLst>
              <p:tags r:id="rId11"/>
            </p:custDataLst>
          </p:nvPr>
        </p:nvSpPr>
        <p:spPr>
          <a:xfrm>
            <a:off x="914400" y="35052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rgbClr val="FFFFFF"/>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图片占位符 34"/>
          <p:cNvSpPr>
            <a:spLocks noGrp="1"/>
          </p:cNvSpPr>
          <p:nvPr>
            <p:ph type="pic" idx="16395" hasCustomPrompt="1"/>
            <p:custDataLst>
              <p:tags r:id="rId12"/>
            </p:custDataLst>
          </p:nvPr>
        </p:nvSpPr>
        <p:spPr>
          <a:xfrm>
            <a:off x="1092200" y="36830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6" name="文本占位符 35"/>
          <p:cNvSpPr>
            <a:spLocks noGrp="1"/>
          </p:cNvSpPr>
          <p:nvPr>
            <p:ph type="body" idx="16388" hasCustomPrompt="1"/>
            <p:custDataLst>
              <p:tags r:id="rId13"/>
            </p:custDataLst>
          </p:nvPr>
        </p:nvSpPr>
        <p:spPr>
          <a:xfrm>
            <a:off x="1879600" y="35052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37" name="文本占位符 36"/>
          <p:cNvSpPr>
            <a:spLocks noGrp="1"/>
          </p:cNvSpPr>
          <p:nvPr>
            <p:ph type="body" idx="16389" hasCustomPrompt="1"/>
            <p:custDataLst>
              <p:tags r:id="rId14"/>
            </p:custDataLst>
          </p:nvPr>
        </p:nvSpPr>
        <p:spPr>
          <a:xfrm>
            <a:off x="1879600" y="39624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38" name="装饰  7"/>
          <p:cNvSpPr>
            <a:spLocks noGrp="1"/>
          </p:cNvSpPr>
          <p:nvPr>
            <p:ph type="body" idx="16399" hasCustomPrompt="1"/>
            <p:custDataLst>
              <p:tags r:id="rId15"/>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9" name="装饰  8"/>
          <p:cNvSpPr>
            <a:spLocks noGrp="1"/>
          </p:cNvSpPr>
          <p:nvPr>
            <p:ph type="body" idx="16400" hasCustomPrompt="1"/>
            <p:custDataLst>
              <p:tags r:id="rId16"/>
            </p:custDataLst>
          </p:nvPr>
        </p:nvSpPr>
        <p:spPr>
          <a:xfrm>
            <a:off x="914400" y="51308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40" name="图片占位符 39"/>
          <p:cNvSpPr>
            <a:spLocks noGrp="1"/>
          </p:cNvSpPr>
          <p:nvPr>
            <p:ph type="pic" idx="16398" hasCustomPrompt="1"/>
            <p:custDataLst>
              <p:tags r:id="rId17"/>
            </p:custDataLst>
          </p:nvPr>
        </p:nvSpPr>
        <p:spPr>
          <a:xfrm>
            <a:off x="1092200" y="53086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41" name="文本占位符 40"/>
          <p:cNvSpPr>
            <a:spLocks noGrp="1"/>
          </p:cNvSpPr>
          <p:nvPr>
            <p:ph type="body" idx="16390" hasCustomPrompt="1"/>
            <p:custDataLst>
              <p:tags r:id="rId18"/>
            </p:custDataLst>
          </p:nvPr>
        </p:nvSpPr>
        <p:spPr>
          <a:xfrm>
            <a:off x="1879600" y="5130800"/>
            <a:ext cx="9398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42" name="文本占位符 41"/>
          <p:cNvSpPr>
            <a:spLocks noGrp="1"/>
          </p:cNvSpPr>
          <p:nvPr>
            <p:ph type="body" idx="16391" hasCustomPrompt="1"/>
            <p:custDataLst>
              <p:tags r:id="rId19"/>
            </p:custDataLst>
          </p:nvPr>
        </p:nvSpPr>
        <p:spPr>
          <a:xfrm>
            <a:off x="1879600" y="5588000"/>
            <a:ext cx="93980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0016_3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内容占位符 27"/>
          <p:cNvSpPr>
            <a:spLocks noGrp="1"/>
          </p:cNvSpPr>
          <p:nvPr>
            <p:ph idx="16392" hasCustomPrompt="1"/>
            <p:custDataLst>
              <p:tags r:id="rId5"/>
            </p:custDataLst>
          </p:nvPr>
        </p:nvSpPr>
        <p:spPr>
          <a:xfrm>
            <a:off x="609600" y="24384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86" hasCustomPrompt="1"/>
            <p:custDataLst>
              <p:tags r:id="rId6"/>
            </p:custDataLst>
          </p:nvPr>
        </p:nvSpPr>
        <p:spPr>
          <a:xfrm>
            <a:off x="609600" y="15240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0" name="内容占位符 29"/>
          <p:cNvSpPr>
            <a:spLocks noGrp="1"/>
          </p:cNvSpPr>
          <p:nvPr>
            <p:ph idx="16393" hasCustomPrompt="1"/>
            <p:custDataLst>
              <p:tags r:id="rId7"/>
            </p:custDataLst>
          </p:nvPr>
        </p:nvSpPr>
        <p:spPr>
          <a:xfrm>
            <a:off x="4368800" y="24384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1" name="文本占位符 30"/>
          <p:cNvSpPr>
            <a:spLocks noGrp="1"/>
          </p:cNvSpPr>
          <p:nvPr>
            <p:ph type="body" idx="16387" hasCustomPrompt="1"/>
            <p:custDataLst>
              <p:tags r:id="rId8"/>
            </p:custDataLst>
          </p:nvPr>
        </p:nvSpPr>
        <p:spPr>
          <a:xfrm>
            <a:off x="4368800" y="15240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2" name="内容占位符 31"/>
          <p:cNvSpPr>
            <a:spLocks noGrp="1"/>
          </p:cNvSpPr>
          <p:nvPr>
            <p:ph idx="16394" hasCustomPrompt="1"/>
            <p:custDataLst>
              <p:tags r:id="rId9"/>
            </p:custDataLst>
          </p:nvPr>
        </p:nvSpPr>
        <p:spPr>
          <a:xfrm>
            <a:off x="8128000" y="24384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3" name="文本占位符 32"/>
          <p:cNvSpPr>
            <a:spLocks noGrp="1"/>
          </p:cNvSpPr>
          <p:nvPr>
            <p:ph type="body" idx="16388" hasCustomPrompt="1"/>
            <p:custDataLst>
              <p:tags r:id="rId10"/>
            </p:custDataLst>
          </p:nvPr>
        </p:nvSpPr>
        <p:spPr>
          <a:xfrm>
            <a:off x="8128000" y="15240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内容占位符 33"/>
          <p:cNvSpPr>
            <a:spLocks noGrp="1"/>
          </p:cNvSpPr>
          <p:nvPr>
            <p:ph idx="16395" hasCustomPrompt="1"/>
            <p:custDataLst>
              <p:tags r:id="rId11"/>
            </p:custDataLst>
          </p:nvPr>
        </p:nvSpPr>
        <p:spPr>
          <a:xfrm>
            <a:off x="609600" y="49530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文本占位符 34"/>
          <p:cNvSpPr>
            <a:spLocks noGrp="1"/>
          </p:cNvSpPr>
          <p:nvPr>
            <p:ph type="body" idx="16389" hasCustomPrompt="1"/>
            <p:custDataLst>
              <p:tags r:id="rId12"/>
            </p:custDataLst>
          </p:nvPr>
        </p:nvSpPr>
        <p:spPr>
          <a:xfrm>
            <a:off x="609600" y="40386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6" name="内容占位符 35"/>
          <p:cNvSpPr>
            <a:spLocks noGrp="1"/>
          </p:cNvSpPr>
          <p:nvPr>
            <p:ph idx="16396" hasCustomPrompt="1"/>
            <p:custDataLst>
              <p:tags r:id="rId13"/>
            </p:custDataLst>
          </p:nvPr>
        </p:nvSpPr>
        <p:spPr>
          <a:xfrm>
            <a:off x="4368800" y="49530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7" name="文本占位符 36"/>
          <p:cNvSpPr>
            <a:spLocks noGrp="1"/>
          </p:cNvSpPr>
          <p:nvPr>
            <p:ph type="body" idx="16390" hasCustomPrompt="1"/>
            <p:custDataLst>
              <p:tags r:id="rId14"/>
            </p:custDataLst>
          </p:nvPr>
        </p:nvSpPr>
        <p:spPr>
          <a:xfrm>
            <a:off x="4368800" y="40386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8" name="内容占位符 37"/>
          <p:cNvSpPr>
            <a:spLocks noGrp="1"/>
          </p:cNvSpPr>
          <p:nvPr>
            <p:ph idx="16397" hasCustomPrompt="1"/>
            <p:custDataLst>
              <p:tags r:id="rId15"/>
            </p:custDataLst>
          </p:nvPr>
        </p:nvSpPr>
        <p:spPr>
          <a:xfrm>
            <a:off x="8128000" y="49530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9" name="文本占位符 38"/>
          <p:cNvSpPr>
            <a:spLocks noGrp="1"/>
          </p:cNvSpPr>
          <p:nvPr>
            <p:ph type="body" idx="16391" hasCustomPrompt="1"/>
            <p:custDataLst>
              <p:tags r:id="rId16"/>
            </p:custDataLst>
          </p:nvPr>
        </p:nvSpPr>
        <p:spPr>
          <a:xfrm>
            <a:off x="8128000" y="40386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6_47">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内容占位符 27"/>
          <p:cNvSpPr>
            <a:spLocks noGrp="1"/>
          </p:cNvSpPr>
          <p:nvPr>
            <p:ph idx="16391" hasCustomPrompt="1"/>
            <p:custDataLst>
              <p:tags r:id="rId5"/>
            </p:custDataLst>
          </p:nvPr>
        </p:nvSpPr>
        <p:spPr>
          <a:xfrm>
            <a:off x="861060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装饰  8"/>
          <p:cNvSpPr>
            <a:spLocks noGrp="1"/>
          </p:cNvSpPr>
          <p:nvPr>
            <p:ph type="body" idx="16392" hasCustomPrompt="1"/>
            <p:custDataLst>
              <p:tags r:id="rId6"/>
            </p:custDataLst>
          </p:nvPr>
        </p:nvSpPr>
        <p:spPr>
          <a:xfrm>
            <a:off x="609600" y="24384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文本占位符 29"/>
          <p:cNvSpPr>
            <a:spLocks noGrp="1"/>
          </p:cNvSpPr>
          <p:nvPr>
            <p:ph type="body" idx="16386" hasCustomPrompt="1"/>
            <p:custDataLst>
              <p:tags r:id="rId7"/>
            </p:custDataLst>
          </p:nvPr>
        </p:nvSpPr>
        <p:spPr>
          <a:xfrm>
            <a:off x="7620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装饰  0"/>
          <p:cNvSpPr>
            <a:spLocks noGrp="1"/>
          </p:cNvSpPr>
          <p:nvPr>
            <p:ph type="body" idx="16393" hasCustomPrompt="1"/>
            <p:custDataLst>
              <p:tags r:id="rId8"/>
            </p:custDataLst>
          </p:nvPr>
        </p:nvSpPr>
        <p:spPr>
          <a:xfrm>
            <a:off x="3225800" y="24384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文本占位符 31"/>
          <p:cNvSpPr>
            <a:spLocks noGrp="1"/>
          </p:cNvSpPr>
          <p:nvPr>
            <p:ph type="body" idx="16387" hasCustomPrompt="1"/>
            <p:custDataLst>
              <p:tags r:id="rId9"/>
            </p:custDataLst>
          </p:nvPr>
        </p:nvSpPr>
        <p:spPr>
          <a:xfrm>
            <a:off x="33782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3" name="装饰  2"/>
          <p:cNvSpPr>
            <a:spLocks noGrp="1"/>
          </p:cNvSpPr>
          <p:nvPr>
            <p:ph type="body" idx="16394" hasCustomPrompt="1"/>
            <p:custDataLst>
              <p:tags r:id="rId10"/>
            </p:custDataLst>
          </p:nvPr>
        </p:nvSpPr>
        <p:spPr>
          <a:xfrm>
            <a:off x="5842000" y="24384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4" name="文本占位符 33"/>
          <p:cNvSpPr>
            <a:spLocks noGrp="1"/>
          </p:cNvSpPr>
          <p:nvPr>
            <p:ph type="body" idx="16388" hasCustomPrompt="1"/>
            <p:custDataLst>
              <p:tags r:id="rId11"/>
            </p:custDataLst>
          </p:nvPr>
        </p:nvSpPr>
        <p:spPr>
          <a:xfrm>
            <a:off x="5994400" y="24384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5" name="装饰  4"/>
          <p:cNvSpPr>
            <a:spLocks noGrp="1"/>
          </p:cNvSpPr>
          <p:nvPr>
            <p:ph type="body" idx="16395" hasCustomPrompt="1"/>
            <p:custDataLst>
              <p:tags r:id="rId12"/>
            </p:custDataLst>
          </p:nvPr>
        </p:nvSpPr>
        <p:spPr>
          <a:xfrm>
            <a:off x="609600" y="41148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6" name="文本占位符 35"/>
          <p:cNvSpPr>
            <a:spLocks noGrp="1"/>
          </p:cNvSpPr>
          <p:nvPr>
            <p:ph type="body" idx="16389" hasCustomPrompt="1"/>
            <p:custDataLst>
              <p:tags r:id="rId13"/>
            </p:custDataLst>
          </p:nvPr>
        </p:nvSpPr>
        <p:spPr>
          <a:xfrm>
            <a:off x="762000" y="4114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7" name="装饰  6"/>
          <p:cNvSpPr>
            <a:spLocks noGrp="1"/>
          </p:cNvSpPr>
          <p:nvPr>
            <p:ph type="body" idx="16396" hasCustomPrompt="1"/>
            <p:custDataLst>
              <p:tags r:id="rId14"/>
            </p:custDataLst>
          </p:nvPr>
        </p:nvSpPr>
        <p:spPr>
          <a:xfrm>
            <a:off x="3225800" y="41148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8" name="文本占位符 37"/>
          <p:cNvSpPr>
            <a:spLocks noGrp="1"/>
          </p:cNvSpPr>
          <p:nvPr>
            <p:ph type="body" idx="16390" hasCustomPrompt="1"/>
            <p:custDataLst>
              <p:tags r:id="rId15"/>
            </p:custDataLst>
          </p:nvPr>
        </p:nvSpPr>
        <p:spPr>
          <a:xfrm>
            <a:off x="3378200" y="4114800"/>
            <a:ext cx="2006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8_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文本占位符 27"/>
          <p:cNvSpPr>
            <a:spLocks noGrp="1"/>
          </p:cNvSpPr>
          <p:nvPr>
            <p:ph type="body" idx="16389" hasCustomPrompt="1"/>
            <p:custDataLst>
              <p:tags r:id="rId5"/>
            </p:custDataLst>
          </p:nvPr>
        </p:nvSpPr>
        <p:spPr>
          <a:xfrm>
            <a:off x="4330700" y="2184400"/>
            <a:ext cx="3530600" cy="3530600"/>
          </a:xfrm>
          <a:custGeom>
            <a:avLst/>
            <a:gdLst>
              <a:gd name="connisteX0" fmla="*/ 1765300 w 3530600"/>
              <a:gd name="connsiteY0" fmla="*/ 25400 h 3530600"/>
              <a:gd name="connisteX1" fmla="*/ 25400 w 3530600"/>
              <a:gd name="connsiteY1" fmla="*/ 1765300 h 3530600"/>
              <a:gd name="connisteX2" fmla="*/ 1765300 w 3530600"/>
              <a:gd name="connsiteY2" fmla="*/ 3505200 h 3530600"/>
              <a:gd name="connisteX3" fmla="*/ 3505200 w 3530600"/>
              <a:gd name="connsiteY3" fmla="*/ 1765300 h 3530600"/>
              <a:gd name="connisteX4" fmla="*/ 1765300 w 3530600"/>
              <a:gd name="connsiteY4" fmla="*/ 25400 h 3530600"/>
              <a:gd name="connisteX5" fmla="*/ 0 w 3530600"/>
              <a:gd name="connsiteY5" fmla="*/ 1765300 h 3530600"/>
              <a:gd name="connisteX6" fmla="*/ 1765300 w 3530600"/>
              <a:gd name="connsiteY6" fmla="*/ 0 h 3530600"/>
              <a:gd name="connisteX7" fmla="*/ 3530600 w 3530600"/>
              <a:gd name="connsiteY7" fmla="*/ 1765300 h 3530600"/>
              <a:gd name="connisteX8" fmla="*/ 1765300 w 3530600"/>
              <a:gd name="connsiteY8" fmla="*/ 3530600 h 3530600"/>
              <a:gd name="connisteX9" fmla="*/ 0 w 3530600"/>
              <a:gd name="connsiteY9" fmla="*/ 1765300 h 3530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3530600" h="3530600">
                <a:moveTo>
                  <a:pt x="1765300" y="25400"/>
                </a:moveTo>
                <a:cubicBezTo>
                  <a:pt x="804380" y="25400"/>
                  <a:pt x="25400" y="804380"/>
                  <a:pt x="25400" y="1765300"/>
                </a:cubicBezTo>
                <a:cubicBezTo>
                  <a:pt x="25400" y="2726220"/>
                  <a:pt x="804380" y="3505200"/>
                  <a:pt x="1765300" y="3505200"/>
                </a:cubicBezTo>
                <a:cubicBezTo>
                  <a:pt x="2726220" y="3505200"/>
                  <a:pt x="3505200" y="2726220"/>
                  <a:pt x="3505200" y="1765300"/>
                </a:cubicBezTo>
                <a:cubicBezTo>
                  <a:pt x="3505200" y="804380"/>
                  <a:pt x="2726220" y="25400"/>
                  <a:pt x="1765300" y="25400"/>
                </a:cubicBezTo>
                <a:moveTo>
                  <a:pt x="0" y="1765300"/>
                </a:moveTo>
                <a:cubicBezTo>
                  <a:pt x="0" y="790351"/>
                  <a:pt x="790351" y="0"/>
                  <a:pt x="1765300" y="0"/>
                </a:cubicBezTo>
                <a:cubicBezTo>
                  <a:pt x="2740254" y="0"/>
                  <a:pt x="3530600" y="790351"/>
                  <a:pt x="3530600" y="1765300"/>
                </a:cubicBezTo>
                <a:cubicBezTo>
                  <a:pt x="3530600" y="2740254"/>
                  <a:pt x="2740254" y="3530600"/>
                  <a:pt x="1765300" y="3530600"/>
                </a:cubicBezTo>
                <a:cubicBezTo>
                  <a:pt x="790351" y="3530600"/>
                  <a:pt x="0" y="2740254"/>
                  <a:pt x="0" y="1765300"/>
                </a:cubicBezTo>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0" hasCustomPrompt="1"/>
            <p:custDataLst>
              <p:tags r:id="rId6"/>
            </p:custDataLst>
          </p:nvPr>
        </p:nvSpPr>
        <p:spPr>
          <a:xfrm>
            <a:off x="3873500" y="1727200"/>
            <a:ext cx="4445000" cy="4445000"/>
          </a:xfrm>
          <a:custGeom>
            <a:avLst/>
            <a:gdLst>
              <a:gd name="connisteX0" fmla="*/ 2222500 w 4445000"/>
              <a:gd name="connsiteY0" fmla="*/ 25400 h 4445000"/>
              <a:gd name="connisteX1" fmla="*/ 25400 w 4445000"/>
              <a:gd name="connsiteY1" fmla="*/ 2222500 h 4445000"/>
              <a:gd name="connisteX2" fmla="*/ 2222500 w 4445000"/>
              <a:gd name="connsiteY2" fmla="*/ 4419600 h 4445000"/>
              <a:gd name="connisteX3" fmla="*/ 4419600 w 4445000"/>
              <a:gd name="connsiteY3" fmla="*/ 2222500 h 4445000"/>
              <a:gd name="connisteX4" fmla="*/ 2222500 w 4445000"/>
              <a:gd name="connsiteY4" fmla="*/ 25400 h 4445000"/>
              <a:gd name="connisteX5" fmla="*/ 0 w 4445000"/>
              <a:gd name="connsiteY5" fmla="*/ 2222500 h 4445000"/>
              <a:gd name="connisteX6" fmla="*/ 2222500 w 4445000"/>
              <a:gd name="connsiteY6" fmla="*/ 0 h 4445000"/>
              <a:gd name="connisteX7" fmla="*/ 4445000 w 4445000"/>
              <a:gd name="connsiteY7" fmla="*/ 2222500 h 4445000"/>
              <a:gd name="connisteX8" fmla="*/ 2222500 w 4445000"/>
              <a:gd name="connsiteY8" fmla="*/ 4445000 h 4445000"/>
              <a:gd name="connisteX9" fmla="*/ 0 w 4445000"/>
              <a:gd name="connsiteY9" fmla="*/ 2222500 h 4445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pathLst>
              <a:path w="4445000" h="4445000">
                <a:moveTo>
                  <a:pt x="2222500" y="25400"/>
                </a:moveTo>
                <a:cubicBezTo>
                  <a:pt x="1009075" y="25400"/>
                  <a:pt x="25400" y="1009075"/>
                  <a:pt x="25400" y="2222500"/>
                </a:cubicBezTo>
                <a:cubicBezTo>
                  <a:pt x="25400" y="3435922"/>
                  <a:pt x="1009075" y="4419600"/>
                  <a:pt x="2222500" y="4419600"/>
                </a:cubicBezTo>
                <a:cubicBezTo>
                  <a:pt x="3435922" y="4419600"/>
                  <a:pt x="4419600" y="3435922"/>
                  <a:pt x="4419600" y="2222500"/>
                </a:cubicBezTo>
                <a:cubicBezTo>
                  <a:pt x="4419600" y="1009075"/>
                  <a:pt x="3435922" y="25400"/>
                  <a:pt x="2222500" y="25400"/>
                </a:cubicBezTo>
                <a:moveTo>
                  <a:pt x="0" y="2222500"/>
                </a:moveTo>
                <a:cubicBezTo>
                  <a:pt x="0" y="995048"/>
                  <a:pt x="995048" y="0"/>
                  <a:pt x="2222500" y="0"/>
                </a:cubicBezTo>
                <a:cubicBezTo>
                  <a:pt x="3449955" y="0"/>
                  <a:pt x="4445000" y="995048"/>
                  <a:pt x="4445000" y="2222500"/>
                </a:cubicBezTo>
                <a:cubicBezTo>
                  <a:pt x="4445000" y="3449955"/>
                  <a:pt x="3449955" y="4445000"/>
                  <a:pt x="2222500" y="4445000"/>
                </a:cubicBezTo>
                <a:cubicBezTo>
                  <a:pt x="995048" y="4445000"/>
                  <a:pt x="0" y="3449955"/>
                  <a:pt x="0" y="2222500"/>
                </a:cubicBezTo>
              </a:path>
            </a:pathLst>
          </a:custGeom>
          <a:solidFill>
            <a:schemeClr val="accent1">
              <a:alpha val="4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文本占位符 29"/>
          <p:cNvSpPr>
            <a:spLocks noGrp="1"/>
          </p:cNvSpPr>
          <p:nvPr>
            <p:ph type="body" idx="16386" hasCustomPrompt="1"/>
            <p:custDataLst>
              <p:tags r:id="rId7"/>
            </p:custDataLst>
          </p:nvPr>
        </p:nvSpPr>
        <p:spPr>
          <a:xfrm>
            <a:off x="5054071" y="3543300"/>
            <a:ext cx="2083858" cy="812800"/>
          </a:xfrm>
          <a:noFill/>
        </p:spPr>
        <p:txBody>
          <a:bodyPr lIns="0" tIns="0" rIns="0" bIns="0" anchor="ctr">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1" name="装饰  0"/>
          <p:cNvSpPr>
            <a:spLocks noGrp="1"/>
          </p:cNvSpPr>
          <p:nvPr>
            <p:ph type="body" idx="16392" hasCustomPrompt="1"/>
            <p:custDataLst>
              <p:tags r:id="rId8"/>
            </p:custDataLst>
          </p:nvPr>
        </p:nvSpPr>
        <p:spPr>
          <a:xfrm>
            <a:off x="74422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图片占位符 31"/>
          <p:cNvSpPr>
            <a:spLocks noGrp="1"/>
          </p:cNvSpPr>
          <p:nvPr>
            <p:ph type="pic" idx="16391" hasCustomPrompt="1"/>
            <p:custDataLst>
              <p:tags r:id="rId9"/>
            </p:custDataLst>
          </p:nvPr>
        </p:nvSpPr>
        <p:spPr>
          <a:xfrm>
            <a:off x="77266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3" name="文本占位符 32"/>
          <p:cNvSpPr>
            <a:spLocks noGrp="1"/>
          </p:cNvSpPr>
          <p:nvPr>
            <p:ph type="body" idx="16387" hasCustomPrompt="1"/>
            <p:custDataLst>
              <p:tags r:id="rId10"/>
            </p:custDataLst>
          </p:nvPr>
        </p:nvSpPr>
        <p:spPr>
          <a:xfrm>
            <a:off x="8966200" y="3035300"/>
            <a:ext cx="2616200" cy="1828800"/>
          </a:xfrm>
          <a:noFill/>
        </p:spPr>
        <p:txBody>
          <a:bodyPr lIns="0" tIns="0" rIns="0" bIns="0" anchor="ctr">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装饰  3"/>
          <p:cNvSpPr>
            <a:spLocks noGrp="1"/>
          </p:cNvSpPr>
          <p:nvPr>
            <p:ph type="body" idx="16394" hasCustomPrompt="1"/>
            <p:custDataLst>
              <p:tags r:id="rId11"/>
            </p:custDataLst>
          </p:nvPr>
        </p:nvSpPr>
        <p:spPr>
          <a:xfrm>
            <a:off x="3530600" y="33401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图片占位符 34"/>
          <p:cNvSpPr>
            <a:spLocks noGrp="1"/>
          </p:cNvSpPr>
          <p:nvPr>
            <p:ph type="pic" idx="16393" hasCustomPrompt="1"/>
            <p:custDataLst>
              <p:tags r:id="rId12"/>
            </p:custDataLst>
          </p:nvPr>
        </p:nvSpPr>
        <p:spPr>
          <a:xfrm>
            <a:off x="3815080" y="36245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6" name="文本占位符 35"/>
          <p:cNvSpPr>
            <a:spLocks noGrp="1"/>
          </p:cNvSpPr>
          <p:nvPr>
            <p:ph type="body" idx="16388" hasCustomPrompt="1"/>
            <p:custDataLst>
              <p:tags r:id="rId13"/>
            </p:custDataLst>
          </p:nvPr>
        </p:nvSpPr>
        <p:spPr>
          <a:xfrm>
            <a:off x="609600" y="3035300"/>
            <a:ext cx="2616200" cy="1828800"/>
          </a:xfrm>
          <a:noFill/>
        </p:spPr>
        <p:txBody>
          <a:bodyPr lIns="0" tIns="0" rIns="0" bIns="0" anchor="ctr">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10012_8">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内容占位符 27"/>
          <p:cNvSpPr>
            <a:spLocks noGrp="1"/>
          </p:cNvSpPr>
          <p:nvPr>
            <p:ph idx="16390" hasCustomPrompt="1"/>
            <p:custDataLst>
              <p:tags r:id="rId5"/>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86" hasCustomPrompt="1"/>
            <p:custDataLst>
              <p:tags r:id="rId6"/>
            </p:custDataLst>
          </p:nvPr>
        </p:nvSpPr>
        <p:spPr>
          <a:xfrm>
            <a:off x="6553200" y="2413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0" name="文本占位符 29"/>
          <p:cNvSpPr>
            <a:spLocks noGrp="1"/>
          </p:cNvSpPr>
          <p:nvPr>
            <p:ph type="body" idx="16387" hasCustomPrompt="1"/>
            <p:custDataLst>
              <p:tags r:id="rId7"/>
            </p:custDataLst>
          </p:nvPr>
        </p:nvSpPr>
        <p:spPr>
          <a:xfrm>
            <a:off x="6553200" y="2971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文本占位符 30"/>
          <p:cNvSpPr>
            <a:spLocks noGrp="1"/>
          </p:cNvSpPr>
          <p:nvPr>
            <p:ph type="body" idx="16388" hasCustomPrompt="1"/>
            <p:custDataLst>
              <p:tags r:id="rId8"/>
            </p:custDataLst>
          </p:nvPr>
        </p:nvSpPr>
        <p:spPr>
          <a:xfrm>
            <a:off x="6553200" y="41910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2" name="文本占位符 31"/>
          <p:cNvSpPr>
            <a:spLocks noGrp="1"/>
          </p:cNvSpPr>
          <p:nvPr>
            <p:ph type="body" idx="16389" hasCustomPrompt="1"/>
            <p:custDataLst>
              <p:tags r:id="rId9"/>
            </p:custDataLst>
          </p:nvPr>
        </p:nvSpPr>
        <p:spPr>
          <a:xfrm>
            <a:off x="6553200" y="4749800"/>
            <a:ext cx="5029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8_group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88" hasCustomPrompt="1"/>
            <p:custDataLst>
              <p:tags r:id="rId5"/>
            </p:custDataLst>
          </p:nvPr>
        </p:nvSpPr>
        <p:spPr>
          <a:xfrm>
            <a:off x="609600" y="1524000"/>
            <a:ext cx="5384800" cy="2209800"/>
          </a:xfrm>
          <a:custGeom>
            <a:avLst/>
            <a:gdLst>
              <a:gd name="connisteX0" fmla="*/ 0 w 5384800"/>
              <a:gd name="connsiteY0" fmla="*/ 203200 h 2209800"/>
              <a:gd name="connisteX1" fmla="*/ 203200 w 5384800"/>
              <a:gd name="connsiteY1" fmla="*/ 0 h 2209800"/>
              <a:gd name="connisteX2" fmla="*/ 5384800 w 5384800"/>
              <a:gd name="connsiteY2" fmla="*/ 0 h 2209800"/>
              <a:gd name="connisteX3" fmla="*/ 5384800 w 5384800"/>
              <a:gd name="connsiteY3" fmla="*/ 2209800 h 2209800"/>
              <a:gd name="connisteX4" fmla="*/ 203200 w 5384800"/>
              <a:gd name="connsiteY4" fmla="*/ 2209800 h 2209800"/>
              <a:gd name="connisteX5" fmla="*/ 0 w 5384800"/>
              <a:gd name="connsiteY5" fmla="*/ 2006600 h 2209800"/>
              <a:gd name="connisteX6" fmla="*/ 0 w 5384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203200"/>
                </a:moveTo>
                <a:cubicBezTo>
                  <a:pt x="0" y="90976"/>
                  <a:pt x="90976" y="0"/>
                  <a:pt x="203200" y="0"/>
                </a:cubicBezTo>
                <a:lnTo>
                  <a:pt x="5384800" y="0"/>
                </a:lnTo>
                <a:lnTo>
                  <a:pt x="53848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389" hasCustomPrompt="1"/>
            <p:custDataLst>
              <p:tags r:id="rId6"/>
            </p:custDataLst>
          </p:nvPr>
        </p:nvSpPr>
        <p:spPr>
          <a:xfrm>
            <a:off x="5994400" y="1524000"/>
            <a:ext cx="5588000" cy="2209800"/>
          </a:xfrm>
          <a:custGeom>
            <a:avLst/>
            <a:gdLst>
              <a:gd name="connisteX0" fmla="*/ 0 w 5588000"/>
              <a:gd name="connsiteY0" fmla="*/ 0 h 2209800"/>
              <a:gd name="connisteX1" fmla="*/ 5384800 w 5588000"/>
              <a:gd name="connsiteY1" fmla="*/ 0 h 2209800"/>
              <a:gd name="connisteX2" fmla="*/ 5588000 w 5588000"/>
              <a:gd name="connsiteY2" fmla="*/ 203200 h 2209800"/>
              <a:gd name="connisteX3" fmla="*/ 5588000 w 5588000"/>
              <a:gd name="connsiteY3" fmla="*/ 2006600 h 2209800"/>
              <a:gd name="connisteX4" fmla="*/ 5384800 w 5588000"/>
              <a:gd name="connsiteY4" fmla="*/ 2209800 h 2209800"/>
              <a:gd name="connisteX5" fmla="*/ 0 w 5588000"/>
              <a:gd name="connsiteY5" fmla="*/ 2209800 h 2209800"/>
              <a:gd name="connisteX6" fmla="*/ 0 w 5588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0"/>
                </a:moveTo>
                <a:lnTo>
                  <a:pt x="5384800" y="0"/>
                </a:lnTo>
                <a:cubicBezTo>
                  <a:pt x="5497024" y="0"/>
                  <a:pt x="5588000" y="90976"/>
                  <a:pt x="5588000" y="203200"/>
                </a:cubicBezTo>
                <a:lnTo>
                  <a:pt x="5588000" y="2006600"/>
                </a:lnTo>
                <a:cubicBezTo>
                  <a:pt x="5588000" y="2118824"/>
                  <a:pt x="5497024" y="2209800"/>
                  <a:pt x="5384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86" hasCustomPrompt="1"/>
            <p:custDataLst>
              <p:tags r:id="rId7"/>
            </p:custDataLst>
          </p:nvPr>
        </p:nvSpPr>
        <p:spPr>
          <a:xfrm>
            <a:off x="914400" y="2324100"/>
            <a:ext cx="4775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装饰  0"/>
          <p:cNvSpPr>
            <a:spLocks noGrp="1"/>
          </p:cNvSpPr>
          <p:nvPr>
            <p:ph type="body" idx="16390" hasCustomPrompt="1"/>
            <p:custDataLst>
              <p:tags r:id="rId8"/>
            </p:custDataLst>
          </p:nvPr>
        </p:nvSpPr>
        <p:spPr>
          <a:xfrm>
            <a:off x="6197600" y="4038600"/>
            <a:ext cx="5384800" cy="2209800"/>
          </a:xfrm>
          <a:custGeom>
            <a:avLst/>
            <a:gdLst>
              <a:gd name="connisteX0" fmla="*/ 0 w 5384800"/>
              <a:gd name="connsiteY0" fmla="*/ 0 h 2209800"/>
              <a:gd name="connisteX1" fmla="*/ 5181600 w 5384800"/>
              <a:gd name="connsiteY1" fmla="*/ 0 h 2209800"/>
              <a:gd name="connisteX2" fmla="*/ 5384800 w 5384800"/>
              <a:gd name="connsiteY2" fmla="*/ 203200 h 2209800"/>
              <a:gd name="connisteX3" fmla="*/ 5384800 w 5384800"/>
              <a:gd name="connsiteY3" fmla="*/ 2006600 h 2209800"/>
              <a:gd name="connisteX4" fmla="*/ 5181600 w 5384800"/>
              <a:gd name="connsiteY4" fmla="*/ 2209800 h 2209800"/>
              <a:gd name="connisteX5" fmla="*/ 0 w 5384800"/>
              <a:gd name="connsiteY5" fmla="*/ 2209800 h 2209800"/>
              <a:gd name="connisteX6" fmla="*/ 0 w 5384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84800" h="2209800">
                <a:moveTo>
                  <a:pt x="0" y="0"/>
                </a:moveTo>
                <a:lnTo>
                  <a:pt x="5181600" y="0"/>
                </a:lnTo>
                <a:cubicBezTo>
                  <a:pt x="5293824" y="0"/>
                  <a:pt x="5384800" y="90976"/>
                  <a:pt x="5384800" y="203200"/>
                </a:cubicBezTo>
                <a:lnTo>
                  <a:pt x="5384800" y="2006600"/>
                </a:lnTo>
                <a:cubicBezTo>
                  <a:pt x="5384800" y="2118824"/>
                  <a:pt x="5293824" y="2209800"/>
                  <a:pt x="51816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图片占位符 31"/>
          <p:cNvSpPr>
            <a:spLocks noGrp="1"/>
          </p:cNvSpPr>
          <p:nvPr>
            <p:ph type="pic" idx="16391" hasCustomPrompt="1"/>
            <p:custDataLst>
              <p:tags r:id="rId9"/>
            </p:custDataLst>
          </p:nvPr>
        </p:nvSpPr>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3" name="文本占位符 32"/>
          <p:cNvSpPr>
            <a:spLocks noGrp="1"/>
          </p:cNvSpPr>
          <p:nvPr>
            <p:ph type="body" idx="16387" hasCustomPrompt="1"/>
            <p:custDataLst>
              <p:tags r:id="rId10"/>
            </p:custDataLst>
          </p:nvPr>
        </p:nvSpPr>
        <p:spPr>
          <a:xfrm>
            <a:off x="6502400" y="4838700"/>
            <a:ext cx="4775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10014_2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内容占位符 27"/>
          <p:cNvSpPr>
            <a:spLocks noGrp="1"/>
          </p:cNvSpPr>
          <p:nvPr>
            <p:ph idx="16390" hasCustomPrompt="1"/>
            <p:custDataLst>
              <p:tags r:id="rId5"/>
            </p:custDataLst>
          </p:nvPr>
        </p:nvSpPr>
        <p:spPr>
          <a:xfrm>
            <a:off x="6096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86" hasCustomPrompt="1"/>
            <p:custDataLst>
              <p:tags r:id="rId6"/>
            </p:custDataLst>
          </p:nvPr>
        </p:nvSpPr>
        <p:spPr>
          <a:xfrm>
            <a:off x="3352800" y="18669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0" name="内容占位符 29"/>
          <p:cNvSpPr>
            <a:spLocks noGrp="1"/>
          </p:cNvSpPr>
          <p:nvPr>
            <p:ph idx="16391" hasCustomPrompt="1"/>
            <p:custDataLst>
              <p:tags r:id="rId7"/>
            </p:custDataLst>
          </p:nvPr>
        </p:nvSpPr>
        <p:spPr>
          <a:xfrm>
            <a:off x="6248400" y="15240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1" name="文本占位符 30"/>
          <p:cNvSpPr>
            <a:spLocks noGrp="1"/>
          </p:cNvSpPr>
          <p:nvPr>
            <p:ph type="body" idx="16387" hasCustomPrompt="1"/>
            <p:custDataLst>
              <p:tags r:id="rId8"/>
            </p:custDataLst>
          </p:nvPr>
        </p:nvSpPr>
        <p:spPr>
          <a:xfrm>
            <a:off x="8991600" y="18669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2" name="内容占位符 31"/>
          <p:cNvSpPr>
            <a:spLocks noGrp="1"/>
          </p:cNvSpPr>
          <p:nvPr>
            <p:ph idx="16392" hasCustomPrompt="1"/>
            <p:custDataLst>
              <p:tags r:id="rId9"/>
            </p:custDataLst>
          </p:nvPr>
        </p:nvSpPr>
        <p:spPr>
          <a:xfrm>
            <a:off x="6096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3" name="文本占位符 32"/>
          <p:cNvSpPr>
            <a:spLocks noGrp="1"/>
          </p:cNvSpPr>
          <p:nvPr>
            <p:ph type="body" idx="16388" hasCustomPrompt="1"/>
            <p:custDataLst>
              <p:tags r:id="rId10"/>
            </p:custDataLst>
          </p:nvPr>
        </p:nvSpPr>
        <p:spPr>
          <a:xfrm>
            <a:off x="3352800" y="43815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内容占位符 33"/>
          <p:cNvSpPr>
            <a:spLocks noGrp="1"/>
          </p:cNvSpPr>
          <p:nvPr>
            <p:ph idx="16393" hasCustomPrompt="1"/>
            <p:custDataLst>
              <p:tags r:id="rId11"/>
            </p:custDataLst>
          </p:nvPr>
        </p:nvSpPr>
        <p:spPr>
          <a:xfrm>
            <a:off x="6248400" y="403860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文本占位符 34"/>
          <p:cNvSpPr>
            <a:spLocks noGrp="1"/>
          </p:cNvSpPr>
          <p:nvPr>
            <p:ph type="body" idx="16389" hasCustomPrompt="1"/>
            <p:custDataLst>
              <p:tags r:id="rId12"/>
            </p:custDataLst>
          </p:nvPr>
        </p:nvSpPr>
        <p:spPr>
          <a:xfrm>
            <a:off x="8991600" y="4381500"/>
            <a:ext cx="25908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10008_35">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图片占位符 27"/>
          <p:cNvSpPr>
            <a:spLocks noGrp="1"/>
          </p:cNvSpPr>
          <p:nvPr>
            <p:ph type="pic" idx="16392" hasCustomPrompt="1"/>
            <p:custDataLst>
              <p:tags r:id="rId5"/>
            </p:custDataLst>
          </p:nvPr>
        </p:nvSpPr>
        <p:spPr>
          <a:xfrm>
            <a:off x="609600" y="2133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9" name="文本占位符 28"/>
          <p:cNvSpPr>
            <a:spLocks noGrp="1"/>
          </p:cNvSpPr>
          <p:nvPr>
            <p:ph type="body" idx="16386" hasCustomPrompt="1"/>
            <p:custDataLst>
              <p:tags r:id="rId6"/>
            </p:custDataLst>
          </p:nvPr>
        </p:nvSpPr>
        <p:spPr>
          <a:xfrm>
            <a:off x="1778000" y="21336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0" name="图片占位符 29"/>
          <p:cNvSpPr>
            <a:spLocks noGrp="1"/>
          </p:cNvSpPr>
          <p:nvPr>
            <p:ph type="pic" idx="16393" hasCustomPrompt="1"/>
            <p:custDataLst>
              <p:tags r:id="rId7"/>
            </p:custDataLst>
          </p:nvPr>
        </p:nvSpPr>
        <p:spPr>
          <a:xfrm>
            <a:off x="4419600" y="2133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1" name="文本占位符 30"/>
          <p:cNvSpPr>
            <a:spLocks noGrp="1"/>
          </p:cNvSpPr>
          <p:nvPr>
            <p:ph type="body" idx="16387" hasCustomPrompt="1"/>
            <p:custDataLst>
              <p:tags r:id="rId8"/>
            </p:custDataLst>
          </p:nvPr>
        </p:nvSpPr>
        <p:spPr>
          <a:xfrm>
            <a:off x="5588000" y="21336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2" name="图片占位符 31"/>
          <p:cNvSpPr>
            <a:spLocks noGrp="1"/>
          </p:cNvSpPr>
          <p:nvPr>
            <p:ph type="pic" idx="16394" hasCustomPrompt="1"/>
            <p:custDataLst>
              <p:tags r:id="rId9"/>
            </p:custDataLst>
          </p:nvPr>
        </p:nvSpPr>
        <p:spPr>
          <a:xfrm>
            <a:off x="8229600" y="2133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3" name="文本占位符 32"/>
          <p:cNvSpPr>
            <a:spLocks noGrp="1"/>
          </p:cNvSpPr>
          <p:nvPr>
            <p:ph type="body" idx="16388" hasCustomPrompt="1"/>
            <p:custDataLst>
              <p:tags r:id="rId10"/>
            </p:custDataLst>
          </p:nvPr>
        </p:nvSpPr>
        <p:spPr>
          <a:xfrm>
            <a:off x="9398000" y="21336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图片占位符 33"/>
          <p:cNvSpPr>
            <a:spLocks noGrp="1"/>
          </p:cNvSpPr>
          <p:nvPr>
            <p:ph type="pic" idx="16395" hasCustomPrompt="1"/>
            <p:custDataLst>
              <p:tags r:id="rId11"/>
            </p:custDataLst>
          </p:nvPr>
        </p:nvSpPr>
        <p:spPr>
          <a:xfrm>
            <a:off x="60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5" name="文本占位符 34"/>
          <p:cNvSpPr>
            <a:spLocks noGrp="1"/>
          </p:cNvSpPr>
          <p:nvPr>
            <p:ph type="body" idx="16389" hasCustomPrompt="1"/>
            <p:custDataLst>
              <p:tags r:id="rId12"/>
            </p:custDataLst>
          </p:nvPr>
        </p:nvSpPr>
        <p:spPr>
          <a:xfrm>
            <a:off x="1778000" y="41148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6" name="图片占位符 35"/>
          <p:cNvSpPr>
            <a:spLocks noGrp="1"/>
          </p:cNvSpPr>
          <p:nvPr>
            <p:ph type="pic" idx="16396" hasCustomPrompt="1"/>
            <p:custDataLst>
              <p:tags r:id="rId13"/>
            </p:custDataLst>
          </p:nvPr>
        </p:nvSpPr>
        <p:spPr>
          <a:xfrm>
            <a:off x="441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7" name="文本占位符 36"/>
          <p:cNvSpPr>
            <a:spLocks noGrp="1"/>
          </p:cNvSpPr>
          <p:nvPr>
            <p:ph type="body" idx="16390" hasCustomPrompt="1"/>
            <p:custDataLst>
              <p:tags r:id="rId14"/>
            </p:custDataLst>
          </p:nvPr>
        </p:nvSpPr>
        <p:spPr>
          <a:xfrm>
            <a:off x="5588000" y="41148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8" name="图片占位符 37"/>
          <p:cNvSpPr>
            <a:spLocks noGrp="1"/>
          </p:cNvSpPr>
          <p:nvPr>
            <p:ph type="pic" idx="16397" hasCustomPrompt="1"/>
            <p:custDataLst>
              <p:tags r:id="rId15"/>
            </p:custDataLst>
          </p:nvPr>
        </p:nvSpPr>
        <p:spPr>
          <a:xfrm>
            <a:off x="8229600" y="4114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9" name="文本占位符 38"/>
          <p:cNvSpPr>
            <a:spLocks noGrp="1"/>
          </p:cNvSpPr>
          <p:nvPr>
            <p:ph type="body" idx="16391" hasCustomPrompt="1"/>
            <p:custDataLst>
              <p:tags r:id="rId16"/>
            </p:custDataLst>
          </p:nvPr>
        </p:nvSpPr>
        <p:spPr>
          <a:xfrm>
            <a:off x="9398000" y="4114800"/>
            <a:ext cx="21844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34_18">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图片占位符 27"/>
          <p:cNvSpPr>
            <a:spLocks noGrp="1"/>
          </p:cNvSpPr>
          <p:nvPr>
            <p:ph type="pic" idx="16392" hasCustomPrompt="1"/>
            <p:custDataLst>
              <p:tags r:id="rId5"/>
            </p:custDataLst>
          </p:nvPr>
        </p:nvSpPr>
        <p:spPr>
          <a:xfrm>
            <a:off x="1473200" y="17526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9" name="文本占位符 28"/>
          <p:cNvSpPr>
            <a:spLocks noGrp="1"/>
          </p:cNvSpPr>
          <p:nvPr>
            <p:ph type="body" idx="16386" hasCustomPrompt="1"/>
            <p:custDataLst>
              <p:tags r:id="rId6"/>
            </p:custDataLst>
          </p:nvPr>
        </p:nvSpPr>
        <p:spPr>
          <a:xfrm>
            <a:off x="609600" y="3632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0" name="文本占位符 29"/>
          <p:cNvSpPr>
            <a:spLocks noGrp="1"/>
          </p:cNvSpPr>
          <p:nvPr>
            <p:ph type="body" idx="16387" hasCustomPrompt="1"/>
            <p:custDataLst>
              <p:tags r:id="rId7"/>
            </p:custDataLst>
          </p:nvPr>
        </p:nvSpPr>
        <p:spPr>
          <a:xfrm>
            <a:off x="609600" y="4191000"/>
            <a:ext cx="325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图片占位符 30"/>
          <p:cNvSpPr>
            <a:spLocks noGrp="1"/>
          </p:cNvSpPr>
          <p:nvPr>
            <p:ph type="pic" idx="16393" hasCustomPrompt="1"/>
            <p:custDataLst>
              <p:tags r:id="rId8"/>
            </p:custDataLst>
          </p:nvPr>
        </p:nvSpPr>
        <p:spPr>
          <a:xfrm>
            <a:off x="5334000" y="17526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2" name="文本占位符 31"/>
          <p:cNvSpPr>
            <a:spLocks noGrp="1"/>
          </p:cNvSpPr>
          <p:nvPr>
            <p:ph type="body" idx="16388" hasCustomPrompt="1"/>
            <p:custDataLst>
              <p:tags r:id="rId9"/>
            </p:custDataLst>
          </p:nvPr>
        </p:nvSpPr>
        <p:spPr>
          <a:xfrm>
            <a:off x="4470400" y="3632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3" name="文本占位符 32"/>
          <p:cNvSpPr>
            <a:spLocks noGrp="1"/>
          </p:cNvSpPr>
          <p:nvPr>
            <p:ph type="body" idx="16389" hasCustomPrompt="1"/>
            <p:custDataLst>
              <p:tags r:id="rId10"/>
            </p:custDataLst>
          </p:nvPr>
        </p:nvSpPr>
        <p:spPr>
          <a:xfrm>
            <a:off x="4470400" y="4191000"/>
            <a:ext cx="325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图片占位符 33"/>
          <p:cNvSpPr>
            <a:spLocks noGrp="1"/>
          </p:cNvSpPr>
          <p:nvPr>
            <p:ph type="pic" idx="16394" hasCustomPrompt="1"/>
            <p:custDataLst>
              <p:tags r:id="rId11"/>
            </p:custDataLst>
          </p:nvPr>
        </p:nvSpPr>
        <p:spPr>
          <a:xfrm>
            <a:off x="9194800" y="17526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5" name="文本占位符 34"/>
          <p:cNvSpPr>
            <a:spLocks noGrp="1"/>
          </p:cNvSpPr>
          <p:nvPr>
            <p:ph type="body" idx="16390" hasCustomPrompt="1"/>
            <p:custDataLst>
              <p:tags r:id="rId12"/>
            </p:custDataLst>
          </p:nvPr>
        </p:nvSpPr>
        <p:spPr>
          <a:xfrm>
            <a:off x="8331200" y="3632200"/>
            <a:ext cx="3251200" cy="406400"/>
          </a:xfrm>
          <a:noFill/>
        </p:spPr>
        <p:txBody>
          <a:bodyPr lIns="0" tIns="0" rIns="0" bIns="0" anchor="t">
            <a:normAutofit/>
          </a:bodyPr>
          <a:lstStyle>
            <a:lvl1pPr marL="0" indent="0" algn="ctr">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36" name="文本占位符 35"/>
          <p:cNvSpPr>
            <a:spLocks noGrp="1"/>
          </p:cNvSpPr>
          <p:nvPr>
            <p:ph type="body" idx="16391" hasCustomPrompt="1"/>
            <p:custDataLst>
              <p:tags r:id="rId13"/>
            </p:custDataLst>
          </p:nvPr>
        </p:nvSpPr>
        <p:spPr>
          <a:xfrm>
            <a:off x="8331200" y="4191000"/>
            <a:ext cx="3251200" cy="18288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上标下内-装饰右叠-默认位置-并列-31_13_group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89" hasCustomPrompt="1"/>
            <p:custDataLst>
              <p:tags r:id="rId5"/>
            </p:custDataLst>
          </p:nvPr>
        </p:nvSpPr>
        <p:spPr>
          <a:xfrm>
            <a:off x="609600" y="15240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390" hasCustomPrompt="1"/>
            <p:custDataLst>
              <p:tags r:id="rId6"/>
            </p:custDataLst>
          </p:nvPr>
        </p:nvSpPr>
        <p:spPr>
          <a:xfrm>
            <a:off x="914400" y="1803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86" hasCustomPrompt="1"/>
            <p:custDataLst>
              <p:tags r:id="rId7"/>
            </p:custDataLst>
          </p:nvPr>
        </p:nvSpPr>
        <p:spPr>
          <a:xfrm>
            <a:off x="2082800" y="21082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装饰  0"/>
          <p:cNvSpPr>
            <a:spLocks noGrp="1"/>
          </p:cNvSpPr>
          <p:nvPr>
            <p:ph type="body" idx="16391" hasCustomPrompt="1"/>
            <p:custDataLst>
              <p:tags r:id="rId8"/>
            </p:custDataLst>
          </p:nvPr>
        </p:nvSpPr>
        <p:spPr>
          <a:xfrm>
            <a:off x="609600" y="31496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图片占位符 31"/>
          <p:cNvSpPr>
            <a:spLocks noGrp="1"/>
          </p:cNvSpPr>
          <p:nvPr>
            <p:ph type="pic" idx="16392" hasCustomPrompt="1"/>
            <p:custDataLst>
              <p:tags r:id="rId9"/>
            </p:custDataLst>
          </p:nvPr>
        </p:nvSpPr>
        <p:spPr>
          <a:xfrm>
            <a:off x="914400" y="3429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3" name="文本占位符 32"/>
          <p:cNvSpPr>
            <a:spLocks noGrp="1"/>
          </p:cNvSpPr>
          <p:nvPr>
            <p:ph type="body" idx="16387" hasCustomPrompt="1"/>
            <p:custDataLst>
              <p:tags r:id="rId10"/>
            </p:custDataLst>
          </p:nvPr>
        </p:nvSpPr>
        <p:spPr>
          <a:xfrm>
            <a:off x="2082800" y="37338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装饰  3"/>
          <p:cNvSpPr>
            <a:spLocks noGrp="1"/>
          </p:cNvSpPr>
          <p:nvPr>
            <p:ph type="body" idx="16393" hasCustomPrompt="1"/>
            <p:custDataLst>
              <p:tags r:id="rId11"/>
            </p:custDataLst>
          </p:nvPr>
        </p:nvSpPr>
        <p:spPr>
          <a:xfrm>
            <a:off x="609600" y="4775200"/>
            <a:ext cx="10972800" cy="1473200"/>
          </a:xfrm>
          <a:custGeom>
            <a:avLst/>
            <a:gdLst>
              <a:gd name="connisteX0" fmla="*/ 0 w 10972800"/>
              <a:gd name="connsiteY0" fmla="*/ 203200 h 1473200"/>
              <a:gd name="connisteX1" fmla="*/ 203200 w 10972800"/>
              <a:gd name="connsiteY1" fmla="*/ 0 h 1473200"/>
              <a:gd name="connisteX2" fmla="*/ 10769600 w 10972800"/>
              <a:gd name="connsiteY2" fmla="*/ 0 h 1473200"/>
              <a:gd name="connisteX3" fmla="*/ 10972800 w 10972800"/>
              <a:gd name="connsiteY3" fmla="*/ 203200 h 1473200"/>
              <a:gd name="connisteX4" fmla="*/ 10972800 w 10972800"/>
              <a:gd name="connsiteY4" fmla="*/ 1270000 h 1473200"/>
              <a:gd name="connisteX5" fmla="*/ 10769600 w 10972800"/>
              <a:gd name="connsiteY5" fmla="*/ 1473200 h 1473200"/>
              <a:gd name="connisteX6" fmla="*/ 203200 w 10972800"/>
              <a:gd name="connsiteY6" fmla="*/ 1473200 h 1473200"/>
              <a:gd name="connisteX7" fmla="*/ 0 w 10972800"/>
              <a:gd name="connsiteY7" fmla="*/ 1270000 h 1473200"/>
              <a:gd name="connisteX8" fmla="*/ 0 w 10972800"/>
              <a:gd name="connsiteY8"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1473200">
                <a:moveTo>
                  <a:pt x="0" y="203200"/>
                </a:moveTo>
                <a:cubicBezTo>
                  <a:pt x="0" y="90976"/>
                  <a:pt x="90976" y="0"/>
                  <a:pt x="203200" y="0"/>
                </a:cubicBezTo>
                <a:lnTo>
                  <a:pt x="10769600" y="0"/>
                </a:lnTo>
                <a:cubicBezTo>
                  <a:pt x="10881824" y="0"/>
                  <a:pt x="10972800" y="90976"/>
                  <a:pt x="10972800" y="203200"/>
                </a:cubicBezTo>
                <a:lnTo>
                  <a:pt x="10972800" y="1270000"/>
                </a:lnTo>
                <a:cubicBezTo>
                  <a:pt x="10972800" y="1382224"/>
                  <a:pt x="10881824" y="1473200"/>
                  <a:pt x="10769600" y="1473200"/>
                </a:cubicBezTo>
                <a:lnTo>
                  <a:pt x="203200" y="1473200"/>
                </a:lnTo>
                <a:cubicBezTo>
                  <a:pt x="90976" y="1473200"/>
                  <a:pt x="0" y="1382224"/>
                  <a:pt x="0" y="12700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图片占位符 34"/>
          <p:cNvSpPr>
            <a:spLocks noGrp="1"/>
          </p:cNvSpPr>
          <p:nvPr>
            <p:ph type="pic" idx="16394" hasCustomPrompt="1"/>
            <p:custDataLst>
              <p:tags r:id="rId12"/>
            </p:custDataLst>
          </p:nvPr>
        </p:nvSpPr>
        <p:spPr>
          <a:xfrm>
            <a:off x="914400" y="5054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6" name="文本占位符 35"/>
          <p:cNvSpPr>
            <a:spLocks noGrp="1"/>
          </p:cNvSpPr>
          <p:nvPr>
            <p:ph type="body" idx="16388" hasCustomPrompt="1"/>
            <p:custDataLst>
              <p:tags r:id="rId13"/>
            </p:custDataLst>
          </p:nvPr>
        </p:nvSpPr>
        <p:spPr>
          <a:xfrm>
            <a:off x="2082800" y="5359400"/>
            <a:ext cx="91948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8_9">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ctr">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文本占位符 27"/>
          <p:cNvSpPr>
            <a:spLocks noGrp="1"/>
          </p:cNvSpPr>
          <p:nvPr>
            <p:ph type="body" idx="16390" hasCustomPrompt="1"/>
            <p:custDataLst>
              <p:tags r:id="rId5"/>
            </p:custDataLst>
          </p:nvPr>
        </p:nvSpPr>
        <p:spPr>
          <a:xfrm>
            <a:off x="3149600" y="3949700"/>
            <a:ext cx="5892318" cy="2908300"/>
          </a:xfrm>
          <a:custGeom>
            <a:avLst/>
            <a:gdLst>
              <a:gd name="connisteX0" fmla="*/ 5892317 w 5892317"/>
              <a:gd name="connsiteY0" fmla="*/ 2908300 h 2908300"/>
              <a:gd name="connisteX1" fmla="*/ 2946158 w 5892317"/>
              <a:gd name="connsiteY1" fmla="*/ 0 h 2908300"/>
              <a:gd name="connisteX2" fmla="*/ 0 w 5892317"/>
              <a:gd name="connsiteY2" fmla="*/ 2908300 h 2908300"/>
              <a:gd name="connisteX3" fmla="*/ 25402 w 5892317"/>
              <a:gd name="connsiteY3" fmla="*/ 2908300 h 2908300"/>
              <a:gd name="connisteX4" fmla="*/ 2946158 w 5892317"/>
              <a:gd name="connsiteY4" fmla="*/ 25400 h 2908300"/>
              <a:gd name="connisteX5" fmla="*/ 5866917 w 5892317"/>
              <a:gd name="connsiteY5" fmla="*/ 2908300 h 2908300"/>
              <a:gd name="connisteX6" fmla="*/ 5892317 w 5892317"/>
              <a:gd name="connsiteY6" fmla="*/ 2908300 h 29083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892318" h="2908300">
                <a:moveTo>
                  <a:pt x="5892317" y="2908300"/>
                </a:moveTo>
                <a:cubicBezTo>
                  <a:pt x="5871921" y="1298613"/>
                  <a:pt x="4560697" y="0"/>
                  <a:pt x="2946159" y="0"/>
                </a:cubicBezTo>
                <a:cubicBezTo>
                  <a:pt x="1331620" y="0"/>
                  <a:pt x="20399" y="1298613"/>
                  <a:pt x="0" y="2908300"/>
                </a:cubicBezTo>
                <a:lnTo>
                  <a:pt x="25402" y="2908300"/>
                </a:lnTo>
                <a:cubicBezTo>
                  <a:pt x="45800" y="1312634"/>
                  <a:pt x="1345654" y="25400"/>
                  <a:pt x="2946159" y="25400"/>
                </a:cubicBezTo>
                <a:cubicBezTo>
                  <a:pt x="4546664" y="25400"/>
                  <a:pt x="5846521" y="1312634"/>
                  <a:pt x="5866917" y="2908300"/>
                </a:cubicBezTo>
                <a:lnTo>
                  <a:pt x="5892317" y="29083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91" hasCustomPrompt="1"/>
            <p:custDataLst>
              <p:tags r:id="rId6"/>
            </p:custDataLst>
          </p:nvPr>
        </p:nvSpPr>
        <p:spPr>
          <a:xfrm>
            <a:off x="3771900" y="4572000"/>
            <a:ext cx="4647588" cy="2286000"/>
          </a:xfrm>
          <a:custGeom>
            <a:avLst/>
            <a:gdLst>
              <a:gd name="connisteX0" fmla="*/ 4647590 w 4647588"/>
              <a:gd name="connsiteY0" fmla="*/ 2286000 h 2286000"/>
              <a:gd name="connisteX1" fmla="*/ 0 w 4647588"/>
              <a:gd name="connsiteY1" fmla="*/ 2286000 h 2286000"/>
              <a:gd name="connisteX2" fmla="*/ 2323795 w 4647588"/>
              <a:gd name="connsiteY2" fmla="*/ 0 h 2286000"/>
              <a:gd name="connisteX3" fmla="*/ 4647590 w 4647588"/>
              <a:gd name="connsiteY3" fmla="*/ 2286000 h 2286000"/>
            </a:gdLst>
            <a:ahLst/>
            <a:cxnLst>
              <a:cxn ang="0">
                <a:pos x="connisteX0" y="connsiteY0"/>
              </a:cxn>
              <a:cxn ang="0">
                <a:pos x="connisteX1" y="connsiteY1"/>
              </a:cxn>
              <a:cxn ang="0">
                <a:pos x="connisteX2" y="connsiteY2"/>
              </a:cxn>
              <a:cxn ang="0">
                <a:pos x="connisteX3" y="connsiteY3"/>
              </a:cxn>
            </a:cxnLst>
            <a:pathLst>
              <a:path w="4647588" h="2286000">
                <a:moveTo>
                  <a:pt x="4647590" y="2286000"/>
                </a:moveTo>
                <a:lnTo>
                  <a:pt x="0" y="2286000"/>
                </a:lnTo>
                <a:cubicBezTo>
                  <a:pt x="20348" y="1020007"/>
                  <a:pt x="1052953" y="0"/>
                  <a:pt x="2323795" y="0"/>
                </a:cubicBezTo>
                <a:cubicBezTo>
                  <a:pt x="3594633" y="0"/>
                  <a:pt x="4627245" y="1020007"/>
                  <a:pt x="4647590" y="2286000"/>
                </a:cubicBez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0" name="文本占位符 29"/>
          <p:cNvSpPr>
            <a:spLocks noGrp="1"/>
          </p:cNvSpPr>
          <p:nvPr>
            <p:ph type="body" idx="16386" hasCustomPrompt="1"/>
            <p:custDataLst>
              <p:tags r:id="rId7"/>
            </p:custDataLst>
          </p:nvPr>
        </p:nvSpPr>
        <p:spPr>
          <a:xfrm>
            <a:off x="4571471" y="5816600"/>
            <a:ext cx="3049058" cy="406400"/>
          </a:xfrm>
          <a:noFill/>
        </p:spPr>
        <p:txBody>
          <a:bodyPr lIns="0" tIns="0" rIns="0" bIns="0" anchor="ctr">
            <a:normAutofit/>
          </a:bodyPr>
          <a:lstStyle>
            <a:lvl1pPr marL="0" indent="0" algn="ctr">
              <a:lnSpc>
                <a:spcPct val="111000"/>
              </a:lnSpc>
              <a:spcBef>
                <a:spcPct val="0"/>
              </a:spcBef>
              <a:spcAft>
                <a:spcPct val="0"/>
              </a:spcAft>
              <a:buNone/>
              <a:defRPr sz="2400" b="0" spc="0">
                <a:solidFill>
                  <a:srgbClr val="FFFFFF"/>
                </a:solidFill>
              </a:defRPr>
            </a:lvl1pPr>
          </a:lstStyle>
          <a:p>
            <a:pPr lvl="0"/>
            <a:r>
              <a:rPr lang="zh-CN" altLang="en-US" smtClean="0"/>
              <a:t>单击此处添加项标题</a:t>
            </a:r>
            <a:endParaRPr lang="zh-CN" altLang="en-US" smtClean="0"/>
          </a:p>
        </p:txBody>
      </p:sp>
      <p:sp>
        <p:nvSpPr>
          <p:cNvPr id="31" name="装饰  0"/>
          <p:cNvSpPr>
            <a:spLocks noGrp="1"/>
          </p:cNvSpPr>
          <p:nvPr>
            <p:ph type="body" idx="16393" hasCustomPrompt="1"/>
            <p:custDataLst>
              <p:tags r:id="rId8"/>
            </p:custDataLst>
          </p:nvPr>
        </p:nvSpPr>
        <p:spPr>
          <a:xfrm>
            <a:off x="8432800" y="5334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图片占位符 31"/>
          <p:cNvSpPr>
            <a:spLocks noGrp="1"/>
          </p:cNvSpPr>
          <p:nvPr>
            <p:ph type="pic" idx="16392" hasCustomPrompt="1"/>
            <p:custDataLst>
              <p:tags r:id="rId9"/>
            </p:custDataLst>
          </p:nvPr>
        </p:nvSpPr>
        <p:spPr>
          <a:xfrm>
            <a:off x="8646160" y="55473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3" name="文本占位符 32"/>
          <p:cNvSpPr>
            <a:spLocks noGrp="1"/>
          </p:cNvSpPr>
          <p:nvPr>
            <p:ph type="body" idx="16387" hasCustomPrompt="1"/>
            <p:custDataLst>
              <p:tags r:id="rId10"/>
            </p:custDataLst>
          </p:nvPr>
        </p:nvSpPr>
        <p:spPr>
          <a:xfrm>
            <a:off x="8432800" y="4165600"/>
            <a:ext cx="3149600" cy="914400"/>
          </a:xfrm>
          <a:noFill/>
        </p:spPr>
        <p:txBody>
          <a:bodyPr lIns="0" tIns="0" rIns="0" bIns="0" anchor="b">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4" name="装饰  3"/>
          <p:cNvSpPr>
            <a:spLocks noGrp="1"/>
          </p:cNvSpPr>
          <p:nvPr>
            <p:ph type="body" idx="16395" hasCustomPrompt="1"/>
            <p:custDataLst>
              <p:tags r:id="rId11"/>
            </p:custDataLst>
          </p:nvPr>
        </p:nvSpPr>
        <p:spPr>
          <a:xfrm>
            <a:off x="5638800" y="33528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图片占位符 34"/>
          <p:cNvSpPr>
            <a:spLocks noGrp="1"/>
          </p:cNvSpPr>
          <p:nvPr>
            <p:ph type="pic" idx="16394" hasCustomPrompt="1"/>
            <p:custDataLst>
              <p:tags r:id="rId12"/>
            </p:custDataLst>
          </p:nvPr>
        </p:nvSpPr>
        <p:spPr>
          <a:xfrm>
            <a:off x="5852160" y="35661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6" name="文本占位符 35"/>
          <p:cNvSpPr>
            <a:spLocks noGrp="1"/>
          </p:cNvSpPr>
          <p:nvPr>
            <p:ph type="body" idx="16388" hasCustomPrompt="1"/>
            <p:custDataLst>
              <p:tags r:id="rId13"/>
            </p:custDataLst>
          </p:nvPr>
        </p:nvSpPr>
        <p:spPr>
          <a:xfrm>
            <a:off x="4521200" y="2184400"/>
            <a:ext cx="3149600" cy="914400"/>
          </a:xfrm>
          <a:noFill/>
        </p:spPr>
        <p:txBody>
          <a:bodyPr lIns="0" tIns="0" rIns="0" bIns="0" anchor="b">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7" name="装饰  6"/>
          <p:cNvSpPr>
            <a:spLocks noGrp="1"/>
          </p:cNvSpPr>
          <p:nvPr>
            <p:ph type="body" idx="16397" hasCustomPrompt="1"/>
            <p:custDataLst>
              <p:tags r:id="rId14"/>
            </p:custDataLst>
          </p:nvPr>
        </p:nvSpPr>
        <p:spPr>
          <a:xfrm>
            <a:off x="2844800" y="5334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8" name="图片占位符 37"/>
          <p:cNvSpPr>
            <a:spLocks noGrp="1"/>
          </p:cNvSpPr>
          <p:nvPr>
            <p:ph type="pic" idx="16396" hasCustomPrompt="1"/>
            <p:custDataLst>
              <p:tags r:id="rId15"/>
            </p:custDataLst>
          </p:nvPr>
        </p:nvSpPr>
        <p:spPr>
          <a:xfrm>
            <a:off x="3058160" y="5547360"/>
            <a:ext cx="487680" cy="48768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9" name="文本占位符 38"/>
          <p:cNvSpPr>
            <a:spLocks noGrp="1"/>
          </p:cNvSpPr>
          <p:nvPr>
            <p:ph type="body" idx="16389" hasCustomPrompt="1"/>
            <p:custDataLst>
              <p:tags r:id="rId16"/>
            </p:custDataLst>
          </p:nvPr>
        </p:nvSpPr>
        <p:spPr>
          <a:xfrm>
            <a:off x="609600" y="4165600"/>
            <a:ext cx="3149600" cy="914400"/>
          </a:xfrm>
          <a:noFill/>
        </p:spPr>
        <p:txBody>
          <a:bodyPr lIns="0" tIns="0" rIns="0" bIns="0" anchor="b">
            <a:normAutofit/>
          </a:bodyPr>
          <a:lstStyle>
            <a:lvl1pPr marL="0" indent="0" algn="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2_15">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89" hasCustomPrompt="1"/>
            <p:custDataLst>
              <p:tags r:id="rId5"/>
            </p:custDataLst>
          </p:nvPr>
        </p:nvSpPr>
        <p:spPr>
          <a:xfrm>
            <a:off x="6096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图片占位符 28"/>
          <p:cNvSpPr>
            <a:spLocks noGrp="1"/>
          </p:cNvSpPr>
          <p:nvPr>
            <p:ph type="pic" idx="16390" hasCustomPrompt="1"/>
            <p:custDataLst>
              <p:tags r:id="rId6"/>
            </p:custDataLst>
          </p:nvPr>
        </p:nvSpPr>
        <p:spPr>
          <a:xfrm>
            <a:off x="6096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0" name="文本占位符 29"/>
          <p:cNvSpPr>
            <a:spLocks noGrp="1"/>
          </p:cNvSpPr>
          <p:nvPr>
            <p:ph type="body" idx="16386" hasCustomPrompt="1"/>
            <p:custDataLst>
              <p:tags r:id="rId7"/>
            </p:custDataLst>
          </p:nvPr>
        </p:nvSpPr>
        <p:spPr>
          <a:xfrm>
            <a:off x="9144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装饰  0"/>
          <p:cNvSpPr>
            <a:spLocks noGrp="1"/>
          </p:cNvSpPr>
          <p:nvPr>
            <p:ph type="body" idx="16391" hasCustomPrompt="1"/>
            <p:custDataLst>
              <p:tags r:id="rId8"/>
            </p:custDataLst>
          </p:nvPr>
        </p:nvSpPr>
        <p:spPr>
          <a:xfrm>
            <a:off x="43688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图片占位符 31"/>
          <p:cNvSpPr>
            <a:spLocks noGrp="1"/>
          </p:cNvSpPr>
          <p:nvPr>
            <p:ph type="pic" idx="16392" hasCustomPrompt="1"/>
            <p:custDataLst>
              <p:tags r:id="rId9"/>
            </p:custDataLst>
          </p:nvPr>
        </p:nvSpPr>
        <p:spPr>
          <a:xfrm>
            <a:off x="43688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3" name="文本占位符 32"/>
          <p:cNvSpPr>
            <a:spLocks noGrp="1"/>
          </p:cNvSpPr>
          <p:nvPr>
            <p:ph type="body" idx="16387" hasCustomPrompt="1"/>
            <p:custDataLst>
              <p:tags r:id="rId10"/>
            </p:custDataLst>
          </p:nvPr>
        </p:nvSpPr>
        <p:spPr>
          <a:xfrm>
            <a:off x="46736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34" name="装饰  3"/>
          <p:cNvSpPr>
            <a:spLocks noGrp="1"/>
          </p:cNvSpPr>
          <p:nvPr>
            <p:ph type="body" idx="16393" hasCustomPrompt="1"/>
            <p:custDataLst>
              <p:tags r:id="rId11"/>
            </p:custDataLst>
          </p:nvPr>
        </p:nvSpPr>
        <p:spPr>
          <a:xfrm>
            <a:off x="8128000" y="4724400"/>
            <a:ext cx="3454400" cy="1524000"/>
          </a:xfrm>
          <a:custGeom>
            <a:avLst/>
            <a:gdLst>
              <a:gd name="connisteX0" fmla="*/ 0 w 3454400"/>
              <a:gd name="connsiteY0" fmla="*/ 0 h 1524000"/>
              <a:gd name="connisteX1" fmla="*/ 3454400 w 3454400"/>
              <a:gd name="connsiteY1" fmla="*/ 0 h 1524000"/>
              <a:gd name="connisteX2" fmla="*/ 3454400 w 3454400"/>
              <a:gd name="connsiteY2" fmla="*/ 1320800 h 1524000"/>
              <a:gd name="connisteX3" fmla="*/ 3251200 w 3454400"/>
              <a:gd name="connsiteY3" fmla="*/ 1524000 h 1524000"/>
              <a:gd name="connisteX4" fmla="*/ 203200 w 3454400"/>
              <a:gd name="connsiteY4" fmla="*/ 1524000 h 1524000"/>
              <a:gd name="connisteX5" fmla="*/ 0 w 3454400"/>
              <a:gd name="connsiteY5" fmla="*/ 1320800 h 1524000"/>
              <a:gd name="connisteX6" fmla="*/ 0 w 34544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1524000">
                <a:moveTo>
                  <a:pt x="0" y="0"/>
                </a:moveTo>
                <a:lnTo>
                  <a:pt x="3454400" y="0"/>
                </a:lnTo>
                <a:lnTo>
                  <a:pt x="3454400" y="1320800"/>
                </a:lnTo>
                <a:cubicBezTo>
                  <a:pt x="3454400" y="1433024"/>
                  <a:pt x="3363424" y="1524000"/>
                  <a:pt x="32512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5" name="图片占位符 34"/>
          <p:cNvSpPr>
            <a:spLocks noGrp="1"/>
          </p:cNvSpPr>
          <p:nvPr>
            <p:ph type="pic" idx="16394" hasCustomPrompt="1"/>
            <p:custDataLst>
              <p:tags r:id="rId12"/>
            </p:custDataLst>
          </p:nvPr>
        </p:nvSpPr>
        <p:spPr>
          <a:xfrm>
            <a:off x="81280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36" name="文本占位符 35"/>
          <p:cNvSpPr>
            <a:spLocks noGrp="1"/>
          </p:cNvSpPr>
          <p:nvPr>
            <p:ph type="body" idx="16388" hasCustomPrompt="1"/>
            <p:custDataLst>
              <p:tags r:id="rId13"/>
            </p:custDataLst>
          </p:nvPr>
        </p:nvSpPr>
        <p:spPr>
          <a:xfrm>
            <a:off x="8432800" y="5029200"/>
            <a:ext cx="28448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10002_7">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90" hasCustomPrompt="1"/>
            <p:custDataLst>
              <p:tags r:id="rId5"/>
            </p:custDataLst>
          </p:nvPr>
        </p:nvSpPr>
        <p:spPr>
          <a:xfrm>
            <a:off x="609600" y="15240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87" hasCustomPrompt="1"/>
            <p:custDataLst>
              <p:tags r:id="rId6"/>
            </p:custDataLst>
          </p:nvPr>
        </p:nvSpPr>
        <p:spPr>
          <a:xfrm>
            <a:off x="927100" y="21209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30" name="文本占位符 29"/>
          <p:cNvSpPr>
            <a:spLocks noGrp="1"/>
          </p:cNvSpPr>
          <p:nvPr>
            <p:ph type="body" idx="16386" hasCustomPrompt="1"/>
            <p:custDataLst>
              <p:tags r:id="rId7"/>
            </p:custDataLst>
          </p:nvPr>
        </p:nvSpPr>
        <p:spPr>
          <a:xfrm>
            <a:off x="2438400" y="2476500"/>
            <a:ext cx="8839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31" name="装饰  0"/>
          <p:cNvSpPr>
            <a:spLocks noGrp="1"/>
          </p:cNvSpPr>
          <p:nvPr>
            <p:ph type="body" idx="16391" hasCustomPrompt="1"/>
            <p:custDataLst>
              <p:tags r:id="rId8"/>
            </p:custDataLst>
          </p:nvPr>
        </p:nvSpPr>
        <p:spPr>
          <a:xfrm>
            <a:off x="609600" y="4038600"/>
            <a:ext cx="10972800" cy="2209800"/>
          </a:xfrm>
          <a:custGeom>
            <a:avLst/>
            <a:gdLst>
              <a:gd name="connisteX0" fmla="*/ 0 w 10972800"/>
              <a:gd name="connsiteY0" fmla="*/ 203200 h 2209800"/>
              <a:gd name="connisteX1" fmla="*/ 203200 w 10972800"/>
              <a:gd name="connsiteY1" fmla="*/ 0 h 2209800"/>
              <a:gd name="connisteX2" fmla="*/ 10769600 w 10972800"/>
              <a:gd name="connsiteY2" fmla="*/ 0 h 2209800"/>
              <a:gd name="connisteX3" fmla="*/ 10972800 w 10972800"/>
              <a:gd name="connsiteY3" fmla="*/ 203200 h 2209800"/>
              <a:gd name="connisteX4" fmla="*/ 10972800 w 10972800"/>
              <a:gd name="connsiteY4" fmla="*/ 2006600 h 2209800"/>
              <a:gd name="connisteX5" fmla="*/ 10769600 w 10972800"/>
              <a:gd name="connsiteY5" fmla="*/ 2209800 h 2209800"/>
              <a:gd name="connisteX6" fmla="*/ 203200 w 10972800"/>
              <a:gd name="connsiteY6" fmla="*/ 2209800 h 2209800"/>
              <a:gd name="connisteX7" fmla="*/ 0 w 10972800"/>
              <a:gd name="connsiteY7" fmla="*/ 2006600 h 2209800"/>
              <a:gd name="connisteX8" fmla="*/ 0 w 109728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209800">
                <a:moveTo>
                  <a:pt x="0" y="203200"/>
                </a:moveTo>
                <a:cubicBezTo>
                  <a:pt x="0" y="90976"/>
                  <a:pt x="90976" y="0"/>
                  <a:pt x="203200" y="0"/>
                </a:cubicBezTo>
                <a:lnTo>
                  <a:pt x="10769600" y="0"/>
                </a:lnTo>
                <a:cubicBezTo>
                  <a:pt x="10881824" y="0"/>
                  <a:pt x="10972800" y="90976"/>
                  <a:pt x="10972800" y="203200"/>
                </a:cubicBezTo>
                <a:lnTo>
                  <a:pt x="10972800" y="2006600"/>
                </a:lnTo>
                <a:cubicBezTo>
                  <a:pt x="10972800" y="2118824"/>
                  <a:pt x="10881824" y="2209800"/>
                  <a:pt x="10769600" y="2209800"/>
                </a:cubicBez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32" name="文本占位符 31"/>
          <p:cNvSpPr>
            <a:spLocks noGrp="1"/>
          </p:cNvSpPr>
          <p:nvPr>
            <p:ph type="body" idx="16389" hasCustomPrompt="1"/>
            <p:custDataLst>
              <p:tags r:id="rId9"/>
            </p:custDataLst>
          </p:nvPr>
        </p:nvSpPr>
        <p:spPr>
          <a:xfrm>
            <a:off x="927100" y="46355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33" name="文本占位符 32"/>
          <p:cNvSpPr>
            <a:spLocks noGrp="1"/>
          </p:cNvSpPr>
          <p:nvPr>
            <p:ph type="body" idx="16388" hasCustomPrompt="1"/>
            <p:custDataLst>
              <p:tags r:id="rId10"/>
            </p:custDataLst>
          </p:nvPr>
        </p:nvSpPr>
        <p:spPr>
          <a:xfrm>
            <a:off x="2438400" y="4991100"/>
            <a:ext cx="8839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14_3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26" name="Rectangle 8"/>
          <p:cNvSpPr>
            <a:spLocks noGrp="1" noChangeArrowheads="1"/>
          </p:cNvSpPr>
          <p:nvPr>
            <p:ph type="sldNum" sz="quarter" idx="12"/>
            <p:custDataLst>
              <p:tags r:id="rId3"/>
            </p:custDataLst>
          </p:nvPr>
        </p:nvSpPr>
        <p:spPr/>
        <p:txBody>
          <a:bodyPr/>
          <a:lstStyle>
            <a:lvl1pPr>
              <a:defRPr/>
            </a:lvl1pPr>
          </a:lstStyle>
          <a:p>
            <a:fld id="{3D854871-D7DE-4FB3-AF29-BED39F465476}" type="slidenum">
              <a:rPr lang="en-US" altLang="zh-CN"/>
            </a:fld>
            <a:endParaRPr lang="en-US" altLang="zh-CN"/>
          </a:p>
        </p:txBody>
      </p:sp>
      <p:sp>
        <p:nvSpPr>
          <p:cNvPr id="27" name="标题 26"/>
          <p:cNvSpPr>
            <a:spLocks noGrp="1"/>
          </p:cNvSpPr>
          <p:nvPr>
            <p:ph type="ctrTitle" idx="16385" hasCustomPrompt="1"/>
            <p:custDataLst>
              <p:tags r:id="rId4"/>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28" name="装饰  7"/>
          <p:cNvSpPr>
            <a:spLocks noGrp="1"/>
          </p:cNvSpPr>
          <p:nvPr>
            <p:ph type="body" idx="16387" hasCustomPrompt="1"/>
            <p:custDataLst>
              <p:tags r:id="rId5"/>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9" name="文本占位符 28"/>
          <p:cNvSpPr>
            <a:spLocks noGrp="1"/>
          </p:cNvSpPr>
          <p:nvPr>
            <p:ph type="body" idx="16386" hasCustomPrompt="1"/>
            <p:custDataLst>
              <p:tags r:id="rId6"/>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15_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523430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6" hasCustomPrompt="1"/>
            <p:custDataLst>
              <p:tags r:id="rId5"/>
            </p:custDataLst>
          </p:nvPr>
        </p:nvSpPr>
        <p:spPr>
          <a:xfrm>
            <a:off x="609600" y="609600"/>
            <a:ext cx="10972800" cy="4495800"/>
          </a:xfrm>
          <a:custGeom>
            <a:avLst/>
            <a:gdLst>
              <a:gd name="connisteX0" fmla="*/ 0 w 10972800"/>
              <a:gd name="connsiteY0" fmla="*/ 203200 h 4495800"/>
              <a:gd name="connisteX1" fmla="*/ 203200 w 10972800"/>
              <a:gd name="connsiteY1" fmla="*/ 0 h 4495800"/>
              <a:gd name="connisteX2" fmla="*/ 10769600 w 10972800"/>
              <a:gd name="connsiteY2" fmla="*/ 0 h 4495800"/>
              <a:gd name="connisteX3" fmla="*/ 10972800 w 10972800"/>
              <a:gd name="connsiteY3" fmla="*/ 203200 h 4495800"/>
              <a:gd name="connisteX4" fmla="*/ 10972800 w 10972800"/>
              <a:gd name="connsiteY4" fmla="*/ 4292600 h 4495800"/>
              <a:gd name="connisteX5" fmla="*/ 10769600 w 10972800"/>
              <a:gd name="connsiteY5" fmla="*/ 4495800 h 4495800"/>
              <a:gd name="connisteX6" fmla="*/ 203200 w 10972800"/>
              <a:gd name="connsiteY6" fmla="*/ 4495800 h 4495800"/>
              <a:gd name="connisteX7" fmla="*/ 0 w 10972800"/>
              <a:gd name="connsiteY7" fmla="*/ 4292600 h 4495800"/>
              <a:gd name="connisteX8" fmla="*/ 0 w 10972800"/>
              <a:gd name="connsiteY8" fmla="*/ 203200 h 4495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495800">
                <a:moveTo>
                  <a:pt x="0" y="203200"/>
                </a:moveTo>
                <a:cubicBezTo>
                  <a:pt x="0" y="90976"/>
                  <a:pt x="90976" y="0"/>
                  <a:pt x="203200" y="0"/>
                </a:cubicBezTo>
                <a:lnTo>
                  <a:pt x="10769600" y="0"/>
                </a:lnTo>
                <a:cubicBezTo>
                  <a:pt x="10881824" y="0"/>
                  <a:pt x="10972800" y="90976"/>
                  <a:pt x="10972800" y="203200"/>
                </a:cubicBezTo>
                <a:lnTo>
                  <a:pt x="10972800" y="4292600"/>
                </a:lnTo>
                <a:cubicBezTo>
                  <a:pt x="10972800" y="4404824"/>
                  <a:pt x="10881824" y="4495800"/>
                  <a:pt x="10769600" y="4495800"/>
                </a:cubicBezTo>
                <a:lnTo>
                  <a:pt x="203200" y="4495800"/>
                </a:lnTo>
                <a:cubicBezTo>
                  <a:pt x="90976" y="4495800"/>
                  <a:pt x="0" y="4404824"/>
                  <a:pt x="0" y="4292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masterClrMapping/>
  </p:clrMapOvr>
  <p:transition>
    <p:cu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10016_1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52475" y="31115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9" hasCustomPrompt="1"/>
            <p:custDataLst>
              <p:tags r:id="rId5"/>
            </p:custDataLst>
          </p:nvPr>
        </p:nvSpPr>
        <p:spPr>
          <a:xfrm>
            <a:off x="609600" y="228600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609600" y="13716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90" hasCustomPrompt="1"/>
            <p:custDataLst>
              <p:tags r:id="rId7"/>
            </p:custDataLst>
          </p:nvPr>
        </p:nvSpPr>
        <p:spPr>
          <a:xfrm>
            <a:off x="4368800" y="228600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8"/>
            </p:custDataLst>
          </p:nvPr>
        </p:nvSpPr>
        <p:spPr>
          <a:xfrm>
            <a:off x="4368800" y="13716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1" hasCustomPrompt="1"/>
            <p:custDataLst>
              <p:tags r:id="rId9"/>
            </p:custDataLst>
          </p:nvPr>
        </p:nvSpPr>
        <p:spPr>
          <a:xfrm>
            <a:off x="8128000" y="228600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0"/>
            </p:custDataLst>
          </p:nvPr>
        </p:nvSpPr>
        <p:spPr>
          <a:xfrm>
            <a:off x="8128000" y="13716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9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41045" y="21653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8" hasCustomPrompt="1"/>
            <p:custDataLst>
              <p:tags r:id="rId5"/>
            </p:custDataLst>
          </p:nvPr>
        </p:nvSpPr>
        <p:spPr>
          <a:xfrm>
            <a:off x="609600" y="15240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89" hasCustomPrompt="1"/>
            <p:custDataLst>
              <p:tags r:id="rId6"/>
            </p:custDataLst>
          </p:nvPr>
        </p:nvSpPr>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914400" y="2324100"/>
            <a:ext cx="782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0" hasCustomPrompt="1"/>
            <p:custDataLst>
              <p:tags r:id="rId8"/>
            </p:custDataLst>
          </p:nvPr>
        </p:nvSpPr>
        <p:spPr>
          <a:xfrm>
            <a:off x="609600" y="40386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9"/>
            </p:custDataLst>
          </p:nvPr>
        </p:nvSpPr>
        <p:spPr>
          <a:xfrm>
            <a:off x="9042400" y="40386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914400" y="4838700"/>
            <a:ext cx="782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上标下左表下右内-装饰右叠-默认位置-并列-60_22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a:xfrm>
            <a:off x="4165600" y="6245225"/>
            <a:ext cx="3860800" cy="476250"/>
          </a:xfrm>
          <a:prstGeom prst="rect">
            <a:avLst/>
          </a:prstGeom>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812800" y="29083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7"/>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7" hasCustomPrompt="1"/>
            <p:custDataLst>
              <p:tags r:id="rId8"/>
            </p:custDataLst>
          </p:nvPr>
        </p:nvSpPr>
        <p:spPr>
          <a:xfrm>
            <a:off x="6565900" y="2616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9"/>
            </p:custDataLst>
          </p:nvPr>
        </p:nvSpPr>
        <p:spPr>
          <a:xfrm>
            <a:off x="6553200" y="40386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9" hasCustomPrompt="1"/>
            <p:custDataLst>
              <p:tags r:id="rId10"/>
            </p:custDataLst>
          </p:nvPr>
        </p:nvSpPr>
        <p:spPr>
          <a:xfrm>
            <a:off x="9156700" y="2616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15" name="文本占位符 14"/>
          <p:cNvSpPr>
            <a:spLocks noGrp="1"/>
          </p:cNvSpPr>
          <p:nvPr>
            <p:ph type="body" idx="16388" hasCustomPrompt="1"/>
            <p:custDataLst>
              <p:tags r:id="rId11"/>
            </p:custDataLst>
          </p:nvPr>
        </p:nvSpPr>
        <p:spPr>
          <a:xfrm>
            <a:off x="9144000" y="40386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正文页-39_1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812800" y="24828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0" hasCustomPrompt="1"/>
            <p:custDataLst>
              <p:tags r:id="rId5"/>
            </p:custDataLst>
          </p:nvPr>
        </p:nvSpPr>
        <p:spPr>
          <a:xfrm>
            <a:off x="609600" y="1247775"/>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89" hasCustomPrompt="1"/>
            <p:custDataLst>
              <p:tags r:id="rId6"/>
            </p:custDataLst>
          </p:nvPr>
        </p:nvSpPr>
        <p:spPr>
          <a:xfrm>
            <a:off x="1574800" y="2365375"/>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1016000" y="4244975"/>
            <a:ext cx="26416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8"/>
            </p:custDataLst>
          </p:nvPr>
        </p:nvSpPr>
        <p:spPr>
          <a:xfrm>
            <a:off x="4368800" y="1247775"/>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9"/>
            </p:custDataLst>
          </p:nvPr>
        </p:nvSpPr>
        <p:spPr>
          <a:xfrm>
            <a:off x="5334000" y="2365375"/>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4775200" y="4244975"/>
            <a:ext cx="26416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1"/>
            </p:custDataLst>
          </p:nvPr>
        </p:nvSpPr>
        <p:spPr>
          <a:xfrm>
            <a:off x="8128000" y="1247775"/>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2"/>
            </p:custDataLst>
          </p:nvPr>
        </p:nvSpPr>
        <p:spPr>
          <a:xfrm>
            <a:off x="9093200" y="2365375"/>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3"/>
            </p:custDataLst>
          </p:nvPr>
        </p:nvSpPr>
        <p:spPr>
          <a:xfrm>
            <a:off x="8534400" y="4244975"/>
            <a:ext cx="26416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正文页-55_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a:xfrm>
            <a:off x="812800" y="6283325"/>
            <a:ext cx="2641600" cy="476250"/>
          </a:xfrm>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a:xfrm>
            <a:off x="8737600" y="6245225"/>
            <a:ext cx="2641600" cy="476250"/>
          </a:xfrm>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79780" y="2540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文本占位符 9"/>
          <p:cNvSpPr>
            <a:spLocks noGrp="1"/>
          </p:cNvSpPr>
          <p:nvPr>
            <p:ph type="body" idx="16386" hasCustomPrompt="1"/>
            <p:custDataLst>
              <p:tags r:id="rId5"/>
            </p:custDataLst>
          </p:nvPr>
        </p:nvSpPr>
        <p:spPr>
          <a:xfrm>
            <a:off x="609600" y="1190625"/>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1" name="图片占位符 10"/>
          <p:cNvSpPr>
            <a:spLocks noGrp="1"/>
          </p:cNvSpPr>
          <p:nvPr>
            <p:ph type="pic" idx="16399" hasCustomPrompt="1"/>
            <p:custDataLst>
              <p:tags r:id="rId6"/>
            </p:custDataLst>
          </p:nvPr>
        </p:nvSpPr>
        <p:spPr>
          <a:xfrm>
            <a:off x="609600" y="1857375"/>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7" hasCustomPrompt="1"/>
            <p:custDataLst>
              <p:tags r:id="rId7"/>
            </p:custDataLst>
          </p:nvPr>
        </p:nvSpPr>
        <p:spPr>
          <a:xfrm>
            <a:off x="2133600" y="1984375"/>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8" hasCustomPrompt="1"/>
            <p:custDataLst>
              <p:tags r:id="rId8"/>
            </p:custDataLst>
          </p:nvPr>
        </p:nvSpPr>
        <p:spPr>
          <a:xfrm>
            <a:off x="2133600" y="2949575"/>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图片占位符 13"/>
          <p:cNvSpPr>
            <a:spLocks noGrp="1"/>
          </p:cNvSpPr>
          <p:nvPr>
            <p:ph type="pic" idx="16400" hasCustomPrompt="1"/>
            <p:custDataLst>
              <p:tags r:id="rId9"/>
            </p:custDataLst>
          </p:nvPr>
        </p:nvSpPr>
        <p:spPr>
          <a:xfrm>
            <a:off x="4419600" y="1857375"/>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9" hasCustomPrompt="1"/>
            <p:custDataLst>
              <p:tags r:id="rId10"/>
            </p:custDataLst>
          </p:nvPr>
        </p:nvSpPr>
        <p:spPr>
          <a:xfrm>
            <a:off x="5943600" y="1984375"/>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1"/>
            </p:custDataLst>
          </p:nvPr>
        </p:nvSpPr>
        <p:spPr>
          <a:xfrm>
            <a:off x="5943600" y="2949575"/>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401" hasCustomPrompt="1"/>
            <p:custDataLst>
              <p:tags r:id="rId12"/>
            </p:custDataLst>
          </p:nvPr>
        </p:nvSpPr>
        <p:spPr>
          <a:xfrm>
            <a:off x="8229600" y="1857375"/>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91" hasCustomPrompt="1"/>
            <p:custDataLst>
              <p:tags r:id="rId13"/>
            </p:custDataLst>
          </p:nvPr>
        </p:nvSpPr>
        <p:spPr>
          <a:xfrm>
            <a:off x="9753600" y="1984375"/>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4"/>
            </p:custDataLst>
          </p:nvPr>
        </p:nvSpPr>
        <p:spPr>
          <a:xfrm>
            <a:off x="9753600" y="2949575"/>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402" hasCustomPrompt="1"/>
            <p:custDataLst>
              <p:tags r:id="rId15"/>
            </p:custDataLst>
          </p:nvPr>
        </p:nvSpPr>
        <p:spPr>
          <a:xfrm>
            <a:off x="609600" y="4270375"/>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3" hasCustomPrompt="1"/>
            <p:custDataLst>
              <p:tags r:id="rId16"/>
            </p:custDataLst>
          </p:nvPr>
        </p:nvSpPr>
        <p:spPr>
          <a:xfrm>
            <a:off x="2133600" y="4270375"/>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7"/>
            </p:custDataLst>
          </p:nvPr>
        </p:nvSpPr>
        <p:spPr>
          <a:xfrm>
            <a:off x="2133600" y="5235575"/>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图片占位符 22"/>
          <p:cNvSpPr>
            <a:spLocks noGrp="1"/>
          </p:cNvSpPr>
          <p:nvPr>
            <p:ph type="pic" idx="16403" hasCustomPrompt="1"/>
            <p:custDataLst>
              <p:tags r:id="rId18"/>
            </p:custDataLst>
          </p:nvPr>
        </p:nvSpPr>
        <p:spPr>
          <a:xfrm>
            <a:off x="4419600" y="4270375"/>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5" hasCustomPrompt="1"/>
            <p:custDataLst>
              <p:tags r:id="rId19"/>
            </p:custDataLst>
          </p:nvPr>
        </p:nvSpPr>
        <p:spPr>
          <a:xfrm>
            <a:off x="5943600" y="4270375"/>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20"/>
            </p:custDataLst>
          </p:nvPr>
        </p:nvSpPr>
        <p:spPr>
          <a:xfrm>
            <a:off x="5943600" y="5235575"/>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6" name="图片占位符 25"/>
          <p:cNvSpPr>
            <a:spLocks noGrp="1"/>
          </p:cNvSpPr>
          <p:nvPr>
            <p:ph type="pic" idx="16404" hasCustomPrompt="1"/>
            <p:custDataLst>
              <p:tags r:id="rId21"/>
            </p:custDataLst>
          </p:nvPr>
        </p:nvSpPr>
        <p:spPr>
          <a:xfrm>
            <a:off x="8229600" y="4270375"/>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7" hasCustomPrompt="1"/>
            <p:custDataLst>
              <p:tags r:id="rId22"/>
            </p:custDataLst>
          </p:nvPr>
        </p:nvSpPr>
        <p:spPr>
          <a:xfrm>
            <a:off x="9753600" y="4270375"/>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8" hasCustomPrompt="1"/>
            <p:custDataLst>
              <p:tags r:id="rId23"/>
            </p:custDataLst>
          </p:nvPr>
        </p:nvSpPr>
        <p:spPr>
          <a:xfrm>
            <a:off x="9753600" y="5235575"/>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正文页-10_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98830" y="30734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6" hasCustomPrompt="1"/>
            <p:custDataLst>
              <p:tags r:id="rId5"/>
            </p:custDataLst>
          </p:nvPr>
        </p:nvSpPr>
        <p:spPr>
          <a:xfrm>
            <a:off x="609600" y="1311275"/>
            <a:ext cx="10972800" cy="4724400"/>
          </a:xfrm>
          <a:custGeom>
            <a:avLst/>
            <a:gdLst>
              <a:gd name="connisteX0" fmla="*/ 0 w 10972800"/>
              <a:gd name="connsiteY0" fmla="*/ 203200 h 4724400"/>
              <a:gd name="connisteX1" fmla="*/ 203200 w 10972800"/>
              <a:gd name="connsiteY1" fmla="*/ 0 h 4724400"/>
              <a:gd name="connisteX2" fmla="*/ 10769600 w 10972800"/>
              <a:gd name="connsiteY2" fmla="*/ 0 h 4724400"/>
              <a:gd name="connisteX3" fmla="*/ 10972800 w 10972800"/>
              <a:gd name="connsiteY3" fmla="*/ 203200 h 4724400"/>
              <a:gd name="connisteX4" fmla="*/ 10972800 w 10972800"/>
              <a:gd name="connsiteY4" fmla="*/ 4521200 h 4724400"/>
              <a:gd name="connisteX5" fmla="*/ 10769600 w 10972800"/>
              <a:gd name="connsiteY5" fmla="*/ 4724400 h 4724400"/>
              <a:gd name="connisteX6" fmla="*/ 203200 w 10972800"/>
              <a:gd name="connsiteY6" fmla="*/ 4724400 h 4724400"/>
              <a:gd name="connisteX7" fmla="*/ 0 w 10972800"/>
              <a:gd name="connsiteY7" fmla="*/ 4521200 h 4724400"/>
              <a:gd name="connisteX8" fmla="*/ 0 w 109728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724400">
                <a:moveTo>
                  <a:pt x="0" y="203200"/>
                </a:moveTo>
                <a:cubicBezTo>
                  <a:pt x="0" y="90976"/>
                  <a:pt x="90976" y="0"/>
                  <a:pt x="203200" y="0"/>
                </a:cubicBezTo>
                <a:lnTo>
                  <a:pt x="10769600" y="0"/>
                </a:lnTo>
                <a:cubicBezTo>
                  <a:pt x="10881824" y="0"/>
                  <a:pt x="10972800" y="90976"/>
                  <a:pt x="10972800" y="203200"/>
                </a:cubicBezTo>
                <a:lnTo>
                  <a:pt x="10972800" y="4521200"/>
                </a:lnTo>
                <a:cubicBezTo>
                  <a:pt x="10972800" y="4633424"/>
                  <a:pt x="10881824" y="4724400"/>
                  <a:pt x="107696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masterClrMapping/>
  </p:clrMapOvr>
  <p:transition>
    <p:cu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正文页-30_6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812800" y="111125"/>
            <a:ext cx="4876800" cy="70358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7" hasCustomPrompt="1"/>
            <p:custDataLst>
              <p:tags r:id="rId5"/>
            </p:custDataLst>
          </p:nvPr>
        </p:nvSpPr>
        <p:spPr>
          <a:xfrm>
            <a:off x="892175" y="1134745"/>
            <a:ext cx="5274310" cy="479044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88" hasCustomPrompt="1"/>
            <p:custDataLst>
              <p:tags r:id="rId6"/>
            </p:custDataLst>
          </p:nvPr>
        </p:nvSpPr>
        <p:spPr>
          <a:xfrm>
            <a:off x="6705600" y="4646295"/>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7"/>
            </p:custDataLst>
          </p:nvPr>
        </p:nvSpPr>
        <p:spPr>
          <a:xfrm>
            <a:off x="6858000" y="4646295"/>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正文页-10014_2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71525" y="26035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1" hasCustomPrompt="1"/>
            <p:custDataLst>
              <p:tags r:id="rId5"/>
            </p:custDataLst>
          </p:nvPr>
        </p:nvSpPr>
        <p:spPr>
          <a:xfrm>
            <a:off x="609600" y="13239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2438400" y="18192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92" hasCustomPrompt="1"/>
            <p:custDataLst>
              <p:tags r:id="rId7"/>
            </p:custDataLst>
          </p:nvPr>
        </p:nvSpPr>
        <p:spPr>
          <a:xfrm>
            <a:off x="4368800" y="13239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8"/>
            </p:custDataLst>
          </p:nvPr>
        </p:nvSpPr>
        <p:spPr>
          <a:xfrm>
            <a:off x="6197600" y="18192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3" hasCustomPrompt="1"/>
            <p:custDataLst>
              <p:tags r:id="rId9"/>
            </p:custDataLst>
          </p:nvPr>
        </p:nvSpPr>
        <p:spPr>
          <a:xfrm>
            <a:off x="8128000" y="13239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0"/>
            </p:custDataLst>
          </p:nvPr>
        </p:nvSpPr>
        <p:spPr>
          <a:xfrm>
            <a:off x="9956800" y="18192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内容占位符 15"/>
          <p:cNvSpPr>
            <a:spLocks noGrp="1"/>
          </p:cNvSpPr>
          <p:nvPr>
            <p:ph idx="16394" hasCustomPrompt="1"/>
            <p:custDataLst>
              <p:tags r:id="rId11"/>
            </p:custDataLst>
          </p:nvPr>
        </p:nvSpPr>
        <p:spPr>
          <a:xfrm>
            <a:off x="609600" y="38385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2"/>
            </p:custDataLst>
          </p:nvPr>
        </p:nvSpPr>
        <p:spPr>
          <a:xfrm>
            <a:off x="2438400" y="43338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5" hasCustomPrompt="1"/>
            <p:custDataLst>
              <p:tags r:id="rId13"/>
            </p:custDataLst>
          </p:nvPr>
        </p:nvSpPr>
        <p:spPr>
          <a:xfrm>
            <a:off x="4368800" y="38385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4"/>
            </p:custDataLst>
          </p:nvPr>
        </p:nvSpPr>
        <p:spPr>
          <a:xfrm>
            <a:off x="6197600" y="43338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51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87400" y="2667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3" hasCustomPrompt="1"/>
            <p:custDataLst>
              <p:tags r:id="rId5"/>
            </p:custDataLst>
          </p:nvPr>
        </p:nvSpPr>
        <p:spPr>
          <a:xfrm>
            <a:off x="609600" y="2352675"/>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2" hasCustomPrompt="1"/>
            <p:custDataLst>
              <p:tags r:id="rId6"/>
            </p:custDataLst>
          </p:nvPr>
        </p:nvSpPr>
        <p:spPr>
          <a:xfrm>
            <a:off x="787400" y="2530475"/>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1574800" y="2352675"/>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5" hasCustomPrompt="1"/>
            <p:custDataLst>
              <p:tags r:id="rId8"/>
            </p:custDataLst>
          </p:nvPr>
        </p:nvSpPr>
        <p:spPr>
          <a:xfrm>
            <a:off x="4419600" y="2352675"/>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9"/>
            </p:custDataLst>
          </p:nvPr>
        </p:nvSpPr>
        <p:spPr>
          <a:xfrm>
            <a:off x="4597400" y="2530475"/>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5384800" y="2352675"/>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1"/>
            </p:custDataLst>
          </p:nvPr>
        </p:nvSpPr>
        <p:spPr>
          <a:xfrm>
            <a:off x="8229600" y="2352675"/>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2"/>
            </p:custDataLst>
          </p:nvPr>
        </p:nvSpPr>
        <p:spPr>
          <a:xfrm>
            <a:off x="8407400" y="2530475"/>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3"/>
            </p:custDataLst>
          </p:nvPr>
        </p:nvSpPr>
        <p:spPr>
          <a:xfrm>
            <a:off x="9194800" y="2352675"/>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4"/>
            </p:custDataLst>
          </p:nvPr>
        </p:nvSpPr>
        <p:spPr>
          <a:xfrm>
            <a:off x="609600" y="3724275"/>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8" hasCustomPrompt="1"/>
            <p:custDataLst>
              <p:tags r:id="rId15"/>
            </p:custDataLst>
          </p:nvPr>
        </p:nvSpPr>
        <p:spPr>
          <a:xfrm>
            <a:off x="787400" y="3902075"/>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6"/>
            </p:custDataLst>
          </p:nvPr>
        </p:nvSpPr>
        <p:spPr>
          <a:xfrm>
            <a:off x="1574800" y="3724275"/>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7"/>
            </p:custDataLst>
          </p:nvPr>
        </p:nvSpPr>
        <p:spPr>
          <a:xfrm>
            <a:off x="4419600" y="3724275"/>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图片占位符 22"/>
          <p:cNvSpPr>
            <a:spLocks noGrp="1"/>
          </p:cNvSpPr>
          <p:nvPr>
            <p:ph type="pic" idx="16400" hasCustomPrompt="1"/>
            <p:custDataLst>
              <p:tags r:id="rId18"/>
            </p:custDataLst>
          </p:nvPr>
        </p:nvSpPr>
        <p:spPr>
          <a:xfrm>
            <a:off x="4597400" y="3902075"/>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0" hasCustomPrompt="1"/>
            <p:custDataLst>
              <p:tags r:id="rId19"/>
            </p:custDataLst>
          </p:nvPr>
        </p:nvSpPr>
        <p:spPr>
          <a:xfrm>
            <a:off x="5384800" y="3724275"/>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20"/>
            </p:custDataLst>
          </p:nvPr>
        </p:nvSpPr>
        <p:spPr>
          <a:xfrm>
            <a:off x="8229600" y="3724275"/>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2" hasCustomPrompt="1"/>
            <p:custDataLst>
              <p:tags r:id="rId21"/>
            </p:custDataLst>
          </p:nvPr>
        </p:nvSpPr>
        <p:spPr>
          <a:xfrm>
            <a:off x="8407400" y="3902075"/>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1" hasCustomPrompt="1"/>
            <p:custDataLst>
              <p:tags r:id="rId22"/>
            </p:custDataLst>
          </p:nvPr>
        </p:nvSpPr>
        <p:spPr>
          <a:xfrm>
            <a:off x="9194800" y="3724275"/>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正文页-10009_3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812800" y="32131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2" hasCustomPrompt="1"/>
            <p:custDataLst>
              <p:tags r:id="rId5"/>
            </p:custDataLst>
          </p:nvPr>
        </p:nvSpPr>
        <p:spPr>
          <a:xfrm>
            <a:off x="609600" y="13239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2438400" y="18192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93" hasCustomPrompt="1"/>
            <p:custDataLst>
              <p:tags r:id="rId7"/>
            </p:custDataLst>
          </p:nvPr>
        </p:nvSpPr>
        <p:spPr>
          <a:xfrm>
            <a:off x="4368800" y="13239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8"/>
            </p:custDataLst>
          </p:nvPr>
        </p:nvSpPr>
        <p:spPr>
          <a:xfrm>
            <a:off x="6197600" y="18192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4" hasCustomPrompt="1"/>
            <p:custDataLst>
              <p:tags r:id="rId9"/>
            </p:custDataLst>
          </p:nvPr>
        </p:nvSpPr>
        <p:spPr>
          <a:xfrm>
            <a:off x="8128000" y="13239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0"/>
            </p:custDataLst>
          </p:nvPr>
        </p:nvSpPr>
        <p:spPr>
          <a:xfrm>
            <a:off x="9956800" y="18192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内容占位符 15"/>
          <p:cNvSpPr>
            <a:spLocks noGrp="1"/>
          </p:cNvSpPr>
          <p:nvPr>
            <p:ph idx="16395" hasCustomPrompt="1"/>
            <p:custDataLst>
              <p:tags r:id="rId11"/>
            </p:custDataLst>
          </p:nvPr>
        </p:nvSpPr>
        <p:spPr>
          <a:xfrm>
            <a:off x="609600" y="38385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2"/>
            </p:custDataLst>
          </p:nvPr>
        </p:nvSpPr>
        <p:spPr>
          <a:xfrm>
            <a:off x="2438400" y="43338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6" hasCustomPrompt="1"/>
            <p:custDataLst>
              <p:tags r:id="rId13"/>
            </p:custDataLst>
          </p:nvPr>
        </p:nvSpPr>
        <p:spPr>
          <a:xfrm>
            <a:off x="4368800" y="38385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4"/>
            </p:custDataLst>
          </p:nvPr>
        </p:nvSpPr>
        <p:spPr>
          <a:xfrm>
            <a:off x="6197600" y="43338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内容占位符 19"/>
          <p:cNvSpPr>
            <a:spLocks noGrp="1"/>
          </p:cNvSpPr>
          <p:nvPr>
            <p:ph idx="16397" hasCustomPrompt="1"/>
            <p:custDataLst>
              <p:tags r:id="rId15"/>
            </p:custDataLst>
          </p:nvPr>
        </p:nvSpPr>
        <p:spPr>
          <a:xfrm>
            <a:off x="8128000" y="3838575"/>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6"/>
            </p:custDataLst>
          </p:nvPr>
        </p:nvSpPr>
        <p:spPr>
          <a:xfrm>
            <a:off x="9956800" y="4333875"/>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正文页-42_5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812800" y="24066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5"/>
            </p:custDataLst>
          </p:nvPr>
        </p:nvSpPr>
        <p:spPr>
          <a:xfrm>
            <a:off x="609600" y="15240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6"/>
            </p:custDataLst>
          </p:nvPr>
        </p:nvSpPr>
        <p:spPr>
          <a:xfrm>
            <a:off x="609600" y="48006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7"/>
            </p:custDataLst>
          </p:nvPr>
        </p:nvSpPr>
        <p:spPr>
          <a:xfrm>
            <a:off x="762000" y="48006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8"/>
            </p:custDataLst>
          </p:nvPr>
        </p:nvSpPr>
        <p:spPr>
          <a:xfrm>
            <a:off x="3505200" y="48006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9"/>
            </p:custDataLst>
          </p:nvPr>
        </p:nvSpPr>
        <p:spPr>
          <a:xfrm>
            <a:off x="3657600" y="48006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10"/>
            </p:custDataLst>
          </p:nvPr>
        </p:nvSpPr>
        <p:spPr>
          <a:xfrm>
            <a:off x="6400800" y="48006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1"/>
            </p:custDataLst>
          </p:nvPr>
        </p:nvSpPr>
        <p:spPr>
          <a:xfrm>
            <a:off x="6553200" y="48006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2"/>
            </p:custDataLst>
          </p:nvPr>
        </p:nvSpPr>
        <p:spPr>
          <a:xfrm>
            <a:off x="9296400" y="48006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3"/>
            </p:custDataLst>
          </p:nvPr>
        </p:nvSpPr>
        <p:spPr>
          <a:xfrm>
            <a:off x="9448800" y="48006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正文页-10010_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812800" y="25082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8" hasCustomPrompt="1"/>
            <p:custDataLst>
              <p:tags r:id="rId5"/>
            </p:custDataLst>
          </p:nvPr>
        </p:nvSpPr>
        <p:spPr>
          <a:xfrm>
            <a:off x="609600" y="1314450"/>
            <a:ext cx="5334000" cy="3810000"/>
          </a:xfrm>
          <a:custGeom>
            <a:avLst/>
            <a:gdLst>
              <a:gd name="connisteX0" fmla="*/ 0 w 5334000"/>
              <a:gd name="connsiteY0" fmla="*/ 203200 h 3810000"/>
              <a:gd name="connisteX1" fmla="*/ 203200 w 5334000"/>
              <a:gd name="connsiteY1" fmla="*/ 0 h 3810000"/>
              <a:gd name="connisteX2" fmla="*/ 5130800 w 5334000"/>
              <a:gd name="connsiteY2" fmla="*/ 0 h 3810000"/>
              <a:gd name="connisteX3" fmla="*/ 5334000 w 5334000"/>
              <a:gd name="connsiteY3" fmla="*/ 203200 h 3810000"/>
              <a:gd name="connisteX4" fmla="*/ 5334000 w 5334000"/>
              <a:gd name="connsiteY4" fmla="*/ 3606800 h 3810000"/>
              <a:gd name="connisteX5" fmla="*/ 5130800 w 5334000"/>
              <a:gd name="connsiteY5" fmla="*/ 3810000 h 3810000"/>
              <a:gd name="connisteX6" fmla="*/ 203200 w 5334000"/>
              <a:gd name="connsiteY6" fmla="*/ 3810000 h 3810000"/>
              <a:gd name="connisteX7" fmla="*/ 0 w 5334000"/>
              <a:gd name="connsiteY7" fmla="*/ 3606800 h 3810000"/>
              <a:gd name="connisteX8" fmla="*/ 0 w 53340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3810000">
                <a:moveTo>
                  <a:pt x="0" y="203200"/>
                </a:moveTo>
                <a:cubicBezTo>
                  <a:pt x="0" y="90976"/>
                  <a:pt x="90976" y="0"/>
                  <a:pt x="203200" y="0"/>
                </a:cubicBezTo>
                <a:lnTo>
                  <a:pt x="5130800" y="0"/>
                </a:lnTo>
                <a:cubicBezTo>
                  <a:pt x="5243024" y="0"/>
                  <a:pt x="5334000" y="90976"/>
                  <a:pt x="5334000" y="203200"/>
                </a:cubicBezTo>
                <a:lnTo>
                  <a:pt x="5334000" y="3606800"/>
                </a:lnTo>
                <a:cubicBezTo>
                  <a:pt x="5334000" y="3719024"/>
                  <a:pt x="5243024" y="3810000"/>
                  <a:pt x="51308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609600" y="5372100"/>
            <a:ext cx="5334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89" hasCustomPrompt="1"/>
            <p:custDataLst>
              <p:tags r:id="rId7"/>
            </p:custDataLst>
          </p:nvPr>
        </p:nvSpPr>
        <p:spPr>
          <a:xfrm>
            <a:off x="6248400" y="1314450"/>
            <a:ext cx="5334000" cy="3810000"/>
          </a:xfrm>
          <a:custGeom>
            <a:avLst/>
            <a:gdLst>
              <a:gd name="connisteX0" fmla="*/ 0 w 5334000"/>
              <a:gd name="connsiteY0" fmla="*/ 203200 h 3810000"/>
              <a:gd name="connisteX1" fmla="*/ 203200 w 5334000"/>
              <a:gd name="connsiteY1" fmla="*/ 0 h 3810000"/>
              <a:gd name="connisteX2" fmla="*/ 5130800 w 5334000"/>
              <a:gd name="connsiteY2" fmla="*/ 0 h 3810000"/>
              <a:gd name="connisteX3" fmla="*/ 5334000 w 5334000"/>
              <a:gd name="connsiteY3" fmla="*/ 203200 h 3810000"/>
              <a:gd name="connisteX4" fmla="*/ 5334000 w 5334000"/>
              <a:gd name="connsiteY4" fmla="*/ 3606800 h 3810000"/>
              <a:gd name="connisteX5" fmla="*/ 5130800 w 5334000"/>
              <a:gd name="connsiteY5" fmla="*/ 3810000 h 3810000"/>
              <a:gd name="connisteX6" fmla="*/ 203200 w 5334000"/>
              <a:gd name="connsiteY6" fmla="*/ 3810000 h 3810000"/>
              <a:gd name="connisteX7" fmla="*/ 0 w 5334000"/>
              <a:gd name="connsiteY7" fmla="*/ 3606800 h 3810000"/>
              <a:gd name="connisteX8" fmla="*/ 0 w 53340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3810000">
                <a:moveTo>
                  <a:pt x="0" y="203200"/>
                </a:moveTo>
                <a:cubicBezTo>
                  <a:pt x="0" y="90976"/>
                  <a:pt x="90976" y="0"/>
                  <a:pt x="203200" y="0"/>
                </a:cubicBezTo>
                <a:lnTo>
                  <a:pt x="5130800" y="0"/>
                </a:lnTo>
                <a:cubicBezTo>
                  <a:pt x="5243024" y="0"/>
                  <a:pt x="5334000" y="90976"/>
                  <a:pt x="5334000" y="203200"/>
                </a:cubicBezTo>
                <a:lnTo>
                  <a:pt x="5334000" y="3606800"/>
                </a:lnTo>
                <a:cubicBezTo>
                  <a:pt x="5334000" y="3719024"/>
                  <a:pt x="5243024" y="3810000"/>
                  <a:pt x="51308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8"/>
            </p:custDataLst>
          </p:nvPr>
        </p:nvSpPr>
        <p:spPr>
          <a:xfrm>
            <a:off x="6248400" y="5372100"/>
            <a:ext cx="5334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正文页-31_2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97560" y="32131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9" hasCustomPrompt="1"/>
            <p:custDataLst>
              <p:tags r:id="rId5"/>
            </p:custDataLst>
          </p:nvPr>
        </p:nvSpPr>
        <p:spPr>
          <a:xfrm>
            <a:off x="609600" y="1524000"/>
            <a:ext cx="3454400" cy="4270375"/>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0" hasCustomPrompt="1"/>
            <p:custDataLst>
              <p:tags r:id="rId6"/>
            </p:custDataLst>
          </p:nvPr>
        </p:nvSpPr>
        <p:spPr>
          <a:xfrm>
            <a:off x="1574800" y="2041525"/>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1016000" y="3921125"/>
            <a:ext cx="2641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1" hasCustomPrompt="1"/>
            <p:custDataLst>
              <p:tags r:id="rId8"/>
            </p:custDataLst>
          </p:nvPr>
        </p:nvSpPr>
        <p:spPr>
          <a:xfrm>
            <a:off x="4368800" y="1524000"/>
            <a:ext cx="3454400" cy="4462145"/>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9"/>
            </p:custDataLst>
          </p:nvPr>
        </p:nvSpPr>
        <p:spPr>
          <a:xfrm>
            <a:off x="5334000" y="2041525"/>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4775200" y="3921125"/>
            <a:ext cx="2641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1"/>
            </p:custDataLst>
          </p:nvPr>
        </p:nvSpPr>
        <p:spPr>
          <a:xfrm>
            <a:off x="8128000" y="1524000"/>
            <a:ext cx="3454400" cy="434975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2"/>
            </p:custDataLst>
          </p:nvPr>
        </p:nvSpPr>
        <p:spPr>
          <a:xfrm>
            <a:off x="9093200" y="2041525"/>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3"/>
            </p:custDataLst>
          </p:nvPr>
        </p:nvSpPr>
        <p:spPr>
          <a:xfrm>
            <a:off x="8534400" y="3921125"/>
            <a:ext cx="2641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2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98195" y="28448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0" hasCustomPrompt="1"/>
            <p:custDataLst>
              <p:tags r:id="rId5"/>
            </p:custDataLst>
          </p:nvPr>
        </p:nvSpPr>
        <p:spPr>
          <a:xfrm>
            <a:off x="2133600" y="1285875"/>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1" hasCustomPrompt="1"/>
            <p:custDataLst>
              <p:tags r:id="rId6"/>
            </p:custDataLst>
          </p:nvPr>
        </p:nvSpPr>
        <p:spPr>
          <a:xfrm>
            <a:off x="609600" y="1285875"/>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2438400" y="2085975"/>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8"/>
            </p:custDataLst>
          </p:nvPr>
        </p:nvSpPr>
        <p:spPr>
          <a:xfrm>
            <a:off x="7772400" y="1285875"/>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9"/>
            </p:custDataLst>
          </p:nvPr>
        </p:nvSpPr>
        <p:spPr>
          <a:xfrm>
            <a:off x="6248400" y="1285875"/>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8077200" y="2085975"/>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1"/>
            </p:custDataLst>
          </p:nvPr>
        </p:nvSpPr>
        <p:spPr>
          <a:xfrm>
            <a:off x="609600" y="3800475"/>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2"/>
            </p:custDataLst>
          </p:nvPr>
        </p:nvSpPr>
        <p:spPr>
          <a:xfrm>
            <a:off x="4419600" y="3800475"/>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3"/>
            </p:custDataLst>
          </p:nvPr>
        </p:nvSpPr>
        <p:spPr>
          <a:xfrm>
            <a:off x="914400" y="4600575"/>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6" hasCustomPrompt="1"/>
            <p:custDataLst>
              <p:tags r:id="rId14"/>
            </p:custDataLst>
          </p:nvPr>
        </p:nvSpPr>
        <p:spPr>
          <a:xfrm>
            <a:off x="6248400" y="3800475"/>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7" hasCustomPrompt="1"/>
            <p:custDataLst>
              <p:tags r:id="rId15"/>
            </p:custDataLst>
          </p:nvPr>
        </p:nvSpPr>
        <p:spPr>
          <a:xfrm>
            <a:off x="10058400" y="3800475"/>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6"/>
            </p:custDataLst>
          </p:nvPr>
        </p:nvSpPr>
        <p:spPr>
          <a:xfrm>
            <a:off x="6553200" y="4600575"/>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正文页-14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800100" y="290830"/>
            <a:ext cx="4601845" cy="47244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7" hasCustomPrompt="1"/>
            <p:custDataLst>
              <p:tags r:id="rId5"/>
            </p:custDataLst>
          </p:nvPr>
        </p:nvSpPr>
        <p:spPr>
          <a:xfrm>
            <a:off x="4648200" y="1216025"/>
            <a:ext cx="6934200" cy="472948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5054600" y="1507490"/>
            <a:ext cx="6121400" cy="420751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正文页-51_1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355409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9" hasCustomPrompt="1"/>
            <p:custDataLst>
              <p:tags r:id="rId5"/>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609600" y="474726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7" hasCustomPrompt="1"/>
            <p:custDataLst>
              <p:tags r:id="rId7"/>
            </p:custDataLst>
          </p:nvPr>
        </p:nvSpPr>
        <p:spPr>
          <a:xfrm>
            <a:off x="4470400" y="474726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8" hasCustomPrompt="1"/>
            <p:custDataLst>
              <p:tags r:id="rId8"/>
            </p:custDataLst>
          </p:nvPr>
        </p:nvSpPr>
        <p:spPr>
          <a:xfrm>
            <a:off x="8331200" y="474726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正文页-59_2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812800" y="24003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5"/>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6"/>
            </p:custDataLst>
          </p:nvPr>
        </p:nvSpPr>
        <p:spPr>
          <a:xfrm>
            <a:off x="609600" y="20320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7"/>
            </p:custDataLst>
          </p:nvPr>
        </p:nvSpPr>
        <p:spPr>
          <a:xfrm>
            <a:off x="762000" y="20320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8"/>
            </p:custDataLst>
          </p:nvPr>
        </p:nvSpPr>
        <p:spPr>
          <a:xfrm>
            <a:off x="3505200" y="20320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9"/>
            </p:custDataLst>
          </p:nvPr>
        </p:nvSpPr>
        <p:spPr>
          <a:xfrm>
            <a:off x="3657600" y="20320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10"/>
            </p:custDataLst>
          </p:nvPr>
        </p:nvSpPr>
        <p:spPr>
          <a:xfrm>
            <a:off x="6400800" y="20320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1"/>
            </p:custDataLst>
          </p:nvPr>
        </p:nvSpPr>
        <p:spPr>
          <a:xfrm>
            <a:off x="6553200" y="20320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2"/>
            </p:custDataLst>
          </p:nvPr>
        </p:nvSpPr>
        <p:spPr>
          <a:xfrm>
            <a:off x="9296400" y="20320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3"/>
            </p:custDataLst>
          </p:nvPr>
        </p:nvSpPr>
        <p:spPr>
          <a:xfrm>
            <a:off x="9448800" y="20320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正文页-上左标下左内右图-装饰左叠-默认位置-并列-6_75_group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93750" y="243840"/>
            <a:ext cx="4876800" cy="643255"/>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5"/>
            </p:custDataLst>
          </p:nvPr>
        </p:nvSpPr>
        <p:spPr>
          <a:xfrm>
            <a:off x="6459855" y="1074420"/>
            <a:ext cx="4839335" cy="501269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6"/>
            </p:custDataLst>
          </p:nvPr>
        </p:nvSpPr>
        <p:spPr>
          <a:xfrm>
            <a:off x="609600" y="2955925"/>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7" hasCustomPrompt="1"/>
            <p:custDataLst>
              <p:tags r:id="rId7"/>
            </p:custDataLst>
          </p:nvPr>
        </p:nvSpPr>
        <p:spPr>
          <a:xfrm>
            <a:off x="793750" y="3184525"/>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8"/>
            </p:custDataLst>
          </p:nvPr>
        </p:nvSpPr>
        <p:spPr>
          <a:xfrm>
            <a:off x="609600" y="4124325"/>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2" hasCustomPrompt="1"/>
            <p:custDataLst>
              <p:tags r:id="rId9"/>
            </p:custDataLst>
          </p:nvPr>
        </p:nvSpPr>
        <p:spPr>
          <a:xfrm>
            <a:off x="3352800" y="2955925"/>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9" hasCustomPrompt="1"/>
            <p:custDataLst>
              <p:tags r:id="rId10"/>
            </p:custDataLst>
          </p:nvPr>
        </p:nvSpPr>
        <p:spPr>
          <a:xfrm>
            <a:off x="3536950" y="3184525"/>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02</a:t>
            </a:r>
            <a:endParaRPr lang="zh-CN" altLang="en-US" smtClean="0"/>
          </a:p>
        </p:txBody>
      </p:sp>
      <p:sp>
        <p:nvSpPr>
          <p:cNvPr id="16" name="文本占位符 15"/>
          <p:cNvSpPr>
            <a:spLocks noGrp="1"/>
          </p:cNvSpPr>
          <p:nvPr>
            <p:ph type="body" idx="16388" hasCustomPrompt="1"/>
            <p:custDataLst>
              <p:tags r:id="rId11"/>
            </p:custDataLst>
          </p:nvPr>
        </p:nvSpPr>
        <p:spPr>
          <a:xfrm>
            <a:off x="3352800" y="4124325"/>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正文页-63_2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4394200"/>
            <a:ext cx="3660775"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9" hasCustomPrompt="1"/>
            <p:custDataLst>
              <p:tags r:id="rId5"/>
            </p:custDataLst>
          </p:nvPr>
        </p:nvSpPr>
        <p:spPr>
          <a:xfrm>
            <a:off x="609600" y="6096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4648200" y="47498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7" hasCustomPrompt="1"/>
            <p:custDataLst>
              <p:tags r:id="rId7"/>
            </p:custDataLst>
          </p:nvPr>
        </p:nvSpPr>
        <p:spPr>
          <a:xfrm>
            <a:off x="7162800" y="47498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8" hasCustomPrompt="1"/>
            <p:custDataLst>
              <p:tags r:id="rId8"/>
            </p:custDataLst>
          </p:nvPr>
        </p:nvSpPr>
        <p:spPr>
          <a:xfrm>
            <a:off x="9677400" y="47498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9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8"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84860" y="27305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9" hasCustomPrompt="1"/>
            <p:custDataLst>
              <p:tags r:id="rId5"/>
            </p:custDataLst>
          </p:nvPr>
        </p:nvSpPr>
        <p:spPr>
          <a:xfrm>
            <a:off x="3149600" y="15240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0" hasCustomPrompt="1"/>
            <p:custDataLst>
              <p:tags r:id="rId6"/>
            </p:custDataLst>
          </p:nvPr>
        </p:nvSpPr>
        <p:spPr>
          <a:xfrm>
            <a:off x="609600" y="15240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3454400" y="21082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1" hasCustomPrompt="1"/>
            <p:custDataLst>
              <p:tags r:id="rId8"/>
            </p:custDataLst>
          </p:nvPr>
        </p:nvSpPr>
        <p:spPr>
          <a:xfrm>
            <a:off x="3149600" y="31496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9"/>
            </p:custDataLst>
          </p:nvPr>
        </p:nvSpPr>
        <p:spPr>
          <a:xfrm>
            <a:off x="609600" y="31496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3454400" y="37338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1"/>
            </p:custDataLst>
          </p:nvPr>
        </p:nvSpPr>
        <p:spPr>
          <a:xfrm>
            <a:off x="3149600" y="47752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2"/>
            </p:custDataLst>
          </p:nvPr>
        </p:nvSpPr>
        <p:spPr>
          <a:xfrm>
            <a:off x="609600" y="47752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3"/>
            </p:custDataLst>
          </p:nvPr>
        </p:nvSpPr>
        <p:spPr>
          <a:xfrm>
            <a:off x="3454400" y="53594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custDataLst>
              <p:tags r:id="rId6"/>
            </p:custDataLst>
          </p:nvPr>
        </p:nvSpPr>
        <p:spPr>
          <a:xfrm>
            <a:off x="4165600" y="6248400"/>
            <a:ext cx="3860800" cy="457200"/>
          </a:xfrm>
          <a:prstGeom prst="rect">
            <a:avLst/>
          </a:prstGeom>
        </p:spPr>
        <p:txBody>
          <a:bodyPr/>
          <a:lstStyle>
            <a:lvl1pPr>
              <a:defRPr>
                <a:ea typeface="+mn-ea"/>
              </a:defRPr>
            </a:lvl1pPr>
          </a:lstStyle>
          <a:p>
            <a:pPr>
              <a:defRPr/>
            </a:pPr>
            <a:r>
              <a:rPr lang="zh-CN" altLang="en-US"/>
              <a:t>北京出版</a:t>
            </a:r>
            <a:r>
              <a:rPr lang="zh-CN" altLang="en-US"/>
              <a:t>社</a:t>
            </a:r>
            <a:endParaRPr lang="zh-CN" altLang="en-US"/>
          </a:p>
        </p:txBody>
      </p:sp>
      <p:sp>
        <p:nvSpPr>
          <p:cNvPr id="7" name="Rectangle 6"/>
          <p:cNvSpPr>
            <a:spLocks noGrp="1" noChangeArrowheads="1"/>
          </p:cNvSpPr>
          <p:nvPr>
            <p:ph type="sldNum" sz="quarter" idx="12"/>
            <p:custDataLst>
              <p:tags r:id="rId7"/>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a:xfrm>
            <a:off x="4165600" y="6245225"/>
            <a:ext cx="3860800" cy="476250"/>
          </a:xfrm>
          <a:prstGeom prst="rect">
            <a:avLst/>
          </a:prstGeom>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1" y="1709738"/>
            <a:ext cx="105156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6" name="Rectangle 8"/>
          <p:cNvSpPr>
            <a:spLocks noGrp="1" noChangeArrowheads="1"/>
          </p:cNvSpPr>
          <p:nvPr>
            <p:ph type="sldNum" sz="quarter" idx="12"/>
            <p:custDataLst>
              <p:tags r:id="rId5"/>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a:xfrm>
            <a:off x="4165600" y="6245225"/>
            <a:ext cx="3860800" cy="476250"/>
          </a:xfrm>
          <a:prstGeom prst="rect">
            <a:avLst/>
          </a:prstGeom>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505075"/>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9" name="Rectangle 8"/>
          <p:cNvSpPr>
            <a:spLocks noGrp="1" noChangeArrowheads="1"/>
          </p:cNvSpPr>
          <p:nvPr>
            <p:ph type="sldNum" sz="quarter" idx="12"/>
            <p:custDataLst>
              <p:tags r:id="rId8"/>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5" name="Rectangle 8"/>
          <p:cNvSpPr>
            <a:spLocks noGrp="1" noChangeArrowheads="1"/>
          </p:cNvSpPr>
          <p:nvPr>
            <p:ph type="sldNum" sz="quarter" idx="12"/>
            <p:custDataLst>
              <p:tags r:id="rId4"/>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4"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a:xfrm>
            <a:off x="4165600" y="6245225"/>
            <a:ext cx="3860800" cy="476250"/>
          </a:xfrm>
          <a:prstGeom prst="rect">
            <a:avLst/>
          </a:prstGeom>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7" name="Rectangle 8"/>
          <p:cNvSpPr>
            <a:spLocks noGrp="1" noChangeArrowheads="1"/>
          </p:cNvSpPr>
          <p:nvPr>
            <p:ph type="sldNum" sz="quarter" idx="12"/>
            <p:custDataLst>
              <p:tags r:id="rId6"/>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6" name="Rectangle 8"/>
          <p:cNvSpPr>
            <a:spLocks noGrp="1" noChangeArrowheads="1"/>
          </p:cNvSpPr>
          <p:nvPr>
            <p:ph type="sldNum" sz="quarter" idx="12"/>
            <p:custDataLst>
              <p:tags r:id="rId5"/>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65117" y="304800"/>
            <a:ext cx="2669116"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755651" y="304800"/>
            <a:ext cx="7806267"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16656FE8-ED95-40D9-BD4C-668C9FF48543}" type="datetime1">
              <a:rPr lang="zh-CN" altLang="en-US"/>
            </a:fld>
            <a:endParaRPr lang="en-US" altLang="zh-CN"/>
          </a:p>
        </p:txBody>
      </p:sp>
      <p:sp>
        <p:nvSpPr>
          <p:cNvPr id="6" name="Rectangle 8"/>
          <p:cNvSpPr>
            <a:spLocks noGrp="1" noChangeArrowheads="1"/>
          </p:cNvSpPr>
          <p:nvPr>
            <p:ph type="sldNum" sz="quarter" idx="12"/>
            <p:custDataLst>
              <p:tags r:id="rId5"/>
            </p:custDataLst>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目录页-1-4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0" name="文本占位符 9"/>
          <p:cNvSpPr>
            <a:spLocks noGrp="1"/>
          </p:cNvSpPr>
          <p:nvPr>
            <p:ph type="body" idx="16387" hasCustomPrompt="1"/>
            <p:custDataLst>
              <p:tags r:id="rId3"/>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9" name="装饰  8"/>
          <p:cNvSpPr>
            <a:spLocks noGrp="1"/>
          </p:cNvSpPr>
          <p:nvPr>
            <p:ph type="body" idx="16389" hasCustomPrompt="1"/>
            <p:custDataLst>
              <p:tags r:id="rId4"/>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8" hasCustomPrompt="1"/>
            <p:custDataLst>
              <p:tags r:id="rId5"/>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6"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6" name="副标题 5"/>
          <p:cNvSpPr>
            <a:spLocks noGrp="1"/>
          </p:cNvSpPr>
          <p:nvPr>
            <p:ph type="subTitle" idx="16385" hasCustomPrompt="1"/>
            <p:custDataLst>
              <p:tags r:id="rId7"/>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2" name="Rectangle 8"/>
          <p:cNvSpPr>
            <a:spLocks noGrp="1" noChangeArrowheads="1"/>
          </p:cNvSpPr>
          <p:nvPr>
            <p:ph type="sldNum" sz="quarter" idx="12"/>
            <p:custDataLst>
              <p:tags r:id="rId8"/>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目录页-1-4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 name="Rectangle 8"/>
          <p:cNvSpPr>
            <a:spLocks noGrp="1" noChangeArrowheads="1"/>
          </p:cNvSpPr>
          <p:nvPr>
            <p:ph type="sldNum" sz="quarter" idx="12"/>
            <p:custDataLst>
              <p:tags r:id="rId11"/>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目录页-1-4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803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5130800" y="1701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879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4445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5130800" y="4343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4521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 name="Rectangle 8"/>
          <p:cNvSpPr>
            <a:spLocks noGrp="1" noChangeArrowheads="1"/>
          </p:cNvSpPr>
          <p:nvPr>
            <p:ph type="sldNum" sz="quarter" idx="12"/>
            <p:custDataLst>
              <p:tags r:id="rId14"/>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目录页-1-4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143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5130800" y="1041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219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4083050" y="510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5130800" y="5003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5486400" y="5181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目录页-1-5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89"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 name="Rectangle 8"/>
          <p:cNvSpPr>
            <a:spLocks noGrp="1" noChangeArrowheads="1"/>
          </p:cNvSpPr>
          <p:nvPr>
            <p:ph type="sldNum" sz="quarter" idx="12"/>
            <p:custDataLst>
              <p:tags r:id="rId8"/>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目录页-1-5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 name="Rectangle 8"/>
          <p:cNvSpPr>
            <a:spLocks noGrp="1" noChangeArrowheads="1"/>
          </p:cNvSpPr>
          <p:nvPr>
            <p:ph type="sldNum" sz="quarter" idx="12"/>
            <p:custDataLst>
              <p:tags r:id="rId11"/>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目录页-1-5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 name="Rectangle 8"/>
          <p:cNvSpPr>
            <a:spLocks noGrp="1" noChangeArrowheads="1"/>
          </p:cNvSpPr>
          <p:nvPr>
            <p:ph type="sldNum" sz="quarter" idx="12"/>
            <p:custDataLst>
              <p:tags r:id="rId14"/>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目录页-1-5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 name="Rectangle 8"/>
          <p:cNvSpPr>
            <a:spLocks noGrp="1" noChangeArrowheads="1"/>
          </p:cNvSpPr>
          <p:nvPr>
            <p:ph type="sldNum" sz="quarter" idx="12"/>
            <p:custDataLst>
              <p:tags r:id="rId17"/>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目录页-1-5_5">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7"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8"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9"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0"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1"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 name="Rectangle 8"/>
          <p:cNvSpPr>
            <a:spLocks noGrp="1" noChangeArrowheads="1"/>
          </p:cNvSpPr>
          <p:nvPr>
            <p:ph type="sldNum" sz="quarter" idx="12"/>
            <p:custDataLst>
              <p:tags r:id="rId20"/>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目录页-1-5_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9"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400"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401"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2"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3"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8" hasCustomPrompt="1"/>
            <p:custDataLst>
              <p:tags r:id="rId20"/>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06</a:t>
            </a:r>
            <a:endParaRPr lang="zh-CN" altLang="en-US" smtClean="0"/>
          </a:p>
        </p:txBody>
      </p:sp>
      <p:sp>
        <p:nvSpPr>
          <p:cNvPr id="24" name="装饰  3"/>
          <p:cNvSpPr>
            <a:spLocks noGrp="1"/>
          </p:cNvSpPr>
          <p:nvPr>
            <p:ph type="body" idx="16404" hasCustomPrompt="1"/>
            <p:custDataLst>
              <p:tags r:id="rId21"/>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7" hasCustomPrompt="1"/>
            <p:custDataLst>
              <p:tags r:id="rId22"/>
            </p:custDataLst>
          </p:nvPr>
        </p:nvSpPr>
        <p:spPr>
          <a:xfrm>
            <a:off x="90043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 name="Rectangle 8"/>
          <p:cNvSpPr>
            <a:spLocks noGrp="1" noChangeArrowheads="1"/>
          </p:cNvSpPr>
          <p:nvPr>
            <p:ph type="sldNum" sz="quarter" idx="12"/>
            <p:custDataLst>
              <p:tags r:id="rId23"/>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正文页-26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9" name="标题 8"/>
          <p:cNvSpPr>
            <a:spLocks noGrp="1"/>
          </p:cNvSpPr>
          <p:nvPr>
            <p:ph type="ctrTitle" idx="16385" hasCustomPrompt="1"/>
            <p:custDataLst>
              <p:tags r:id="rId3"/>
            </p:custDataLst>
          </p:nvPr>
        </p:nvSpPr>
        <p:spPr>
          <a:xfrm>
            <a:off x="609600" y="27051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8" hasCustomPrompt="1"/>
            <p:custDataLst>
              <p:tags r:id="rId4"/>
            </p:custDataLst>
          </p:nvPr>
        </p:nvSpPr>
        <p:spPr>
          <a:xfrm>
            <a:off x="609600" y="4570095"/>
            <a:ext cx="5334000" cy="1524000"/>
          </a:xfrm>
          <a:custGeom>
            <a:avLst/>
            <a:gdLst>
              <a:gd name="connisteX0" fmla="*/ 0 w 5334000"/>
              <a:gd name="connsiteY0" fmla="*/ 0 h 1524000"/>
              <a:gd name="connisteX1" fmla="*/ 5334000 w 5334000"/>
              <a:gd name="connsiteY1" fmla="*/ 0 h 1524000"/>
              <a:gd name="connisteX2" fmla="*/ 5334000 w 5334000"/>
              <a:gd name="connsiteY2" fmla="*/ 1320800 h 1524000"/>
              <a:gd name="connisteX3" fmla="*/ 5130800 w 5334000"/>
              <a:gd name="connsiteY3" fmla="*/ 1524000 h 1524000"/>
              <a:gd name="connisteX4" fmla="*/ 203200 w 5334000"/>
              <a:gd name="connsiteY4" fmla="*/ 1524000 h 1524000"/>
              <a:gd name="connisteX5" fmla="*/ 0 w 5334000"/>
              <a:gd name="connsiteY5" fmla="*/ 1320800 h 1524000"/>
              <a:gd name="connisteX6" fmla="*/ 0 w 53340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524000">
                <a:moveTo>
                  <a:pt x="0" y="0"/>
                </a:moveTo>
                <a:lnTo>
                  <a:pt x="5334000" y="0"/>
                </a:lnTo>
                <a:lnTo>
                  <a:pt x="5334000" y="1320800"/>
                </a:lnTo>
                <a:cubicBezTo>
                  <a:pt x="5334000" y="1433024"/>
                  <a:pt x="5243024" y="1524000"/>
                  <a:pt x="51308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89" hasCustomPrompt="1"/>
            <p:custDataLst>
              <p:tags r:id="rId5"/>
            </p:custDataLst>
          </p:nvPr>
        </p:nvSpPr>
        <p:spPr>
          <a:xfrm>
            <a:off x="609600" y="1219200"/>
            <a:ext cx="5334000" cy="3200400"/>
          </a:xfrm>
          <a:custGeom>
            <a:avLst/>
            <a:gdLst>
              <a:gd name="connisteX0" fmla="*/ 0 w 5334000"/>
              <a:gd name="connsiteY0" fmla="*/ 203200 h 3200400"/>
              <a:gd name="connisteX1" fmla="*/ 203200 w 5334000"/>
              <a:gd name="connsiteY1" fmla="*/ 0 h 3200400"/>
              <a:gd name="connisteX2" fmla="*/ 5130800 w 5334000"/>
              <a:gd name="connsiteY2" fmla="*/ 0 h 3200400"/>
              <a:gd name="connisteX3" fmla="*/ 5334000 w 5334000"/>
              <a:gd name="connsiteY3" fmla="*/ 203200 h 3200400"/>
              <a:gd name="connisteX4" fmla="*/ 5334000 w 5334000"/>
              <a:gd name="connsiteY4" fmla="*/ 3200400 h 3200400"/>
              <a:gd name="connisteX5" fmla="*/ 0 w 5334000"/>
              <a:gd name="connsiteY5" fmla="*/ 3200400 h 3200400"/>
              <a:gd name="connisteX6" fmla="*/ 0 w 53340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203200"/>
                </a:moveTo>
                <a:cubicBezTo>
                  <a:pt x="0" y="90976"/>
                  <a:pt x="90976" y="0"/>
                  <a:pt x="203200" y="0"/>
                </a:cubicBezTo>
                <a:lnTo>
                  <a:pt x="5130800" y="0"/>
                </a:lnTo>
                <a:cubicBezTo>
                  <a:pt x="5243024" y="0"/>
                  <a:pt x="5334000" y="90976"/>
                  <a:pt x="5334000" y="203200"/>
                </a:cubicBezTo>
                <a:lnTo>
                  <a:pt x="53340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6"/>
            </p:custDataLst>
          </p:nvPr>
        </p:nvSpPr>
        <p:spPr>
          <a:xfrm>
            <a:off x="914400" y="50292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0" hasCustomPrompt="1"/>
            <p:custDataLst>
              <p:tags r:id="rId7"/>
            </p:custDataLst>
          </p:nvPr>
        </p:nvSpPr>
        <p:spPr>
          <a:xfrm>
            <a:off x="6188075" y="1219200"/>
            <a:ext cx="5334000" cy="1524000"/>
          </a:xfrm>
          <a:custGeom>
            <a:avLst/>
            <a:gdLst>
              <a:gd name="connisteX0" fmla="*/ 0 w 5334000"/>
              <a:gd name="connsiteY0" fmla="*/ 203200 h 1524000"/>
              <a:gd name="connisteX1" fmla="*/ 203200 w 5334000"/>
              <a:gd name="connsiteY1" fmla="*/ 0 h 1524000"/>
              <a:gd name="connisteX2" fmla="*/ 5130800 w 5334000"/>
              <a:gd name="connsiteY2" fmla="*/ 0 h 1524000"/>
              <a:gd name="connisteX3" fmla="*/ 5334000 w 5334000"/>
              <a:gd name="connsiteY3" fmla="*/ 203200 h 1524000"/>
              <a:gd name="connisteX4" fmla="*/ 5334000 w 5334000"/>
              <a:gd name="connsiteY4" fmla="*/ 1524000 h 1524000"/>
              <a:gd name="connisteX5" fmla="*/ 0 w 5334000"/>
              <a:gd name="connsiteY5" fmla="*/ 1524000 h 1524000"/>
              <a:gd name="connisteX6" fmla="*/ 0 w 5334000"/>
              <a:gd name="connsiteY6" fmla="*/ 2032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524000">
                <a:moveTo>
                  <a:pt x="0" y="203200"/>
                </a:moveTo>
                <a:cubicBezTo>
                  <a:pt x="0" y="90976"/>
                  <a:pt x="90976" y="0"/>
                  <a:pt x="203200" y="0"/>
                </a:cubicBezTo>
                <a:lnTo>
                  <a:pt x="5130800" y="0"/>
                </a:lnTo>
                <a:cubicBezTo>
                  <a:pt x="5243024" y="0"/>
                  <a:pt x="5334000" y="90976"/>
                  <a:pt x="5334000" y="203200"/>
                </a:cubicBezTo>
                <a:lnTo>
                  <a:pt x="5334000" y="1524000"/>
                </a:lnTo>
                <a:lnTo>
                  <a:pt x="0" y="1524000"/>
                </a:ln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8"/>
            </p:custDataLst>
          </p:nvPr>
        </p:nvSpPr>
        <p:spPr>
          <a:xfrm>
            <a:off x="6188075" y="2743200"/>
            <a:ext cx="5334000" cy="3200400"/>
          </a:xfrm>
          <a:custGeom>
            <a:avLst/>
            <a:gdLst>
              <a:gd name="connisteX0" fmla="*/ 0 w 5334000"/>
              <a:gd name="connsiteY0" fmla="*/ 0 h 3200400"/>
              <a:gd name="connisteX1" fmla="*/ 5334000 w 5334000"/>
              <a:gd name="connsiteY1" fmla="*/ 0 h 3200400"/>
              <a:gd name="connisteX2" fmla="*/ 5334000 w 5334000"/>
              <a:gd name="connsiteY2" fmla="*/ 2997200 h 3200400"/>
              <a:gd name="connisteX3" fmla="*/ 5130800 w 5334000"/>
              <a:gd name="connsiteY3" fmla="*/ 3200400 h 3200400"/>
              <a:gd name="connisteX4" fmla="*/ 203200 w 5334000"/>
              <a:gd name="connsiteY4" fmla="*/ 3200400 h 3200400"/>
              <a:gd name="connisteX5" fmla="*/ 0 w 5334000"/>
              <a:gd name="connsiteY5" fmla="*/ 2997200 h 3200400"/>
              <a:gd name="connisteX6" fmla="*/ 0 w 5334000"/>
              <a:gd name="connsiteY6" fmla="*/ 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0"/>
                </a:moveTo>
                <a:lnTo>
                  <a:pt x="5334000" y="0"/>
                </a:lnTo>
                <a:lnTo>
                  <a:pt x="5334000" y="2997200"/>
                </a:lnTo>
                <a:cubicBezTo>
                  <a:pt x="5334000" y="3109424"/>
                  <a:pt x="5243024" y="3200400"/>
                  <a:pt x="5130800" y="3200400"/>
                </a:cubicBezTo>
                <a:lnTo>
                  <a:pt x="203200" y="3200400"/>
                </a:lnTo>
                <a:cubicBezTo>
                  <a:pt x="90976" y="3200400"/>
                  <a:pt x="0" y="3109424"/>
                  <a:pt x="0" y="29972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9"/>
            </p:custDataLst>
          </p:nvPr>
        </p:nvSpPr>
        <p:spPr>
          <a:xfrm>
            <a:off x="6553200" y="1354455"/>
            <a:ext cx="47244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2" name="Rectangle 8"/>
          <p:cNvSpPr>
            <a:spLocks noGrp="1" noChangeArrowheads="1"/>
          </p:cNvSpPr>
          <p:nvPr>
            <p:ph type="sldNum" sz="quarter" idx="12"/>
            <p:custDataLst>
              <p:tags r:id="rId10"/>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正文页-65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10" name="灯片编号占位符 9"/>
          <p:cNvSpPr>
            <a:spLocks noGrp="1"/>
          </p:cNvSpPr>
          <p:nvPr>
            <p:ph type="sldNum" sz="quarter" idx="12"/>
            <p:custDataLst>
              <p:tags r:id="rId3"/>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4"/>
            </p:custDataLst>
          </p:nvPr>
        </p:nvSpPr>
        <p:spPr>
          <a:xfrm>
            <a:off x="812800" y="24447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5"/>
            </p:custDataLst>
          </p:nvPr>
        </p:nvSpPr>
        <p:spPr>
          <a:xfrm>
            <a:off x="609600" y="118745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6"/>
            </p:custDataLst>
          </p:nvPr>
        </p:nvSpPr>
        <p:spPr>
          <a:xfrm>
            <a:off x="6482715" y="127381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7"/>
            </p:custDataLst>
          </p:nvPr>
        </p:nvSpPr>
        <p:spPr>
          <a:xfrm>
            <a:off x="6482715" y="2099945"/>
            <a:ext cx="5029200" cy="3736975"/>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正文页-10005_27">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8"/>
          <p:cNvSpPr>
            <a:spLocks noGrp="1" noChangeArrowheads="1"/>
          </p:cNvSpPr>
          <p:nvPr>
            <p:ph type="sldNum" sz="quarter" idx="12"/>
            <p:custDataLst>
              <p:tags r:id="rId3"/>
            </p:custDataLst>
          </p:nvPr>
        </p:nvSpPr>
        <p:spPr/>
        <p:txBody>
          <a:bodyPr/>
          <a:lstStyle>
            <a:lvl1pPr>
              <a:defRPr/>
            </a:lvl1pPr>
          </a:lstStyle>
          <a:p>
            <a:fld id="{B19FFF7F-911D-4AA4-B25A-604B28FB7321}" type="slidenum">
              <a:rPr lang="en-US" altLang="zh-CN"/>
            </a:fld>
            <a:endParaRPr lang="en-US" altLang="zh-CN"/>
          </a:p>
        </p:txBody>
      </p:sp>
      <p:sp>
        <p:nvSpPr>
          <p:cNvPr id="9" name="文本占位符 8"/>
          <p:cNvSpPr>
            <a:spLocks noGrp="1"/>
          </p:cNvSpPr>
          <p:nvPr>
            <p:ph type="body" idx="16386" hasCustomPrompt="1"/>
            <p:custDataLst>
              <p:tags r:id="rId4"/>
            </p:custDataLst>
          </p:nvPr>
        </p:nvSpPr>
        <p:spPr>
          <a:xfrm>
            <a:off x="609600" y="15240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8" name="标题 7"/>
          <p:cNvSpPr>
            <a:spLocks noGrp="1"/>
          </p:cNvSpPr>
          <p:nvPr>
            <p:ph type="ctrTitle" idx="16385" hasCustomPrompt="1"/>
            <p:custDataLst>
              <p:tags r:id="rId5"/>
            </p:custDataLst>
          </p:nvPr>
        </p:nvSpPr>
        <p:spPr bwMode="auto">
          <a:xfrm>
            <a:off x="766233" y="304800"/>
            <a:ext cx="10668000" cy="603250"/>
          </a:xfrm>
          <a:noFill/>
          <a:ln>
            <a:noFill/>
          </a:ln>
          <a:effectLst/>
        </p:spPr>
        <p:txBody>
          <a:bodyPr vert="horz" wrap="square" lIns="91440" tIns="45720" rIns="91440" bIns="45720" numCol="1" rtlCol="0" anchor="b" anchorCtr="0" compatLnSpc="1">
            <a:normAutofit/>
          </a:bodyPr>
          <a:lstStyle>
            <a:lvl1pPr marL="0" marR="0" lvl="0" algn="l" rtl="0" eaLnBrk="0" fontAlgn="base" latinLnBrk="0" hangingPunct="0">
              <a:lnSpc>
                <a:spcPct val="100000"/>
              </a:lnSpc>
              <a:buClrTx/>
              <a:buSzTx/>
              <a:buFontTx/>
              <a:buNone/>
              <a:defRPr kumimoji="0" lang="zh-CN" altLang="en-US" sz="3800" b="1" i="0" u="none" strike="noStrike" kern="1200" cap="none" spc="0" normalizeH="0" baseline="0" noProof="1">
                <a:solidFill>
                  <a:schemeClr val="tx2"/>
                </a:solidFill>
                <a:effectLst>
                  <a:outerShdw blurRad="38100" dist="38100" dir="2700000" algn="tl">
                    <a:srgbClr val="C0C0C0"/>
                  </a:outerShdw>
                </a:effectLst>
                <a:latin typeface="+mj-lt"/>
                <a:ea typeface="+mj-ea"/>
                <a:cs typeface="+mj-cs"/>
              </a:defRPr>
            </a:lvl1pPr>
          </a:lstStyle>
          <a:p>
            <a:pPr lvl="0"/>
            <a:r>
              <a:rPr>
                <a:sym typeface="+mn-ea"/>
              </a:rPr>
              <a:t>单击此处添加标题</a:t>
            </a:r>
            <a:endParaRPr>
              <a:sym typeface="+mn-ea"/>
            </a:endParaRPr>
          </a:p>
        </p:txBody>
      </p:sp>
      <p:sp>
        <p:nvSpPr>
          <p:cNvPr id="10" name="装饰  9"/>
          <p:cNvSpPr>
            <a:spLocks noGrp="1"/>
          </p:cNvSpPr>
          <p:nvPr>
            <p:ph type="body" idx="16392" hasCustomPrompt="1"/>
            <p:custDataLst>
              <p:tags r:id="rId6"/>
            </p:custDataLst>
          </p:nvPr>
        </p:nvSpPr>
        <p:spPr>
          <a:xfrm>
            <a:off x="6096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7" hasCustomPrompt="1"/>
            <p:custDataLst>
              <p:tags r:id="rId7"/>
            </p:custDataLst>
          </p:nvPr>
        </p:nvSpPr>
        <p:spPr>
          <a:xfrm>
            <a:off x="914400" y="3009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3" hasCustomPrompt="1"/>
            <p:custDataLst>
              <p:tags r:id="rId8"/>
            </p:custDataLst>
          </p:nvPr>
        </p:nvSpPr>
        <p:spPr>
          <a:xfrm>
            <a:off x="43180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8" hasCustomPrompt="1"/>
            <p:custDataLst>
              <p:tags r:id="rId9"/>
            </p:custDataLst>
          </p:nvPr>
        </p:nvSpPr>
        <p:spPr>
          <a:xfrm>
            <a:off x="4622800" y="3009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4" hasCustomPrompt="1"/>
            <p:custDataLst>
              <p:tags r:id="rId10"/>
            </p:custDataLst>
          </p:nvPr>
        </p:nvSpPr>
        <p:spPr>
          <a:xfrm>
            <a:off x="80264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9" hasCustomPrompt="1"/>
            <p:custDataLst>
              <p:tags r:id="rId11"/>
            </p:custDataLst>
          </p:nvPr>
        </p:nvSpPr>
        <p:spPr>
          <a:xfrm>
            <a:off x="8331200" y="3009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2"/>
            </p:custDataLst>
          </p:nvPr>
        </p:nvSpPr>
        <p:spPr>
          <a:xfrm>
            <a:off x="609600" y="4495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90" hasCustomPrompt="1"/>
            <p:custDataLst>
              <p:tags r:id="rId13"/>
            </p:custDataLst>
          </p:nvPr>
        </p:nvSpPr>
        <p:spPr>
          <a:xfrm>
            <a:off x="914400" y="4914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4"/>
            </p:custDataLst>
          </p:nvPr>
        </p:nvSpPr>
        <p:spPr>
          <a:xfrm>
            <a:off x="4318000" y="4495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1" hasCustomPrompt="1"/>
            <p:custDataLst>
              <p:tags r:id="rId15"/>
            </p:custDataLst>
          </p:nvPr>
        </p:nvSpPr>
        <p:spPr>
          <a:xfrm>
            <a:off x="4622800" y="49149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3"/>
            </p:custDataLst>
          </p:nvPr>
        </p:nvSpPr>
        <p:spPr>
          <a:xfrm>
            <a:off x="3364089" y="3175000"/>
            <a:ext cx="5451122" cy="1016000"/>
          </a:xfrm>
          <a:noFill/>
        </p:spPr>
        <p:txBody>
          <a:bodyPr lIns="0" tIns="0" rIns="0" bIns="0" anchor="t">
            <a:normAutofit/>
          </a:bodyPr>
          <a:lstStyle>
            <a:lvl1pPr marL="0" indent="0" algn="ctr">
              <a:lnSpc>
                <a:spcPct val="104000"/>
              </a:lnSpc>
              <a:spcBef>
                <a:spcPct val="0"/>
              </a:spcBef>
              <a:spcAft>
                <a:spcPct val="0"/>
              </a:spcAft>
              <a:buNone/>
              <a:defRPr sz="64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谢谢观看</a:t>
            </a:r>
            <a:endParaRPr lang="zh-CN" altLang="en-US"/>
          </a:p>
        </p:txBody>
      </p:sp>
      <p:sp>
        <p:nvSpPr>
          <p:cNvPr id="6" name="副标题 5"/>
          <p:cNvSpPr>
            <a:spLocks noGrp="1"/>
          </p:cNvSpPr>
          <p:nvPr>
            <p:ph type="body" idx="16386" hasCustomPrompt="1"/>
            <p:custDataLst>
              <p:tags r:id="rId4"/>
            </p:custDataLst>
          </p:nvPr>
        </p:nvSpPr>
        <p:spPr>
          <a:xfrm>
            <a:off x="3364971" y="2667000"/>
            <a:ext cx="54493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
        <p:nvSpPr>
          <p:cNvPr id="2" name="Rectangle 8"/>
          <p:cNvSpPr>
            <a:spLocks noGrp="1" noChangeArrowheads="1"/>
          </p:cNvSpPr>
          <p:nvPr>
            <p:ph type="sldNum" sz="quarter" idx="12"/>
            <p:custDataLst>
              <p:tags r:id="rId5"/>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3" Type="http://schemas.openxmlformats.org/officeDocument/2006/relationships/theme" Target="../theme/theme2.xml"/><Relationship Id="rId72" Type="http://schemas.openxmlformats.org/officeDocument/2006/relationships/tags" Target="../tags/tag635.xml"/><Relationship Id="rId71" Type="http://schemas.openxmlformats.org/officeDocument/2006/relationships/tags" Target="../tags/tag634.xml"/><Relationship Id="rId70" Type="http://schemas.openxmlformats.org/officeDocument/2006/relationships/tags" Target="../tags/tag633.xml"/><Relationship Id="rId7" Type="http://schemas.openxmlformats.org/officeDocument/2006/relationships/slideLayout" Target="../slideLayouts/slideLayout17.xml"/><Relationship Id="rId69" Type="http://schemas.openxmlformats.org/officeDocument/2006/relationships/tags" Target="../tags/tag632.xml"/><Relationship Id="rId68" Type="http://schemas.openxmlformats.org/officeDocument/2006/relationships/tags" Target="../tags/tag631.xml"/><Relationship Id="rId67" Type="http://schemas.openxmlformats.org/officeDocument/2006/relationships/tags" Target="../tags/tag630.xml"/><Relationship Id="rId66" Type="http://schemas.openxmlformats.org/officeDocument/2006/relationships/tags" Target="../tags/tag629.xml"/><Relationship Id="rId65" Type="http://schemas.openxmlformats.org/officeDocument/2006/relationships/image" Target="../media/image1.png"/><Relationship Id="rId64" Type="http://schemas.openxmlformats.org/officeDocument/2006/relationships/slideLayout" Target="../slideLayouts/slideLayout74.xml"/><Relationship Id="rId63" Type="http://schemas.openxmlformats.org/officeDocument/2006/relationships/slideLayout" Target="../slideLayouts/slideLayout73.xml"/><Relationship Id="rId62" Type="http://schemas.openxmlformats.org/officeDocument/2006/relationships/slideLayout" Target="../slideLayouts/slideLayout72.xml"/><Relationship Id="rId61" Type="http://schemas.openxmlformats.org/officeDocument/2006/relationships/slideLayout" Target="../slideLayouts/slideLayout71.xml"/><Relationship Id="rId60" Type="http://schemas.openxmlformats.org/officeDocument/2006/relationships/slideLayout" Target="../slideLayouts/slideLayout70.xml"/><Relationship Id="rId6" Type="http://schemas.openxmlformats.org/officeDocument/2006/relationships/slideLayout" Target="../slideLayouts/slideLayout16.xml"/><Relationship Id="rId59" Type="http://schemas.openxmlformats.org/officeDocument/2006/relationships/slideLayout" Target="../slideLayouts/slideLayout69.xml"/><Relationship Id="rId58" Type="http://schemas.openxmlformats.org/officeDocument/2006/relationships/slideLayout" Target="../slideLayouts/slideLayout68.xml"/><Relationship Id="rId57" Type="http://schemas.openxmlformats.org/officeDocument/2006/relationships/slideLayout" Target="../slideLayouts/slideLayout67.xml"/><Relationship Id="rId56" Type="http://schemas.openxmlformats.org/officeDocument/2006/relationships/slideLayout" Target="../slideLayouts/slideLayout66.xml"/><Relationship Id="rId55" Type="http://schemas.openxmlformats.org/officeDocument/2006/relationships/slideLayout" Target="../slideLayouts/slideLayout65.xml"/><Relationship Id="rId54" Type="http://schemas.openxmlformats.org/officeDocument/2006/relationships/slideLayout" Target="../slideLayouts/slideLayout64.xml"/><Relationship Id="rId53" Type="http://schemas.openxmlformats.org/officeDocument/2006/relationships/slideLayout" Target="../slideLayouts/slideLayout63.xml"/><Relationship Id="rId52" Type="http://schemas.openxmlformats.org/officeDocument/2006/relationships/slideLayout" Target="../slideLayouts/slideLayout62.xml"/><Relationship Id="rId51" Type="http://schemas.openxmlformats.org/officeDocument/2006/relationships/slideLayout" Target="../slideLayouts/slideLayout61.xml"/><Relationship Id="rId50" Type="http://schemas.openxmlformats.org/officeDocument/2006/relationships/slideLayout" Target="../slideLayouts/slideLayout60.xml"/><Relationship Id="rId5" Type="http://schemas.openxmlformats.org/officeDocument/2006/relationships/slideLayout" Target="../slideLayouts/slideLayout15.xml"/><Relationship Id="rId49" Type="http://schemas.openxmlformats.org/officeDocument/2006/relationships/slideLayout" Target="../slideLayouts/slideLayout59.xml"/><Relationship Id="rId48" Type="http://schemas.openxmlformats.org/officeDocument/2006/relationships/slideLayout" Target="../slideLayouts/slideLayout58.xml"/><Relationship Id="rId47" Type="http://schemas.openxmlformats.org/officeDocument/2006/relationships/slideLayout" Target="../slideLayouts/slideLayout57.xml"/><Relationship Id="rId46" Type="http://schemas.openxmlformats.org/officeDocument/2006/relationships/slideLayout" Target="../slideLayouts/slideLayout56.xml"/><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7" Type="http://schemas.openxmlformats.org/officeDocument/2006/relationships/theme" Target="../theme/theme3.xml"/><Relationship Id="rId6" Type="http://schemas.openxmlformats.org/officeDocument/2006/relationships/tags" Target="../tags/tag643.xml"/><Relationship Id="rId5" Type="http://schemas.openxmlformats.org/officeDocument/2006/relationships/tags" Target="../tags/tag642.xml"/><Relationship Id="rId4" Type="http://schemas.openxmlformats.org/officeDocument/2006/relationships/tags" Target="../tags/tag641.xml"/><Relationship Id="rId3" Type="http://schemas.openxmlformats.org/officeDocument/2006/relationships/tags" Target="../tags/tag640.xml"/><Relationship Id="rId2" Type="http://schemas.openxmlformats.org/officeDocument/2006/relationships/tags" Target="../tags/tag639.xml"/><Relationship Id="rId1"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5"/>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66"/>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67"/>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68"/>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custDataLst>
              <p:tags r:id="rId69"/>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70"/>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2" name="Rectangle 8"/>
          <p:cNvSpPr>
            <a:spLocks noGrp="1" noChangeArrowheads="1"/>
          </p:cNvSpPr>
          <p:nvPr>
            <p:ph type="sldNum" sz="quarter" idx="4"/>
            <p:custDataLst>
              <p:tags r:id="rId71"/>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ustDataLst>
      <p:tags r:id="rId72"/>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 id="2147483705" r:id="rId46"/>
    <p:sldLayoutId id="2147483706" r:id="rId47"/>
    <p:sldLayoutId id="2147483707" r:id="rId48"/>
    <p:sldLayoutId id="2147483708" r:id="rId49"/>
    <p:sldLayoutId id="2147483709" r:id="rId50"/>
    <p:sldLayoutId id="2147483710" r:id="rId51"/>
    <p:sldLayoutId id="2147483711" r:id="rId52"/>
    <p:sldLayoutId id="2147483712" r:id="rId53"/>
    <p:sldLayoutId id="2147483713" r:id="rId54"/>
    <p:sldLayoutId id="2147483714" r:id="rId55"/>
    <p:sldLayoutId id="2147483715" r:id="rId56"/>
    <p:sldLayoutId id="2147483716" r:id="rId57"/>
    <p:sldLayoutId id="2147483717" r:id="rId58"/>
    <p:sldLayoutId id="2147483718" r:id="rId59"/>
    <p:sldLayoutId id="2147483719" r:id="rId60"/>
    <p:sldLayoutId id="2147483720" r:id="rId61"/>
    <p:sldLayoutId id="2147483721" r:id="rId62"/>
    <p:sldLayoutId id="2147483722" r:id="rId63"/>
    <p:sldLayoutId id="2147483723" r:id="rId64"/>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4"/>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6" name="灯片编号占位符 5"/>
          <p:cNvSpPr>
            <a:spLocks noGrp="1"/>
          </p:cNvSpPr>
          <p:nvPr>
            <p:ph type="sldNum" sz="quarter" idx="4"/>
            <p:custDataLst>
              <p:tags r:id="rId5"/>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ustDataLst>
      <p:tags r:id="rId6"/>
    </p:custDataLst>
  </p:cSld>
  <p:clrMap bg1="lt1" tx1="dk1" bg2="lt2" tx2="dk2" accent1="accent1" accent2="accent2" accent3="accent3" accent4="accent4" accent5="accent5" accent6="accent6" hlink="hlink" folHlink="folHlink"/>
  <p:sldLayoutIdLst>
    <p:sldLayoutId id="2147483725" r:id="rId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tags" Target="../tags/tag645.xml"/><Relationship Id="rId1" Type="http://schemas.openxmlformats.org/officeDocument/2006/relationships/tags" Target="../tags/tag644.xml"/></Relationships>
</file>

<file path=ppt/slides/_rels/slide10.xml.rels><?xml version="1.0" encoding="UTF-8" standalone="yes"?>
<Relationships xmlns="http://schemas.openxmlformats.org/package/2006/relationships"><Relationship Id="rId9" Type="http://schemas.openxmlformats.org/officeDocument/2006/relationships/tags" Target="../tags/tag718.xml"/><Relationship Id="rId8" Type="http://schemas.openxmlformats.org/officeDocument/2006/relationships/tags" Target="../tags/tag717.xml"/><Relationship Id="rId7" Type="http://schemas.openxmlformats.org/officeDocument/2006/relationships/tags" Target="../tags/tag716.xml"/><Relationship Id="rId6" Type="http://schemas.openxmlformats.org/officeDocument/2006/relationships/tags" Target="../tags/tag715.xml"/><Relationship Id="rId5" Type="http://schemas.openxmlformats.org/officeDocument/2006/relationships/tags" Target="../tags/tag714.xml"/><Relationship Id="rId4" Type="http://schemas.openxmlformats.org/officeDocument/2006/relationships/tags" Target="../tags/tag713.xml"/><Relationship Id="rId3" Type="http://schemas.openxmlformats.org/officeDocument/2006/relationships/tags" Target="../tags/tag712.xml"/><Relationship Id="rId23" Type="http://schemas.openxmlformats.org/officeDocument/2006/relationships/slideLayout" Target="../slideLayouts/slideLayout71.xml"/><Relationship Id="rId22" Type="http://schemas.openxmlformats.org/officeDocument/2006/relationships/tags" Target="../tags/tag731.xml"/><Relationship Id="rId21" Type="http://schemas.openxmlformats.org/officeDocument/2006/relationships/tags" Target="../tags/tag730.xml"/><Relationship Id="rId20" Type="http://schemas.openxmlformats.org/officeDocument/2006/relationships/tags" Target="../tags/tag729.xml"/><Relationship Id="rId2" Type="http://schemas.openxmlformats.org/officeDocument/2006/relationships/tags" Target="../tags/tag711.xml"/><Relationship Id="rId19" Type="http://schemas.openxmlformats.org/officeDocument/2006/relationships/tags" Target="../tags/tag728.xml"/><Relationship Id="rId18" Type="http://schemas.openxmlformats.org/officeDocument/2006/relationships/tags" Target="../tags/tag727.xml"/><Relationship Id="rId17" Type="http://schemas.openxmlformats.org/officeDocument/2006/relationships/tags" Target="../tags/tag726.xml"/><Relationship Id="rId16" Type="http://schemas.openxmlformats.org/officeDocument/2006/relationships/tags" Target="../tags/tag725.xml"/><Relationship Id="rId15" Type="http://schemas.openxmlformats.org/officeDocument/2006/relationships/tags" Target="../tags/tag724.xml"/><Relationship Id="rId14" Type="http://schemas.openxmlformats.org/officeDocument/2006/relationships/tags" Target="../tags/tag723.xml"/><Relationship Id="rId13" Type="http://schemas.openxmlformats.org/officeDocument/2006/relationships/tags" Target="../tags/tag722.xml"/><Relationship Id="rId12" Type="http://schemas.openxmlformats.org/officeDocument/2006/relationships/tags" Target="../tags/tag721.xml"/><Relationship Id="rId11" Type="http://schemas.openxmlformats.org/officeDocument/2006/relationships/tags" Target="../tags/tag720.xml"/><Relationship Id="rId10" Type="http://schemas.openxmlformats.org/officeDocument/2006/relationships/tags" Target="../tags/tag719.xml"/><Relationship Id="rId1" Type="http://schemas.openxmlformats.org/officeDocument/2006/relationships/tags" Target="../tags/tag710.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tags" Target="../tags/tag739.xml"/><Relationship Id="rId7" Type="http://schemas.openxmlformats.org/officeDocument/2006/relationships/tags" Target="../tags/tag738.xml"/><Relationship Id="rId6" Type="http://schemas.openxmlformats.org/officeDocument/2006/relationships/tags" Target="../tags/tag737.xml"/><Relationship Id="rId5" Type="http://schemas.openxmlformats.org/officeDocument/2006/relationships/tags" Target="../tags/tag736.xml"/><Relationship Id="rId4" Type="http://schemas.openxmlformats.org/officeDocument/2006/relationships/tags" Target="../tags/tag735.xml"/><Relationship Id="rId3" Type="http://schemas.openxmlformats.org/officeDocument/2006/relationships/tags" Target="../tags/tag734.xml"/><Relationship Id="rId2" Type="http://schemas.openxmlformats.org/officeDocument/2006/relationships/tags" Target="../tags/tag733.xml"/><Relationship Id="rId1" Type="http://schemas.openxmlformats.org/officeDocument/2006/relationships/tags" Target="../tags/tag732.xml"/></Relationships>
</file>

<file path=ppt/slides/_rels/slide12.xml.rels><?xml version="1.0" encoding="UTF-8" standalone="yes"?>
<Relationships xmlns="http://schemas.openxmlformats.org/package/2006/relationships"><Relationship Id="rId9" Type="http://schemas.openxmlformats.org/officeDocument/2006/relationships/tags" Target="../tags/tag746.xml"/><Relationship Id="rId8" Type="http://schemas.openxmlformats.org/officeDocument/2006/relationships/image" Target="../media/image5.jpeg"/><Relationship Id="rId7" Type="http://schemas.openxmlformats.org/officeDocument/2006/relationships/tags" Target="../tags/tag745.xml"/><Relationship Id="rId6" Type="http://schemas.openxmlformats.org/officeDocument/2006/relationships/tags" Target="../tags/tag744.xml"/><Relationship Id="rId5" Type="http://schemas.openxmlformats.org/officeDocument/2006/relationships/tags" Target="../tags/tag743.xml"/><Relationship Id="rId4" Type="http://schemas.openxmlformats.org/officeDocument/2006/relationships/image" Target="../media/image3.jpeg"/><Relationship Id="rId3" Type="http://schemas.openxmlformats.org/officeDocument/2006/relationships/tags" Target="../tags/tag742.xml"/><Relationship Id="rId2" Type="http://schemas.openxmlformats.org/officeDocument/2006/relationships/tags" Target="../tags/tag741.xml"/><Relationship Id="rId15" Type="http://schemas.openxmlformats.org/officeDocument/2006/relationships/slideLayout" Target="../slideLayouts/slideLayout27.xml"/><Relationship Id="rId14" Type="http://schemas.openxmlformats.org/officeDocument/2006/relationships/tags" Target="../tags/tag750.xml"/><Relationship Id="rId13" Type="http://schemas.openxmlformats.org/officeDocument/2006/relationships/tags" Target="../tags/tag749.xml"/><Relationship Id="rId12" Type="http://schemas.openxmlformats.org/officeDocument/2006/relationships/image" Target="../media/image6.jpeg"/><Relationship Id="rId11" Type="http://schemas.openxmlformats.org/officeDocument/2006/relationships/tags" Target="../tags/tag748.xml"/><Relationship Id="rId10" Type="http://schemas.openxmlformats.org/officeDocument/2006/relationships/tags" Target="../tags/tag747.xml"/><Relationship Id="rId1" Type="http://schemas.openxmlformats.org/officeDocument/2006/relationships/tags" Target="../tags/tag740.xml"/></Relationships>
</file>

<file path=ppt/slides/_rels/slide13.xml.rels><?xml version="1.0" encoding="UTF-8" standalone="yes"?>
<Relationships xmlns="http://schemas.openxmlformats.org/package/2006/relationships"><Relationship Id="rId9" Type="http://schemas.openxmlformats.org/officeDocument/2006/relationships/tags" Target="../tags/tag757.xml"/><Relationship Id="rId8" Type="http://schemas.openxmlformats.org/officeDocument/2006/relationships/image" Target="../media/image8.svg"/><Relationship Id="rId7" Type="http://schemas.openxmlformats.org/officeDocument/2006/relationships/image" Target="../media/image7.png"/><Relationship Id="rId6" Type="http://schemas.openxmlformats.org/officeDocument/2006/relationships/tags" Target="../tags/tag756.xml"/><Relationship Id="rId5" Type="http://schemas.openxmlformats.org/officeDocument/2006/relationships/tags" Target="../tags/tag755.xml"/><Relationship Id="rId4" Type="http://schemas.openxmlformats.org/officeDocument/2006/relationships/tags" Target="../tags/tag754.xml"/><Relationship Id="rId3" Type="http://schemas.openxmlformats.org/officeDocument/2006/relationships/tags" Target="../tags/tag753.xml"/><Relationship Id="rId25" Type="http://schemas.openxmlformats.org/officeDocument/2006/relationships/slideLayout" Target="../slideLayouts/slideLayout26.xml"/><Relationship Id="rId24" Type="http://schemas.openxmlformats.org/officeDocument/2006/relationships/tags" Target="../tags/tag766.xml"/><Relationship Id="rId23" Type="http://schemas.openxmlformats.org/officeDocument/2006/relationships/image" Target="../media/image14.jpeg"/><Relationship Id="rId22" Type="http://schemas.openxmlformats.org/officeDocument/2006/relationships/tags" Target="../tags/tag765.xml"/><Relationship Id="rId21" Type="http://schemas.openxmlformats.org/officeDocument/2006/relationships/image" Target="../media/image13.jpeg"/><Relationship Id="rId20" Type="http://schemas.openxmlformats.org/officeDocument/2006/relationships/tags" Target="../tags/tag764.xml"/><Relationship Id="rId2" Type="http://schemas.openxmlformats.org/officeDocument/2006/relationships/tags" Target="../tags/tag752.xml"/><Relationship Id="rId19" Type="http://schemas.openxmlformats.org/officeDocument/2006/relationships/tags" Target="../tags/tag763.xml"/><Relationship Id="rId18" Type="http://schemas.openxmlformats.org/officeDocument/2006/relationships/image" Target="../media/image12.svg"/><Relationship Id="rId17" Type="http://schemas.openxmlformats.org/officeDocument/2006/relationships/image" Target="../media/image11.png"/><Relationship Id="rId16" Type="http://schemas.openxmlformats.org/officeDocument/2006/relationships/tags" Target="../tags/tag762.xml"/><Relationship Id="rId15" Type="http://schemas.openxmlformats.org/officeDocument/2006/relationships/tags" Target="../tags/tag761.xml"/><Relationship Id="rId14" Type="http://schemas.openxmlformats.org/officeDocument/2006/relationships/tags" Target="../tags/tag760.xml"/><Relationship Id="rId13" Type="http://schemas.openxmlformats.org/officeDocument/2006/relationships/image" Target="../media/image10.svg"/><Relationship Id="rId12" Type="http://schemas.openxmlformats.org/officeDocument/2006/relationships/image" Target="../media/image9.png"/><Relationship Id="rId11" Type="http://schemas.openxmlformats.org/officeDocument/2006/relationships/tags" Target="../tags/tag759.xml"/><Relationship Id="rId10" Type="http://schemas.openxmlformats.org/officeDocument/2006/relationships/tags" Target="../tags/tag758.xml"/><Relationship Id="rId1" Type="http://schemas.openxmlformats.org/officeDocument/2006/relationships/tags" Target="../tags/tag751.xml"/></Relationships>
</file>

<file path=ppt/slides/_rels/slide14.xml.rels><?xml version="1.0" encoding="UTF-8" standalone="yes"?>
<Relationships xmlns="http://schemas.openxmlformats.org/package/2006/relationships"><Relationship Id="rId9" Type="http://schemas.openxmlformats.org/officeDocument/2006/relationships/tags" Target="../tags/tag773.xml"/><Relationship Id="rId8" Type="http://schemas.openxmlformats.org/officeDocument/2006/relationships/image" Target="../media/image16.jpeg"/><Relationship Id="rId7" Type="http://schemas.openxmlformats.org/officeDocument/2006/relationships/tags" Target="../tags/tag772.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image" Target="../media/image15.jpeg"/><Relationship Id="rId3" Type="http://schemas.openxmlformats.org/officeDocument/2006/relationships/tags" Target="../tags/tag769.xml"/><Relationship Id="rId2" Type="http://schemas.openxmlformats.org/officeDocument/2006/relationships/tags" Target="../tags/tag768.xml"/><Relationship Id="rId15" Type="http://schemas.openxmlformats.org/officeDocument/2006/relationships/slideLayout" Target="../slideLayouts/slideLayout25.xml"/><Relationship Id="rId14" Type="http://schemas.openxmlformats.org/officeDocument/2006/relationships/tags" Target="../tags/tag777.xml"/><Relationship Id="rId13" Type="http://schemas.openxmlformats.org/officeDocument/2006/relationships/tags" Target="../tags/tag776.xml"/><Relationship Id="rId12" Type="http://schemas.openxmlformats.org/officeDocument/2006/relationships/image" Target="../media/image17.jpeg"/><Relationship Id="rId11" Type="http://schemas.openxmlformats.org/officeDocument/2006/relationships/tags" Target="../tags/tag775.xml"/><Relationship Id="rId10" Type="http://schemas.openxmlformats.org/officeDocument/2006/relationships/tags" Target="../tags/tag774.xml"/><Relationship Id="rId1" Type="http://schemas.openxmlformats.org/officeDocument/2006/relationships/tags" Target="../tags/tag767.xml"/></Relationships>
</file>

<file path=ppt/slides/_rels/slide15.xml.rels><?xml version="1.0" encoding="UTF-8" standalone="yes"?>
<Relationships xmlns="http://schemas.openxmlformats.org/package/2006/relationships"><Relationship Id="rId9" Type="http://schemas.openxmlformats.org/officeDocument/2006/relationships/tags" Target="../tags/tag784.xml"/><Relationship Id="rId8" Type="http://schemas.openxmlformats.org/officeDocument/2006/relationships/tags" Target="../tags/tag783.xml"/><Relationship Id="rId7" Type="http://schemas.openxmlformats.org/officeDocument/2006/relationships/image" Target="../media/image19.jpeg"/><Relationship Id="rId6" Type="http://schemas.openxmlformats.org/officeDocument/2006/relationships/tags" Target="../tags/tag782.xml"/><Relationship Id="rId5" Type="http://schemas.openxmlformats.org/officeDocument/2006/relationships/tags" Target="../tags/tag781.xml"/><Relationship Id="rId4" Type="http://schemas.openxmlformats.org/officeDocument/2006/relationships/tags" Target="../tags/tag780.xml"/><Relationship Id="rId3" Type="http://schemas.openxmlformats.org/officeDocument/2006/relationships/image" Target="../media/image18.jpeg"/><Relationship Id="rId2" Type="http://schemas.openxmlformats.org/officeDocument/2006/relationships/tags" Target="../tags/tag779.xml"/><Relationship Id="rId15" Type="http://schemas.openxmlformats.org/officeDocument/2006/relationships/slideLayout" Target="../slideLayouts/slideLayout24.xml"/><Relationship Id="rId14" Type="http://schemas.openxmlformats.org/officeDocument/2006/relationships/tags" Target="../tags/tag788.xml"/><Relationship Id="rId13" Type="http://schemas.openxmlformats.org/officeDocument/2006/relationships/tags" Target="../tags/tag787.xml"/><Relationship Id="rId12" Type="http://schemas.openxmlformats.org/officeDocument/2006/relationships/tags" Target="../tags/tag786.xml"/><Relationship Id="rId11" Type="http://schemas.openxmlformats.org/officeDocument/2006/relationships/image" Target="../media/image20.jpeg"/><Relationship Id="rId10" Type="http://schemas.openxmlformats.org/officeDocument/2006/relationships/tags" Target="../tags/tag785.xml"/><Relationship Id="rId1" Type="http://schemas.openxmlformats.org/officeDocument/2006/relationships/tags" Target="../tags/tag778.xml"/></Relationships>
</file>

<file path=ppt/slides/_rels/slide16.xml.rels><?xml version="1.0" encoding="UTF-8" standalone="yes"?>
<Relationships xmlns="http://schemas.openxmlformats.org/package/2006/relationships"><Relationship Id="rId9" Type="http://schemas.openxmlformats.org/officeDocument/2006/relationships/tags" Target="../tags/tag797.xml"/><Relationship Id="rId8" Type="http://schemas.openxmlformats.org/officeDocument/2006/relationships/tags" Target="../tags/tag796.xml"/><Relationship Id="rId7" Type="http://schemas.openxmlformats.org/officeDocument/2006/relationships/tags" Target="../tags/tag795.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3" Type="http://schemas.openxmlformats.org/officeDocument/2006/relationships/tags" Target="../tags/tag791.xml"/><Relationship Id="rId23" Type="http://schemas.openxmlformats.org/officeDocument/2006/relationships/slideLayout" Target="../slideLayouts/slideLayout71.xml"/><Relationship Id="rId22" Type="http://schemas.openxmlformats.org/officeDocument/2006/relationships/tags" Target="../tags/tag810.xml"/><Relationship Id="rId21" Type="http://schemas.openxmlformats.org/officeDocument/2006/relationships/tags" Target="../tags/tag809.xml"/><Relationship Id="rId20" Type="http://schemas.openxmlformats.org/officeDocument/2006/relationships/tags" Target="../tags/tag808.xml"/><Relationship Id="rId2" Type="http://schemas.openxmlformats.org/officeDocument/2006/relationships/tags" Target="../tags/tag790.xml"/><Relationship Id="rId19" Type="http://schemas.openxmlformats.org/officeDocument/2006/relationships/tags" Target="../tags/tag807.xml"/><Relationship Id="rId18" Type="http://schemas.openxmlformats.org/officeDocument/2006/relationships/tags" Target="../tags/tag806.xml"/><Relationship Id="rId17" Type="http://schemas.openxmlformats.org/officeDocument/2006/relationships/tags" Target="../tags/tag805.xml"/><Relationship Id="rId16" Type="http://schemas.openxmlformats.org/officeDocument/2006/relationships/tags" Target="../tags/tag804.xml"/><Relationship Id="rId15" Type="http://schemas.openxmlformats.org/officeDocument/2006/relationships/tags" Target="../tags/tag803.xml"/><Relationship Id="rId14" Type="http://schemas.openxmlformats.org/officeDocument/2006/relationships/tags" Target="../tags/tag802.xml"/><Relationship Id="rId13" Type="http://schemas.openxmlformats.org/officeDocument/2006/relationships/tags" Target="../tags/tag801.xml"/><Relationship Id="rId12" Type="http://schemas.openxmlformats.org/officeDocument/2006/relationships/tags" Target="../tags/tag800.xml"/><Relationship Id="rId11" Type="http://schemas.openxmlformats.org/officeDocument/2006/relationships/tags" Target="../tags/tag799.xml"/><Relationship Id="rId10" Type="http://schemas.openxmlformats.org/officeDocument/2006/relationships/tags" Target="../tags/tag798.xml"/><Relationship Id="rId1" Type="http://schemas.openxmlformats.org/officeDocument/2006/relationships/tags" Target="../tags/tag789.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814.xml"/><Relationship Id="rId4" Type="http://schemas.openxmlformats.org/officeDocument/2006/relationships/image" Target="../media/image21.png"/><Relationship Id="rId3" Type="http://schemas.openxmlformats.org/officeDocument/2006/relationships/tags" Target="../tags/tag813.xml"/><Relationship Id="rId2" Type="http://schemas.openxmlformats.org/officeDocument/2006/relationships/tags" Target="../tags/tag812.xml"/><Relationship Id="rId1" Type="http://schemas.openxmlformats.org/officeDocument/2006/relationships/tags" Target="../tags/tag81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818.xml"/><Relationship Id="rId4" Type="http://schemas.openxmlformats.org/officeDocument/2006/relationships/image" Target="../media/image22.png"/><Relationship Id="rId3" Type="http://schemas.openxmlformats.org/officeDocument/2006/relationships/tags" Target="../tags/tag817.xml"/><Relationship Id="rId2" Type="http://schemas.openxmlformats.org/officeDocument/2006/relationships/tags" Target="../tags/tag816.xml"/><Relationship Id="rId1" Type="http://schemas.openxmlformats.org/officeDocument/2006/relationships/tags" Target="../tags/tag815.xml"/></Relationships>
</file>

<file path=ppt/slides/_rels/slide19.xml.rels><?xml version="1.0" encoding="UTF-8" standalone="yes"?>
<Relationships xmlns="http://schemas.openxmlformats.org/package/2006/relationships"><Relationship Id="rId9" Type="http://schemas.openxmlformats.org/officeDocument/2006/relationships/tags" Target="../tags/tag827.xml"/><Relationship Id="rId8" Type="http://schemas.openxmlformats.org/officeDocument/2006/relationships/tags" Target="../tags/tag826.xml"/><Relationship Id="rId7" Type="http://schemas.openxmlformats.org/officeDocument/2006/relationships/tags" Target="../tags/tag825.xml"/><Relationship Id="rId6" Type="http://schemas.openxmlformats.org/officeDocument/2006/relationships/tags" Target="../tags/tag824.xml"/><Relationship Id="rId5" Type="http://schemas.openxmlformats.org/officeDocument/2006/relationships/tags" Target="../tags/tag823.xml"/><Relationship Id="rId4" Type="http://schemas.openxmlformats.org/officeDocument/2006/relationships/tags" Target="../tags/tag822.xml"/><Relationship Id="rId3" Type="http://schemas.openxmlformats.org/officeDocument/2006/relationships/tags" Target="../tags/tag821.xml"/><Relationship Id="rId23" Type="http://schemas.openxmlformats.org/officeDocument/2006/relationships/slideLayout" Target="../slideLayouts/slideLayout71.xml"/><Relationship Id="rId22" Type="http://schemas.openxmlformats.org/officeDocument/2006/relationships/tags" Target="../tags/tag840.xml"/><Relationship Id="rId21" Type="http://schemas.openxmlformats.org/officeDocument/2006/relationships/tags" Target="../tags/tag839.xml"/><Relationship Id="rId20" Type="http://schemas.openxmlformats.org/officeDocument/2006/relationships/tags" Target="../tags/tag838.xml"/><Relationship Id="rId2" Type="http://schemas.openxmlformats.org/officeDocument/2006/relationships/tags" Target="../tags/tag820.xml"/><Relationship Id="rId19" Type="http://schemas.openxmlformats.org/officeDocument/2006/relationships/tags" Target="../tags/tag837.xml"/><Relationship Id="rId18" Type="http://schemas.openxmlformats.org/officeDocument/2006/relationships/tags" Target="../tags/tag836.xml"/><Relationship Id="rId17" Type="http://schemas.openxmlformats.org/officeDocument/2006/relationships/tags" Target="../tags/tag835.xml"/><Relationship Id="rId16" Type="http://schemas.openxmlformats.org/officeDocument/2006/relationships/tags" Target="../tags/tag834.xml"/><Relationship Id="rId15" Type="http://schemas.openxmlformats.org/officeDocument/2006/relationships/tags" Target="../tags/tag833.xml"/><Relationship Id="rId14" Type="http://schemas.openxmlformats.org/officeDocument/2006/relationships/tags" Target="../tags/tag832.xml"/><Relationship Id="rId13" Type="http://schemas.openxmlformats.org/officeDocument/2006/relationships/tags" Target="../tags/tag831.xml"/><Relationship Id="rId12" Type="http://schemas.openxmlformats.org/officeDocument/2006/relationships/tags" Target="../tags/tag830.xml"/><Relationship Id="rId11" Type="http://schemas.openxmlformats.org/officeDocument/2006/relationships/tags" Target="../tags/tag829.xml"/><Relationship Id="rId10" Type="http://schemas.openxmlformats.org/officeDocument/2006/relationships/tags" Target="../tags/tag828.xml"/><Relationship Id="rId1" Type="http://schemas.openxmlformats.org/officeDocument/2006/relationships/tags" Target="../tags/tag819.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56.xml"/><Relationship Id="rId4" Type="http://schemas.openxmlformats.org/officeDocument/2006/relationships/tags" Target="../tags/tag649.xml"/><Relationship Id="rId3" Type="http://schemas.openxmlformats.org/officeDocument/2006/relationships/tags" Target="../tags/tag648.xml"/><Relationship Id="rId2" Type="http://schemas.openxmlformats.org/officeDocument/2006/relationships/tags" Target="../tags/tag647.xml"/><Relationship Id="rId1" Type="http://schemas.openxmlformats.org/officeDocument/2006/relationships/tags" Target="../tags/tag646.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843.xml"/><Relationship Id="rId3" Type="http://schemas.openxmlformats.org/officeDocument/2006/relationships/image" Target="../media/image22.png"/><Relationship Id="rId2" Type="http://schemas.openxmlformats.org/officeDocument/2006/relationships/tags" Target="../tags/tag842.xml"/><Relationship Id="rId1" Type="http://schemas.openxmlformats.org/officeDocument/2006/relationships/tags" Target="../tags/tag841.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3.xml"/><Relationship Id="rId3" Type="http://schemas.openxmlformats.org/officeDocument/2006/relationships/tags" Target="../tags/tag845.xml"/><Relationship Id="rId2" Type="http://schemas.openxmlformats.org/officeDocument/2006/relationships/image" Target="../media/image23.png"/><Relationship Id="rId1" Type="http://schemas.openxmlformats.org/officeDocument/2006/relationships/tags" Target="../tags/tag844.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29.xml"/><Relationship Id="rId6" Type="http://schemas.openxmlformats.org/officeDocument/2006/relationships/tags" Target="../tags/tag850.xml"/><Relationship Id="rId5" Type="http://schemas.openxmlformats.org/officeDocument/2006/relationships/image" Target="../media/image4.jpeg"/><Relationship Id="rId4" Type="http://schemas.openxmlformats.org/officeDocument/2006/relationships/tags" Target="../tags/tag849.xml"/><Relationship Id="rId3" Type="http://schemas.openxmlformats.org/officeDocument/2006/relationships/tags" Target="../tags/tag848.xml"/><Relationship Id="rId2" Type="http://schemas.openxmlformats.org/officeDocument/2006/relationships/tags" Target="../tags/tag847.xml"/><Relationship Id="rId1" Type="http://schemas.openxmlformats.org/officeDocument/2006/relationships/tags" Target="../tags/tag846.xml"/></Relationships>
</file>

<file path=ppt/slides/_rels/slide23.xml.rels><?xml version="1.0" encoding="UTF-8" standalone="yes"?>
<Relationships xmlns="http://schemas.openxmlformats.org/package/2006/relationships"><Relationship Id="rId9" Type="http://schemas.openxmlformats.org/officeDocument/2006/relationships/image" Target="../media/image26.jpeg"/><Relationship Id="rId8" Type="http://schemas.openxmlformats.org/officeDocument/2006/relationships/tags" Target="../tags/tag856.xml"/><Relationship Id="rId7" Type="http://schemas.openxmlformats.org/officeDocument/2006/relationships/image" Target="../media/image25.jpeg"/><Relationship Id="rId6" Type="http://schemas.openxmlformats.org/officeDocument/2006/relationships/tags" Target="../tags/tag855.xml"/><Relationship Id="rId5" Type="http://schemas.openxmlformats.org/officeDocument/2006/relationships/image" Target="../media/image24.jpeg"/><Relationship Id="rId4" Type="http://schemas.openxmlformats.org/officeDocument/2006/relationships/tags" Target="../tags/tag854.xml"/><Relationship Id="rId3" Type="http://schemas.openxmlformats.org/officeDocument/2006/relationships/tags" Target="../tags/tag853.xml"/><Relationship Id="rId2" Type="http://schemas.openxmlformats.org/officeDocument/2006/relationships/tags" Target="../tags/tag852.xml"/><Relationship Id="rId11" Type="http://schemas.openxmlformats.org/officeDocument/2006/relationships/slideLayout" Target="../slideLayouts/slideLayout29.xml"/><Relationship Id="rId10" Type="http://schemas.openxmlformats.org/officeDocument/2006/relationships/tags" Target="../tags/tag857.xml"/><Relationship Id="rId1" Type="http://schemas.openxmlformats.org/officeDocument/2006/relationships/tags" Target="../tags/tag851.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859.xml"/><Relationship Id="rId2" Type="http://schemas.openxmlformats.org/officeDocument/2006/relationships/image" Target="../media/image27.png"/><Relationship Id="rId1" Type="http://schemas.openxmlformats.org/officeDocument/2006/relationships/tags" Target="../tags/tag858.xml"/></Relationships>
</file>

<file path=ppt/slides/_rels/slide25.xml.rels><?xml version="1.0" encoding="UTF-8" standalone="yes"?>
<Relationships xmlns="http://schemas.openxmlformats.org/package/2006/relationships"><Relationship Id="rId9" Type="http://schemas.openxmlformats.org/officeDocument/2006/relationships/image" Target="../media/image30.jpeg"/><Relationship Id="rId8" Type="http://schemas.openxmlformats.org/officeDocument/2006/relationships/tags" Target="../tags/tag865.xml"/><Relationship Id="rId7" Type="http://schemas.openxmlformats.org/officeDocument/2006/relationships/tags" Target="../tags/tag864.xml"/><Relationship Id="rId6" Type="http://schemas.openxmlformats.org/officeDocument/2006/relationships/image" Target="../media/image29.jpeg"/><Relationship Id="rId5" Type="http://schemas.openxmlformats.org/officeDocument/2006/relationships/tags" Target="../tags/tag863.xml"/><Relationship Id="rId4" Type="http://schemas.openxmlformats.org/officeDocument/2006/relationships/tags" Target="../tags/tag862.xml"/><Relationship Id="rId3" Type="http://schemas.openxmlformats.org/officeDocument/2006/relationships/image" Target="../media/image28.jpeg"/><Relationship Id="rId2" Type="http://schemas.openxmlformats.org/officeDocument/2006/relationships/tags" Target="../tags/tag861.xml"/><Relationship Id="rId15" Type="http://schemas.openxmlformats.org/officeDocument/2006/relationships/slideLayout" Target="../slideLayouts/slideLayout22.xml"/><Relationship Id="rId14" Type="http://schemas.openxmlformats.org/officeDocument/2006/relationships/tags" Target="../tags/tag869.xml"/><Relationship Id="rId13" Type="http://schemas.openxmlformats.org/officeDocument/2006/relationships/tags" Target="../tags/tag868.xml"/><Relationship Id="rId12" Type="http://schemas.openxmlformats.org/officeDocument/2006/relationships/image" Target="../media/image31.jpeg"/><Relationship Id="rId11" Type="http://schemas.openxmlformats.org/officeDocument/2006/relationships/tags" Target="../tags/tag867.xml"/><Relationship Id="rId10" Type="http://schemas.openxmlformats.org/officeDocument/2006/relationships/tags" Target="../tags/tag866.xml"/><Relationship Id="rId1" Type="http://schemas.openxmlformats.org/officeDocument/2006/relationships/tags" Target="../tags/tag860.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22.xml"/><Relationship Id="rId5" Type="http://schemas.openxmlformats.org/officeDocument/2006/relationships/tags" Target="../tags/tag873.xml"/><Relationship Id="rId4" Type="http://schemas.openxmlformats.org/officeDocument/2006/relationships/tags" Target="../tags/tag872.xml"/><Relationship Id="rId3" Type="http://schemas.openxmlformats.org/officeDocument/2006/relationships/image" Target="../media/image28.jpeg"/><Relationship Id="rId2" Type="http://schemas.openxmlformats.org/officeDocument/2006/relationships/tags" Target="../tags/tag871.xml"/><Relationship Id="rId1" Type="http://schemas.openxmlformats.org/officeDocument/2006/relationships/tags" Target="../tags/tag870.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876.xml"/><Relationship Id="rId3" Type="http://schemas.openxmlformats.org/officeDocument/2006/relationships/image" Target="../media/image32.png"/><Relationship Id="rId2" Type="http://schemas.openxmlformats.org/officeDocument/2006/relationships/tags" Target="../tags/tag875.xml"/><Relationship Id="rId1" Type="http://schemas.openxmlformats.org/officeDocument/2006/relationships/tags" Target="../tags/tag874.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879.xml"/><Relationship Id="rId3" Type="http://schemas.openxmlformats.org/officeDocument/2006/relationships/image" Target="../media/image33.png"/><Relationship Id="rId2" Type="http://schemas.openxmlformats.org/officeDocument/2006/relationships/tags" Target="../tags/tag878.xml"/><Relationship Id="rId1" Type="http://schemas.openxmlformats.org/officeDocument/2006/relationships/tags" Target="../tags/tag877.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2.xml"/><Relationship Id="rId4" Type="http://schemas.openxmlformats.org/officeDocument/2006/relationships/tags" Target="../tags/tag882.xml"/><Relationship Id="rId3" Type="http://schemas.openxmlformats.org/officeDocument/2006/relationships/image" Target="../media/image34.png"/><Relationship Id="rId2" Type="http://schemas.openxmlformats.org/officeDocument/2006/relationships/tags" Target="../tags/tag881.xml"/><Relationship Id="rId1" Type="http://schemas.openxmlformats.org/officeDocument/2006/relationships/tags" Target="../tags/tag880.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52.xml"/><Relationship Id="rId3" Type="http://schemas.openxmlformats.org/officeDocument/2006/relationships/tags" Target="../tags/tag652.xml"/><Relationship Id="rId2" Type="http://schemas.openxmlformats.org/officeDocument/2006/relationships/tags" Target="../tags/tag651.xml"/><Relationship Id="rId1" Type="http://schemas.openxmlformats.org/officeDocument/2006/relationships/tags" Target="../tags/tag650.xml"/></Relationships>
</file>

<file path=ppt/slides/_rels/slide30.xml.rels><?xml version="1.0" encoding="UTF-8" standalone="yes"?>
<Relationships xmlns="http://schemas.openxmlformats.org/package/2006/relationships"><Relationship Id="rId9" Type="http://schemas.openxmlformats.org/officeDocument/2006/relationships/tags" Target="../tags/tag891.xml"/><Relationship Id="rId8" Type="http://schemas.openxmlformats.org/officeDocument/2006/relationships/tags" Target="../tags/tag890.xml"/><Relationship Id="rId7" Type="http://schemas.openxmlformats.org/officeDocument/2006/relationships/tags" Target="../tags/tag889.xml"/><Relationship Id="rId6" Type="http://schemas.openxmlformats.org/officeDocument/2006/relationships/tags" Target="../tags/tag888.xml"/><Relationship Id="rId5" Type="http://schemas.openxmlformats.org/officeDocument/2006/relationships/tags" Target="../tags/tag887.xml"/><Relationship Id="rId4" Type="http://schemas.openxmlformats.org/officeDocument/2006/relationships/tags" Target="../tags/tag886.xml"/><Relationship Id="rId3" Type="http://schemas.openxmlformats.org/officeDocument/2006/relationships/tags" Target="../tags/tag885.xml"/><Relationship Id="rId23" Type="http://schemas.openxmlformats.org/officeDocument/2006/relationships/slideLayout" Target="../slideLayouts/slideLayout71.xml"/><Relationship Id="rId22" Type="http://schemas.openxmlformats.org/officeDocument/2006/relationships/tags" Target="../tags/tag904.xml"/><Relationship Id="rId21" Type="http://schemas.openxmlformats.org/officeDocument/2006/relationships/tags" Target="../tags/tag903.xml"/><Relationship Id="rId20" Type="http://schemas.openxmlformats.org/officeDocument/2006/relationships/tags" Target="../tags/tag902.xml"/><Relationship Id="rId2" Type="http://schemas.openxmlformats.org/officeDocument/2006/relationships/tags" Target="../tags/tag884.xml"/><Relationship Id="rId19" Type="http://schemas.openxmlformats.org/officeDocument/2006/relationships/tags" Target="../tags/tag901.xml"/><Relationship Id="rId18" Type="http://schemas.openxmlformats.org/officeDocument/2006/relationships/tags" Target="../tags/tag900.xml"/><Relationship Id="rId17" Type="http://schemas.openxmlformats.org/officeDocument/2006/relationships/tags" Target="../tags/tag899.xml"/><Relationship Id="rId16" Type="http://schemas.openxmlformats.org/officeDocument/2006/relationships/tags" Target="../tags/tag898.xml"/><Relationship Id="rId15" Type="http://schemas.openxmlformats.org/officeDocument/2006/relationships/tags" Target="../tags/tag897.xml"/><Relationship Id="rId14" Type="http://schemas.openxmlformats.org/officeDocument/2006/relationships/tags" Target="../tags/tag896.xml"/><Relationship Id="rId13" Type="http://schemas.openxmlformats.org/officeDocument/2006/relationships/tags" Target="../tags/tag895.xml"/><Relationship Id="rId12" Type="http://schemas.openxmlformats.org/officeDocument/2006/relationships/tags" Target="../tags/tag894.xml"/><Relationship Id="rId11" Type="http://schemas.openxmlformats.org/officeDocument/2006/relationships/tags" Target="../tags/tag893.xml"/><Relationship Id="rId10" Type="http://schemas.openxmlformats.org/officeDocument/2006/relationships/tags" Target="../tags/tag892.xml"/><Relationship Id="rId1" Type="http://schemas.openxmlformats.org/officeDocument/2006/relationships/tags" Target="../tags/tag883.xml"/></Relationships>
</file>

<file path=ppt/slides/_rels/slide31.xml.rels><?xml version="1.0" encoding="UTF-8" standalone="yes"?>
<Relationships xmlns="http://schemas.openxmlformats.org/package/2006/relationships"><Relationship Id="rId9" Type="http://schemas.openxmlformats.org/officeDocument/2006/relationships/tags" Target="../tags/tag911.xml"/><Relationship Id="rId8" Type="http://schemas.openxmlformats.org/officeDocument/2006/relationships/tags" Target="../tags/tag910.xml"/><Relationship Id="rId7" Type="http://schemas.openxmlformats.org/officeDocument/2006/relationships/image" Target="../media/image36.jpeg"/><Relationship Id="rId6" Type="http://schemas.openxmlformats.org/officeDocument/2006/relationships/tags" Target="../tags/tag909.xml"/><Relationship Id="rId5" Type="http://schemas.openxmlformats.org/officeDocument/2006/relationships/tags" Target="../tags/tag908.xml"/><Relationship Id="rId4" Type="http://schemas.openxmlformats.org/officeDocument/2006/relationships/image" Target="../media/image35.jpeg"/><Relationship Id="rId3" Type="http://schemas.openxmlformats.org/officeDocument/2006/relationships/tags" Target="../tags/tag907.xml"/><Relationship Id="rId2" Type="http://schemas.openxmlformats.org/officeDocument/2006/relationships/tags" Target="../tags/tag906.xml"/><Relationship Id="rId10" Type="http://schemas.openxmlformats.org/officeDocument/2006/relationships/slideLayout" Target="../slideLayouts/slideLayout21.xml"/><Relationship Id="rId1" Type="http://schemas.openxmlformats.org/officeDocument/2006/relationships/tags" Target="../tags/tag905.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tags" Target="../tags/tag914.xml"/><Relationship Id="rId3" Type="http://schemas.openxmlformats.org/officeDocument/2006/relationships/image" Target="../media/image37.png"/><Relationship Id="rId2" Type="http://schemas.openxmlformats.org/officeDocument/2006/relationships/tags" Target="../tags/tag913.xml"/><Relationship Id="rId1" Type="http://schemas.openxmlformats.org/officeDocument/2006/relationships/tags" Target="../tags/tag912.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tags" Target="../tags/tag917.xml"/><Relationship Id="rId3" Type="http://schemas.openxmlformats.org/officeDocument/2006/relationships/image" Target="../media/image38.png"/><Relationship Id="rId2" Type="http://schemas.openxmlformats.org/officeDocument/2006/relationships/tags" Target="../tags/tag916.xml"/><Relationship Id="rId1" Type="http://schemas.openxmlformats.org/officeDocument/2006/relationships/tags" Target="../tags/tag915.xml"/></Relationships>
</file>

<file path=ppt/slides/_rels/slide34.xml.rels><?xml version="1.0" encoding="UTF-8" standalone="yes"?>
<Relationships xmlns="http://schemas.openxmlformats.org/package/2006/relationships"><Relationship Id="rId9" Type="http://schemas.openxmlformats.org/officeDocument/2006/relationships/tags" Target="../tags/tag926.xml"/><Relationship Id="rId8" Type="http://schemas.openxmlformats.org/officeDocument/2006/relationships/tags" Target="../tags/tag925.xml"/><Relationship Id="rId7" Type="http://schemas.openxmlformats.org/officeDocument/2006/relationships/tags" Target="../tags/tag924.xml"/><Relationship Id="rId6" Type="http://schemas.openxmlformats.org/officeDocument/2006/relationships/tags" Target="../tags/tag923.xml"/><Relationship Id="rId5" Type="http://schemas.openxmlformats.org/officeDocument/2006/relationships/tags" Target="../tags/tag922.xml"/><Relationship Id="rId4" Type="http://schemas.openxmlformats.org/officeDocument/2006/relationships/tags" Target="../tags/tag921.xml"/><Relationship Id="rId3" Type="http://schemas.openxmlformats.org/officeDocument/2006/relationships/tags" Target="../tags/tag920.xml"/><Relationship Id="rId23" Type="http://schemas.openxmlformats.org/officeDocument/2006/relationships/slideLayout" Target="../slideLayouts/slideLayout71.xml"/><Relationship Id="rId22" Type="http://schemas.openxmlformats.org/officeDocument/2006/relationships/tags" Target="../tags/tag939.xml"/><Relationship Id="rId21" Type="http://schemas.openxmlformats.org/officeDocument/2006/relationships/tags" Target="../tags/tag938.xml"/><Relationship Id="rId20" Type="http://schemas.openxmlformats.org/officeDocument/2006/relationships/tags" Target="../tags/tag937.xml"/><Relationship Id="rId2" Type="http://schemas.openxmlformats.org/officeDocument/2006/relationships/tags" Target="../tags/tag919.xml"/><Relationship Id="rId19" Type="http://schemas.openxmlformats.org/officeDocument/2006/relationships/tags" Target="../tags/tag936.xml"/><Relationship Id="rId18" Type="http://schemas.openxmlformats.org/officeDocument/2006/relationships/tags" Target="../tags/tag935.xml"/><Relationship Id="rId17" Type="http://schemas.openxmlformats.org/officeDocument/2006/relationships/tags" Target="../tags/tag934.xml"/><Relationship Id="rId16" Type="http://schemas.openxmlformats.org/officeDocument/2006/relationships/tags" Target="../tags/tag933.xml"/><Relationship Id="rId15" Type="http://schemas.openxmlformats.org/officeDocument/2006/relationships/tags" Target="../tags/tag932.xml"/><Relationship Id="rId14" Type="http://schemas.openxmlformats.org/officeDocument/2006/relationships/tags" Target="../tags/tag931.xml"/><Relationship Id="rId13" Type="http://schemas.openxmlformats.org/officeDocument/2006/relationships/tags" Target="../tags/tag930.xml"/><Relationship Id="rId12" Type="http://schemas.openxmlformats.org/officeDocument/2006/relationships/tags" Target="../tags/tag929.xml"/><Relationship Id="rId11" Type="http://schemas.openxmlformats.org/officeDocument/2006/relationships/tags" Target="../tags/tag928.xml"/><Relationship Id="rId10" Type="http://schemas.openxmlformats.org/officeDocument/2006/relationships/tags" Target="../tags/tag927.xml"/><Relationship Id="rId1" Type="http://schemas.openxmlformats.org/officeDocument/2006/relationships/tags" Target="../tags/tag918.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9.xml"/><Relationship Id="rId3" Type="http://schemas.openxmlformats.org/officeDocument/2006/relationships/tags" Target="../tags/tag941.xml"/><Relationship Id="rId2" Type="http://schemas.openxmlformats.org/officeDocument/2006/relationships/image" Target="../media/image39.png"/><Relationship Id="rId1" Type="http://schemas.openxmlformats.org/officeDocument/2006/relationships/tags" Target="../tags/tag940.xml"/></Relationships>
</file>

<file path=ppt/slides/_rels/slide36.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29.xml"/><Relationship Id="rId6" Type="http://schemas.openxmlformats.org/officeDocument/2006/relationships/tags" Target="../tags/tag945.xml"/><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tags" Target="../tags/tag944.xml"/><Relationship Id="rId2" Type="http://schemas.openxmlformats.org/officeDocument/2006/relationships/tags" Target="../tags/tag943.xml"/><Relationship Id="rId1" Type="http://schemas.openxmlformats.org/officeDocument/2006/relationships/tags" Target="../tags/tag942.xml"/></Relationships>
</file>

<file path=ppt/slides/_rels/slide37.xml.rels><?xml version="1.0" encoding="UTF-8" standalone="yes"?>
<Relationships xmlns="http://schemas.openxmlformats.org/package/2006/relationships"><Relationship Id="rId9" Type="http://schemas.openxmlformats.org/officeDocument/2006/relationships/tags" Target="../tags/tag954.xml"/><Relationship Id="rId8" Type="http://schemas.openxmlformats.org/officeDocument/2006/relationships/tags" Target="../tags/tag953.xml"/><Relationship Id="rId7" Type="http://schemas.openxmlformats.org/officeDocument/2006/relationships/tags" Target="../tags/tag952.xml"/><Relationship Id="rId6" Type="http://schemas.openxmlformats.org/officeDocument/2006/relationships/tags" Target="../tags/tag951.xml"/><Relationship Id="rId5" Type="http://schemas.openxmlformats.org/officeDocument/2006/relationships/tags" Target="../tags/tag950.xml"/><Relationship Id="rId4" Type="http://schemas.openxmlformats.org/officeDocument/2006/relationships/tags" Target="../tags/tag949.xml"/><Relationship Id="rId3" Type="http://schemas.openxmlformats.org/officeDocument/2006/relationships/tags" Target="../tags/tag948.xml"/><Relationship Id="rId23" Type="http://schemas.openxmlformats.org/officeDocument/2006/relationships/slideLayout" Target="../slideLayouts/slideLayout71.xml"/><Relationship Id="rId22" Type="http://schemas.openxmlformats.org/officeDocument/2006/relationships/tags" Target="../tags/tag967.xml"/><Relationship Id="rId21" Type="http://schemas.openxmlformats.org/officeDocument/2006/relationships/tags" Target="../tags/tag966.xml"/><Relationship Id="rId20" Type="http://schemas.openxmlformats.org/officeDocument/2006/relationships/tags" Target="../tags/tag965.xml"/><Relationship Id="rId2" Type="http://schemas.openxmlformats.org/officeDocument/2006/relationships/tags" Target="../tags/tag947.xml"/><Relationship Id="rId19" Type="http://schemas.openxmlformats.org/officeDocument/2006/relationships/tags" Target="../tags/tag964.xml"/><Relationship Id="rId18" Type="http://schemas.openxmlformats.org/officeDocument/2006/relationships/tags" Target="../tags/tag963.xml"/><Relationship Id="rId17" Type="http://schemas.openxmlformats.org/officeDocument/2006/relationships/tags" Target="../tags/tag962.xml"/><Relationship Id="rId16" Type="http://schemas.openxmlformats.org/officeDocument/2006/relationships/tags" Target="../tags/tag961.xml"/><Relationship Id="rId15" Type="http://schemas.openxmlformats.org/officeDocument/2006/relationships/tags" Target="../tags/tag960.xml"/><Relationship Id="rId14" Type="http://schemas.openxmlformats.org/officeDocument/2006/relationships/tags" Target="../tags/tag959.xml"/><Relationship Id="rId13" Type="http://schemas.openxmlformats.org/officeDocument/2006/relationships/tags" Target="../tags/tag958.xml"/><Relationship Id="rId12" Type="http://schemas.openxmlformats.org/officeDocument/2006/relationships/tags" Target="../tags/tag957.xml"/><Relationship Id="rId11" Type="http://schemas.openxmlformats.org/officeDocument/2006/relationships/tags" Target="../tags/tag956.xml"/><Relationship Id="rId10" Type="http://schemas.openxmlformats.org/officeDocument/2006/relationships/tags" Target="../tags/tag955.xml"/><Relationship Id="rId1" Type="http://schemas.openxmlformats.org/officeDocument/2006/relationships/tags" Target="../tags/tag946.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969.xml"/><Relationship Id="rId2" Type="http://schemas.openxmlformats.org/officeDocument/2006/relationships/image" Target="../media/image42.png"/><Relationship Id="rId1" Type="http://schemas.openxmlformats.org/officeDocument/2006/relationships/tags" Target="../tags/tag968.xml"/></Relationships>
</file>

<file path=ppt/slides/_rels/slide39.xml.rels><?xml version="1.0" encoding="UTF-8" standalone="yes"?>
<Relationships xmlns="http://schemas.openxmlformats.org/package/2006/relationships"><Relationship Id="rId9" Type="http://schemas.openxmlformats.org/officeDocument/2006/relationships/tags" Target="../tags/tag977.xml"/><Relationship Id="rId8" Type="http://schemas.openxmlformats.org/officeDocument/2006/relationships/tags" Target="../tags/tag976.xml"/><Relationship Id="rId7" Type="http://schemas.openxmlformats.org/officeDocument/2006/relationships/tags" Target="../tags/tag975.xml"/><Relationship Id="rId6" Type="http://schemas.openxmlformats.org/officeDocument/2006/relationships/tags" Target="../tags/tag974.xml"/><Relationship Id="rId5" Type="http://schemas.openxmlformats.org/officeDocument/2006/relationships/tags" Target="../tags/tag973.xml"/><Relationship Id="rId4" Type="http://schemas.openxmlformats.org/officeDocument/2006/relationships/tags" Target="../tags/tag972.xml"/><Relationship Id="rId3" Type="http://schemas.openxmlformats.org/officeDocument/2006/relationships/image" Target="../media/image43.jpeg"/><Relationship Id="rId2" Type="http://schemas.openxmlformats.org/officeDocument/2006/relationships/tags" Target="../tags/tag971.xml"/><Relationship Id="rId15" Type="http://schemas.openxmlformats.org/officeDocument/2006/relationships/slideLayout" Target="../slideLayouts/slideLayout18.xml"/><Relationship Id="rId14" Type="http://schemas.openxmlformats.org/officeDocument/2006/relationships/tags" Target="../tags/tag982.xml"/><Relationship Id="rId13" Type="http://schemas.openxmlformats.org/officeDocument/2006/relationships/tags" Target="../tags/tag981.xml"/><Relationship Id="rId12" Type="http://schemas.openxmlformats.org/officeDocument/2006/relationships/tags" Target="../tags/tag980.xml"/><Relationship Id="rId11" Type="http://schemas.openxmlformats.org/officeDocument/2006/relationships/tags" Target="../tags/tag979.xml"/><Relationship Id="rId10" Type="http://schemas.openxmlformats.org/officeDocument/2006/relationships/tags" Target="../tags/tag978.xml"/><Relationship Id="rId1" Type="http://schemas.openxmlformats.org/officeDocument/2006/relationships/tags" Target="../tags/tag970.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51.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s>
</file>

<file path=ppt/slides/_rels/slide40.xml.rels><?xml version="1.0" encoding="UTF-8" standalone="yes"?>
<Relationships xmlns="http://schemas.openxmlformats.org/package/2006/relationships"><Relationship Id="rId9" Type="http://schemas.openxmlformats.org/officeDocument/2006/relationships/image" Target="../media/image46.jpeg"/><Relationship Id="rId8" Type="http://schemas.openxmlformats.org/officeDocument/2006/relationships/tags" Target="../tags/tag988.xml"/><Relationship Id="rId7" Type="http://schemas.openxmlformats.org/officeDocument/2006/relationships/tags" Target="../tags/tag987.xml"/><Relationship Id="rId6" Type="http://schemas.openxmlformats.org/officeDocument/2006/relationships/image" Target="../media/image45.jpeg"/><Relationship Id="rId5" Type="http://schemas.openxmlformats.org/officeDocument/2006/relationships/tags" Target="../tags/tag986.xml"/><Relationship Id="rId4" Type="http://schemas.openxmlformats.org/officeDocument/2006/relationships/tags" Target="../tags/tag985.xml"/><Relationship Id="rId3" Type="http://schemas.openxmlformats.org/officeDocument/2006/relationships/image" Target="../media/image44.jpeg"/><Relationship Id="rId21" Type="http://schemas.openxmlformats.org/officeDocument/2006/relationships/slideLayout" Target="../slideLayouts/slideLayout17.xml"/><Relationship Id="rId20" Type="http://schemas.openxmlformats.org/officeDocument/2006/relationships/tags" Target="../tags/tag996.xml"/><Relationship Id="rId2" Type="http://schemas.openxmlformats.org/officeDocument/2006/relationships/tags" Target="../tags/tag984.xml"/><Relationship Id="rId19" Type="http://schemas.openxmlformats.org/officeDocument/2006/relationships/tags" Target="../tags/tag995.xml"/><Relationship Id="rId18" Type="http://schemas.openxmlformats.org/officeDocument/2006/relationships/image" Target="../media/image49.jpeg"/><Relationship Id="rId17" Type="http://schemas.openxmlformats.org/officeDocument/2006/relationships/tags" Target="../tags/tag994.xml"/><Relationship Id="rId16" Type="http://schemas.openxmlformats.org/officeDocument/2006/relationships/tags" Target="../tags/tag993.xml"/><Relationship Id="rId15" Type="http://schemas.openxmlformats.org/officeDocument/2006/relationships/image" Target="../media/image48.jpeg"/><Relationship Id="rId14" Type="http://schemas.openxmlformats.org/officeDocument/2006/relationships/tags" Target="../tags/tag992.xml"/><Relationship Id="rId13" Type="http://schemas.openxmlformats.org/officeDocument/2006/relationships/tags" Target="../tags/tag991.xml"/><Relationship Id="rId12" Type="http://schemas.openxmlformats.org/officeDocument/2006/relationships/image" Target="../media/image47.jpeg"/><Relationship Id="rId11" Type="http://schemas.openxmlformats.org/officeDocument/2006/relationships/tags" Target="../tags/tag990.xml"/><Relationship Id="rId10" Type="http://schemas.openxmlformats.org/officeDocument/2006/relationships/tags" Target="../tags/tag989.xml"/><Relationship Id="rId1" Type="http://schemas.openxmlformats.org/officeDocument/2006/relationships/tags" Target="../tags/tag983.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tags" Target="../tags/tag1000.xml"/><Relationship Id="rId3" Type="http://schemas.openxmlformats.org/officeDocument/2006/relationships/tags" Target="../tags/tag999.xml"/><Relationship Id="rId2" Type="http://schemas.openxmlformats.org/officeDocument/2006/relationships/tags" Target="../tags/tag998.xml"/><Relationship Id="rId1" Type="http://schemas.openxmlformats.org/officeDocument/2006/relationships/tags" Target="../tags/tag997.xml"/></Relationships>
</file>

<file path=ppt/slides/_rels/slide42.xml.rels><?xml version="1.0" encoding="UTF-8" standalone="yes"?>
<Relationships xmlns="http://schemas.openxmlformats.org/package/2006/relationships"><Relationship Id="rId7" Type="http://schemas.openxmlformats.org/officeDocument/2006/relationships/slideLayout" Target="../slideLayouts/slideLayout29.xml"/><Relationship Id="rId6" Type="http://schemas.openxmlformats.org/officeDocument/2006/relationships/tags" Target="../tags/tag1005.xml"/><Relationship Id="rId5" Type="http://schemas.openxmlformats.org/officeDocument/2006/relationships/tags" Target="../tags/tag1004.xml"/><Relationship Id="rId4" Type="http://schemas.openxmlformats.org/officeDocument/2006/relationships/tags" Target="../tags/tag1003.xml"/><Relationship Id="rId3" Type="http://schemas.openxmlformats.org/officeDocument/2006/relationships/tags" Target="../tags/tag1002.xml"/><Relationship Id="rId2" Type="http://schemas.openxmlformats.org/officeDocument/2006/relationships/tags" Target="../tags/tag1001.xml"/><Relationship Id="rId1" Type="http://schemas.openxmlformats.org/officeDocument/2006/relationships/image" Target="../media/image50.png"/></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1008.xml"/><Relationship Id="rId3" Type="http://schemas.openxmlformats.org/officeDocument/2006/relationships/image" Target="../media/image51.jpeg"/><Relationship Id="rId2" Type="http://schemas.openxmlformats.org/officeDocument/2006/relationships/tags" Target="../tags/tag1007.xml"/><Relationship Id="rId1" Type="http://schemas.openxmlformats.org/officeDocument/2006/relationships/tags" Target="../tags/tag1006.xml"/></Relationships>
</file>

<file path=ppt/slides/_rels/slide44.xml.rels><?xml version="1.0" encoding="UTF-8" standalone="yes"?>
<Relationships xmlns="http://schemas.openxmlformats.org/package/2006/relationships"><Relationship Id="rId9" Type="http://schemas.openxmlformats.org/officeDocument/2006/relationships/tags" Target="../tags/tag1015.xml"/><Relationship Id="rId8" Type="http://schemas.openxmlformats.org/officeDocument/2006/relationships/image" Target="../media/image53.jpeg"/><Relationship Id="rId7" Type="http://schemas.openxmlformats.org/officeDocument/2006/relationships/tags" Target="../tags/tag1014.xml"/><Relationship Id="rId6" Type="http://schemas.openxmlformats.org/officeDocument/2006/relationships/tags" Target="../tags/tag1013.xml"/><Relationship Id="rId5" Type="http://schemas.openxmlformats.org/officeDocument/2006/relationships/tags" Target="../tags/tag1012.xml"/><Relationship Id="rId4" Type="http://schemas.openxmlformats.org/officeDocument/2006/relationships/image" Target="../media/image52.jpeg"/><Relationship Id="rId3" Type="http://schemas.openxmlformats.org/officeDocument/2006/relationships/tags" Target="../tags/tag1011.xml"/><Relationship Id="rId2" Type="http://schemas.openxmlformats.org/officeDocument/2006/relationships/tags" Target="../tags/tag1010.xml"/><Relationship Id="rId15" Type="http://schemas.openxmlformats.org/officeDocument/2006/relationships/slideLayout" Target="../slideLayouts/slideLayout12.xml"/><Relationship Id="rId14" Type="http://schemas.openxmlformats.org/officeDocument/2006/relationships/tags" Target="../tags/tag1019.xml"/><Relationship Id="rId13" Type="http://schemas.openxmlformats.org/officeDocument/2006/relationships/tags" Target="../tags/tag1018.xml"/><Relationship Id="rId12" Type="http://schemas.openxmlformats.org/officeDocument/2006/relationships/image" Target="../media/image54.jpeg"/><Relationship Id="rId11" Type="http://schemas.openxmlformats.org/officeDocument/2006/relationships/tags" Target="../tags/tag1017.xml"/><Relationship Id="rId10" Type="http://schemas.openxmlformats.org/officeDocument/2006/relationships/tags" Target="../tags/tag1016.xml"/><Relationship Id="rId1" Type="http://schemas.openxmlformats.org/officeDocument/2006/relationships/tags" Target="../tags/tag1009.xml"/></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openxmlformats.org/officeDocument/2006/relationships/tags" Target="../tags/tag1026.xml"/><Relationship Id="rId7" Type="http://schemas.openxmlformats.org/officeDocument/2006/relationships/tags" Target="../tags/tag1025.xml"/><Relationship Id="rId6" Type="http://schemas.openxmlformats.org/officeDocument/2006/relationships/tags" Target="../tags/tag1024.xml"/><Relationship Id="rId5" Type="http://schemas.openxmlformats.org/officeDocument/2006/relationships/tags" Target="../tags/tag1023.xml"/><Relationship Id="rId4" Type="http://schemas.openxmlformats.org/officeDocument/2006/relationships/tags" Target="../tags/tag1022.xml"/><Relationship Id="rId3" Type="http://schemas.openxmlformats.org/officeDocument/2006/relationships/image" Target="../media/image55.jpeg"/><Relationship Id="rId2" Type="http://schemas.openxmlformats.org/officeDocument/2006/relationships/tags" Target="../tags/tag1021.xml"/><Relationship Id="rId10" Type="http://schemas.openxmlformats.org/officeDocument/2006/relationships/notesSlide" Target="../notesSlides/notesSlide2.xml"/><Relationship Id="rId1" Type="http://schemas.openxmlformats.org/officeDocument/2006/relationships/tags" Target="../tags/tag1020.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57.xml"/><Relationship Id="rId5" Type="http://schemas.openxmlformats.org/officeDocument/2006/relationships/tags" Target="../tags/tag1029.xml"/><Relationship Id="rId4" Type="http://schemas.openxmlformats.org/officeDocument/2006/relationships/tags" Target="../tags/tag1028.xml"/><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tags" Target="../tags/tag1027.xml"/></Relationships>
</file>

<file path=ppt/slides/_rels/slide47.xml.rels><?xml version="1.0" encoding="UTF-8" standalone="yes"?>
<Relationships xmlns="http://schemas.openxmlformats.org/package/2006/relationships"><Relationship Id="rId7" Type="http://schemas.openxmlformats.org/officeDocument/2006/relationships/slideLayout" Target="../slideLayouts/slideLayout57.xml"/><Relationship Id="rId6" Type="http://schemas.openxmlformats.org/officeDocument/2006/relationships/tags" Target="../tags/tag1032.xml"/><Relationship Id="rId5" Type="http://schemas.openxmlformats.org/officeDocument/2006/relationships/image" Target="../media/image53.jpeg"/><Relationship Id="rId4" Type="http://schemas.openxmlformats.org/officeDocument/2006/relationships/tags" Target="../tags/tag1031.xml"/><Relationship Id="rId3" Type="http://schemas.openxmlformats.org/officeDocument/2006/relationships/image" Target="../media/image57.jpeg"/><Relationship Id="rId2" Type="http://schemas.openxmlformats.org/officeDocument/2006/relationships/image" Target="../media/image56.png"/><Relationship Id="rId1" Type="http://schemas.openxmlformats.org/officeDocument/2006/relationships/tags" Target="../tags/tag1030.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57.xml"/><Relationship Id="rId3" Type="http://schemas.openxmlformats.org/officeDocument/2006/relationships/tags" Target="../tags/tag1034.xml"/><Relationship Id="rId2" Type="http://schemas.openxmlformats.org/officeDocument/2006/relationships/image" Target="../media/image4.jpeg"/><Relationship Id="rId1" Type="http://schemas.openxmlformats.org/officeDocument/2006/relationships/tags" Target="../tags/tag1033.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tags" Target="../tags/tag1036.xml"/><Relationship Id="rId1" Type="http://schemas.openxmlformats.org/officeDocument/2006/relationships/tags" Target="../tags/tag1035.xml"/></Relationships>
</file>

<file path=ppt/slides/_rels/slide5.xml.rels><?xml version="1.0" encoding="UTF-8" standalone="yes"?>
<Relationships xmlns="http://schemas.openxmlformats.org/package/2006/relationships"><Relationship Id="rId9" Type="http://schemas.openxmlformats.org/officeDocument/2006/relationships/tags" Target="../tags/tag665.xml"/><Relationship Id="rId8" Type="http://schemas.openxmlformats.org/officeDocument/2006/relationships/tags" Target="../tags/tag664.xml"/><Relationship Id="rId7" Type="http://schemas.openxmlformats.org/officeDocument/2006/relationships/tags" Target="../tags/tag663.xml"/><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tags" Target="../tags/tag660.xml"/><Relationship Id="rId3" Type="http://schemas.openxmlformats.org/officeDocument/2006/relationships/tags" Target="../tags/tag659.xml"/><Relationship Id="rId22" Type="http://schemas.openxmlformats.org/officeDocument/2006/relationships/slideLayout" Target="../slideLayouts/slideLayout65.xml"/><Relationship Id="rId21" Type="http://schemas.openxmlformats.org/officeDocument/2006/relationships/tags" Target="../tags/tag677.xml"/><Relationship Id="rId20" Type="http://schemas.openxmlformats.org/officeDocument/2006/relationships/tags" Target="../tags/tag676.xml"/><Relationship Id="rId2" Type="http://schemas.openxmlformats.org/officeDocument/2006/relationships/tags" Target="../tags/tag658.xml"/><Relationship Id="rId19" Type="http://schemas.openxmlformats.org/officeDocument/2006/relationships/tags" Target="../tags/tag675.xml"/><Relationship Id="rId18" Type="http://schemas.openxmlformats.org/officeDocument/2006/relationships/tags" Target="../tags/tag674.xml"/><Relationship Id="rId17" Type="http://schemas.openxmlformats.org/officeDocument/2006/relationships/tags" Target="../tags/tag673.xml"/><Relationship Id="rId16" Type="http://schemas.openxmlformats.org/officeDocument/2006/relationships/tags" Target="../tags/tag672.xml"/><Relationship Id="rId15" Type="http://schemas.openxmlformats.org/officeDocument/2006/relationships/tags" Target="../tags/tag671.xml"/><Relationship Id="rId14" Type="http://schemas.openxmlformats.org/officeDocument/2006/relationships/tags" Target="../tags/tag670.xml"/><Relationship Id="rId13" Type="http://schemas.openxmlformats.org/officeDocument/2006/relationships/tags" Target="../tags/tag669.xml"/><Relationship Id="rId12" Type="http://schemas.openxmlformats.org/officeDocument/2006/relationships/tags" Target="../tags/tag668.xml"/><Relationship Id="rId11" Type="http://schemas.openxmlformats.org/officeDocument/2006/relationships/tags" Target="../tags/tag667.xml"/><Relationship Id="rId10" Type="http://schemas.openxmlformats.org/officeDocument/2006/relationships/tags" Target="../tags/tag666.xml"/><Relationship Id="rId1" Type="http://schemas.openxmlformats.org/officeDocument/2006/relationships/tags" Target="../tags/tag657.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75.xml"/><Relationship Id="rId3" Type="http://schemas.openxmlformats.org/officeDocument/2006/relationships/tags" Target="../tags/tag1039.xml"/><Relationship Id="rId2" Type="http://schemas.openxmlformats.org/officeDocument/2006/relationships/tags" Target="../tags/tag1038.xml"/><Relationship Id="rId1" Type="http://schemas.openxmlformats.org/officeDocument/2006/relationships/tags" Target="../tags/tag1037.xml"/></Relationships>
</file>

<file path=ppt/slides/_rels/slide6.xml.rels><?xml version="1.0" encoding="UTF-8" standalone="yes"?>
<Relationships xmlns="http://schemas.openxmlformats.org/package/2006/relationships"><Relationship Id="rId9" Type="http://schemas.openxmlformats.org/officeDocument/2006/relationships/tags" Target="../tags/tag686.xml"/><Relationship Id="rId8" Type="http://schemas.openxmlformats.org/officeDocument/2006/relationships/tags" Target="../tags/tag685.xml"/><Relationship Id="rId7" Type="http://schemas.openxmlformats.org/officeDocument/2006/relationships/tags" Target="../tags/tag684.xml"/><Relationship Id="rId6" Type="http://schemas.openxmlformats.org/officeDocument/2006/relationships/tags" Target="../tags/tag683.xml"/><Relationship Id="rId5" Type="http://schemas.openxmlformats.org/officeDocument/2006/relationships/tags" Target="../tags/tag682.xml"/><Relationship Id="rId4" Type="http://schemas.openxmlformats.org/officeDocument/2006/relationships/tags" Target="../tags/tag681.xml"/><Relationship Id="rId3" Type="http://schemas.openxmlformats.org/officeDocument/2006/relationships/tags" Target="../tags/tag680.xml"/><Relationship Id="rId22" Type="http://schemas.openxmlformats.org/officeDocument/2006/relationships/slideLayout" Target="../slideLayouts/slideLayout71.xml"/><Relationship Id="rId21" Type="http://schemas.openxmlformats.org/officeDocument/2006/relationships/tags" Target="../tags/tag698.xml"/><Relationship Id="rId20" Type="http://schemas.openxmlformats.org/officeDocument/2006/relationships/tags" Target="../tags/tag697.xml"/><Relationship Id="rId2" Type="http://schemas.openxmlformats.org/officeDocument/2006/relationships/tags" Target="../tags/tag679.xml"/><Relationship Id="rId19" Type="http://schemas.openxmlformats.org/officeDocument/2006/relationships/tags" Target="../tags/tag696.xml"/><Relationship Id="rId18" Type="http://schemas.openxmlformats.org/officeDocument/2006/relationships/tags" Target="../tags/tag695.xml"/><Relationship Id="rId17" Type="http://schemas.openxmlformats.org/officeDocument/2006/relationships/tags" Target="../tags/tag694.xml"/><Relationship Id="rId16" Type="http://schemas.openxmlformats.org/officeDocument/2006/relationships/tags" Target="../tags/tag693.xml"/><Relationship Id="rId15" Type="http://schemas.openxmlformats.org/officeDocument/2006/relationships/tags" Target="../tags/tag692.xml"/><Relationship Id="rId14" Type="http://schemas.openxmlformats.org/officeDocument/2006/relationships/tags" Target="../tags/tag691.xml"/><Relationship Id="rId13" Type="http://schemas.openxmlformats.org/officeDocument/2006/relationships/tags" Target="../tags/tag690.xml"/><Relationship Id="rId12" Type="http://schemas.openxmlformats.org/officeDocument/2006/relationships/tags" Target="../tags/tag689.xml"/><Relationship Id="rId11" Type="http://schemas.openxmlformats.org/officeDocument/2006/relationships/tags" Target="../tags/tag688.xml"/><Relationship Id="rId10" Type="http://schemas.openxmlformats.org/officeDocument/2006/relationships/tags" Target="../tags/tag687.xml"/><Relationship Id="rId1" Type="http://schemas.openxmlformats.org/officeDocument/2006/relationships/tags" Target="../tags/tag67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74.xml"/><Relationship Id="rId3" Type="http://schemas.openxmlformats.org/officeDocument/2006/relationships/tags" Target="../tags/tag700.xml"/><Relationship Id="rId2" Type="http://schemas.openxmlformats.org/officeDocument/2006/relationships/image" Target="../media/image2.png"/><Relationship Id="rId1" Type="http://schemas.openxmlformats.org/officeDocument/2006/relationships/tags" Target="../tags/tag699.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9.xml"/><Relationship Id="rId6" Type="http://schemas.openxmlformats.org/officeDocument/2006/relationships/tags" Target="../tags/tag705.xml"/><Relationship Id="rId5" Type="http://schemas.openxmlformats.org/officeDocument/2006/relationships/image" Target="../media/image3.jpeg"/><Relationship Id="rId4" Type="http://schemas.openxmlformats.org/officeDocument/2006/relationships/tags" Target="../tags/tag704.xml"/><Relationship Id="rId3" Type="http://schemas.openxmlformats.org/officeDocument/2006/relationships/tags" Target="../tags/tag703.xml"/><Relationship Id="rId2" Type="http://schemas.openxmlformats.org/officeDocument/2006/relationships/tags" Target="../tags/tag702.xml"/><Relationship Id="rId1" Type="http://schemas.openxmlformats.org/officeDocument/2006/relationships/tags" Target="../tags/tag701.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29.xml"/><Relationship Id="rId5" Type="http://schemas.openxmlformats.org/officeDocument/2006/relationships/tags" Target="../tags/tag709.xml"/><Relationship Id="rId4" Type="http://schemas.openxmlformats.org/officeDocument/2006/relationships/image" Target="../media/image4.jpeg"/><Relationship Id="rId3" Type="http://schemas.openxmlformats.org/officeDocument/2006/relationships/tags" Target="../tags/tag708.xml"/><Relationship Id="rId2" Type="http://schemas.openxmlformats.org/officeDocument/2006/relationships/tags" Target="../tags/tag707.xml"/><Relationship Id="rId1" Type="http://schemas.openxmlformats.org/officeDocument/2006/relationships/tags" Target="../tags/tag70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idx="4294967295"/>
            <p:custDataLst>
              <p:tags r:id="rId1"/>
            </p:custDataLst>
          </p:nvPr>
        </p:nvSpPr>
        <p:spPr>
          <a:xfrm>
            <a:off x="1287145" y="3010535"/>
            <a:ext cx="10668000" cy="603250"/>
          </a:xfrm>
        </p:spPr>
        <p:txBody>
          <a:bodyPr/>
          <a:p>
            <a:r>
              <a:rPr lang="en-US" altLang="zh-CN"/>
              <a:t>           </a:t>
            </a:r>
            <a:r>
              <a:rPr lang="zh-CN" altLang="en-US" sz="4800" b="1"/>
              <a:t>人工智能基础</a:t>
            </a:r>
            <a:endParaRPr lang="zh-CN" altLang="en-US" sz="4800" b="1"/>
          </a:p>
        </p:txBody>
      </p:sp>
      <p:sp>
        <p:nvSpPr>
          <p:cNvPr id="3" name="文本框 2"/>
          <p:cNvSpPr txBox="1"/>
          <p:nvPr/>
        </p:nvSpPr>
        <p:spPr>
          <a:xfrm>
            <a:off x="4088765" y="4092575"/>
            <a:ext cx="4054475" cy="716915"/>
          </a:xfrm>
          <a:prstGeom prst="rect">
            <a:avLst/>
          </a:prstGeom>
          <a:noFill/>
        </p:spPr>
        <p:txBody>
          <a:bodyPr wrap="square" rtlCol="0">
            <a:noAutofit/>
          </a:bodyPr>
          <a:p>
            <a:r>
              <a:rPr lang="zh-CN" altLang="en-US" sz="2800"/>
              <a:t>北京出版社</a:t>
            </a:r>
            <a:endParaRPr lang="zh-CN" altLang="en-US" sz="2800"/>
          </a:p>
        </p:txBody>
      </p:sp>
    </p:spTree>
    <p:custDataLst>
      <p:tags r:id="rId2"/>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占位符 3"/>
          <p:cNvSpPr>
            <a:spLocks noGrp="1"/>
          </p:cNvSpPr>
          <p:nvPr>
            <p:ph type="body" idx="16388"/>
            <p:custDataLst>
              <p:tags r:id="rId1"/>
            </p:custDataLst>
          </p:nvPr>
        </p:nvSpPr>
        <p:spPr>
          <a:xfrm>
            <a:off x="3409315" y="1409700"/>
            <a:ext cx="678180" cy="553720"/>
          </a:xfrm>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2"/>
            </p:custDataLst>
          </p:nvPr>
        </p:nvSpPr>
        <p:spPr>
          <a:xfrm flipH="1">
            <a:off x="4189095" y="1409700"/>
            <a:ext cx="76835" cy="731520"/>
          </a:xfrm>
        </p:spPr>
        <p:txBody>
          <a:bodyPr>
            <a:noAutofit/>
          </a:bodyPr>
          <a:p>
            <a:pPr>
              <a:buNone/>
            </a:pPr>
            <a:endParaRPr lang="zh-CN" altLang="en-US"/>
          </a:p>
        </p:txBody>
      </p:sp>
      <p:sp>
        <p:nvSpPr>
          <p:cNvPr id="6" name="文本占位符 5"/>
          <p:cNvSpPr>
            <a:spLocks noGrp="1"/>
          </p:cNvSpPr>
          <p:nvPr>
            <p:ph type="body" idx="16387"/>
            <p:custDataLst>
              <p:tags r:id="rId3"/>
            </p:custDataLst>
          </p:nvPr>
        </p:nvSpPr>
        <p:spPr>
          <a:xfrm>
            <a:off x="4551680" y="1401445"/>
            <a:ext cx="2861310" cy="815975"/>
          </a:xfrm>
        </p:spPr>
        <p:txBody>
          <a:bodyPr>
            <a:normAutofit/>
          </a:bodyPr>
          <a:p>
            <a:r>
              <a:rPr lang="en-US" altLang="zh-CN" sz="2000">
                <a:sym typeface="+mn-ea"/>
              </a:rPr>
              <a:t>1.1    </a:t>
            </a:r>
            <a:r>
              <a:rPr lang="zh-CN" altLang="en-US" sz="2000">
                <a:sym typeface="+mn-ea"/>
              </a:rPr>
              <a:t>人工智能在日常</a:t>
            </a:r>
            <a:endParaRPr lang="zh-CN" altLang="en-US" sz="2000">
              <a:sym typeface="+mn-ea"/>
            </a:endParaRPr>
          </a:p>
          <a:p>
            <a:r>
              <a:rPr lang="zh-CN" altLang="en-US" sz="2000">
                <a:sym typeface="+mn-ea"/>
              </a:rPr>
              <a:t>生活中的身影</a:t>
            </a:r>
            <a:endParaRPr lang="zh-CN" altLang="en-US" sz="2000">
              <a:solidFill>
                <a:schemeClr val="tx1"/>
              </a:solidFill>
            </a:endParaRPr>
          </a:p>
        </p:txBody>
      </p:sp>
      <p:sp>
        <p:nvSpPr>
          <p:cNvPr id="7" name="文本占位符 6"/>
          <p:cNvSpPr>
            <a:spLocks noGrp="1"/>
          </p:cNvSpPr>
          <p:nvPr>
            <p:ph type="body" idx="16390"/>
            <p:custDataLst>
              <p:tags r:id="rId4"/>
            </p:custDataLst>
          </p:nvPr>
        </p:nvSpPr>
        <p:spPr>
          <a:xfrm>
            <a:off x="7004685" y="1457325"/>
            <a:ext cx="1273175" cy="506730"/>
          </a:xfrm>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5"/>
            </p:custDataLst>
          </p:nvPr>
        </p:nvSpPr>
        <p:spPr>
          <a:xfrm>
            <a:off x="8198468" y="1401275"/>
            <a:ext cx="25343" cy="760299"/>
          </a:xfrm>
        </p:spPr>
        <p:txBody>
          <a:bodyPr>
            <a:noAutofit/>
          </a:bodyPr>
          <a:p>
            <a:pPr>
              <a:buNone/>
            </a:pPr>
            <a:endParaRPr lang="zh-CN" altLang="en-US"/>
          </a:p>
        </p:txBody>
      </p:sp>
      <p:sp>
        <p:nvSpPr>
          <p:cNvPr id="9" name="文本占位符 8"/>
          <p:cNvSpPr>
            <a:spLocks noGrp="1"/>
          </p:cNvSpPr>
          <p:nvPr>
            <p:ph type="body" idx="16389"/>
            <p:custDataLst>
              <p:tags r:id="rId6"/>
            </p:custDataLst>
          </p:nvPr>
        </p:nvSpPr>
        <p:spPr>
          <a:xfrm>
            <a:off x="8486775" y="1391920"/>
            <a:ext cx="2841625" cy="825500"/>
          </a:xfrm>
        </p:spPr>
        <p:txBody>
          <a:bodyPr>
            <a:normAutofit/>
          </a:bodyPr>
          <a:p>
            <a:r>
              <a:rPr lang="en-US" altLang="zh-CN" sz="2000">
                <a:sym typeface="+mn-ea"/>
              </a:rPr>
              <a:t>1.2    </a:t>
            </a:r>
            <a:r>
              <a:rPr lang="zh-CN" altLang="en-US" sz="2000">
                <a:sym typeface="+mn-ea"/>
              </a:rPr>
              <a:t>对比传统生活方</a:t>
            </a:r>
            <a:endParaRPr lang="zh-CN" altLang="en-US" sz="2000">
              <a:sym typeface="+mn-ea"/>
            </a:endParaRPr>
          </a:p>
          <a:p>
            <a:r>
              <a:rPr lang="zh-CN" altLang="en-US" sz="2000">
                <a:sym typeface="+mn-ea"/>
              </a:rPr>
              <a:t>式与智能生活方式</a:t>
            </a:r>
            <a:endParaRPr lang="zh-CN" altLang="en-US" sz="2000">
              <a:solidFill>
                <a:schemeClr val="tx1"/>
              </a:solidFill>
            </a:endParaRPr>
          </a:p>
        </p:txBody>
      </p:sp>
      <p:sp>
        <p:nvSpPr>
          <p:cNvPr id="10" name="文本占位符 9"/>
          <p:cNvSpPr>
            <a:spLocks noGrp="1"/>
          </p:cNvSpPr>
          <p:nvPr>
            <p:ph type="body" idx="16392"/>
            <p:custDataLst>
              <p:tags r:id="rId7"/>
            </p:custDataLst>
          </p:nvPr>
        </p:nvSpPr>
        <p:spPr>
          <a:xfrm>
            <a:off x="3124835" y="3086735"/>
            <a:ext cx="1140460" cy="588010"/>
          </a:xfrm>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8"/>
            </p:custDataLst>
          </p:nvPr>
        </p:nvSpPr>
        <p:spPr>
          <a:xfrm>
            <a:off x="4240383" y="2977413"/>
            <a:ext cx="25343" cy="760299"/>
          </a:xfrm>
        </p:spPr>
        <p:txBody>
          <a:bodyPr>
            <a:noAutofit/>
          </a:bodyPr>
          <a:p>
            <a:pPr>
              <a:buNone/>
            </a:pPr>
            <a:endParaRPr lang="zh-CN" altLang="en-US"/>
          </a:p>
        </p:txBody>
      </p:sp>
      <p:sp>
        <p:nvSpPr>
          <p:cNvPr id="12" name="文本占位符 11"/>
          <p:cNvSpPr>
            <a:spLocks noGrp="1"/>
          </p:cNvSpPr>
          <p:nvPr>
            <p:ph type="body" idx="16391"/>
            <p:custDataLst>
              <p:tags r:id="rId9"/>
            </p:custDataLst>
          </p:nvPr>
        </p:nvSpPr>
        <p:spPr>
          <a:xfrm>
            <a:off x="4551680" y="2996565"/>
            <a:ext cx="2861310" cy="893445"/>
          </a:xfrm>
          <a:noFill/>
          <a:ln>
            <a:noFill/>
          </a:ln>
          <a:effectLst/>
        </p:spPr>
        <p:txBody>
          <a:bodyPr vert="horz" wrap="square" lIns="0" tIns="0" rIns="0" bIns="0" numCol="1" rtlCol="0" anchor="ctr" anchorCtr="0" compatLnSpc="1">
            <a:normAutofit/>
          </a:bodyPr>
          <a:p>
            <a:pPr lvl="0" algn="l"/>
            <a:r>
              <a:rPr lang="en-US" altLang="zh-CN" sz="2000">
                <a:sym typeface="+mn-ea"/>
              </a:rPr>
              <a:t>1.3    </a:t>
            </a:r>
            <a:r>
              <a:rPr lang="zh-CN" altLang="en-US" sz="2000">
                <a:sym typeface="+mn-ea"/>
              </a:rPr>
              <a:t>人工智能的概念</a:t>
            </a:r>
            <a:endParaRPr lang="zh-CN" altLang="en-US" sz="2000">
              <a:sym typeface="+mn-ea"/>
            </a:endParaRPr>
          </a:p>
        </p:txBody>
      </p:sp>
      <p:sp>
        <p:nvSpPr>
          <p:cNvPr id="13" name="文本占位符 12"/>
          <p:cNvSpPr>
            <a:spLocks noGrp="1"/>
          </p:cNvSpPr>
          <p:nvPr>
            <p:ph type="body" idx="16394"/>
            <p:custDataLst>
              <p:tags r:id="rId10"/>
            </p:custDataLst>
          </p:nvPr>
        </p:nvSpPr>
        <p:spPr>
          <a:xfrm>
            <a:off x="7169785" y="2977515"/>
            <a:ext cx="1010920" cy="582295"/>
          </a:xfrm>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1"/>
            </p:custDataLst>
          </p:nvPr>
        </p:nvSpPr>
        <p:spPr>
          <a:xfrm>
            <a:off x="8219423" y="2998368"/>
            <a:ext cx="25343" cy="760299"/>
          </a:xfrm>
        </p:spPr>
        <p:txBody>
          <a:bodyPr>
            <a:noAutofit/>
          </a:bodyPr>
          <a:p>
            <a:pPr>
              <a:buNone/>
            </a:pPr>
            <a:endParaRPr lang="zh-CN" altLang="en-US"/>
          </a:p>
        </p:txBody>
      </p:sp>
      <p:sp>
        <p:nvSpPr>
          <p:cNvPr id="15" name="文本占位符 14"/>
          <p:cNvSpPr>
            <a:spLocks noGrp="1"/>
          </p:cNvSpPr>
          <p:nvPr>
            <p:ph type="body" idx="16393"/>
            <p:custDataLst>
              <p:tags r:id="rId12"/>
            </p:custDataLst>
          </p:nvPr>
        </p:nvSpPr>
        <p:spPr>
          <a:xfrm>
            <a:off x="8486775" y="3086735"/>
            <a:ext cx="2841625" cy="803275"/>
          </a:xfrm>
        </p:spPr>
        <p:txBody>
          <a:bodyPr>
            <a:normAutofit/>
          </a:bodyPr>
          <a:p>
            <a:r>
              <a:rPr lang="en-US" altLang="zh-CN" sz="2000">
                <a:sym typeface="+mn-ea"/>
              </a:rPr>
              <a:t>1.4 </a:t>
            </a:r>
            <a:r>
              <a:rPr lang="zh-CN" altLang="en-US" sz="2000">
                <a:sym typeface="+mn-ea"/>
              </a:rPr>
              <a:t>【趣味案例】智能</a:t>
            </a:r>
            <a:endParaRPr lang="zh-CN" altLang="en-US" sz="2000">
              <a:sym typeface="+mn-ea"/>
            </a:endParaRPr>
          </a:p>
          <a:p>
            <a:r>
              <a:rPr lang="zh-CN" altLang="en-US" sz="2000">
                <a:sym typeface="+mn-ea"/>
              </a:rPr>
              <a:t>扫地机器人</a:t>
            </a:r>
            <a:endParaRPr lang="zh-CN" altLang="en-US" sz="2000">
              <a:solidFill>
                <a:schemeClr val="tx1"/>
              </a:solidFill>
            </a:endParaRPr>
          </a:p>
        </p:txBody>
      </p:sp>
      <p:sp>
        <p:nvSpPr>
          <p:cNvPr id="16" name="文本占位符 15"/>
          <p:cNvSpPr>
            <a:spLocks noGrp="1"/>
          </p:cNvSpPr>
          <p:nvPr>
            <p:ph type="body" idx="16396"/>
            <p:custDataLst>
              <p:tags r:id="rId13"/>
            </p:custDataLst>
          </p:nvPr>
        </p:nvSpPr>
        <p:spPr>
          <a:xfrm>
            <a:off x="3058795" y="4696460"/>
            <a:ext cx="1272540" cy="603250"/>
          </a:xfrm>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4"/>
            </p:custDataLst>
          </p:nvPr>
        </p:nvSpPr>
        <p:spPr>
          <a:xfrm>
            <a:off x="4265783" y="4650071"/>
            <a:ext cx="25343" cy="760299"/>
          </a:xfrm>
        </p:spPr>
        <p:txBody>
          <a:bodyPr>
            <a:noAutofit/>
          </a:bodyPr>
          <a:p>
            <a:pPr>
              <a:buNone/>
            </a:pPr>
            <a:endParaRPr lang="zh-CN" altLang="en-US"/>
          </a:p>
        </p:txBody>
      </p:sp>
      <p:sp>
        <p:nvSpPr>
          <p:cNvPr id="18" name="文本占位符 17"/>
          <p:cNvSpPr>
            <a:spLocks noGrp="1"/>
          </p:cNvSpPr>
          <p:nvPr>
            <p:ph type="body" idx="16395"/>
            <p:custDataLst>
              <p:tags r:id="rId15"/>
            </p:custDataLst>
          </p:nvPr>
        </p:nvSpPr>
        <p:spPr>
          <a:xfrm>
            <a:off x="4629150" y="4621530"/>
            <a:ext cx="2783840" cy="941070"/>
          </a:xfrm>
        </p:spPr>
        <p:txBody>
          <a:bodyPr/>
          <a:p>
            <a:r>
              <a:rPr lang="en-US" altLang="zh-CN" sz="2000">
                <a:sym typeface="+mn-ea"/>
              </a:rPr>
              <a:t>1.5    </a:t>
            </a:r>
            <a:r>
              <a:rPr lang="zh-CN" altLang="en-US" sz="2000">
                <a:sym typeface="+mn-ea"/>
              </a:rPr>
              <a:t>人工智能的分类</a:t>
            </a:r>
            <a:endParaRPr lang="zh-CN" altLang="en-US" sz="2000">
              <a:solidFill>
                <a:schemeClr val="tx1"/>
              </a:solidFill>
            </a:endParaRPr>
          </a:p>
        </p:txBody>
      </p:sp>
      <p:sp>
        <p:nvSpPr>
          <p:cNvPr id="19" name="文本占位符 18"/>
          <p:cNvSpPr>
            <a:spLocks noGrp="1"/>
          </p:cNvSpPr>
          <p:nvPr>
            <p:ph type="body" idx="16398"/>
            <p:custDataLst>
              <p:tags r:id="rId16"/>
            </p:custDataLst>
          </p:nvPr>
        </p:nvSpPr>
        <p:spPr>
          <a:xfrm>
            <a:off x="7169785" y="4792980"/>
            <a:ext cx="1108710" cy="506730"/>
          </a:xfrm>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7"/>
            </p:custDataLst>
          </p:nvPr>
        </p:nvSpPr>
        <p:spPr>
          <a:xfrm>
            <a:off x="8219423" y="4726271"/>
            <a:ext cx="25343" cy="760299"/>
          </a:xfrm>
        </p:spPr>
        <p:txBody>
          <a:bodyPr>
            <a:noAutofit/>
          </a:bodyPr>
          <a:p>
            <a:pPr>
              <a:buNone/>
            </a:pPr>
            <a:endParaRPr lang="zh-CN" altLang="en-US"/>
          </a:p>
        </p:txBody>
      </p:sp>
      <p:sp>
        <p:nvSpPr>
          <p:cNvPr id="21" name="文本占位符 20"/>
          <p:cNvSpPr>
            <a:spLocks noGrp="1"/>
          </p:cNvSpPr>
          <p:nvPr>
            <p:ph type="body" idx="16397"/>
            <p:custDataLst>
              <p:tags r:id="rId18"/>
            </p:custDataLst>
          </p:nvPr>
        </p:nvSpPr>
        <p:spPr>
          <a:xfrm>
            <a:off x="8487410" y="4621530"/>
            <a:ext cx="2840990" cy="941070"/>
          </a:xfrm>
        </p:spPr>
        <p:txBody>
          <a:bodyPr/>
          <a:p>
            <a:r>
              <a:rPr lang="en-US" altLang="zh-CN" sz="2000">
                <a:sym typeface="+mn-ea"/>
              </a:rPr>
              <a:t>1.6    </a:t>
            </a:r>
            <a:r>
              <a:rPr lang="zh-CN" altLang="en-US" sz="2000">
                <a:sym typeface="+mn-ea"/>
              </a:rPr>
              <a:t>人工智能的主要</a:t>
            </a:r>
            <a:endParaRPr lang="zh-CN" altLang="en-US" sz="2000">
              <a:sym typeface="+mn-ea"/>
            </a:endParaRPr>
          </a:p>
          <a:p>
            <a:r>
              <a:rPr lang="zh-CN" altLang="en-US" sz="2000">
                <a:sym typeface="+mn-ea"/>
              </a:rPr>
              <a:t>学派</a:t>
            </a:r>
            <a:endParaRPr lang="zh-CN" altLang="en-US" sz="2000">
              <a:solidFill>
                <a:schemeClr val="tx1"/>
              </a:solidFill>
            </a:endParaRPr>
          </a:p>
        </p:txBody>
      </p:sp>
      <p:sp>
        <p:nvSpPr>
          <p:cNvPr id="30" name="文本框 29"/>
          <p:cNvSpPr txBox="1"/>
          <p:nvPr>
            <p:custDataLst>
              <p:tags r:id="rId19"/>
            </p:custDataLst>
          </p:nvPr>
        </p:nvSpPr>
        <p:spPr>
          <a:xfrm>
            <a:off x="2839720" y="1447165"/>
            <a:ext cx="868680" cy="646430"/>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
        <p:nvSpPr>
          <p:cNvPr id="2" name="副标题 1"/>
          <p:cNvSpPr>
            <a:spLocks noGrp="1"/>
          </p:cNvSpPr>
          <p:nvPr>
            <p:ph type="subTitle" idx="16386"/>
            <p:custDataLst>
              <p:tags r:id="rId20"/>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1"/>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Tree>
    <p:custDataLst>
      <p:tags r:id="rId22"/>
    </p:custDataLst>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20090" y="263525"/>
            <a:ext cx="10972800" cy="609600"/>
          </a:xfrm>
        </p:spPr>
        <p:txBody>
          <a:bodyPr/>
          <a:p>
            <a:r>
              <a:rPr lang="zh-CN" altLang="en-US" sz="2800" b="1">
                <a:solidFill>
                  <a:schemeClr val="tx1"/>
                </a:solidFill>
              </a:rPr>
              <a:t>人工智能在日常生活中的身影</a:t>
            </a:r>
            <a:endParaRPr lang="zh-CN" altLang="en-US" sz="2800" b="1">
              <a:solidFill>
                <a:schemeClr val="tx1"/>
              </a:solidFill>
            </a:endParaRPr>
          </a:p>
        </p:txBody>
      </p:sp>
      <p:sp>
        <p:nvSpPr>
          <p:cNvPr id="3" name="装饰  7"/>
          <p:cNvSpPr>
            <a:spLocks noGrp="1"/>
          </p:cNvSpPr>
          <p:nvPr>
            <p:ph type="body" idx="16390"/>
            <p:custDataLst>
              <p:tags r:id="rId2"/>
            </p:custDataLst>
          </p:nvPr>
        </p:nvSpPr>
        <p:spPr/>
        <p:txBody>
          <a:bodyPr/>
          <a:p>
            <a:r>
              <a:rPr lang="zh-CN" altLang="en-US"/>
              <a:t> </a:t>
            </a:r>
            <a:endParaRPr lang="zh-CN" altLang="en-US"/>
          </a:p>
        </p:txBody>
      </p:sp>
      <p:sp>
        <p:nvSpPr>
          <p:cNvPr id="4" name="文本占位符 3"/>
          <p:cNvSpPr>
            <a:spLocks noGrp="1"/>
          </p:cNvSpPr>
          <p:nvPr>
            <p:ph type="body" idx="16387"/>
            <p:custDataLst>
              <p:tags r:id="rId3"/>
            </p:custDataLst>
          </p:nvPr>
        </p:nvSpPr>
        <p:spPr/>
        <p:txBody>
          <a:bodyPr/>
          <a:p>
            <a:r>
              <a:rPr lang="zh-CN" altLang="en-US" sz="4400">
                <a:solidFill>
                  <a:schemeClr val="accent1"/>
                </a:solidFill>
              </a:rPr>
              <a:t>01</a:t>
            </a:r>
            <a:endParaRPr lang="zh-CN" altLang="en-US" sz="4400">
              <a:solidFill>
                <a:schemeClr val="accent1"/>
              </a:solidFill>
            </a:endParaRPr>
          </a:p>
        </p:txBody>
      </p:sp>
      <p:sp>
        <p:nvSpPr>
          <p:cNvPr id="5" name="文本占位符 4"/>
          <p:cNvSpPr>
            <a:spLocks noGrp="1"/>
          </p:cNvSpPr>
          <p:nvPr>
            <p:ph type="body" idx="16386"/>
            <p:custDataLst>
              <p:tags r:id="rId4"/>
            </p:custDataLst>
          </p:nvPr>
        </p:nvSpPr>
        <p:spPr/>
        <p:txBody>
          <a:bodyPr>
            <a:noAutofit/>
          </a:bodyPr>
          <a:p>
            <a:r>
              <a:rPr lang="zh-CN" altLang="en-US" sz="2000">
                <a:solidFill>
                  <a:schemeClr val="tx1"/>
                </a:solidFill>
              </a:rPr>
              <a:t>核心内容：展示 6 类典型 AI 应用，结合案例和技术原理，让学生直观感受 AI</a:t>
            </a:r>
            <a:endParaRPr lang="zh-CN" altLang="en-US" sz="2000">
              <a:solidFill>
                <a:schemeClr val="tx1"/>
              </a:solidFill>
            </a:endParaRPr>
          </a:p>
        </p:txBody>
      </p:sp>
      <p:sp>
        <p:nvSpPr>
          <p:cNvPr id="6" name="装饰  0"/>
          <p:cNvSpPr>
            <a:spLocks noGrp="1"/>
          </p:cNvSpPr>
          <p:nvPr>
            <p:ph type="body" idx="16391"/>
            <p:custDataLst>
              <p:tags r:id="rId5"/>
            </p:custDataLst>
          </p:nvPr>
        </p:nvSpPr>
        <p:spPr>
          <a:xfrm>
            <a:off x="861060" y="4164965"/>
            <a:ext cx="10972800" cy="2209800"/>
          </a:xfrm>
        </p:spPr>
        <p:txBody>
          <a:bodyPr/>
          <a:p>
            <a:r>
              <a:rPr lang="zh-CN" altLang="en-US"/>
              <a:t> </a:t>
            </a:r>
            <a:endParaRPr lang="zh-CN" altLang="en-US"/>
          </a:p>
        </p:txBody>
      </p:sp>
      <p:sp>
        <p:nvSpPr>
          <p:cNvPr id="7" name="文本占位符 6"/>
          <p:cNvSpPr>
            <a:spLocks noGrp="1"/>
          </p:cNvSpPr>
          <p:nvPr>
            <p:ph type="body" idx="16389"/>
            <p:custDataLst>
              <p:tags r:id="rId6"/>
            </p:custDataLst>
          </p:nvPr>
        </p:nvSpPr>
        <p:spPr>
          <a:xfrm>
            <a:off x="927100" y="4316095"/>
            <a:ext cx="1193800" cy="783590"/>
          </a:xfrm>
        </p:spPr>
        <p:txBody>
          <a:bodyPr/>
          <a:p>
            <a:r>
              <a:rPr lang="zh-CN" altLang="en-US" sz="4400">
                <a:solidFill>
                  <a:schemeClr val="accent1"/>
                </a:solidFill>
              </a:rPr>
              <a:t>02</a:t>
            </a:r>
            <a:endParaRPr lang="zh-CN" altLang="en-US" sz="4400">
              <a:solidFill>
                <a:schemeClr val="accent1"/>
              </a:solidFill>
            </a:endParaRPr>
          </a:p>
        </p:txBody>
      </p:sp>
      <p:sp>
        <p:nvSpPr>
          <p:cNvPr id="8" name="文本占位符 7"/>
          <p:cNvSpPr>
            <a:spLocks noGrp="1"/>
          </p:cNvSpPr>
          <p:nvPr>
            <p:ph type="body" idx="16388"/>
            <p:custDataLst>
              <p:tags r:id="rId7"/>
            </p:custDataLst>
          </p:nvPr>
        </p:nvSpPr>
        <p:spPr>
          <a:xfrm>
            <a:off x="2322195" y="4385310"/>
            <a:ext cx="8955405" cy="910590"/>
          </a:xfrm>
        </p:spPr>
        <p:txBody>
          <a:bodyPr>
            <a:noAutofit/>
          </a:bodyPr>
          <a:p>
            <a:r>
              <a:rPr lang="zh-CN" altLang="en-US" sz="2000">
                <a:solidFill>
                  <a:schemeClr val="tx1"/>
                </a:solidFill>
              </a:rPr>
              <a:t>具体内容（每类应用 1 页，含 “应用场景 + 技术原理 + 生活案例”）</a:t>
            </a:r>
            <a:endParaRPr lang="zh-CN" altLang="en-US" sz="2000">
              <a:solidFill>
                <a:schemeClr val="tx1"/>
              </a:solidFill>
            </a:endParaRPr>
          </a:p>
        </p:txBody>
      </p:sp>
      <p:sp>
        <p:nvSpPr>
          <p:cNvPr id="9"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8"/>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315279"/>
            <a:ext cx="10972800" cy="609600"/>
          </a:xfrm>
        </p:spPr>
        <p:txBody>
          <a:bodyPr>
            <a:normAutofit/>
          </a:bodyPr>
          <a:p>
            <a:r>
              <a:rPr lang="zh-CN" altLang="en-US" sz="2800" b="1">
                <a:solidFill>
                  <a:schemeClr val="tx1"/>
                </a:solidFill>
              </a:rPr>
              <a:t>人工智能在日常生活中的身影：</a:t>
            </a:r>
            <a:r>
              <a:rPr lang="en-US" altLang="zh-CN" sz="2800" b="1">
                <a:solidFill>
                  <a:schemeClr val="tx1"/>
                </a:solidFill>
              </a:rPr>
              <a:t>1.</a:t>
            </a:r>
            <a:r>
              <a:rPr lang="zh-CN" altLang="en-US" sz="2800" b="1">
                <a:solidFill>
                  <a:schemeClr val="tx1"/>
                </a:solidFill>
              </a:rPr>
              <a:t>智能语音助手</a:t>
            </a:r>
            <a:endParaRPr lang="zh-CN" altLang="en-US" sz="2800" b="1">
              <a:solidFill>
                <a:schemeClr val="tx1"/>
              </a:solidFill>
            </a:endParaRPr>
          </a:p>
        </p:txBody>
      </p:sp>
      <p:sp>
        <p:nvSpPr>
          <p:cNvPr id="3" name="装饰  7"/>
          <p:cNvSpPr>
            <a:spLocks noGrp="1"/>
          </p:cNvSpPr>
          <p:nvPr>
            <p:ph type="body" idx="16389"/>
            <p:custDataLst>
              <p:tags r:id="rId2"/>
            </p:custDataLst>
          </p:nvPr>
        </p:nvSpPr>
        <p:spPr>
          <a:xfrm>
            <a:off x="609600" y="4724400"/>
            <a:ext cx="3454400" cy="1294399"/>
          </a:xfrm>
        </p:spPr>
        <p:txBody>
          <a:bodyPr/>
          <a:p>
            <a:r>
              <a:rPr lang="zh-CN" altLang="en-US"/>
              <a:t> </a:t>
            </a:r>
            <a:endParaRPr lang="zh-CN" altLang="en-US"/>
          </a:p>
        </p:txBody>
      </p:sp>
      <p:pic>
        <p:nvPicPr>
          <p:cNvPr id="22" name="图片占位符 21" descr="d697fcae-8c9b-11f0-aa7f-0697aff3c820"/>
          <p:cNvPicPr>
            <a:picLocks noChangeAspect="1"/>
          </p:cNvPicPr>
          <p:nvPr>
            <p:ph type="pic" idx="16390"/>
            <p:custDataLst>
              <p:tags r:id="rId3"/>
            </p:custDataLst>
          </p:nvPr>
        </p:nvPicPr>
        <p:blipFill>
          <a:blip r:embed="rId4"/>
          <a:srcRect l="8929" t="12319" r="6944" b="9740"/>
          <a:stretch>
            <a:fillRect/>
          </a:stretch>
        </p:blipFill>
        <p:spPr>
          <a:xfrm>
            <a:off x="609600" y="1175385"/>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p:spPr>
      </p:pic>
      <p:sp>
        <p:nvSpPr>
          <p:cNvPr id="5" name="文本占位符 4"/>
          <p:cNvSpPr>
            <a:spLocks noGrp="1"/>
          </p:cNvSpPr>
          <p:nvPr>
            <p:ph type="body" idx="16386"/>
            <p:custDataLst>
              <p:tags r:id="rId5"/>
            </p:custDataLst>
          </p:nvPr>
        </p:nvSpPr>
        <p:spPr>
          <a:xfrm>
            <a:off x="760095" y="4724400"/>
            <a:ext cx="2999105" cy="1219200"/>
          </a:xfrm>
        </p:spPr>
        <p:txBody>
          <a:bodyPr>
            <a:noAutofit/>
          </a:bodyPr>
          <a:p>
            <a:r>
              <a:rPr lang="zh-CN" altLang="en-US" sz="1800">
                <a:solidFill>
                  <a:schemeClr val="tx1"/>
                </a:solidFill>
              </a:rPr>
              <a:t>应用场景：查天气、控家电、答问题（配小爱同学、Siri 交互截图）</a:t>
            </a:r>
            <a:endParaRPr lang="zh-CN" altLang="en-US" sz="1800">
              <a:solidFill>
                <a:schemeClr val="tx1"/>
              </a:solidFill>
            </a:endParaRPr>
          </a:p>
        </p:txBody>
      </p:sp>
      <p:sp>
        <p:nvSpPr>
          <p:cNvPr id="6" name="装饰  0"/>
          <p:cNvSpPr>
            <a:spLocks noGrp="1"/>
          </p:cNvSpPr>
          <p:nvPr>
            <p:ph type="body" idx="16391"/>
            <p:custDataLst>
              <p:tags r:id="rId6"/>
            </p:custDataLst>
          </p:nvPr>
        </p:nvSpPr>
        <p:spPr>
          <a:xfrm>
            <a:off x="4354195" y="4443730"/>
            <a:ext cx="3469005" cy="1574800"/>
          </a:xfrm>
        </p:spPr>
        <p:txBody>
          <a:bodyPr/>
          <a:p>
            <a:r>
              <a:rPr lang="zh-CN" altLang="en-US"/>
              <a:t> </a:t>
            </a:r>
            <a:endParaRPr lang="zh-CN" altLang="en-US"/>
          </a:p>
        </p:txBody>
      </p:sp>
      <p:pic>
        <p:nvPicPr>
          <p:cNvPr id="23" name="图片占位符 22" descr="d697fc8f-8c9b-11f0-aa7f-0697aff3c820"/>
          <p:cNvPicPr>
            <a:picLocks noChangeAspect="1"/>
          </p:cNvPicPr>
          <p:nvPr>
            <p:ph type="pic" idx="16392"/>
            <p:custDataLst>
              <p:tags r:id="rId7"/>
            </p:custDataLst>
          </p:nvPr>
        </p:nvPicPr>
        <p:blipFill>
          <a:blip r:embed="rId8"/>
          <a:srcRect l="14021" r="14021"/>
          <a:stretch>
            <a:fillRect/>
          </a:stretch>
        </p:blipFill>
        <p:spPr>
          <a:xfrm>
            <a:off x="4368800" y="1524000"/>
            <a:ext cx="3454400" cy="285242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p:spPr>
      </p:pic>
      <p:sp>
        <p:nvSpPr>
          <p:cNvPr id="8" name="文本占位符 7"/>
          <p:cNvSpPr>
            <a:spLocks noGrp="1"/>
          </p:cNvSpPr>
          <p:nvPr>
            <p:ph type="body" idx="16387"/>
            <p:custDataLst>
              <p:tags r:id="rId9"/>
            </p:custDataLst>
          </p:nvPr>
        </p:nvSpPr>
        <p:spPr>
          <a:xfrm>
            <a:off x="4587240" y="4505960"/>
            <a:ext cx="2931160" cy="1437640"/>
          </a:xfrm>
        </p:spPr>
        <p:txBody>
          <a:bodyPr>
            <a:noAutofit/>
          </a:bodyPr>
          <a:p>
            <a:r>
              <a:rPr lang="zh-CN" altLang="en-US" sz="1800">
                <a:solidFill>
                  <a:schemeClr val="accent3"/>
                </a:solidFill>
              </a:rPr>
              <a:t>技术原理：语音识别（声音转文字）→自然语言处理（理解语义）→语音合成（文字转声音）</a:t>
            </a:r>
            <a:endParaRPr lang="zh-CN" altLang="en-US" sz="1800">
              <a:solidFill>
                <a:schemeClr val="accent3"/>
              </a:solidFill>
            </a:endParaRPr>
          </a:p>
        </p:txBody>
      </p:sp>
      <p:sp>
        <p:nvSpPr>
          <p:cNvPr id="9" name="装饰  3"/>
          <p:cNvSpPr>
            <a:spLocks noGrp="1"/>
          </p:cNvSpPr>
          <p:nvPr>
            <p:ph type="body" idx="16393"/>
            <p:custDataLst>
              <p:tags r:id="rId10"/>
            </p:custDataLst>
          </p:nvPr>
        </p:nvSpPr>
        <p:spPr>
          <a:xfrm>
            <a:off x="8128000" y="4724400"/>
            <a:ext cx="3454400" cy="1374723"/>
          </a:xfrm>
        </p:spPr>
        <p:txBody>
          <a:bodyPr/>
          <a:p>
            <a:r>
              <a:rPr lang="zh-CN" altLang="en-US"/>
              <a:t> </a:t>
            </a:r>
            <a:endParaRPr lang="zh-CN" altLang="en-US"/>
          </a:p>
        </p:txBody>
      </p:sp>
      <p:pic>
        <p:nvPicPr>
          <p:cNvPr id="24" name="图片占位符 23" descr="d697fc5a-8c9b-11f0-aa7f-0697aff3c820"/>
          <p:cNvPicPr>
            <a:picLocks noChangeAspect="1"/>
          </p:cNvPicPr>
          <p:nvPr>
            <p:ph type="pic" idx="16394"/>
            <p:custDataLst>
              <p:tags r:id="rId11"/>
            </p:custDataLst>
          </p:nvPr>
        </p:nvPicPr>
        <p:blipFill>
          <a:blip r:embed="rId12"/>
          <a:srcRect l="14021" r="14021"/>
          <a:stretch>
            <a:fillRect/>
          </a:stretch>
        </p:blipFill>
        <p:spPr>
          <a:xfrm>
            <a:off x="8128000" y="1524000"/>
            <a:ext cx="3454400" cy="285115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p:spPr>
      </p:pic>
      <p:sp>
        <p:nvSpPr>
          <p:cNvPr id="11" name="文本占位符 10"/>
          <p:cNvSpPr>
            <a:spLocks noGrp="1"/>
          </p:cNvSpPr>
          <p:nvPr>
            <p:ph type="body" idx="16388"/>
            <p:custDataLst>
              <p:tags r:id="rId13"/>
            </p:custDataLst>
          </p:nvPr>
        </p:nvSpPr>
        <p:spPr>
          <a:xfrm>
            <a:off x="8346440" y="4583430"/>
            <a:ext cx="2931160" cy="1360170"/>
          </a:xfrm>
        </p:spPr>
        <p:txBody>
          <a:bodyPr>
            <a:noAutofit/>
          </a:bodyPr>
          <a:p>
            <a:r>
              <a:rPr lang="zh-CN" altLang="en-US" sz="1800">
                <a:solidFill>
                  <a:schemeClr val="tx1"/>
                </a:solidFill>
              </a:rPr>
              <a:t>生活案例：“早上对智能音箱说‘查今天天气’，音箱立刻播报天气情况”</a:t>
            </a:r>
            <a:endParaRPr lang="zh-CN" altLang="en-US" sz="1800">
              <a:solidFill>
                <a:schemeClr val="tx1"/>
              </a:solidFill>
            </a:endParaRPr>
          </a:p>
        </p:txBody>
      </p:sp>
      <p:sp>
        <p:nvSpPr>
          <p:cNvPr id="12"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14"/>
    </p:custDataLst>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280839"/>
            <a:ext cx="10972800" cy="609600"/>
          </a:xfrm>
        </p:spPr>
        <p:txBody>
          <a:bodyPr/>
          <a:p>
            <a:pPr algn="l"/>
            <a:r>
              <a:rPr lang="zh-CN" altLang="en-US" sz="2800" b="1">
                <a:solidFill>
                  <a:schemeClr val="tx1"/>
                </a:solidFill>
              </a:rPr>
              <a:t>人工智能在日常生活中的身影：</a:t>
            </a:r>
            <a:r>
              <a:rPr lang="en-US" altLang="zh-CN" sz="2800" b="1">
                <a:solidFill>
                  <a:schemeClr val="tx1"/>
                </a:solidFill>
              </a:rPr>
              <a:t>2. </a:t>
            </a:r>
            <a:r>
              <a:rPr lang="zh-CN" altLang="en-US" sz="2800" b="1">
                <a:solidFill>
                  <a:schemeClr val="tx1"/>
                </a:solidFill>
              </a:rPr>
              <a:t>人脸识别门禁</a:t>
            </a:r>
            <a:endParaRPr lang="zh-CN" altLang="en-US" sz="2800" b="1">
              <a:solidFill>
                <a:schemeClr val="tx1"/>
              </a:solidFill>
            </a:endParaRPr>
          </a:p>
        </p:txBody>
      </p:sp>
      <p:sp>
        <p:nvSpPr>
          <p:cNvPr id="3" name="文本占位符 2"/>
          <p:cNvSpPr>
            <a:spLocks noGrp="1"/>
          </p:cNvSpPr>
          <p:nvPr>
            <p:ph type="body" idx="16390"/>
            <p:custDataLst>
              <p:tags r:id="rId2"/>
            </p:custDataLst>
          </p:nvPr>
        </p:nvSpPr>
        <p:spPr/>
        <p:txBody>
          <a:bodyPr/>
          <a:p>
            <a:r>
              <a:rPr lang="zh-CN" altLang="en-US"/>
              <a:t> </a:t>
            </a:r>
            <a:endParaRPr lang="zh-CN" altLang="en-US"/>
          </a:p>
        </p:txBody>
      </p:sp>
      <p:sp>
        <p:nvSpPr>
          <p:cNvPr id="4" name="文本占位符 3"/>
          <p:cNvSpPr>
            <a:spLocks noGrp="1"/>
          </p:cNvSpPr>
          <p:nvPr>
            <p:ph type="body" idx="16391"/>
            <p:custDataLst>
              <p:tags r:id="rId3"/>
            </p:custDataLst>
          </p:nvPr>
        </p:nvSpPr>
        <p:spPr/>
        <p:txBody>
          <a:bodyPr/>
          <a:p>
            <a:r>
              <a:rPr lang="zh-CN" altLang="en-US"/>
              <a:t> </a:t>
            </a:r>
            <a:endParaRPr lang="zh-CN" altLang="en-US"/>
          </a:p>
        </p:txBody>
      </p:sp>
      <p:sp>
        <p:nvSpPr>
          <p:cNvPr id="5" name="文本占位符 4"/>
          <p:cNvSpPr>
            <a:spLocks noGrp="1"/>
          </p:cNvSpPr>
          <p:nvPr>
            <p:ph type="body" idx="16386"/>
            <p:custDataLst>
              <p:tags r:id="rId4"/>
            </p:custDataLst>
          </p:nvPr>
        </p:nvSpPr>
        <p:spPr/>
        <p:txBody>
          <a:bodyPr>
            <a:noAutofit/>
          </a:bodyPr>
          <a:p>
            <a:r>
              <a:rPr lang="zh-CN" altLang="en-US" sz="3200">
                <a:solidFill>
                  <a:schemeClr val="accent3"/>
                </a:solidFill>
              </a:rPr>
              <a:t>人脸识别门禁</a:t>
            </a:r>
            <a:endParaRPr lang="zh-CN" altLang="en-US" sz="3200">
              <a:solidFill>
                <a:schemeClr val="accent3"/>
              </a:solidFill>
            </a:endParaRPr>
          </a:p>
        </p:txBody>
      </p:sp>
      <p:sp>
        <p:nvSpPr>
          <p:cNvPr id="6" name="装饰  0"/>
          <p:cNvSpPr>
            <a:spLocks noGrp="1"/>
          </p:cNvSpPr>
          <p:nvPr>
            <p:ph type="body" idx="16393"/>
            <p:custDataLst>
              <p:tags r:id="rId5"/>
            </p:custDataLst>
          </p:nvPr>
        </p:nvSpPr>
        <p:spPr/>
        <p:txBody>
          <a:bodyPr/>
          <a:p>
            <a:r>
              <a:rPr lang="zh-CN" altLang="en-US" sz="3600"/>
              <a:t> </a:t>
            </a:r>
            <a:endParaRPr lang="zh-CN" altLang="en-US" sz="3600"/>
          </a:p>
        </p:txBody>
      </p:sp>
      <p:pic>
        <p:nvPicPr>
          <p:cNvPr id="18" name="图片占位符 17" descr="7"/>
          <p:cNvPicPr>
            <a:picLocks noChangeAspect="1"/>
          </p:cNvPicPr>
          <p:nvPr>
            <p:ph type="pic" idx="16392"/>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646160" y="5547360"/>
            <a:ext cx="487680" cy="487680"/>
          </a:xfrm>
          <a:prstGeom prst="rect">
            <a:avLst/>
          </a:prstGeom>
        </p:spPr>
      </p:pic>
      <p:sp>
        <p:nvSpPr>
          <p:cNvPr id="8" name="文本占位符 7"/>
          <p:cNvSpPr>
            <a:spLocks noGrp="1"/>
          </p:cNvSpPr>
          <p:nvPr>
            <p:ph type="body" idx="16387"/>
            <p:custDataLst>
              <p:tags r:id="rId9"/>
            </p:custDataLst>
          </p:nvPr>
        </p:nvSpPr>
        <p:spPr/>
        <p:txBody>
          <a:bodyPr>
            <a:noAutofit/>
          </a:bodyPr>
          <a:p>
            <a:r>
              <a:rPr lang="zh-CN" altLang="en-US" sz="2000">
                <a:solidFill>
                  <a:schemeClr val="tx1"/>
                </a:solidFill>
              </a:rPr>
              <a:t>应用场景：小区进门、写字楼考勤（配小区门禁、公司考勤机图片）</a:t>
            </a:r>
            <a:endParaRPr lang="zh-CN" altLang="en-US" sz="2000">
              <a:solidFill>
                <a:schemeClr val="tx1"/>
              </a:solidFill>
            </a:endParaRPr>
          </a:p>
        </p:txBody>
      </p:sp>
      <p:sp>
        <p:nvSpPr>
          <p:cNvPr id="9" name="装饰  3"/>
          <p:cNvSpPr>
            <a:spLocks noGrp="1"/>
          </p:cNvSpPr>
          <p:nvPr>
            <p:ph type="body" idx="16395"/>
            <p:custDataLst>
              <p:tags r:id="rId10"/>
            </p:custDataLst>
          </p:nvPr>
        </p:nvSpPr>
        <p:spPr/>
        <p:txBody>
          <a:bodyPr/>
          <a:p>
            <a:r>
              <a:rPr lang="zh-CN" altLang="en-US" sz="3600"/>
              <a:t> </a:t>
            </a:r>
            <a:endParaRPr lang="zh-CN" altLang="en-US" sz="3600"/>
          </a:p>
        </p:txBody>
      </p:sp>
      <p:pic>
        <p:nvPicPr>
          <p:cNvPr id="16" name="图片占位符 15" descr="8"/>
          <p:cNvPicPr>
            <a:picLocks noChangeAspect="1"/>
          </p:cNvPicPr>
          <p:nvPr>
            <p:ph type="pic" idx="16394"/>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852160" y="3566160"/>
            <a:ext cx="487680" cy="487680"/>
          </a:xfrm>
          <a:prstGeom prst="rect">
            <a:avLst/>
          </a:prstGeom>
        </p:spPr>
      </p:pic>
      <p:sp>
        <p:nvSpPr>
          <p:cNvPr id="11" name="文本占位符 10"/>
          <p:cNvSpPr>
            <a:spLocks noGrp="1"/>
          </p:cNvSpPr>
          <p:nvPr>
            <p:ph type="body" idx="16388"/>
            <p:custDataLst>
              <p:tags r:id="rId14"/>
            </p:custDataLst>
          </p:nvPr>
        </p:nvSpPr>
        <p:spPr/>
        <p:txBody>
          <a:bodyPr>
            <a:noAutofit/>
          </a:bodyPr>
          <a:p>
            <a:r>
              <a:rPr lang="zh-CN" altLang="en-US" sz="2000">
                <a:solidFill>
                  <a:schemeClr val="tx1"/>
                </a:solidFill>
              </a:rPr>
              <a:t>技术原理：深度学习算法提取面部特征，与数据库比对验证身份</a:t>
            </a:r>
            <a:endParaRPr lang="zh-CN" altLang="en-US" sz="2000">
              <a:solidFill>
                <a:schemeClr val="tx1"/>
              </a:solidFill>
            </a:endParaRPr>
          </a:p>
        </p:txBody>
      </p:sp>
      <p:sp>
        <p:nvSpPr>
          <p:cNvPr id="12" name="装饰  6"/>
          <p:cNvSpPr>
            <a:spLocks noGrp="1"/>
          </p:cNvSpPr>
          <p:nvPr>
            <p:ph type="body" idx="16397"/>
            <p:custDataLst>
              <p:tags r:id="rId15"/>
            </p:custDataLst>
          </p:nvPr>
        </p:nvSpPr>
        <p:spPr/>
        <p:txBody>
          <a:bodyPr/>
          <a:p>
            <a:r>
              <a:rPr lang="zh-CN" altLang="en-US" sz="3600"/>
              <a:t> </a:t>
            </a:r>
            <a:endParaRPr lang="zh-CN" altLang="en-US" sz="3600"/>
          </a:p>
        </p:txBody>
      </p:sp>
      <p:pic>
        <p:nvPicPr>
          <p:cNvPr id="17" name="图片占位符 16" descr="9"/>
          <p:cNvPicPr>
            <a:picLocks noChangeAspect="1"/>
          </p:cNvPicPr>
          <p:nvPr>
            <p:ph type="pic" idx="16396"/>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3058160" y="5547360"/>
            <a:ext cx="487680" cy="487680"/>
          </a:xfrm>
          <a:prstGeom prst="rect">
            <a:avLst/>
          </a:prstGeom>
        </p:spPr>
      </p:pic>
      <p:sp>
        <p:nvSpPr>
          <p:cNvPr id="14" name="文本占位符 13"/>
          <p:cNvSpPr>
            <a:spLocks noGrp="1"/>
          </p:cNvSpPr>
          <p:nvPr>
            <p:ph type="body" idx="16389"/>
            <p:custDataLst>
              <p:tags r:id="rId19"/>
            </p:custDataLst>
          </p:nvPr>
        </p:nvSpPr>
        <p:spPr/>
        <p:txBody>
          <a:bodyPr>
            <a:noAutofit/>
          </a:bodyPr>
          <a:p>
            <a:r>
              <a:rPr lang="zh-CN" altLang="en-US" sz="2000">
                <a:solidFill>
                  <a:schemeClr val="tx1"/>
                </a:solidFill>
              </a:rPr>
              <a:t>生活案例：“走近小区门禁，摄像头扫脸后自动开门，不用带门禁卡”</a:t>
            </a:r>
            <a:endParaRPr lang="zh-CN" altLang="en-US" sz="2000">
              <a:solidFill>
                <a:schemeClr val="tx1"/>
              </a:solidFill>
            </a:endParaRPr>
          </a:p>
        </p:txBody>
      </p:sp>
      <p:sp>
        <p:nvSpPr>
          <p:cNvPr id="15" name="Rectangle 8"/>
          <p:cNvSpPr>
            <a:spLocks noGrp="1"/>
          </p:cNvSpPr>
          <p:nvPr>
            <p:ph type="sldNum" sz="quarter" idx="12"/>
          </p:nvPr>
        </p:nvSpPr>
        <p:spPr/>
        <p:txBody>
          <a:bodyPr/>
          <a:p>
            <a:fld id="{3D854871-D7DE-4FB3-AF29-BED39F465476}" type="slidenum">
              <a:rPr lang="en-US" altLang="zh-CN" sz="1600"/>
            </a:fld>
            <a:endParaRPr lang="en-US" altLang="zh-CN" sz="1600"/>
          </a:p>
        </p:txBody>
      </p:sp>
      <p:pic>
        <p:nvPicPr>
          <p:cNvPr id="23" name="内容占位符 22" descr="27cb031e-8d1c-11f0-97ba-06552e051236"/>
          <p:cNvPicPr>
            <a:picLocks noChangeAspect="1"/>
          </p:cNvPicPr>
          <p:nvPr>
            <p:custDataLst>
              <p:tags r:id="rId20"/>
            </p:custDataLst>
          </p:nvPr>
        </p:nvPicPr>
        <p:blipFill>
          <a:blip r:embed="rId21"/>
          <a:srcRect l="22338" t="20652" b="543"/>
          <a:stretch>
            <a:fillRect/>
          </a:stretch>
        </p:blipFill>
        <p:spPr>
          <a:xfrm>
            <a:off x="812165" y="1361440"/>
            <a:ext cx="3454400" cy="2336800"/>
          </a:xfrm>
          <a:custGeom>
            <a:av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133600 h 2336800"/>
              <a:gd name="connisteX5" fmla="*/ 3251200 w 3454400"/>
              <a:gd name="connsiteY5" fmla="*/ 2336800 h 2336800"/>
              <a:gd name="connisteX6" fmla="*/ 203200 w 3454400"/>
              <a:gd name="connsiteY6" fmla="*/ 2336800 h 2336800"/>
              <a:gd name="connisteX7" fmla="*/ 0 w 3454400"/>
              <a:gd name="connsiteY7" fmla="*/ 2133600 h 2336800"/>
              <a:gd name="connisteX8" fmla="*/ 0 w 3454400"/>
              <a:gd name="connsiteY8" fmla="*/ 203200 h 2336800"/>
            </a:avLst>
            <a:gdLst>
              <a:gd name="connisteX0-1" fmla="*/ 0 w 3454400"/>
              <a:gd name="connsiteY0-2" fmla="*/ 203200 h 2336800"/>
              <a:gd name="connisteX1-3" fmla="*/ 203200 w 3454400"/>
              <a:gd name="connsiteY1-4" fmla="*/ 0 h 2336800"/>
              <a:gd name="connisteX2-5" fmla="*/ 3251200 w 3454400"/>
              <a:gd name="connsiteY2-6" fmla="*/ 0 h 2336800"/>
              <a:gd name="connisteX3-7" fmla="*/ 3454400 w 3454400"/>
              <a:gd name="connsiteY3-8" fmla="*/ 203200 h 2336800"/>
              <a:gd name="connisteX4-9" fmla="*/ 3454400 w 3454400"/>
              <a:gd name="connsiteY4-10" fmla="*/ 2133600 h 2336800"/>
              <a:gd name="connisteX5-11" fmla="*/ 3251200 w 3454400"/>
              <a:gd name="connsiteY5-12" fmla="*/ 2336800 h 2336800"/>
              <a:gd name="connisteX6-13" fmla="*/ 203200 w 3454400"/>
              <a:gd name="connsiteY6-14" fmla="*/ 2336800 h 2336800"/>
              <a:gd name="connisteX7-15" fmla="*/ 0 w 3454400"/>
              <a:gd name="connsiteY7-16" fmla="*/ 2133600 h 2336800"/>
              <a:gd name="connisteX8-17" fmla="*/ 0 w 3454400"/>
              <a:gd name="connsiteY8-1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3454400" h="2336800">
                <a:moveTo>
                  <a:pt x="0" y="203200"/>
                </a:moveTo>
                <a:cubicBezTo>
                  <a:pt x="0" y="90976"/>
                  <a:pt x="90976" y="0"/>
                  <a:pt x="203200" y="0"/>
                </a:cubicBezTo>
                <a:lnTo>
                  <a:pt x="3251200" y="0"/>
                </a:lnTo>
                <a:cubicBezTo>
                  <a:pt x="3363424" y="0"/>
                  <a:pt x="3454400" y="90976"/>
                  <a:pt x="3454400" y="203200"/>
                </a:cubicBezTo>
                <a:lnTo>
                  <a:pt x="3454400" y="2133600"/>
                </a:lnTo>
                <a:cubicBezTo>
                  <a:pt x="3454400" y="2245824"/>
                  <a:pt x="3363424" y="2336800"/>
                  <a:pt x="3251200" y="2336800"/>
                </a:cubicBezTo>
                <a:lnTo>
                  <a:pt x="203200" y="2336800"/>
                </a:lnTo>
                <a:cubicBezTo>
                  <a:pt x="90976" y="2336800"/>
                  <a:pt x="0" y="2245824"/>
                  <a:pt x="0" y="2133600"/>
                </a:cubicBezTo>
                <a:lnTo>
                  <a:pt x="0" y="203200"/>
                </a:lnTo>
                <a:close/>
              </a:path>
              <a:path w="3454400" h="2336800">
                <a:moveTo>
                  <a:pt x="0" y="203200"/>
                </a:moveTo>
                <a:cubicBezTo>
                  <a:pt x="0" y="90976"/>
                  <a:pt x="90976" y="0"/>
                  <a:pt x="203200" y="0"/>
                </a:cubicBezTo>
                <a:lnTo>
                  <a:pt x="3251200" y="0"/>
                </a:lnTo>
                <a:cubicBezTo>
                  <a:pt x="3363424" y="0"/>
                  <a:pt x="3454400" y="90976"/>
                  <a:pt x="3454400" y="203200"/>
                </a:cubicBezTo>
                <a:lnTo>
                  <a:pt x="3454400" y="2133600"/>
                </a:lnTo>
                <a:cubicBezTo>
                  <a:pt x="3454400" y="2245824"/>
                  <a:pt x="3363424" y="2336800"/>
                  <a:pt x="3251200" y="2336800"/>
                </a:cubicBezTo>
                <a:lnTo>
                  <a:pt x="203200" y="2336800"/>
                </a:lnTo>
                <a:cubicBezTo>
                  <a:pt x="90976" y="2336800"/>
                  <a:pt x="0" y="2245824"/>
                  <a:pt x="0" y="2133600"/>
                </a:cubicBezTo>
                <a:lnTo>
                  <a:pt x="0" y="203200"/>
                </a:lnTo>
                <a:close/>
              </a:path>
            </a:pathLst>
          </a:custGeom>
          <a:solidFill>
            <a:srgbClr val="DDDDDD"/>
          </a:solidFill>
          <a:ln>
            <a:noFill/>
          </a:ln>
          <a:effectLst/>
        </p:spPr>
      </p:pic>
      <p:pic>
        <p:nvPicPr>
          <p:cNvPr id="24" name="内容占位符 23" descr="27cb01ed-8d1c-11f0-97ba-06552e051236"/>
          <p:cNvPicPr>
            <a:picLocks noChangeAspect="1"/>
          </p:cNvPicPr>
          <p:nvPr>
            <p:custDataLst>
              <p:tags r:id="rId22"/>
            </p:custDataLst>
          </p:nvPr>
        </p:nvPicPr>
        <p:blipFill>
          <a:blip r:embed="rId23"/>
          <a:srcRect l="9243" t="21739" r="10261" b="20109"/>
          <a:stretch>
            <a:fillRect/>
          </a:stretch>
        </p:blipFill>
        <p:spPr>
          <a:xfrm>
            <a:off x="8128000" y="1251585"/>
            <a:ext cx="3454400" cy="2336800"/>
          </a:xfrm>
          <a:custGeom>
            <a:avLst>
              <a:gd name="connisteX0" fmla="*/ 0 w 3454400"/>
              <a:gd name="connsiteY0" fmla="*/ 203200 h 2336800"/>
              <a:gd name="connisteX1" fmla="*/ 203200 w 3454400"/>
              <a:gd name="connsiteY1" fmla="*/ 0 h 2336800"/>
              <a:gd name="connisteX2" fmla="*/ 3251200 w 3454400"/>
              <a:gd name="connsiteY2" fmla="*/ 0 h 2336800"/>
              <a:gd name="connisteX3" fmla="*/ 3454400 w 3454400"/>
              <a:gd name="connsiteY3" fmla="*/ 203200 h 2336800"/>
              <a:gd name="connisteX4" fmla="*/ 3454400 w 3454400"/>
              <a:gd name="connsiteY4" fmla="*/ 2133600 h 2336800"/>
              <a:gd name="connisteX5" fmla="*/ 3251200 w 3454400"/>
              <a:gd name="connsiteY5" fmla="*/ 2336800 h 2336800"/>
              <a:gd name="connisteX6" fmla="*/ 203200 w 3454400"/>
              <a:gd name="connsiteY6" fmla="*/ 2336800 h 2336800"/>
              <a:gd name="connisteX7" fmla="*/ 0 w 3454400"/>
              <a:gd name="connsiteY7" fmla="*/ 2133600 h 2336800"/>
              <a:gd name="connisteX8" fmla="*/ 0 w 3454400"/>
              <a:gd name="connsiteY8" fmla="*/ 203200 h 2336800"/>
            </a:avLst>
            <a:gdLst>
              <a:gd name="connisteX0-1" fmla="*/ 0 w 3454400"/>
              <a:gd name="connsiteY0-2" fmla="*/ 203200 h 2336800"/>
              <a:gd name="connisteX1-3" fmla="*/ 203200 w 3454400"/>
              <a:gd name="connsiteY1-4" fmla="*/ 0 h 2336800"/>
              <a:gd name="connisteX2-5" fmla="*/ 3251200 w 3454400"/>
              <a:gd name="connsiteY2-6" fmla="*/ 0 h 2336800"/>
              <a:gd name="connisteX3-7" fmla="*/ 3454400 w 3454400"/>
              <a:gd name="connsiteY3-8" fmla="*/ 203200 h 2336800"/>
              <a:gd name="connisteX4-9" fmla="*/ 3454400 w 3454400"/>
              <a:gd name="connsiteY4-10" fmla="*/ 2133600 h 2336800"/>
              <a:gd name="connisteX5-11" fmla="*/ 3251200 w 3454400"/>
              <a:gd name="connsiteY5-12" fmla="*/ 2336800 h 2336800"/>
              <a:gd name="connisteX6-13" fmla="*/ 203200 w 3454400"/>
              <a:gd name="connsiteY6-14" fmla="*/ 2336800 h 2336800"/>
              <a:gd name="connisteX7-15" fmla="*/ 0 w 3454400"/>
              <a:gd name="connsiteY7-16" fmla="*/ 2133600 h 2336800"/>
              <a:gd name="connisteX8-17" fmla="*/ 0 w 3454400"/>
              <a:gd name="connsiteY8-18" fmla="*/ 203200 h 2336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3454400" h="2336800">
                <a:moveTo>
                  <a:pt x="0" y="203200"/>
                </a:moveTo>
                <a:cubicBezTo>
                  <a:pt x="0" y="90976"/>
                  <a:pt x="90976" y="0"/>
                  <a:pt x="203200" y="0"/>
                </a:cubicBezTo>
                <a:lnTo>
                  <a:pt x="3251200" y="0"/>
                </a:lnTo>
                <a:cubicBezTo>
                  <a:pt x="3363424" y="0"/>
                  <a:pt x="3454400" y="90976"/>
                  <a:pt x="3454400" y="203200"/>
                </a:cubicBezTo>
                <a:lnTo>
                  <a:pt x="3454400" y="2133600"/>
                </a:lnTo>
                <a:cubicBezTo>
                  <a:pt x="3454400" y="2245824"/>
                  <a:pt x="3363424" y="2336800"/>
                  <a:pt x="3251200" y="2336800"/>
                </a:cubicBezTo>
                <a:lnTo>
                  <a:pt x="203200" y="2336800"/>
                </a:lnTo>
                <a:cubicBezTo>
                  <a:pt x="90976" y="2336800"/>
                  <a:pt x="0" y="2245824"/>
                  <a:pt x="0" y="2133600"/>
                </a:cubicBezTo>
                <a:lnTo>
                  <a:pt x="0" y="203200"/>
                </a:lnTo>
                <a:close/>
              </a:path>
              <a:path w="3454400" h="2336800">
                <a:moveTo>
                  <a:pt x="0" y="203200"/>
                </a:moveTo>
                <a:cubicBezTo>
                  <a:pt x="0" y="90976"/>
                  <a:pt x="90976" y="0"/>
                  <a:pt x="203200" y="0"/>
                </a:cubicBezTo>
                <a:lnTo>
                  <a:pt x="3251200" y="0"/>
                </a:lnTo>
                <a:cubicBezTo>
                  <a:pt x="3363424" y="0"/>
                  <a:pt x="3454400" y="90976"/>
                  <a:pt x="3454400" y="203200"/>
                </a:cubicBezTo>
                <a:lnTo>
                  <a:pt x="3454400" y="2133600"/>
                </a:lnTo>
                <a:cubicBezTo>
                  <a:pt x="3454400" y="2245824"/>
                  <a:pt x="3363424" y="2336800"/>
                  <a:pt x="3251200" y="2336800"/>
                </a:cubicBezTo>
                <a:lnTo>
                  <a:pt x="203200" y="2336800"/>
                </a:lnTo>
                <a:cubicBezTo>
                  <a:pt x="90976" y="2336800"/>
                  <a:pt x="0" y="2245824"/>
                  <a:pt x="0" y="2133600"/>
                </a:cubicBezTo>
                <a:lnTo>
                  <a:pt x="0" y="203200"/>
                </a:lnTo>
                <a:close/>
              </a:path>
            </a:pathLst>
          </a:custGeom>
          <a:solidFill>
            <a:srgbClr val="DDDDDD"/>
          </a:solidFill>
          <a:ln>
            <a:noFill/>
          </a:ln>
          <a:effectLst/>
        </p:spPr>
      </p:pic>
    </p:spTree>
    <p:custDataLst>
      <p:tags r:id="rId24"/>
    </p:custData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303799"/>
            <a:ext cx="10972800" cy="609600"/>
          </a:xfrm>
        </p:spPr>
        <p:txBody>
          <a:bodyPr>
            <a:normAutofit/>
          </a:bodyPr>
          <a:p>
            <a:r>
              <a:rPr lang="zh-CN" altLang="en-US" sz="2800" b="1">
                <a:solidFill>
                  <a:schemeClr val="tx1"/>
                </a:solidFill>
              </a:rPr>
              <a:t>人工智能在日常生活中的身影：</a:t>
            </a:r>
            <a:r>
              <a:rPr lang="en-US" altLang="zh-CN" sz="2800" b="1">
                <a:solidFill>
                  <a:schemeClr val="tx1"/>
                </a:solidFill>
              </a:rPr>
              <a:t>3.</a:t>
            </a:r>
            <a:r>
              <a:rPr lang="zh-CN" altLang="en-US" sz="2800" b="1">
                <a:solidFill>
                  <a:schemeClr val="tx1"/>
                </a:solidFill>
              </a:rPr>
              <a:t>智能推荐系统</a:t>
            </a:r>
            <a:endParaRPr lang="zh-CN" altLang="en-US" sz="2800" b="1">
              <a:solidFill>
                <a:schemeClr val="tx1"/>
              </a:solidFill>
            </a:endParaRPr>
          </a:p>
        </p:txBody>
      </p:sp>
      <p:sp>
        <p:nvSpPr>
          <p:cNvPr id="3" name="装饰  7"/>
          <p:cNvSpPr>
            <a:spLocks noGrp="1"/>
          </p:cNvSpPr>
          <p:nvPr>
            <p:ph type="body" idx="16389"/>
            <p:custDataLst>
              <p:tags r:id="rId2"/>
            </p:custDataLst>
          </p:nvPr>
        </p:nvSpPr>
        <p:spPr/>
        <p:txBody>
          <a:bodyPr/>
          <a:p>
            <a:r>
              <a:rPr lang="zh-CN" altLang="en-US" sz="4000"/>
              <a:t> </a:t>
            </a:r>
            <a:endParaRPr lang="zh-CN" altLang="en-US" sz="4000"/>
          </a:p>
        </p:txBody>
      </p:sp>
      <p:pic>
        <p:nvPicPr>
          <p:cNvPr id="22" name="图片占位符 21" descr="d8eed21f-8c9b-11f0-aa7f-0697aff3c820"/>
          <p:cNvPicPr>
            <a:picLocks noChangeAspect="1"/>
          </p:cNvPicPr>
          <p:nvPr>
            <p:ph type="pic" idx="16390"/>
            <p:custDataLst>
              <p:tags r:id="rId3"/>
            </p:custDataLst>
          </p:nvPr>
        </p:nvPicPr>
        <p:blipFill>
          <a:blip r:embed="rId4"/>
          <a:srcRect/>
          <a:stretch>
            <a:fillRect/>
          </a:stretch>
        </p:blipFill>
        <p:spPr>
          <a:xfrm>
            <a:off x="914400" y="18034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5" name="文本占位符 4"/>
          <p:cNvSpPr>
            <a:spLocks noGrp="1"/>
          </p:cNvSpPr>
          <p:nvPr>
            <p:ph type="body" idx="16386"/>
            <p:custDataLst>
              <p:tags r:id="rId5"/>
            </p:custDataLst>
          </p:nvPr>
        </p:nvSpPr>
        <p:spPr>
          <a:xfrm>
            <a:off x="2082800" y="1803400"/>
            <a:ext cx="9194800" cy="304800"/>
          </a:xfrm>
        </p:spPr>
        <p:txBody>
          <a:bodyPr>
            <a:noAutofit/>
          </a:bodyPr>
          <a:p>
            <a:r>
              <a:rPr lang="zh-CN" altLang="en-US" sz="2000">
                <a:solidFill>
                  <a:schemeClr val="tx1"/>
                </a:solidFill>
              </a:rPr>
              <a:t>应用场景：电商商品推荐、视频平台内容推送（配淘宝推荐页、抖音推荐页</a:t>
            </a:r>
            <a:endParaRPr lang="zh-CN" altLang="en-US" sz="2000">
              <a:solidFill>
                <a:schemeClr val="tx1"/>
              </a:solidFill>
            </a:endParaRPr>
          </a:p>
          <a:p>
            <a:r>
              <a:rPr lang="zh-CN" altLang="en-US" sz="2000">
                <a:solidFill>
                  <a:schemeClr val="tx1"/>
                </a:solidFill>
              </a:rPr>
              <a:t>截图）</a:t>
            </a:r>
            <a:endParaRPr lang="zh-CN" altLang="en-US" sz="2000">
              <a:solidFill>
                <a:schemeClr val="tx1"/>
              </a:solidFill>
            </a:endParaRPr>
          </a:p>
        </p:txBody>
      </p:sp>
      <p:sp>
        <p:nvSpPr>
          <p:cNvPr id="6" name="装饰  0"/>
          <p:cNvSpPr>
            <a:spLocks noGrp="1"/>
          </p:cNvSpPr>
          <p:nvPr>
            <p:ph type="body" idx="16391"/>
            <p:custDataLst>
              <p:tags r:id="rId6"/>
            </p:custDataLst>
          </p:nvPr>
        </p:nvSpPr>
        <p:spPr/>
        <p:txBody>
          <a:bodyPr/>
          <a:p>
            <a:r>
              <a:rPr lang="zh-CN" altLang="en-US" sz="4000"/>
              <a:t> </a:t>
            </a:r>
            <a:endParaRPr lang="zh-CN" altLang="en-US" sz="4000"/>
          </a:p>
        </p:txBody>
      </p:sp>
      <p:pic>
        <p:nvPicPr>
          <p:cNvPr id="23" name="图片占位符 22" descr="d8eed16b-8c9b-11f0-aa7f-0697aff3c820"/>
          <p:cNvPicPr>
            <a:picLocks noChangeAspect="1"/>
          </p:cNvPicPr>
          <p:nvPr>
            <p:ph type="pic" idx="16392"/>
            <p:custDataLst>
              <p:tags r:id="rId7"/>
            </p:custDataLst>
          </p:nvPr>
        </p:nvPicPr>
        <p:blipFill>
          <a:blip r:embed="rId8"/>
          <a:srcRect/>
          <a:stretch>
            <a:fillRect/>
          </a:stretch>
        </p:blipFill>
        <p:spPr>
          <a:xfrm>
            <a:off x="914400" y="34290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8" name="文本占位符 7"/>
          <p:cNvSpPr>
            <a:spLocks noGrp="1"/>
          </p:cNvSpPr>
          <p:nvPr>
            <p:ph type="body" idx="16387"/>
            <p:custDataLst>
              <p:tags r:id="rId9"/>
            </p:custDataLst>
          </p:nvPr>
        </p:nvSpPr>
        <p:spPr>
          <a:xfrm>
            <a:off x="2022475" y="3494405"/>
            <a:ext cx="9194800" cy="304800"/>
          </a:xfrm>
        </p:spPr>
        <p:txBody>
          <a:bodyPr>
            <a:noAutofit/>
          </a:bodyPr>
          <a:p>
            <a:r>
              <a:rPr lang="zh-CN" altLang="en-US" sz="2000">
                <a:solidFill>
                  <a:schemeClr val="tx1"/>
                </a:solidFill>
              </a:rPr>
              <a:t>技术原理：分析用户浏览、购买、点赞数据，构建用户画像，通过协同过滤推</a:t>
            </a:r>
            <a:endParaRPr lang="zh-CN" altLang="en-US" sz="2000">
              <a:solidFill>
                <a:schemeClr val="tx1"/>
              </a:solidFill>
            </a:endParaRPr>
          </a:p>
          <a:p>
            <a:r>
              <a:rPr lang="zh-CN" altLang="en-US" sz="2000">
                <a:solidFill>
                  <a:schemeClr val="tx1"/>
                </a:solidFill>
              </a:rPr>
              <a:t>荐内容</a:t>
            </a:r>
            <a:endParaRPr lang="zh-CN" altLang="en-US" sz="2000">
              <a:solidFill>
                <a:schemeClr val="tx1"/>
              </a:solidFill>
            </a:endParaRPr>
          </a:p>
        </p:txBody>
      </p:sp>
      <p:sp>
        <p:nvSpPr>
          <p:cNvPr id="9" name="装饰  3"/>
          <p:cNvSpPr>
            <a:spLocks noGrp="1"/>
          </p:cNvSpPr>
          <p:nvPr>
            <p:ph type="body" idx="16393"/>
            <p:custDataLst>
              <p:tags r:id="rId10"/>
            </p:custDataLst>
          </p:nvPr>
        </p:nvSpPr>
        <p:spPr>
          <a:xfrm>
            <a:off x="549275" y="4775200"/>
            <a:ext cx="10972800" cy="1473200"/>
          </a:xfrm>
        </p:spPr>
        <p:txBody>
          <a:bodyPr/>
          <a:p>
            <a:r>
              <a:rPr lang="zh-CN" altLang="en-US" sz="4000"/>
              <a:t> </a:t>
            </a:r>
            <a:endParaRPr lang="zh-CN" altLang="en-US" sz="4000"/>
          </a:p>
        </p:txBody>
      </p:sp>
      <p:pic>
        <p:nvPicPr>
          <p:cNvPr id="24" name="图片占位符 23" descr="d8eed10e-8c9b-11f0-aa7f-0697aff3c820"/>
          <p:cNvPicPr>
            <a:picLocks noChangeAspect="1"/>
          </p:cNvPicPr>
          <p:nvPr>
            <p:ph type="pic" idx="16394"/>
            <p:custDataLst>
              <p:tags r:id="rId11"/>
            </p:custDataLst>
          </p:nvPr>
        </p:nvPicPr>
        <p:blipFill>
          <a:blip r:embed="rId12"/>
          <a:srcRect/>
          <a:stretch>
            <a:fillRect/>
          </a:stretch>
        </p:blipFill>
        <p:spPr>
          <a:xfrm>
            <a:off x="914400" y="5054600"/>
            <a:ext cx="914400" cy="914400"/>
          </a:xfrm>
          <a:custGeom>
            <a:avLst/>
            <a:gdLst>
              <a:gd name="connisteX0" fmla="*/ 0 w 914400"/>
              <a:gd name="connsiteY0" fmla="*/ 457200 h 914400"/>
              <a:gd name="connisteX1" fmla="*/ 457200 w 914400"/>
              <a:gd name="connsiteY1" fmla="*/ 0 h 914400"/>
              <a:gd name="connisteX2" fmla="*/ 457200 w 914400"/>
              <a:gd name="connsiteY2" fmla="*/ 0 h 914400"/>
              <a:gd name="connisteX3" fmla="*/ 914400 w 914400"/>
              <a:gd name="connsiteY3" fmla="*/ 457200 h 914400"/>
              <a:gd name="connisteX4" fmla="*/ 914400 w 914400"/>
              <a:gd name="connsiteY4" fmla="*/ 457200 h 914400"/>
              <a:gd name="connisteX5" fmla="*/ 457200 w 914400"/>
              <a:gd name="connsiteY5" fmla="*/ 914400 h 914400"/>
              <a:gd name="connisteX6" fmla="*/ 457200 w 914400"/>
              <a:gd name="connsiteY6" fmla="*/ 914400 h 914400"/>
              <a:gd name="connisteX7" fmla="*/ 0 w 914400"/>
              <a:gd name="connsiteY7" fmla="*/ 457200 h 914400"/>
              <a:gd name="connisteX8" fmla="*/ 0 w 914400"/>
              <a:gd name="connsiteY8" fmla="*/ 457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457200"/>
                </a:moveTo>
                <a:cubicBezTo>
                  <a:pt x="0" y="204695"/>
                  <a:pt x="204695" y="0"/>
                  <a:pt x="457200" y="0"/>
                </a:cubicBezTo>
                <a:lnTo>
                  <a:pt x="457200" y="0"/>
                </a:lnTo>
                <a:cubicBezTo>
                  <a:pt x="709705" y="0"/>
                  <a:pt x="914400" y="204695"/>
                  <a:pt x="914400" y="457200"/>
                </a:cubicBezTo>
                <a:lnTo>
                  <a:pt x="914400" y="457200"/>
                </a:lnTo>
                <a:cubicBezTo>
                  <a:pt x="914400" y="709705"/>
                  <a:pt x="709705" y="914400"/>
                  <a:pt x="457200" y="914400"/>
                </a:cubicBezTo>
                <a:lnTo>
                  <a:pt x="457200" y="914400"/>
                </a:lnTo>
                <a:cubicBezTo>
                  <a:pt x="204695" y="914400"/>
                  <a:pt x="0" y="709705"/>
                  <a:pt x="0" y="457200"/>
                </a:cubicBezTo>
                <a:lnTo>
                  <a:pt x="0" y="457200"/>
                </a:lnTo>
                <a:close/>
              </a:path>
            </a:pathLst>
          </a:custGeom>
        </p:spPr>
      </p:pic>
      <p:sp>
        <p:nvSpPr>
          <p:cNvPr id="11" name="文本占位符 10"/>
          <p:cNvSpPr>
            <a:spLocks noGrp="1"/>
          </p:cNvSpPr>
          <p:nvPr>
            <p:ph type="body" idx="16388"/>
            <p:custDataLst>
              <p:tags r:id="rId13"/>
            </p:custDataLst>
          </p:nvPr>
        </p:nvSpPr>
        <p:spPr>
          <a:xfrm>
            <a:off x="2082800" y="5185410"/>
            <a:ext cx="9194800" cy="304800"/>
          </a:xfrm>
        </p:spPr>
        <p:txBody>
          <a:bodyPr>
            <a:noAutofit/>
          </a:bodyPr>
          <a:p>
            <a:r>
              <a:rPr lang="zh-CN" altLang="en-US" sz="2000">
                <a:solidFill>
                  <a:schemeClr val="tx1"/>
                </a:solidFill>
              </a:rPr>
              <a:t>生活案例：“在电商平台搜过无人机后，首页全是相关的无人机配件”</a:t>
            </a:r>
            <a:endParaRPr lang="zh-CN" altLang="en-US" sz="2000">
              <a:solidFill>
                <a:schemeClr val="tx1"/>
              </a:solidFill>
            </a:endParaRPr>
          </a:p>
        </p:txBody>
      </p:sp>
      <p:sp>
        <p:nvSpPr>
          <p:cNvPr id="12"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14"/>
    </p:custData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224596"/>
            <a:ext cx="10972800" cy="609600"/>
          </a:xfrm>
        </p:spPr>
        <p:txBody>
          <a:bodyPr/>
          <a:p>
            <a:r>
              <a:rPr lang="zh-CN" altLang="en-US" sz="2800" b="1">
                <a:solidFill>
                  <a:schemeClr val="tx1"/>
                </a:solidFill>
              </a:rPr>
              <a:t>人工智能在日常生活中的身影</a:t>
            </a:r>
            <a:endParaRPr lang="zh-CN" altLang="en-US" sz="2800" b="1">
              <a:solidFill>
                <a:schemeClr val="tx1"/>
              </a:solidFill>
            </a:endParaRPr>
          </a:p>
        </p:txBody>
      </p:sp>
      <p:pic>
        <p:nvPicPr>
          <p:cNvPr id="22" name="图片占位符 21" descr="d66543ca-8c9b-11f0-9c19-c663912a6788"/>
          <p:cNvPicPr>
            <a:picLocks noChangeAspect="1"/>
          </p:cNvPicPr>
          <p:nvPr>
            <p:ph type="pic" idx="16392"/>
            <p:custDataLst>
              <p:tags r:id="rId2"/>
            </p:custDataLst>
          </p:nvPr>
        </p:nvPicPr>
        <p:blipFill>
          <a:blip r:embed="rId3"/>
          <a:srcRect l="10000" r="10000"/>
          <a:stretch>
            <a:fillRect/>
          </a:stretch>
        </p:blipFill>
        <p:spPr>
          <a:xfrm>
            <a:off x="1473200" y="111252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4" name="文本占位符 3"/>
          <p:cNvSpPr>
            <a:spLocks noGrp="1"/>
          </p:cNvSpPr>
          <p:nvPr>
            <p:ph type="body" idx="16386"/>
            <p:custDataLst>
              <p:tags r:id="rId4"/>
            </p:custDataLst>
          </p:nvPr>
        </p:nvSpPr>
        <p:spPr>
          <a:xfrm>
            <a:off x="608965" y="2789555"/>
            <a:ext cx="3251835" cy="594360"/>
          </a:xfrm>
        </p:spPr>
        <p:txBody>
          <a:bodyPr/>
          <a:p>
            <a:r>
              <a:rPr lang="en-US" altLang="zh-CN" b="1">
                <a:solidFill>
                  <a:schemeClr val="tx1"/>
                </a:solidFill>
              </a:rPr>
              <a:t>4. </a:t>
            </a:r>
            <a:r>
              <a:rPr lang="zh-CN" altLang="en-US" b="1">
                <a:solidFill>
                  <a:schemeClr val="tx1"/>
                </a:solidFill>
              </a:rPr>
              <a:t>智能客服</a:t>
            </a:r>
            <a:endParaRPr lang="zh-CN" altLang="en-US" b="1">
              <a:solidFill>
                <a:schemeClr val="tx1"/>
              </a:solidFill>
            </a:endParaRPr>
          </a:p>
        </p:txBody>
      </p:sp>
      <p:sp>
        <p:nvSpPr>
          <p:cNvPr id="5" name="文本占位符 4"/>
          <p:cNvSpPr>
            <a:spLocks noGrp="1"/>
          </p:cNvSpPr>
          <p:nvPr>
            <p:ph type="body" idx="16387"/>
            <p:custDataLst>
              <p:tags r:id="rId5"/>
            </p:custDataLst>
          </p:nvPr>
        </p:nvSpPr>
        <p:spPr>
          <a:xfrm>
            <a:off x="473710" y="3383915"/>
            <a:ext cx="3387090" cy="2635885"/>
          </a:xfrm>
        </p:spPr>
        <p:txBody>
          <a:bodyPr>
            <a:noAutofit/>
          </a:bodyPr>
          <a:p>
            <a:r>
              <a:rPr lang="zh-CN" altLang="en-US" sz="1700">
                <a:solidFill>
                  <a:schemeClr val="tx1"/>
                </a:solidFill>
              </a:rPr>
              <a:t>应用场景：电商咨询、APP 问题反馈（配淘宝智能客服聊天界面截图）
技术原理：自然语言处理理解用户问题，从知识库检索答案回复
生活案例：“问智能客服‘商品保修多久’，立刻得到详细的保修政策回复”</a:t>
            </a:r>
            <a:endParaRPr lang="zh-CN" altLang="en-US" sz="1700">
              <a:solidFill>
                <a:schemeClr val="tx1"/>
              </a:solidFill>
            </a:endParaRPr>
          </a:p>
        </p:txBody>
      </p:sp>
      <p:pic>
        <p:nvPicPr>
          <p:cNvPr id="23" name="图片占位符 22" descr="d66544d7-8c9b-11f0-9c19-c663912a6788"/>
          <p:cNvPicPr>
            <a:picLocks noChangeAspect="1"/>
          </p:cNvPicPr>
          <p:nvPr>
            <p:ph type="pic" idx="16393"/>
            <p:custDataLst>
              <p:tags r:id="rId6"/>
            </p:custDataLst>
          </p:nvPr>
        </p:nvPicPr>
        <p:blipFill>
          <a:blip r:embed="rId7"/>
          <a:srcRect r="33148"/>
          <a:stretch>
            <a:fillRect/>
          </a:stretch>
        </p:blipFill>
        <p:spPr>
          <a:xfrm>
            <a:off x="5334000" y="111252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7" name="文本占位符 6"/>
          <p:cNvSpPr>
            <a:spLocks noGrp="1"/>
          </p:cNvSpPr>
          <p:nvPr>
            <p:ph type="body" idx="16388"/>
            <p:custDataLst>
              <p:tags r:id="rId8"/>
            </p:custDataLst>
          </p:nvPr>
        </p:nvSpPr>
        <p:spPr>
          <a:xfrm>
            <a:off x="4411345" y="2788920"/>
            <a:ext cx="3310255" cy="474345"/>
          </a:xfrm>
        </p:spPr>
        <p:txBody>
          <a:bodyPr/>
          <a:p>
            <a:r>
              <a:rPr lang="en-US" altLang="zh-CN" b="1">
                <a:solidFill>
                  <a:schemeClr val="tx1"/>
                </a:solidFill>
              </a:rPr>
              <a:t>5. </a:t>
            </a:r>
            <a:r>
              <a:rPr lang="zh-CN" altLang="en-US" b="1">
                <a:solidFill>
                  <a:schemeClr val="tx1"/>
                </a:solidFill>
              </a:rPr>
              <a:t>智能扫地机器人</a:t>
            </a:r>
            <a:endParaRPr lang="zh-CN" altLang="en-US" b="1">
              <a:solidFill>
                <a:schemeClr val="tx1"/>
              </a:solidFill>
            </a:endParaRPr>
          </a:p>
        </p:txBody>
      </p:sp>
      <p:sp>
        <p:nvSpPr>
          <p:cNvPr id="8" name="文本占位符 7"/>
          <p:cNvSpPr>
            <a:spLocks noGrp="1"/>
          </p:cNvSpPr>
          <p:nvPr>
            <p:ph type="body" idx="16389"/>
            <p:custDataLst>
              <p:tags r:id="rId9"/>
            </p:custDataLst>
          </p:nvPr>
        </p:nvSpPr>
        <p:spPr>
          <a:xfrm>
            <a:off x="4295775" y="3263265"/>
            <a:ext cx="3308985" cy="2097405"/>
          </a:xfrm>
        </p:spPr>
        <p:txBody>
          <a:bodyPr>
            <a:noAutofit/>
          </a:bodyPr>
          <a:p>
            <a:r>
              <a:rPr lang="zh-CN" altLang="en-US" sz="1800">
                <a:solidFill>
                  <a:schemeClr val="tx1"/>
                </a:solidFill>
              </a:rPr>
              <a:t>应用场景：家庭地面清洁（配扫地机器人工作视频截图）
技术原理：激光雷达、红外传感器感知环境，路径规划算法规划清扫路线
生活案例：“扫地机器人遇到沙发腿会自动绕行，还能记住家里的布局”</a:t>
            </a:r>
            <a:endParaRPr lang="zh-CN" altLang="en-US" sz="1800">
              <a:solidFill>
                <a:schemeClr val="tx1"/>
              </a:solidFill>
            </a:endParaRPr>
          </a:p>
        </p:txBody>
      </p:sp>
      <p:pic>
        <p:nvPicPr>
          <p:cNvPr id="24" name="图片占位符 23" descr="d665446b-8c9b-11f0-9c19-c663912a6788"/>
          <p:cNvPicPr>
            <a:picLocks noChangeAspect="1"/>
          </p:cNvPicPr>
          <p:nvPr>
            <p:ph type="pic" idx="16394"/>
            <p:custDataLst>
              <p:tags r:id="rId10"/>
            </p:custDataLst>
          </p:nvPr>
        </p:nvPicPr>
        <p:blipFill>
          <a:blip r:embed="rId11"/>
          <a:srcRect t="14072" b="14072"/>
          <a:stretch>
            <a:fillRect/>
          </a:stretch>
        </p:blipFill>
        <p:spPr>
          <a:xfrm>
            <a:off x="9194800" y="1025525"/>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10" name="文本占位符 9"/>
          <p:cNvSpPr>
            <a:spLocks noGrp="1"/>
          </p:cNvSpPr>
          <p:nvPr>
            <p:ph type="body" idx="16390"/>
            <p:custDataLst>
              <p:tags r:id="rId12"/>
            </p:custDataLst>
          </p:nvPr>
        </p:nvSpPr>
        <p:spPr>
          <a:xfrm>
            <a:off x="8418195" y="2740660"/>
            <a:ext cx="3164205" cy="503555"/>
          </a:xfrm>
        </p:spPr>
        <p:txBody>
          <a:bodyPr/>
          <a:p>
            <a:r>
              <a:rPr lang="en-US" altLang="zh-CN" b="1">
                <a:solidFill>
                  <a:schemeClr val="tx1"/>
                </a:solidFill>
              </a:rPr>
              <a:t>6. </a:t>
            </a:r>
            <a:r>
              <a:rPr lang="zh-CN" altLang="en-US" b="1">
                <a:solidFill>
                  <a:schemeClr val="tx1"/>
                </a:solidFill>
              </a:rPr>
              <a:t>智能翻译</a:t>
            </a:r>
            <a:endParaRPr lang="zh-CN" altLang="en-US" b="1">
              <a:solidFill>
                <a:schemeClr val="tx1"/>
              </a:solidFill>
            </a:endParaRPr>
          </a:p>
        </p:txBody>
      </p:sp>
      <p:sp>
        <p:nvSpPr>
          <p:cNvPr id="11" name="文本占位符 10"/>
          <p:cNvSpPr>
            <a:spLocks noGrp="1"/>
          </p:cNvSpPr>
          <p:nvPr>
            <p:ph type="body" idx="16391"/>
            <p:custDataLst>
              <p:tags r:id="rId13"/>
            </p:custDataLst>
          </p:nvPr>
        </p:nvSpPr>
        <p:spPr>
          <a:xfrm>
            <a:off x="8312150" y="3263265"/>
            <a:ext cx="3270250" cy="2524760"/>
          </a:xfrm>
        </p:spPr>
        <p:txBody>
          <a:bodyPr>
            <a:noAutofit/>
          </a:bodyPr>
          <a:p>
            <a:r>
              <a:rPr lang="zh-CN" altLang="en-US" sz="1800">
                <a:solidFill>
                  <a:schemeClr val="tx1"/>
                </a:solidFill>
              </a:rPr>
              <a:t>应用场景：出国交流、阅读外文资料（配翻译软件实时翻译截图）
技术原理：神经网络机器翻译技术，学习海量语料实现准确翻译
生活案例：“和外国友人聊天，用翻译软件实时转换语言，沟通无障碍”</a:t>
            </a:r>
            <a:endParaRPr lang="zh-CN" altLang="en-US" sz="1800">
              <a:solidFill>
                <a:schemeClr val="tx1"/>
              </a:solidFill>
            </a:endParaRPr>
          </a:p>
        </p:txBody>
      </p:sp>
      <p:sp>
        <p:nvSpPr>
          <p:cNvPr id="12"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14"/>
    </p:custData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023235" y="1435735"/>
            <a:ext cx="562610" cy="577215"/>
          </a:xfrm>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a:xfrm>
            <a:off x="3908051" y="1343717"/>
            <a:ext cx="24996" cy="749867"/>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4255770" y="1410970"/>
            <a:ext cx="3192145" cy="852170"/>
          </a:xfrm>
        </p:spPr>
        <p:txBody>
          <a:bodyPr>
            <a:normAutofit/>
          </a:bodyPr>
          <a:p>
            <a:r>
              <a:rPr lang="en-US" altLang="zh-CN" sz="2000">
                <a:sym typeface="+mn-ea"/>
              </a:rPr>
              <a:t>1.1    </a:t>
            </a:r>
            <a:r>
              <a:rPr lang="zh-CN" altLang="en-US" sz="2000">
                <a:sym typeface="+mn-ea"/>
              </a:rPr>
              <a:t>人工智能在日常</a:t>
            </a:r>
            <a:endParaRPr lang="zh-CN" altLang="en-US" sz="2000">
              <a:sym typeface="+mn-ea"/>
            </a:endParaRPr>
          </a:p>
          <a:p>
            <a:r>
              <a:rPr lang="zh-CN" altLang="en-US" sz="2000">
                <a:sym typeface="+mn-ea"/>
              </a:rPr>
              <a:t>生活中的身影</a:t>
            </a:r>
            <a:endParaRPr lang="zh-CN" altLang="en-US" sz="2000">
              <a:solidFill>
                <a:schemeClr val="tx1"/>
              </a:solidFill>
            </a:endParaRPr>
          </a:p>
        </p:txBody>
      </p:sp>
      <p:sp>
        <p:nvSpPr>
          <p:cNvPr id="7" name="文本占位符 6"/>
          <p:cNvSpPr>
            <a:spLocks noGrp="1"/>
          </p:cNvSpPr>
          <p:nvPr>
            <p:ph type="body" idx="16390"/>
            <p:custDataLst>
              <p:tags r:id="rId6"/>
            </p:custDataLst>
          </p:nvPr>
        </p:nvSpPr>
        <p:spPr>
          <a:xfrm>
            <a:off x="7457440" y="1510665"/>
            <a:ext cx="694690" cy="502285"/>
          </a:xfrm>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a:xfrm>
            <a:off x="8312791" y="1435792"/>
            <a:ext cx="24996" cy="749867"/>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8676005" y="1421765"/>
            <a:ext cx="2633345" cy="841375"/>
          </a:xfrm>
        </p:spPr>
        <p:txBody>
          <a:bodyPr>
            <a:normAutofit/>
          </a:bodyPr>
          <a:p>
            <a:r>
              <a:rPr lang="en-US" altLang="zh-CN" sz="2000">
                <a:sym typeface="+mn-ea"/>
              </a:rPr>
              <a:t>1.2    </a:t>
            </a:r>
            <a:r>
              <a:rPr lang="zh-CN" altLang="en-US" sz="2000">
                <a:sym typeface="+mn-ea"/>
              </a:rPr>
              <a:t>对比传统生活</a:t>
            </a:r>
            <a:endParaRPr lang="zh-CN" altLang="en-US" sz="2000">
              <a:sym typeface="+mn-ea"/>
            </a:endParaRPr>
          </a:p>
          <a:p>
            <a:r>
              <a:rPr lang="zh-CN" altLang="en-US" sz="2000">
                <a:sym typeface="+mn-ea"/>
              </a:rPr>
              <a:t>方式与智能生活方式</a:t>
            </a:r>
            <a:endParaRPr lang="zh-CN" altLang="en-US" sz="2000">
              <a:solidFill>
                <a:schemeClr val="tx1"/>
              </a:solidFill>
            </a:endParaRPr>
          </a:p>
        </p:txBody>
      </p:sp>
      <p:sp>
        <p:nvSpPr>
          <p:cNvPr id="10" name="文本占位符 9"/>
          <p:cNvSpPr>
            <a:spLocks noGrp="1"/>
          </p:cNvSpPr>
          <p:nvPr>
            <p:ph type="body" idx="16392"/>
            <p:custDataLst>
              <p:tags r:id="rId9"/>
            </p:custDataLst>
          </p:nvPr>
        </p:nvSpPr>
        <p:spPr>
          <a:xfrm>
            <a:off x="2426335" y="3124200"/>
            <a:ext cx="1740535" cy="538480"/>
          </a:xfrm>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a:xfrm>
            <a:off x="3933451" y="3013109"/>
            <a:ext cx="24996" cy="749867"/>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4255770" y="2998470"/>
            <a:ext cx="3192145" cy="914400"/>
          </a:xfrm>
          <a:noFill/>
          <a:ln>
            <a:noFill/>
          </a:ln>
          <a:effectLst/>
        </p:spPr>
        <p:txBody>
          <a:bodyPr vert="horz" wrap="square" lIns="0" tIns="0" rIns="0" bIns="0" numCol="1" rtlCol="0" anchor="ctr" anchorCtr="0" compatLnSpc="1">
            <a:normAutofit/>
          </a:bodyPr>
          <a:p>
            <a:pPr lvl="0" algn="l"/>
            <a:r>
              <a:rPr lang="en-US" altLang="zh-CN" sz="2000">
                <a:sym typeface="+mn-ea"/>
              </a:rPr>
              <a:t>1.3    </a:t>
            </a:r>
            <a:r>
              <a:rPr lang="zh-CN" altLang="en-US" sz="2000">
                <a:sym typeface="+mn-ea"/>
              </a:rPr>
              <a:t>人工智能的概念</a:t>
            </a:r>
            <a:endParaRPr lang="zh-CN" altLang="en-US" sz="2000">
              <a:sym typeface="+mn-ea"/>
            </a:endParaRPr>
          </a:p>
        </p:txBody>
      </p:sp>
      <p:sp>
        <p:nvSpPr>
          <p:cNvPr id="13" name="文本占位符 12"/>
          <p:cNvSpPr>
            <a:spLocks noGrp="1"/>
          </p:cNvSpPr>
          <p:nvPr>
            <p:ph type="body" idx="16394"/>
            <p:custDataLst>
              <p:tags r:id="rId12"/>
            </p:custDataLst>
          </p:nvPr>
        </p:nvSpPr>
        <p:spPr>
          <a:xfrm>
            <a:off x="7283450" y="3267075"/>
            <a:ext cx="1051560" cy="395605"/>
          </a:xfrm>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a:xfrm flipH="1">
            <a:off x="8335010" y="3124200"/>
            <a:ext cx="76200" cy="713740"/>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8578850" y="3175000"/>
            <a:ext cx="2730500" cy="737870"/>
          </a:xfrm>
        </p:spPr>
        <p:txBody>
          <a:bodyPr>
            <a:normAutofit/>
          </a:bodyPr>
          <a:p>
            <a:r>
              <a:rPr lang="zh-CN" altLang="en-US" sz="2000">
                <a:sym typeface="+mn-ea"/>
              </a:rPr>
              <a:t>【趣味案例】智能扫</a:t>
            </a:r>
            <a:endParaRPr lang="zh-CN" altLang="en-US" sz="2000">
              <a:sym typeface="+mn-ea"/>
            </a:endParaRPr>
          </a:p>
          <a:p>
            <a:r>
              <a:rPr lang="zh-CN" altLang="en-US" sz="2000">
                <a:sym typeface="+mn-ea"/>
              </a:rPr>
              <a:t>地机器人</a:t>
            </a:r>
            <a:endParaRPr lang="zh-CN" altLang="en-US" sz="2000">
              <a:solidFill>
                <a:schemeClr val="tx1"/>
              </a:solidFill>
            </a:endParaRPr>
          </a:p>
        </p:txBody>
      </p:sp>
      <p:sp>
        <p:nvSpPr>
          <p:cNvPr id="16" name="文本占位符 15"/>
          <p:cNvSpPr>
            <a:spLocks noGrp="1"/>
          </p:cNvSpPr>
          <p:nvPr>
            <p:ph type="body" idx="16396"/>
            <p:custDataLst>
              <p:tags r:id="rId15"/>
            </p:custDataLst>
          </p:nvPr>
        </p:nvSpPr>
        <p:spPr>
          <a:xfrm>
            <a:off x="2878455" y="4804410"/>
            <a:ext cx="809625" cy="508000"/>
          </a:xfrm>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a:xfrm>
            <a:off x="3908051" y="4728221"/>
            <a:ext cx="24996" cy="749867"/>
          </a:xfrm>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a:xfrm>
            <a:off x="4274820" y="4527550"/>
            <a:ext cx="3173095" cy="1035050"/>
          </a:xfrm>
        </p:spPr>
        <p:txBody>
          <a:bodyPr/>
          <a:p>
            <a:r>
              <a:rPr lang="en-US" altLang="zh-CN" sz="2000">
                <a:sym typeface="+mn-ea"/>
              </a:rPr>
              <a:t>1.5    </a:t>
            </a:r>
            <a:r>
              <a:rPr lang="zh-CN" altLang="en-US" sz="2000">
                <a:sym typeface="+mn-ea"/>
              </a:rPr>
              <a:t>人工智能的分类</a:t>
            </a:r>
            <a:endParaRPr lang="zh-CN" altLang="en-US" sz="2000">
              <a:solidFill>
                <a:schemeClr val="tx1"/>
              </a:solidFill>
            </a:endParaRPr>
          </a:p>
        </p:txBody>
      </p:sp>
      <p:sp>
        <p:nvSpPr>
          <p:cNvPr id="19" name="文本占位符 18"/>
          <p:cNvSpPr>
            <a:spLocks noGrp="1"/>
          </p:cNvSpPr>
          <p:nvPr>
            <p:ph type="body" idx="16398"/>
            <p:custDataLst>
              <p:tags r:id="rId18"/>
            </p:custDataLst>
          </p:nvPr>
        </p:nvSpPr>
        <p:spPr>
          <a:xfrm>
            <a:off x="7457440" y="5004435"/>
            <a:ext cx="772160" cy="307975"/>
          </a:xfrm>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a:xfrm>
            <a:off x="8373751" y="4776481"/>
            <a:ext cx="24996" cy="749867"/>
          </a:xfrm>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a:xfrm>
            <a:off x="8542655" y="4730115"/>
            <a:ext cx="2632075" cy="832485"/>
          </a:xfrm>
        </p:spPr>
        <p:txBody>
          <a:bodyPr/>
          <a:p>
            <a:r>
              <a:rPr lang="en-US" altLang="zh-CN" sz="2000">
                <a:sym typeface="+mn-ea"/>
              </a:rPr>
              <a:t>1.6    </a:t>
            </a:r>
            <a:r>
              <a:rPr lang="zh-CN" altLang="en-US" sz="2000">
                <a:sym typeface="+mn-ea"/>
              </a:rPr>
              <a:t>人工智能的主要学派</a:t>
            </a:r>
            <a:endParaRPr lang="zh-CN" altLang="en-US" sz="2000">
              <a:solidFill>
                <a:schemeClr val="tx1"/>
              </a:solidFill>
            </a:endParaRPr>
          </a:p>
        </p:txBody>
      </p:sp>
      <p:sp>
        <p:nvSpPr>
          <p:cNvPr id="30" name="文本框 29"/>
          <p:cNvSpPr txBox="1"/>
          <p:nvPr>
            <p:custDataLst>
              <p:tags r:id="rId21"/>
            </p:custDataLst>
          </p:nvPr>
        </p:nvSpPr>
        <p:spPr>
          <a:xfrm>
            <a:off x="7012940" y="1609090"/>
            <a:ext cx="434340" cy="484505"/>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2"/>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84225" y="272415"/>
            <a:ext cx="7156450" cy="669925"/>
          </a:xfrm>
        </p:spPr>
        <p:txBody>
          <a:bodyPr>
            <a:normAutofit/>
          </a:bodyPr>
          <a:p>
            <a:r>
              <a:rPr lang="zh-CN" altLang="en-US" sz="2800" b="1">
                <a:solidFill>
                  <a:schemeClr val="tx1"/>
                </a:solidFill>
              </a:rPr>
              <a:t>对比传统生活方式与智能生活方式</a:t>
            </a:r>
            <a:endParaRPr lang="zh-CN" altLang="en-US" sz="2800" b="1">
              <a:solidFill>
                <a:schemeClr val="tx1"/>
              </a:solidFill>
            </a:endParaRPr>
          </a:p>
        </p:txBody>
      </p:sp>
      <p:sp>
        <p:nvSpPr>
          <p:cNvPr id="3" name="装饰  7"/>
          <p:cNvSpPr>
            <a:spLocks noGrp="1"/>
          </p:cNvSpPr>
          <p:nvPr>
            <p:ph type="body" idx="16387"/>
            <p:custDataLst>
              <p:tags r:id="rId2"/>
            </p:custDataLst>
          </p:nvPr>
        </p:nvSpPr>
        <p:spPr>
          <a:xfrm>
            <a:off x="4648200" y="1142954"/>
            <a:ext cx="6934200" cy="4784004"/>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4776470" y="1143000"/>
            <a:ext cx="7151370" cy="5287010"/>
          </a:xfrm>
        </p:spPr>
        <p:txBody>
          <a:bodyPr>
            <a:noAutofit/>
          </a:bodyPr>
          <a:p>
            <a:pPr marL="285750" indent="-285750">
              <a:spcBef>
                <a:spcPct val="42000"/>
              </a:spcBef>
              <a:spcAft>
                <a:spcPct val="42000"/>
              </a:spcAft>
              <a:buFont typeface="Arial" panose="020B0604020202020204" pitchFamily="34" charset="0"/>
              <a:buChar char="•"/>
            </a:pPr>
            <a:r>
              <a:rPr lang="zh-CN" altLang="en-US" sz="2000" b="1">
                <a:solidFill>
                  <a:schemeClr val="tx1"/>
                </a:solidFill>
              </a:rPr>
              <a:t>围绕</a:t>
            </a:r>
            <a:r>
              <a:rPr lang="en-US" altLang="zh-CN" sz="2000" b="1">
                <a:solidFill>
                  <a:schemeClr val="tx1"/>
                </a:solidFill>
              </a:rPr>
              <a:t> 8 </a:t>
            </a:r>
            <a:r>
              <a:rPr lang="zh-CN" altLang="en-US" sz="2000" b="1">
                <a:solidFill>
                  <a:schemeClr val="tx1"/>
                </a:solidFill>
              </a:rPr>
              <a:t>项人工智能应用，对比传统与智能生活方式的差异，凸显智能方式的优势，具体如下：</a:t>
            </a:r>
            <a:endParaRPr lang="zh-CN" altLang="en-US" sz="2000" b="1">
              <a:solidFill>
                <a:schemeClr val="tx1"/>
              </a:solidFill>
            </a:endParaRPr>
          </a:p>
          <a:p>
            <a:pPr marL="285750" indent="-285750">
              <a:lnSpc>
                <a:spcPct val="95000"/>
              </a:lnSpc>
              <a:spcBef>
                <a:spcPct val="42000"/>
              </a:spcBef>
              <a:spcAft>
                <a:spcPct val="42000"/>
              </a:spcAft>
              <a:buFont typeface="Arial" panose="020B0604020202020204" pitchFamily="34" charset="0"/>
              <a:buChar char="•"/>
            </a:pPr>
            <a:r>
              <a:rPr lang="zh-CN" altLang="en-US" sz="1800">
                <a:solidFill>
                  <a:schemeClr val="accent2"/>
                </a:solidFill>
              </a:rPr>
              <a:t>智能导航系统方面</a:t>
            </a:r>
            <a:r>
              <a:rPr lang="zh-CN" altLang="en-US" sz="1800">
                <a:solidFill>
                  <a:schemeClr val="tx1"/>
                </a:solidFill>
              </a:rPr>
              <a:t>，传统方式需提前查地图、问路，难获实时路况，易绕路；智能方式输入目的地即规划最优路线，实时提示路况与行驶指令，还能动态避堵，既省时间又降迷路风险。</a:t>
            </a:r>
            <a:endParaRPr lang="zh-CN" altLang="en-US" sz="1800">
              <a:solidFill>
                <a:schemeClr val="tx1"/>
              </a:solidFill>
            </a:endParaRPr>
          </a:p>
          <a:p>
            <a:pPr marL="285750" indent="-285750">
              <a:lnSpc>
                <a:spcPct val="95000"/>
              </a:lnSpc>
              <a:spcBef>
                <a:spcPct val="42000"/>
              </a:spcBef>
              <a:spcAft>
                <a:spcPct val="42000"/>
              </a:spcAft>
              <a:buFont typeface="Arial" panose="020B0604020202020204" pitchFamily="34" charset="0"/>
              <a:buChar char="•"/>
            </a:pPr>
            <a:r>
              <a:rPr lang="zh-CN" altLang="en-US" sz="1800">
                <a:solidFill>
                  <a:schemeClr val="accent2"/>
                </a:solidFill>
              </a:rPr>
              <a:t>智能客服领域</a:t>
            </a:r>
            <a:r>
              <a:rPr lang="zh-CN" altLang="en-US" sz="1800">
                <a:solidFill>
                  <a:schemeClr val="tx1"/>
                </a:solidFill>
              </a:rPr>
              <a:t>，传统方式靠电话、邮件联系人工客服，高峰期等待久；智能客服可随时响应，借自然语言处理快速答常见问题，复杂问题还能转人工，大幅提升服务效率。</a:t>
            </a:r>
            <a:endParaRPr lang="zh-CN" altLang="en-US" sz="1800">
              <a:solidFill>
                <a:schemeClr val="tx1"/>
              </a:solidFill>
            </a:endParaRPr>
          </a:p>
          <a:p>
            <a:pPr marL="285750" indent="-285750">
              <a:lnSpc>
                <a:spcPct val="95000"/>
              </a:lnSpc>
              <a:spcBef>
                <a:spcPct val="42000"/>
              </a:spcBef>
              <a:spcAft>
                <a:spcPct val="42000"/>
              </a:spcAft>
              <a:buFont typeface="Arial" panose="020B0604020202020204" pitchFamily="34" charset="0"/>
              <a:buChar char="•"/>
            </a:pPr>
            <a:r>
              <a:rPr lang="zh-CN" altLang="en-US" sz="1800">
                <a:solidFill>
                  <a:schemeClr val="accent2"/>
                </a:solidFill>
              </a:rPr>
              <a:t>智能摄像头使用上</a:t>
            </a:r>
            <a:r>
              <a:rPr lang="zh-CN" altLang="en-US" sz="1800">
                <a:solidFill>
                  <a:schemeClr val="tx1"/>
                </a:solidFill>
              </a:rPr>
              <a:t>，传统摄像头仅能录像，查看需手动操作设备；智能款有移动侦测、人脸识别功能，可远程查看画面、回放录像，异常时还能推送信息，安全性与便捷性更高。</a:t>
            </a:r>
            <a:endParaRPr lang="zh-CN" altLang="en-US" sz="1800">
              <a:solidFill>
                <a:schemeClr val="tx1"/>
              </a:solidFill>
            </a:endParaRPr>
          </a:p>
          <a:p>
            <a:pPr marL="285750" indent="-285750">
              <a:lnSpc>
                <a:spcPct val="95000"/>
              </a:lnSpc>
              <a:spcBef>
                <a:spcPct val="42000"/>
              </a:spcBef>
              <a:spcAft>
                <a:spcPct val="42000"/>
              </a:spcAft>
              <a:buFont typeface="Arial" panose="020B0604020202020204" pitchFamily="34" charset="0"/>
              <a:buChar char="•"/>
            </a:pPr>
            <a:r>
              <a:rPr lang="zh-CN" altLang="en-US" sz="1800">
                <a:solidFill>
                  <a:schemeClr val="accent2"/>
                </a:solidFill>
              </a:rPr>
              <a:t>智能冰箱应用中，</a:t>
            </a:r>
            <a:r>
              <a:rPr lang="zh-CN" altLang="en-US" sz="1800">
                <a:solidFill>
                  <a:schemeClr val="tx1"/>
                </a:solidFill>
              </a:rPr>
              <a:t>传统冰箱需手动记食材保质期，易浪费；智能冰箱能识别食材、记保质期并提醒，还可依库存荐食谱、提采购建议，助力合理利用食材。</a:t>
            </a:r>
            <a:endParaRPr lang="zh-CN" altLang="en-US" sz="1800">
              <a:solidFill>
                <a:schemeClr val="tx1"/>
              </a:solidFill>
            </a:endParaRPr>
          </a:p>
          <a:p>
            <a:pPr marL="285750" indent="-285750">
              <a:lnSpc>
                <a:spcPct val="95000"/>
              </a:lnSpc>
              <a:spcBef>
                <a:spcPct val="42000"/>
              </a:spcBef>
              <a:spcAft>
                <a:spcPct val="42000"/>
              </a:spcAft>
              <a:buFont typeface="Arial" panose="020B0604020202020204" pitchFamily="34" charset="0"/>
              <a:buChar char="•"/>
            </a:pPr>
            <a:endParaRPr lang="zh-CN" altLang="en-US" sz="1800">
              <a:solidFill>
                <a:schemeClr val="tx1"/>
              </a:solidFill>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238" name="picture 238"/>
          <p:cNvPicPr>
            <a:picLocks noChangeAspect="1"/>
          </p:cNvPicPr>
          <p:nvPr/>
        </p:nvPicPr>
        <p:blipFill>
          <a:blip r:embed="rId4"/>
          <a:stretch>
            <a:fillRect/>
          </a:stretch>
        </p:blipFill>
        <p:spPr>
          <a:xfrm rot="21600000">
            <a:off x="365125" y="1914525"/>
            <a:ext cx="4411345" cy="3029585"/>
          </a:xfrm>
          <a:prstGeom prst="rect">
            <a:avLst/>
          </a:prstGeom>
        </p:spPr>
      </p:pic>
    </p:spTree>
    <p:custDataLst>
      <p:tags r:id="rId5"/>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84225" y="272415"/>
            <a:ext cx="7156450" cy="669925"/>
          </a:xfrm>
        </p:spPr>
        <p:txBody>
          <a:bodyPr>
            <a:normAutofit/>
          </a:bodyPr>
          <a:p>
            <a:r>
              <a:rPr lang="zh-CN" altLang="en-US" sz="2800" b="1">
                <a:solidFill>
                  <a:schemeClr val="tx1"/>
                </a:solidFill>
              </a:rPr>
              <a:t>对比传统生活方式与智能生活方式</a:t>
            </a:r>
            <a:endParaRPr lang="zh-CN" altLang="en-US" sz="2800" b="1">
              <a:solidFill>
                <a:schemeClr val="tx1"/>
              </a:solidFill>
            </a:endParaRPr>
          </a:p>
        </p:txBody>
      </p:sp>
      <p:sp>
        <p:nvSpPr>
          <p:cNvPr id="3" name="装饰  7"/>
          <p:cNvSpPr>
            <a:spLocks noGrp="1"/>
          </p:cNvSpPr>
          <p:nvPr>
            <p:ph type="body" idx="16387"/>
            <p:custDataLst>
              <p:tags r:id="rId2"/>
            </p:custDataLst>
          </p:nvPr>
        </p:nvSpPr>
        <p:spPr>
          <a:xfrm>
            <a:off x="4648200" y="1142954"/>
            <a:ext cx="6934200" cy="4784004"/>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5216525" y="1143000"/>
            <a:ext cx="6711315" cy="5287010"/>
          </a:xfrm>
        </p:spPr>
        <p:txBody>
          <a:bodyPr>
            <a:noAutofit/>
          </a:bodyPr>
          <a:p>
            <a:pPr marL="285750" indent="-285750">
              <a:lnSpc>
                <a:spcPct val="95000"/>
              </a:lnSpc>
              <a:spcBef>
                <a:spcPct val="42000"/>
              </a:spcBef>
              <a:spcAft>
                <a:spcPct val="42000"/>
              </a:spcAft>
              <a:buFont typeface="Arial" panose="020B0604020202020204" pitchFamily="34" charset="0"/>
              <a:buChar char="•"/>
            </a:pPr>
            <a:r>
              <a:rPr lang="zh-CN" altLang="en-US" sz="2000">
                <a:solidFill>
                  <a:schemeClr val="accent2"/>
                </a:solidFill>
              </a:rPr>
              <a:t>智能健康手环方面</a:t>
            </a:r>
            <a:r>
              <a:rPr lang="zh-CN" altLang="en-US" sz="2000">
                <a:solidFill>
                  <a:schemeClr val="tx1"/>
                </a:solidFill>
              </a:rPr>
              <a:t>，传统健康监测需到专业机构，难持续跟踪；手环可实时监测心率、睡眠等数据，经手机</a:t>
            </a:r>
            <a:r>
              <a:rPr lang="en-US" altLang="zh-CN" sz="2000">
                <a:solidFill>
                  <a:schemeClr val="tx1"/>
                </a:solidFill>
              </a:rPr>
              <a:t> App </a:t>
            </a:r>
            <a:r>
              <a:rPr lang="zh-CN" altLang="en-US" sz="2000">
                <a:solidFill>
                  <a:schemeClr val="tx1"/>
                </a:solidFill>
              </a:rPr>
              <a:t>分析并给健康建议，方便用户掌握自身健康、调整生活方式。</a:t>
            </a:r>
            <a:endParaRPr lang="zh-CN" altLang="en-US" sz="2000">
              <a:solidFill>
                <a:schemeClr val="tx1"/>
              </a:solidFill>
            </a:endParaRPr>
          </a:p>
          <a:p>
            <a:pPr marL="285750" indent="-285750">
              <a:lnSpc>
                <a:spcPct val="95000"/>
              </a:lnSpc>
              <a:spcBef>
                <a:spcPct val="42000"/>
              </a:spcBef>
              <a:spcAft>
                <a:spcPct val="42000"/>
              </a:spcAft>
              <a:buFont typeface="Arial" panose="020B0604020202020204" pitchFamily="34" charset="0"/>
              <a:buChar char="•"/>
            </a:pPr>
            <a:r>
              <a:rPr lang="zh-CN" altLang="en-US" sz="2000">
                <a:solidFill>
                  <a:schemeClr val="accent2"/>
                </a:solidFill>
              </a:rPr>
              <a:t>智能门锁使用上，</a:t>
            </a:r>
            <a:r>
              <a:rPr lang="zh-CN" altLang="en-US" sz="2000">
                <a:solidFill>
                  <a:schemeClr val="tx1"/>
                </a:solidFill>
              </a:rPr>
              <a:t>传统门锁依赖钥匙，忘带易被锁门外；智能门锁支持指纹、密码等多种开锁方式，能记开锁记录、查门锁状态，还可远程发临时密码，安全又便利。</a:t>
            </a:r>
            <a:endParaRPr lang="zh-CN" altLang="en-US" sz="2000">
              <a:solidFill>
                <a:schemeClr val="tx1"/>
              </a:solidFill>
            </a:endParaRPr>
          </a:p>
          <a:p>
            <a:pPr marL="285750" indent="-285750">
              <a:lnSpc>
                <a:spcPct val="95000"/>
              </a:lnSpc>
              <a:spcBef>
                <a:spcPct val="42000"/>
              </a:spcBef>
              <a:spcAft>
                <a:spcPct val="42000"/>
              </a:spcAft>
              <a:buFont typeface="Arial" panose="020B0604020202020204" pitchFamily="34" charset="0"/>
              <a:buChar char="•"/>
            </a:pPr>
            <a:r>
              <a:rPr lang="zh-CN" altLang="en-US" sz="2000">
                <a:solidFill>
                  <a:schemeClr val="accent2"/>
                </a:solidFill>
              </a:rPr>
              <a:t>智能写作辅助工具领域，</a:t>
            </a:r>
            <a:r>
              <a:rPr lang="zh-CN" altLang="en-US" sz="2000">
                <a:solidFill>
                  <a:schemeClr val="tx1"/>
                </a:solidFill>
              </a:rPr>
              <a:t>传统写作需手动查资料、构思路，效率低；智能工具能按主题供资料、思路，自动生成部分内容，还可语法检查、润色，提升写作效率与质量。</a:t>
            </a:r>
            <a:endParaRPr lang="zh-CN" altLang="en-US" sz="2000">
              <a:solidFill>
                <a:schemeClr val="tx1"/>
              </a:solidFill>
            </a:endParaRPr>
          </a:p>
          <a:p>
            <a:pPr marL="285750" indent="-285750">
              <a:lnSpc>
                <a:spcPct val="95000"/>
              </a:lnSpc>
              <a:spcBef>
                <a:spcPct val="42000"/>
              </a:spcBef>
              <a:spcAft>
                <a:spcPct val="42000"/>
              </a:spcAft>
              <a:buFont typeface="Arial" panose="020B0604020202020204" pitchFamily="34" charset="0"/>
              <a:buChar char="•"/>
            </a:pPr>
            <a:r>
              <a:rPr lang="zh-CN" altLang="en-US" sz="2000">
                <a:solidFill>
                  <a:schemeClr val="accent2"/>
                </a:solidFill>
              </a:rPr>
              <a:t>智能泊车系统方面，</a:t>
            </a:r>
            <a:r>
              <a:rPr lang="zh-CN" altLang="en-US" sz="2000">
                <a:solidFill>
                  <a:schemeClr val="tx1"/>
                </a:solidFill>
              </a:rPr>
              <a:t>传统找车位靠观察，停车依赖个人技术，新手操作难；智能系统能自动找车位、引导停车，部分可自动泊车，省找位时间、降事故风险。</a:t>
            </a:r>
            <a:endParaRPr lang="zh-CN" altLang="en-US" sz="2000">
              <a:solidFill>
                <a:schemeClr val="tx1"/>
              </a:solidFill>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516" name="picture 516"/>
          <p:cNvPicPr>
            <a:picLocks noChangeAspect="1"/>
          </p:cNvPicPr>
          <p:nvPr/>
        </p:nvPicPr>
        <p:blipFill>
          <a:blip r:embed="rId4"/>
          <a:stretch>
            <a:fillRect/>
          </a:stretch>
        </p:blipFill>
        <p:spPr>
          <a:xfrm rot="21600000">
            <a:off x="477520" y="2030730"/>
            <a:ext cx="4625975" cy="2599055"/>
          </a:xfrm>
          <a:prstGeom prst="rect">
            <a:avLst/>
          </a:prstGeom>
        </p:spPr>
      </p:pic>
    </p:spTree>
    <p:custDataLst>
      <p:tags r:id="rId5"/>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073400" y="1467485"/>
            <a:ext cx="999490" cy="570865"/>
          </a:xfrm>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a:xfrm>
            <a:off x="4048272" y="1467020"/>
            <a:ext cx="24822" cy="744651"/>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4408805" y="1440815"/>
            <a:ext cx="3084830" cy="845185"/>
          </a:xfrm>
        </p:spPr>
        <p:txBody>
          <a:bodyPr>
            <a:normAutofit/>
          </a:bodyPr>
          <a:p>
            <a:r>
              <a:rPr lang="en-US" altLang="zh-CN" sz="2000">
                <a:sym typeface="+mn-ea"/>
              </a:rPr>
              <a:t>1.1    </a:t>
            </a:r>
            <a:r>
              <a:rPr lang="zh-CN" altLang="en-US" sz="2000">
                <a:sym typeface="+mn-ea"/>
              </a:rPr>
              <a:t>人工智能在日常生</a:t>
            </a:r>
            <a:endParaRPr lang="zh-CN" altLang="en-US" sz="2000">
              <a:sym typeface="+mn-ea"/>
            </a:endParaRPr>
          </a:p>
          <a:p>
            <a:r>
              <a:rPr lang="zh-CN" altLang="en-US" sz="2000">
                <a:sym typeface="+mn-ea"/>
              </a:rPr>
              <a:t>活中的身影</a:t>
            </a:r>
            <a:endParaRPr lang="zh-CN" altLang="en-US" sz="2000">
              <a:solidFill>
                <a:schemeClr val="tx1"/>
              </a:solidFill>
            </a:endParaRPr>
          </a:p>
        </p:txBody>
      </p:sp>
      <p:sp>
        <p:nvSpPr>
          <p:cNvPr id="7" name="文本占位符 6"/>
          <p:cNvSpPr>
            <a:spLocks noGrp="1"/>
          </p:cNvSpPr>
          <p:nvPr>
            <p:ph type="body" idx="16390"/>
            <p:custDataLst>
              <p:tags r:id="rId6"/>
            </p:custDataLst>
          </p:nvPr>
        </p:nvSpPr>
        <p:spPr>
          <a:xfrm>
            <a:off x="7451725" y="1549400"/>
            <a:ext cx="805815" cy="488950"/>
          </a:xfrm>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a:xfrm>
            <a:off x="8387415" y="1467020"/>
            <a:ext cx="24822" cy="744651"/>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8708390" y="1363980"/>
            <a:ext cx="2620010" cy="922020"/>
          </a:xfrm>
        </p:spPr>
        <p:txBody>
          <a:bodyPr>
            <a:noAutofit/>
          </a:bodyPr>
          <a:p>
            <a:r>
              <a:rPr lang="en-US" altLang="zh-CN" sz="2000">
                <a:sym typeface="+mn-ea"/>
              </a:rPr>
              <a:t>1.2    </a:t>
            </a:r>
            <a:r>
              <a:rPr lang="zh-CN" altLang="en-US" sz="2000">
                <a:sym typeface="+mn-ea"/>
              </a:rPr>
              <a:t>对比传统生活</a:t>
            </a:r>
            <a:endParaRPr lang="zh-CN" altLang="en-US" sz="2000">
              <a:sym typeface="+mn-ea"/>
            </a:endParaRPr>
          </a:p>
          <a:p>
            <a:r>
              <a:rPr lang="zh-CN" altLang="en-US" sz="2000">
                <a:sym typeface="+mn-ea"/>
              </a:rPr>
              <a:t>方式与智能生活方式</a:t>
            </a:r>
            <a:endParaRPr lang="zh-CN" altLang="en-US" sz="2000">
              <a:solidFill>
                <a:schemeClr val="tx1"/>
              </a:solidFill>
              <a:sym typeface="+mn-ea"/>
            </a:endParaRPr>
          </a:p>
        </p:txBody>
      </p:sp>
      <p:sp>
        <p:nvSpPr>
          <p:cNvPr id="10" name="文本占位符 9"/>
          <p:cNvSpPr>
            <a:spLocks noGrp="1"/>
          </p:cNvSpPr>
          <p:nvPr>
            <p:ph type="body" idx="16392"/>
            <p:custDataLst>
              <p:tags r:id="rId9"/>
            </p:custDataLst>
          </p:nvPr>
        </p:nvSpPr>
        <p:spPr>
          <a:xfrm>
            <a:off x="3232785" y="3030855"/>
            <a:ext cx="694690" cy="645160"/>
          </a:xfrm>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a:xfrm>
            <a:off x="4088277" y="3105252"/>
            <a:ext cx="24822" cy="744651"/>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4408805" y="3035935"/>
            <a:ext cx="3084830" cy="888365"/>
          </a:xfrm>
          <a:noFill/>
          <a:ln>
            <a:noFill/>
          </a:ln>
          <a:effectLst/>
        </p:spPr>
        <p:txBody>
          <a:bodyPr vert="horz" wrap="square" lIns="0" tIns="0" rIns="0" bIns="0" numCol="1" rtlCol="0" anchor="ctr" anchorCtr="0" compatLnSpc="1">
            <a:normAutofit/>
          </a:bodyPr>
          <a:p>
            <a:pPr lvl="0" algn="l"/>
            <a:r>
              <a:rPr lang="en-US" altLang="zh-CN" sz="2000">
                <a:sym typeface="+mn-ea"/>
              </a:rPr>
              <a:t>1.3    </a:t>
            </a:r>
            <a:r>
              <a:rPr lang="zh-CN" altLang="en-US" sz="2000">
                <a:sym typeface="+mn-ea"/>
              </a:rPr>
              <a:t>人工智能的概念</a:t>
            </a:r>
            <a:endParaRPr lang="zh-CN" altLang="en-US" sz="2000">
              <a:sym typeface="+mn-ea"/>
            </a:endParaRPr>
          </a:p>
        </p:txBody>
      </p:sp>
      <p:sp>
        <p:nvSpPr>
          <p:cNvPr id="13" name="文本占位符 12"/>
          <p:cNvSpPr>
            <a:spLocks noGrp="1"/>
          </p:cNvSpPr>
          <p:nvPr>
            <p:ph type="body" idx="16394"/>
            <p:custDataLst>
              <p:tags r:id="rId12"/>
            </p:custDataLst>
          </p:nvPr>
        </p:nvSpPr>
        <p:spPr>
          <a:xfrm>
            <a:off x="7461250" y="3200400"/>
            <a:ext cx="728980" cy="475615"/>
          </a:xfrm>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a:xfrm>
            <a:off x="8412180" y="3105252"/>
            <a:ext cx="24822" cy="744651"/>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8698865" y="3030855"/>
            <a:ext cx="2629535" cy="893445"/>
          </a:xfrm>
        </p:spPr>
        <p:txBody>
          <a:bodyPr>
            <a:normAutofit/>
          </a:bodyPr>
          <a:p>
            <a:r>
              <a:rPr lang="zh-CN" altLang="en-US" sz="2000">
                <a:sym typeface="+mn-ea"/>
              </a:rPr>
              <a:t>【趣味案例】智能扫</a:t>
            </a:r>
            <a:endParaRPr lang="zh-CN" altLang="en-US" sz="2000">
              <a:sym typeface="+mn-ea"/>
            </a:endParaRPr>
          </a:p>
          <a:p>
            <a:r>
              <a:rPr lang="zh-CN" altLang="en-US" sz="2000">
                <a:sym typeface="+mn-ea"/>
              </a:rPr>
              <a:t>地机器人</a:t>
            </a:r>
            <a:endParaRPr lang="zh-CN" altLang="en-US" sz="2000">
              <a:solidFill>
                <a:schemeClr val="tx1"/>
              </a:solidFill>
            </a:endParaRPr>
          </a:p>
        </p:txBody>
      </p:sp>
      <p:sp>
        <p:nvSpPr>
          <p:cNvPr id="16" name="文本占位符 15"/>
          <p:cNvSpPr>
            <a:spLocks noGrp="1"/>
          </p:cNvSpPr>
          <p:nvPr>
            <p:ph type="body" idx="16396"/>
            <p:custDataLst>
              <p:tags r:id="rId15"/>
            </p:custDataLst>
          </p:nvPr>
        </p:nvSpPr>
        <p:spPr>
          <a:xfrm>
            <a:off x="3345180" y="4817745"/>
            <a:ext cx="487045" cy="496570"/>
          </a:xfrm>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a:xfrm>
            <a:off x="4073037" y="4743484"/>
            <a:ext cx="24822" cy="744651"/>
          </a:xfrm>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a:xfrm>
            <a:off x="4338955" y="4485640"/>
            <a:ext cx="3154680" cy="1076960"/>
          </a:xfrm>
        </p:spPr>
        <p:txBody>
          <a:bodyPr/>
          <a:p>
            <a:r>
              <a:rPr lang="en-US" altLang="zh-CN" sz="2000">
                <a:sym typeface="+mn-ea"/>
              </a:rPr>
              <a:t>1.5    </a:t>
            </a:r>
            <a:r>
              <a:rPr lang="zh-CN" altLang="en-US" sz="2000">
                <a:sym typeface="+mn-ea"/>
              </a:rPr>
              <a:t>人工智能的分类</a:t>
            </a:r>
            <a:endParaRPr lang="zh-CN" altLang="en-US" sz="2000">
              <a:solidFill>
                <a:schemeClr val="tx1"/>
              </a:solidFill>
            </a:endParaRPr>
          </a:p>
        </p:txBody>
      </p:sp>
      <p:sp>
        <p:nvSpPr>
          <p:cNvPr id="19" name="文本占位符 18"/>
          <p:cNvSpPr>
            <a:spLocks noGrp="1"/>
          </p:cNvSpPr>
          <p:nvPr>
            <p:ph type="body" idx="16398"/>
            <p:custDataLst>
              <p:tags r:id="rId18"/>
            </p:custDataLst>
          </p:nvPr>
        </p:nvSpPr>
        <p:spPr>
          <a:xfrm>
            <a:off x="7373620" y="4838700"/>
            <a:ext cx="816610" cy="475615"/>
          </a:xfrm>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a:xfrm>
            <a:off x="8499175" y="4743484"/>
            <a:ext cx="24822" cy="744651"/>
          </a:xfrm>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a:xfrm>
            <a:off x="8698865" y="4668520"/>
            <a:ext cx="2629535" cy="894080"/>
          </a:xfrm>
        </p:spPr>
        <p:txBody>
          <a:bodyPr/>
          <a:p>
            <a:r>
              <a:rPr lang="en-US" altLang="zh-CN" sz="2000">
                <a:sym typeface="+mn-ea"/>
              </a:rPr>
              <a:t>1.6    </a:t>
            </a:r>
            <a:r>
              <a:rPr lang="zh-CN" altLang="en-US" sz="2000">
                <a:sym typeface="+mn-ea"/>
              </a:rPr>
              <a:t>人工智能的主</a:t>
            </a:r>
            <a:endParaRPr lang="zh-CN" altLang="en-US" sz="2000">
              <a:sym typeface="+mn-ea"/>
            </a:endParaRPr>
          </a:p>
          <a:p>
            <a:r>
              <a:rPr lang="zh-CN" altLang="en-US" sz="2000">
                <a:sym typeface="+mn-ea"/>
              </a:rPr>
              <a:t>要学派</a:t>
            </a:r>
            <a:endParaRPr lang="zh-CN" altLang="en-US" sz="2000">
              <a:solidFill>
                <a:schemeClr val="tx1"/>
              </a:solidFill>
            </a:endParaRPr>
          </a:p>
        </p:txBody>
      </p:sp>
      <p:sp>
        <p:nvSpPr>
          <p:cNvPr id="30" name="文本框 29"/>
          <p:cNvSpPr txBox="1"/>
          <p:nvPr>
            <p:custDataLst>
              <p:tags r:id="rId21"/>
            </p:custDataLst>
          </p:nvPr>
        </p:nvSpPr>
        <p:spPr>
          <a:xfrm>
            <a:off x="2800350" y="3105785"/>
            <a:ext cx="465455" cy="664210"/>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2"/>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normAutofit/>
          </a:bodyPr>
          <a:p>
            <a:r>
              <a:rPr lang="en-US" altLang="zh-CN" sz="2000"/>
              <a:t>       </a:t>
            </a:r>
            <a:endParaRPr lang="en-US" altLang="zh-CN" sz="2000"/>
          </a:p>
        </p:txBody>
      </p:sp>
      <p:sp>
        <p:nvSpPr>
          <p:cNvPr id="4" name="内容占位符 3"/>
          <p:cNvSpPr>
            <a:spLocks noGrp="1"/>
          </p:cNvSpPr>
          <p:nvPr>
            <p:ph idx="4294967295"/>
            <p:custDataLst>
              <p:tags r:id="rId2"/>
            </p:custDataLst>
          </p:nvPr>
        </p:nvSpPr>
        <p:spPr>
          <a:xfrm>
            <a:off x="287655" y="1490345"/>
            <a:ext cx="10968990" cy="4759325"/>
          </a:xfrm>
        </p:spPr>
        <p:txBody>
          <a:bodyPr>
            <a:normAutofit fontScale="60000"/>
          </a:bodyPr>
          <a:p>
            <a:pPr>
              <a:lnSpc>
                <a:spcPct val="150000"/>
              </a:lnSpc>
            </a:pPr>
            <a:r>
              <a:rPr lang="zh-CN" altLang="en-US" b="0">
                <a:sym typeface="+mn-ea"/>
              </a:rPr>
              <a:t>在科技飞速发展的当下，人工智能深度融入生活，普及其知识对大众理解前沿科技、适应智能化社会意义重大。《人工智能基础》一书特色鲜明，采用活页式开发，模块独立可灵活重组，能依课时弹性组合并适应内容更新；内容深入浅出，借生动实例降低学习门槛；以任务驱动教学，从日常智能场景切入激发兴趣；注重理论实践结合，用趣味案例诠释算法；内容编排合理，从入门到核心技术再到应用与伦理逐步深入；还融入课程思政，助力树立正确三观。</a:t>
            </a:r>
            <a:endParaRPr lang="zh-CN" altLang="en-US" b="0">
              <a:sym typeface="+mn-ea"/>
            </a:endParaRPr>
          </a:p>
          <a:p>
            <a:pPr>
              <a:lnSpc>
                <a:spcPct val="150000"/>
              </a:lnSpc>
            </a:pPr>
            <a:r>
              <a:rPr lang="zh-CN" altLang="en-US" b="0">
                <a:sym typeface="+mn-ea"/>
              </a:rPr>
              <a:t>课程思政设计贴合各任务，如任务</a:t>
            </a:r>
            <a:r>
              <a:rPr lang="en-US" altLang="zh-CN" b="0">
                <a:sym typeface="+mn-ea"/>
              </a:rPr>
              <a:t> 1 </a:t>
            </a:r>
            <a:r>
              <a:rPr lang="zh-CN" altLang="en-US" b="0">
                <a:sym typeface="+mn-ea"/>
              </a:rPr>
              <a:t>通过我国人工智能成果弘扬爱国主义，任务</a:t>
            </a:r>
            <a:r>
              <a:rPr lang="en-US" altLang="zh-CN" b="0">
                <a:sym typeface="+mn-ea"/>
              </a:rPr>
              <a:t> 2 </a:t>
            </a:r>
            <a:r>
              <a:rPr lang="zh-CN" altLang="en-US" b="0">
                <a:sym typeface="+mn-ea"/>
              </a:rPr>
              <a:t>借图像识别技术成果增强民族自豪感等。目录涵盖</a:t>
            </a:r>
            <a:r>
              <a:rPr lang="en-US" altLang="zh-CN" b="0">
                <a:sym typeface="+mn-ea"/>
              </a:rPr>
              <a:t> 7 </a:t>
            </a:r>
            <a:r>
              <a:rPr lang="zh-CN" altLang="en-US" b="0">
                <a:sym typeface="+mn-ea"/>
              </a:rPr>
              <a:t>大任务，从走进人工智能，到图像识别、自然语言处理、智能推荐系统等核心技术，再到无人驾驶、生成式</a:t>
            </a:r>
            <a:r>
              <a:rPr lang="en-US" altLang="zh-CN" b="0">
                <a:sym typeface="+mn-ea"/>
              </a:rPr>
              <a:t> AI </a:t>
            </a:r>
            <a:r>
              <a:rPr lang="zh-CN" altLang="en-US" b="0">
                <a:sym typeface="+mn-ea"/>
              </a:rPr>
              <a:t>应用，最后探讨发展态势与伦理规范，各任务含导入、目标、实施、案例、拓展等板块。</a:t>
            </a:r>
            <a:br>
              <a:rPr lang="zh-CN" altLang="en-US" b="0">
                <a:sym typeface="+mn-ea"/>
              </a:rPr>
            </a:br>
            <a:endParaRPr lang="zh-CN" altLang="en-US" b="0"/>
          </a:p>
        </p:txBody>
      </p:sp>
      <p:sp>
        <p:nvSpPr>
          <p:cNvPr id="3" name="标题 1"/>
          <p:cNvSpPr>
            <a:spLocks noGrp="1"/>
          </p:cNvSpPr>
          <p:nvPr>
            <p:custDataLst>
              <p:tags r:id="rId3"/>
            </p:custDataLst>
          </p:nvPr>
        </p:nvSpPr>
        <p:spPr>
          <a:xfrm>
            <a:off x="893233" y="304800"/>
            <a:ext cx="10668000" cy="603250"/>
          </a:xfrm>
          <a:prstGeom prst="rect">
            <a:avLst/>
          </a:prstGeom>
          <a:noFill/>
          <a:ln>
            <a:noFill/>
          </a:ln>
          <a:effectLst/>
        </p:spPr>
        <p:txBody>
          <a:bodyPr vert="horz" wrap="squar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panose="02010609030101010101" charset="-122"/>
              </a:defRPr>
            </a:lvl9pPr>
          </a:lstStyle>
          <a:p>
            <a:r>
              <a:rPr lang="zh-CN" altLang="en-US" sz="2800"/>
              <a:t>前</a:t>
            </a:r>
            <a:r>
              <a:rPr lang="zh-CN" altLang="en-US" sz="2800"/>
              <a:t>言</a:t>
            </a:r>
            <a:endParaRPr lang="zh-CN" altLang="en-US" sz="2800"/>
          </a:p>
        </p:txBody>
      </p:sp>
    </p:spTree>
    <p:custDataLst>
      <p:tags r:id="rId4"/>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23" y="200478"/>
            <a:ext cx="10972800" cy="609600"/>
          </a:xfrm>
        </p:spPr>
        <p:txBody>
          <a:bodyPr/>
          <a:p>
            <a:r>
              <a:rPr lang="zh-CN" altLang="en-US" sz="2800">
                <a:solidFill>
                  <a:schemeClr val="tx1"/>
                </a:solidFill>
              </a:rPr>
              <a:t>人工智能的概念</a:t>
            </a:r>
            <a:r>
              <a:rPr lang="en-US" altLang="zh-CN" sz="2800">
                <a:solidFill>
                  <a:schemeClr val="tx1"/>
                </a:solidFill>
              </a:rPr>
              <a:t>-</a:t>
            </a:r>
            <a:r>
              <a:rPr lang="zh-CN" altLang="en-US" sz="2800">
                <a:sym typeface="+mn-ea"/>
              </a:rPr>
              <a:t>1.人工智能的定义</a:t>
            </a:r>
            <a:endParaRPr lang="en-US" altLang="zh-CN" sz="2800">
              <a:solidFill>
                <a:schemeClr val="tx1"/>
              </a:solidFill>
            </a:endParaRPr>
          </a:p>
        </p:txBody>
      </p:sp>
      <p:sp>
        <p:nvSpPr>
          <p:cNvPr id="15" name="Rectangle 8"/>
          <p:cNvSpPr>
            <a:spLocks noGrp="1"/>
          </p:cNvSpPr>
          <p:nvPr>
            <p:ph type="sldNum" sz="quarter" idx="12"/>
          </p:nvPr>
        </p:nvSpPr>
        <p:spPr/>
        <p:txBody>
          <a:bodyPr/>
          <a:p>
            <a:fld id="{3D854871-D7DE-4FB3-AF29-BED39F465476}" type="slidenum">
              <a:rPr lang="en-US" altLang="zh-CN"/>
            </a:fld>
            <a:endParaRPr lang="en-US" altLang="zh-CN"/>
          </a:p>
        </p:txBody>
      </p:sp>
      <p:sp>
        <p:nvSpPr>
          <p:cNvPr id="26" name="文本占位符 25"/>
          <p:cNvSpPr>
            <a:spLocks noGrp="1"/>
          </p:cNvSpPr>
          <p:nvPr>
            <p:ph type="body" idx="16386"/>
            <p:custDataLst>
              <p:tags r:id="rId2"/>
            </p:custDataLst>
          </p:nvPr>
        </p:nvSpPr>
        <p:spPr>
          <a:xfrm>
            <a:off x="4452620" y="1239520"/>
            <a:ext cx="7330440" cy="5005705"/>
          </a:xfrm>
        </p:spPr>
        <p:txBody>
          <a:bodyPr>
            <a:noAutofit/>
          </a:bodyPr>
          <a:p>
            <a:pPr marL="285750" indent="-285750">
              <a:lnSpc>
                <a:spcPct val="95000"/>
              </a:lnSpc>
              <a:spcBef>
                <a:spcPct val="42000"/>
              </a:spcBef>
              <a:spcAft>
                <a:spcPct val="42000"/>
              </a:spcAft>
              <a:buFont typeface="Arial" panose="020B0604020202020204" pitchFamily="34" charset="0"/>
              <a:buChar char="•"/>
            </a:pPr>
            <a:r>
              <a:rPr lang="zh-CN" altLang="en-US" sz="2000" b="1">
                <a:solidFill>
                  <a:schemeClr val="tx1"/>
                </a:solidFill>
                <a:effectLst/>
              </a:rPr>
              <a:t>定义：</a:t>
            </a:r>
            <a:r>
              <a:rPr lang="zh-CN" altLang="en-US" sz="2000">
                <a:solidFill>
                  <a:schemeClr val="tx1"/>
                </a:solidFill>
                <a:effectLst/>
              </a:rPr>
              <a:t>人工智能（</a:t>
            </a:r>
            <a:r>
              <a:rPr lang="en-US" altLang="zh-CN" sz="2000">
                <a:solidFill>
                  <a:schemeClr val="tx1"/>
                </a:solidFill>
                <a:effectLst/>
              </a:rPr>
              <a:t>AI</a:t>
            </a:r>
            <a:r>
              <a:rPr lang="zh-CN" altLang="en-US" sz="2000">
                <a:solidFill>
                  <a:schemeClr val="tx1"/>
                </a:solidFill>
                <a:effectLst/>
              </a:rPr>
              <a:t>）是研究开发模拟、延伸人类智能的理论、方法、技术及应用系统的新兴技术科学，旨在了解智能实质并生产类人智能反应的机器。</a:t>
            </a:r>
            <a:endParaRPr lang="zh-CN" altLang="en-US" sz="2000">
              <a:solidFill>
                <a:schemeClr val="tx1"/>
              </a:solidFill>
              <a:effectLst/>
            </a:endParaRPr>
          </a:p>
          <a:p>
            <a:pPr marL="285750" indent="-285750">
              <a:lnSpc>
                <a:spcPct val="95000"/>
              </a:lnSpc>
              <a:spcBef>
                <a:spcPct val="42000"/>
              </a:spcBef>
              <a:spcAft>
                <a:spcPct val="42000"/>
              </a:spcAft>
              <a:buFont typeface="Arial" panose="020B0604020202020204" pitchFamily="34" charset="0"/>
              <a:buChar char="•"/>
            </a:pPr>
            <a:r>
              <a:rPr lang="zh-CN" altLang="en-US" sz="2000" b="1">
                <a:solidFill>
                  <a:schemeClr val="tx1"/>
                </a:solidFill>
                <a:effectLst/>
              </a:rPr>
              <a:t>研究领域：</a:t>
            </a:r>
            <a:r>
              <a:rPr lang="zh-CN" altLang="en-US" sz="2000">
                <a:solidFill>
                  <a:schemeClr val="tx1"/>
                </a:solidFill>
                <a:effectLst/>
              </a:rPr>
              <a:t>涵盖机器人、语言识别、图像识别、自然语言处理、专家系统等。</a:t>
            </a:r>
            <a:endParaRPr lang="zh-CN" altLang="en-US" sz="2000">
              <a:solidFill>
                <a:schemeClr val="tx1"/>
              </a:solidFill>
              <a:effectLst/>
            </a:endParaRPr>
          </a:p>
          <a:p>
            <a:pPr marL="285750" indent="-285750">
              <a:lnSpc>
                <a:spcPct val="95000"/>
              </a:lnSpc>
              <a:spcBef>
                <a:spcPct val="42000"/>
              </a:spcBef>
              <a:spcAft>
                <a:spcPct val="42000"/>
              </a:spcAft>
              <a:buFont typeface="Arial" panose="020B0604020202020204" pitchFamily="34" charset="0"/>
              <a:buChar char="•"/>
            </a:pPr>
            <a:r>
              <a:rPr lang="zh-CN" altLang="en-US" sz="2000" b="1">
                <a:solidFill>
                  <a:schemeClr val="tx1"/>
                </a:solidFill>
                <a:effectLst/>
              </a:rPr>
              <a:t>通俗解释：</a:t>
            </a:r>
            <a:r>
              <a:rPr lang="zh-CN" altLang="en-US" sz="2000">
                <a:solidFill>
                  <a:schemeClr val="tx1"/>
                </a:solidFill>
                <a:effectLst/>
              </a:rPr>
              <a:t>让机器模拟人类智能完成任务，赋予其思考、学习、判断和解决问题的类似能力。</a:t>
            </a:r>
            <a:endParaRPr lang="zh-CN" altLang="en-US" sz="2000">
              <a:solidFill>
                <a:schemeClr val="tx1"/>
              </a:solidFill>
              <a:effectLst/>
            </a:endParaRPr>
          </a:p>
          <a:p>
            <a:pPr marL="285750" indent="-285750">
              <a:lnSpc>
                <a:spcPct val="95000"/>
              </a:lnSpc>
              <a:spcBef>
                <a:spcPct val="42000"/>
              </a:spcBef>
              <a:spcAft>
                <a:spcPct val="42000"/>
              </a:spcAft>
              <a:buFont typeface="Arial" panose="020B0604020202020204" pitchFamily="34" charset="0"/>
              <a:buChar char="•"/>
            </a:pPr>
            <a:r>
              <a:rPr lang="zh-CN" altLang="en-US" sz="2000" b="1">
                <a:solidFill>
                  <a:schemeClr val="tx1"/>
                </a:solidFill>
                <a:effectLst/>
              </a:rPr>
              <a:t>工作原理：</a:t>
            </a:r>
            <a:r>
              <a:rPr lang="zh-CN" altLang="en-US" sz="2000">
                <a:solidFill>
                  <a:schemeClr val="tx1"/>
                </a:solidFill>
                <a:effectLst/>
              </a:rPr>
              <a:t>机器通过摄像头、麦克风等传感器收集信息（类人类感官），用算法分析处理（类人类思考），再依结果决策执行任务。</a:t>
            </a:r>
            <a:endParaRPr lang="zh-CN" altLang="en-US" sz="2000">
              <a:solidFill>
                <a:schemeClr val="tx1"/>
              </a:solidFill>
              <a:effectLst/>
            </a:endParaRPr>
          </a:p>
          <a:p>
            <a:pPr marL="285750" indent="-285750">
              <a:lnSpc>
                <a:spcPct val="95000"/>
              </a:lnSpc>
              <a:spcBef>
                <a:spcPct val="42000"/>
              </a:spcBef>
              <a:spcAft>
                <a:spcPct val="42000"/>
              </a:spcAft>
              <a:buFont typeface="Arial" panose="020B0604020202020204" pitchFamily="34" charset="0"/>
              <a:buChar char="•"/>
            </a:pPr>
            <a:r>
              <a:rPr lang="zh-CN" altLang="en-US" sz="2000" b="1">
                <a:solidFill>
                  <a:schemeClr val="tx1"/>
                </a:solidFill>
                <a:effectLst/>
              </a:rPr>
              <a:t>应用与影响：</a:t>
            </a:r>
            <a:r>
              <a:rPr lang="zh-CN" altLang="en-US" sz="2000">
                <a:solidFill>
                  <a:schemeClr val="tx1"/>
                </a:solidFill>
                <a:effectLst/>
              </a:rPr>
              <a:t>可完成查资料、扫地、辅助医疗诊断、助力科研等复杂任务，大幅改变人类生活与工作方式。</a:t>
            </a:r>
            <a:endParaRPr lang="zh-CN" altLang="en-US" sz="2000">
              <a:solidFill>
                <a:schemeClr val="tx1"/>
              </a:solidFill>
              <a:effectLst/>
            </a:endParaRPr>
          </a:p>
        </p:txBody>
      </p:sp>
      <p:pic>
        <p:nvPicPr>
          <p:cNvPr id="516" name="picture 516"/>
          <p:cNvPicPr>
            <a:picLocks noChangeAspect="1"/>
          </p:cNvPicPr>
          <p:nvPr/>
        </p:nvPicPr>
        <p:blipFill>
          <a:blip r:embed="rId3"/>
          <a:stretch>
            <a:fillRect/>
          </a:stretch>
        </p:blipFill>
        <p:spPr>
          <a:xfrm rot="21600000">
            <a:off x="609600" y="2030730"/>
            <a:ext cx="3930015" cy="2599055"/>
          </a:xfrm>
          <a:prstGeom prst="rect">
            <a:avLst/>
          </a:prstGeom>
        </p:spPr>
      </p:pic>
    </p:spTree>
    <p:custDataLst>
      <p:tags r:id="rId4"/>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23" y="200478"/>
            <a:ext cx="10972800" cy="609600"/>
          </a:xfrm>
        </p:spPr>
        <p:txBody>
          <a:bodyPr/>
          <a:p>
            <a:r>
              <a:rPr lang="zh-CN" altLang="en-US" sz="2800" b="1">
                <a:solidFill>
                  <a:schemeClr val="tx1"/>
                </a:solidFill>
              </a:rPr>
              <a:t>人工智能的概念</a:t>
            </a:r>
            <a:r>
              <a:rPr lang="en-US" altLang="zh-CN" sz="2800" b="1">
                <a:solidFill>
                  <a:schemeClr val="tx1"/>
                </a:solidFill>
              </a:rPr>
              <a:t>-2.</a:t>
            </a:r>
            <a:r>
              <a:rPr lang="zh-CN" altLang="en-US" sz="2800" b="1">
                <a:solidFill>
                  <a:schemeClr val="tx1"/>
                </a:solidFill>
              </a:rPr>
              <a:t>传统计算机程序和人工智能系统处理任务的差别</a:t>
            </a:r>
            <a:endParaRPr lang="zh-CN" altLang="en-US" sz="2800" b="1">
              <a:solidFill>
                <a:schemeClr val="tx1"/>
              </a:solidFill>
            </a:endParaRPr>
          </a:p>
        </p:txBody>
      </p:sp>
      <p:sp>
        <p:nvSpPr>
          <p:cNvPr id="1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5" name="图片 4"/>
          <p:cNvPicPr>
            <a:picLocks noChangeAspect="1"/>
          </p:cNvPicPr>
          <p:nvPr/>
        </p:nvPicPr>
        <p:blipFill>
          <a:blip r:embed="rId2"/>
          <a:stretch>
            <a:fillRect/>
          </a:stretch>
        </p:blipFill>
        <p:spPr>
          <a:xfrm>
            <a:off x="766445" y="1012190"/>
            <a:ext cx="10613390" cy="5709285"/>
          </a:xfrm>
          <a:prstGeom prst="rect">
            <a:avLst/>
          </a:prstGeom>
        </p:spPr>
      </p:pic>
    </p:spTree>
    <p:custDataLst>
      <p:tags r:id="rId3"/>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28600"/>
            <a:ext cx="10666095" cy="657860"/>
          </a:xfrm>
        </p:spPr>
        <p:txBody>
          <a:bodyPr/>
          <a:p>
            <a:r>
              <a:rPr lang="zh-CN" altLang="en-US" sz="2800" b="1">
                <a:sym typeface="+mn-ea"/>
              </a:rPr>
              <a:t>人工智能的概念</a:t>
            </a:r>
            <a:r>
              <a:rPr lang="en-US" altLang="zh-CN" sz="2800" b="1">
                <a:sym typeface="+mn-ea"/>
              </a:rPr>
              <a:t>-2.</a:t>
            </a:r>
            <a:r>
              <a:rPr lang="zh-CN" altLang="en-US" sz="2800" b="1">
                <a:sym typeface="+mn-ea"/>
              </a:rPr>
              <a:t>传统计算机程序和人工智能系统处理任务的差别</a:t>
            </a:r>
            <a:endParaRPr lang="zh-CN" altLang="en-US" sz="2800" b="1">
              <a:solidFill>
                <a:schemeClr val="tx1"/>
              </a:solidFill>
              <a:sym typeface="+mn-ea"/>
            </a:endParaRPr>
          </a:p>
        </p:txBody>
      </p:sp>
      <p:sp>
        <p:nvSpPr>
          <p:cNvPr id="3" name="装饰  7"/>
          <p:cNvSpPr>
            <a:spLocks noGrp="1"/>
          </p:cNvSpPr>
          <p:nvPr>
            <p:ph type="body" idx="16387"/>
            <p:custDataLst>
              <p:tags r:id="rId2"/>
            </p:custDataLst>
          </p:nvPr>
        </p:nvSpPr>
        <p:spPr>
          <a:xfrm>
            <a:off x="2465070" y="1114722"/>
            <a:ext cx="6934200" cy="4766316"/>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5240020" y="1114425"/>
            <a:ext cx="5935980" cy="6417310"/>
          </a:xfrm>
          <a:ln w="12700" cmpd="sng">
            <a:noFill/>
            <a:prstDash val="solid"/>
          </a:ln>
        </p:spPr>
        <p:txBody>
          <a:bodyPr>
            <a:noAutofit/>
          </a:bodyPr>
          <a:p>
            <a:pPr marL="342900" indent="-342900">
              <a:spcBef>
                <a:spcPct val="42000"/>
              </a:spcBef>
              <a:spcAft>
                <a:spcPct val="42000"/>
              </a:spcAft>
              <a:buFont typeface="Arial" panose="020B0604020202020204" pitchFamily="34" charset="0"/>
              <a:buChar char="•"/>
            </a:pPr>
            <a:r>
              <a:rPr lang="zh-CN" altLang="en-US" sz="1800">
                <a:solidFill>
                  <a:srgbClr val="FF0000"/>
                </a:solidFill>
              </a:rPr>
              <a:t>传统计算机程序优势：</a:t>
            </a:r>
            <a:r>
              <a:rPr lang="zh-CN" altLang="en-US" sz="1800">
                <a:solidFill>
                  <a:schemeClr val="tx1"/>
                </a:solidFill>
              </a:rPr>
              <a:t>擅长处理固定数学题等有明确规则、固定逻辑的任务，依预设指令和算法运算，输入明确则输出准确固定，如算</a:t>
            </a:r>
            <a:r>
              <a:rPr lang="en-US" altLang="zh-CN" sz="1800">
                <a:solidFill>
                  <a:schemeClr val="tx1"/>
                </a:solidFill>
              </a:rPr>
              <a:t> “3+5” </a:t>
            </a:r>
            <a:r>
              <a:rPr lang="zh-CN" altLang="en-US" sz="1800">
                <a:solidFill>
                  <a:schemeClr val="tx1"/>
                </a:solidFill>
              </a:rPr>
              <a:t>能瞬间得</a:t>
            </a:r>
            <a:r>
              <a:rPr lang="en-US" altLang="zh-CN" sz="1800">
                <a:solidFill>
                  <a:schemeClr val="tx1"/>
                </a:solidFill>
              </a:rPr>
              <a:t> “8”</a:t>
            </a:r>
            <a:r>
              <a:rPr lang="zh-CN" altLang="en-US" sz="1800">
                <a:solidFill>
                  <a:schemeClr val="tx1"/>
                </a:solidFill>
              </a:rPr>
              <a:t>。</a:t>
            </a:r>
            <a:endParaRPr lang="zh-CN" altLang="en-US" sz="1800">
              <a:solidFill>
                <a:schemeClr val="tx1"/>
              </a:solidFill>
            </a:endParaRPr>
          </a:p>
          <a:p>
            <a:pPr marL="342900" indent="-342900">
              <a:spcBef>
                <a:spcPct val="42000"/>
              </a:spcBef>
              <a:spcAft>
                <a:spcPct val="42000"/>
              </a:spcAft>
              <a:buFont typeface="Arial" panose="020B0604020202020204" pitchFamily="34" charset="0"/>
              <a:buChar char="•"/>
            </a:pPr>
            <a:r>
              <a:rPr lang="zh-CN" altLang="en-US" sz="1800">
                <a:solidFill>
                  <a:srgbClr val="FF0000"/>
                </a:solidFill>
              </a:rPr>
              <a:t>传统计算机程序局限：</a:t>
            </a:r>
            <a:r>
              <a:rPr lang="zh-CN" altLang="en-US" sz="1800">
                <a:solidFill>
                  <a:schemeClr val="tx1"/>
                </a:solidFill>
              </a:rPr>
              <a:t>面对识别图片物体等无固定规则、充满变化的任务时</a:t>
            </a:r>
            <a:r>
              <a:rPr lang="en-US" altLang="zh-CN" sz="1800">
                <a:solidFill>
                  <a:schemeClr val="tx1"/>
                </a:solidFill>
              </a:rPr>
              <a:t> “</a:t>
            </a:r>
            <a:r>
              <a:rPr lang="zh-CN" altLang="en-US" sz="1800">
                <a:solidFill>
                  <a:schemeClr val="tx1"/>
                </a:solidFill>
              </a:rPr>
              <a:t>力不从心</a:t>
            </a:r>
            <a:r>
              <a:rPr lang="en-US" altLang="zh-CN" sz="1800">
                <a:solidFill>
                  <a:schemeClr val="tx1"/>
                </a:solidFill>
              </a:rPr>
              <a:t>”</a:t>
            </a:r>
            <a:r>
              <a:rPr lang="zh-CN" altLang="en-US" sz="1800">
                <a:solidFill>
                  <a:schemeClr val="tx1"/>
                </a:solidFill>
              </a:rPr>
              <a:t>，因物体姿态、颜色、背景多样，难用固定规则描述。</a:t>
            </a:r>
            <a:endParaRPr lang="zh-CN" altLang="en-US" sz="1800">
              <a:solidFill>
                <a:schemeClr val="tx1"/>
              </a:solidFill>
            </a:endParaRPr>
          </a:p>
          <a:p>
            <a:pPr marL="342900" indent="-342900">
              <a:spcBef>
                <a:spcPct val="42000"/>
              </a:spcBef>
              <a:spcAft>
                <a:spcPct val="42000"/>
              </a:spcAft>
              <a:buFont typeface="Arial" panose="020B0604020202020204" pitchFamily="34" charset="0"/>
              <a:buChar char="•"/>
            </a:pPr>
            <a:r>
              <a:rPr lang="zh-CN" altLang="en-US" sz="1800">
                <a:solidFill>
                  <a:srgbClr val="FF0000"/>
                </a:solidFill>
              </a:rPr>
              <a:t>人工智能系统优势：</a:t>
            </a:r>
            <a:r>
              <a:rPr lang="zh-CN" altLang="en-US" sz="1800">
                <a:solidFill>
                  <a:schemeClr val="tx1"/>
                </a:solidFill>
              </a:rPr>
              <a:t>处理上述复杂任务时能大显身手，通过深度学习算法学习大量图片数据，</a:t>
            </a:r>
            <a:r>
              <a:rPr lang="en-US" altLang="zh-CN" sz="1800">
                <a:solidFill>
                  <a:schemeClr val="tx1"/>
                </a:solidFill>
              </a:rPr>
              <a:t>“</a:t>
            </a:r>
            <a:r>
              <a:rPr lang="zh-CN" altLang="en-US" sz="1800">
                <a:solidFill>
                  <a:schemeClr val="tx1"/>
                </a:solidFill>
              </a:rPr>
              <a:t>理解</a:t>
            </a:r>
            <a:r>
              <a:rPr lang="en-US" altLang="zh-CN" sz="1800">
                <a:solidFill>
                  <a:schemeClr val="tx1"/>
                </a:solidFill>
              </a:rPr>
              <a:t>” </a:t>
            </a:r>
            <a:r>
              <a:rPr lang="zh-CN" altLang="en-US" sz="1800">
                <a:solidFill>
                  <a:schemeClr val="tx1"/>
                </a:solidFill>
              </a:rPr>
              <a:t>物体特征，可判断新图片中是否有特定物体及类别。</a:t>
            </a:r>
            <a:endParaRPr lang="zh-CN" altLang="en-US" sz="1800">
              <a:solidFill>
                <a:schemeClr val="tx1"/>
              </a:solidFill>
            </a:endParaRPr>
          </a:p>
          <a:p>
            <a:pPr marL="342900" indent="-342900">
              <a:spcBef>
                <a:spcPct val="42000"/>
              </a:spcBef>
              <a:spcAft>
                <a:spcPct val="42000"/>
              </a:spcAft>
              <a:buFont typeface="Arial" panose="020B0604020202020204" pitchFamily="34" charset="0"/>
              <a:buChar char="•"/>
            </a:pPr>
            <a:r>
              <a:rPr lang="zh-CN" altLang="en-US" sz="1800">
                <a:solidFill>
                  <a:srgbClr val="FF0000"/>
                </a:solidFill>
              </a:rPr>
              <a:t>两者核心差异：</a:t>
            </a:r>
            <a:r>
              <a:rPr lang="zh-CN" altLang="en-US" sz="1800">
                <a:solidFill>
                  <a:schemeClr val="tx1"/>
                </a:solidFill>
              </a:rPr>
              <a:t>传统程序适用于规则明确、逻辑固定的任务，人工智能更擅长需</a:t>
            </a:r>
            <a:r>
              <a:rPr lang="en-US" altLang="zh-CN" sz="1800">
                <a:solidFill>
                  <a:schemeClr val="tx1"/>
                </a:solidFill>
              </a:rPr>
              <a:t> “</a:t>
            </a:r>
            <a:r>
              <a:rPr lang="zh-CN" altLang="en-US" sz="1800">
                <a:solidFill>
                  <a:schemeClr val="tx1"/>
                </a:solidFill>
              </a:rPr>
              <a:t>学习</a:t>
            </a:r>
            <a:r>
              <a:rPr lang="en-US" altLang="zh-CN" sz="1800">
                <a:solidFill>
                  <a:schemeClr val="tx1"/>
                </a:solidFill>
              </a:rPr>
              <a:t>”“</a:t>
            </a:r>
            <a:r>
              <a:rPr lang="zh-CN" altLang="en-US" sz="1800">
                <a:solidFill>
                  <a:schemeClr val="tx1"/>
                </a:solidFill>
              </a:rPr>
              <a:t>理解</a:t>
            </a:r>
            <a:r>
              <a:rPr lang="en-US" altLang="zh-CN" sz="1800">
                <a:solidFill>
                  <a:schemeClr val="tx1"/>
                </a:solidFill>
              </a:rPr>
              <a:t>”</a:t>
            </a:r>
            <a:r>
              <a:rPr lang="zh-CN" altLang="en-US" sz="1800">
                <a:solidFill>
                  <a:schemeClr val="tx1"/>
                </a:solidFill>
              </a:rPr>
              <a:t>、含不确定性与变化性的任务。</a:t>
            </a:r>
            <a:endParaRPr lang="zh-CN" altLang="en-US" sz="1800">
              <a:solidFill>
                <a:schemeClr val="tx1"/>
              </a:solidFill>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12" name="内容占位符 11" descr="dfda9989-8c9b-11f0-b3b7-3eb6a80ba892"/>
          <p:cNvPicPr>
            <a:picLocks noChangeAspect="1"/>
          </p:cNvPicPr>
          <p:nvPr>
            <p:custDataLst>
              <p:tags r:id="rId4"/>
            </p:custDataLst>
          </p:nvPr>
        </p:nvPicPr>
        <p:blipFill>
          <a:blip r:embed="rId5"/>
          <a:srcRect l="35" r="35"/>
          <a:stretch>
            <a:fillRect/>
          </a:stretch>
        </p:blipFill>
        <p:spPr>
          <a:xfrm>
            <a:off x="847090" y="1520190"/>
            <a:ext cx="4078605" cy="3512185"/>
          </a:xfrm>
          <a:custGeom>
            <a:av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avLst>
            <a:gdLst>
              <a:gd name="connisteX0-1" fmla="*/ 0 w 5486400"/>
              <a:gd name="connsiteY0-2" fmla="*/ 203200 h 4724400"/>
              <a:gd name="connisteX1-3" fmla="*/ 203200 w 5486400"/>
              <a:gd name="connsiteY1-4" fmla="*/ 0 h 4724400"/>
              <a:gd name="connisteX2-5" fmla="*/ 5283200 w 5486400"/>
              <a:gd name="connsiteY2-6" fmla="*/ 0 h 4724400"/>
              <a:gd name="connisteX3-7" fmla="*/ 5486400 w 5486400"/>
              <a:gd name="connsiteY3-8" fmla="*/ 203200 h 4724400"/>
              <a:gd name="connisteX4-9" fmla="*/ 5486400 w 5486400"/>
              <a:gd name="connsiteY4-10" fmla="*/ 4521200 h 4724400"/>
              <a:gd name="connisteX5-11" fmla="*/ 5283200 w 5486400"/>
              <a:gd name="connsiteY5-12" fmla="*/ 4724400 h 4724400"/>
              <a:gd name="connisteX6-13" fmla="*/ 203200 w 5486400"/>
              <a:gd name="connsiteY6-14" fmla="*/ 4724400 h 4724400"/>
              <a:gd name="connisteX7-15" fmla="*/ 0 w 5486400"/>
              <a:gd name="connsiteY7-16" fmla="*/ 4521200 h 4724400"/>
              <a:gd name="connisteX8-17" fmla="*/ 0 w 5486400"/>
              <a:gd name="connsiteY8-1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a:effectLst/>
        </p:spPr>
      </p:pic>
    </p:spTree>
    <p:custDataLst>
      <p:tags r:id="rId6"/>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28600"/>
            <a:ext cx="10666095" cy="657860"/>
          </a:xfrm>
        </p:spPr>
        <p:txBody>
          <a:bodyPr/>
          <a:p>
            <a:r>
              <a:rPr lang="zh-CN" altLang="en-US" sz="2800">
                <a:sym typeface="+mn-ea"/>
              </a:rPr>
              <a:t>人工智能的概念-3. 人类智能与人工智能</a:t>
            </a:r>
            <a:endParaRPr lang="zh-CN" altLang="en-US" sz="2800">
              <a:solidFill>
                <a:schemeClr val="tx1"/>
              </a:solidFill>
              <a:sym typeface="+mn-ea"/>
            </a:endParaRPr>
          </a:p>
        </p:txBody>
      </p:sp>
      <p:sp>
        <p:nvSpPr>
          <p:cNvPr id="3" name="装饰  7"/>
          <p:cNvSpPr>
            <a:spLocks noGrp="1"/>
          </p:cNvSpPr>
          <p:nvPr>
            <p:ph type="body" idx="16387"/>
            <p:custDataLst>
              <p:tags r:id="rId2"/>
            </p:custDataLst>
          </p:nvPr>
        </p:nvSpPr>
        <p:spPr>
          <a:xfrm>
            <a:off x="2465070" y="1114722"/>
            <a:ext cx="6934200" cy="4766316"/>
          </a:xfrm>
        </p:spPr>
        <p:txBody>
          <a:bodyPr/>
          <a:p>
            <a:r>
              <a:rPr lang="zh-CN" altLang="en-US"/>
              <a:t> </a:t>
            </a:r>
            <a:endParaRPr lang="zh-CN" altLang="en-US"/>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sp>
        <p:nvSpPr>
          <p:cNvPr id="6" name="文本占位符 3"/>
          <p:cNvSpPr>
            <a:spLocks noGrp="1"/>
          </p:cNvSpPr>
          <p:nvPr>
            <p:custDataLst>
              <p:tags r:id="rId3"/>
            </p:custDataLst>
          </p:nvPr>
        </p:nvSpPr>
        <p:spPr>
          <a:xfrm>
            <a:off x="4683125" y="1114425"/>
            <a:ext cx="6592570" cy="5026025"/>
          </a:xfrm>
          <a:prstGeom prst="rect">
            <a:avLst/>
          </a:prstGeom>
          <a:noFill/>
          <a:ln>
            <a:noFill/>
          </a:ln>
          <a:effectLst/>
        </p:spPr>
        <p:txBody>
          <a:bodyPr vert="horz" wrap="square" lIns="0" tIns="0" rIns="0" bIns="0" numCol="1" anchor="t" anchorCtr="0" compatLnSpc="1">
            <a:noAutofit/>
          </a:bodyPr>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Bef>
                <a:spcPct val="42000"/>
              </a:spcBef>
              <a:spcAft>
                <a:spcPct val="42000"/>
              </a:spcAft>
              <a:buFont typeface="Arial" panose="020B0604020202020204" pitchFamily="34" charset="0"/>
              <a:buChar char="•"/>
            </a:pPr>
            <a:r>
              <a:rPr lang="zh-CN" altLang="en-US" sz="1800" b="1">
                <a:solidFill>
                  <a:schemeClr val="tx1"/>
                </a:solidFill>
              </a:rPr>
              <a:t>人工智能模拟人类智能的三大系统</a:t>
            </a:r>
            <a:endParaRPr lang="zh-CN" altLang="en-US" sz="1800" b="1">
              <a:solidFill>
                <a:schemeClr val="tx1"/>
              </a:solidFill>
            </a:endParaRPr>
          </a:p>
          <a:p>
            <a:pPr marL="342900" indent="-342900">
              <a:spcAft>
                <a:spcPct val="63000"/>
              </a:spcAft>
              <a:buFont typeface="Arial" panose="020B0604020202020204" pitchFamily="34" charset="0"/>
              <a:buChar char="•"/>
            </a:pPr>
            <a:r>
              <a:rPr lang="zh-CN" altLang="en-US" sz="1800">
                <a:solidFill>
                  <a:schemeClr val="tx1"/>
                </a:solidFill>
              </a:rPr>
              <a:t>人工智能模拟人类智能的三大系统：感知系统、认知决策系统、行动系统。</a:t>
            </a:r>
            <a:endParaRPr lang="zh-CN" altLang="en-US" sz="1800">
              <a:solidFill>
                <a:schemeClr val="tx1"/>
              </a:solidFill>
            </a:endParaRPr>
          </a:p>
          <a:p>
            <a:pPr marL="342900" indent="-342900">
              <a:spcAft>
                <a:spcPct val="63000"/>
              </a:spcAft>
              <a:buFont typeface="Arial" panose="020B0604020202020204" pitchFamily="34" charset="0"/>
              <a:buChar char="•"/>
            </a:pPr>
            <a:r>
              <a:rPr lang="zh-CN" altLang="en-US" sz="1800">
                <a:solidFill>
                  <a:srgbClr val="FF0000"/>
                </a:solidFill>
              </a:rPr>
              <a:t>感知系统：</a:t>
            </a:r>
            <a:r>
              <a:rPr lang="zh-CN" altLang="en-US" sz="1800">
                <a:solidFill>
                  <a:schemeClr val="tx1"/>
                </a:solidFill>
              </a:rPr>
              <a:t>人类靠感官感知世界，结果具主观性；</a:t>
            </a:r>
            <a:r>
              <a:rPr lang="en-US" altLang="zh-CN" sz="1800">
                <a:solidFill>
                  <a:schemeClr val="tx1"/>
                </a:solidFill>
              </a:rPr>
              <a:t>AI </a:t>
            </a:r>
            <a:r>
              <a:rPr lang="zh-CN" altLang="en-US" sz="1800">
                <a:solidFill>
                  <a:schemeClr val="tx1"/>
                </a:solidFill>
              </a:rPr>
              <a:t>靠传感器（摄像头等）获信息，借算法处理，含听（语音识别，如小爱同学处理订票指令）、看（图像识别，监测环境异常）、说（语音合成，实现自然对话）。</a:t>
            </a:r>
            <a:endParaRPr lang="zh-CN" altLang="en-US" sz="1800">
              <a:solidFill>
                <a:schemeClr val="tx1"/>
              </a:solidFill>
            </a:endParaRPr>
          </a:p>
          <a:p>
            <a:pPr marL="342900" indent="-342900">
              <a:spcAft>
                <a:spcPct val="63000"/>
              </a:spcAft>
              <a:buFont typeface="Arial" panose="020B0604020202020204" pitchFamily="34" charset="0"/>
              <a:buChar char="•"/>
            </a:pPr>
            <a:r>
              <a:rPr lang="zh-CN" altLang="en-US" sz="1800">
                <a:solidFill>
                  <a:srgbClr val="FF0000"/>
                </a:solidFill>
              </a:rPr>
              <a:t>认知决策系统：</a:t>
            </a:r>
            <a:r>
              <a:rPr lang="zh-CN" altLang="en-US" sz="1800">
                <a:solidFill>
                  <a:schemeClr val="tx1"/>
                </a:solidFill>
              </a:rPr>
              <a:t>人类认知含学习等，决策受多因素影响；</a:t>
            </a:r>
            <a:r>
              <a:rPr lang="en-US" altLang="zh-CN" sz="1800">
                <a:solidFill>
                  <a:schemeClr val="tx1"/>
                </a:solidFill>
              </a:rPr>
              <a:t>AI </a:t>
            </a:r>
            <a:r>
              <a:rPr lang="zh-CN" altLang="en-US" sz="1800">
                <a:solidFill>
                  <a:schemeClr val="tx1"/>
                </a:solidFill>
              </a:rPr>
              <a:t>决策基于算法和数据，含学习（依监督</a:t>
            </a:r>
            <a:r>
              <a:rPr lang="en-US" altLang="zh-CN" sz="1800">
                <a:solidFill>
                  <a:schemeClr val="tx1"/>
                </a:solidFill>
              </a:rPr>
              <a:t> / </a:t>
            </a:r>
            <a:r>
              <a:rPr lang="zh-CN" altLang="en-US" sz="1800">
                <a:solidFill>
                  <a:schemeClr val="tx1"/>
                </a:solidFill>
              </a:rPr>
              <a:t>无监督等方式从数据学规律）、思考（挖掘数据模式，做决策预测）。</a:t>
            </a:r>
            <a:endParaRPr lang="zh-CN" altLang="en-US" sz="1800">
              <a:solidFill>
                <a:schemeClr val="tx1"/>
              </a:solidFill>
            </a:endParaRPr>
          </a:p>
          <a:p>
            <a:pPr marL="342900" indent="-342900">
              <a:spcAft>
                <a:spcPct val="63000"/>
              </a:spcAft>
              <a:buFont typeface="Arial" panose="020B0604020202020204" pitchFamily="34" charset="0"/>
              <a:buChar char="•"/>
            </a:pPr>
            <a:r>
              <a:rPr lang="zh-CN" altLang="en-US" sz="1800">
                <a:solidFill>
                  <a:srgbClr val="FF0000"/>
                </a:solidFill>
              </a:rPr>
              <a:t>行动系统：</a:t>
            </a:r>
            <a:r>
              <a:rPr lang="en-US" altLang="zh-CN" sz="1800">
                <a:solidFill>
                  <a:schemeClr val="tx1"/>
                </a:solidFill>
              </a:rPr>
              <a:t>AI </a:t>
            </a:r>
            <a:r>
              <a:rPr lang="zh-CN" altLang="en-US" sz="1800">
                <a:solidFill>
                  <a:schemeClr val="tx1"/>
                </a:solidFill>
              </a:rPr>
              <a:t>依分析结果行动，如智能仓储机器人执行任务，实现认知到实践转化，体现其价值。</a:t>
            </a:r>
            <a:endParaRPr lang="zh-CN" altLang="en-US" sz="1800">
              <a:solidFill>
                <a:schemeClr val="tx1"/>
              </a:solidFill>
            </a:endParaRPr>
          </a:p>
        </p:txBody>
      </p:sp>
      <p:pic>
        <p:nvPicPr>
          <p:cNvPr id="30" name="内容占位符 29" descr="44105a43-8ccf-11f0-9c19-c663912a6788"/>
          <p:cNvPicPr>
            <a:picLocks noChangeAspect="1"/>
          </p:cNvPicPr>
          <p:nvPr>
            <p:custDataLst>
              <p:tags r:id="rId4"/>
            </p:custDataLst>
          </p:nvPr>
        </p:nvPicPr>
        <p:blipFill>
          <a:blip r:embed="rId5"/>
          <a:srcRect l="24400" r="24400"/>
          <a:stretch>
            <a:fillRect/>
          </a:stretch>
        </p:blipFill>
        <p:spPr>
          <a:xfrm>
            <a:off x="805815" y="1351915"/>
            <a:ext cx="2019935" cy="4332605"/>
          </a:xfrm>
          <a:custGeom>
            <a:avLst>
              <a:gd name="connisteX0" fmla="*/ 0 w 1950720"/>
              <a:gd name="connsiteY0" fmla="*/ 203200 h 3810000"/>
              <a:gd name="connisteX1" fmla="*/ 203200 w 1950720"/>
              <a:gd name="connsiteY1" fmla="*/ 0 h 3810000"/>
              <a:gd name="connisteX2" fmla="*/ 1747520 w 1950720"/>
              <a:gd name="connsiteY2" fmla="*/ 0 h 3810000"/>
              <a:gd name="connisteX3" fmla="*/ 1950720 w 1950720"/>
              <a:gd name="connsiteY3" fmla="*/ 203200 h 3810000"/>
              <a:gd name="connisteX4" fmla="*/ 1950720 w 1950720"/>
              <a:gd name="connsiteY4" fmla="*/ 3606800 h 3810000"/>
              <a:gd name="connisteX5" fmla="*/ 1747520 w 1950720"/>
              <a:gd name="connsiteY5" fmla="*/ 3810000 h 3810000"/>
              <a:gd name="connisteX6" fmla="*/ 203200 w 1950720"/>
              <a:gd name="connsiteY6" fmla="*/ 3810000 h 3810000"/>
              <a:gd name="connisteX7" fmla="*/ 0 w 1950720"/>
              <a:gd name="connsiteY7" fmla="*/ 3606800 h 3810000"/>
              <a:gd name="connisteX8" fmla="*/ 0 w 1950720"/>
              <a:gd name="connsiteY8" fmla="*/ 203200 h 3810000"/>
            </a:avLst>
            <a:gdLst>
              <a:gd name="connisteX0-1" fmla="*/ 0 w 1950720"/>
              <a:gd name="connsiteY0-2" fmla="*/ 203200 h 3810000"/>
              <a:gd name="connisteX1-3" fmla="*/ 203200 w 1950720"/>
              <a:gd name="connsiteY1-4" fmla="*/ 0 h 3810000"/>
              <a:gd name="connisteX2-5" fmla="*/ 1747520 w 1950720"/>
              <a:gd name="connsiteY2-6" fmla="*/ 0 h 3810000"/>
              <a:gd name="connisteX3-7" fmla="*/ 1950720 w 1950720"/>
              <a:gd name="connsiteY3-8" fmla="*/ 203200 h 3810000"/>
              <a:gd name="connisteX4-9" fmla="*/ 1950720 w 1950720"/>
              <a:gd name="connsiteY4-10" fmla="*/ 3606800 h 3810000"/>
              <a:gd name="connisteX5-11" fmla="*/ 1747520 w 1950720"/>
              <a:gd name="connsiteY5-12" fmla="*/ 3810000 h 3810000"/>
              <a:gd name="connisteX6-13" fmla="*/ 203200 w 1950720"/>
              <a:gd name="connsiteY6-14" fmla="*/ 3810000 h 3810000"/>
              <a:gd name="connisteX7-15" fmla="*/ 0 w 1950720"/>
              <a:gd name="connsiteY7-16" fmla="*/ 3606800 h 3810000"/>
              <a:gd name="connisteX8-17" fmla="*/ 0 w 1950720"/>
              <a:gd name="connsiteY8-1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 w="1950720" h="3810000">
                <a:moveTo>
                  <a:pt x="0" y="203200"/>
                </a:moveTo>
                <a:cubicBezTo>
                  <a:pt x="0" y="90976"/>
                  <a:pt x="90976" y="0"/>
                  <a:pt x="203200" y="0"/>
                </a:cubicBezTo>
                <a:lnTo>
                  <a:pt x="1747520" y="0"/>
                </a:lnTo>
                <a:cubicBezTo>
                  <a:pt x="1859744" y="0"/>
                  <a:pt x="1950720" y="90976"/>
                  <a:pt x="1950720" y="203200"/>
                </a:cubicBezTo>
                <a:lnTo>
                  <a:pt x="1950720" y="3606800"/>
                </a:lnTo>
                <a:cubicBezTo>
                  <a:pt x="1950720" y="3719024"/>
                  <a:pt x="1859744" y="3810000"/>
                  <a:pt x="1747520" y="3810000"/>
                </a:cubicBezTo>
                <a:lnTo>
                  <a:pt x="203200" y="3810000"/>
                </a:lnTo>
                <a:cubicBezTo>
                  <a:pt x="90976" y="3810000"/>
                  <a:pt x="0" y="3719024"/>
                  <a:pt x="0" y="3606800"/>
                </a:cubicBezTo>
                <a:lnTo>
                  <a:pt x="0" y="203200"/>
                </a:lnTo>
                <a:close/>
              </a:path>
            </a:pathLst>
          </a:custGeom>
          <a:solidFill>
            <a:srgbClr val="DDDDDD"/>
          </a:solidFill>
          <a:ln>
            <a:noFill/>
          </a:ln>
          <a:effectLst/>
        </p:spPr>
      </p:pic>
      <p:pic>
        <p:nvPicPr>
          <p:cNvPr id="24" name="内容占位符 23" descr="28dcc82f-8d1c-11f0-b4d6-2adfa87f30cd"/>
          <p:cNvPicPr>
            <a:picLocks noChangeAspect="1"/>
          </p:cNvPicPr>
          <p:nvPr>
            <p:custDataLst>
              <p:tags r:id="rId6"/>
            </p:custDataLst>
          </p:nvPr>
        </p:nvPicPr>
        <p:blipFill>
          <a:blip r:embed="rId7"/>
          <a:srcRect b="260"/>
          <a:stretch>
            <a:fillRect/>
          </a:stretch>
        </p:blipFill>
        <p:spPr>
          <a:xfrm>
            <a:off x="2825750" y="1351915"/>
            <a:ext cx="1760220" cy="2209800"/>
          </a:xfrm>
          <a:custGeom>
            <a:av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avLst>
            <a:gdLst>
              <a:gd name="connisteX0-1" fmla="*/ 0 w 2438400"/>
              <a:gd name="connsiteY0-2" fmla="*/ 203200 h 2209800"/>
              <a:gd name="connisteX1-3" fmla="*/ 203200 w 2438400"/>
              <a:gd name="connsiteY1-4" fmla="*/ 0 h 2209800"/>
              <a:gd name="connisteX2-5" fmla="*/ 2235200 w 2438400"/>
              <a:gd name="connsiteY2-6" fmla="*/ 0 h 2209800"/>
              <a:gd name="connisteX3-7" fmla="*/ 2438400 w 2438400"/>
              <a:gd name="connsiteY3-8" fmla="*/ 203200 h 2209800"/>
              <a:gd name="connisteX4-9" fmla="*/ 2438400 w 2438400"/>
              <a:gd name="connsiteY4-10" fmla="*/ 2006600 h 2209800"/>
              <a:gd name="connisteX5-11" fmla="*/ 2235200 w 2438400"/>
              <a:gd name="connsiteY5-12" fmla="*/ 2209800 h 2209800"/>
              <a:gd name="connisteX6-13" fmla="*/ 203200 w 2438400"/>
              <a:gd name="connsiteY6-14" fmla="*/ 2209800 h 2209800"/>
              <a:gd name="connisteX7-15" fmla="*/ 0 w 2438400"/>
              <a:gd name="connsiteY7-16" fmla="*/ 2006600 h 2209800"/>
              <a:gd name="connisteX8-17" fmla="*/ 0 w 2438400"/>
              <a:gd name="connsiteY8-1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a:effectLst/>
        </p:spPr>
      </p:pic>
      <p:pic>
        <p:nvPicPr>
          <p:cNvPr id="25" name="内容占位符 24" descr="28dcc9cd-8d1c-11f0-b4d6-2adfa87f30cd"/>
          <p:cNvPicPr>
            <a:picLocks noChangeAspect="1"/>
          </p:cNvPicPr>
          <p:nvPr>
            <p:custDataLst>
              <p:tags r:id="rId8"/>
            </p:custDataLst>
          </p:nvPr>
        </p:nvPicPr>
        <p:blipFill>
          <a:blip r:embed="rId9"/>
          <a:srcRect l="13218" r="13218"/>
          <a:stretch>
            <a:fillRect/>
          </a:stretch>
        </p:blipFill>
        <p:spPr>
          <a:xfrm>
            <a:off x="2825750" y="3561715"/>
            <a:ext cx="1760220" cy="2122805"/>
          </a:xfrm>
          <a:custGeom>
            <a:av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avLst>
            <a:gdLst>
              <a:gd name="connisteX0-1" fmla="*/ 0 w 2438400"/>
              <a:gd name="connsiteY0-2" fmla="*/ 203200 h 2209800"/>
              <a:gd name="connisteX1-3" fmla="*/ 203200 w 2438400"/>
              <a:gd name="connsiteY1-4" fmla="*/ 0 h 2209800"/>
              <a:gd name="connisteX2-5" fmla="*/ 2235200 w 2438400"/>
              <a:gd name="connsiteY2-6" fmla="*/ 0 h 2209800"/>
              <a:gd name="connisteX3-7" fmla="*/ 2438400 w 2438400"/>
              <a:gd name="connsiteY3-8" fmla="*/ 203200 h 2209800"/>
              <a:gd name="connisteX4-9" fmla="*/ 2438400 w 2438400"/>
              <a:gd name="connsiteY4-10" fmla="*/ 2006600 h 2209800"/>
              <a:gd name="connisteX5-11" fmla="*/ 2235200 w 2438400"/>
              <a:gd name="connsiteY5-12" fmla="*/ 2209800 h 2209800"/>
              <a:gd name="connisteX6-13" fmla="*/ 203200 w 2438400"/>
              <a:gd name="connsiteY6-14" fmla="*/ 2209800 h 2209800"/>
              <a:gd name="connisteX7-15" fmla="*/ 0 w 2438400"/>
              <a:gd name="connsiteY7-16" fmla="*/ 2006600 h 2209800"/>
              <a:gd name="connisteX8-17" fmla="*/ 0 w 2438400"/>
              <a:gd name="connsiteY8-1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a:solidFill>
            <a:srgbClr val="DDDDDD"/>
          </a:solidFill>
          <a:ln>
            <a:noFill/>
          </a:ln>
          <a:effectLst/>
        </p:spPr>
      </p:pic>
    </p:spTree>
    <p:custDataLst>
      <p:tags r:id="rId10"/>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28600"/>
            <a:ext cx="10666095" cy="657860"/>
          </a:xfrm>
        </p:spPr>
        <p:txBody>
          <a:bodyPr/>
          <a:p>
            <a:r>
              <a:rPr lang="zh-CN" altLang="en-US" sz="2800" b="1">
                <a:sym typeface="+mn-ea"/>
              </a:rPr>
              <a:t>人工智能的概念-3. 人类智能与人工智能</a:t>
            </a:r>
            <a:endParaRPr lang="zh-CN" altLang="en-US" sz="2800" b="1">
              <a:solidFill>
                <a:schemeClr val="tx1"/>
              </a:solidFill>
              <a:sym typeface="+mn-ea"/>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4" name="图片 3"/>
          <p:cNvPicPr>
            <a:picLocks noChangeAspect="1"/>
          </p:cNvPicPr>
          <p:nvPr/>
        </p:nvPicPr>
        <p:blipFill>
          <a:blip r:embed="rId2"/>
          <a:stretch>
            <a:fillRect/>
          </a:stretch>
        </p:blipFill>
        <p:spPr>
          <a:xfrm>
            <a:off x="2133600" y="1089025"/>
            <a:ext cx="7924800" cy="5276850"/>
          </a:xfrm>
          <a:prstGeom prst="rect">
            <a:avLst/>
          </a:prstGeom>
        </p:spPr>
      </p:pic>
    </p:spTree>
    <p:custDataLst>
      <p:tags r:id="rId3"/>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338239"/>
            <a:ext cx="10972800" cy="609600"/>
          </a:xfrm>
        </p:spPr>
        <p:txBody>
          <a:bodyPr>
            <a:normAutofit/>
          </a:bodyPr>
          <a:p>
            <a:r>
              <a:rPr lang="zh-CN" altLang="en-US" sz="2800" b="1">
                <a:solidFill>
                  <a:schemeClr val="tx1"/>
                </a:solidFill>
              </a:rPr>
              <a:t>人工智能的概念：人工智能的三大核心要素</a:t>
            </a:r>
            <a:endParaRPr lang="zh-CN" altLang="en-US" sz="2800" b="1">
              <a:solidFill>
                <a:schemeClr val="tx1"/>
              </a:solidFill>
            </a:endParaRPr>
          </a:p>
        </p:txBody>
      </p:sp>
      <p:pic>
        <p:nvPicPr>
          <p:cNvPr id="24" name="内容占位符 23" descr="d6d0a97d-8c9b-11f0-a69d-8abfff222058"/>
          <p:cNvPicPr>
            <a:picLocks noChangeAspect="1"/>
          </p:cNvPicPr>
          <p:nvPr>
            <p:ph idx="16390"/>
            <p:custDataLst>
              <p:tags r:id="rId2"/>
            </p:custDataLst>
          </p:nvPr>
        </p:nvPicPr>
        <p:blipFill>
          <a:blip r:embed="rId3"/>
          <a:srcRect t="4688" b="4688"/>
          <a:stretch>
            <a:fillRect/>
          </a:stretch>
        </p:blipFill>
        <p:spPr>
          <a:xfrm>
            <a:off x="609600" y="1524000"/>
            <a:ext cx="217678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4" name="文本占位符 3"/>
          <p:cNvSpPr>
            <a:spLocks noGrp="1"/>
          </p:cNvSpPr>
          <p:nvPr>
            <p:ph type="body" idx="16386"/>
            <p:custDataLst>
              <p:tags r:id="rId4"/>
            </p:custDataLst>
          </p:nvPr>
        </p:nvSpPr>
        <p:spPr>
          <a:xfrm>
            <a:off x="3081655" y="1866900"/>
            <a:ext cx="2590800" cy="1524000"/>
          </a:xfrm>
        </p:spPr>
        <p:txBody>
          <a:bodyPr/>
          <a:p>
            <a:r>
              <a:rPr lang="en-US" altLang="zh-CN" sz="1800" b="1">
                <a:solidFill>
                  <a:schemeClr val="tx1"/>
                </a:solidFill>
              </a:rPr>
              <a:t>1</a:t>
            </a:r>
            <a:r>
              <a:rPr lang="zh-CN" altLang="en-US" sz="1800" b="1">
                <a:solidFill>
                  <a:schemeClr val="tx1"/>
                </a:solidFill>
              </a:rPr>
              <a:t>）数据：</a:t>
            </a:r>
            <a:r>
              <a:rPr lang="zh-CN" altLang="en-US" sz="1800">
                <a:solidFill>
                  <a:schemeClr val="tx1"/>
                </a:solidFill>
              </a:rPr>
              <a:t>AI 的 “原油”，是学习的基础（如语音识别需大量语音数据）</a:t>
            </a:r>
            <a:endParaRPr lang="zh-CN" altLang="en-US" sz="1800">
              <a:solidFill>
                <a:schemeClr val="tx1"/>
              </a:solidFill>
            </a:endParaRPr>
          </a:p>
        </p:txBody>
      </p:sp>
      <p:pic>
        <p:nvPicPr>
          <p:cNvPr id="25" name="内容占位符 24" descr="d6d0aaff-8c9b-11f0-a69d-8abfff222058"/>
          <p:cNvPicPr>
            <a:picLocks noChangeAspect="1"/>
          </p:cNvPicPr>
          <p:nvPr>
            <p:ph idx="16391"/>
            <p:custDataLst>
              <p:tags r:id="rId5"/>
            </p:custDataLst>
          </p:nvPr>
        </p:nvPicPr>
        <p:blipFill>
          <a:blip r:embed="rId6"/>
          <a:srcRect l="12500" r="12500"/>
          <a:stretch>
            <a:fillRect/>
          </a:stretch>
        </p:blipFill>
        <p:spPr>
          <a:xfrm>
            <a:off x="6075680" y="1524000"/>
            <a:ext cx="2310765"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6" name="文本占位符 5"/>
          <p:cNvSpPr>
            <a:spLocks noGrp="1"/>
          </p:cNvSpPr>
          <p:nvPr>
            <p:ph type="body" idx="16387"/>
            <p:custDataLst>
              <p:tags r:id="rId7"/>
            </p:custDataLst>
          </p:nvPr>
        </p:nvSpPr>
        <p:spPr>
          <a:xfrm>
            <a:off x="8652510" y="1866900"/>
            <a:ext cx="2844800" cy="1524000"/>
          </a:xfrm>
        </p:spPr>
        <p:txBody>
          <a:bodyPr/>
          <a:p>
            <a:r>
              <a:rPr lang="en-US" altLang="zh-CN" sz="1800" b="1">
                <a:solidFill>
                  <a:schemeClr val="tx1"/>
                </a:solidFill>
              </a:rPr>
              <a:t>2</a:t>
            </a:r>
            <a:r>
              <a:rPr lang="zh-CN" altLang="en-US" sz="1800" b="1">
                <a:solidFill>
                  <a:schemeClr val="tx1"/>
                </a:solidFill>
              </a:rPr>
              <a:t>）算法：</a:t>
            </a:r>
            <a:r>
              <a:rPr lang="zh-CN" altLang="en-US" sz="1800">
                <a:solidFill>
                  <a:schemeClr val="tx1"/>
                </a:solidFill>
              </a:rPr>
              <a:t>AI 的 “大脑逻辑”，如机器学习、深度学习算法（如 AlphaGo 靠算法赢棋手）</a:t>
            </a:r>
            <a:endParaRPr lang="zh-CN" altLang="en-US" sz="1800">
              <a:solidFill>
                <a:schemeClr val="tx1"/>
              </a:solidFill>
            </a:endParaRPr>
          </a:p>
        </p:txBody>
      </p:sp>
      <p:pic>
        <p:nvPicPr>
          <p:cNvPr id="26" name="内容占位符 25" descr="d6d0a9dc-8c9b-11f0-a69d-8abfff222058"/>
          <p:cNvPicPr>
            <a:picLocks noChangeAspect="1"/>
          </p:cNvPicPr>
          <p:nvPr>
            <p:ph idx="16392"/>
            <p:custDataLst>
              <p:tags r:id="rId8"/>
            </p:custDataLst>
          </p:nvPr>
        </p:nvPicPr>
        <p:blipFill>
          <a:blip r:embed="rId9"/>
          <a:srcRect b="9375"/>
          <a:stretch>
            <a:fillRect/>
          </a:stretch>
        </p:blipFill>
        <p:spPr>
          <a:xfrm>
            <a:off x="609600" y="4038600"/>
            <a:ext cx="2176780" cy="200025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8" name="文本占位符 7"/>
          <p:cNvSpPr>
            <a:spLocks noGrp="1"/>
          </p:cNvSpPr>
          <p:nvPr>
            <p:ph type="body" idx="16388"/>
            <p:custDataLst>
              <p:tags r:id="rId10"/>
            </p:custDataLst>
          </p:nvPr>
        </p:nvSpPr>
        <p:spPr>
          <a:xfrm>
            <a:off x="3139440" y="4310380"/>
            <a:ext cx="2804160" cy="1595120"/>
          </a:xfrm>
        </p:spPr>
        <p:txBody>
          <a:bodyPr/>
          <a:p>
            <a:r>
              <a:rPr lang="en-US" altLang="zh-CN" sz="1800" b="1">
                <a:solidFill>
                  <a:schemeClr val="tx1"/>
                </a:solidFill>
              </a:rPr>
              <a:t>3</a:t>
            </a:r>
            <a:r>
              <a:rPr lang="zh-CN" altLang="en-US" sz="1800" b="1">
                <a:solidFill>
                  <a:schemeClr val="tx1"/>
                </a:solidFill>
              </a:rPr>
              <a:t>）算力：</a:t>
            </a:r>
            <a:r>
              <a:rPr lang="zh-CN" altLang="en-US" sz="1800">
                <a:solidFill>
                  <a:schemeClr val="tx1"/>
                </a:solidFill>
              </a:rPr>
              <a:t>AI 的 “动力”，支撑数据处理和算法运行（如我国贵安超级计算中心提供算力）</a:t>
            </a:r>
            <a:endParaRPr lang="zh-CN" altLang="en-US" sz="1800">
              <a:solidFill>
                <a:schemeClr val="tx1"/>
              </a:solidFill>
            </a:endParaRPr>
          </a:p>
        </p:txBody>
      </p:sp>
      <p:pic>
        <p:nvPicPr>
          <p:cNvPr id="27" name="内容占位符 26" descr="d6d0aa1c-8c9b-11f0-a69d-8abfff222058"/>
          <p:cNvPicPr>
            <a:picLocks noChangeAspect="1"/>
          </p:cNvPicPr>
          <p:nvPr>
            <p:ph idx="16393"/>
            <p:custDataLst>
              <p:tags r:id="rId11"/>
            </p:custDataLst>
          </p:nvPr>
        </p:nvPicPr>
        <p:blipFill>
          <a:blip r:embed="rId12"/>
          <a:srcRect t="4404" b="5440"/>
          <a:stretch>
            <a:fillRect/>
          </a:stretch>
        </p:blipFill>
        <p:spPr>
          <a:xfrm>
            <a:off x="6075045" y="3905885"/>
            <a:ext cx="2339975" cy="1999615"/>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10" name="文本占位符 9"/>
          <p:cNvSpPr>
            <a:spLocks noGrp="1"/>
          </p:cNvSpPr>
          <p:nvPr>
            <p:ph type="body" idx="16389"/>
            <p:custDataLst>
              <p:tags r:id="rId13"/>
            </p:custDataLst>
          </p:nvPr>
        </p:nvSpPr>
        <p:spPr>
          <a:xfrm>
            <a:off x="8652510" y="4309745"/>
            <a:ext cx="2590800" cy="1524000"/>
          </a:xfrm>
        </p:spPr>
        <p:txBody>
          <a:bodyPr/>
          <a:p>
            <a:r>
              <a:rPr lang="zh-CN" altLang="en-US" sz="1800" b="1">
                <a:solidFill>
                  <a:schemeClr val="tx1"/>
                </a:solidFill>
              </a:rPr>
              <a:t>关系图</a:t>
            </a:r>
            <a:r>
              <a:rPr lang="zh-CN" altLang="en-US" sz="1800">
                <a:solidFill>
                  <a:schemeClr val="tx1"/>
                </a:solidFill>
              </a:rPr>
              <a:t>：数据→算法（学习数据）→算力（支撑运行），三者协同推动 AI 发展</a:t>
            </a:r>
            <a:endParaRPr lang="zh-CN" altLang="en-US" sz="1800">
              <a:solidFill>
                <a:schemeClr val="tx1"/>
              </a:solidFill>
            </a:endParaRPr>
          </a:p>
        </p:txBody>
      </p:sp>
      <p:sp>
        <p:nvSpPr>
          <p:cNvPr id="11"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14"/>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338239"/>
            <a:ext cx="10972800" cy="609600"/>
          </a:xfrm>
        </p:spPr>
        <p:txBody>
          <a:bodyPr>
            <a:normAutofit/>
          </a:bodyPr>
          <a:p>
            <a:r>
              <a:rPr lang="zh-CN" altLang="en-US" sz="2800" b="1">
                <a:solidFill>
                  <a:schemeClr val="tx1"/>
                </a:solidFill>
              </a:rPr>
              <a:t>人工智能的概念：人工智能的三大核心要素-</a:t>
            </a:r>
            <a:r>
              <a:rPr lang="zh-CN" altLang="en-US" sz="2800" b="1">
                <a:sym typeface="+mn-ea"/>
              </a:rPr>
              <a:t>1）数据：</a:t>
            </a:r>
            <a:endParaRPr lang="zh-CN" altLang="en-US" sz="2800" b="1">
              <a:solidFill>
                <a:schemeClr val="tx1"/>
              </a:solidFill>
            </a:endParaRPr>
          </a:p>
        </p:txBody>
      </p:sp>
      <p:pic>
        <p:nvPicPr>
          <p:cNvPr id="24" name="内容占位符 23" descr="d6d0a97d-8c9b-11f0-a69d-8abfff222058"/>
          <p:cNvPicPr>
            <a:picLocks noChangeAspect="1"/>
          </p:cNvPicPr>
          <p:nvPr>
            <p:ph idx="16390"/>
            <p:custDataLst>
              <p:tags r:id="rId2"/>
            </p:custDataLst>
          </p:nvPr>
        </p:nvPicPr>
        <p:blipFill>
          <a:blip r:embed="rId3"/>
          <a:srcRect t="4688" b="4688"/>
          <a:stretch>
            <a:fillRect/>
          </a:stretch>
        </p:blipFill>
        <p:spPr>
          <a:xfrm>
            <a:off x="609600" y="2183130"/>
            <a:ext cx="2438400" cy="2209800"/>
          </a:xfrm>
          <a:custGeom>
            <a:avLst/>
            <a:gdLst>
              <a:gd name="connisteX0" fmla="*/ 0 w 2438400"/>
              <a:gd name="connsiteY0" fmla="*/ 203200 h 2209800"/>
              <a:gd name="connisteX1" fmla="*/ 203200 w 2438400"/>
              <a:gd name="connsiteY1" fmla="*/ 0 h 2209800"/>
              <a:gd name="connisteX2" fmla="*/ 2235200 w 2438400"/>
              <a:gd name="connsiteY2" fmla="*/ 0 h 2209800"/>
              <a:gd name="connisteX3" fmla="*/ 2438400 w 2438400"/>
              <a:gd name="connsiteY3" fmla="*/ 203200 h 2209800"/>
              <a:gd name="connisteX4" fmla="*/ 2438400 w 2438400"/>
              <a:gd name="connsiteY4" fmla="*/ 2006600 h 2209800"/>
              <a:gd name="connisteX5" fmla="*/ 2235200 w 2438400"/>
              <a:gd name="connsiteY5" fmla="*/ 2209800 h 2209800"/>
              <a:gd name="connisteX6" fmla="*/ 203200 w 2438400"/>
              <a:gd name="connsiteY6" fmla="*/ 2209800 h 2209800"/>
              <a:gd name="connisteX7" fmla="*/ 0 w 2438400"/>
              <a:gd name="connsiteY7" fmla="*/ 2006600 h 2209800"/>
              <a:gd name="connisteX8" fmla="*/ 0 w 24384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438400" h="2209800">
                <a:moveTo>
                  <a:pt x="0" y="203200"/>
                </a:moveTo>
                <a:cubicBezTo>
                  <a:pt x="0" y="90976"/>
                  <a:pt x="90976" y="0"/>
                  <a:pt x="203200" y="0"/>
                </a:cubicBezTo>
                <a:lnTo>
                  <a:pt x="2235200" y="0"/>
                </a:lnTo>
                <a:cubicBezTo>
                  <a:pt x="2347424" y="0"/>
                  <a:pt x="2438400" y="90976"/>
                  <a:pt x="2438400" y="203200"/>
                </a:cubicBezTo>
                <a:lnTo>
                  <a:pt x="2438400" y="2006600"/>
                </a:lnTo>
                <a:cubicBezTo>
                  <a:pt x="2438400" y="2118824"/>
                  <a:pt x="2347424" y="2209800"/>
                  <a:pt x="2235200" y="2209800"/>
                </a:cubicBezTo>
                <a:lnTo>
                  <a:pt x="203200" y="2209800"/>
                </a:lnTo>
                <a:cubicBezTo>
                  <a:pt x="90976" y="2209800"/>
                  <a:pt x="0" y="2118824"/>
                  <a:pt x="0" y="2006600"/>
                </a:cubicBezTo>
                <a:lnTo>
                  <a:pt x="0" y="203200"/>
                </a:lnTo>
                <a:close/>
              </a:path>
            </a:pathLst>
          </a:custGeom>
        </p:spPr>
      </p:pic>
      <p:sp>
        <p:nvSpPr>
          <p:cNvPr id="15" name="文本占位符 14"/>
          <p:cNvSpPr>
            <a:spLocks noGrp="1"/>
          </p:cNvSpPr>
          <p:nvPr>
            <p:ph type="body" idx="16386"/>
            <p:custDataLst>
              <p:tags r:id="rId4"/>
            </p:custDataLst>
          </p:nvPr>
        </p:nvSpPr>
        <p:spPr>
          <a:xfrm>
            <a:off x="3740150" y="1114425"/>
            <a:ext cx="7435850" cy="4848860"/>
          </a:xfrm>
          <a:ln w="12700" cmpd="sng">
            <a:noFill/>
            <a:prstDash val="solid"/>
          </a:ln>
        </p:spPr>
        <p:txBody>
          <a:bodyPr>
            <a:noAutofit/>
          </a:bodyPr>
          <a:p>
            <a:pPr marL="342900" indent="-342900">
              <a:spcBef>
                <a:spcPct val="42000"/>
              </a:spcBef>
              <a:spcAft>
                <a:spcPct val="42000"/>
              </a:spcAft>
              <a:buFont typeface="Arial" panose="020B0604020202020204" pitchFamily="34" charset="0"/>
              <a:buChar char="•"/>
            </a:pPr>
            <a:r>
              <a:rPr lang="zh-CN" altLang="en-US" sz="2000">
                <a:solidFill>
                  <a:srgbClr val="FF0000"/>
                </a:solidFill>
              </a:rPr>
              <a:t>数据的重要性：</a:t>
            </a:r>
            <a:r>
              <a:rPr lang="zh-CN" altLang="en-US" sz="2000">
                <a:solidFill>
                  <a:schemeClr val="tx1"/>
                </a:solidFill>
              </a:rPr>
              <a:t>是人工智能领域关键要素，为智慧体获取知识提供学习资源，无数据支撑则</a:t>
            </a:r>
            <a:r>
              <a:rPr lang="en-US" altLang="zh-CN" sz="2000">
                <a:solidFill>
                  <a:schemeClr val="tx1"/>
                </a:solidFill>
              </a:rPr>
              <a:t> AI </a:t>
            </a:r>
            <a:r>
              <a:rPr lang="zh-CN" altLang="en-US" sz="2000">
                <a:solidFill>
                  <a:schemeClr val="tx1"/>
                </a:solidFill>
              </a:rPr>
              <a:t>知识学习困难，如同</a:t>
            </a:r>
            <a:r>
              <a:rPr lang="en-US" altLang="zh-CN" sz="2000">
                <a:solidFill>
                  <a:schemeClr val="tx1"/>
                </a:solidFill>
              </a:rPr>
              <a:t> AI </a:t>
            </a:r>
            <a:r>
              <a:rPr lang="zh-CN" altLang="en-US" sz="2000">
                <a:solidFill>
                  <a:schemeClr val="tx1"/>
                </a:solidFill>
              </a:rPr>
              <a:t>的</a:t>
            </a:r>
            <a:r>
              <a:rPr lang="en-US" altLang="zh-CN" sz="2000">
                <a:solidFill>
                  <a:schemeClr val="tx1"/>
                </a:solidFill>
              </a:rPr>
              <a:t> “</a:t>
            </a:r>
            <a:r>
              <a:rPr lang="zh-CN" altLang="en-US" sz="2000">
                <a:solidFill>
                  <a:schemeClr val="tx1"/>
                </a:solidFill>
              </a:rPr>
              <a:t>原油</a:t>
            </a:r>
            <a:r>
              <a:rPr lang="en-US" altLang="zh-CN" sz="2000">
                <a:solidFill>
                  <a:schemeClr val="tx1"/>
                </a:solidFill>
              </a:rPr>
              <a:t>”</a:t>
            </a:r>
            <a:r>
              <a:rPr lang="zh-CN" altLang="en-US" sz="2000">
                <a:solidFill>
                  <a:schemeClr val="tx1"/>
                </a:solidFill>
              </a:rPr>
              <a:t>，对其发展至关重要。</a:t>
            </a:r>
            <a:endParaRPr lang="zh-CN" altLang="en-US" sz="2000">
              <a:solidFill>
                <a:schemeClr val="tx1"/>
              </a:solidFill>
            </a:endParaRPr>
          </a:p>
          <a:p>
            <a:pPr marL="342900" indent="-342900">
              <a:spcBef>
                <a:spcPct val="42000"/>
              </a:spcBef>
              <a:spcAft>
                <a:spcPct val="42000"/>
              </a:spcAft>
              <a:buFont typeface="Arial" panose="020B0604020202020204" pitchFamily="34" charset="0"/>
              <a:buChar char="•"/>
            </a:pPr>
            <a:r>
              <a:rPr lang="zh-CN" altLang="en-US" sz="2000">
                <a:solidFill>
                  <a:srgbClr val="FF0000"/>
                </a:solidFill>
              </a:rPr>
              <a:t>数据现状与需求：</a:t>
            </a:r>
            <a:r>
              <a:rPr lang="zh-CN" altLang="en-US" sz="2000">
                <a:solidFill>
                  <a:schemeClr val="tx1"/>
                </a:solidFill>
              </a:rPr>
              <a:t>当下处于数据爆炸时代，语音、文本等数据持续产生；</a:t>
            </a:r>
            <a:r>
              <a:rPr lang="en-US" altLang="zh-CN" sz="2000">
                <a:solidFill>
                  <a:schemeClr val="tx1"/>
                </a:solidFill>
              </a:rPr>
              <a:t>AI </a:t>
            </a:r>
            <a:r>
              <a:rPr lang="zh-CN" altLang="en-US" sz="2000">
                <a:solidFill>
                  <a:schemeClr val="tx1"/>
                </a:solidFill>
              </a:rPr>
              <a:t>产业发展催生众多垂直领域的大量数据需求。</a:t>
            </a:r>
            <a:endParaRPr lang="zh-CN" altLang="en-US" sz="2000">
              <a:solidFill>
                <a:schemeClr val="tx1"/>
              </a:solidFill>
            </a:endParaRPr>
          </a:p>
          <a:p>
            <a:pPr marL="342900" indent="-342900">
              <a:spcBef>
                <a:spcPct val="42000"/>
              </a:spcBef>
              <a:spcAft>
                <a:spcPct val="42000"/>
              </a:spcAft>
              <a:buFont typeface="Arial" panose="020B0604020202020204" pitchFamily="34" charset="0"/>
              <a:buChar char="•"/>
            </a:pPr>
            <a:r>
              <a:rPr lang="zh-CN" altLang="en-US" sz="2000">
                <a:solidFill>
                  <a:srgbClr val="FF0000"/>
                </a:solidFill>
              </a:rPr>
              <a:t>数据的核心作用：</a:t>
            </a:r>
            <a:r>
              <a:rPr lang="zh-CN" altLang="en-US" sz="2000">
                <a:solidFill>
                  <a:schemeClr val="tx1"/>
                </a:solidFill>
              </a:rPr>
              <a:t>数据处理与分析是</a:t>
            </a:r>
            <a:r>
              <a:rPr lang="en-US" altLang="zh-CN" sz="2000">
                <a:solidFill>
                  <a:schemeClr val="tx1"/>
                </a:solidFill>
              </a:rPr>
              <a:t> AI </a:t>
            </a:r>
            <a:r>
              <a:rPr lang="zh-CN" altLang="en-US" sz="2000">
                <a:solidFill>
                  <a:schemeClr val="tx1"/>
                </a:solidFill>
              </a:rPr>
              <a:t>核心环节，</a:t>
            </a:r>
            <a:r>
              <a:rPr lang="en-US" altLang="zh-CN" sz="2000">
                <a:solidFill>
                  <a:schemeClr val="tx1"/>
                </a:solidFill>
              </a:rPr>
              <a:t>AI </a:t>
            </a:r>
            <a:r>
              <a:rPr lang="zh-CN" altLang="en-US" sz="2000">
                <a:solidFill>
                  <a:schemeClr val="tx1"/>
                </a:solidFill>
              </a:rPr>
              <a:t>借大数据分析、机器学习等技术从海量数据中提取价值信息、挖掘趋势规律，为决策提供支持。</a:t>
            </a:r>
            <a:endParaRPr lang="zh-CN" altLang="en-US" sz="2000">
              <a:solidFill>
                <a:schemeClr val="tx1"/>
              </a:solidFill>
            </a:endParaRPr>
          </a:p>
          <a:p>
            <a:pPr marL="342900" indent="-342900">
              <a:spcBef>
                <a:spcPct val="42000"/>
              </a:spcBef>
              <a:spcAft>
                <a:spcPct val="42000"/>
              </a:spcAft>
              <a:buFont typeface="Arial" panose="020B0604020202020204" pitchFamily="34" charset="0"/>
              <a:buChar char="•"/>
            </a:pPr>
            <a:r>
              <a:rPr lang="zh-CN" altLang="en-US" sz="2000">
                <a:solidFill>
                  <a:srgbClr val="FF0000"/>
                </a:solidFill>
              </a:rPr>
              <a:t>数据质量的影响：</a:t>
            </a:r>
            <a:r>
              <a:rPr lang="en-US" altLang="zh-CN" sz="2000">
                <a:solidFill>
                  <a:schemeClr val="tx1"/>
                </a:solidFill>
              </a:rPr>
              <a:t>AI </a:t>
            </a:r>
            <a:r>
              <a:rPr lang="zh-CN" altLang="en-US" sz="2000">
                <a:solidFill>
                  <a:schemeClr val="tx1"/>
                </a:solidFill>
              </a:rPr>
              <a:t>系统落地效果很大程度取决于数据质量，其影响占比约</a:t>
            </a:r>
            <a:r>
              <a:rPr lang="en-US" altLang="zh-CN" sz="2000">
                <a:solidFill>
                  <a:schemeClr val="tx1"/>
                </a:solidFill>
              </a:rPr>
              <a:t> 80%</a:t>
            </a:r>
            <a:r>
              <a:rPr lang="zh-CN" altLang="en-US" sz="2000">
                <a:solidFill>
                  <a:schemeClr val="tx1"/>
                </a:solidFill>
              </a:rPr>
              <a:t>，远高于算法的约</a:t>
            </a:r>
            <a:r>
              <a:rPr lang="en-US" altLang="zh-CN" sz="2000">
                <a:solidFill>
                  <a:schemeClr val="tx1"/>
                </a:solidFill>
              </a:rPr>
              <a:t> 20%</a:t>
            </a:r>
            <a:r>
              <a:rPr lang="zh-CN" altLang="en-US" sz="2000">
                <a:solidFill>
                  <a:schemeClr val="tx1"/>
                </a:solidFill>
              </a:rPr>
              <a:t>。</a:t>
            </a:r>
            <a:endParaRPr lang="zh-CN" altLang="en-US" sz="2000">
              <a:solidFill>
                <a:schemeClr val="tx1"/>
              </a:solidFill>
            </a:endParaRPr>
          </a:p>
        </p:txBody>
      </p:sp>
    </p:spTree>
    <p:custDataLst>
      <p:tags r:id="rId5"/>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338239"/>
            <a:ext cx="10972800" cy="609600"/>
          </a:xfrm>
        </p:spPr>
        <p:txBody>
          <a:bodyPr>
            <a:normAutofit/>
          </a:bodyPr>
          <a:p>
            <a:r>
              <a:rPr lang="zh-CN" altLang="en-US" sz="2800" b="1">
                <a:solidFill>
                  <a:schemeClr val="tx1"/>
                </a:solidFill>
              </a:rPr>
              <a:t>人工智能的概念：人工智能的三大核心要素-2</a:t>
            </a:r>
            <a:r>
              <a:rPr lang="zh-CN" altLang="en-US" sz="2800" b="1">
                <a:sym typeface="+mn-ea"/>
              </a:rPr>
              <a:t>）算法：</a:t>
            </a:r>
            <a:endParaRPr lang="zh-CN" altLang="en-US" sz="2800" b="1">
              <a:solidFill>
                <a:schemeClr val="tx1"/>
              </a:solidFill>
            </a:endParaRPr>
          </a:p>
        </p:txBody>
      </p:sp>
      <p:sp>
        <p:nvSpPr>
          <p:cNvPr id="15" name="文本占位符 14"/>
          <p:cNvSpPr>
            <a:spLocks noGrp="1"/>
          </p:cNvSpPr>
          <p:nvPr>
            <p:ph type="body" idx="16386"/>
            <p:custDataLst>
              <p:tags r:id="rId2"/>
            </p:custDataLst>
          </p:nvPr>
        </p:nvSpPr>
        <p:spPr>
          <a:xfrm>
            <a:off x="3740150" y="1114425"/>
            <a:ext cx="7435850" cy="4848860"/>
          </a:xfrm>
          <a:ln w="12700" cmpd="sng">
            <a:noFill/>
            <a:prstDash val="solid"/>
          </a:ln>
        </p:spPr>
        <p:txBody>
          <a:bodyPr>
            <a:noAutofit/>
          </a:bodyPr>
          <a:p>
            <a:pPr marL="342900" indent="-342900">
              <a:spcBef>
                <a:spcPct val="42000"/>
              </a:spcBef>
              <a:spcAft>
                <a:spcPct val="42000"/>
              </a:spcAft>
              <a:buFont typeface="Arial" panose="020B0604020202020204" pitchFamily="34" charset="0"/>
              <a:buChar char="•"/>
            </a:pPr>
            <a:r>
              <a:rPr lang="zh-CN" altLang="en-US" sz="2000">
                <a:solidFill>
                  <a:srgbClr val="FF0000"/>
                </a:solidFill>
              </a:rPr>
              <a:t>算法定义与</a:t>
            </a:r>
            <a:r>
              <a:rPr lang="en-US" altLang="zh-CN" sz="2000">
                <a:solidFill>
                  <a:srgbClr val="FF0000"/>
                </a:solidFill>
              </a:rPr>
              <a:t> AI </a:t>
            </a:r>
            <a:r>
              <a:rPr lang="zh-CN" altLang="en-US" sz="2000">
                <a:solidFill>
                  <a:srgbClr val="FF0000"/>
                </a:solidFill>
              </a:rPr>
              <a:t>算法类型：</a:t>
            </a:r>
            <a:r>
              <a:rPr lang="zh-CN" altLang="en-US" sz="2000">
                <a:solidFill>
                  <a:schemeClr val="tx1"/>
                </a:solidFill>
              </a:rPr>
              <a:t>算法是解决特定问题的规则集合，</a:t>
            </a:r>
            <a:r>
              <a:rPr lang="en-US" altLang="zh-CN" sz="2000">
                <a:solidFill>
                  <a:schemeClr val="tx1"/>
                </a:solidFill>
              </a:rPr>
              <a:t>AI </a:t>
            </a:r>
            <a:r>
              <a:rPr lang="zh-CN" altLang="en-US" sz="2000">
                <a:solidFill>
                  <a:schemeClr val="tx1"/>
                </a:solidFill>
              </a:rPr>
              <a:t>算法为数据驱动型，主流包括传统机器学习算法和神经网络算法；深度学习模仿大脑神经元信息处理模式，推动神经网络算法发展至新高度。</a:t>
            </a:r>
            <a:endParaRPr lang="zh-CN" altLang="en-US" sz="2000">
              <a:solidFill>
                <a:schemeClr val="tx1"/>
              </a:solidFill>
            </a:endParaRPr>
          </a:p>
          <a:p>
            <a:pPr marL="342900" indent="-342900">
              <a:spcBef>
                <a:spcPct val="42000"/>
              </a:spcBef>
              <a:spcAft>
                <a:spcPct val="42000"/>
              </a:spcAft>
              <a:buFont typeface="Arial" panose="020B0604020202020204" pitchFamily="34" charset="0"/>
              <a:buChar char="•"/>
            </a:pPr>
            <a:r>
              <a:rPr lang="en-US" altLang="zh-CN" sz="2000">
                <a:solidFill>
                  <a:srgbClr val="FF0000"/>
                </a:solidFill>
              </a:rPr>
              <a:t>AI </a:t>
            </a:r>
            <a:r>
              <a:rPr lang="zh-CN" altLang="en-US" sz="2000">
                <a:solidFill>
                  <a:srgbClr val="FF0000"/>
                </a:solidFill>
              </a:rPr>
              <a:t>算法发展条件与案例</a:t>
            </a:r>
            <a:r>
              <a:rPr lang="zh-CN" altLang="en-US" sz="2000">
                <a:solidFill>
                  <a:schemeClr val="tx1"/>
                </a:solidFill>
              </a:rPr>
              <a:t>：计算机算力提升、大数据技术进步，为</a:t>
            </a:r>
            <a:r>
              <a:rPr lang="en-US" altLang="zh-CN" sz="2000">
                <a:solidFill>
                  <a:schemeClr val="tx1"/>
                </a:solidFill>
              </a:rPr>
              <a:t> AI </a:t>
            </a:r>
            <a:r>
              <a:rPr lang="zh-CN" altLang="en-US" sz="2000">
                <a:solidFill>
                  <a:schemeClr val="tx1"/>
                </a:solidFill>
              </a:rPr>
              <a:t>算法带来快速发展黄金期；如</a:t>
            </a:r>
            <a:r>
              <a:rPr lang="en-US" altLang="zh-CN" sz="2000">
                <a:solidFill>
                  <a:schemeClr val="tx1"/>
                </a:solidFill>
              </a:rPr>
              <a:t> AlphaGo </a:t>
            </a:r>
            <a:r>
              <a:rPr lang="zh-CN" altLang="en-US" sz="2000">
                <a:solidFill>
                  <a:schemeClr val="tx1"/>
                </a:solidFill>
              </a:rPr>
              <a:t>凭借先进</a:t>
            </a:r>
            <a:r>
              <a:rPr lang="en-US" altLang="zh-CN" sz="2000">
                <a:solidFill>
                  <a:schemeClr val="tx1"/>
                </a:solidFill>
              </a:rPr>
              <a:t> AI </a:t>
            </a:r>
            <a:r>
              <a:rPr lang="zh-CN" altLang="en-US" sz="2000">
                <a:solidFill>
                  <a:schemeClr val="tx1"/>
                </a:solidFill>
              </a:rPr>
              <a:t>算法战胜人类顶尖棋手。</a:t>
            </a:r>
            <a:endParaRPr lang="zh-CN" altLang="en-US" sz="2000">
              <a:solidFill>
                <a:schemeClr val="tx1"/>
              </a:solidFill>
            </a:endParaRPr>
          </a:p>
          <a:p>
            <a:pPr marL="342900" indent="-342900">
              <a:spcBef>
                <a:spcPct val="42000"/>
              </a:spcBef>
              <a:spcAft>
                <a:spcPct val="42000"/>
              </a:spcAft>
              <a:buFont typeface="Arial" panose="020B0604020202020204" pitchFamily="34" charset="0"/>
              <a:buChar char="•"/>
            </a:pPr>
            <a:r>
              <a:rPr lang="en-US" altLang="zh-CN" sz="2000">
                <a:solidFill>
                  <a:srgbClr val="FF0000"/>
                </a:solidFill>
              </a:rPr>
              <a:t>AI </a:t>
            </a:r>
            <a:r>
              <a:rPr lang="zh-CN" altLang="en-US" sz="2000">
                <a:solidFill>
                  <a:srgbClr val="FF0000"/>
                </a:solidFill>
              </a:rPr>
              <a:t>算法应用与影响：</a:t>
            </a:r>
            <a:r>
              <a:rPr lang="zh-CN" altLang="en-US" sz="2000">
                <a:solidFill>
                  <a:schemeClr val="tx1"/>
                </a:solidFill>
              </a:rPr>
              <a:t>已在语音识别、数据挖掘等领域成果显著，逐渐应用于交通、银行、医疗等行业，促进</a:t>
            </a:r>
            <a:r>
              <a:rPr lang="en-US" altLang="zh-CN" sz="2000">
                <a:solidFill>
                  <a:schemeClr val="tx1"/>
                </a:solidFill>
              </a:rPr>
              <a:t> AI </a:t>
            </a:r>
            <a:r>
              <a:rPr lang="zh-CN" altLang="en-US" sz="2000">
                <a:solidFill>
                  <a:schemeClr val="tx1"/>
                </a:solidFill>
              </a:rPr>
              <a:t>技术与产业链融合，为行业发展注入活力。</a:t>
            </a:r>
            <a:endParaRPr lang="zh-CN" altLang="en-US" sz="2000">
              <a:solidFill>
                <a:schemeClr val="tx1"/>
              </a:solidFill>
            </a:endParaRPr>
          </a:p>
        </p:txBody>
      </p:sp>
      <p:pic>
        <p:nvPicPr>
          <p:cNvPr id="302" name="IM 302"/>
          <p:cNvPicPr/>
          <p:nvPr/>
        </p:nvPicPr>
        <p:blipFill>
          <a:blip r:embed="rId3"/>
          <a:stretch>
            <a:fillRect/>
          </a:stretch>
        </p:blipFill>
        <p:spPr>
          <a:xfrm>
            <a:off x="537210" y="2117090"/>
            <a:ext cx="3168015" cy="1991360"/>
          </a:xfrm>
          <a:prstGeom prst="rect">
            <a:avLst/>
          </a:prstGeom>
        </p:spPr>
      </p:pic>
      <p:sp>
        <p:nvSpPr>
          <p:cNvPr id="1073743067" name="文本框 1073743066"/>
          <p:cNvSpPr txBox="1"/>
          <p:nvPr/>
        </p:nvSpPr>
        <p:spPr>
          <a:xfrm>
            <a:off x="753110" y="4809490"/>
            <a:ext cx="3069590" cy="393065"/>
          </a:xfrm>
          <a:prstGeom prst="rect">
            <a:avLst/>
          </a:prstGeom>
          <a:noFill/>
          <a:ln w="9525">
            <a:noFill/>
          </a:ln>
        </p:spPr>
        <p:txBody>
          <a:bodyPr lIns="0" tIns="0" rIns="0" bIns="0"/>
          <a:p>
            <a:pPr marL="12700" lvl="1">
              <a:lnSpc>
                <a:spcPct val="2000"/>
              </a:lnSpc>
              <a:spcBef>
                <a:spcPts val="100"/>
              </a:spcBef>
            </a:pPr>
            <a:r>
              <a:rPr lang="zh-CN" altLang="en-US" b="1"/>
              <a:t> AlphaGo 对战人类棋手</a:t>
            </a:r>
            <a:endParaRPr lang="zh-CN" altLang="en-US" b="1"/>
          </a:p>
          <a:p>
            <a:endParaRPr lang="zh-CN" altLang="en-US" b="1"/>
          </a:p>
        </p:txBody>
      </p:sp>
    </p:spTree>
    <p:custDataLst>
      <p:tags r:id="rId4"/>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29285" y="338455"/>
            <a:ext cx="10953115" cy="609600"/>
          </a:xfrm>
        </p:spPr>
        <p:txBody>
          <a:bodyPr>
            <a:normAutofit/>
          </a:bodyPr>
          <a:p>
            <a:r>
              <a:rPr lang="zh-CN" altLang="en-US" sz="2800" b="1">
                <a:solidFill>
                  <a:schemeClr val="tx1"/>
                </a:solidFill>
              </a:rPr>
              <a:t>人工智能的概念：人工智能的三大核心要素</a:t>
            </a:r>
            <a:r>
              <a:rPr lang="en-US" altLang="zh-CN" sz="2800" b="1">
                <a:solidFill>
                  <a:schemeClr val="tx1"/>
                </a:solidFill>
              </a:rPr>
              <a:t>-3</a:t>
            </a:r>
            <a:r>
              <a:rPr lang="zh-CN" altLang="en-US" sz="2800" b="1">
                <a:solidFill>
                  <a:schemeClr val="tx1"/>
                </a:solidFill>
              </a:rPr>
              <a:t>）算力</a:t>
            </a:r>
            <a:r>
              <a:rPr lang="zh-CN" altLang="en-US" sz="2800" b="1">
                <a:sym typeface="+mn-ea"/>
              </a:rPr>
              <a:t>：</a:t>
            </a:r>
            <a:endParaRPr lang="en-US" altLang="zh-CN" sz="2800" b="1">
              <a:solidFill>
                <a:schemeClr val="tx1"/>
              </a:solidFill>
            </a:endParaRPr>
          </a:p>
        </p:txBody>
      </p:sp>
      <p:sp>
        <p:nvSpPr>
          <p:cNvPr id="15" name="文本占位符 14"/>
          <p:cNvSpPr>
            <a:spLocks noGrp="1"/>
          </p:cNvSpPr>
          <p:nvPr>
            <p:ph type="body" idx="16386"/>
            <p:custDataLst>
              <p:tags r:id="rId2"/>
            </p:custDataLst>
          </p:nvPr>
        </p:nvSpPr>
        <p:spPr>
          <a:xfrm>
            <a:off x="3740150" y="1114425"/>
            <a:ext cx="7754620" cy="4848860"/>
          </a:xfrm>
          <a:ln w="12700" cmpd="sng">
            <a:noFill/>
            <a:prstDash val="solid"/>
          </a:ln>
        </p:spPr>
        <p:txBody>
          <a:bodyPr>
            <a:noAutofit/>
          </a:bodyPr>
          <a:p>
            <a:pPr marL="342900" indent="-342900">
              <a:spcBef>
                <a:spcPct val="42000"/>
              </a:spcBef>
              <a:spcAft>
                <a:spcPct val="42000"/>
              </a:spcAft>
              <a:buFont typeface="Arial" panose="020B0604020202020204" pitchFamily="34" charset="0"/>
              <a:buChar char="•"/>
            </a:pPr>
            <a:r>
              <a:rPr lang="zh-CN" altLang="en-US" sz="2000">
                <a:solidFill>
                  <a:srgbClr val="FF0000"/>
                </a:solidFill>
              </a:rPr>
              <a:t>算力定义：</a:t>
            </a:r>
            <a:r>
              <a:rPr lang="zh-CN" altLang="en-US" sz="2000">
                <a:solidFill>
                  <a:schemeClr val="tx1"/>
                </a:solidFill>
              </a:rPr>
              <a:t>是衡量计算设备性能的关键指标，指单位时间内处理数据量或完成计算任务数量，体现处理能力强弱。</a:t>
            </a:r>
            <a:endParaRPr lang="zh-CN" altLang="en-US" sz="2000">
              <a:solidFill>
                <a:schemeClr val="tx1"/>
              </a:solidFill>
            </a:endParaRPr>
          </a:p>
          <a:p>
            <a:pPr marL="342900" indent="-342900">
              <a:spcBef>
                <a:spcPct val="42000"/>
              </a:spcBef>
              <a:spcAft>
                <a:spcPct val="42000"/>
              </a:spcAft>
              <a:buFont typeface="Arial" panose="020B0604020202020204" pitchFamily="34" charset="0"/>
              <a:buChar char="•"/>
            </a:pPr>
            <a:r>
              <a:rPr lang="zh-CN" altLang="en-US" sz="2000">
                <a:solidFill>
                  <a:srgbClr val="FF0000"/>
                </a:solidFill>
              </a:rPr>
              <a:t>算力发展与内涵：</a:t>
            </a:r>
            <a:r>
              <a:rPr lang="zh-CN" altLang="en-US" sz="2000">
                <a:solidFill>
                  <a:schemeClr val="tx1"/>
                </a:solidFill>
              </a:rPr>
              <a:t>概念始于计算机诞生初期，最初指机械装置计算能力；随技术演进，现指计算机软硬件协同工作能力，如我国贵安超级计算中心是算力保障基地。</a:t>
            </a:r>
            <a:endParaRPr lang="zh-CN" altLang="en-US" sz="2000">
              <a:solidFill>
                <a:schemeClr val="tx1"/>
              </a:solidFill>
            </a:endParaRPr>
          </a:p>
          <a:p>
            <a:pPr marL="342900" indent="-342900">
              <a:spcBef>
                <a:spcPct val="42000"/>
              </a:spcBef>
              <a:spcAft>
                <a:spcPct val="42000"/>
              </a:spcAft>
              <a:buFont typeface="Arial" panose="020B0604020202020204" pitchFamily="34" charset="0"/>
              <a:buChar char="•"/>
            </a:pPr>
            <a:r>
              <a:rPr lang="zh-CN" altLang="en-US" sz="2000">
                <a:solidFill>
                  <a:srgbClr val="FF0000"/>
                </a:solidFill>
              </a:rPr>
              <a:t>算力在</a:t>
            </a:r>
            <a:r>
              <a:rPr lang="en-US" altLang="zh-CN" sz="2000">
                <a:solidFill>
                  <a:srgbClr val="FF0000"/>
                </a:solidFill>
              </a:rPr>
              <a:t> AI </a:t>
            </a:r>
            <a:r>
              <a:rPr lang="zh-CN" altLang="en-US" sz="2000">
                <a:solidFill>
                  <a:srgbClr val="FF0000"/>
                </a:solidFill>
              </a:rPr>
              <a:t>中的作用：</a:t>
            </a:r>
            <a:r>
              <a:rPr lang="zh-CN" altLang="en-US" sz="2000">
                <a:solidFill>
                  <a:schemeClr val="tx1"/>
                </a:solidFill>
              </a:rPr>
              <a:t>处于</a:t>
            </a:r>
            <a:r>
              <a:rPr lang="en-US" altLang="zh-CN" sz="2000">
                <a:solidFill>
                  <a:schemeClr val="tx1"/>
                </a:solidFill>
              </a:rPr>
              <a:t> AI </a:t>
            </a:r>
            <a:r>
              <a:rPr lang="zh-CN" altLang="en-US" sz="2000">
                <a:solidFill>
                  <a:schemeClr val="tx1"/>
                </a:solidFill>
              </a:rPr>
              <a:t>技术体系基础性地位，支撑算法运行与数据处理，算力大小直接决定数据处理能力，是</a:t>
            </a:r>
            <a:r>
              <a:rPr lang="en-US" altLang="zh-CN" sz="2000">
                <a:solidFill>
                  <a:schemeClr val="tx1"/>
                </a:solidFill>
              </a:rPr>
              <a:t> AI </a:t>
            </a:r>
            <a:r>
              <a:rPr lang="zh-CN" altLang="en-US" sz="2000">
                <a:solidFill>
                  <a:schemeClr val="tx1"/>
                </a:solidFill>
              </a:rPr>
              <a:t>有效应用的基础，</a:t>
            </a:r>
            <a:r>
              <a:rPr lang="en-US" altLang="zh-CN" sz="2000">
                <a:solidFill>
                  <a:schemeClr val="tx1"/>
                </a:solidFill>
              </a:rPr>
              <a:t>AI </a:t>
            </a:r>
            <a:r>
              <a:rPr lang="zh-CN" altLang="en-US" sz="2000">
                <a:solidFill>
                  <a:schemeClr val="tx1"/>
                </a:solidFill>
              </a:rPr>
              <a:t>训练及多领域应用需强大算力。</a:t>
            </a:r>
            <a:endParaRPr lang="zh-CN" altLang="en-US" sz="2000">
              <a:solidFill>
                <a:schemeClr val="tx1"/>
              </a:solidFill>
            </a:endParaRPr>
          </a:p>
          <a:p>
            <a:pPr marL="342900" indent="-342900">
              <a:spcBef>
                <a:spcPct val="42000"/>
              </a:spcBef>
              <a:spcAft>
                <a:spcPct val="42000"/>
              </a:spcAft>
              <a:buFont typeface="Arial" panose="020B0604020202020204" pitchFamily="34" charset="0"/>
              <a:buChar char="•"/>
            </a:pPr>
            <a:r>
              <a:rPr lang="zh-CN" altLang="en-US" sz="2000">
                <a:solidFill>
                  <a:srgbClr val="FF0000"/>
                </a:solidFill>
              </a:rPr>
              <a:t>量子计算与算力：</a:t>
            </a:r>
            <a:r>
              <a:rPr lang="zh-CN" altLang="en-US" sz="2000">
                <a:solidFill>
                  <a:schemeClr val="tx1"/>
                </a:solidFill>
              </a:rPr>
              <a:t>量子计算是全新计算方式，可大幅提升计算速度效率，未来其发展将增强算力，有望助力</a:t>
            </a:r>
            <a:r>
              <a:rPr lang="en-US" altLang="zh-CN" sz="2000">
                <a:solidFill>
                  <a:schemeClr val="tx1"/>
                </a:solidFill>
              </a:rPr>
              <a:t> AI </a:t>
            </a:r>
            <a:r>
              <a:rPr lang="zh-CN" altLang="en-US" sz="2000">
                <a:solidFill>
                  <a:schemeClr val="tx1"/>
                </a:solidFill>
              </a:rPr>
              <a:t>突破传统计算机难题</a:t>
            </a:r>
            <a:r>
              <a:rPr lang="zh-CN" altLang="en-US" sz="2000">
                <a:solidFill>
                  <a:schemeClr val="tx1"/>
                </a:solidFill>
              </a:rPr>
              <a:t>。</a:t>
            </a:r>
            <a:endParaRPr lang="zh-CN" altLang="en-US" sz="2000">
              <a:solidFill>
                <a:schemeClr val="tx1"/>
              </a:solidFill>
            </a:endParaRPr>
          </a:p>
        </p:txBody>
      </p:sp>
      <p:pic>
        <p:nvPicPr>
          <p:cNvPr id="304" name="IM 304"/>
          <p:cNvPicPr/>
          <p:nvPr/>
        </p:nvPicPr>
        <p:blipFill>
          <a:blip r:embed="rId3"/>
          <a:stretch>
            <a:fillRect/>
          </a:stretch>
        </p:blipFill>
        <p:spPr>
          <a:xfrm>
            <a:off x="722313" y="2009458"/>
            <a:ext cx="2879725" cy="1829435"/>
          </a:xfrm>
          <a:prstGeom prst="rect">
            <a:avLst/>
          </a:prstGeom>
        </p:spPr>
      </p:pic>
      <p:sp>
        <p:nvSpPr>
          <p:cNvPr id="5" name="文本框 4"/>
          <p:cNvSpPr txBox="1"/>
          <p:nvPr/>
        </p:nvSpPr>
        <p:spPr>
          <a:xfrm>
            <a:off x="971550" y="4537710"/>
            <a:ext cx="2567305" cy="337185"/>
          </a:xfrm>
          <a:prstGeom prst="rect">
            <a:avLst/>
          </a:prstGeom>
        </p:spPr>
        <p:txBody>
          <a:bodyPr wrap="square">
            <a:spAutoFit/>
          </a:bodyPr>
          <a:p>
            <a:pPr marL="0" indent="0" algn="l" defTabSz="266700" eaLnBrk="0" fontAlgn="base">
              <a:spcBef>
                <a:spcPct val="0"/>
              </a:spcBef>
              <a:spcAft>
                <a:spcPct val="0"/>
              </a:spcAft>
            </a:pPr>
            <a:r>
              <a:rPr lang="zh-CN" altLang="en-US" sz="1600" b="1">
                <a:solidFill>
                  <a:srgbClr val="00AEEF"/>
                </a:solidFill>
                <a:latin typeface="新宋体" panose="02010609030101010101" charset="-122"/>
                <a:ea typeface="新宋体" panose="02010609030101010101" charset="-122"/>
              </a:rPr>
              <a:t>贵安超级计算中心</a:t>
            </a:r>
            <a:endParaRPr lang="zh-CN" altLang="en-US" sz="1600" b="1">
              <a:solidFill>
                <a:srgbClr val="00AEEF"/>
              </a:solidFill>
              <a:latin typeface="新宋体" panose="02010609030101010101" charset="-122"/>
              <a:ea typeface="新宋体" panose="02010609030101010101" charset="-122"/>
            </a:endParaRPr>
          </a:p>
        </p:txBody>
      </p:sp>
    </p:spTree>
    <p:custDataLst>
      <p:tags r:id="rId4"/>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338239"/>
            <a:ext cx="10972800" cy="609600"/>
          </a:xfrm>
        </p:spPr>
        <p:txBody>
          <a:bodyPr>
            <a:normAutofit/>
          </a:bodyPr>
          <a:p>
            <a:r>
              <a:rPr lang="zh-CN" altLang="en-US" sz="2800" b="1">
                <a:solidFill>
                  <a:schemeClr val="tx1"/>
                </a:solidFill>
              </a:rPr>
              <a:t>人工智能的概念：人工智能的三大核心要素-</a:t>
            </a:r>
            <a:r>
              <a:rPr lang="zh-CN" altLang="en-US" sz="2800" b="1">
                <a:sym typeface="+mn-ea"/>
              </a:rPr>
              <a:t>关系图：</a:t>
            </a:r>
            <a:endParaRPr lang="zh-CN" altLang="en-US" sz="2800" b="1">
              <a:solidFill>
                <a:schemeClr val="tx1"/>
              </a:solidFill>
            </a:endParaRPr>
          </a:p>
        </p:txBody>
      </p:sp>
      <p:sp>
        <p:nvSpPr>
          <p:cNvPr id="10" name="文本占位符 9"/>
          <p:cNvSpPr>
            <a:spLocks noGrp="1"/>
          </p:cNvSpPr>
          <p:nvPr>
            <p:ph type="body" idx="16389"/>
            <p:custDataLst>
              <p:tags r:id="rId2"/>
            </p:custDataLst>
          </p:nvPr>
        </p:nvSpPr>
        <p:spPr>
          <a:xfrm>
            <a:off x="1771015" y="1344295"/>
            <a:ext cx="8171180" cy="741045"/>
          </a:xfrm>
        </p:spPr>
        <p:txBody>
          <a:bodyPr>
            <a:noAutofit/>
          </a:bodyPr>
          <a:p>
            <a:r>
              <a:rPr lang="zh-CN" altLang="en-US" sz="2000">
                <a:solidFill>
                  <a:schemeClr val="tx1"/>
                </a:solidFill>
              </a:rPr>
              <a:t>数据→算法（学习数据）→算力（支撑运行），三者协同推动 AI 发展</a:t>
            </a:r>
            <a:endParaRPr lang="zh-CN" altLang="en-US" sz="2000">
              <a:solidFill>
                <a:schemeClr val="tx1"/>
              </a:solidFill>
            </a:endParaRPr>
          </a:p>
        </p:txBody>
      </p:sp>
      <p:sp>
        <p:nvSpPr>
          <p:cNvPr id="11"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29" name="图片 28"/>
          <p:cNvPicPr>
            <a:picLocks noChangeAspect="1"/>
          </p:cNvPicPr>
          <p:nvPr/>
        </p:nvPicPr>
        <p:blipFill>
          <a:blip r:embed="rId3"/>
          <a:stretch>
            <a:fillRect/>
          </a:stretch>
        </p:blipFill>
        <p:spPr>
          <a:xfrm>
            <a:off x="3749675" y="2012315"/>
            <a:ext cx="4764405" cy="4124325"/>
          </a:xfrm>
          <a:prstGeom prst="rect">
            <a:avLst/>
          </a:prstGeom>
        </p:spPr>
      </p:pic>
    </p:spTree>
    <p:custDataLst>
      <p:tags r:id="rId4"/>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a:p>
            <a:r>
              <a:rPr lang="zh-CN" altLang="en-US" sz="2800"/>
              <a:t>人工智能基础</a:t>
            </a:r>
            <a:endParaRPr lang="zh-CN" altLang="en-US" sz="2800"/>
          </a:p>
        </p:txBody>
      </p:sp>
      <p:sp>
        <p:nvSpPr>
          <p:cNvPr id="3" name="内容占位符 2"/>
          <p:cNvSpPr>
            <a:spLocks noGrp="1"/>
          </p:cNvSpPr>
          <p:nvPr>
            <p:ph idx="1"/>
            <p:custDataLst>
              <p:tags r:id="rId2"/>
            </p:custDataLst>
          </p:nvPr>
        </p:nvSpPr>
        <p:spPr/>
        <p:txBody>
          <a:bodyPr/>
          <a:p>
            <a:pPr marL="0" indent="0" algn="ctr">
              <a:lnSpc>
                <a:spcPct val="90000"/>
              </a:lnSpc>
              <a:buNone/>
            </a:pPr>
            <a:r>
              <a:rPr lang="en-US" altLang="zh-CN" sz="2400"/>
              <a:t> </a:t>
            </a:r>
            <a:r>
              <a:rPr lang="en-US" altLang="zh-CN" sz="2800"/>
              <a:t>   </a:t>
            </a:r>
            <a:r>
              <a:rPr lang="zh-CN" altLang="en-US" sz="2800"/>
              <a:t>全课导航</a:t>
            </a:r>
            <a:endParaRPr lang="zh-CN" altLang="en-US" sz="2800"/>
          </a:p>
          <a:p>
            <a:endParaRPr lang="zh-CN" altLang="en-US" sz="2400"/>
          </a:p>
          <a:p>
            <a:r>
              <a:rPr lang="zh-CN" altLang="en-US" sz="2400"/>
              <a:t>任务</a:t>
            </a:r>
            <a:r>
              <a:rPr lang="en-US" altLang="zh-CN" sz="2400"/>
              <a:t>1</a:t>
            </a:r>
            <a:r>
              <a:rPr lang="zh-CN" altLang="en-US" sz="2400"/>
              <a:t>：走进人工智能</a:t>
            </a:r>
            <a:r>
              <a:rPr lang="en-US" altLang="zh-CN" sz="2400"/>
              <a:t> —— </a:t>
            </a:r>
            <a:r>
              <a:rPr lang="zh-CN" altLang="en-US" sz="2400"/>
              <a:t>从身边的智能应用说起</a:t>
            </a:r>
            <a:endParaRPr lang="zh-CN" altLang="en-US" sz="2400"/>
          </a:p>
          <a:p>
            <a:r>
              <a:rPr lang="zh-CN" altLang="en-US" sz="2400">
                <a:sym typeface="+mn-ea"/>
              </a:rPr>
              <a:t>任务</a:t>
            </a:r>
            <a:r>
              <a:rPr lang="en-US" altLang="zh-CN" sz="2400">
                <a:sym typeface="+mn-ea"/>
              </a:rPr>
              <a:t>2</a:t>
            </a:r>
            <a:r>
              <a:rPr lang="zh-CN" altLang="en-US" sz="2400">
                <a:sym typeface="+mn-ea"/>
              </a:rPr>
              <a:t>：</a:t>
            </a:r>
            <a:r>
              <a:rPr lang="zh-CN" altLang="en-US" sz="2400"/>
              <a:t>图像识别</a:t>
            </a:r>
            <a:r>
              <a:rPr lang="en-US" altLang="zh-CN" sz="2400"/>
              <a:t> —— </a:t>
            </a:r>
            <a:r>
              <a:rPr lang="zh-CN" altLang="en-US" sz="2400"/>
              <a:t>花卉识别</a:t>
            </a:r>
            <a:r>
              <a:rPr lang="en-US" altLang="zh-CN" sz="2400"/>
              <a:t> App </a:t>
            </a:r>
            <a:r>
              <a:rPr lang="zh-CN" altLang="en-US" sz="2400"/>
              <a:t>的奥秘</a:t>
            </a:r>
            <a:endParaRPr lang="zh-CN" altLang="en-US" sz="2400"/>
          </a:p>
          <a:p>
            <a:r>
              <a:rPr lang="zh-CN" altLang="en-US" sz="2400">
                <a:sym typeface="+mn-ea"/>
              </a:rPr>
              <a:t>任务</a:t>
            </a:r>
            <a:r>
              <a:rPr lang="en-US" altLang="zh-CN" sz="2400">
                <a:sym typeface="+mn-ea"/>
              </a:rPr>
              <a:t>3</a:t>
            </a:r>
            <a:r>
              <a:rPr lang="zh-CN" altLang="en-US" sz="2400">
                <a:sym typeface="+mn-ea"/>
              </a:rPr>
              <a:t>：</a:t>
            </a:r>
            <a:r>
              <a:rPr lang="zh-CN" altLang="en-US" sz="2400"/>
              <a:t>自然语言处理</a:t>
            </a:r>
            <a:r>
              <a:rPr lang="en-US" altLang="zh-CN" sz="2400"/>
              <a:t> —— </a:t>
            </a:r>
            <a:r>
              <a:rPr lang="zh-CN" altLang="en-US" sz="2400"/>
              <a:t>与机器人畅聊</a:t>
            </a:r>
            <a:endParaRPr lang="zh-CN" altLang="en-US" sz="2400"/>
          </a:p>
          <a:p>
            <a:r>
              <a:rPr lang="zh-CN" altLang="en-US" sz="2400">
                <a:sym typeface="+mn-ea"/>
              </a:rPr>
              <a:t>任务</a:t>
            </a:r>
            <a:r>
              <a:rPr lang="en-US" altLang="zh-CN" sz="2400">
                <a:sym typeface="+mn-ea"/>
              </a:rPr>
              <a:t>4</a:t>
            </a:r>
            <a:r>
              <a:rPr lang="zh-CN" altLang="en-US" sz="2400">
                <a:sym typeface="+mn-ea"/>
              </a:rPr>
              <a:t>：</a:t>
            </a:r>
            <a:r>
              <a:rPr lang="zh-CN" altLang="en-US" sz="2400"/>
              <a:t>智能推荐系统</a:t>
            </a:r>
            <a:r>
              <a:rPr lang="en-US" altLang="zh-CN" sz="2400"/>
              <a:t> —— </a:t>
            </a:r>
            <a:r>
              <a:rPr lang="zh-CN" altLang="en-US" sz="2400"/>
              <a:t>电商平台的</a:t>
            </a:r>
            <a:r>
              <a:rPr lang="en-US" altLang="zh-CN" sz="2400"/>
              <a:t> “</a:t>
            </a:r>
            <a:r>
              <a:rPr lang="zh-CN" altLang="en-US" sz="2400"/>
              <a:t>贴心管家</a:t>
            </a:r>
            <a:r>
              <a:rPr lang="en-US" altLang="zh-CN" sz="2400"/>
              <a:t>”</a:t>
            </a:r>
            <a:endParaRPr lang="en-US" altLang="zh-CN" sz="2400"/>
          </a:p>
          <a:p>
            <a:r>
              <a:rPr lang="zh-CN" altLang="en-US" sz="2400">
                <a:sym typeface="+mn-ea"/>
              </a:rPr>
              <a:t>任务</a:t>
            </a:r>
            <a:r>
              <a:rPr lang="en-US" altLang="zh-CN" sz="2400">
                <a:sym typeface="+mn-ea"/>
              </a:rPr>
              <a:t>5</a:t>
            </a:r>
            <a:r>
              <a:rPr lang="zh-CN" altLang="en-US" sz="2400">
                <a:sym typeface="+mn-ea"/>
              </a:rPr>
              <a:t>：</a:t>
            </a:r>
            <a:r>
              <a:rPr lang="zh-CN" altLang="en-US" sz="2400"/>
              <a:t>交通出行智变</a:t>
            </a:r>
            <a:r>
              <a:rPr lang="en-US" altLang="zh-CN" sz="2400"/>
              <a:t> —— </a:t>
            </a:r>
            <a:r>
              <a:rPr lang="zh-CN" altLang="en-US" sz="2400"/>
              <a:t>无人驾驶的智能力量</a:t>
            </a:r>
            <a:endParaRPr lang="zh-CN" altLang="en-US" sz="2400"/>
          </a:p>
          <a:p>
            <a:r>
              <a:rPr lang="zh-CN" altLang="en-US" sz="2400">
                <a:sym typeface="+mn-ea"/>
              </a:rPr>
              <a:t>任务</a:t>
            </a:r>
            <a:r>
              <a:rPr lang="en-US" altLang="zh-CN" sz="2400">
                <a:sym typeface="+mn-ea"/>
              </a:rPr>
              <a:t>6</a:t>
            </a:r>
            <a:r>
              <a:rPr lang="zh-CN" altLang="en-US" sz="2400">
                <a:sym typeface="+mn-ea"/>
              </a:rPr>
              <a:t>：</a:t>
            </a:r>
            <a:r>
              <a:rPr lang="zh-CN" altLang="en-US" sz="2400"/>
              <a:t>创作领域焕新</a:t>
            </a:r>
            <a:r>
              <a:rPr lang="en-US" altLang="zh-CN" sz="2400"/>
              <a:t> —— </a:t>
            </a:r>
            <a:r>
              <a:rPr lang="zh-CN" altLang="en-US" sz="2400"/>
              <a:t>生成式</a:t>
            </a:r>
            <a:r>
              <a:rPr lang="en-US" altLang="zh-CN" sz="2400"/>
              <a:t> AI </a:t>
            </a:r>
            <a:r>
              <a:rPr lang="zh-CN" altLang="en-US" sz="2400"/>
              <a:t>开启新生活</a:t>
            </a:r>
            <a:endParaRPr lang="zh-CN" altLang="en-US" sz="2400"/>
          </a:p>
          <a:p>
            <a:r>
              <a:rPr lang="zh-CN" altLang="en-US" sz="2400">
                <a:sym typeface="+mn-ea"/>
              </a:rPr>
              <a:t>任务</a:t>
            </a:r>
            <a:r>
              <a:rPr lang="en-US" altLang="zh-CN" sz="2400">
                <a:sym typeface="+mn-ea"/>
              </a:rPr>
              <a:t>7</a:t>
            </a:r>
            <a:r>
              <a:rPr lang="zh-CN" altLang="en-US" sz="2400">
                <a:sym typeface="+mn-ea"/>
              </a:rPr>
              <a:t>：</a:t>
            </a:r>
            <a:r>
              <a:rPr lang="zh-CN" altLang="en-US" sz="2400"/>
              <a:t>人工智能的发展态势与伦理规范</a:t>
            </a:r>
            <a:endParaRPr lang="zh-CN" altLang="en-US" sz="2400"/>
          </a:p>
        </p:txBody>
      </p:sp>
      <p:sp>
        <p:nvSpPr>
          <p:cNvPr id="4" name="页脚占位符 3"/>
          <p:cNvSpPr>
            <a:spLocks noGrp="1"/>
          </p:cNvSpPr>
          <p:nvPr>
            <p:ph type="ftr" sz="quarter" idx="11"/>
          </p:nvPr>
        </p:nvSpPr>
        <p:spPr/>
        <p:txBody>
          <a:bodyPr/>
          <a:p>
            <a:fld id="{032DB10A-15DF-4868-94E8-8C62CDDBBD7E}" type="slidenum">
              <a:rPr lang="en-US" altLang="zh-CN"/>
            </a:fld>
            <a:endParaRPr lang="en-US" altLang="zh-CN"/>
          </a:p>
        </p:txBody>
      </p:sp>
      <p:sp>
        <p:nvSpPr>
          <p:cNvPr id="5" name="灯片编号占位符 4"/>
          <p:cNvSpPr>
            <a:spLocks noGrp="1"/>
          </p:cNvSpPr>
          <p:nvPr>
            <p:ph type="sldNum" sz="quarter" idx="12"/>
          </p:nvPr>
        </p:nvSpPr>
        <p:spPr/>
        <p:txBody>
          <a:bodyPr/>
          <a:p>
            <a:fld id="{D1FE89F9-73C7-4738-96B3-777E9046C71A}" type="slidenum">
              <a:rPr lang="en-US" altLang="zh-CN"/>
            </a:fld>
            <a:endParaRPr lang="en-US" altLang="zh-CN"/>
          </a:p>
        </p:txBody>
      </p:sp>
    </p:spTree>
    <p:custDataLst>
      <p:tags r:id="rId3"/>
    </p:custData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005455" y="1730375"/>
            <a:ext cx="902335" cy="422275"/>
          </a:xfrm>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a:xfrm>
            <a:off x="3907824" y="1672873"/>
            <a:ext cx="24013" cy="720385"/>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4237355" y="1608455"/>
            <a:ext cx="3548380" cy="787400"/>
          </a:xfrm>
        </p:spPr>
        <p:txBody>
          <a:bodyPr>
            <a:normAutofit/>
          </a:bodyPr>
          <a:p>
            <a:r>
              <a:rPr lang="en-US" altLang="zh-CN" sz="2000">
                <a:sym typeface="+mn-ea"/>
              </a:rPr>
              <a:t>1.1    </a:t>
            </a:r>
            <a:r>
              <a:rPr lang="zh-CN" altLang="en-US" sz="2000">
                <a:sym typeface="+mn-ea"/>
              </a:rPr>
              <a:t>人工智能在日常</a:t>
            </a:r>
            <a:endParaRPr lang="zh-CN" altLang="en-US" sz="2000">
              <a:sym typeface="+mn-ea"/>
            </a:endParaRPr>
          </a:p>
          <a:p>
            <a:r>
              <a:rPr lang="zh-CN" altLang="en-US" sz="2000">
                <a:sym typeface="+mn-ea"/>
              </a:rPr>
              <a:t>生活中的身影</a:t>
            </a:r>
            <a:endParaRPr lang="zh-CN" altLang="en-US" sz="2000">
              <a:solidFill>
                <a:schemeClr val="tx1"/>
              </a:solidFill>
            </a:endParaRPr>
          </a:p>
        </p:txBody>
      </p:sp>
      <p:sp>
        <p:nvSpPr>
          <p:cNvPr id="7" name="文本占位符 6"/>
          <p:cNvSpPr>
            <a:spLocks noGrp="1"/>
          </p:cNvSpPr>
          <p:nvPr>
            <p:ph type="body" idx="16390"/>
            <p:custDataLst>
              <p:tags r:id="rId6"/>
            </p:custDataLst>
          </p:nvPr>
        </p:nvSpPr>
        <p:spPr>
          <a:xfrm>
            <a:off x="7078980" y="1608455"/>
            <a:ext cx="1097915" cy="544195"/>
          </a:xfrm>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a:xfrm>
            <a:off x="8176606" y="1676048"/>
            <a:ext cx="24013" cy="720385"/>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8482330" y="1667510"/>
            <a:ext cx="2846070" cy="725170"/>
          </a:xfrm>
        </p:spPr>
        <p:txBody>
          <a:bodyPr>
            <a:normAutofit/>
          </a:bodyPr>
          <a:p>
            <a:r>
              <a:rPr lang="en-US" altLang="zh-CN" sz="2000">
                <a:sym typeface="+mn-ea"/>
              </a:rPr>
              <a:t>1.2    </a:t>
            </a:r>
            <a:r>
              <a:rPr lang="zh-CN" altLang="en-US" sz="2000">
                <a:sym typeface="+mn-ea"/>
              </a:rPr>
              <a:t>对比传统生活方</a:t>
            </a:r>
            <a:endParaRPr lang="zh-CN" altLang="en-US" sz="2000">
              <a:sym typeface="+mn-ea"/>
            </a:endParaRPr>
          </a:p>
          <a:p>
            <a:r>
              <a:rPr lang="zh-CN" altLang="en-US" sz="2000">
                <a:sym typeface="+mn-ea"/>
              </a:rPr>
              <a:t>式与智能生活方式</a:t>
            </a:r>
            <a:endParaRPr lang="zh-CN" altLang="en-US" sz="2000">
              <a:solidFill>
                <a:schemeClr val="tx1"/>
              </a:solidFill>
            </a:endParaRPr>
          </a:p>
        </p:txBody>
      </p:sp>
      <p:sp>
        <p:nvSpPr>
          <p:cNvPr id="10" name="文本占位符 9"/>
          <p:cNvSpPr>
            <a:spLocks noGrp="1"/>
          </p:cNvSpPr>
          <p:nvPr>
            <p:ph type="body" idx="16392"/>
            <p:custDataLst>
              <p:tags r:id="rId9"/>
            </p:custDataLst>
          </p:nvPr>
        </p:nvSpPr>
        <p:spPr>
          <a:xfrm>
            <a:off x="3053715" y="3124200"/>
            <a:ext cx="854075" cy="613410"/>
          </a:xfrm>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a:xfrm flipH="1">
            <a:off x="3869690" y="3175635"/>
            <a:ext cx="76200" cy="751205"/>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4238625" y="2988310"/>
            <a:ext cx="3380105" cy="989330"/>
          </a:xfrm>
          <a:noFill/>
          <a:ln>
            <a:noFill/>
          </a:ln>
          <a:effectLst/>
        </p:spPr>
        <p:txBody>
          <a:bodyPr vert="horz" wrap="square" lIns="0" tIns="0" rIns="0" bIns="0" numCol="1" rtlCol="0" anchor="ctr" anchorCtr="0" compatLnSpc="1">
            <a:normAutofit/>
          </a:bodyPr>
          <a:p>
            <a:pPr lvl="0" algn="l"/>
            <a:r>
              <a:rPr lang="en-US" altLang="zh-CN" sz="2000">
                <a:sym typeface="+mn-ea"/>
              </a:rPr>
              <a:t>1.3    </a:t>
            </a:r>
            <a:r>
              <a:rPr lang="zh-CN" altLang="en-US" sz="2000">
                <a:sym typeface="+mn-ea"/>
              </a:rPr>
              <a:t>人工智能的概念</a:t>
            </a:r>
            <a:endParaRPr lang="zh-CN" altLang="en-US" sz="2000">
              <a:sym typeface="+mn-ea"/>
            </a:endParaRPr>
          </a:p>
        </p:txBody>
      </p:sp>
      <p:sp>
        <p:nvSpPr>
          <p:cNvPr id="13" name="文本占位符 12"/>
          <p:cNvSpPr>
            <a:spLocks noGrp="1"/>
          </p:cNvSpPr>
          <p:nvPr>
            <p:ph type="body" idx="16394"/>
            <p:custDataLst>
              <p:tags r:id="rId12"/>
            </p:custDataLst>
          </p:nvPr>
        </p:nvSpPr>
        <p:spPr>
          <a:xfrm>
            <a:off x="7304405" y="3246755"/>
            <a:ext cx="701040" cy="472440"/>
          </a:xfrm>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a:xfrm>
            <a:off x="8254711" y="3246925"/>
            <a:ext cx="24013" cy="720385"/>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8527415" y="3246755"/>
            <a:ext cx="2800985" cy="730885"/>
          </a:xfrm>
        </p:spPr>
        <p:txBody>
          <a:bodyPr>
            <a:normAutofit/>
          </a:bodyPr>
          <a:p>
            <a:r>
              <a:rPr lang="en-US" altLang="zh-CN" sz="2000">
                <a:sym typeface="+mn-ea"/>
              </a:rPr>
              <a:t>1.4</a:t>
            </a:r>
            <a:r>
              <a:rPr lang="zh-CN" altLang="en-US" sz="2000">
                <a:sym typeface="+mn-ea"/>
              </a:rPr>
              <a:t>【趣味案例】智能</a:t>
            </a:r>
            <a:endParaRPr lang="zh-CN" altLang="en-US" sz="2000">
              <a:sym typeface="+mn-ea"/>
            </a:endParaRPr>
          </a:p>
          <a:p>
            <a:r>
              <a:rPr lang="zh-CN" altLang="en-US" sz="2000">
                <a:sym typeface="+mn-ea"/>
              </a:rPr>
              <a:t>扫地机器人</a:t>
            </a:r>
            <a:endParaRPr lang="zh-CN" altLang="en-US" sz="2000">
              <a:solidFill>
                <a:schemeClr val="tx1"/>
              </a:solidFill>
            </a:endParaRPr>
          </a:p>
        </p:txBody>
      </p:sp>
      <p:sp>
        <p:nvSpPr>
          <p:cNvPr id="16" name="文本占位符 15"/>
          <p:cNvSpPr>
            <a:spLocks noGrp="1"/>
          </p:cNvSpPr>
          <p:nvPr>
            <p:ph type="body" idx="16396"/>
            <p:custDataLst>
              <p:tags r:id="rId15"/>
            </p:custDataLst>
          </p:nvPr>
        </p:nvSpPr>
        <p:spPr>
          <a:xfrm>
            <a:off x="3121025" y="4465955"/>
            <a:ext cx="640080" cy="856615"/>
          </a:xfrm>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a:xfrm>
            <a:off x="3935764" y="4709217"/>
            <a:ext cx="24013" cy="720385"/>
          </a:xfrm>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a:xfrm>
            <a:off x="4237990" y="4698365"/>
            <a:ext cx="3380105" cy="864235"/>
          </a:xfrm>
        </p:spPr>
        <p:txBody>
          <a:bodyPr/>
          <a:p>
            <a:r>
              <a:rPr lang="en-US" altLang="zh-CN" sz="2000">
                <a:sym typeface="+mn-ea"/>
              </a:rPr>
              <a:t>1.5    </a:t>
            </a:r>
            <a:r>
              <a:rPr lang="zh-CN" altLang="en-US" sz="2000">
                <a:sym typeface="+mn-ea"/>
              </a:rPr>
              <a:t>人工智能的分类</a:t>
            </a:r>
            <a:endParaRPr lang="zh-CN" altLang="en-US" sz="2000">
              <a:solidFill>
                <a:schemeClr val="tx1"/>
              </a:solidFill>
            </a:endParaRPr>
          </a:p>
        </p:txBody>
      </p:sp>
      <p:sp>
        <p:nvSpPr>
          <p:cNvPr id="19" name="文本占位符 18"/>
          <p:cNvSpPr>
            <a:spLocks noGrp="1"/>
          </p:cNvSpPr>
          <p:nvPr>
            <p:ph type="body" idx="16398"/>
            <p:custDataLst>
              <p:tags r:id="rId18"/>
            </p:custDataLst>
          </p:nvPr>
        </p:nvSpPr>
        <p:spPr>
          <a:xfrm>
            <a:off x="7353935" y="4813300"/>
            <a:ext cx="651510" cy="509270"/>
          </a:xfrm>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a:xfrm>
            <a:off x="8278206" y="4770177"/>
            <a:ext cx="24013" cy="720385"/>
          </a:xfrm>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a:xfrm>
            <a:off x="8651240" y="4769485"/>
            <a:ext cx="2312670" cy="774065"/>
          </a:xfrm>
        </p:spPr>
        <p:txBody>
          <a:bodyPr/>
          <a:p>
            <a:r>
              <a:rPr lang="en-US" altLang="zh-CN" sz="2000">
                <a:sym typeface="+mn-ea"/>
              </a:rPr>
              <a:t>1.6    </a:t>
            </a:r>
            <a:r>
              <a:rPr lang="zh-CN" altLang="en-US" sz="2000">
                <a:sym typeface="+mn-ea"/>
              </a:rPr>
              <a:t>人工智能的主要学派</a:t>
            </a:r>
            <a:endParaRPr lang="zh-CN" altLang="en-US" sz="2000">
              <a:solidFill>
                <a:schemeClr val="tx1"/>
              </a:solidFill>
            </a:endParaRPr>
          </a:p>
        </p:txBody>
      </p:sp>
      <p:sp>
        <p:nvSpPr>
          <p:cNvPr id="30" name="文本框 29"/>
          <p:cNvSpPr txBox="1"/>
          <p:nvPr>
            <p:custDataLst>
              <p:tags r:id="rId21"/>
            </p:custDataLst>
          </p:nvPr>
        </p:nvSpPr>
        <p:spPr>
          <a:xfrm>
            <a:off x="6808470" y="3113405"/>
            <a:ext cx="427990" cy="656590"/>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2"/>
    </p:custDataLst>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280839"/>
            <a:ext cx="10972800" cy="609600"/>
          </a:xfrm>
        </p:spPr>
        <p:txBody>
          <a:bodyPr/>
          <a:p>
            <a:r>
              <a:rPr lang="zh-CN" altLang="en-US" sz="2800" b="1">
                <a:solidFill>
                  <a:schemeClr val="tx1"/>
                </a:solidFill>
              </a:rPr>
              <a:t>趣味案例：智能扫地机器人</a:t>
            </a:r>
            <a:endParaRPr lang="zh-CN" altLang="en-US" sz="2800" b="1">
              <a:solidFill>
                <a:schemeClr val="tx1"/>
              </a:solidFill>
            </a:endParaRPr>
          </a:p>
        </p:txBody>
      </p:sp>
      <p:sp>
        <p:nvSpPr>
          <p:cNvPr id="3" name="装饰  7"/>
          <p:cNvSpPr>
            <a:spLocks noGrp="1"/>
          </p:cNvSpPr>
          <p:nvPr>
            <p:ph type="body" idx="16388"/>
            <p:custDataLst>
              <p:tags r:id="rId2"/>
            </p:custDataLst>
          </p:nvPr>
        </p:nvSpPr>
        <p:spPr/>
        <p:txBody>
          <a:bodyPr/>
          <a:p>
            <a:r>
              <a:rPr lang="zh-CN" altLang="en-US"/>
              <a:t> </a:t>
            </a:r>
            <a:endParaRPr lang="zh-CN" altLang="en-US"/>
          </a:p>
        </p:txBody>
      </p:sp>
      <p:pic>
        <p:nvPicPr>
          <p:cNvPr id="16" name="图片占位符 15" descr="d8c9a1a1-8c9b-11f0-aa7f-0697aff3c820"/>
          <p:cNvPicPr>
            <a:picLocks noChangeAspect="1"/>
          </p:cNvPicPr>
          <p:nvPr>
            <p:ph type="pic" idx="16389"/>
            <p:custDataLst>
              <p:tags r:id="rId3"/>
            </p:custDataLst>
          </p:nvPr>
        </p:nvPicPr>
        <p:blipFill>
          <a:blip r:embed="rId4"/>
          <a:srcRect t="48" b="48"/>
          <a:stretch>
            <a:fillRect/>
          </a:stretch>
        </p:blipFill>
        <p:spPr>
          <a:xfrm>
            <a:off x="5994400" y="1524000"/>
            <a:ext cx="5588000" cy="2209800"/>
          </a:xfrm>
          <a:custGeom>
            <a:avLst/>
            <a:gdLst>
              <a:gd name="connisteX0" fmla="*/ 0 w 5588000"/>
              <a:gd name="connsiteY0" fmla="*/ 0 h 2209800"/>
              <a:gd name="connisteX1" fmla="*/ 5384800 w 5588000"/>
              <a:gd name="connsiteY1" fmla="*/ 0 h 2209800"/>
              <a:gd name="connisteX2" fmla="*/ 5588000 w 5588000"/>
              <a:gd name="connsiteY2" fmla="*/ 203200 h 2209800"/>
              <a:gd name="connisteX3" fmla="*/ 5588000 w 5588000"/>
              <a:gd name="connsiteY3" fmla="*/ 2006600 h 2209800"/>
              <a:gd name="connisteX4" fmla="*/ 5384800 w 5588000"/>
              <a:gd name="connsiteY4" fmla="*/ 2209800 h 2209800"/>
              <a:gd name="connisteX5" fmla="*/ 0 w 5588000"/>
              <a:gd name="connsiteY5" fmla="*/ 2209800 h 2209800"/>
              <a:gd name="connisteX6" fmla="*/ 0 w 5588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0"/>
                </a:moveTo>
                <a:lnTo>
                  <a:pt x="5384800" y="0"/>
                </a:lnTo>
                <a:cubicBezTo>
                  <a:pt x="5497024" y="0"/>
                  <a:pt x="5588000" y="90976"/>
                  <a:pt x="5588000" y="203200"/>
                </a:cubicBezTo>
                <a:lnTo>
                  <a:pt x="5588000" y="2006600"/>
                </a:lnTo>
                <a:cubicBezTo>
                  <a:pt x="5588000" y="2118824"/>
                  <a:pt x="5497024" y="2209800"/>
                  <a:pt x="5384800" y="2209800"/>
                </a:cubicBezTo>
                <a:lnTo>
                  <a:pt x="0" y="2209800"/>
                </a:lnTo>
                <a:lnTo>
                  <a:pt x="0" y="0"/>
                </a:lnTo>
                <a:close/>
              </a:path>
            </a:pathLst>
          </a:custGeom>
        </p:spPr>
      </p:pic>
      <p:sp>
        <p:nvSpPr>
          <p:cNvPr id="5" name="文本占位符 4"/>
          <p:cNvSpPr>
            <a:spLocks noGrp="1"/>
          </p:cNvSpPr>
          <p:nvPr>
            <p:ph type="body" idx="16386"/>
            <p:custDataLst>
              <p:tags r:id="rId5"/>
            </p:custDataLst>
          </p:nvPr>
        </p:nvSpPr>
        <p:spPr/>
        <p:txBody>
          <a:bodyPr>
            <a:noAutofit/>
          </a:bodyPr>
          <a:p>
            <a:r>
              <a:rPr lang="zh-CN" altLang="en-US" sz="2000">
                <a:solidFill>
                  <a:schemeClr val="tx1"/>
                </a:solidFill>
              </a:rPr>
              <a:t>核心内容：以扫地机器人为例，分析 AI 的学习和决策能力，对比普通电器</a:t>
            </a:r>
            <a:endParaRPr lang="zh-CN" altLang="en-US" sz="2000">
              <a:solidFill>
                <a:schemeClr val="tx1"/>
              </a:solidFill>
            </a:endParaRPr>
          </a:p>
        </p:txBody>
      </p:sp>
      <p:pic>
        <p:nvPicPr>
          <p:cNvPr id="17" name="图片占位符 16" descr="d8c9a20d-8c9b-11f0-aa7f-0697aff3c820"/>
          <p:cNvPicPr>
            <a:picLocks noChangeAspect="1"/>
          </p:cNvPicPr>
          <p:nvPr>
            <p:ph type="pic" idx="16391"/>
            <p:custDataLst>
              <p:tags r:id="rId6"/>
            </p:custDataLst>
          </p:nvPr>
        </p:nvPicPr>
        <p:blipFill>
          <a:blip r:embed="rId7"/>
          <a:srcRect t="48" b="48"/>
          <a:stretch>
            <a:fillRect/>
          </a:stretch>
        </p:blipFill>
        <p:spPr>
          <a:xfrm>
            <a:off x="609600" y="4038600"/>
            <a:ext cx="5588000" cy="2209800"/>
          </a:xfrm>
          <a:custGeom>
            <a:avLst/>
            <a:gdLst>
              <a:gd name="connisteX0" fmla="*/ 0 w 5588000"/>
              <a:gd name="connsiteY0" fmla="*/ 203200 h 2209800"/>
              <a:gd name="connisteX1" fmla="*/ 203200 w 5588000"/>
              <a:gd name="connsiteY1" fmla="*/ 0 h 2209800"/>
              <a:gd name="connisteX2" fmla="*/ 5588000 w 5588000"/>
              <a:gd name="connsiteY2" fmla="*/ 0 h 2209800"/>
              <a:gd name="connisteX3" fmla="*/ 5588000 w 5588000"/>
              <a:gd name="connsiteY3" fmla="*/ 2209800 h 2209800"/>
              <a:gd name="connisteX4" fmla="*/ 203200 w 5588000"/>
              <a:gd name="connsiteY4" fmla="*/ 2209800 h 2209800"/>
              <a:gd name="connisteX5" fmla="*/ 0 w 5588000"/>
              <a:gd name="connsiteY5" fmla="*/ 2006600 h 2209800"/>
              <a:gd name="connisteX6" fmla="*/ 0 w 5588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588000" h="2209800">
                <a:moveTo>
                  <a:pt x="0" y="203200"/>
                </a:moveTo>
                <a:cubicBezTo>
                  <a:pt x="0" y="90976"/>
                  <a:pt x="90976" y="0"/>
                  <a:pt x="203200" y="0"/>
                </a:cubicBezTo>
                <a:lnTo>
                  <a:pt x="5588000" y="0"/>
                </a:lnTo>
                <a:lnTo>
                  <a:pt x="5588000" y="2209800"/>
                </a:lnTo>
                <a:lnTo>
                  <a:pt x="203200" y="2209800"/>
                </a:lnTo>
                <a:cubicBezTo>
                  <a:pt x="90976" y="2209800"/>
                  <a:pt x="0" y="2118824"/>
                  <a:pt x="0" y="2006600"/>
                </a:cubicBezTo>
                <a:lnTo>
                  <a:pt x="0" y="203200"/>
                </a:lnTo>
                <a:close/>
              </a:path>
            </a:pathLst>
          </a:custGeom>
        </p:spPr>
      </p:pic>
      <p:sp>
        <p:nvSpPr>
          <p:cNvPr id="8" name="文本占位符 7"/>
          <p:cNvSpPr>
            <a:spLocks noGrp="1"/>
          </p:cNvSpPr>
          <p:nvPr>
            <p:ph type="body" idx="16387"/>
            <p:custDataLst>
              <p:tags r:id="rId8"/>
            </p:custDataLst>
          </p:nvPr>
        </p:nvSpPr>
        <p:spPr/>
        <p:txBody>
          <a:bodyPr/>
          <a:p>
            <a:r>
              <a:rPr lang="zh-CN" altLang="en-US" sz="2000">
                <a:solidFill>
                  <a:schemeClr val="tx1"/>
                </a:solidFill>
              </a:rPr>
              <a:t>具体内容</a:t>
            </a:r>
            <a:endParaRPr lang="zh-CN" altLang="en-US" sz="2000">
              <a:solidFill>
                <a:schemeClr val="tx1"/>
              </a:solidFill>
            </a:endParaRPr>
          </a:p>
        </p:txBody>
      </p:sp>
      <p:sp>
        <p:nvSpPr>
          <p:cNvPr id="9"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9"/>
    </p:custDataLst>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78480" y="303799"/>
            <a:ext cx="10972800" cy="609600"/>
          </a:xfrm>
        </p:spPr>
        <p:txBody>
          <a:bodyPr>
            <a:normAutofit/>
          </a:bodyPr>
          <a:p>
            <a:r>
              <a:rPr lang="zh-CN" altLang="en-US" sz="2800" b="1">
                <a:solidFill>
                  <a:schemeClr val="tx1"/>
                </a:solidFill>
              </a:rPr>
              <a:t>趣味案例：智能扫地机器人：</a:t>
            </a:r>
            <a:r>
              <a:rPr lang="en-US" altLang="zh-CN" sz="2800" b="1">
                <a:solidFill>
                  <a:schemeClr val="tx1"/>
                </a:solidFill>
              </a:rPr>
              <a:t>1.</a:t>
            </a:r>
            <a:r>
              <a:rPr lang="zh-CN" altLang="en-US" sz="2800" b="1">
                <a:solidFill>
                  <a:schemeClr val="tx1"/>
                </a:solidFill>
              </a:rPr>
              <a:t>学习能力</a:t>
            </a:r>
            <a:endParaRPr lang="zh-CN" altLang="en-US" sz="2800" b="1">
              <a:solidFill>
                <a:schemeClr val="tx1"/>
              </a:solidFill>
            </a:endParaRPr>
          </a:p>
        </p:txBody>
      </p:sp>
      <p:sp>
        <p:nvSpPr>
          <p:cNvPr id="5" name="文本占位符 4"/>
          <p:cNvSpPr>
            <a:spLocks noGrp="1"/>
          </p:cNvSpPr>
          <p:nvPr>
            <p:ph type="body" idx="16387"/>
            <p:custDataLst>
              <p:tags r:id="rId2"/>
            </p:custDataLst>
          </p:nvPr>
        </p:nvSpPr>
        <p:spPr>
          <a:xfrm>
            <a:off x="5144770" y="1529715"/>
            <a:ext cx="6235065" cy="4567555"/>
          </a:xfrm>
        </p:spPr>
        <p:txBody>
          <a:bodyPr>
            <a:noAutofit/>
          </a:bodyPr>
          <a:p>
            <a:pPr marL="285750" indent="-285750">
              <a:lnSpc>
                <a:spcPct val="150000"/>
              </a:lnSpc>
              <a:buFont typeface="Arial" panose="020B0604020202020204" pitchFamily="34" charset="0"/>
              <a:buChar char="•"/>
            </a:pPr>
            <a:r>
              <a:rPr lang="zh-CN" altLang="en-US" sz="2000">
                <a:solidFill>
                  <a:schemeClr val="tx1"/>
                </a:solidFill>
                <a:effectLst/>
              </a:rPr>
              <a:t>智能扫地机器人具学习能力，分环境感知学习与行为模式学习两类。</a:t>
            </a:r>
            <a:endParaRPr lang="zh-CN" altLang="en-US" sz="2000">
              <a:solidFill>
                <a:schemeClr val="tx1"/>
              </a:solidFill>
              <a:effectLst/>
            </a:endParaRPr>
          </a:p>
          <a:p>
            <a:pPr marL="285750" indent="-285750">
              <a:lnSpc>
                <a:spcPct val="150000"/>
              </a:lnSpc>
              <a:buFont typeface="Arial" panose="020B0604020202020204" pitchFamily="34" charset="0"/>
              <a:buChar char="•"/>
            </a:pPr>
            <a:r>
              <a:rPr lang="zh-CN" altLang="en-US" sz="2000" b="1">
                <a:solidFill>
                  <a:srgbClr val="FF0000"/>
                </a:solidFill>
                <a:effectLst/>
              </a:rPr>
              <a:t>环境感知学习：</a:t>
            </a:r>
            <a:r>
              <a:rPr lang="zh-CN" altLang="en-US" sz="2000">
                <a:solidFill>
                  <a:schemeClr val="tx1"/>
                </a:solidFill>
                <a:effectLst/>
              </a:rPr>
              <a:t>普通电器无环境感知能力，依赖人工；它配激光雷达、红外等传感器，收集家居环境信息（如房间布局），首进新房间会扫描建地图，后续依地图定位，还能优化环境认知。</a:t>
            </a:r>
            <a:endParaRPr lang="zh-CN" altLang="en-US" sz="2000">
              <a:solidFill>
                <a:schemeClr val="tx1"/>
              </a:solidFill>
              <a:effectLst/>
            </a:endParaRPr>
          </a:p>
          <a:p>
            <a:pPr marL="285750" indent="-285750">
              <a:lnSpc>
                <a:spcPct val="150000"/>
              </a:lnSpc>
              <a:buFont typeface="Arial" panose="020B0604020202020204" pitchFamily="34" charset="0"/>
              <a:buChar char="•"/>
            </a:pPr>
            <a:r>
              <a:rPr lang="zh-CN" altLang="en-US" sz="2000" b="1">
                <a:solidFill>
                  <a:srgbClr val="FF0000"/>
                </a:solidFill>
                <a:effectLst/>
              </a:rPr>
              <a:t>行为模式学习：</a:t>
            </a:r>
            <a:r>
              <a:rPr lang="zh-CN" altLang="en-US" sz="2000">
                <a:solidFill>
                  <a:schemeClr val="tx1"/>
                </a:solidFill>
                <a:effectLst/>
              </a:rPr>
              <a:t>普通电器运行模式固定；它借机器学习算法，从清扫数据中学习，优化行为，如统计区域脏污程度，对脏污区域增加清扫时间和频次。</a:t>
            </a:r>
            <a:endParaRPr lang="zh-CN" altLang="en-US" sz="2000">
              <a:solidFill>
                <a:schemeClr val="tx1"/>
              </a:solidFill>
              <a:effectLst/>
            </a:endParaRPr>
          </a:p>
        </p:txBody>
      </p:sp>
      <p:sp>
        <p:nvSpPr>
          <p:cNvPr id="8"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308" name="IM 308"/>
          <p:cNvPicPr/>
          <p:nvPr/>
        </p:nvPicPr>
        <p:blipFill>
          <a:blip r:embed="rId3"/>
          <a:stretch>
            <a:fillRect/>
          </a:stretch>
        </p:blipFill>
        <p:spPr>
          <a:xfrm>
            <a:off x="940435" y="1831340"/>
            <a:ext cx="3909060" cy="3051175"/>
          </a:xfrm>
          <a:prstGeom prst="rect">
            <a:avLst/>
          </a:prstGeom>
        </p:spPr>
      </p:pic>
    </p:spTree>
    <p:custDataLst>
      <p:tags r:id="rId4"/>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78480" y="303799"/>
            <a:ext cx="10972800" cy="609600"/>
          </a:xfrm>
        </p:spPr>
        <p:txBody>
          <a:bodyPr>
            <a:normAutofit/>
          </a:bodyPr>
          <a:p>
            <a:r>
              <a:rPr lang="zh-CN" altLang="en-US" sz="2800" b="1">
                <a:solidFill>
                  <a:schemeClr val="tx1"/>
                </a:solidFill>
              </a:rPr>
              <a:t>趣味案例：智能扫地机器人：</a:t>
            </a:r>
            <a:r>
              <a:rPr lang="en-US" altLang="zh-CN" sz="2800" b="1">
                <a:sym typeface="+mn-ea"/>
              </a:rPr>
              <a:t>2.</a:t>
            </a:r>
            <a:r>
              <a:rPr lang="zh-CN" altLang="en-US" sz="2800" b="1">
                <a:sym typeface="+mn-ea"/>
              </a:rPr>
              <a:t>决策能力</a:t>
            </a:r>
            <a:endParaRPr lang="zh-CN" altLang="en-US" sz="2800" b="1">
              <a:solidFill>
                <a:schemeClr val="tx1"/>
              </a:solidFill>
            </a:endParaRPr>
          </a:p>
        </p:txBody>
      </p:sp>
      <p:sp>
        <p:nvSpPr>
          <p:cNvPr id="7" name="文本占位符 6"/>
          <p:cNvSpPr>
            <a:spLocks noGrp="1"/>
          </p:cNvSpPr>
          <p:nvPr>
            <p:ph type="body" idx="16389"/>
            <p:custDataLst>
              <p:tags r:id="rId2"/>
            </p:custDataLst>
          </p:nvPr>
        </p:nvSpPr>
        <p:spPr>
          <a:xfrm>
            <a:off x="6007735" y="1341120"/>
            <a:ext cx="5574665" cy="4504690"/>
          </a:xfrm>
        </p:spPr>
        <p:txBody>
          <a:bodyPr>
            <a:noAutofit/>
          </a:bodyPr>
          <a:p>
            <a:r>
              <a:rPr lang="zh-CN" altLang="en-US" sz="2000">
                <a:solidFill>
                  <a:schemeClr val="tx1"/>
                </a:solidFill>
                <a:effectLst/>
              </a:rPr>
              <a:t>智能扫地机器人具决策能力，分路径规划决策与实时应对决策两类。</a:t>
            </a:r>
            <a:endParaRPr lang="zh-CN" altLang="en-US" sz="2000">
              <a:solidFill>
                <a:schemeClr val="tx1"/>
              </a:solidFill>
              <a:effectLst/>
            </a:endParaRPr>
          </a:p>
          <a:p>
            <a:endParaRPr lang="zh-CN" altLang="en-US" sz="2000">
              <a:solidFill>
                <a:schemeClr val="tx1"/>
              </a:solidFill>
              <a:effectLst/>
            </a:endParaRPr>
          </a:p>
          <a:p>
            <a:r>
              <a:rPr lang="zh-CN" altLang="en-US" sz="2000" b="1">
                <a:solidFill>
                  <a:schemeClr val="tx1"/>
                </a:solidFill>
                <a:effectLst/>
              </a:rPr>
              <a:t>路径规划决策：</a:t>
            </a:r>
            <a:r>
              <a:rPr lang="zh-CN" altLang="en-US" sz="2000">
                <a:solidFill>
                  <a:schemeClr val="tx1"/>
                </a:solidFill>
                <a:effectLst/>
              </a:rPr>
              <a:t>普通电器无自主规划路径能力，依赖人为路线；它基于环境学习和地图，用路径规划算法，结合房间形状、障碍物分布等，规划高效不重复的清扫路线，有序完成任务。</a:t>
            </a:r>
            <a:endParaRPr lang="zh-CN" altLang="en-US" sz="2000">
              <a:solidFill>
                <a:schemeClr val="tx1"/>
              </a:solidFill>
              <a:effectLst/>
            </a:endParaRPr>
          </a:p>
          <a:p>
            <a:endParaRPr lang="zh-CN" altLang="en-US" sz="2000">
              <a:solidFill>
                <a:schemeClr val="tx1"/>
              </a:solidFill>
              <a:effectLst/>
            </a:endParaRPr>
          </a:p>
          <a:p>
            <a:r>
              <a:rPr lang="zh-CN" altLang="en-US" sz="2000" b="1">
                <a:solidFill>
                  <a:schemeClr val="tx1"/>
                </a:solidFill>
                <a:effectLst/>
              </a:rPr>
              <a:t>实时应对决策：</a:t>
            </a:r>
            <a:r>
              <a:rPr lang="zh-CN" altLang="en-US" sz="2000">
                <a:solidFill>
                  <a:schemeClr val="tx1"/>
                </a:solidFill>
                <a:effectLst/>
              </a:rPr>
              <a:t>普通电器难实时应对环境变化；它清扫时依实时感知信息决策，如遇障碍物，会停止前进并判断绕行方向或重规划路线，碰撞后也会谨慎调整，灵活适应家居场景。</a:t>
            </a:r>
            <a:endParaRPr lang="zh-CN" altLang="en-US" sz="2000">
              <a:solidFill>
                <a:schemeClr val="tx1"/>
              </a:solidFill>
              <a:effectLst/>
            </a:endParaRPr>
          </a:p>
        </p:txBody>
      </p:sp>
      <p:sp>
        <p:nvSpPr>
          <p:cNvPr id="8"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40" name="图片 39"/>
          <p:cNvPicPr>
            <a:picLocks noChangeAspect="1"/>
          </p:cNvPicPr>
          <p:nvPr/>
        </p:nvPicPr>
        <p:blipFill>
          <a:blip r:embed="rId3"/>
          <a:stretch>
            <a:fillRect/>
          </a:stretch>
        </p:blipFill>
        <p:spPr>
          <a:xfrm>
            <a:off x="916305" y="2244725"/>
            <a:ext cx="4819650" cy="2590800"/>
          </a:xfrm>
          <a:prstGeom prst="rect">
            <a:avLst/>
          </a:prstGeom>
        </p:spPr>
      </p:pic>
    </p:spTree>
    <p:custDataLst>
      <p:tags r:id="rId4"/>
    </p:custDataLst>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101340" y="1419225"/>
            <a:ext cx="1092835" cy="579120"/>
          </a:xfrm>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a:xfrm>
            <a:off x="4193914" y="1343603"/>
            <a:ext cx="25169" cy="755083"/>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4458335" y="1420495"/>
            <a:ext cx="3223895" cy="829310"/>
          </a:xfrm>
        </p:spPr>
        <p:txBody>
          <a:bodyPr>
            <a:normAutofit/>
          </a:bodyPr>
          <a:p>
            <a:r>
              <a:rPr lang="en-US" altLang="zh-CN" sz="2000">
                <a:sym typeface="+mn-ea"/>
              </a:rPr>
              <a:t>1.1    </a:t>
            </a:r>
            <a:r>
              <a:rPr lang="zh-CN" altLang="en-US" sz="2000">
                <a:sym typeface="+mn-ea"/>
              </a:rPr>
              <a:t>人工智能在日常生</a:t>
            </a:r>
            <a:endParaRPr lang="zh-CN" altLang="en-US" sz="2000">
              <a:sym typeface="+mn-ea"/>
            </a:endParaRPr>
          </a:p>
          <a:p>
            <a:r>
              <a:rPr lang="zh-CN" altLang="en-US" sz="2000">
                <a:sym typeface="+mn-ea"/>
              </a:rPr>
              <a:t>活中的身影</a:t>
            </a:r>
            <a:endParaRPr lang="zh-CN" altLang="en-US" sz="2000">
              <a:solidFill>
                <a:schemeClr val="tx1"/>
              </a:solidFill>
            </a:endParaRPr>
          </a:p>
        </p:txBody>
      </p:sp>
      <p:sp>
        <p:nvSpPr>
          <p:cNvPr id="7" name="文本占位符 6"/>
          <p:cNvSpPr>
            <a:spLocks noGrp="1"/>
          </p:cNvSpPr>
          <p:nvPr>
            <p:ph type="body" idx="16390"/>
            <p:custDataLst>
              <p:tags r:id="rId6"/>
            </p:custDataLst>
          </p:nvPr>
        </p:nvSpPr>
        <p:spPr>
          <a:xfrm>
            <a:off x="7589520" y="1504315"/>
            <a:ext cx="581025" cy="494030"/>
          </a:xfrm>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a:xfrm>
            <a:off x="8430572" y="1494733"/>
            <a:ext cx="25169" cy="755083"/>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8773795" y="1430655"/>
            <a:ext cx="2797175" cy="819150"/>
          </a:xfrm>
        </p:spPr>
        <p:txBody>
          <a:bodyPr>
            <a:normAutofit/>
          </a:bodyPr>
          <a:p>
            <a:r>
              <a:rPr lang="en-US" altLang="zh-CN" sz="2000">
                <a:sym typeface="+mn-ea"/>
              </a:rPr>
              <a:t>1.2    </a:t>
            </a:r>
            <a:r>
              <a:rPr lang="zh-CN" altLang="en-US" sz="2000">
                <a:sym typeface="+mn-ea"/>
              </a:rPr>
              <a:t>对比传统生活方</a:t>
            </a:r>
            <a:endParaRPr lang="zh-CN" altLang="en-US" sz="2000">
              <a:sym typeface="+mn-ea"/>
            </a:endParaRPr>
          </a:p>
          <a:p>
            <a:r>
              <a:rPr lang="zh-CN" altLang="en-US" sz="2000">
                <a:sym typeface="+mn-ea"/>
              </a:rPr>
              <a:t>式与智能生活方式</a:t>
            </a:r>
            <a:endParaRPr lang="zh-CN" altLang="en-US" sz="2000">
              <a:solidFill>
                <a:schemeClr val="tx1"/>
              </a:solidFill>
            </a:endParaRPr>
          </a:p>
        </p:txBody>
      </p:sp>
      <p:sp>
        <p:nvSpPr>
          <p:cNvPr id="10" name="文本占位符 9"/>
          <p:cNvSpPr>
            <a:spLocks noGrp="1"/>
          </p:cNvSpPr>
          <p:nvPr>
            <p:ph type="body" idx="16392"/>
            <p:custDataLst>
              <p:tags r:id="rId9"/>
            </p:custDataLst>
          </p:nvPr>
        </p:nvSpPr>
        <p:spPr>
          <a:xfrm>
            <a:off x="3101340" y="3004820"/>
            <a:ext cx="1027430" cy="558165"/>
          </a:xfrm>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a:xfrm>
            <a:off x="4218679" y="3080351"/>
            <a:ext cx="25169" cy="755083"/>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4490720" y="3081020"/>
            <a:ext cx="3191510" cy="829945"/>
          </a:xfrm>
          <a:noFill/>
          <a:ln>
            <a:noFill/>
          </a:ln>
          <a:effectLst/>
        </p:spPr>
        <p:txBody>
          <a:bodyPr vert="horz" wrap="square" lIns="0" tIns="0" rIns="0" bIns="0" numCol="1" rtlCol="0" anchor="ctr" anchorCtr="0" compatLnSpc="1">
            <a:normAutofit/>
          </a:bodyPr>
          <a:p>
            <a:pPr lvl="0" algn="l"/>
            <a:r>
              <a:rPr lang="en-US" altLang="zh-CN" sz="2000">
                <a:sym typeface="+mn-ea"/>
              </a:rPr>
              <a:t>1.3    </a:t>
            </a:r>
            <a:r>
              <a:rPr lang="zh-CN" altLang="en-US" sz="2000">
                <a:sym typeface="+mn-ea"/>
              </a:rPr>
              <a:t>人工智能的概念</a:t>
            </a:r>
            <a:endParaRPr lang="zh-CN" altLang="en-US" sz="2000">
              <a:sym typeface="+mn-ea"/>
            </a:endParaRPr>
          </a:p>
        </p:txBody>
      </p:sp>
      <p:sp>
        <p:nvSpPr>
          <p:cNvPr id="13" name="文本占位符 12"/>
          <p:cNvSpPr>
            <a:spLocks noGrp="1"/>
          </p:cNvSpPr>
          <p:nvPr>
            <p:ph type="body" idx="16394"/>
            <p:custDataLst>
              <p:tags r:id="rId12"/>
            </p:custDataLst>
          </p:nvPr>
        </p:nvSpPr>
        <p:spPr>
          <a:xfrm>
            <a:off x="7531735" y="3068955"/>
            <a:ext cx="814070" cy="590550"/>
          </a:xfrm>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a:xfrm>
            <a:off x="8455972" y="3080351"/>
            <a:ext cx="25169" cy="755083"/>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8773160" y="3069590"/>
            <a:ext cx="2784475" cy="861060"/>
          </a:xfrm>
        </p:spPr>
        <p:txBody>
          <a:bodyPr>
            <a:normAutofit/>
          </a:bodyPr>
          <a:p>
            <a:r>
              <a:rPr lang="zh-CN" altLang="en-US" sz="2000">
                <a:sym typeface="+mn-ea"/>
              </a:rPr>
              <a:t>【趣味案例】智能扫地机器人</a:t>
            </a:r>
            <a:endParaRPr lang="zh-CN" altLang="en-US" sz="2000">
              <a:solidFill>
                <a:schemeClr val="tx1"/>
              </a:solidFill>
            </a:endParaRPr>
          </a:p>
        </p:txBody>
      </p:sp>
      <p:sp>
        <p:nvSpPr>
          <p:cNvPr id="16" name="文本占位符 15"/>
          <p:cNvSpPr>
            <a:spLocks noGrp="1"/>
          </p:cNvSpPr>
          <p:nvPr>
            <p:ph type="body" idx="16396"/>
            <p:custDataLst>
              <p:tags r:id="rId15"/>
            </p:custDataLst>
          </p:nvPr>
        </p:nvSpPr>
        <p:spPr>
          <a:xfrm>
            <a:off x="3381375" y="4816475"/>
            <a:ext cx="638810" cy="504190"/>
          </a:xfrm>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a:xfrm flipH="1">
            <a:off x="4251960" y="4666615"/>
            <a:ext cx="76200" cy="829945"/>
          </a:xfrm>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a:xfrm>
            <a:off x="4560570" y="4685030"/>
            <a:ext cx="3121660" cy="887095"/>
          </a:xfrm>
        </p:spPr>
        <p:txBody>
          <a:bodyPr/>
          <a:p>
            <a:r>
              <a:rPr lang="en-US" altLang="zh-CN" sz="2000">
                <a:sym typeface="+mn-ea"/>
              </a:rPr>
              <a:t>1.5    </a:t>
            </a:r>
            <a:r>
              <a:rPr lang="zh-CN" altLang="en-US" sz="2000">
                <a:sym typeface="+mn-ea"/>
              </a:rPr>
              <a:t>人工智能的分类</a:t>
            </a:r>
            <a:endParaRPr lang="zh-CN" altLang="en-US" sz="2000">
              <a:solidFill>
                <a:schemeClr val="tx1"/>
              </a:solidFill>
            </a:endParaRPr>
          </a:p>
        </p:txBody>
      </p:sp>
      <p:sp>
        <p:nvSpPr>
          <p:cNvPr id="19" name="文本占位符 18"/>
          <p:cNvSpPr>
            <a:spLocks noGrp="1"/>
          </p:cNvSpPr>
          <p:nvPr>
            <p:ph type="body" idx="16398"/>
            <p:custDataLst>
              <p:tags r:id="rId18"/>
            </p:custDataLst>
          </p:nvPr>
        </p:nvSpPr>
        <p:spPr>
          <a:xfrm>
            <a:off x="7589520" y="4816475"/>
            <a:ext cx="687705" cy="504190"/>
          </a:xfrm>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a:xfrm>
            <a:off x="8481060" y="4685665"/>
            <a:ext cx="76200" cy="810895"/>
          </a:xfrm>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a:xfrm>
            <a:off x="8879840" y="4791710"/>
            <a:ext cx="2691130" cy="780415"/>
          </a:xfrm>
        </p:spPr>
        <p:txBody>
          <a:bodyPr/>
          <a:p>
            <a:r>
              <a:rPr lang="en-US" altLang="zh-CN" sz="2000">
                <a:sym typeface="+mn-ea"/>
              </a:rPr>
              <a:t>1.6    </a:t>
            </a:r>
            <a:r>
              <a:rPr lang="zh-CN" altLang="en-US" sz="2000">
                <a:sym typeface="+mn-ea"/>
              </a:rPr>
              <a:t>人工智能的主要</a:t>
            </a:r>
            <a:endParaRPr lang="zh-CN" altLang="en-US" sz="2000">
              <a:sym typeface="+mn-ea"/>
            </a:endParaRPr>
          </a:p>
          <a:p>
            <a:r>
              <a:rPr lang="zh-CN" altLang="en-US" sz="2000">
                <a:sym typeface="+mn-ea"/>
              </a:rPr>
              <a:t>学派</a:t>
            </a:r>
            <a:endParaRPr lang="zh-CN" altLang="en-US" sz="2000">
              <a:solidFill>
                <a:schemeClr val="tx1"/>
              </a:solidFill>
            </a:endParaRPr>
          </a:p>
        </p:txBody>
      </p:sp>
      <p:sp>
        <p:nvSpPr>
          <p:cNvPr id="30" name="文本框 29"/>
          <p:cNvSpPr txBox="1"/>
          <p:nvPr>
            <p:custDataLst>
              <p:tags r:id="rId21"/>
            </p:custDataLst>
          </p:nvPr>
        </p:nvSpPr>
        <p:spPr>
          <a:xfrm>
            <a:off x="2814320" y="4768850"/>
            <a:ext cx="548640" cy="601345"/>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2"/>
    </p:custDataLst>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5279"/>
            <a:ext cx="3429000" cy="5486400"/>
          </a:xfrm>
        </p:spPr>
        <p:txBody>
          <a:bodyPr/>
          <a:p>
            <a:r>
              <a:rPr lang="zh-CN" altLang="en-US" sz="2800" b="1">
                <a:solidFill>
                  <a:schemeClr val="tx1"/>
                </a:solidFill>
              </a:rPr>
              <a:t>人工智能的分类</a:t>
            </a:r>
            <a:endParaRPr lang="zh-CN" altLang="en-US" sz="2800" b="1">
              <a:solidFill>
                <a:schemeClr val="tx1"/>
              </a:solidFill>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7" name="图片 6"/>
          <p:cNvPicPr>
            <a:picLocks noChangeAspect="1"/>
          </p:cNvPicPr>
          <p:nvPr/>
        </p:nvPicPr>
        <p:blipFill>
          <a:blip r:embed="rId2"/>
          <a:stretch>
            <a:fillRect/>
          </a:stretch>
        </p:blipFill>
        <p:spPr>
          <a:xfrm>
            <a:off x="1256030" y="1087120"/>
            <a:ext cx="10019030" cy="5289550"/>
          </a:xfrm>
          <a:prstGeom prst="rect">
            <a:avLst/>
          </a:prstGeom>
        </p:spPr>
      </p:pic>
    </p:spTree>
    <p:custDataLst>
      <p:tags r:id="rId3"/>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5279"/>
            <a:ext cx="3429000" cy="5486400"/>
          </a:xfrm>
        </p:spPr>
        <p:txBody>
          <a:bodyPr/>
          <a:p>
            <a:r>
              <a:rPr lang="zh-CN" altLang="en-US" sz="2800" b="1">
                <a:solidFill>
                  <a:schemeClr val="tx1"/>
                </a:solidFill>
              </a:rPr>
              <a:t>人工智能的分类</a:t>
            </a:r>
            <a:endParaRPr lang="zh-CN" altLang="en-US" sz="2800" b="1">
              <a:solidFill>
                <a:schemeClr val="tx1"/>
              </a:solidFill>
            </a:endParaRPr>
          </a:p>
        </p:txBody>
      </p:sp>
      <p:sp>
        <p:nvSpPr>
          <p:cNvPr id="3" name="装饰  7"/>
          <p:cNvSpPr>
            <a:spLocks noGrp="1"/>
          </p:cNvSpPr>
          <p:nvPr>
            <p:ph type="body" idx="16387"/>
            <p:custDataLst>
              <p:tags r:id="rId2"/>
            </p:custDataLst>
          </p:nvPr>
        </p:nvSpPr>
        <p:spPr>
          <a:xfrm>
            <a:off x="4648200" y="1142954"/>
            <a:ext cx="6934200" cy="4658720"/>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5257800" y="1229360"/>
            <a:ext cx="6121400" cy="4572000"/>
          </a:xfrm>
        </p:spPr>
        <p:txBody>
          <a:bodyPr>
            <a:noAutofit/>
          </a:bodyPr>
          <a:p>
            <a:pPr>
              <a:lnSpc>
                <a:spcPct val="100000"/>
              </a:lnSpc>
              <a:spcBef>
                <a:spcPct val="42000"/>
              </a:spcBef>
              <a:spcAft>
                <a:spcPct val="42000"/>
              </a:spcAft>
            </a:pPr>
            <a:r>
              <a:rPr lang="zh-CN" altLang="en-US" sz="1800">
                <a:solidFill>
                  <a:srgbClr val="FF0000"/>
                </a:solidFill>
              </a:rPr>
              <a:t>核心内容：</a:t>
            </a:r>
            <a:r>
              <a:rPr lang="zh-CN" altLang="en-US" sz="1800">
                <a:solidFill>
                  <a:schemeClr val="tx1"/>
                </a:solidFill>
              </a:rPr>
              <a:t>按能力层级分三类，配应用场景和通俗解释</a:t>
            </a:r>
            <a:endParaRPr lang="zh-CN" altLang="en-US" sz="1800">
              <a:solidFill>
                <a:schemeClr val="tx1"/>
              </a:solidFill>
            </a:endParaRPr>
          </a:p>
          <a:p>
            <a:pPr>
              <a:lnSpc>
                <a:spcPct val="100000"/>
              </a:lnSpc>
              <a:spcAft>
                <a:spcPct val="63000"/>
              </a:spcAft>
            </a:pPr>
            <a:endParaRPr lang="zh-CN" altLang="en-US" sz="1800">
              <a:solidFill>
                <a:schemeClr val="tx1"/>
              </a:solidFill>
            </a:endParaRPr>
          </a:p>
          <a:p>
            <a:pPr>
              <a:lnSpc>
                <a:spcPct val="100000"/>
              </a:lnSpc>
              <a:spcAft>
                <a:spcPct val="63000"/>
              </a:spcAft>
            </a:pPr>
            <a:r>
              <a:rPr lang="zh-CN" altLang="en-US" sz="1800">
                <a:solidFill>
                  <a:srgbClr val="FF0000"/>
                </a:solidFill>
              </a:rPr>
              <a:t>弱人工智能（ANI）：</a:t>
            </a:r>
            <a:r>
              <a:rPr lang="zh-CN" altLang="en-US" sz="1800">
                <a:solidFill>
                  <a:schemeClr val="tx1"/>
                </a:solidFill>
              </a:rPr>
              <a:t>只擅长特定任务（如图像识别、语音识别），如手机拍照美颜、智能推荐</a:t>
            </a:r>
            <a:endParaRPr lang="zh-CN" altLang="en-US" sz="1800">
              <a:solidFill>
                <a:schemeClr val="tx1"/>
              </a:solidFill>
            </a:endParaRPr>
          </a:p>
          <a:p>
            <a:pPr>
              <a:lnSpc>
                <a:spcPct val="100000"/>
              </a:lnSpc>
              <a:spcAft>
                <a:spcPct val="63000"/>
              </a:spcAft>
            </a:pPr>
            <a:endParaRPr lang="zh-CN" altLang="en-US" sz="1700">
              <a:solidFill>
                <a:schemeClr val="tx1"/>
              </a:solidFill>
            </a:endParaRPr>
          </a:p>
          <a:p>
            <a:pPr>
              <a:lnSpc>
                <a:spcPct val="100000"/>
              </a:lnSpc>
              <a:spcBef>
                <a:spcPct val="42000"/>
              </a:spcBef>
              <a:spcAft>
                <a:spcPct val="42000"/>
              </a:spcAft>
            </a:pPr>
            <a:r>
              <a:rPr lang="zh-CN" altLang="en-US" sz="1800">
                <a:solidFill>
                  <a:srgbClr val="FF0000"/>
                </a:solidFill>
              </a:rPr>
              <a:t>强人工智能（AGI）</a:t>
            </a:r>
            <a:endParaRPr lang="zh-CN" altLang="en-US" sz="1800">
              <a:solidFill>
                <a:srgbClr val="FF0000"/>
              </a:solidFill>
            </a:endParaRPr>
          </a:p>
          <a:p>
            <a:pPr>
              <a:lnSpc>
                <a:spcPct val="100000"/>
              </a:lnSpc>
              <a:spcAft>
                <a:spcPct val="63000"/>
              </a:spcAft>
            </a:pPr>
            <a:r>
              <a:rPr lang="en-US" altLang="zh-CN" sz="1800">
                <a:solidFill>
                  <a:schemeClr val="tx1"/>
                </a:solidFill>
              </a:rPr>
              <a:t>-</a:t>
            </a:r>
            <a:r>
              <a:rPr lang="zh-CN" altLang="en-US" sz="1800">
                <a:solidFill>
                  <a:schemeClr val="tx1"/>
                </a:solidFill>
              </a:rPr>
              <a:t>具备全面人类智能，能跨领域解决问题（目前未实现），如能像人一样既会看病又会开车</a:t>
            </a:r>
            <a:endParaRPr lang="zh-CN" altLang="en-US" sz="1800">
              <a:solidFill>
                <a:schemeClr val="tx1"/>
              </a:solidFill>
            </a:endParaRPr>
          </a:p>
          <a:p>
            <a:pPr>
              <a:lnSpc>
                <a:spcPct val="100000"/>
              </a:lnSpc>
              <a:spcBef>
                <a:spcPct val="42000"/>
              </a:spcBef>
              <a:spcAft>
                <a:spcPct val="42000"/>
              </a:spcAft>
            </a:pPr>
            <a:r>
              <a:rPr lang="zh-CN" altLang="en-US" sz="1800">
                <a:solidFill>
                  <a:schemeClr val="tx1"/>
                </a:solidFill>
              </a:rPr>
              <a:t>超人工智能（ASI）：智能远超人类，能解决人类难题（仅理论），如瞬间攻克癌症治疗难题</a:t>
            </a:r>
            <a:endParaRPr lang="zh-CN" altLang="en-US" sz="1800">
              <a:solidFill>
                <a:schemeClr val="tx1"/>
              </a:solidFill>
            </a:endParaRPr>
          </a:p>
          <a:p>
            <a:pPr>
              <a:lnSpc>
                <a:spcPct val="100000"/>
              </a:lnSpc>
              <a:spcBef>
                <a:spcPct val="42000"/>
              </a:spcBef>
              <a:spcAft>
                <a:spcPct val="63000"/>
              </a:spcAft>
            </a:pPr>
            <a:endParaRPr lang="zh-CN" altLang="en-US" sz="1800">
              <a:solidFill>
                <a:schemeClr val="tx1"/>
              </a:solidFill>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214" name="picture 214"/>
          <p:cNvPicPr>
            <a:picLocks noChangeAspect="1"/>
          </p:cNvPicPr>
          <p:nvPr/>
        </p:nvPicPr>
        <p:blipFill>
          <a:blip r:embed="rId4"/>
          <a:stretch>
            <a:fillRect/>
          </a:stretch>
        </p:blipFill>
        <p:spPr>
          <a:xfrm rot="21600000">
            <a:off x="296036" y="1487805"/>
            <a:ext cx="4668012" cy="4832603"/>
          </a:xfrm>
          <a:prstGeom prst="rect">
            <a:avLst/>
          </a:prstGeom>
        </p:spPr>
      </p:pic>
      <p:pic>
        <p:nvPicPr>
          <p:cNvPr id="216" name="picture 216"/>
          <p:cNvPicPr>
            <a:picLocks noChangeAspect="1"/>
          </p:cNvPicPr>
          <p:nvPr/>
        </p:nvPicPr>
        <p:blipFill>
          <a:blip r:embed="rId5"/>
          <a:stretch>
            <a:fillRect/>
          </a:stretch>
        </p:blipFill>
        <p:spPr>
          <a:xfrm rot="21600000">
            <a:off x="296036" y="2695702"/>
            <a:ext cx="4668012" cy="2417063"/>
          </a:xfrm>
          <a:prstGeom prst="rect">
            <a:avLst/>
          </a:prstGeom>
        </p:spPr>
      </p:pic>
    </p:spTree>
    <p:custDataLst>
      <p:tags r:id="rId6"/>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072130" y="1438910"/>
            <a:ext cx="683260" cy="574040"/>
          </a:xfrm>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a:xfrm>
            <a:off x="4004571" y="1438332"/>
            <a:ext cx="24996" cy="749867"/>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4356100" y="1344295"/>
            <a:ext cx="3110865" cy="918845"/>
          </a:xfrm>
        </p:spPr>
        <p:txBody>
          <a:bodyPr>
            <a:normAutofit/>
          </a:bodyPr>
          <a:p>
            <a:r>
              <a:rPr lang="en-US" altLang="zh-CN" sz="2000">
                <a:sym typeface="+mn-ea"/>
              </a:rPr>
              <a:t>1.1    </a:t>
            </a:r>
            <a:r>
              <a:rPr lang="zh-CN" altLang="en-US" sz="2000">
                <a:sym typeface="+mn-ea"/>
              </a:rPr>
              <a:t>人工智能在日常生</a:t>
            </a:r>
            <a:endParaRPr lang="zh-CN" altLang="en-US" sz="2000">
              <a:sym typeface="+mn-ea"/>
            </a:endParaRPr>
          </a:p>
          <a:p>
            <a:r>
              <a:rPr lang="zh-CN" altLang="en-US" sz="2000">
                <a:sym typeface="+mn-ea"/>
              </a:rPr>
              <a:t>活中的身影</a:t>
            </a:r>
            <a:endParaRPr lang="zh-CN" altLang="en-US" sz="2000">
              <a:solidFill>
                <a:schemeClr val="tx1"/>
              </a:solidFill>
            </a:endParaRPr>
          </a:p>
        </p:txBody>
      </p:sp>
      <p:sp>
        <p:nvSpPr>
          <p:cNvPr id="7" name="文本占位符 6"/>
          <p:cNvSpPr>
            <a:spLocks noGrp="1"/>
          </p:cNvSpPr>
          <p:nvPr>
            <p:ph type="body" idx="16390"/>
            <p:custDataLst>
              <p:tags r:id="rId6"/>
            </p:custDataLst>
          </p:nvPr>
        </p:nvSpPr>
        <p:spPr>
          <a:xfrm>
            <a:off x="7418070" y="1494155"/>
            <a:ext cx="629285" cy="518795"/>
          </a:xfrm>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a:xfrm>
            <a:off x="8350891" y="1438967"/>
            <a:ext cx="24996" cy="749867"/>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8615680" y="1402080"/>
            <a:ext cx="2712720" cy="861060"/>
          </a:xfrm>
        </p:spPr>
        <p:txBody>
          <a:bodyPr>
            <a:normAutofit/>
          </a:bodyPr>
          <a:p>
            <a:r>
              <a:rPr lang="en-US" altLang="zh-CN" sz="2000">
                <a:sym typeface="+mn-ea"/>
              </a:rPr>
              <a:t>1.2    </a:t>
            </a:r>
            <a:r>
              <a:rPr lang="zh-CN" altLang="en-US" sz="2000">
                <a:sym typeface="+mn-ea"/>
              </a:rPr>
              <a:t>对比传统生活方</a:t>
            </a:r>
            <a:endParaRPr lang="zh-CN" altLang="en-US" sz="2000">
              <a:sym typeface="+mn-ea"/>
            </a:endParaRPr>
          </a:p>
          <a:p>
            <a:r>
              <a:rPr lang="zh-CN" altLang="en-US" sz="2000">
                <a:sym typeface="+mn-ea"/>
              </a:rPr>
              <a:t>式与智能生活方式</a:t>
            </a:r>
            <a:endParaRPr lang="zh-CN" altLang="en-US" sz="2000">
              <a:solidFill>
                <a:schemeClr val="tx1"/>
              </a:solidFill>
            </a:endParaRPr>
          </a:p>
        </p:txBody>
      </p:sp>
      <p:sp>
        <p:nvSpPr>
          <p:cNvPr id="10" name="文本占位符 9"/>
          <p:cNvSpPr>
            <a:spLocks noGrp="1"/>
          </p:cNvSpPr>
          <p:nvPr>
            <p:ph type="body" idx="16392"/>
            <p:custDataLst>
              <p:tags r:id="rId9"/>
            </p:custDataLst>
          </p:nvPr>
        </p:nvSpPr>
        <p:spPr>
          <a:xfrm>
            <a:off x="3125470" y="3088640"/>
            <a:ext cx="542925" cy="574040"/>
          </a:xfrm>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a:xfrm>
            <a:off x="4028066" y="3013109"/>
            <a:ext cx="24996" cy="749867"/>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4356100" y="2954655"/>
            <a:ext cx="3110865" cy="958215"/>
          </a:xfrm>
          <a:noFill/>
          <a:ln>
            <a:noFill/>
          </a:ln>
          <a:effectLst/>
        </p:spPr>
        <p:txBody>
          <a:bodyPr vert="horz" wrap="square" lIns="0" tIns="0" rIns="0" bIns="0" numCol="1" rtlCol="0" anchor="ctr" anchorCtr="0" compatLnSpc="1">
            <a:normAutofit/>
          </a:bodyPr>
          <a:p>
            <a:pPr lvl="0" algn="l"/>
            <a:r>
              <a:rPr lang="en-US" altLang="zh-CN" sz="2000">
                <a:sym typeface="+mn-ea"/>
              </a:rPr>
              <a:t>1.3    </a:t>
            </a:r>
            <a:r>
              <a:rPr lang="zh-CN" altLang="en-US" sz="2000">
                <a:sym typeface="+mn-ea"/>
              </a:rPr>
              <a:t>人工智能的概念</a:t>
            </a:r>
            <a:endParaRPr lang="zh-CN" altLang="en-US" sz="2000">
              <a:sym typeface="+mn-ea"/>
            </a:endParaRPr>
          </a:p>
        </p:txBody>
      </p:sp>
      <p:sp>
        <p:nvSpPr>
          <p:cNvPr id="13" name="文本占位符 12"/>
          <p:cNvSpPr>
            <a:spLocks noGrp="1"/>
          </p:cNvSpPr>
          <p:nvPr>
            <p:ph type="body" idx="16394"/>
            <p:custDataLst>
              <p:tags r:id="rId12"/>
            </p:custDataLst>
          </p:nvPr>
        </p:nvSpPr>
        <p:spPr>
          <a:xfrm>
            <a:off x="7418705" y="3087370"/>
            <a:ext cx="742315" cy="575310"/>
          </a:xfrm>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a:xfrm>
            <a:off x="8377555" y="3124200"/>
            <a:ext cx="76200" cy="713740"/>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8669655" y="3032125"/>
            <a:ext cx="2658745" cy="880745"/>
          </a:xfrm>
        </p:spPr>
        <p:txBody>
          <a:bodyPr>
            <a:normAutofit/>
          </a:bodyPr>
          <a:p>
            <a:r>
              <a:rPr lang="en-US" altLang="zh-CN" sz="2000">
                <a:sym typeface="+mn-ea"/>
              </a:rPr>
              <a:t>1.4</a:t>
            </a:r>
            <a:r>
              <a:rPr lang="zh-CN" altLang="en-US" sz="2000">
                <a:sym typeface="+mn-ea"/>
              </a:rPr>
              <a:t>【趣味案例】智能</a:t>
            </a:r>
            <a:endParaRPr lang="zh-CN" altLang="en-US" sz="2000">
              <a:sym typeface="+mn-ea"/>
            </a:endParaRPr>
          </a:p>
          <a:p>
            <a:r>
              <a:rPr lang="zh-CN" altLang="en-US" sz="2000">
                <a:sym typeface="+mn-ea"/>
              </a:rPr>
              <a:t>扫地机器人</a:t>
            </a:r>
            <a:endParaRPr lang="zh-CN" altLang="en-US" sz="2000">
              <a:solidFill>
                <a:schemeClr val="tx1"/>
              </a:solidFill>
            </a:endParaRPr>
          </a:p>
        </p:txBody>
      </p:sp>
      <p:sp>
        <p:nvSpPr>
          <p:cNvPr id="16" name="文本占位符 15"/>
          <p:cNvSpPr>
            <a:spLocks noGrp="1"/>
          </p:cNvSpPr>
          <p:nvPr>
            <p:ph type="body" idx="16396"/>
            <p:custDataLst>
              <p:tags r:id="rId15"/>
            </p:custDataLst>
          </p:nvPr>
        </p:nvSpPr>
        <p:spPr>
          <a:xfrm>
            <a:off x="3246120" y="4812665"/>
            <a:ext cx="509270" cy="499745"/>
          </a:xfrm>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a:xfrm>
            <a:off x="4053466" y="4737746"/>
            <a:ext cx="24996" cy="749867"/>
          </a:xfrm>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a:xfrm>
            <a:off x="4342130" y="4604385"/>
            <a:ext cx="3124835" cy="958215"/>
          </a:xfrm>
        </p:spPr>
        <p:txBody>
          <a:bodyPr/>
          <a:p>
            <a:r>
              <a:rPr lang="en-US" altLang="zh-CN" sz="2000">
                <a:sym typeface="+mn-ea"/>
              </a:rPr>
              <a:t>1.5    </a:t>
            </a:r>
            <a:r>
              <a:rPr lang="zh-CN" altLang="en-US" sz="2000">
                <a:sym typeface="+mn-ea"/>
              </a:rPr>
              <a:t>人工智能的分类</a:t>
            </a:r>
            <a:endParaRPr lang="zh-CN" altLang="en-US" sz="2000">
              <a:solidFill>
                <a:schemeClr val="tx1"/>
              </a:solidFill>
            </a:endParaRPr>
          </a:p>
        </p:txBody>
      </p:sp>
      <p:sp>
        <p:nvSpPr>
          <p:cNvPr id="19" name="文本占位符 18"/>
          <p:cNvSpPr>
            <a:spLocks noGrp="1"/>
          </p:cNvSpPr>
          <p:nvPr>
            <p:ph type="body" idx="16398"/>
            <p:custDataLst>
              <p:tags r:id="rId18"/>
            </p:custDataLst>
          </p:nvPr>
        </p:nvSpPr>
        <p:spPr>
          <a:xfrm>
            <a:off x="7428865" y="4853940"/>
            <a:ext cx="809625" cy="458470"/>
          </a:xfrm>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a:xfrm flipH="1">
            <a:off x="8299450" y="4662805"/>
            <a:ext cx="76200" cy="824865"/>
          </a:xfrm>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a:xfrm>
            <a:off x="8669655" y="4681855"/>
            <a:ext cx="2658745" cy="880745"/>
          </a:xfrm>
        </p:spPr>
        <p:txBody>
          <a:bodyPr>
            <a:noAutofit/>
          </a:bodyPr>
          <a:p>
            <a:r>
              <a:rPr lang="en-US" altLang="zh-CN" sz="2000">
                <a:sym typeface="+mn-ea"/>
              </a:rPr>
              <a:t>1.6    </a:t>
            </a:r>
            <a:r>
              <a:rPr lang="zh-CN" altLang="en-US" sz="2000">
                <a:sym typeface="+mn-ea"/>
              </a:rPr>
              <a:t>人工智能的主要学派</a:t>
            </a:r>
            <a:endParaRPr lang="zh-CN" altLang="en-US" sz="2000">
              <a:solidFill>
                <a:schemeClr val="tx1"/>
              </a:solidFill>
              <a:sym typeface="+mn-ea"/>
            </a:endParaRPr>
          </a:p>
        </p:txBody>
      </p:sp>
      <p:sp>
        <p:nvSpPr>
          <p:cNvPr id="30" name="文本框 29"/>
          <p:cNvSpPr txBox="1"/>
          <p:nvPr>
            <p:custDataLst>
              <p:tags r:id="rId21"/>
            </p:custDataLst>
          </p:nvPr>
        </p:nvSpPr>
        <p:spPr>
          <a:xfrm>
            <a:off x="6930390" y="4800600"/>
            <a:ext cx="536575" cy="645795"/>
          </a:xfrm>
          <a:prstGeom prst="rect">
            <a:avLst/>
          </a:prstGeom>
          <a:noFill/>
        </p:spPr>
        <p:txBody>
          <a:bodyPr>
            <a:no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ffectLst>
                <a:outerShdw blurRad="38100" dist="38100" dir="2700000" algn="tl">
                  <a:srgbClr val="FFFFFF"/>
                </a:outerShdw>
              </a:effectLst>
              <a:sym typeface="Wingdings" panose="05000000000000000000" pitchFamily="2" charset="2"/>
            </a:endParaRPr>
          </a:p>
        </p:txBody>
      </p:sp>
    </p:spTree>
    <p:custDataLst>
      <p:tags r:id="rId22"/>
    </p:custDataLst>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269359"/>
            <a:ext cx="7391400" cy="609600"/>
          </a:xfrm>
        </p:spPr>
        <p:txBody>
          <a:bodyPr/>
          <a:p>
            <a:r>
              <a:rPr lang="zh-CN" altLang="en-US" sz="2800" b="1">
                <a:solidFill>
                  <a:schemeClr val="tx1"/>
                </a:solidFill>
              </a:rPr>
              <a:t>人工智能的主要学派</a:t>
            </a:r>
            <a:endParaRPr lang="zh-CN" altLang="en-US" sz="2800" b="1">
              <a:solidFill>
                <a:schemeClr val="tx1"/>
              </a:solidFill>
            </a:endParaRPr>
          </a:p>
        </p:txBody>
      </p:sp>
      <p:sp>
        <p:nvSpPr>
          <p:cNvPr id="14"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21" name="图片 20"/>
          <p:cNvPicPr>
            <a:picLocks noChangeAspect="1"/>
          </p:cNvPicPr>
          <p:nvPr/>
        </p:nvPicPr>
        <p:blipFill>
          <a:blip r:embed="rId2"/>
          <a:stretch>
            <a:fillRect/>
          </a:stretch>
        </p:blipFill>
        <p:spPr>
          <a:xfrm>
            <a:off x="659765" y="1485900"/>
            <a:ext cx="10655300" cy="4654550"/>
          </a:xfrm>
          <a:prstGeom prst="rect">
            <a:avLst/>
          </a:prstGeom>
        </p:spPr>
      </p:pic>
    </p:spTree>
    <p:custDataLst>
      <p:tags r:id="rId3"/>
    </p:custDataLst>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269359"/>
            <a:ext cx="7391400" cy="609600"/>
          </a:xfrm>
        </p:spPr>
        <p:txBody>
          <a:bodyPr/>
          <a:p>
            <a:r>
              <a:rPr lang="zh-CN" altLang="en-US" sz="2800" b="1">
                <a:solidFill>
                  <a:schemeClr val="tx1"/>
                </a:solidFill>
              </a:rPr>
              <a:t>人工智能的主要学派</a:t>
            </a:r>
            <a:endParaRPr lang="zh-CN" altLang="en-US" sz="2800" b="1">
              <a:solidFill>
                <a:schemeClr val="tx1"/>
              </a:solidFill>
            </a:endParaRPr>
          </a:p>
        </p:txBody>
      </p:sp>
      <p:pic>
        <p:nvPicPr>
          <p:cNvPr id="18" name="内容占位符 17" descr="d69e6f89-8c9b-11f0-adaa-8e057fb545fc"/>
          <p:cNvPicPr>
            <a:picLocks noChangeAspect="1"/>
          </p:cNvPicPr>
          <p:nvPr>
            <p:ph idx="16391"/>
            <p:custDataLst>
              <p:tags r:id="rId2"/>
            </p:custDataLst>
          </p:nvPr>
        </p:nvPicPr>
        <p:blipFill>
          <a:blip r:embed="rId3"/>
          <a:srcRect l="23889" r="23889"/>
          <a:stretch>
            <a:fillRect/>
          </a:stretch>
        </p:blipFill>
        <p:spPr>
          <a:xfrm>
            <a:off x="8219440" y="635"/>
            <a:ext cx="3289935" cy="6857365"/>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p:spPr>
      </p:pic>
      <p:sp>
        <p:nvSpPr>
          <p:cNvPr id="4" name="装饰  8"/>
          <p:cNvSpPr>
            <a:spLocks noGrp="1"/>
          </p:cNvSpPr>
          <p:nvPr>
            <p:ph type="body" idx="16392"/>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noAutofit/>
          </a:bodyPr>
          <a:p>
            <a:r>
              <a:rPr lang="zh-CN" altLang="en-US" sz="1800">
                <a:solidFill>
                  <a:srgbClr val="FF0000"/>
                </a:solidFill>
              </a:rPr>
              <a:t>核心内容：</a:t>
            </a:r>
            <a:r>
              <a:rPr lang="zh-CN" altLang="en-US" sz="1800">
                <a:solidFill>
                  <a:schemeClr val="tx1"/>
                </a:solidFill>
              </a:rPr>
              <a:t>表格对比三大学派，突出核心差异和典型应用</a:t>
            </a:r>
            <a:endParaRPr lang="zh-CN" altLang="en-US" sz="1800">
              <a:solidFill>
                <a:schemeClr val="tx1"/>
              </a:solidFill>
            </a:endParaRPr>
          </a:p>
        </p:txBody>
      </p:sp>
      <p:sp>
        <p:nvSpPr>
          <p:cNvPr id="6" name="装饰  0"/>
          <p:cNvSpPr>
            <a:spLocks noGrp="1"/>
          </p:cNvSpPr>
          <p:nvPr>
            <p:ph type="body" idx="16393"/>
            <p:custDataLst>
              <p:tags r:id="rId6"/>
            </p:custDataLst>
          </p:nvPr>
        </p:nvSpPr>
        <p:spPr/>
        <p:txBody>
          <a:bodyPr/>
          <a:p>
            <a:r>
              <a:rPr lang="zh-CN" altLang="en-US"/>
              <a:t> </a:t>
            </a:r>
            <a:endParaRPr lang="zh-CN" altLang="en-US"/>
          </a:p>
        </p:txBody>
      </p:sp>
      <p:sp>
        <p:nvSpPr>
          <p:cNvPr id="7" name="文本占位符 6"/>
          <p:cNvSpPr>
            <a:spLocks noGrp="1"/>
          </p:cNvSpPr>
          <p:nvPr>
            <p:ph type="body" idx="16387"/>
            <p:custDataLst>
              <p:tags r:id="rId7"/>
            </p:custDataLst>
          </p:nvPr>
        </p:nvSpPr>
        <p:spPr/>
        <p:txBody>
          <a:bodyPr>
            <a:noAutofit/>
          </a:bodyPr>
          <a:p>
            <a:r>
              <a:rPr lang="zh-CN" altLang="en-US" sz="1800">
                <a:solidFill>
                  <a:srgbClr val="FF0000"/>
                </a:solidFill>
              </a:rPr>
              <a:t>具体内容</a:t>
            </a:r>
            <a:r>
              <a:rPr lang="zh-CN" altLang="en-US" sz="1800">
                <a:solidFill>
                  <a:schemeClr val="tx1"/>
                </a:solidFill>
              </a:rPr>
              <a:t>（表格：学派名称、概念、研究方向、代表方法、典型应用）</a:t>
            </a:r>
            <a:endParaRPr lang="zh-CN" altLang="en-US" sz="1800">
              <a:solidFill>
                <a:schemeClr val="tx1"/>
              </a:solidFill>
            </a:endParaRPr>
          </a:p>
        </p:txBody>
      </p:sp>
      <p:sp>
        <p:nvSpPr>
          <p:cNvPr id="8" name="装饰  2"/>
          <p:cNvSpPr>
            <a:spLocks noGrp="1"/>
          </p:cNvSpPr>
          <p:nvPr>
            <p:ph type="body" idx="16394"/>
            <p:custDataLst>
              <p:tags r:id="rId8"/>
            </p:custDataLst>
          </p:nvPr>
        </p:nvSpPr>
        <p:spPr/>
        <p:txBody>
          <a:bodyPr/>
          <a:p>
            <a:r>
              <a:rPr lang="zh-CN" altLang="en-US"/>
              <a:t> </a:t>
            </a:r>
            <a:endParaRPr lang="zh-CN" altLang="en-US"/>
          </a:p>
        </p:txBody>
      </p:sp>
      <p:sp>
        <p:nvSpPr>
          <p:cNvPr id="9" name="文本占位符 8"/>
          <p:cNvSpPr>
            <a:spLocks noGrp="1"/>
          </p:cNvSpPr>
          <p:nvPr>
            <p:ph type="body" idx="16388"/>
            <p:custDataLst>
              <p:tags r:id="rId9"/>
            </p:custDataLst>
          </p:nvPr>
        </p:nvSpPr>
        <p:spPr/>
        <p:txBody>
          <a:bodyPr>
            <a:noAutofit/>
          </a:bodyPr>
          <a:p>
            <a:r>
              <a:rPr lang="en-US" altLang="zh-CN" sz="1800" b="1">
                <a:solidFill>
                  <a:schemeClr val="tx1"/>
                </a:solidFill>
              </a:rPr>
              <a:t>1. </a:t>
            </a:r>
            <a:r>
              <a:rPr lang="zh-CN" altLang="en-US" sz="1800" b="1">
                <a:solidFill>
                  <a:schemeClr val="tx1"/>
                </a:solidFill>
              </a:rPr>
              <a:t>符号主义：</a:t>
            </a:r>
            <a:r>
              <a:rPr lang="zh-CN" altLang="en-US" sz="1800">
                <a:solidFill>
                  <a:schemeClr val="tx1"/>
                </a:solidFill>
              </a:rPr>
              <a:t>模拟心智，靠逻辑规则（如专家系统），典型应用 IBM “深蓝”</a:t>
            </a:r>
            <a:endParaRPr lang="zh-CN" altLang="en-US" sz="1800">
              <a:solidFill>
                <a:schemeClr val="tx1"/>
              </a:solidFill>
            </a:endParaRPr>
          </a:p>
        </p:txBody>
      </p:sp>
      <p:sp>
        <p:nvSpPr>
          <p:cNvPr id="10" name="装饰  4"/>
          <p:cNvSpPr>
            <a:spLocks noGrp="1"/>
          </p:cNvSpPr>
          <p:nvPr>
            <p:ph type="body" idx="16395"/>
            <p:custDataLst>
              <p:tags r:id="rId10"/>
            </p:custDataLst>
          </p:nvPr>
        </p:nvSpPr>
        <p:spPr/>
        <p:txBody>
          <a:bodyPr/>
          <a:p>
            <a:r>
              <a:rPr lang="zh-CN" altLang="en-US"/>
              <a:t> </a:t>
            </a:r>
            <a:endParaRPr lang="zh-CN" altLang="en-US"/>
          </a:p>
        </p:txBody>
      </p:sp>
      <p:sp>
        <p:nvSpPr>
          <p:cNvPr id="11" name="文本占位符 10"/>
          <p:cNvSpPr>
            <a:spLocks noGrp="1"/>
          </p:cNvSpPr>
          <p:nvPr>
            <p:ph type="body" idx="16389"/>
            <p:custDataLst>
              <p:tags r:id="rId11"/>
            </p:custDataLst>
          </p:nvPr>
        </p:nvSpPr>
        <p:spPr/>
        <p:txBody>
          <a:bodyPr>
            <a:noAutofit/>
          </a:bodyPr>
          <a:p>
            <a:r>
              <a:rPr lang="en-US" altLang="zh-CN" sz="1800" b="1">
                <a:solidFill>
                  <a:schemeClr val="tx1"/>
                </a:solidFill>
              </a:rPr>
              <a:t>2. </a:t>
            </a:r>
            <a:r>
              <a:rPr lang="zh-CN" altLang="en-US" sz="1800" b="1">
                <a:solidFill>
                  <a:schemeClr val="tx1"/>
                </a:solidFill>
              </a:rPr>
              <a:t>连接主义：</a:t>
            </a:r>
            <a:r>
              <a:rPr lang="zh-CN" altLang="en-US" sz="1800">
                <a:solidFill>
                  <a:schemeClr val="tx1"/>
                </a:solidFill>
              </a:rPr>
              <a:t>模拟脑结构，靠神经网络（如深度学习），典型应用 ChatGPT</a:t>
            </a:r>
            <a:endParaRPr lang="zh-CN" altLang="en-US" sz="1800">
              <a:solidFill>
                <a:schemeClr val="tx1"/>
              </a:solidFill>
            </a:endParaRPr>
          </a:p>
        </p:txBody>
      </p:sp>
      <p:sp>
        <p:nvSpPr>
          <p:cNvPr id="12" name="装饰  6"/>
          <p:cNvSpPr>
            <a:spLocks noGrp="1"/>
          </p:cNvSpPr>
          <p:nvPr>
            <p:ph type="body" idx="16396"/>
            <p:custDataLst>
              <p:tags r:id="rId12"/>
            </p:custDataLst>
          </p:nvPr>
        </p:nvSpPr>
        <p:spPr/>
        <p:txBody>
          <a:bodyPr/>
          <a:p>
            <a:r>
              <a:rPr lang="zh-CN" altLang="en-US"/>
              <a:t> </a:t>
            </a:r>
            <a:endParaRPr lang="zh-CN" altLang="en-US"/>
          </a:p>
        </p:txBody>
      </p:sp>
      <p:sp>
        <p:nvSpPr>
          <p:cNvPr id="13" name="文本占位符 12"/>
          <p:cNvSpPr>
            <a:spLocks noGrp="1"/>
          </p:cNvSpPr>
          <p:nvPr>
            <p:ph type="body" idx="16390"/>
            <p:custDataLst>
              <p:tags r:id="rId13"/>
            </p:custDataLst>
          </p:nvPr>
        </p:nvSpPr>
        <p:spPr/>
        <p:txBody>
          <a:bodyPr>
            <a:noAutofit/>
          </a:bodyPr>
          <a:p>
            <a:r>
              <a:rPr lang="en-US" altLang="zh-CN" sz="1800" b="1">
                <a:solidFill>
                  <a:schemeClr val="tx1"/>
                </a:solidFill>
              </a:rPr>
              <a:t>3. </a:t>
            </a:r>
            <a:r>
              <a:rPr lang="zh-CN" altLang="en-US" sz="1800" b="1">
                <a:solidFill>
                  <a:schemeClr val="tx1"/>
                </a:solidFill>
              </a:rPr>
              <a:t>行为主义：</a:t>
            </a:r>
            <a:r>
              <a:rPr lang="zh-CN" altLang="en-US" sz="1800">
                <a:solidFill>
                  <a:schemeClr val="tx1"/>
                </a:solidFill>
              </a:rPr>
              <a:t>模拟行为，靠环境交互（如增强学习），典型应用机器人、机器狗</a:t>
            </a:r>
            <a:endParaRPr lang="zh-CN" altLang="en-US" sz="1800">
              <a:solidFill>
                <a:schemeClr val="tx1"/>
              </a:solidFill>
            </a:endParaRPr>
          </a:p>
        </p:txBody>
      </p:sp>
      <p:sp>
        <p:nvSpPr>
          <p:cNvPr id="14"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14"/>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panose="02010609030101010101" charset="-122"/>
              </a:defRPr>
            </a:lvl1pPr>
            <a:lvl2pPr marL="742950" indent="-285750">
              <a:defRPr b="1">
                <a:solidFill>
                  <a:schemeClr val="tx1"/>
                </a:solidFill>
                <a:latin typeface="Verdana" panose="020B0604030504040204" pitchFamily="34" charset="0"/>
                <a:ea typeface="楷体_GB2312" panose="02010609030101010101" charset="-122"/>
              </a:defRPr>
            </a:lvl2pPr>
            <a:lvl3pPr marL="1143000" indent="-228600">
              <a:defRPr b="1">
                <a:solidFill>
                  <a:schemeClr val="tx1"/>
                </a:solidFill>
                <a:latin typeface="Verdana" panose="020B0604030504040204" pitchFamily="34" charset="0"/>
                <a:ea typeface="楷体_GB2312" panose="02010609030101010101" charset="-122"/>
              </a:defRPr>
            </a:lvl3pPr>
            <a:lvl4pPr marL="1600200" indent="-228600">
              <a:defRPr b="1">
                <a:solidFill>
                  <a:schemeClr val="tx1"/>
                </a:solidFill>
                <a:latin typeface="Verdana" panose="020B0604030504040204" pitchFamily="34" charset="0"/>
                <a:ea typeface="楷体_GB2312" panose="02010609030101010101" charset="-122"/>
              </a:defRPr>
            </a:lvl4pPr>
            <a:lvl5pPr marL="2057400" indent="-228600">
              <a:defRPr b="1">
                <a:solidFill>
                  <a:schemeClr val="tx1"/>
                </a:solidFill>
                <a:latin typeface="Verdana" panose="020B0604030504040204" pitchFamily="34" charset="0"/>
                <a:ea typeface="楷体_GB2312" panose="02010609030101010101"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panose="02010609030101010101"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774825" y="908050"/>
            <a:ext cx="8238490" cy="1371600"/>
          </a:xfrm>
        </p:spPr>
        <p:txBody>
          <a:bodyPr/>
          <a:lstStyle/>
          <a:p>
            <a:pPr eaLnBrk="1" hangingPunct="1">
              <a:defRPr/>
            </a:pPr>
            <a:r>
              <a:rPr lang="zh-CN" altLang="en-US" sz="2800">
                <a:sym typeface="+mn-ea"/>
              </a:rPr>
              <a:t>任务</a:t>
            </a:r>
            <a:r>
              <a:rPr lang="en-US" altLang="zh-CN" sz="2800">
                <a:sym typeface="+mn-ea"/>
              </a:rPr>
              <a:t>1</a:t>
            </a:r>
            <a:r>
              <a:rPr lang="zh-CN" altLang="en-US" sz="2800">
                <a:sym typeface="+mn-ea"/>
              </a:rPr>
              <a:t>：走进人工智能</a:t>
            </a:r>
            <a:r>
              <a:rPr lang="en-US" altLang="zh-CN" sz="2800">
                <a:sym typeface="+mn-ea"/>
              </a:rPr>
              <a:t> —— </a:t>
            </a:r>
            <a:r>
              <a:rPr lang="zh-CN" altLang="en-US" sz="2800">
                <a:sym typeface="+mn-ea"/>
              </a:rPr>
              <a:t>从身边的智能应用说起</a:t>
            </a:r>
            <a:endParaRPr lang="zh-CN" altLang="en-US" sz="2800" dirty="0">
              <a:solidFill>
                <a:schemeClr val="folHlink"/>
              </a:solidFill>
              <a:latin typeface="黑体" panose="02010609060101010101" pitchFamily="49" charset="-122"/>
              <a:ea typeface="黑体" panose="02010609060101010101" pitchFamily="49" charset="-122"/>
              <a:sym typeface="+mn-ea"/>
            </a:endParaRPr>
          </a:p>
        </p:txBody>
      </p:sp>
      <p:sp>
        <p:nvSpPr>
          <p:cNvPr id="2" name="文本框 1"/>
          <p:cNvSpPr txBox="1"/>
          <p:nvPr>
            <p:custDataLst>
              <p:tags r:id="rId3"/>
            </p:custDataLst>
          </p:nvPr>
        </p:nvSpPr>
        <p:spPr>
          <a:xfrm>
            <a:off x="1210945" y="2941320"/>
            <a:ext cx="8666480" cy="1123315"/>
          </a:xfrm>
          <a:prstGeom prst="rect">
            <a:avLst/>
          </a:prstGeom>
          <a:noFill/>
        </p:spPr>
        <p:txBody>
          <a:bodyPr wrap="square" rtlCol="0">
            <a:noAutofit/>
          </a:bodyPr>
          <a:p>
            <a:r>
              <a:rPr lang="zh-CN" altLang="en-US" sz="2400">
                <a:solidFill>
                  <a:srgbClr val="0070C0"/>
                </a:solidFill>
              </a:rPr>
              <a:t>本任务就从我们身边的智能应用说起，揭开人工智能的神秘面纱，探索它的奇妙之处。</a:t>
            </a:r>
            <a:endParaRPr lang="zh-CN" altLang="en-US" sz="2400">
              <a:solidFill>
                <a:srgbClr val="0070C0"/>
              </a:solidFill>
            </a:endParaRPr>
          </a:p>
        </p:txBody>
      </p:sp>
    </p:spTree>
    <p:custDataLst>
      <p:tags r:id="rId4"/>
    </p:custDataLst>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32560" y="223439"/>
            <a:ext cx="10972800" cy="609600"/>
          </a:xfrm>
        </p:spPr>
        <p:txBody>
          <a:bodyPr/>
          <a:p>
            <a:r>
              <a:rPr lang="zh-CN" altLang="en-US" sz="2800" b="1">
                <a:solidFill>
                  <a:schemeClr val="tx1"/>
                </a:solidFill>
              </a:rPr>
              <a:t>知识拓展</a:t>
            </a:r>
            <a:endParaRPr lang="zh-CN" altLang="en-US" sz="2800" b="1">
              <a:solidFill>
                <a:schemeClr val="tx1"/>
              </a:solidFill>
            </a:endParaRPr>
          </a:p>
        </p:txBody>
      </p:sp>
      <p:pic>
        <p:nvPicPr>
          <p:cNvPr id="34" name="内容占位符 33" descr="d9559e74-8c9b-11f0-adaa-8e057fb545fc"/>
          <p:cNvPicPr>
            <a:picLocks noChangeAspect="1"/>
          </p:cNvPicPr>
          <p:nvPr>
            <p:ph idx="16392"/>
            <p:custDataLst>
              <p:tags r:id="rId2"/>
            </p:custDataLst>
          </p:nvPr>
        </p:nvPicPr>
        <p:blipFill>
          <a:blip r:embed="rId3"/>
          <a:srcRect t="3618" b="3618"/>
          <a:stretch>
            <a:fillRect/>
          </a:stretch>
        </p:blipFill>
        <p:spPr>
          <a:xfrm>
            <a:off x="609600" y="24384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en-US" altLang="zh-CN" sz="2400" b="1">
                <a:solidFill>
                  <a:schemeClr val="tx1"/>
                </a:solidFill>
              </a:rPr>
              <a:t>1. </a:t>
            </a:r>
            <a:r>
              <a:rPr lang="zh-CN" altLang="en-US" sz="2400" b="1">
                <a:solidFill>
                  <a:schemeClr val="tx1"/>
                </a:solidFill>
              </a:rPr>
              <a:t>人工智能的起源和发展</a:t>
            </a:r>
            <a:endParaRPr lang="zh-CN" altLang="en-US" sz="2400" b="1">
              <a:solidFill>
                <a:schemeClr val="tx1"/>
              </a:solidFill>
            </a:endParaRPr>
          </a:p>
        </p:txBody>
      </p:sp>
      <p:pic>
        <p:nvPicPr>
          <p:cNvPr id="35" name="内容占位符 34" descr="d9559371-8c9b-11f0-adaa-8e057fb545fc"/>
          <p:cNvPicPr>
            <a:picLocks noChangeAspect="1"/>
          </p:cNvPicPr>
          <p:nvPr>
            <p:ph idx="16393"/>
            <p:custDataLst>
              <p:tags r:id="rId5"/>
            </p:custDataLst>
          </p:nvPr>
        </p:nvPicPr>
        <p:blipFill>
          <a:blip r:embed="rId6"/>
          <a:srcRect t="3618" b="3618"/>
          <a:stretch>
            <a:fillRect/>
          </a:stretch>
        </p:blipFill>
        <p:spPr>
          <a:xfrm>
            <a:off x="4368800" y="24384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p:spPr>
      </p:pic>
      <p:sp>
        <p:nvSpPr>
          <p:cNvPr id="6" name="文本占位符 5"/>
          <p:cNvSpPr>
            <a:spLocks noGrp="1"/>
          </p:cNvSpPr>
          <p:nvPr>
            <p:ph type="body" idx="16387"/>
            <p:custDataLst>
              <p:tags r:id="rId7"/>
            </p:custDataLst>
          </p:nvPr>
        </p:nvSpPr>
        <p:spPr>
          <a:xfrm>
            <a:off x="4359910" y="1232535"/>
            <a:ext cx="3463290" cy="901065"/>
          </a:xfrm>
        </p:spPr>
        <p:txBody>
          <a:bodyPr>
            <a:noAutofit/>
          </a:bodyPr>
          <a:p>
            <a:r>
              <a:rPr lang="zh-CN" altLang="en-US" sz="1800">
                <a:sym typeface="+mn-ea"/>
              </a:rPr>
              <a:t>核心内容：梳理 AI 发展历程、介绍奠基人、解读达特茅斯会议，丰富知识储备</a:t>
            </a:r>
            <a:endParaRPr lang="zh-CN" altLang="en-US" sz="1800">
              <a:solidFill>
                <a:schemeClr val="tx1"/>
              </a:solidFill>
              <a:sym typeface="+mn-ea"/>
            </a:endParaRPr>
          </a:p>
        </p:txBody>
      </p:sp>
      <p:pic>
        <p:nvPicPr>
          <p:cNvPr id="36" name="内容占位符 35" descr="d9559545-8c9b-11f0-adaa-8e057fb545fc"/>
          <p:cNvPicPr>
            <a:picLocks noChangeAspect="1"/>
          </p:cNvPicPr>
          <p:nvPr>
            <p:ph idx="16394"/>
            <p:custDataLst>
              <p:tags r:id="rId8"/>
            </p:custDataLst>
          </p:nvPr>
        </p:nvPicPr>
        <p:blipFill>
          <a:blip r:embed="rId9"/>
          <a:srcRect t="3618" b="3618"/>
          <a:stretch>
            <a:fillRect/>
          </a:stretch>
        </p:blipFill>
        <p:spPr>
          <a:xfrm>
            <a:off x="8128000" y="24384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p:spPr>
      </p:pic>
      <p:sp>
        <p:nvSpPr>
          <p:cNvPr id="8" name="文本占位符 7"/>
          <p:cNvSpPr>
            <a:spLocks noGrp="1"/>
          </p:cNvSpPr>
          <p:nvPr>
            <p:ph type="body" idx="16388"/>
            <p:custDataLst>
              <p:tags r:id="rId10"/>
            </p:custDataLst>
          </p:nvPr>
        </p:nvSpPr>
        <p:spPr/>
        <p:txBody>
          <a:bodyPr/>
          <a:p>
            <a:r>
              <a:rPr lang="zh-CN" altLang="en-US" sz="1800">
                <a:solidFill>
                  <a:schemeClr val="tx1"/>
                </a:solidFill>
              </a:rPr>
              <a:t>时间轴 + 关键事件</a:t>
            </a:r>
            <a:endParaRPr lang="zh-CN" altLang="en-US" sz="1800">
              <a:solidFill>
                <a:schemeClr val="tx1"/>
              </a:solidFill>
            </a:endParaRPr>
          </a:p>
        </p:txBody>
      </p:sp>
      <p:pic>
        <p:nvPicPr>
          <p:cNvPr id="37" name="内容占位符 36" descr="d9559a56-8c9b-11f0-adaa-8e057fb545fc"/>
          <p:cNvPicPr>
            <a:picLocks noChangeAspect="1"/>
          </p:cNvPicPr>
          <p:nvPr>
            <p:ph idx="16395"/>
            <p:custDataLst>
              <p:tags r:id="rId11"/>
            </p:custDataLst>
          </p:nvPr>
        </p:nvPicPr>
        <p:blipFill>
          <a:blip r:embed="rId12"/>
          <a:srcRect t="3618" b="3618"/>
          <a:stretch>
            <a:fillRect/>
          </a:stretch>
        </p:blipFill>
        <p:spPr>
          <a:xfrm>
            <a:off x="609600" y="49530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p:spPr>
      </p:pic>
      <p:sp>
        <p:nvSpPr>
          <p:cNvPr id="10" name="文本占位符 9"/>
          <p:cNvSpPr>
            <a:spLocks noGrp="1"/>
          </p:cNvSpPr>
          <p:nvPr>
            <p:ph type="body" idx="16389"/>
            <p:custDataLst>
              <p:tags r:id="rId13"/>
            </p:custDataLst>
          </p:nvPr>
        </p:nvSpPr>
        <p:spPr/>
        <p:txBody>
          <a:bodyPr>
            <a:noAutofit/>
          </a:bodyPr>
          <a:p>
            <a:r>
              <a:rPr lang="en-US" altLang="zh-CN" sz="1800">
                <a:solidFill>
                  <a:schemeClr val="tx1"/>
                </a:solidFill>
              </a:rPr>
              <a:t>1956</a:t>
            </a:r>
            <a:r>
              <a:rPr lang="zh-CN" altLang="en-US" sz="1800">
                <a:solidFill>
                  <a:schemeClr val="tx1"/>
                </a:solidFill>
              </a:rPr>
              <a:t>年：概念正式提出，达特茅斯会议提出 “人工智能”，学科诞生</a:t>
            </a:r>
            <a:endParaRPr lang="zh-CN" altLang="en-US" sz="1800">
              <a:solidFill>
                <a:schemeClr val="tx1"/>
              </a:solidFill>
            </a:endParaRPr>
          </a:p>
        </p:txBody>
      </p:sp>
      <p:pic>
        <p:nvPicPr>
          <p:cNvPr id="38" name="内容占位符 37" descr="d9559cf5-8c9b-11f0-adaa-8e057fb545fc"/>
          <p:cNvPicPr>
            <a:picLocks noChangeAspect="1"/>
          </p:cNvPicPr>
          <p:nvPr>
            <p:ph idx="16396"/>
            <p:custDataLst>
              <p:tags r:id="rId14"/>
            </p:custDataLst>
          </p:nvPr>
        </p:nvPicPr>
        <p:blipFill>
          <a:blip r:embed="rId15"/>
          <a:srcRect t="3618" b="3618"/>
          <a:stretch>
            <a:fillRect/>
          </a:stretch>
        </p:blipFill>
        <p:spPr>
          <a:xfrm>
            <a:off x="4368800" y="49530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p:spPr>
      </p:pic>
      <p:sp>
        <p:nvSpPr>
          <p:cNvPr id="12" name="文本占位符 11"/>
          <p:cNvSpPr>
            <a:spLocks noGrp="1"/>
          </p:cNvSpPr>
          <p:nvPr>
            <p:ph type="body" idx="16390"/>
            <p:custDataLst>
              <p:tags r:id="rId16"/>
            </p:custDataLst>
          </p:nvPr>
        </p:nvSpPr>
        <p:spPr/>
        <p:txBody>
          <a:bodyPr>
            <a:noAutofit/>
          </a:bodyPr>
          <a:p>
            <a:r>
              <a:rPr lang="zh-CN" altLang="en-US" sz="1800">
                <a:solidFill>
                  <a:schemeClr val="tx1"/>
                </a:solidFill>
              </a:rPr>
              <a:t>1956-1974 年：第一次浪潮（逻辑推理、跳棋程序）</a:t>
            </a:r>
            <a:endParaRPr lang="zh-CN" altLang="en-US" sz="1800">
              <a:solidFill>
                <a:schemeClr val="tx1"/>
              </a:solidFill>
            </a:endParaRPr>
          </a:p>
        </p:txBody>
      </p:sp>
      <p:pic>
        <p:nvPicPr>
          <p:cNvPr id="39" name="内容占位符 38" descr="d9559daf-8c9b-11f0-adaa-8e057fb545fc"/>
          <p:cNvPicPr>
            <a:picLocks noChangeAspect="1"/>
          </p:cNvPicPr>
          <p:nvPr>
            <p:ph idx="16397"/>
            <p:custDataLst>
              <p:tags r:id="rId17"/>
            </p:custDataLst>
          </p:nvPr>
        </p:nvPicPr>
        <p:blipFill>
          <a:blip r:embed="rId18"/>
          <a:srcRect t="3618" b="3618"/>
          <a:stretch>
            <a:fillRect/>
          </a:stretch>
        </p:blipFill>
        <p:spPr>
          <a:xfrm>
            <a:off x="8128000" y="4953000"/>
            <a:ext cx="3454400" cy="1295400"/>
          </a:xfrm>
          <a:custGeom>
            <a:avLst/>
            <a:gdLst>
              <a:gd name="connisteX0" fmla="*/ 0 w 3454400"/>
              <a:gd name="connsiteY0" fmla="*/ 203200 h 1295400"/>
              <a:gd name="connisteX1" fmla="*/ 203200 w 3454400"/>
              <a:gd name="connsiteY1" fmla="*/ 0 h 1295400"/>
              <a:gd name="connisteX2" fmla="*/ 3251200 w 3454400"/>
              <a:gd name="connsiteY2" fmla="*/ 0 h 1295400"/>
              <a:gd name="connisteX3" fmla="*/ 3454400 w 3454400"/>
              <a:gd name="connsiteY3" fmla="*/ 203200 h 1295400"/>
              <a:gd name="connisteX4" fmla="*/ 3454400 w 3454400"/>
              <a:gd name="connsiteY4" fmla="*/ 1092200 h 1295400"/>
              <a:gd name="connisteX5" fmla="*/ 3251200 w 3454400"/>
              <a:gd name="connsiteY5" fmla="*/ 1295400 h 1295400"/>
              <a:gd name="connisteX6" fmla="*/ 203200 w 3454400"/>
              <a:gd name="connsiteY6" fmla="*/ 1295400 h 1295400"/>
              <a:gd name="connisteX7" fmla="*/ 0 w 3454400"/>
              <a:gd name="connsiteY7" fmla="*/ 1092200 h 1295400"/>
              <a:gd name="connisteX8" fmla="*/ 0 w 3454400"/>
              <a:gd name="connsiteY8" fmla="*/ 203200 h 1295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1295400">
                <a:moveTo>
                  <a:pt x="0" y="203200"/>
                </a:moveTo>
                <a:cubicBezTo>
                  <a:pt x="0" y="90976"/>
                  <a:pt x="90976" y="0"/>
                  <a:pt x="203200" y="0"/>
                </a:cubicBezTo>
                <a:lnTo>
                  <a:pt x="3251200" y="0"/>
                </a:lnTo>
                <a:cubicBezTo>
                  <a:pt x="3363424" y="0"/>
                  <a:pt x="3454400" y="90976"/>
                  <a:pt x="3454400" y="203200"/>
                </a:cubicBezTo>
                <a:lnTo>
                  <a:pt x="3454400" y="1092200"/>
                </a:lnTo>
                <a:cubicBezTo>
                  <a:pt x="3454400" y="1204424"/>
                  <a:pt x="3363424" y="1295400"/>
                  <a:pt x="3251200" y="1295400"/>
                </a:cubicBezTo>
                <a:lnTo>
                  <a:pt x="203200" y="1295400"/>
                </a:lnTo>
                <a:cubicBezTo>
                  <a:pt x="90976" y="1295400"/>
                  <a:pt x="0" y="1204424"/>
                  <a:pt x="0" y="1092200"/>
                </a:cubicBezTo>
                <a:lnTo>
                  <a:pt x="0" y="203200"/>
                </a:lnTo>
                <a:close/>
              </a:path>
            </a:pathLst>
          </a:custGeom>
        </p:spPr>
      </p:pic>
      <p:sp>
        <p:nvSpPr>
          <p:cNvPr id="14" name="文本占位符 13"/>
          <p:cNvSpPr>
            <a:spLocks noGrp="1"/>
          </p:cNvSpPr>
          <p:nvPr>
            <p:ph type="body" idx="16391"/>
            <p:custDataLst>
              <p:tags r:id="rId19"/>
            </p:custDataLst>
          </p:nvPr>
        </p:nvSpPr>
        <p:spPr/>
        <p:txBody>
          <a:bodyPr>
            <a:noAutofit/>
          </a:bodyPr>
          <a:p>
            <a:r>
              <a:rPr lang="zh-CN" altLang="en-US" sz="1800">
                <a:solidFill>
                  <a:schemeClr val="tx1"/>
                </a:solidFill>
              </a:rPr>
              <a:t>1974-1980 年：第一次低谷（算力不足、期望过高）</a:t>
            </a:r>
            <a:endParaRPr lang="zh-CN" altLang="en-US" sz="1800">
              <a:solidFill>
                <a:schemeClr val="tx1"/>
              </a:solidFill>
            </a:endParaRPr>
          </a:p>
        </p:txBody>
      </p:sp>
      <p:sp>
        <p:nvSpPr>
          <p:cNvPr id="15"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20"/>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895350" y="292100"/>
            <a:ext cx="3429000" cy="513080"/>
          </a:xfrm>
        </p:spPr>
        <p:txBody>
          <a:bodyPr>
            <a:normAutofit fontScale="90000"/>
          </a:bodyPr>
          <a:p>
            <a:r>
              <a:rPr lang="zh-CN" altLang="en-US" sz="3110" b="1">
                <a:solidFill>
                  <a:schemeClr val="tx1"/>
                </a:solidFill>
              </a:rPr>
              <a:t>知识拓展</a:t>
            </a:r>
            <a:endParaRPr lang="zh-CN" altLang="en-US" sz="3110" b="1">
              <a:solidFill>
                <a:schemeClr val="tx1"/>
              </a:solidFill>
            </a:endParaRPr>
          </a:p>
        </p:txBody>
      </p:sp>
      <p:sp>
        <p:nvSpPr>
          <p:cNvPr id="3" name="装饰  7"/>
          <p:cNvSpPr>
            <a:spLocks noGrp="1"/>
          </p:cNvSpPr>
          <p:nvPr>
            <p:ph type="body" idx="16387"/>
            <p:custDataLst>
              <p:tags r:id="rId2"/>
            </p:custDataLst>
          </p:nvPr>
        </p:nvSpPr>
        <p:spPr>
          <a:xfrm>
            <a:off x="4648200" y="1068802"/>
            <a:ext cx="6934200" cy="4536715"/>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895350" y="1143000"/>
            <a:ext cx="10280650" cy="4572000"/>
          </a:xfrm>
        </p:spPr>
        <p:txBody>
          <a:bodyPr>
            <a:noAutofit/>
          </a:bodyPr>
          <a:p>
            <a:pPr>
              <a:spcBef>
                <a:spcPct val="42000"/>
              </a:spcBef>
              <a:spcAft>
                <a:spcPct val="42000"/>
              </a:spcAft>
            </a:pPr>
            <a:r>
              <a:rPr lang="en-US" altLang="zh-CN" sz="1800">
                <a:solidFill>
                  <a:schemeClr val="tx1"/>
                </a:solidFill>
                <a:cs typeface="Arial" panose="020B0604020202020204" pitchFamily="34" charset="0"/>
              </a:rPr>
              <a:t>19</a:t>
            </a:r>
            <a:r>
              <a:rPr lang="zh-CN" altLang="en-US" sz="1800">
                <a:solidFill>
                  <a:schemeClr val="tx1"/>
                </a:solidFill>
              </a:rPr>
              <a:t>80-1987 年：第二次浪潮（专家系统）</a:t>
            </a:r>
            <a:endParaRPr lang="zh-CN" altLang="en-US" sz="1800">
              <a:solidFill>
                <a:schemeClr val="tx1"/>
              </a:solidFill>
            </a:endParaRPr>
          </a:p>
          <a:p>
            <a:pPr>
              <a:spcAft>
                <a:spcPct val="63000"/>
              </a:spcAft>
            </a:pPr>
            <a:r>
              <a:rPr lang="zh-CN" altLang="en-US" sz="1800">
                <a:solidFill>
                  <a:schemeClr val="tx1"/>
                </a:solidFill>
              </a:rPr>
              <a:t>1987-2011 年：第二次低谷（维护成本高）</a:t>
            </a:r>
            <a:endParaRPr lang="zh-CN" altLang="en-US" sz="1800">
              <a:solidFill>
                <a:schemeClr val="tx1"/>
              </a:solidFill>
            </a:endParaRPr>
          </a:p>
          <a:p>
            <a:pPr>
              <a:spcAft>
                <a:spcPct val="63000"/>
              </a:spcAft>
            </a:pPr>
            <a:r>
              <a:rPr lang="en-US" altLang="zh-CN" sz="2000">
                <a:solidFill>
                  <a:schemeClr val="tx1"/>
                </a:solidFill>
              </a:rPr>
              <a:t>2011</a:t>
            </a:r>
            <a:r>
              <a:rPr lang="zh-CN" altLang="en-US" sz="2000">
                <a:solidFill>
                  <a:schemeClr val="tx1"/>
                </a:solidFill>
              </a:rPr>
              <a:t>年至今</a:t>
            </a:r>
            <a:endParaRPr lang="zh-CN" altLang="en-US" sz="2000">
              <a:solidFill>
                <a:schemeClr val="tx1"/>
              </a:solidFill>
            </a:endParaRPr>
          </a:p>
          <a:p>
            <a:pPr>
              <a:spcAft>
                <a:spcPct val="63000"/>
              </a:spcAft>
            </a:pPr>
            <a:r>
              <a:rPr lang="zh-CN" altLang="en-US" sz="1800">
                <a:solidFill>
                  <a:schemeClr val="tx1"/>
                </a:solidFill>
              </a:rPr>
              <a:t>第三次浪潮（大数据 + 深度学习，如 AlphaGo 赢棋手、Sophia 机器人）</a:t>
            </a:r>
            <a:endParaRPr lang="zh-CN" altLang="en-US" sz="1800">
              <a:solidFill>
                <a:schemeClr val="tx1"/>
              </a:solidFill>
            </a:endParaRPr>
          </a:p>
          <a:p>
            <a:pPr>
              <a:spcBef>
                <a:spcPct val="42000"/>
              </a:spcBef>
              <a:spcAft>
                <a:spcPct val="42000"/>
              </a:spcAft>
            </a:pPr>
            <a:r>
              <a:rPr lang="en-US" altLang="zh-CN" sz="2400" b="1">
                <a:solidFill>
                  <a:schemeClr val="tx1"/>
                </a:solidFill>
              </a:rPr>
              <a:t>2. </a:t>
            </a:r>
            <a:r>
              <a:rPr lang="zh-CN" altLang="en-US" sz="2400" b="1">
                <a:solidFill>
                  <a:schemeClr val="tx1"/>
                </a:solidFill>
              </a:rPr>
              <a:t>人工智能的奠基人</a:t>
            </a:r>
            <a:endParaRPr lang="zh-CN" altLang="en-US" sz="2400" b="1">
              <a:solidFill>
                <a:schemeClr val="tx1"/>
              </a:solidFill>
            </a:endParaRPr>
          </a:p>
          <a:p>
            <a:pPr>
              <a:spcAft>
                <a:spcPct val="63000"/>
              </a:spcAft>
            </a:pPr>
            <a:r>
              <a:rPr lang="zh-CN" altLang="en-US" sz="2000">
                <a:solidFill>
                  <a:schemeClr val="tx1"/>
                </a:solidFill>
              </a:rPr>
              <a:t>奠基人：图灵（图灵测试、计算机之父）、香农（信息论）、麦卡锡（提出 “AI” 术语）</a:t>
            </a:r>
            <a:endParaRPr lang="zh-CN" altLang="en-US" sz="2000">
              <a:solidFill>
                <a:schemeClr val="tx1"/>
              </a:solidFill>
            </a:endParaRPr>
          </a:p>
          <a:p>
            <a:pPr>
              <a:spcAft>
                <a:spcPct val="63000"/>
              </a:spcAft>
            </a:pPr>
            <a:r>
              <a:rPr lang="en-US" altLang="zh-CN" sz="2400" b="1">
                <a:solidFill>
                  <a:schemeClr val="tx1"/>
                </a:solidFill>
              </a:rPr>
              <a:t>3. </a:t>
            </a:r>
            <a:r>
              <a:rPr lang="zh-CN" altLang="en-US" sz="2400" b="1">
                <a:solidFill>
                  <a:schemeClr val="tx1"/>
                </a:solidFill>
              </a:rPr>
              <a:t>达特茅斯会议</a:t>
            </a:r>
            <a:endParaRPr lang="zh-CN" altLang="en-US" sz="2400" b="1">
              <a:solidFill>
                <a:schemeClr val="tx1"/>
              </a:solidFill>
            </a:endParaRPr>
          </a:p>
          <a:p>
            <a:pPr>
              <a:spcAft>
                <a:spcPct val="63000"/>
              </a:spcAft>
            </a:pPr>
            <a:r>
              <a:rPr lang="zh-CN" altLang="en-US" sz="2000">
                <a:solidFill>
                  <a:schemeClr val="tx1"/>
                </a:solidFill>
              </a:rPr>
              <a:t>1956 年召开，标志 AI 学科诞生，确定研究方向（学习、推理等）</a:t>
            </a:r>
            <a:endParaRPr lang="zh-CN" altLang="en-US" sz="1000">
              <a:solidFill>
                <a:schemeClr val="tx1"/>
              </a:solidFill>
            </a:endParaRPr>
          </a:p>
          <a:p>
            <a:pPr>
              <a:spcBef>
                <a:spcPct val="42000"/>
              </a:spcBef>
              <a:spcAft>
                <a:spcPct val="63000"/>
              </a:spcAft>
            </a:pPr>
            <a:endParaRPr lang="zh-CN" altLang="en-US" sz="1000">
              <a:solidFill>
                <a:schemeClr val="tx1"/>
              </a:solidFill>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4"/>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灯片编号占位符 4"/>
          <p:cNvSpPr>
            <a:spLocks noGrp="1"/>
          </p:cNvSpPr>
          <p:nvPr>
            <p:ph type="sldNum" sz="quarter" idx="12"/>
          </p:nvPr>
        </p:nvSpPr>
        <p:spPr/>
        <p:txBody>
          <a:bodyPr/>
          <a:p>
            <a:fld id="{3D854871-D7DE-4FB3-AF29-BED39F465476}" type="slidenum">
              <a:rPr lang="en-US" altLang="zh-CN"/>
            </a:fld>
            <a:endParaRPr lang="en-US" altLang="zh-CN"/>
          </a:p>
        </p:txBody>
      </p:sp>
      <p:pic>
        <p:nvPicPr>
          <p:cNvPr id="24" name="picture 24"/>
          <p:cNvPicPr>
            <a:picLocks noChangeAspect="1"/>
          </p:cNvPicPr>
          <p:nvPr/>
        </p:nvPicPr>
        <p:blipFill>
          <a:blip r:embed="rId1"/>
          <a:stretch>
            <a:fillRect/>
          </a:stretch>
        </p:blipFill>
        <p:spPr>
          <a:xfrm rot="21600000">
            <a:off x="3635375" y="2072005"/>
            <a:ext cx="4565650" cy="4000500"/>
          </a:xfrm>
          <a:prstGeom prst="rect">
            <a:avLst/>
          </a:prstGeom>
        </p:spPr>
      </p:pic>
      <p:sp>
        <p:nvSpPr>
          <p:cNvPr id="26" name="textbox 26"/>
          <p:cNvSpPr/>
          <p:nvPr/>
        </p:nvSpPr>
        <p:spPr>
          <a:xfrm>
            <a:off x="551180" y="1200785"/>
            <a:ext cx="10014585" cy="811530"/>
          </a:xfrm>
          <a:prstGeom prst="rect">
            <a:avLst/>
          </a:prstGeom>
          <a:noFill/>
          <a:ln w="0" cap="flat">
            <a:noFill/>
            <a:prstDash val="solid"/>
            <a:miter lim="0"/>
          </a:ln>
        </p:spPr>
        <p:txBody>
          <a:bodyPr vert="horz" wrap="square" lIns="0" tIns="0" rIns="0" bIns="0"/>
          <a:p>
            <a:pPr algn="l" rtl="0" eaLnBrk="0">
              <a:lnSpc>
                <a:spcPct val="78000"/>
              </a:lnSpc>
            </a:pPr>
            <a:endParaRPr sz="100" dirty="0">
              <a:latin typeface="Arial" panose="020B0604020202020204"/>
              <a:ea typeface="Arial" panose="020B0604020202020204"/>
              <a:cs typeface="Arial" panose="020B0604020202020204"/>
            </a:endParaRPr>
          </a:p>
          <a:p>
            <a:pPr marL="12700" algn="l" rtl="0" eaLnBrk="0">
              <a:lnSpc>
                <a:spcPct val="95000"/>
              </a:lnSpc>
            </a:pPr>
            <a:r>
              <a:rPr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人工智能（</a:t>
            </a:r>
            <a:r>
              <a:rPr b="1" kern="0" spc="-30" dirty="0">
                <a:solidFill>
                  <a:srgbClr val="000000">
                    <a:alpha val="100000"/>
                  </a:srgbClr>
                </a:solidFill>
                <a:latin typeface="Constantia" panose="02030602050306030303"/>
                <a:ea typeface="Constantia" panose="02030602050306030303"/>
                <a:cs typeface="Constantia" panose="02030602050306030303"/>
              </a:rPr>
              <a:t>Artificial</a:t>
            </a:r>
            <a:r>
              <a:rPr b="1" kern="0" spc="200" dirty="0">
                <a:solidFill>
                  <a:srgbClr val="000000">
                    <a:alpha val="100000"/>
                  </a:srgbClr>
                </a:solidFill>
                <a:latin typeface="Constantia" panose="02030602050306030303"/>
                <a:ea typeface="Constantia" panose="02030602050306030303"/>
                <a:cs typeface="Constantia" panose="02030602050306030303"/>
              </a:rPr>
              <a:t> </a:t>
            </a:r>
            <a:r>
              <a:rPr b="1" kern="0" spc="-30" dirty="0">
                <a:solidFill>
                  <a:srgbClr val="000000">
                    <a:alpha val="100000"/>
                  </a:srgbClr>
                </a:solidFill>
                <a:latin typeface="Constantia" panose="02030602050306030303"/>
                <a:ea typeface="Constantia" panose="02030602050306030303"/>
                <a:cs typeface="Constantia" panose="02030602050306030303"/>
              </a:rPr>
              <a:t>Intelligence,</a:t>
            </a:r>
            <a:r>
              <a:rPr b="1" kern="0" spc="170" dirty="0">
                <a:solidFill>
                  <a:srgbClr val="000000">
                    <a:alpha val="100000"/>
                  </a:srgbClr>
                </a:solidFill>
                <a:latin typeface="Constantia" panose="02030602050306030303"/>
                <a:ea typeface="Constantia" panose="02030602050306030303"/>
                <a:cs typeface="Constantia" panose="02030602050306030303"/>
              </a:rPr>
              <a:t> </a:t>
            </a:r>
            <a:r>
              <a:rPr b="1" kern="0" spc="-30" dirty="0">
                <a:solidFill>
                  <a:srgbClr val="000000">
                    <a:alpha val="100000"/>
                  </a:srgbClr>
                </a:solidFill>
                <a:latin typeface="Constantia" panose="02030602050306030303"/>
                <a:ea typeface="Constantia" panose="02030602050306030303"/>
                <a:cs typeface="Constantia" panose="02030602050306030303"/>
              </a:rPr>
              <a:t>AI</a:t>
            </a:r>
            <a:r>
              <a:rPr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）、机器学习（</a:t>
            </a:r>
            <a:r>
              <a:rPr b="1" kern="0" spc="-30" dirty="0">
                <a:solidFill>
                  <a:srgbClr val="000000">
                    <a:alpha val="100000"/>
                  </a:srgbClr>
                </a:solidFill>
                <a:latin typeface="Constantia" panose="02030602050306030303"/>
                <a:ea typeface="Constantia" panose="02030602050306030303"/>
                <a:cs typeface="Constantia" panose="02030602050306030303"/>
              </a:rPr>
              <a:t>Machi</a:t>
            </a:r>
            <a:r>
              <a:rPr b="1" kern="0" spc="-40" dirty="0">
                <a:solidFill>
                  <a:srgbClr val="000000">
                    <a:alpha val="100000"/>
                  </a:srgbClr>
                </a:solidFill>
                <a:latin typeface="Constantia" panose="02030602050306030303"/>
                <a:ea typeface="Constantia" panose="02030602050306030303"/>
                <a:cs typeface="Constantia" panose="02030602050306030303"/>
              </a:rPr>
              <a:t>ne</a:t>
            </a:r>
            <a:r>
              <a:rPr b="1" kern="0" spc="210" dirty="0">
                <a:solidFill>
                  <a:srgbClr val="000000">
                    <a:alpha val="100000"/>
                  </a:srgbClr>
                </a:solidFill>
                <a:latin typeface="Constantia" panose="02030602050306030303"/>
                <a:ea typeface="Constantia" panose="02030602050306030303"/>
                <a:cs typeface="Constantia" panose="02030602050306030303"/>
              </a:rPr>
              <a:t> </a:t>
            </a:r>
            <a:r>
              <a:rPr b="1" kern="0" spc="-40" dirty="0">
                <a:solidFill>
                  <a:srgbClr val="000000">
                    <a:alpha val="100000"/>
                  </a:srgbClr>
                </a:solidFill>
                <a:latin typeface="Constantia" panose="02030602050306030303"/>
                <a:ea typeface="Constantia" panose="02030602050306030303"/>
                <a:cs typeface="Constantia" panose="02030602050306030303"/>
              </a:rPr>
              <a:t>Learning,</a:t>
            </a:r>
            <a:r>
              <a:rPr b="1" kern="0" spc="180" dirty="0">
                <a:solidFill>
                  <a:srgbClr val="000000">
                    <a:alpha val="100000"/>
                  </a:srgbClr>
                </a:solidFill>
                <a:latin typeface="Constantia" panose="02030602050306030303"/>
                <a:ea typeface="Constantia" panose="02030602050306030303"/>
                <a:cs typeface="Constantia" panose="02030602050306030303"/>
              </a:rPr>
              <a:t> </a:t>
            </a:r>
            <a:r>
              <a:rPr b="1" kern="0" spc="-40" dirty="0">
                <a:solidFill>
                  <a:srgbClr val="000000">
                    <a:alpha val="100000"/>
                  </a:srgbClr>
                </a:solidFill>
                <a:latin typeface="Constantia" panose="02030602050306030303"/>
                <a:ea typeface="Constantia" panose="02030602050306030303"/>
                <a:cs typeface="Constantia" panose="02030602050306030303"/>
              </a:rPr>
              <a:t>ML</a:t>
            </a:r>
            <a:r>
              <a:rPr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）、神经网络（</a:t>
            </a:r>
            <a:r>
              <a:rPr b="1" kern="0" spc="-40" dirty="0">
                <a:solidFill>
                  <a:srgbClr val="000000">
                    <a:alpha val="100000"/>
                  </a:srgbClr>
                </a:solidFill>
                <a:latin typeface="Constantia" panose="02030602050306030303"/>
                <a:ea typeface="Constantia" panose="02030602050306030303"/>
                <a:cs typeface="Constantia" panose="02030602050306030303"/>
              </a:rPr>
              <a:t>Neural</a:t>
            </a:r>
            <a:r>
              <a:rPr b="1" kern="0" spc="160" dirty="0">
                <a:solidFill>
                  <a:srgbClr val="000000">
                    <a:alpha val="100000"/>
                  </a:srgbClr>
                </a:solidFill>
                <a:latin typeface="Constantia" panose="02030602050306030303"/>
                <a:ea typeface="Constantia" panose="02030602050306030303"/>
                <a:cs typeface="Constantia" panose="02030602050306030303"/>
              </a:rPr>
              <a:t> </a:t>
            </a:r>
            <a:r>
              <a:rPr b="1" kern="0" spc="-40" dirty="0">
                <a:solidFill>
                  <a:srgbClr val="000000">
                    <a:alpha val="100000"/>
                  </a:srgbClr>
                </a:solidFill>
                <a:latin typeface="Constantia" panose="02030602050306030303"/>
                <a:ea typeface="Constantia" panose="02030602050306030303"/>
                <a:cs typeface="Constantia" panose="02030602050306030303"/>
              </a:rPr>
              <a:t>Networks</a:t>
            </a:r>
            <a:r>
              <a:rPr b="1" kern="0" spc="-4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）、深度</a:t>
            </a:r>
            <a:r>
              <a:rPr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学习（</a:t>
            </a:r>
            <a:r>
              <a:rPr b="1" kern="0" spc="0" dirty="0">
                <a:solidFill>
                  <a:srgbClr val="000000">
                    <a:alpha val="100000"/>
                  </a:srgbClr>
                </a:solidFill>
                <a:latin typeface="Constantia" panose="02030602050306030303"/>
                <a:ea typeface="Constantia" panose="02030602050306030303"/>
                <a:cs typeface="Constantia" panose="02030602050306030303"/>
              </a:rPr>
              <a:t>Deep Learning</a:t>
            </a:r>
            <a:r>
              <a:rPr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）、以及生成式</a:t>
            </a:r>
            <a:r>
              <a:rPr b="1" kern="0" spc="0" dirty="0">
                <a:solidFill>
                  <a:srgbClr val="000000">
                    <a:alpha val="100000"/>
                  </a:srgbClr>
                </a:solidFill>
                <a:latin typeface="Constantia" panose="02030602050306030303"/>
                <a:ea typeface="Constantia" panose="02030602050306030303"/>
                <a:cs typeface="Constantia" panose="02030602050306030303"/>
              </a:rPr>
              <a:t>AI</a:t>
            </a:r>
            <a:r>
              <a:rPr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r>
              <a:rPr b="1" kern="0" spc="0" dirty="0">
                <a:solidFill>
                  <a:srgbClr val="000000">
                    <a:alpha val="100000"/>
                  </a:srgbClr>
                </a:solidFill>
                <a:latin typeface="Constantia" panose="02030602050306030303"/>
                <a:ea typeface="Constantia" panose="02030602050306030303"/>
                <a:cs typeface="Constantia" panose="02030602050306030303"/>
              </a:rPr>
              <a:t>Generative</a:t>
            </a:r>
            <a:r>
              <a:rPr b="1" kern="0" spc="-70" dirty="0">
                <a:solidFill>
                  <a:srgbClr val="000000">
                    <a:alpha val="100000"/>
                  </a:srgbClr>
                </a:solidFill>
                <a:latin typeface="Constantia" panose="02030602050306030303"/>
                <a:ea typeface="Constantia" panose="02030602050306030303"/>
                <a:cs typeface="Constantia" panose="02030602050306030303"/>
              </a:rPr>
              <a:t> </a:t>
            </a:r>
            <a:r>
              <a:rPr b="1" kern="0" spc="0" dirty="0">
                <a:solidFill>
                  <a:srgbClr val="000000">
                    <a:alpha val="100000"/>
                  </a:srgbClr>
                </a:solidFill>
                <a:latin typeface="Constantia" panose="02030602050306030303"/>
                <a:ea typeface="Constantia" panose="02030602050306030303"/>
                <a:cs typeface="Constantia" panose="02030602050306030303"/>
              </a:rPr>
              <a:t>AI</a:t>
            </a:r>
            <a:r>
              <a:rPr b="1" kern="0" spc="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）之间的层次</a:t>
            </a:r>
            <a:r>
              <a:rPr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关系和概念层级如下：</a:t>
            </a:r>
            <a:endParaRPr dirty="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8" name="table 38"/>
          <p:cNvGraphicFramePr>
            <a:graphicFrameLocks noGrp="1"/>
          </p:cNvGraphicFramePr>
          <p:nvPr/>
        </p:nvGraphicFramePr>
        <p:xfrm>
          <a:off x="8070850" y="2238375"/>
          <a:ext cx="1710690" cy="325120"/>
        </p:xfrm>
        <a:graphic>
          <a:graphicData uri="http://schemas.openxmlformats.org/drawingml/2006/table">
            <a:tbl>
              <a:tblPr/>
              <a:tblGrid>
                <a:gridCol w="1710690"/>
              </a:tblGrid>
              <a:tr h="325120">
                <a:tc>
                  <a:txBody>
                    <a:bodyPr/>
                    <a:p>
                      <a:pPr algn="l" rtl="0" eaLnBrk="0">
                        <a:lnSpc>
                          <a:spcPct val="112000"/>
                        </a:lnSpc>
                      </a:pPr>
                      <a:endParaRPr sz="400" dirty="0">
                        <a:latin typeface="Arial" panose="020B0604020202020204"/>
                        <a:ea typeface="Arial" panose="020B0604020202020204"/>
                        <a:cs typeface="Arial" panose="020B0604020202020204"/>
                      </a:endParaRPr>
                    </a:p>
                    <a:p>
                      <a:pPr marL="95250" algn="l" rtl="0" eaLnBrk="0">
                        <a:lnSpc>
                          <a:spcPct val="88000"/>
                        </a:lnSpc>
                        <a:spcBef>
                          <a:spcPts val="0"/>
                        </a:spcBef>
                      </a:pPr>
                      <a:r>
                        <a:rPr sz="18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人工智能（</a:t>
                      </a:r>
                      <a:r>
                        <a:rPr sz="1800" b="1" kern="0" spc="0" dirty="0">
                          <a:solidFill>
                            <a:srgbClr val="000000">
                              <a:alpha val="100000"/>
                            </a:srgbClr>
                          </a:solidFill>
                          <a:latin typeface="Constantia" panose="02030602050306030303"/>
                          <a:ea typeface="Constantia" panose="02030602050306030303"/>
                          <a:cs typeface="Constantia" panose="02030602050306030303"/>
                        </a:rPr>
                        <a:t>AI</a:t>
                      </a:r>
                      <a:r>
                        <a:rPr sz="18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a:t>
                      </a:r>
                      <a:endParaRPr sz="1800" b="1" kern="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9525" cap="flat" cmpd="sng" algn="ctr">
                      <a:solidFill>
                        <a:srgbClr val="F4B183"/>
                      </a:solidFill>
                      <a:prstDash val="solid"/>
                      <a:round/>
                      <a:headEnd type="none" w="med" len="med"/>
                      <a:tailEnd type="none" w="med" len="med"/>
                    </a:lnL>
                    <a:lnR w="9525" cap="flat" cmpd="sng" algn="ctr">
                      <a:solidFill>
                        <a:srgbClr val="F4B183"/>
                      </a:solidFill>
                      <a:prstDash val="solid"/>
                      <a:round/>
                      <a:headEnd type="none" w="med" len="med"/>
                      <a:tailEnd type="none" w="med" len="med"/>
                    </a:lnR>
                    <a:lnT w="9525" cap="flat" cmpd="sng" algn="ctr">
                      <a:solidFill>
                        <a:srgbClr val="F4B183"/>
                      </a:solidFill>
                      <a:prstDash val="solid"/>
                      <a:round/>
                      <a:headEnd type="none" w="med" len="med"/>
                      <a:tailEnd type="none" w="med" len="med"/>
                    </a:lnT>
                    <a:lnB w="9525" cap="flat" cmpd="sng" algn="ctr">
                      <a:solidFill>
                        <a:srgbClr val="F4B183"/>
                      </a:solidFill>
                      <a:prstDash val="solid"/>
                      <a:round/>
                      <a:headEnd type="none" w="med" len="med"/>
                      <a:tailEnd type="none" w="med" len="med"/>
                    </a:lnB>
                  </a:tcPr>
                </a:tc>
              </a:tr>
            </a:tbl>
          </a:graphicData>
        </a:graphic>
      </p:graphicFrame>
      <p:graphicFrame>
        <p:nvGraphicFramePr>
          <p:cNvPr id="42" name="table 42"/>
          <p:cNvGraphicFramePr>
            <a:graphicFrameLocks noGrp="1"/>
          </p:cNvGraphicFramePr>
          <p:nvPr>
            <p:custDataLst>
              <p:tags r:id="rId2"/>
            </p:custDataLst>
          </p:nvPr>
        </p:nvGraphicFramePr>
        <p:xfrm>
          <a:off x="8376285" y="2870200"/>
          <a:ext cx="1263650" cy="398145"/>
        </p:xfrm>
        <a:graphic>
          <a:graphicData uri="http://schemas.openxmlformats.org/drawingml/2006/table">
            <a:tbl>
              <a:tblPr/>
              <a:tblGrid>
                <a:gridCol w="1263650"/>
              </a:tblGrid>
              <a:tr h="398145">
                <a:tc>
                  <a:txBody>
                    <a:bodyPr/>
                    <a:p>
                      <a:pPr algn="l" rtl="0" eaLnBrk="0">
                        <a:lnSpc>
                          <a:spcPct val="112000"/>
                        </a:lnSpc>
                      </a:pPr>
                      <a:endParaRPr sz="400" dirty="0">
                        <a:latin typeface="Arial" panose="020B0604020202020204"/>
                        <a:ea typeface="Arial" panose="020B0604020202020204"/>
                        <a:cs typeface="Arial" panose="020B0604020202020204"/>
                      </a:endParaRPr>
                    </a:p>
                    <a:p>
                      <a:pPr marL="91440" algn="l" rtl="0" eaLnBrk="0">
                        <a:lnSpc>
                          <a:spcPct val="88000"/>
                        </a:lnSpc>
                        <a:spcBef>
                          <a:spcPts val="0"/>
                        </a:spcBef>
                      </a:pPr>
                      <a:r>
                        <a:rPr sz="18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机器学习</a:t>
                      </a:r>
                      <a:endParaRPr sz="18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9525" cap="flat" cmpd="sng" algn="ctr">
                      <a:solidFill>
                        <a:srgbClr val="F4B183"/>
                      </a:solidFill>
                      <a:prstDash val="solid"/>
                      <a:round/>
                      <a:headEnd type="none" w="med" len="med"/>
                      <a:tailEnd type="none" w="med" len="med"/>
                    </a:lnL>
                    <a:lnR w="9525" cap="flat" cmpd="sng" algn="ctr">
                      <a:solidFill>
                        <a:srgbClr val="F4B183"/>
                      </a:solidFill>
                      <a:prstDash val="solid"/>
                      <a:round/>
                      <a:headEnd type="none" w="med" len="med"/>
                      <a:tailEnd type="none" w="med" len="med"/>
                    </a:lnR>
                    <a:lnT w="9525" cap="flat" cmpd="sng" algn="ctr">
                      <a:solidFill>
                        <a:srgbClr val="F4B183"/>
                      </a:solidFill>
                      <a:prstDash val="solid"/>
                      <a:round/>
                      <a:headEnd type="none" w="med" len="med"/>
                      <a:tailEnd type="none" w="med" len="med"/>
                    </a:lnT>
                    <a:lnB w="9525" cap="flat" cmpd="sng" algn="ctr">
                      <a:solidFill>
                        <a:srgbClr val="F4B183"/>
                      </a:solidFill>
                      <a:prstDash val="solid"/>
                      <a:round/>
                      <a:headEnd type="none" w="med" len="med"/>
                      <a:tailEnd type="none" w="med" len="med"/>
                    </a:lnB>
                  </a:tcPr>
                </a:tc>
              </a:tr>
            </a:tbl>
          </a:graphicData>
        </a:graphic>
      </p:graphicFrame>
      <p:graphicFrame>
        <p:nvGraphicFramePr>
          <p:cNvPr id="44" name="table 44"/>
          <p:cNvGraphicFramePr>
            <a:graphicFrameLocks noGrp="1"/>
          </p:cNvGraphicFramePr>
          <p:nvPr>
            <p:custDataLst>
              <p:tags r:id="rId3"/>
            </p:custDataLst>
          </p:nvPr>
        </p:nvGraphicFramePr>
        <p:xfrm>
          <a:off x="8375650" y="4825365"/>
          <a:ext cx="1263015" cy="522605"/>
        </p:xfrm>
        <a:graphic>
          <a:graphicData uri="http://schemas.openxmlformats.org/drawingml/2006/table">
            <a:tbl>
              <a:tblPr/>
              <a:tblGrid>
                <a:gridCol w="1263015"/>
              </a:tblGrid>
              <a:tr h="522605">
                <a:tc>
                  <a:txBody>
                    <a:bodyPr/>
                    <a:p>
                      <a:pPr algn="l" rtl="0" eaLnBrk="0">
                        <a:lnSpc>
                          <a:spcPct val="111000"/>
                        </a:lnSpc>
                      </a:pPr>
                      <a:endParaRPr sz="400" dirty="0">
                        <a:latin typeface="Arial" panose="020B0604020202020204"/>
                        <a:ea typeface="Arial" panose="020B0604020202020204"/>
                        <a:cs typeface="Arial" panose="020B0604020202020204"/>
                      </a:endParaRPr>
                    </a:p>
                    <a:p>
                      <a:pPr marL="93345" algn="l" rtl="0" eaLnBrk="0">
                        <a:lnSpc>
                          <a:spcPct val="88000"/>
                        </a:lnSpc>
                        <a:spcBef>
                          <a:spcPts val="5"/>
                        </a:spcBef>
                      </a:pPr>
                      <a:r>
                        <a:rPr sz="1800" b="1" kern="0" spc="9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生成式</a:t>
                      </a:r>
                      <a:r>
                        <a:rPr sz="1800" b="1" kern="0" spc="0" dirty="0">
                          <a:solidFill>
                            <a:srgbClr val="000000">
                              <a:alpha val="100000"/>
                            </a:srgbClr>
                          </a:solidFill>
                          <a:latin typeface="Constantia" panose="02030602050306030303"/>
                          <a:ea typeface="Constantia" panose="02030602050306030303"/>
                          <a:cs typeface="Constantia" panose="02030602050306030303"/>
                        </a:rPr>
                        <a:t>AI</a:t>
                      </a:r>
                      <a:endParaRPr sz="1800" dirty="0">
                        <a:latin typeface="Constantia" panose="02030602050306030303"/>
                        <a:ea typeface="Constantia" panose="02030602050306030303"/>
                        <a:cs typeface="Constantia" panose="02030602050306030303"/>
                      </a:endParaRPr>
                    </a:p>
                  </a:txBody>
                  <a:tcPr marL="0" marR="0" marT="0" marB="0" vert="horz">
                    <a:lnL w="9525" cap="flat" cmpd="sng" algn="ctr">
                      <a:solidFill>
                        <a:srgbClr val="F4B183"/>
                      </a:solidFill>
                      <a:prstDash val="solid"/>
                      <a:round/>
                      <a:headEnd type="none" w="med" len="med"/>
                      <a:tailEnd type="none" w="med" len="med"/>
                    </a:lnL>
                    <a:lnR w="9525" cap="flat" cmpd="sng" algn="ctr">
                      <a:solidFill>
                        <a:srgbClr val="F4B183"/>
                      </a:solidFill>
                      <a:prstDash val="solid"/>
                      <a:round/>
                      <a:headEnd type="none" w="med" len="med"/>
                      <a:tailEnd type="none" w="med" len="med"/>
                    </a:lnR>
                    <a:lnT w="9525" cap="flat" cmpd="sng" algn="ctr">
                      <a:solidFill>
                        <a:srgbClr val="F4B183"/>
                      </a:solidFill>
                      <a:prstDash val="solid"/>
                      <a:round/>
                      <a:headEnd type="none" w="med" len="med"/>
                      <a:tailEnd type="none" w="med" len="med"/>
                    </a:lnT>
                    <a:lnB w="9525" cap="flat" cmpd="sng" algn="ctr">
                      <a:solidFill>
                        <a:srgbClr val="F4B183"/>
                      </a:solidFill>
                      <a:prstDash val="solid"/>
                      <a:round/>
                      <a:headEnd type="none" w="med" len="med"/>
                      <a:tailEnd type="none" w="med" len="med"/>
                    </a:lnB>
                  </a:tcPr>
                </a:tc>
              </a:tr>
            </a:tbl>
          </a:graphicData>
        </a:graphic>
      </p:graphicFrame>
      <p:graphicFrame>
        <p:nvGraphicFramePr>
          <p:cNvPr id="46" name="table 46"/>
          <p:cNvGraphicFramePr>
            <a:graphicFrameLocks noGrp="1"/>
          </p:cNvGraphicFramePr>
          <p:nvPr>
            <p:custDataLst>
              <p:tags r:id="rId4"/>
            </p:custDataLst>
          </p:nvPr>
        </p:nvGraphicFramePr>
        <p:xfrm>
          <a:off x="8375650" y="4125595"/>
          <a:ext cx="1263650" cy="457835"/>
        </p:xfrm>
        <a:graphic>
          <a:graphicData uri="http://schemas.openxmlformats.org/drawingml/2006/table">
            <a:tbl>
              <a:tblPr/>
              <a:tblGrid>
                <a:gridCol w="1263650"/>
              </a:tblGrid>
              <a:tr h="457835">
                <a:tc>
                  <a:txBody>
                    <a:bodyPr/>
                    <a:p>
                      <a:pPr algn="l" rtl="0" eaLnBrk="0">
                        <a:lnSpc>
                          <a:spcPct val="112000"/>
                        </a:lnSpc>
                      </a:pPr>
                      <a:endParaRPr sz="400" dirty="0">
                        <a:latin typeface="Arial" panose="020B0604020202020204"/>
                        <a:ea typeface="Arial" panose="020B0604020202020204"/>
                        <a:cs typeface="Arial" panose="020B0604020202020204"/>
                      </a:endParaRPr>
                    </a:p>
                    <a:p>
                      <a:pPr marL="92075" algn="l" rtl="0" eaLnBrk="0">
                        <a:lnSpc>
                          <a:spcPct val="88000"/>
                        </a:lnSpc>
                        <a:spcBef>
                          <a:spcPts val="5"/>
                        </a:spcBef>
                      </a:pPr>
                      <a:r>
                        <a:rPr sz="18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深度学习</a:t>
                      </a:r>
                      <a:endParaRPr sz="1800" dirty="0">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9525" cap="flat" cmpd="sng" algn="ctr">
                      <a:solidFill>
                        <a:srgbClr val="F4B183"/>
                      </a:solidFill>
                      <a:prstDash val="solid"/>
                      <a:round/>
                      <a:headEnd type="none" w="med" len="med"/>
                      <a:tailEnd type="none" w="med" len="med"/>
                    </a:lnL>
                    <a:lnR w="9525" cap="flat" cmpd="sng" algn="ctr">
                      <a:solidFill>
                        <a:srgbClr val="F4B183"/>
                      </a:solidFill>
                      <a:prstDash val="solid"/>
                      <a:round/>
                      <a:headEnd type="none" w="med" len="med"/>
                      <a:tailEnd type="none" w="med" len="med"/>
                    </a:lnR>
                    <a:lnT w="9525" cap="flat" cmpd="sng" algn="ctr">
                      <a:solidFill>
                        <a:srgbClr val="F4B183"/>
                      </a:solidFill>
                      <a:prstDash val="solid"/>
                      <a:round/>
                      <a:headEnd type="none" w="med" len="med"/>
                      <a:tailEnd type="none" w="med" len="med"/>
                    </a:lnT>
                    <a:lnB w="9525" cap="flat" cmpd="sng" algn="ctr">
                      <a:solidFill>
                        <a:srgbClr val="F4B183"/>
                      </a:solidFill>
                      <a:prstDash val="solid"/>
                      <a:round/>
                      <a:headEnd type="none" w="med" len="med"/>
                      <a:tailEnd type="none" w="med" len="med"/>
                    </a:lnB>
                  </a:tcPr>
                </a:tc>
              </a:tr>
            </a:tbl>
          </a:graphicData>
        </a:graphic>
      </p:graphicFrame>
      <p:graphicFrame>
        <p:nvGraphicFramePr>
          <p:cNvPr id="48" name="table 48"/>
          <p:cNvGraphicFramePr>
            <a:graphicFrameLocks noGrp="1"/>
          </p:cNvGraphicFramePr>
          <p:nvPr>
            <p:custDataLst>
              <p:tags r:id="rId5"/>
            </p:custDataLst>
          </p:nvPr>
        </p:nvGraphicFramePr>
        <p:xfrm>
          <a:off x="8375650" y="3429000"/>
          <a:ext cx="1263650" cy="372745"/>
        </p:xfrm>
        <a:graphic>
          <a:graphicData uri="http://schemas.openxmlformats.org/drawingml/2006/table">
            <a:tbl>
              <a:tblPr/>
              <a:tblGrid>
                <a:gridCol w="1263650"/>
              </a:tblGrid>
              <a:tr h="372745">
                <a:tc>
                  <a:txBody>
                    <a:bodyPr/>
                    <a:p>
                      <a:pPr algn="l" rtl="0" eaLnBrk="0">
                        <a:lnSpc>
                          <a:spcPct val="112000"/>
                        </a:lnSpc>
                      </a:pPr>
                      <a:endParaRPr sz="400" dirty="0">
                        <a:latin typeface="Arial" panose="020B0604020202020204"/>
                        <a:ea typeface="Arial" panose="020B0604020202020204"/>
                        <a:cs typeface="Arial" panose="020B0604020202020204"/>
                      </a:endParaRPr>
                    </a:p>
                    <a:p>
                      <a:pPr marL="92075" algn="l" rtl="0" eaLnBrk="0">
                        <a:lnSpc>
                          <a:spcPct val="88000"/>
                        </a:lnSpc>
                        <a:spcBef>
                          <a:spcPts val="5"/>
                        </a:spcBef>
                      </a:pPr>
                      <a:r>
                        <a:rPr sz="18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rPr>
                        <a:t>神经网络</a:t>
                      </a:r>
                      <a:endParaRPr sz="1800" b="1" kern="0" spc="5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endParaRPr>
                    </a:p>
                  </a:txBody>
                  <a:tcPr marL="0" marR="0" marT="0" marB="0" vert="horz">
                    <a:lnL w="9525" cap="flat" cmpd="sng" algn="ctr">
                      <a:solidFill>
                        <a:srgbClr val="F4B183"/>
                      </a:solidFill>
                      <a:prstDash val="solid"/>
                      <a:round/>
                      <a:headEnd type="none" w="med" len="med"/>
                      <a:tailEnd type="none" w="med" len="med"/>
                    </a:lnL>
                    <a:lnR w="9525" cap="flat" cmpd="sng" algn="ctr">
                      <a:solidFill>
                        <a:srgbClr val="F4B183"/>
                      </a:solidFill>
                      <a:prstDash val="solid"/>
                      <a:round/>
                      <a:headEnd type="none" w="med" len="med"/>
                      <a:tailEnd type="none" w="med" len="med"/>
                    </a:lnR>
                    <a:lnT w="9525" cap="flat" cmpd="sng" algn="ctr">
                      <a:solidFill>
                        <a:srgbClr val="F4B183"/>
                      </a:solidFill>
                      <a:prstDash val="solid"/>
                      <a:round/>
                      <a:headEnd type="none" w="med" len="med"/>
                      <a:tailEnd type="none" w="med" len="med"/>
                    </a:lnT>
                    <a:lnB w="9525" cap="flat" cmpd="sng" algn="ctr">
                      <a:solidFill>
                        <a:srgbClr val="F4B183"/>
                      </a:solidFill>
                      <a:prstDash val="solid"/>
                      <a:round/>
                      <a:headEnd type="none" w="med" len="med"/>
                      <a:tailEnd type="none" w="med" len="med"/>
                    </a:lnB>
                  </a:tcPr>
                </a:tc>
              </a:tr>
            </a:tbl>
          </a:graphicData>
        </a:graphic>
      </p:graphicFrame>
      <p:sp>
        <p:nvSpPr>
          <p:cNvPr id="6" name="标题 5"/>
          <p:cNvSpPr>
            <a:spLocks noGrp="1"/>
          </p:cNvSpPr>
          <p:nvPr>
            <p:ph type="ctrTitle" idx="16385"/>
            <p:custDataLst>
              <p:tags r:id="rId6"/>
            </p:custDataLst>
          </p:nvPr>
        </p:nvSpPr>
        <p:spPr>
          <a:xfrm>
            <a:off x="953770" y="350520"/>
            <a:ext cx="10054590" cy="513080"/>
          </a:xfrm>
        </p:spPr>
        <p:txBody>
          <a:bodyPr>
            <a:normAutofit fontScale="90000"/>
          </a:bodyPr>
          <a:p>
            <a:r>
              <a:rPr lang="zh-CN" altLang="en-US" sz="3110" b="1">
                <a:solidFill>
                  <a:schemeClr val="tx1"/>
                </a:solidFill>
              </a:rPr>
              <a:t>知识拓展：</a:t>
            </a:r>
            <a:r>
              <a:rPr sz="311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人工智能</a:t>
            </a:r>
            <a:r>
              <a:rPr lang="zh-CN" sz="3110" b="1" kern="0" spc="-3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相关的</a:t>
            </a:r>
            <a:r>
              <a:rPr sz="3110" b="1" kern="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层次</a:t>
            </a:r>
            <a:r>
              <a:rPr sz="311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关系和概念层级</a:t>
            </a:r>
            <a:r>
              <a:rPr lang="zh-CN" sz="311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rPr>
              <a:t>图</a:t>
            </a:r>
            <a:endParaRPr lang="zh-CN" sz="3110" b="1" kern="0" spc="-10" dirty="0">
              <a:solidFill>
                <a:srgbClr val="000000">
                  <a:alpha val="100000"/>
                </a:srgbClr>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234919"/>
            <a:ext cx="10972800" cy="609600"/>
          </a:xfrm>
        </p:spPr>
        <p:txBody>
          <a:bodyPr/>
          <a:p>
            <a:r>
              <a:rPr lang="zh-CN" altLang="en-US" sz="2800" b="1">
                <a:solidFill>
                  <a:schemeClr val="tx1"/>
                </a:solidFill>
              </a:rPr>
              <a:t>核心内容：提炼本章重点，布置针对性作业</a:t>
            </a:r>
            <a:endParaRPr lang="zh-CN" altLang="en-US" sz="2800" b="1">
              <a:solidFill>
                <a:schemeClr val="tx1"/>
              </a:solidFill>
            </a:endParaRPr>
          </a:p>
        </p:txBody>
      </p:sp>
      <p:pic>
        <p:nvPicPr>
          <p:cNvPr id="8" name="内容占位符 7" descr="d8d92d2d-8c9b-11f0-a69d-8abfff222058"/>
          <p:cNvPicPr>
            <a:picLocks noChangeAspect="1"/>
          </p:cNvPicPr>
          <p:nvPr>
            <p:ph idx="16386"/>
            <p:custDataLst>
              <p:tags r:id="rId2"/>
            </p:custDataLst>
          </p:nvPr>
        </p:nvPicPr>
        <p:blipFill>
          <a:blip r:embed="rId3"/>
          <a:srcRect t="1563" b="1563"/>
          <a:stretch>
            <a:fillRect/>
          </a:stretch>
        </p:blipFill>
        <p:spPr>
          <a:xfrm>
            <a:off x="609600" y="1524000"/>
            <a:ext cx="10972800" cy="4724400"/>
          </a:xfrm>
          <a:custGeom>
            <a:avLst/>
            <a:gdLst>
              <a:gd name="connisteX0" fmla="*/ 0 w 10972800"/>
              <a:gd name="connsiteY0" fmla="*/ 203200 h 4724400"/>
              <a:gd name="connisteX1" fmla="*/ 203200 w 10972800"/>
              <a:gd name="connsiteY1" fmla="*/ 0 h 4724400"/>
              <a:gd name="connisteX2" fmla="*/ 10769600 w 10972800"/>
              <a:gd name="connsiteY2" fmla="*/ 0 h 4724400"/>
              <a:gd name="connisteX3" fmla="*/ 10972800 w 10972800"/>
              <a:gd name="connsiteY3" fmla="*/ 203200 h 4724400"/>
              <a:gd name="connisteX4" fmla="*/ 10972800 w 10972800"/>
              <a:gd name="connsiteY4" fmla="*/ 4521200 h 4724400"/>
              <a:gd name="connisteX5" fmla="*/ 10769600 w 10972800"/>
              <a:gd name="connsiteY5" fmla="*/ 4724400 h 4724400"/>
              <a:gd name="connisteX6" fmla="*/ 203200 w 10972800"/>
              <a:gd name="connsiteY6" fmla="*/ 4724400 h 4724400"/>
              <a:gd name="connisteX7" fmla="*/ 0 w 10972800"/>
              <a:gd name="connsiteY7" fmla="*/ 4521200 h 4724400"/>
              <a:gd name="connisteX8" fmla="*/ 0 w 109728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724400">
                <a:moveTo>
                  <a:pt x="0" y="203200"/>
                </a:moveTo>
                <a:cubicBezTo>
                  <a:pt x="0" y="90976"/>
                  <a:pt x="90976" y="0"/>
                  <a:pt x="203200" y="0"/>
                </a:cubicBezTo>
                <a:lnTo>
                  <a:pt x="10769600" y="0"/>
                </a:lnTo>
                <a:cubicBezTo>
                  <a:pt x="10881824" y="0"/>
                  <a:pt x="10972800" y="90976"/>
                  <a:pt x="10972800" y="203200"/>
                </a:cubicBezTo>
                <a:lnTo>
                  <a:pt x="10972800" y="4521200"/>
                </a:lnTo>
                <a:cubicBezTo>
                  <a:pt x="10972800" y="4633424"/>
                  <a:pt x="10881824" y="4724400"/>
                  <a:pt x="10769600" y="4724400"/>
                </a:cubicBezTo>
                <a:lnTo>
                  <a:pt x="203200" y="4724400"/>
                </a:lnTo>
                <a:cubicBezTo>
                  <a:pt x="90976" y="4724400"/>
                  <a:pt x="0" y="4633424"/>
                  <a:pt x="0" y="4521200"/>
                </a:cubicBezTo>
                <a:lnTo>
                  <a:pt x="0" y="203200"/>
                </a:lnTo>
                <a:close/>
              </a:path>
            </a:pathLst>
          </a:custGeom>
        </p:spPr>
      </p:pic>
      <p:sp>
        <p:nvSpPr>
          <p:cNvPr id="4"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4"/>
    </p:custDataLst>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591" y="234919"/>
            <a:ext cx="10972800" cy="609600"/>
          </a:xfrm>
        </p:spPr>
        <p:txBody>
          <a:bodyPr/>
          <a:p>
            <a:r>
              <a:rPr lang="zh-CN" altLang="en-US" sz="2800" b="1">
                <a:solidFill>
                  <a:schemeClr val="tx1"/>
                </a:solidFill>
              </a:rPr>
              <a:t>课堂总结（3 点核心）</a:t>
            </a:r>
            <a:endParaRPr lang="zh-CN" altLang="en-US" sz="2800" b="1">
              <a:solidFill>
                <a:schemeClr val="tx1"/>
              </a:solidFill>
            </a:endParaRPr>
          </a:p>
        </p:txBody>
      </p:sp>
      <p:sp>
        <p:nvSpPr>
          <p:cNvPr id="3" name="装饰  7"/>
          <p:cNvSpPr>
            <a:spLocks noGrp="1"/>
          </p:cNvSpPr>
          <p:nvPr>
            <p:ph type="body" idx="16389"/>
            <p:custDataLst>
              <p:tags r:id="rId2"/>
            </p:custDataLst>
          </p:nvPr>
        </p:nvSpPr>
        <p:spPr>
          <a:xfrm>
            <a:off x="609600" y="4724400"/>
            <a:ext cx="3454400" cy="1282919"/>
          </a:xfrm>
        </p:spPr>
        <p:txBody>
          <a:bodyPr/>
          <a:p>
            <a:r>
              <a:rPr lang="zh-CN" altLang="en-US"/>
              <a:t> </a:t>
            </a:r>
            <a:endParaRPr lang="zh-CN" altLang="en-US"/>
          </a:p>
        </p:txBody>
      </p:sp>
      <p:pic>
        <p:nvPicPr>
          <p:cNvPr id="22" name="图片占位符 21" descr="d82ebe57-8c9b-11f0-adaa-8e057fb545fc"/>
          <p:cNvPicPr>
            <a:picLocks noChangeAspect="1"/>
          </p:cNvPicPr>
          <p:nvPr>
            <p:ph type="pic" idx="16390"/>
            <p:custDataLst>
              <p:tags r:id="rId3"/>
            </p:custDataLst>
          </p:nvPr>
        </p:nvPicPr>
        <p:blipFill>
          <a:blip r:embed="rId4"/>
          <a:srcRect l="14286" t="8964" r="17391" b="10154"/>
          <a:stretch>
            <a:fillRect/>
          </a:stretch>
        </p:blipFill>
        <p:spPr>
          <a:xfrm>
            <a:off x="6096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p:spPr>
      </p:pic>
      <p:sp>
        <p:nvSpPr>
          <p:cNvPr id="5" name="文本占位符 4"/>
          <p:cNvSpPr>
            <a:spLocks noGrp="1"/>
          </p:cNvSpPr>
          <p:nvPr>
            <p:ph type="body" idx="16386"/>
            <p:custDataLst>
              <p:tags r:id="rId5"/>
            </p:custDataLst>
          </p:nvPr>
        </p:nvSpPr>
        <p:spPr>
          <a:xfrm>
            <a:off x="914400" y="5029200"/>
            <a:ext cx="2844800" cy="730719"/>
          </a:xfrm>
        </p:spPr>
        <p:txBody>
          <a:bodyPr/>
          <a:p>
            <a:r>
              <a:rPr lang="zh-CN" altLang="en-US" sz="1800">
                <a:solidFill>
                  <a:schemeClr val="tx1"/>
                </a:solidFill>
              </a:rPr>
              <a:t>AI 在生活中无处不在（语音助手、人脸识别等）</a:t>
            </a:r>
            <a:endParaRPr lang="zh-CN" altLang="en-US" sz="1800">
              <a:solidFill>
                <a:schemeClr val="tx1"/>
              </a:solidFill>
            </a:endParaRPr>
          </a:p>
        </p:txBody>
      </p:sp>
      <p:sp>
        <p:nvSpPr>
          <p:cNvPr id="6" name="装饰  0"/>
          <p:cNvSpPr>
            <a:spLocks noGrp="1"/>
          </p:cNvSpPr>
          <p:nvPr>
            <p:ph type="body" idx="16391"/>
            <p:custDataLst>
              <p:tags r:id="rId6"/>
            </p:custDataLst>
          </p:nvPr>
        </p:nvSpPr>
        <p:spPr>
          <a:xfrm>
            <a:off x="4368800" y="4724400"/>
            <a:ext cx="3454400" cy="1282882"/>
          </a:xfrm>
        </p:spPr>
        <p:txBody>
          <a:bodyPr/>
          <a:p>
            <a:r>
              <a:rPr lang="zh-CN" altLang="en-US"/>
              <a:t> </a:t>
            </a:r>
            <a:endParaRPr lang="zh-CN" altLang="en-US"/>
          </a:p>
        </p:txBody>
      </p:sp>
      <p:pic>
        <p:nvPicPr>
          <p:cNvPr id="23" name="图片占位符 22" descr="d82eb7f8-8c9b-11f0-adaa-8e057fb545fc"/>
          <p:cNvPicPr>
            <a:picLocks noChangeAspect="1"/>
          </p:cNvPicPr>
          <p:nvPr>
            <p:ph type="pic" idx="16392"/>
            <p:custDataLst>
              <p:tags r:id="rId7"/>
            </p:custDataLst>
          </p:nvPr>
        </p:nvPicPr>
        <p:blipFill>
          <a:blip r:embed="rId8"/>
          <a:srcRect l="21032" t="19983" r="29630" b="11451"/>
          <a:stretch>
            <a:fillRect/>
          </a:stretch>
        </p:blipFill>
        <p:spPr>
          <a:xfrm>
            <a:off x="43688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p:spPr>
      </p:pic>
      <p:sp>
        <p:nvSpPr>
          <p:cNvPr id="8" name="文本占位符 7"/>
          <p:cNvSpPr>
            <a:spLocks noGrp="1"/>
          </p:cNvSpPr>
          <p:nvPr>
            <p:ph type="body" idx="16387"/>
            <p:custDataLst>
              <p:tags r:id="rId9"/>
            </p:custDataLst>
          </p:nvPr>
        </p:nvSpPr>
        <p:spPr/>
        <p:txBody>
          <a:bodyPr>
            <a:noAutofit/>
          </a:bodyPr>
          <a:p>
            <a:r>
              <a:rPr lang="zh-CN" altLang="en-US" sz="1800">
                <a:solidFill>
                  <a:schemeClr val="tx1"/>
                </a:solidFill>
              </a:rPr>
              <a:t>AI 的核心是让机器模拟人类智能完成任务，与传统程序有本质差异</a:t>
            </a:r>
            <a:endParaRPr lang="zh-CN" altLang="en-US" sz="1800">
              <a:solidFill>
                <a:schemeClr val="tx1"/>
              </a:solidFill>
            </a:endParaRPr>
          </a:p>
        </p:txBody>
      </p:sp>
      <p:sp>
        <p:nvSpPr>
          <p:cNvPr id="9" name="装饰  3"/>
          <p:cNvSpPr>
            <a:spLocks noGrp="1"/>
          </p:cNvSpPr>
          <p:nvPr>
            <p:ph type="body" idx="16393"/>
            <p:custDataLst>
              <p:tags r:id="rId10"/>
            </p:custDataLst>
          </p:nvPr>
        </p:nvSpPr>
        <p:spPr>
          <a:xfrm>
            <a:off x="8128000" y="4724400"/>
            <a:ext cx="3454400" cy="1282882"/>
          </a:xfrm>
        </p:spPr>
        <p:txBody>
          <a:bodyPr/>
          <a:p>
            <a:r>
              <a:rPr lang="zh-CN" altLang="en-US"/>
              <a:t> </a:t>
            </a:r>
            <a:endParaRPr lang="zh-CN" altLang="en-US"/>
          </a:p>
        </p:txBody>
      </p:sp>
      <p:pic>
        <p:nvPicPr>
          <p:cNvPr id="24" name="图片占位符 23" descr="d82ec1f0-8c9b-11f0-adaa-8e057fb545fc"/>
          <p:cNvPicPr>
            <a:picLocks noChangeAspect="1"/>
          </p:cNvPicPr>
          <p:nvPr>
            <p:ph type="pic" idx="16394"/>
            <p:custDataLst>
              <p:tags r:id="rId11"/>
            </p:custDataLst>
          </p:nvPr>
        </p:nvPicPr>
        <p:blipFill>
          <a:blip r:embed="rId12"/>
          <a:srcRect l="9524" r="9524"/>
          <a:stretch>
            <a:fillRect/>
          </a:stretch>
        </p:blipFill>
        <p:spPr>
          <a:xfrm>
            <a:off x="8128000" y="152400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p:spPr>
      </p:pic>
      <p:sp>
        <p:nvSpPr>
          <p:cNvPr id="11" name="文本占位符 10"/>
          <p:cNvSpPr>
            <a:spLocks noGrp="1"/>
          </p:cNvSpPr>
          <p:nvPr>
            <p:ph type="body" idx="16388"/>
            <p:custDataLst>
              <p:tags r:id="rId13"/>
            </p:custDataLst>
          </p:nvPr>
        </p:nvSpPr>
        <p:spPr/>
        <p:txBody>
          <a:bodyPr/>
          <a:p>
            <a:r>
              <a:rPr lang="zh-CN" altLang="en-US" sz="1800">
                <a:solidFill>
                  <a:schemeClr val="tx1"/>
                </a:solidFill>
              </a:rPr>
              <a:t>AI 分弱、强、超三类，目前广泛应用的是弱 AI</a:t>
            </a:r>
            <a:endParaRPr lang="zh-CN" altLang="en-US" sz="1800">
              <a:solidFill>
                <a:schemeClr val="tx1"/>
              </a:solidFill>
            </a:endParaRPr>
          </a:p>
        </p:txBody>
      </p:sp>
      <p:sp>
        <p:nvSpPr>
          <p:cNvPr id="12"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14"/>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756356" y="200478"/>
            <a:ext cx="4876800" cy="1219200"/>
          </a:xfrm>
        </p:spPr>
        <p:txBody>
          <a:bodyPr/>
          <a:p>
            <a:r>
              <a:rPr lang="zh-CN" altLang="en-US" sz="2800" b="1">
                <a:solidFill>
                  <a:schemeClr val="tx1"/>
                </a:solidFill>
              </a:rPr>
              <a:t>具体内容：作业布置</a:t>
            </a:r>
            <a:endParaRPr lang="zh-CN" altLang="en-US" sz="2800" b="1">
              <a:solidFill>
                <a:schemeClr val="tx1"/>
              </a:solidFill>
            </a:endParaRPr>
          </a:p>
        </p:txBody>
      </p:sp>
      <p:pic>
        <p:nvPicPr>
          <p:cNvPr id="12" name="内容占位符 11" descr="d6e8701d-8c9b-11f0-a69d-8abfff222058"/>
          <p:cNvPicPr>
            <a:picLocks noChangeAspect="1"/>
          </p:cNvPicPr>
          <p:nvPr>
            <p:ph idx="16388"/>
            <p:custDataLst>
              <p:tags r:id="rId2"/>
            </p:custDataLst>
          </p:nvPr>
        </p:nvPicPr>
        <p:blipFill>
          <a:blip r:embed="rId3"/>
          <a:srcRect t="22239" b="9189"/>
          <a:stretch>
            <a:fillRect/>
          </a:stretch>
        </p:blipFill>
        <p:spPr>
          <a:xfrm>
            <a:off x="609600" y="1172123"/>
            <a:ext cx="4766880" cy="4899293"/>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8"/>
          <p:cNvSpPr>
            <a:spLocks noGrp="1"/>
          </p:cNvSpPr>
          <p:nvPr>
            <p:ph type="body" idx="16389"/>
            <p:custDataLst>
              <p:tags r:id="rId4"/>
            </p:custDataLst>
          </p:nvPr>
        </p:nvSpPr>
        <p:spPr>
          <a:xfrm>
            <a:off x="6404610" y="2762885"/>
            <a:ext cx="50800" cy="91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6756400" y="2874010"/>
            <a:ext cx="4826000" cy="876300"/>
          </a:xfrm>
        </p:spPr>
        <p:txBody>
          <a:bodyPr/>
          <a:p>
            <a:r>
              <a:rPr lang="zh-CN" altLang="en-US" sz="1800">
                <a:solidFill>
                  <a:srgbClr val="FF0000"/>
                </a:solidFill>
              </a:rPr>
              <a:t>基础作业：</a:t>
            </a:r>
            <a:r>
              <a:rPr lang="zh-CN" altLang="en-US" sz="1800">
                <a:solidFill>
                  <a:schemeClr val="tx1"/>
                </a:solidFill>
              </a:rPr>
              <a:t>回家观察家中的 AI 产品，记录其功能和带来的便利</a:t>
            </a:r>
            <a:endParaRPr lang="zh-CN" altLang="en-US" sz="1800">
              <a:solidFill>
                <a:schemeClr val="tx1"/>
              </a:solidFill>
            </a:endParaRPr>
          </a:p>
        </p:txBody>
      </p:sp>
      <p:sp>
        <p:nvSpPr>
          <p:cNvPr id="6" name="装饰  0"/>
          <p:cNvSpPr>
            <a:spLocks noGrp="1"/>
          </p:cNvSpPr>
          <p:nvPr>
            <p:ph type="body" idx="16390"/>
            <p:custDataLst>
              <p:tags r:id="rId6"/>
            </p:custDataLst>
          </p:nvPr>
        </p:nvSpPr>
        <p:spPr>
          <a:xfrm>
            <a:off x="6404610" y="4724400"/>
            <a:ext cx="50800" cy="914400"/>
          </a:xfrm>
        </p:spPr>
        <p:txBody>
          <a:bodyPr/>
          <a:p>
            <a:r>
              <a:rPr lang="zh-CN" altLang="en-US"/>
              <a:t> </a:t>
            </a:r>
            <a:endParaRPr lang="zh-CN" altLang="en-US"/>
          </a:p>
        </p:txBody>
      </p:sp>
      <p:sp>
        <p:nvSpPr>
          <p:cNvPr id="7" name="文本占位符 6"/>
          <p:cNvSpPr>
            <a:spLocks noGrp="1"/>
          </p:cNvSpPr>
          <p:nvPr>
            <p:ph type="body" idx="16387"/>
            <p:custDataLst>
              <p:tags r:id="rId7"/>
            </p:custDataLst>
          </p:nvPr>
        </p:nvSpPr>
        <p:spPr>
          <a:xfrm>
            <a:off x="6756400" y="4569460"/>
            <a:ext cx="4826000" cy="996315"/>
          </a:xfrm>
        </p:spPr>
        <p:txBody>
          <a:bodyPr/>
          <a:p>
            <a:r>
              <a:rPr lang="zh-CN" altLang="en-US" sz="1800">
                <a:solidFill>
                  <a:srgbClr val="FF0000"/>
                </a:solidFill>
              </a:rPr>
              <a:t>拓展作业：</a:t>
            </a:r>
            <a:r>
              <a:rPr lang="zh-CN" altLang="en-US" sz="1800">
                <a:solidFill>
                  <a:schemeClr val="tx1"/>
                </a:solidFill>
              </a:rPr>
              <a:t>查找 1 个我国在 AI 领域的最新成果（如生成式 AI 产品），下节课分享</a:t>
            </a:r>
            <a:endParaRPr lang="zh-CN" altLang="en-US" sz="1800">
              <a:solidFill>
                <a:schemeClr val="tx1"/>
              </a:solidFill>
            </a:endParaRPr>
          </a:p>
        </p:txBody>
      </p:sp>
      <p:sp>
        <p:nvSpPr>
          <p:cNvPr id="8" name="Rectangle 8"/>
          <p:cNvSpPr>
            <a:spLocks noGrp="1"/>
          </p:cNvSpPr>
          <p:nvPr>
            <p:ph type="sldNum" sz="quarter" idx="12"/>
          </p:nvPr>
        </p:nvSpPr>
        <p:spPr/>
        <p:txBody>
          <a:bodyPr/>
          <a:p>
            <a:fld id="{3D854871-D7DE-4FB3-AF29-BED39F465476}" type="slidenum">
              <a:rPr lang="en-US" altLang="zh-CN"/>
            </a:fld>
            <a:endParaRPr lang="en-US" altLang="zh-CN"/>
          </a:p>
        </p:txBody>
      </p:sp>
    </p:spTree>
    <p:custDataLst>
      <p:tags r:id="rId8"/>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82320" y="30734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sz="2800" b="1">
                <a:solidFill>
                  <a:schemeClr val="tx1"/>
                </a:solidFill>
                <a:latin typeface="+mj-ea"/>
                <a:ea typeface="+mj-ea"/>
                <a:cs typeface="+mj-ea"/>
                <a:sym typeface="+mn-ea"/>
              </a:rPr>
              <a:t>技能</a:t>
            </a:r>
            <a:r>
              <a:rPr lang="zh-CN" altLang="en-US" sz="2800" b="1">
                <a:solidFill>
                  <a:schemeClr val="tx1"/>
                </a:solidFill>
                <a:latin typeface="+mj-ea"/>
                <a:ea typeface="+mj-ea"/>
                <a:cs typeface="+mj-ea"/>
                <a:sym typeface="+mn-ea"/>
              </a:rPr>
              <a:t>训练</a:t>
            </a:r>
            <a:endParaRPr lang="zh-CN" altLang="en-US" sz="2800" b="1">
              <a:solidFill>
                <a:schemeClr val="tx1"/>
              </a:solidFill>
              <a:latin typeface="+mj-ea"/>
              <a:ea typeface="+mj-ea"/>
              <a:cs typeface="+mj-ea"/>
              <a:sym typeface="+mn-ea"/>
            </a:endParaRPr>
          </a:p>
        </p:txBody>
      </p:sp>
      <p:pic>
        <p:nvPicPr>
          <p:cNvPr id="6" name="图片 5"/>
          <p:cNvPicPr/>
          <p:nvPr/>
        </p:nvPicPr>
        <p:blipFill>
          <a:blip r:embed="rId2"/>
          <a:stretch>
            <a:fillRect/>
          </a:stretch>
        </p:blipFill>
        <p:spPr>
          <a:xfrm>
            <a:off x="5859145" y="-234315"/>
            <a:ext cx="313055" cy="76200"/>
          </a:xfrm>
          <a:prstGeom prst="rect">
            <a:avLst/>
          </a:prstGeom>
        </p:spPr>
      </p:pic>
      <p:pic>
        <p:nvPicPr>
          <p:cNvPr id="9" name="图片 8"/>
          <p:cNvPicPr/>
          <p:nvPr/>
        </p:nvPicPr>
        <p:blipFill>
          <a:blip r:embed="rId3"/>
          <a:stretch>
            <a:fillRect/>
          </a:stretch>
        </p:blipFill>
        <p:spPr>
          <a:xfrm>
            <a:off x="5966460" y="1192530"/>
            <a:ext cx="76200" cy="76200"/>
          </a:xfrm>
          <a:prstGeom prst="rect">
            <a:avLst/>
          </a:prstGeom>
        </p:spPr>
      </p:pic>
      <p:sp>
        <p:nvSpPr>
          <p:cNvPr id="10" name="文本框 9"/>
          <p:cNvSpPr txBox="1"/>
          <p:nvPr/>
        </p:nvSpPr>
        <p:spPr>
          <a:xfrm>
            <a:off x="663575" y="1215390"/>
            <a:ext cx="10436225" cy="2087880"/>
          </a:xfrm>
          <a:prstGeom prst="rect">
            <a:avLst/>
          </a:prstGeom>
        </p:spPr>
        <p:txBody>
          <a:bodyPr>
            <a:noAutofit/>
          </a:bodyPr>
          <a:p>
            <a:pPr algn="l"/>
            <a:r>
              <a:rPr lang="zh-CN" altLang="en-US" sz="2000">
                <a:effectLst>
                  <a:outerShdw blurRad="38100" dist="38100" dir="2700000" algn="tl">
                    <a:srgbClr val="C0C0C0"/>
                  </a:outerShdw>
                </a:effectLst>
                <a:sym typeface="+mn-ea"/>
              </a:rPr>
              <a:t>（1）请用自己的话阐述人工智能的经典定义，然后再用一段通俗易懂的话向一位对科技不太了解的长辈解释什么是人工智能，解释内容要包含“让机器模拟人类智能去完成任务”这一</a:t>
            </a:r>
            <a:r>
              <a:rPr lang="zh-CN" altLang="en-US" sz="2000">
                <a:effectLst>
                  <a:outerShdw blurRad="38100" dist="38100" dir="2700000" algn="tl">
                    <a:srgbClr val="C0C0C0"/>
                  </a:outerShdw>
                </a:effectLst>
              </a:rPr>
              <a:t>关键要点。</a:t>
            </a:r>
            <a:endParaRPr lang="zh-CN" altLang="en-US" sz="2000">
              <a:effectLst>
                <a:outerShdw blurRad="38100" dist="38100" dir="2700000" algn="tl">
                  <a:srgbClr val="C0C0C0"/>
                </a:outerShdw>
              </a:effectLst>
            </a:endParaRPr>
          </a:p>
          <a:p>
            <a:pPr algn="l"/>
            <a:endParaRPr lang="zh-CN" altLang="en-US" sz="2400">
              <a:effectLst>
                <a:outerShdw blurRad="38100" dist="38100" dir="2700000" algn="tl">
                  <a:srgbClr val="C0C0C0"/>
                </a:outerShdw>
              </a:effectLst>
            </a:endParaRPr>
          </a:p>
          <a:p>
            <a:pPr algn="l"/>
            <a:r>
              <a:rPr lang="zh-CN" altLang="en-US" sz="2000">
                <a:effectLst>
                  <a:outerShdw blurRad="38100" dist="38100" dir="2700000" algn="tl">
                    <a:srgbClr val="C0C0C0"/>
                  </a:outerShdw>
                </a:effectLst>
              </a:rPr>
              <a:t>（2）请仔细观察生活，在下表中填入人工智能应用引入前后的变化。</a:t>
            </a:r>
            <a:endParaRPr lang="zh-CN" altLang="en-US" sz="2000">
              <a:effectLst>
                <a:outerShdw blurRad="38100" dist="38100" dir="2700000" algn="tl">
                  <a:srgbClr val="C0C0C0"/>
                </a:outerShdw>
              </a:effectLst>
            </a:endParaRPr>
          </a:p>
          <a:p>
            <a:pPr marL="3074670" indent="0" algn="l" defTabSz="266700" eaLnBrk="0" fontAlgn="base">
              <a:spcBef>
                <a:spcPts val="700"/>
              </a:spcBef>
              <a:spcAft>
                <a:spcPct val="0"/>
              </a:spcAft>
            </a:pPr>
            <a:endParaRPr lang="zh-CN" altLang="en-US" sz="2000">
              <a:solidFill>
                <a:srgbClr val="231F20"/>
              </a:solidFill>
              <a:effectLst>
                <a:outerShdw blurRad="38100" dist="38100" dir="2700000" algn="tl">
                  <a:srgbClr val="C0C0C0"/>
                </a:outerShdw>
              </a:effectLst>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1" name="表格 10"/>
          <p:cNvGraphicFramePr/>
          <p:nvPr>
            <p:custDataLst>
              <p:tags r:id="rId4"/>
            </p:custDataLst>
          </p:nvPr>
        </p:nvGraphicFramePr>
        <p:xfrm>
          <a:off x="857885" y="3441065"/>
          <a:ext cx="11022965" cy="2566670"/>
        </p:xfrm>
        <a:graphic>
          <a:graphicData uri="http://schemas.openxmlformats.org/drawingml/2006/table">
            <a:tbl>
              <a:tblPr/>
              <a:tblGrid>
                <a:gridCol w="2760345"/>
                <a:gridCol w="2751455"/>
                <a:gridCol w="2750820"/>
                <a:gridCol w="2760345"/>
              </a:tblGrid>
              <a:tr h="363220">
                <a:tc>
                  <a:txBody>
                    <a:bodyPr/>
                    <a:p>
                      <a:pPr marL="372745" indent="0" algn="l" eaLnBrk="0" fontAlgn="base">
                        <a:spcBef>
                          <a:spcPts val="300"/>
                        </a:spcBef>
                        <a:spcAft>
                          <a:spcPct val="0"/>
                        </a:spcAft>
                      </a:pPr>
                      <a:r>
                        <a:rPr lang="zh-CN" sz="1600">
                          <a:solidFill>
                            <a:srgbClr val="231F20"/>
                          </a:solidFill>
                          <a:latin typeface="微软雅黑" panose="020B0503020204020204" charset="-122"/>
                          <a:ea typeface="微软雅黑" panose="020B0503020204020204" charset="-122"/>
                        </a:rPr>
                        <a:t>生活工作行为</a:t>
                      </a:r>
                      <a:endParaRPr lang="zh-CN" sz="16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952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solidFill>
                      <a:srgbClr val="C6EAFA"/>
                    </a:solidFill>
                  </a:tcPr>
                </a:tc>
                <a:tc>
                  <a:txBody>
                    <a:bodyPr/>
                    <a:p>
                      <a:pPr marL="139065" indent="0" algn="l" eaLnBrk="0" fontAlgn="base">
                        <a:spcBef>
                          <a:spcPts val="300"/>
                        </a:spcBef>
                        <a:spcAft>
                          <a:spcPct val="0"/>
                        </a:spcAft>
                      </a:pPr>
                      <a:r>
                        <a:rPr lang="zh-CN" sz="1600">
                          <a:solidFill>
                            <a:srgbClr val="231F20"/>
                          </a:solidFill>
                          <a:latin typeface="微软雅黑" panose="020B0503020204020204" charset="-122"/>
                          <a:ea typeface="微软雅黑" panose="020B0503020204020204" charset="-122"/>
                        </a:rPr>
                        <a:t>引入人工智能前的方式</a:t>
                      </a:r>
                      <a:endParaRPr lang="zh-CN" sz="16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952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solidFill>
                      <a:srgbClr val="C6EAFA"/>
                    </a:solidFill>
                  </a:tcPr>
                </a:tc>
                <a:tc>
                  <a:txBody>
                    <a:bodyPr/>
                    <a:p>
                      <a:pPr marL="141605" indent="0" algn="l" eaLnBrk="0" fontAlgn="base">
                        <a:spcBef>
                          <a:spcPts val="300"/>
                        </a:spcBef>
                        <a:spcAft>
                          <a:spcPct val="0"/>
                        </a:spcAft>
                      </a:pPr>
                      <a:r>
                        <a:rPr lang="zh-CN" sz="1600">
                          <a:solidFill>
                            <a:srgbClr val="231F20"/>
                          </a:solidFill>
                          <a:latin typeface="微软雅黑" panose="020B0503020204020204" charset="-122"/>
                          <a:ea typeface="微软雅黑" panose="020B0503020204020204" charset="-122"/>
                        </a:rPr>
                        <a:t>引入人工智能后的方式</a:t>
                      </a:r>
                      <a:endParaRPr lang="zh-CN" sz="16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952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solidFill>
                      <a:srgbClr val="C6EAFA"/>
                    </a:solidFill>
                  </a:tcPr>
                </a:tc>
                <a:tc>
                  <a:txBody>
                    <a:bodyPr/>
                    <a:p>
                      <a:pPr marL="621030" indent="0" algn="l" eaLnBrk="0" fontAlgn="base">
                        <a:spcBef>
                          <a:spcPts val="300"/>
                        </a:spcBef>
                        <a:spcAft>
                          <a:spcPct val="0"/>
                        </a:spcAft>
                      </a:pPr>
                      <a:r>
                        <a:rPr lang="zh-CN" sz="1600">
                          <a:solidFill>
                            <a:srgbClr val="231F20"/>
                          </a:solidFill>
                          <a:latin typeface="微软雅黑" panose="020B0503020204020204" charset="-122"/>
                          <a:ea typeface="微软雅黑" panose="020B0503020204020204" charset="-122"/>
                        </a:rPr>
                        <a:t>感受</a:t>
                      </a:r>
                      <a:endParaRPr lang="zh-CN" sz="16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00AEEF"/>
                      </a:solidFill>
                      <a:prstDash val="solid"/>
                      <a:headEnd type="none" w="med" len="med"/>
                      <a:tailEnd type="none" w="med" len="med"/>
                    </a:lnL>
                    <a:lnR w="9525" cap="flat" cmpd="sng">
                      <a:solidFill>
                        <a:srgbClr val="00AEEF"/>
                      </a:solidFill>
                      <a:prstDash val="solid"/>
                      <a:headEnd type="none" w="med" len="med"/>
                      <a:tailEnd type="none" w="med" len="med"/>
                    </a:lnR>
                    <a:lnT w="952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solidFill>
                      <a:srgbClr val="C6EAFA"/>
                    </a:solidFill>
                  </a:tcPr>
                </a:tc>
              </a:tr>
              <a:tr h="365125">
                <a:tc>
                  <a:txBody>
                    <a:bodyPr/>
                    <a:p>
                      <a:pPr marL="506730"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购物方式</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952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r>
              <a:tr h="367030">
                <a:tc>
                  <a:txBody>
                    <a:bodyPr/>
                    <a:p>
                      <a:pPr marL="507365"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支付方式</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952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r>
              <a:tr h="366395">
                <a:tc>
                  <a:txBody>
                    <a:bodyPr/>
                    <a:p>
                      <a:pPr marL="509270"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身份识别</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952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r>
              <a:tr h="365125">
                <a:tc>
                  <a:txBody>
                    <a:bodyPr/>
                    <a:p>
                      <a:pPr marL="508635"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文字录入</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952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r>
              <a:tr h="366395">
                <a:tc>
                  <a:txBody>
                    <a:bodyPr/>
                    <a:p>
                      <a:pPr marL="505460"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健康管理</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952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3175" cap="flat" cmpd="sng">
                      <a:solidFill>
                        <a:srgbClr val="00AEEF"/>
                      </a:solidFill>
                      <a:prstDash val="solid"/>
                      <a:headEnd type="none" w="med" len="med"/>
                      <a:tailEnd type="none" w="med" len="med"/>
                    </a:lnB>
                    <a:noFill/>
                  </a:tcPr>
                </a:tc>
              </a:tr>
              <a:tr h="373380">
                <a:tc>
                  <a:txBody>
                    <a:bodyPr/>
                    <a:p>
                      <a:pPr marL="513080" indent="0" algn="l" eaLnBrk="0" fontAlgn="base">
                        <a:spcBef>
                          <a:spcPts val="400"/>
                        </a:spcBef>
                        <a:spcAft>
                          <a:spcPct val="0"/>
                        </a:spcAft>
                      </a:pPr>
                      <a:r>
                        <a:rPr lang="zh-CN" sz="1600">
                          <a:solidFill>
                            <a:srgbClr val="231F20"/>
                          </a:solidFill>
                          <a:latin typeface="宋体" panose="02010600030101010101" pitchFamily="2" charset="-122"/>
                          <a:ea typeface="宋体" panose="02010600030101010101" pitchFamily="2" charset="-122"/>
                        </a:rPr>
                        <a:t>汽车驾驶</a:t>
                      </a:r>
                      <a:endParaRPr lang="zh-CN" sz="16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952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952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317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9525" cap="flat" cmpd="sng">
                      <a:solidFill>
                        <a:srgbClr val="00AEEF"/>
                      </a:solidFill>
                      <a:prstDash val="solid"/>
                      <a:headEnd type="none" w="med" len="med"/>
                      <a:tailEnd type="none" w="med" len="med"/>
                    </a:lnB>
                    <a:noFill/>
                  </a:tcPr>
                </a:tc>
                <a:tc>
                  <a:txBody>
                    <a:bodyPr/>
                    <a:p>
                      <a:pPr marL="972820" indent="0" algn="l" eaLnBrk="0" fontAlgn="base">
                        <a:spcBef>
                          <a:spcPct val="0"/>
                        </a:spcBef>
                        <a:spcAft>
                          <a:spcPct val="0"/>
                        </a:spcAft>
                      </a:pPr>
                      <a:r>
                        <a:rPr lang="en-US" altLang="zh-CN" sz="1800">
                          <a:solidFill>
                            <a:srgbClr val="000000"/>
                          </a:solidFill>
                          <a:latin typeface="Arial" panose="020B0604020202020204"/>
                          <a:ea typeface="Arial" panose="020B0604020202020204"/>
                        </a:rPr>
                        <a:t> </a:t>
                      </a:r>
                      <a:endParaRPr lang="en-US" altLang="zh-CN" sz="1800">
                        <a:solidFill>
                          <a:srgbClr val="000000"/>
                        </a:solidFill>
                        <a:latin typeface="Arial" panose="020B0604020202020204"/>
                        <a:ea typeface="Arial" panose="020B0604020202020204"/>
                      </a:endParaRPr>
                    </a:p>
                  </a:txBody>
                  <a:tcPr marL="0" marR="0" marT="0" marB="0" anchor="t" anchorCtr="0">
                    <a:lnL w="3175" cap="flat" cmpd="sng">
                      <a:solidFill>
                        <a:srgbClr val="00AEEF"/>
                      </a:solidFill>
                      <a:prstDash val="solid"/>
                      <a:headEnd type="none" w="med" len="med"/>
                      <a:tailEnd type="none" w="med" len="med"/>
                    </a:lnL>
                    <a:lnR w="9525" cap="flat" cmpd="sng">
                      <a:solidFill>
                        <a:srgbClr val="00AEEF"/>
                      </a:solidFill>
                      <a:prstDash val="solid"/>
                      <a:headEnd type="none" w="med" len="med"/>
                      <a:tailEnd type="none" w="med" len="med"/>
                    </a:lnR>
                    <a:lnT w="3175" cap="flat" cmpd="sng">
                      <a:solidFill>
                        <a:srgbClr val="00AEEF"/>
                      </a:solidFill>
                      <a:prstDash val="solid"/>
                      <a:headEnd type="none" w="med" len="med"/>
                      <a:tailEnd type="none" w="med" len="med"/>
                    </a:lnT>
                    <a:lnB w="9525" cap="flat" cmpd="sng">
                      <a:solidFill>
                        <a:srgbClr val="00AEEF"/>
                      </a:solidFill>
                      <a:prstDash val="solid"/>
                      <a:headEnd type="none" w="med" len="med"/>
                      <a:tailEnd type="none" w="med" len="med"/>
                    </a:lnB>
                    <a:noFill/>
                  </a:tcPr>
                </a:tc>
              </a:tr>
            </a:tbl>
          </a:graphicData>
        </a:graphic>
      </p:graphicFrame>
      <p:sp>
        <p:nvSpPr>
          <p:cNvPr id="12" name="文本框 11"/>
          <p:cNvSpPr txBox="1"/>
          <p:nvPr/>
        </p:nvSpPr>
        <p:spPr>
          <a:xfrm>
            <a:off x="663575" y="5328920"/>
            <a:ext cx="10436225" cy="528955"/>
          </a:xfrm>
          <a:prstGeom prst="rect">
            <a:avLst/>
          </a:prstGeom>
        </p:spPr>
        <p:txBody>
          <a:bodyPr>
            <a:noAutofit/>
          </a:bodyPr>
          <a:p>
            <a:endParaRPr lang="en-US" altLang="zh-CN" sz="2600"/>
          </a:p>
          <a:p>
            <a:pPr marL="902335" indent="212725" algn="l" defTabSz="266700" eaLnBrk="0" fontAlgn="base">
              <a:lnSpc>
                <a:spcPct val="115000"/>
              </a:lnSpc>
              <a:spcBef>
                <a:spcPts val="11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spTree>
    <p:custDataLst>
      <p:tags r:id="rId5"/>
    </p:custDataLst>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4" name="标题 1"/>
          <p:cNvSpPr>
            <a:spLocks noGrp="1"/>
          </p:cNvSpPr>
          <p:nvPr>
            <p:custDataLst>
              <p:tags r:id="rId1"/>
            </p:custDataLst>
          </p:nvPr>
        </p:nvSpPr>
        <p:spPr>
          <a:xfrm>
            <a:off x="782320" y="307340"/>
            <a:ext cx="10972800" cy="609600"/>
          </a:xfrm>
          <a:prstGeom prst="rect">
            <a:avLst/>
          </a:prstGeom>
          <a:noFill/>
        </p:spPr>
        <p:txBody>
          <a:bodyPr vert="horz" wrap="square" lIns="0" tIns="0" rIns="0" bIns="0" rtlCol="0" anchor="b">
            <a:normAutofit/>
          </a:bodyPr>
          <a:lstStyle>
            <a:lvl1pPr marL="0" indent="0" algn="l" defTabSz="914400" rtl="0" eaLnBrk="1" latinLnBrk="0" hangingPunct="1">
              <a:lnSpc>
                <a:spcPct val="111000"/>
              </a:lnSpc>
              <a:spcBef>
                <a:spcPct val="0"/>
              </a:spcBef>
              <a:spcAft>
                <a:spcPct val="0"/>
              </a:spcAft>
              <a:buNone/>
              <a:defRPr sz="3600" b="0" kern="1200" spc="0">
                <a:solidFill>
                  <a:schemeClr val="tx1"/>
                </a:solidFill>
                <a:latin typeface="+mn-ea"/>
                <a:ea typeface="+mn-ea"/>
                <a:cs typeface="+mn-ea"/>
                <a:sym typeface="+mn-ea"/>
              </a:defRPr>
            </a:lvl1pPr>
          </a:lstStyle>
          <a:p>
            <a:pPr lvl="0" algn="l">
              <a:lnSpc>
                <a:spcPct val="100000"/>
              </a:lnSpc>
              <a:buClrTx/>
              <a:buSzTx/>
              <a:buFontTx/>
            </a:pPr>
            <a:r>
              <a:rPr lang="zh-CN" altLang="en-US" sz="2800" b="1">
                <a:solidFill>
                  <a:schemeClr val="tx1"/>
                </a:solidFill>
                <a:latin typeface="+mj-ea"/>
                <a:ea typeface="+mj-ea"/>
                <a:cs typeface="+mj-ea"/>
                <a:sym typeface="+mn-ea"/>
              </a:rPr>
              <a:t>技能</a:t>
            </a:r>
            <a:r>
              <a:rPr lang="zh-CN" altLang="en-US" sz="2800" b="1">
                <a:solidFill>
                  <a:schemeClr val="tx1"/>
                </a:solidFill>
                <a:latin typeface="+mj-ea"/>
                <a:ea typeface="+mj-ea"/>
                <a:cs typeface="+mj-ea"/>
                <a:sym typeface="+mn-ea"/>
              </a:rPr>
              <a:t>训练</a:t>
            </a:r>
            <a:endParaRPr lang="zh-CN" altLang="en-US" sz="2800" b="1">
              <a:solidFill>
                <a:schemeClr val="tx1"/>
              </a:solidFill>
              <a:latin typeface="+mj-ea"/>
              <a:ea typeface="+mj-ea"/>
              <a:cs typeface="+mj-ea"/>
              <a:sym typeface="+mn-ea"/>
            </a:endParaRPr>
          </a:p>
        </p:txBody>
      </p:sp>
      <p:pic>
        <p:nvPicPr>
          <p:cNvPr id="6" name="图片 5"/>
          <p:cNvPicPr/>
          <p:nvPr/>
        </p:nvPicPr>
        <p:blipFill>
          <a:blip r:embed="rId2"/>
          <a:stretch>
            <a:fillRect/>
          </a:stretch>
        </p:blipFill>
        <p:spPr>
          <a:xfrm>
            <a:off x="5859145" y="-234315"/>
            <a:ext cx="313055" cy="76200"/>
          </a:xfrm>
          <a:prstGeom prst="rect">
            <a:avLst/>
          </a:prstGeom>
        </p:spPr>
      </p:pic>
      <p:sp>
        <p:nvSpPr>
          <p:cNvPr id="8" name="文本框 7"/>
          <p:cNvSpPr txBox="1"/>
          <p:nvPr/>
        </p:nvSpPr>
        <p:spPr>
          <a:xfrm>
            <a:off x="878205" y="-300355"/>
            <a:ext cx="10436225" cy="1317625"/>
          </a:xfrm>
          <a:prstGeom prst="rect">
            <a:avLst/>
          </a:prstGeom>
        </p:spPr>
        <p:txBody>
          <a:bodyPr>
            <a:noAutofit/>
          </a:bodyPr>
          <a:p>
            <a:pPr marL="1009650" indent="213360" algn="l" defTabSz="266700" eaLnBrk="0" fontAlgn="base">
              <a:lnSpc>
                <a:spcPct val="108000"/>
              </a:lnSpc>
              <a:spcBef>
                <a:spcPts val="3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pic>
        <p:nvPicPr>
          <p:cNvPr id="9" name="图片 8"/>
          <p:cNvPicPr/>
          <p:nvPr/>
        </p:nvPicPr>
        <p:blipFill>
          <a:blip r:embed="rId3"/>
          <a:stretch>
            <a:fillRect/>
          </a:stretch>
        </p:blipFill>
        <p:spPr>
          <a:xfrm>
            <a:off x="5966460" y="1192530"/>
            <a:ext cx="76200" cy="76200"/>
          </a:xfrm>
          <a:prstGeom prst="rect">
            <a:avLst/>
          </a:prstGeom>
        </p:spPr>
      </p:pic>
      <p:sp>
        <p:nvSpPr>
          <p:cNvPr id="10" name="文本框 9"/>
          <p:cNvSpPr txBox="1"/>
          <p:nvPr/>
        </p:nvSpPr>
        <p:spPr>
          <a:xfrm>
            <a:off x="3339465" y="1369695"/>
            <a:ext cx="7881620" cy="3606800"/>
          </a:xfrm>
          <a:prstGeom prst="rect">
            <a:avLst/>
          </a:prstGeom>
        </p:spPr>
        <p:txBody>
          <a:bodyPr>
            <a:noAutofit/>
          </a:bodyPr>
          <a:p>
            <a:pPr algn="l">
              <a:lnSpc>
                <a:spcPct val="150000"/>
              </a:lnSpc>
            </a:pPr>
            <a:r>
              <a:rPr lang="zh-CN" altLang="en-US" sz="2000">
                <a:effectLst>
                  <a:outerShdw blurRad="38100" dist="38100" dir="2700000" algn="tl">
                    <a:srgbClr val="C0C0C0"/>
                  </a:outerShdw>
                </a:effectLst>
              </a:rPr>
              <a:t>（3）在学习小组内讨论你所了解的身边的人工智能产品，每人分享一个自己使用该产品的 有趣经历，并共同探讨如果没有这些人工智能产品，我们的生活会有哪些不同。</a:t>
            </a:r>
            <a:endParaRPr lang="zh-CN" altLang="en-US" sz="2000">
              <a:effectLst>
                <a:outerShdw blurRad="38100" dist="38100" dir="2700000" algn="tl">
                  <a:srgbClr val="C0C0C0"/>
                </a:outerShdw>
              </a:effectLst>
            </a:endParaRPr>
          </a:p>
          <a:p>
            <a:pPr algn="l">
              <a:lnSpc>
                <a:spcPct val="150000"/>
              </a:lnSpc>
            </a:pPr>
            <a:r>
              <a:rPr lang="zh-CN" altLang="en-US" sz="2000">
                <a:effectLst>
                  <a:outerShdw blurRad="38100" dist="38100" dir="2700000" algn="tl">
                    <a:srgbClr val="C0C0C0"/>
                  </a:outerShdw>
                </a:effectLst>
              </a:rPr>
              <a:t>（4）</a:t>
            </a:r>
            <a:r>
              <a:rPr lang="zh-CN" altLang="en-US" sz="2000">
                <a:solidFill>
                  <a:srgbClr val="FF0000"/>
                </a:solidFill>
                <a:effectLst>
                  <a:outerShdw blurRad="38100" dist="38100" dir="2700000" algn="tl">
                    <a:srgbClr val="C0C0C0"/>
                  </a:outerShdw>
                </a:effectLst>
              </a:rPr>
              <a:t>思考以下两个任务：</a:t>
            </a:r>
            <a:r>
              <a:rPr lang="zh-CN" altLang="en-US" sz="2000">
                <a:effectLst>
                  <a:outerShdw blurRad="38100" dist="38100" dir="2700000" algn="tl">
                    <a:srgbClr val="C0C0C0"/>
                  </a:outerShdw>
                </a:effectLst>
              </a:rPr>
              <a:t>计算 100 以内所有偶数的和，以及识别一张照片中是否有猫。请 分别描述传统计算机程序和人工智能系统处理这两个任务的方式，并分析它们处理方式的不同 之处，以加深对人工智能概念的理解。</a:t>
            </a:r>
            <a:endParaRPr lang="zh-CN" altLang="en-US" sz="2000">
              <a:effectLst>
                <a:outerShdw blurRad="38100" dist="38100" dir="2700000" algn="tl">
                  <a:srgbClr val="C0C0C0"/>
                </a:outerShdw>
              </a:effectLst>
            </a:endParaRPr>
          </a:p>
          <a:p>
            <a:pPr algn="l">
              <a:lnSpc>
                <a:spcPct val="150000"/>
              </a:lnSpc>
            </a:pPr>
            <a:r>
              <a:rPr lang="zh-CN" altLang="en-US" sz="2000">
                <a:effectLst>
                  <a:outerShdw blurRad="38100" dist="38100" dir="2700000" algn="tl">
                    <a:srgbClr val="C0C0C0"/>
                  </a:outerShdw>
                </a:effectLst>
              </a:rPr>
              <a:t>（5）结合智能扫地机器人能自主规划清扫路线、避开障碍物的行为，分析它是如何体现人 工智能的学习和决策能力的。请至少列出两点，并举例说明它与普通电器在这两方面能力上的 区别。</a:t>
            </a:r>
            <a:endParaRPr lang="zh-CN" altLang="en-US" sz="2000">
              <a:effectLst>
                <a:outerShdw blurRad="38100" dist="38100" dir="2700000" algn="tl">
                  <a:srgbClr val="C0C0C0"/>
                </a:outerShdw>
              </a:effectLst>
            </a:endParaRPr>
          </a:p>
          <a:p>
            <a:pPr algn="l"/>
            <a:r>
              <a:rPr lang="en-US" altLang="zh-CN" sz="2000">
                <a:effectLst>
                  <a:outerShdw blurRad="38100" dist="38100" dir="2700000" algn="tl">
                    <a:srgbClr val="C0C0C0"/>
                  </a:outerShdw>
                </a:effectLst>
              </a:rPr>
              <a:t> </a:t>
            </a:r>
            <a:endParaRPr lang="en-US" altLang="zh-CN" sz="2000">
              <a:effectLst>
                <a:outerShdw blurRad="38100" dist="38100" dir="2700000" algn="tl">
                  <a:srgbClr val="C0C0C0"/>
                </a:outerShdw>
              </a:effectLst>
            </a:endParaRPr>
          </a:p>
        </p:txBody>
      </p:sp>
      <p:sp>
        <p:nvSpPr>
          <p:cNvPr id="12" name="文本框 11"/>
          <p:cNvSpPr txBox="1"/>
          <p:nvPr/>
        </p:nvSpPr>
        <p:spPr>
          <a:xfrm>
            <a:off x="663575" y="5328920"/>
            <a:ext cx="10436225" cy="528955"/>
          </a:xfrm>
          <a:prstGeom prst="rect">
            <a:avLst/>
          </a:prstGeom>
        </p:spPr>
        <p:txBody>
          <a:bodyPr>
            <a:noAutofit/>
          </a:bodyPr>
          <a:p>
            <a:endParaRPr lang="en-US" altLang="zh-CN" sz="2600"/>
          </a:p>
          <a:p>
            <a:pPr marL="902335" indent="212725" algn="l" defTabSz="266700" eaLnBrk="0" fontAlgn="base">
              <a:lnSpc>
                <a:spcPct val="115000"/>
              </a:lnSpc>
              <a:spcBef>
                <a:spcPts val="1100"/>
              </a:spcBef>
              <a:spcAft>
                <a:spcPct val="0"/>
              </a:spcAft>
            </a:pPr>
            <a:endParaRPr lang="zh-CN" altLang="en-US" sz="1600">
              <a:solidFill>
                <a:srgbClr val="231F20"/>
              </a:solidFill>
              <a:latin typeface="宋体" panose="02010600030101010101" pitchFamily="2" charset="-122"/>
              <a:ea typeface="宋体" panose="02010600030101010101" pitchFamily="2" charset="-122"/>
            </a:endParaRPr>
          </a:p>
        </p:txBody>
      </p:sp>
      <p:pic>
        <p:nvPicPr>
          <p:cNvPr id="23" name="图片占位符 22" descr="d82eb7f8-8c9b-11f0-adaa-8e057fb545fc"/>
          <p:cNvPicPr>
            <a:picLocks noChangeAspect="1"/>
          </p:cNvPicPr>
          <p:nvPr>
            <p:custDataLst>
              <p:tags r:id="rId4"/>
            </p:custDataLst>
          </p:nvPr>
        </p:nvPicPr>
        <p:blipFill>
          <a:blip r:embed="rId5"/>
          <a:srcRect l="21032" t="19983" r="29630" b="11451"/>
          <a:stretch>
            <a:fillRect/>
          </a:stretch>
        </p:blipFill>
        <p:spPr>
          <a:xfrm flipV="1">
            <a:off x="297180" y="1740535"/>
            <a:ext cx="2758440" cy="3774440"/>
          </a:xfrm>
          <a:custGeom>
            <a:av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avLst>
            <a:gdLst>
              <a:gd name="connisteX0-1" fmla="*/ 0 w 3454400"/>
              <a:gd name="connsiteY0-2" fmla="*/ 203200 h 3200400"/>
              <a:gd name="connisteX1-3" fmla="*/ 203200 w 3454400"/>
              <a:gd name="connsiteY1-4" fmla="*/ 0 h 3200400"/>
              <a:gd name="connisteX2-5" fmla="*/ 3251200 w 3454400"/>
              <a:gd name="connsiteY2-6" fmla="*/ 0 h 3200400"/>
              <a:gd name="connisteX3-7" fmla="*/ 3454400 w 3454400"/>
              <a:gd name="connsiteY3-8" fmla="*/ 203200 h 3200400"/>
              <a:gd name="connisteX4-9" fmla="*/ 3454400 w 3454400"/>
              <a:gd name="connsiteY4-10" fmla="*/ 3200400 h 3200400"/>
              <a:gd name="connisteX5-11" fmla="*/ 0 w 3454400"/>
              <a:gd name="connsiteY5-12" fmla="*/ 3200400 h 3200400"/>
              <a:gd name="connisteX6-13" fmla="*/ 0 w 3454400"/>
              <a:gd name="connsiteY6-14"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a:solidFill>
            <a:srgbClr val="DDDDDD"/>
          </a:solidFill>
          <a:ln>
            <a:noFill/>
          </a:ln>
          <a:effectLst/>
        </p:spPr>
      </p:pic>
    </p:spTree>
    <p:custDataLst>
      <p:tags r:id="rId6"/>
    </p:custDataLst>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B19FFF7F-911D-4AA4-B25A-604B28FB7321}" type="slidenum">
              <a:rPr lang="en-US" altLang="zh-CN"/>
            </a:fld>
            <a:endParaRPr lang="en-US" altLang="zh-CN"/>
          </a:p>
        </p:txBody>
      </p:sp>
      <p:sp>
        <p:nvSpPr>
          <p:cNvPr id="3" name="文本框 2"/>
          <p:cNvSpPr txBox="1"/>
          <p:nvPr/>
        </p:nvSpPr>
        <p:spPr>
          <a:xfrm>
            <a:off x="3905250" y="1090295"/>
            <a:ext cx="7399655" cy="5154930"/>
          </a:xfrm>
          <a:prstGeom prst="rect">
            <a:avLst/>
          </a:prstGeom>
          <a:noFill/>
        </p:spPr>
        <p:txBody>
          <a:bodyPr wrap="square" rtlCol="0" anchor="t">
            <a:noAutofit/>
          </a:bodyPr>
          <a:p>
            <a:pPr algn="l">
              <a:lnSpc>
                <a:spcPct val="150000"/>
              </a:lnSpc>
            </a:pPr>
            <a:r>
              <a:rPr lang="zh-CN" altLang="en-US" sz="2000">
                <a:solidFill>
                  <a:srgbClr val="FF0000"/>
                </a:solidFill>
                <a:effectLst>
                  <a:outerShdw blurRad="38100" dist="38100" dir="2700000" algn="tl">
                    <a:srgbClr val="C0C0C0"/>
                  </a:outerShdw>
                </a:effectLst>
                <a:sym typeface="+mn-ea"/>
              </a:rPr>
              <a:t>（6）现有以下几个应用场景：</a:t>
            </a:r>
            <a:r>
              <a:rPr lang="zh-CN" altLang="en-US" sz="2000">
                <a:effectLst>
                  <a:outerShdw blurRad="38100" dist="38100" dir="2700000" algn="tl">
                    <a:srgbClr val="C0C0C0"/>
                  </a:outerShdw>
                </a:effectLst>
                <a:sym typeface="+mn-ea"/>
              </a:rPr>
              <a:t>银行自动取款机的取款程序、手机拍照时的人脸识别美颜功 能、电商平台的搜索框搜索商品功能、智能客服解答常见问题。请判断哪些场景主要运用了传 统计算机程序，哪些场景运用了人工智能系统，并说明判断理由。</a:t>
            </a:r>
            <a:endParaRPr lang="zh-CN" altLang="en-US" sz="2000">
              <a:effectLst>
                <a:outerShdw blurRad="38100" dist="38100" dir="2700000" algn="tl">
                  <a:srgbClr val="C0C0C0"/>
                </a:outerShdw>
              </a:effectLst>
            </a:endParaRPr>
          </a:p>
          <a:p>
            <a:pPr algn="l">
              <a:lnSpc>
                <a:spcPct val="150000"/>
              </a:lnSpc>
            </a:pPr>
            <a:r>
              <a:rPr lang="zh-CN" altLang="en-US" sz="2000">
                <a:solidFill>
                  <a:srgbClr val="FF0000"/>
                </a:solidFill>
                <a:effectLst>
                  <a:outerShdw blurRad="38100" dist="38100" dir="2700000" algn="tl">
                    <a:srgbClr val="C0C0C0"/>
                  </a:outerShdw>
                </a:effectLst>
                <a:sym typeface="+mn-ea"/>
              </a:rPr>
              <a:t>（7）人工智能在医疗领域的应用越来越广泛，</a:t>
            </a:r>
            <a:r>
              <a:rPr lang="zh-CN" altLang="en-US" sz="2000">
                <a:effectLst>
                  <a:outerShdw blurRad="38100" dist="38100" dir="2700000" algn="tl">
                    <a:srgbClr val="C0C0C0"/>
                  </a:outerShdw>
                </a:effectLst>
                <a:sym typeface="+mn-ea"/>
              </a:rPr>
              <a:t>如疾病诊断、药物研发等。请论述人工智能 在医疗领域应用的优势和可能面临的挑战。</a:t>
            </a:r>
            <a:endParaRPr lang="zh-CN" altLang="en-US" sz="2000">
              <a:effectLst>
                <a:outerShdw blurRad="38100" dist="38100" dir="2700000" algn="tl">
                  <a:srgbClr val="C0C0C0"/>
                </a:outerShdw>
              </a:effectLst>
            </a:endParaRPr>
          </a:p>
          <a:p>
            <a:pPr algn="l">
              <a:lnSpc>
                <a:spcPct val="150000"/>
              </a:lnSpc>
            </a:pPr>
            <a:r>
              <a:rPr lang="zh-CN" altLang="en-US" sz="2000">
                <a:solidFill>
                  <a:srgbClr val="FF0000"/>
                </a:solidFill>
                <a:effectLst>
                  <a:outerShdw blurRad="38100" dist="38100" dir="2700000" algn="tl">
                    <a:srgbClr val="C0C0C0"/>
                  </a:outerShdw>
                </a:effectLst>
                <a:sym typeface="+mn-ea"/>
              </a:rPr>
              <a:t>（8）某电商平台利用人工智能算法实现了个性化商品推荐</a:t>
            </a:r>
            <a:r>
              <a:rPr lang="zh-CN" altLang="en-US" sz="2000">
                <a:effectLst>
                  <a:outerShdw blurRad="38100" dist="38100" dir="2700000" algn="tl">
                    <a:srgbClr val="C0C0C0"/>
                  </a:outerShdw>
                </a:effectLst>
                <a:sym typeface="+mn-ea"/>
              </a:rPr>
              <a:t>。用户 A 在该平台浏览了运动服 装和运动鞋，随后平台为其推荐了相关的运动装备和运动饮料。请说一说这样的推荐系统对电 商平台和用户分别有什么好处。</a:t>
            </a:r>
            <a:endParaRPr lang="zh-CN" altLang="en-US" sz="2000">
              <a:effectLst>
                <a:outerShdw blurRad="38100" dist="38100" dir="2700000" algn="tl">
                  <a:srgbClr val="C0C0C0"/>
                </a:outerShdw>
              </a:effectLst>
              <a:sym typeface="+mn-ea"/>
            </a:endParaRPr>
          </a:p>
        </p:txBody>
      </p:sp>
      <p:pic>
        <p:nvPicPr>
          <p:cNvPr id="12" name="内容占位符 11" descr="dfda9989-8c9b-11f0-b3b7-3eb6a80ba892"/>
          <p:cNvPicPr>
            <a:picLocks noChangeAspect="1"/>
          </p:cNvPicPr>
          <p:nvPr>
            <p:custDataLst>
              <p:tags r:id="rId1"/>
            </p:custDataLst>
          </p:nvPr>
        </p:nvPicPr>
        <p:blipFill>
          <a:blip r:embed="rId2"/>
          <a:srcRect l="35" r="35"/>
          <a:stretch>
            <a:fillRect/>
          </a:stretch>
        </p:blipFill>
        <p:spPr>
          <a:xfrm>
            <a:off x="776605" y="1550035"/>
            <a:ext cx="2856865" cy="3512185"/>
          </a:xfrm>
          <a:custGeom>
            <a:av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avLst>
            <a:gdLst>
              <a:gd name="connisteX0-1" fmla="*/ 0 w 5486400"/>
              <a:gd name="connsiteY0-2" fmla="*/ 203200 h 4724400"/>
              <a:gd name="connisteX1-3" fmla="*/ 203200 w 5486400"/>
              <a:gd name="connsiteY1-4" fmla="*/ 0 h 4724400"/>
              <a:gd name="connisteX2-5" fmla="*/ 5283200 w 5486400"/>
              <a:gd name="connsiteY2-6" fmla="*/ 0 h 4724400"/>
              <a:gd name="connisteX3-7" fmla="*/ 5486400 w 5486400"/>
              <a:gd name="connsiteY3-8" fmla="*/ 203200 h 4724400"/>
              <a:gd name="connisteX4-9" fmla="*/ 5486400 w 5486400"/>
              <a:gd name="connsiteY4-10" fmla="*/ 4521200 h 4724400"/>
              <a:gd name="connisteX5-11" fmla="*/ 5283200 w 5486400"/>
              <a:gd name="connsiteY5-12" fmla="*/ 4724400 h 4724400"/>
              <a:gd name="connisteX6-13" fmla="*/ 203200 w 5486400"/>
              <a:gd name="connsiteY6-14" fmla="*/ 4724400 h 4724400"/>
              <a:gd name="connisteX7-15" fmla="*/ 0 w 5486400"/>
              <a:gd name="connsiteY7-16" fmla="*/ 4521200 h 4724400"/>
              <a:gd name="connisteX8-17" fmla="*/ 0 w 5486400"/>
              <a:gd name="connsiteY8-1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a:effectLst/>
        </p:spPr>
      </p:pic>
    </p:spTree>
    <p:custDataLst>
      <p:tags r:id="rId3"/>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7" name="文本框 6"/>
          <p:cNvSpPr txBox="1"/>
          <p:nvPr/>
        </p:nvSpPr>
        <p:spPr>
          <a:xfrm>
            <a:off x="857885" y="370840"/>
            <a:ext cx="8618855" cy="442595"/>
          </a:xfrm>
          <a:prstGeom prst="rect">
            <a:avLst/>
          </a:prstGeom>
          <a:noFill/>
        </p:spPr>
        <p:txBody>
          <a:bodyPr wrap="square" rtlCol="0">
            <a:noAutofit/>
          </a:bodyPr>
          <a:p>
            <a:r>
              <a:rPr lang="zh-CN" altLang="en-US" sz="2800">
                <a:sym typeface="+mn-ea"/>
              </a:rPr>
              <a:t>任务评价</a:t>
            </a:r>
            <a:r>
              <a:rPr lang="zh-CN" altLang="en-US" sz="2800"/>
              <a:t>：表 1-5 任务评价表</a:t>
            </a:r>
            <a:endParaRPr lang="zh-CN" altLang="en-US" sz="2800"/>
          </a:p>
        </p:txBody>
      </p:sp>
      <p:graphicFrame>
        <p:nvGraphicFramePr>
          <p:cNvPr id="8" name="表格 7"/>
          <p:cNvGraphicFramePr/>
          <p:nvPr>
            <p:custDataLst>
              <p:tags r:id="rId1"/>
            </p:custDataLst>
          </p:nvPr>
        </p:nvGraphicFramePr>
        <p:xfrm>
          <a:off x="592455" y="1104900"/>
          <a:ext cx="11006455" cy="5309235"/>
        </p:xfrm>
        <a:graphic>
          <a:graphicData uri="http://schemas.openxmlformats.org/drawingml/2006/table">
            <a:tbl>
              <a:tblPr firstRow="1" bandRow="1">
                <a:tableStyleId>{5C22544A-7EE6-4342-B048-85BDC9FD1C3A}</a:tableStyleId>
              </a:tblPr>
              <a:tblGrid>
                <a:gridCol w="556895"/>
                <a:gridCol w="6714490"/>
                <a:gridCol w="953135"/>
                <a:gridCol w="984250"/>
                <a:gridCol w="923290"/>
                <a:gridCol w="874395"/>
              </a:tblGrid>
              <a:tr h="466725">
                <a:tc>
                  <a:txBody>
                    <a:bodyPr/>
                    <a:p>
                      <a:pPr marL="131445"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序号</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21666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评价标准</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9304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分值</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366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学生自评</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5565"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小组互评</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74930" indent="0" algn="l" eaLnBrk="0" fontAlgn="base">
                        <a:spcBef>
                          <a:spcPts val="300"/>
                        </a:spcBef>
                        <a:spcAft>
                          <a:spcPct val="0"/>
                        </a:spcAft>
                      </a:pPr>
                      <a:r>
                        <a:rPr lang="zh-CN" sz="1400">
                          <a:solidFill>
                            <a:srgbClr val="231F20"/>
                          </a:solidFill>
                          <a:latin typeface="宋体" panose="02010600030101010101" pitchFamily="2" charset="-122"/>
                          <a:ea typeface="宋体" panose="02010600030101010101" pitchFamily="2" charset="-122"/>
                        </a:rPr>
                        <a:t>教师评价</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r>
              <a:tr h="391795">
                <a:tc>
                  <a:txBody>
                    <a:bodyPr/>
                    <a:p>
                      <a:pPr marL="229870" indent="0" algn="l" eaLnBrk="0" fontAlgn="base">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1</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62865" indent="0" algn="l" eaLnBrk="0" fontAlgn="base">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能清楚地说出至少</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3 </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个人工智能应用场景</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260985" indent="0" algn="l" eaLnBrk="0" fontAlgn="base">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10</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406400">
                <a:tc>
                  <a:txBody>
                    <a:bodyPr/>
                    <a:p>
                      <a:pPr marL="219075" indent="0" algn="l" eaLnBrk="0" fontAlgn="base">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2</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2705" indent="10160" algn="l"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能用通俗易懂的语言解释人工智能应用对人们生活方式</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和习惯带来的改变</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260985" indent="0" algn="l" eaLnBrk="0" fontAlgn="base">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15</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353060">
                <a:tc>
                  <a:txBody>
                    <a:bodyPr/>
                    <a:p>
                      <a:pPr marL="221615" indent="0" algn="l" eaLnBrk="0" fontAlgn="base">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3</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60325" indent="2540" algn="l" eaLnBrk="0" fontAlgn="base">
                        <a:lnSpc>
                          <a:spcPct val="113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能理解人工智能的定义，理解其核心是让机器模拟人类</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智能完成任务的技术</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260985" indent="0" algn="l" eaLnBrk="0" fontAlgn="base">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10</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972820" indent="0">
                        <a:spcBef>
                          <a:spcPct val="0"/>
                        </a:spcBef>
                        <a:spcAft>
                          <a:spcPct val="0"/>
                        </a:spcAft>
                      </a:pPr>
                      <a:endParaRPr sz="1400">
                        <a:solidFill>
                          <a:srgbClr val="000000"/>
                        </a:solidFill>
                        <a:latin typeface="宋体" panose="02010600030101010101" pitchFamily="2" charset="-122"/>
                        <a:ea typeface="宋体" panose="02010600030101010101" pitchFamily="2" charset="-122"/>
                      </a:endParaRPr>
                    </a:p>
                  </a:txBody>
                  <a:tcPr marL="0" marR="0" marT="0" marB="0" anchor="t" anchorCtr="0"/>
                </a:tc>
              </a:tr>
              <a:tr h="662305">
                <a:tc>
                  <a:txBody>
                    <a:bodyPr/>
                    <a:p>
                      <a:pPr marL="1080770" indent="0">
                        <a:lnSpc>
                          <a:spcPct val="137000"/>
                        </a:lnSpc>
                        <a:spcBef>
                          <a:spcPct val="0"/>
                        </a:spcBef>
                        <a:spcAft>
                          <a:spcPct val="0"/>
                        </a:spcAft>
                      </a:pPr>
                      <a:endParaRPr lang="en-US" altLang="zh-CN" sz="1400">
                        <a:solidFill>
                          <a:srgbClr val="000000"/>
                        </a:solidFill>
                        <a:latin typeface="宋体" panose="02010600030101010101" pitchFamily="2" charset="-122"/>
                        <a:ea typeface="宋体" panose="02010600030101010101" pitchFamily="2" charset="-122"/>
                      </a:endParaRPr>
                    </a:p>
                    <a:p>
                      <a:pPr marL="218440" indent="0" algn="ctr" eaLnBrk="0" fontAlgn="base">
                        <a:lnSpc>
                          <a:spcPct val="137000"/>
                        </a:lnSpc>
                        <a:spcBef>
                          <a:spcPts val="200"/>
                        </a:spcBef>
                        <a:spcAft>
                          <a:spcPct val="0"/>
                        </a:spcAft>
                      </a:pPr>
                      <a:r>
                        <a:rPr lang="en-US" altLang="zh-CN" sz="1400">
                          <a:solidFill>
                            <a:srgbClr val="231F20"/>
                          </a:solidFill>
                          <a:latin typeface="宋体" panose="02010600030101010101" pitchFamily="2" charset="-122"/>
                          <a:ea typeface="宋体" panose="02010600030101010101" pitchFamily="2" charset="-122"/>
                        </a:rPr>
                        <a:t>4</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7785" indent="-4445" algn="just"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通过对比传统计算机程序与人工智能系统处理任务方式</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的不同（如计算数学题和识别图片中的物体），能清晰分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辨两者区别</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1080770" indent="0" algn="l" eaLnBrk="0" fontAlgn="base">
                        <a:lnSpc>
                          <a:spcPct val="137000"/>
                        </a:lnSpc>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p>
                      <a:pPr marL="260985" indent="0" algn="l" eaLnBrk="0" fontAlgn="base">
                        <a:lnSpc>
                          <a:spcPct val="137000"/>
                        </a:lnSpc>
                        <a:spcBef>
                          <a:spcPts val="200"/>
                        </a:spcBef>
                        <a:spcAft>
                          <a:spcPct val="0"/>
                        </a:spcAft>
                      </a:pPr>
                      <a:r>
                        <a:rPr lang="en-US" altLang="zh-CN" sz="1400">
                          <a:solidFill>
                            <a:srgbClr val="231F20"/>
                          </a:solidFill>
                          <a:latin typeface="宋体" panose="02010600030101010101" pitchFamily="2" charset="-122"/>
                          <a:ea typeface="宋体" panose="02010600030101010101" pitchFamily="2" charset="-122"/>
                        </a:rPr>
                        <a:t>15</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586105">
                <a:tc>
                  <a:txBody>
                    <a:bodyPr/>
                    <a:p>
                      <a:pPr marL="222250" indent="0" algn="l" eaLnBrk="0" fontAlgn="base">
                        <a:lnSpc>
                          <a:spcPct val="137000"/>
                        </a:lnSpc>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5</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4610" indent="8255"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能借助智能扫地机器人自主规划清扫路线的案例，理解</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人工智能所具备的学习能力和决策能力</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260985" indent="0" algn="l" eaLnBrk="0" fontAlgn="base">
                        <a:lnSpc>
                          <a:spcPct val="137000"/>
                        </a:lnSpc>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15</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466725">
                <a:tc>
                  <a:txBody>
                    <a:bodyPr/>
                    <a:p>
                      <a:pPr marL="221615" indent="0" algn="l" eaLnBrk="0" fontAlgn="base">
                        <a:lnSpc>
                          <a:spcPct val="137000"/>
                        </a:lnSpc>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6</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6286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能简单说出人工智能的发展历程</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60985" indent="0" algn="l" eaLnBrk="0" fontAlgn="base">
                        <a:lnSpc>
                          <a:spcPct val="137000"/>
                        </a:lnSpc>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10</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467360">
                <a:tc>
                  <a:txBody>
                    <a:bodyPr/>
                    <a:p>
                      <a:pPr marL="220980" indent="0" algn="l" eaLnBrk="0" fontAlgn="base">
                        <a:lnSpc>
                          <a:spcPct val="137000"/>
                        </a:lnSpc>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7</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6286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能说出人工智能的分类</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260985" indent="0" algn="l" eaLnBrk="0" fontAlgn="base">
                        <a:lnSpc>
                          <a:spcPct val="137000"/>
                        </a:lnSpc>
                        <a:spcBef>
                          <a:spcPts val="500"/>
                        </a:spcBef>
                        <a:spcAft>
                          <a:spcPct val="0"/>
                        </a:spcAft>
                      </a:pPr>
                      <a:r>
                        <a:rPr lang="en-US" altLang="zh-CN" sz="1400">
                          <a:solidFill>
                            <a:srgbClr val="231F20"/>
                          </a:solidFill>
                          <a:latin typeface="宋体" panose="02010600030101010101" pitchFamily="2" charset="-122"/>
                          <a:ea typeface="宋体" panose="02010600030101010101" pitchFamily="2" charset="-122"/>
                        </a:rPr>
                        <a:t>10</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499745">
                <a:tc>
                  <a:txBody>
                    <a:bodyPr/>
                    <a:p>
                      <a:pPr marL="223520" indent="0" algn="l" eaLnBrk="0" fontAlgn="base">
                        <a:lnSpc>
                          <a:spcPct val="137000"/>
                        </a:lnSpc>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8</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59690" indent="3175"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能根据人工智能中的应用场景，论述人工智能应用的优</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势和可能面临的挑战</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260985" indent="0" algn="l" eaLnBrk="0" fontAlgn="base">
                        <a:lnSpc>
                          <a:spcPct val="137000"/>
                        </a:lnSpc>
                        <a:spcBef>
                          <a:spcPts val="1200"/>
                        </a:spcBef>
                        <a:spcAft>
                          <a:spcPct val="0"/>
                        </a:spcAft>
                      </a:pPr>
                      <a:r>
                        <a:rPr lang="en-US" altLang="zh-CN" sz="1400">
                          <a:solidFill>
                            <a:srgbClr val="231F20"/>
                          </a:solidFill>
                          <a:latin typeface="宋体" panose="02010600030101010101" pitchFamily="2" charset="-122"/>
                          <a:ea typeface="宋体" panose="02010600030101010101" pitchFamily="2" charset="-122"/>
                        </a:rPr>
                        <a:t>15</a:t>
                      </a:r>
                      <a:endParaRPr lang="en-US" alt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358140">
                <a:tc rowSpan="2" gridSpan="2">
                  <a:txBody>
                    <a:bodyPr/>
                    <a:p>
                      <a:pPr marL="1482725" indent="0" algn="l" eaLnBrk="0" fontAlgn="base">
                        <a:lnSpc>
                          <a:spcPct val="137000"/>
                        </a:lnSpc>
                        <a:spcBef>
                          <a:spcPts val="1300"/>
                        </a:spcBef>
                        <a:spcAft>
                          <a:spcPct val="0"/>
                        </a:spcAft>
                      </a:pPr>
                      <a:r>
                        <a:rPr lang="zh-CN" sz="1400">
                          <a:solidFill>
                            <a:srgbClr val="231F20"/>
                          </a:solidFill>
                          <a:latin typeface="宋体" panose="02010600030101010101" pitchFamily="2" charset="-122"/>
                          <a:ea typeface="宋体" panose="02010600030101010101" pitchFamily="2" charset="-122"/>
                        </a:rPr>
                        <a:t>综合评价</a:t>
                      </a:r>
                      <a:endParaRPr lang="zh-CN" sz="1400">
                        <a:solidFill>
                          <a:srgbClr val="231F20"/>
                        </a:solidFill>
                        <a:latin typeface="宋体" panose="02010600030101010101" pitchFamily="2" charset="-122"/>
                        <a:ea typeface="宋体" panose="02010600030101010101" pitchFamily="2" charset="-122"/>
                      </a:endParaRPr>
                    </a:p>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rowSpan="2" hMerge="1">
                  <a:tcPr/>
                </a:tc>
                <a:tc rowSpan="2">
                  <a:txBody>
                    <a:bodyPr/>
                    <a:p>
                      <a:pPr marL="133985" indent="0" algn="l" eaLnBrk="0" fontAlgn="base">
                        <a:lnSpc>
                          <a:spcPct val="137000"/>
                        </a:lnSpc>
                        <a:spcBef>
                          <a:spcPts val="13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100</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80010"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20%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8064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30%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a:txBody>
                    <a:bodyPr/>
                    <a:p>
                      <a:pPr marL="8191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得分</a:t>
                      </a:r>
                      <a:r>
                        <a:rPr lang="zh-CN" altLang="en-US" sz="1400">
                          <a:solidFill>
                            <a:srgbClr val="231F20"/>
                          </a:solidFill>
                          <a:latin typeface="宋体" panose="02010600030101010101" pitchFamily="2" charset="-122"/>
                          <a:ea typeface="宋体" panose="02010600030101010101" pitchFamily="2" charset="-122"/>
                          <a:cs typeface="宋体" panose="02010600030101010101" pitchFamily="2" charset="-122"/>
                        </a:rPr>
                        <a:t> </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50%</a:t>
                      </a:r>
                      <a:endPar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r>
              <a:tr h="293370">
                <a:tc vMerge="1" gridSpan="2">
                  <a:tcPr marL="0" marR="0" marT="0" marB="0" anchor="t" anchorCtr="0"/>
                </a:tc>
                <a:tc vMerge="1" hMerge="1">
                  <a:tcPr/>
                </a:tc>
                <a:tc vMerge="1">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c>
                  <a:txBody>
                    <a:bodyPr/>
                    <a:p>
                      <a:pPr marL="1080770" indent="0" algn="l" eaLnBrk="0" fontAlgn="base">
                        <a:spcBef>
                          <a:spcPct val="0"/>
                        </a:spcBef>
                        <a:spcAft>
                          <a:spcPct val="0"/>
                        </a:spcAft>
                      </a:pPr>
                      <a:r>
                        <a:rPr lang="en-US" altLang="zh-CN" sz="1400">
                          <a:solidFill>
                            <a:srgbClr val="000000"/>
                          </a:solidFill>
                          <a:latin typeface="宋体" panose="02010600030101010101" pitchFamily="2" charset="-122"/>
                          <a:ea typeface="宋体" panose="02010600030101010101" pitchFamily="2" charset="-122"/>
                        </a:rPr>
                        <a:t> </a:t>
                      </a:r>
                      <a:endParaRPr lang="en-US" altLang="zh-CN" sz="1400">
                        <a:solidFill>
                          <a:srgbClr val="000000"/>
                        </a:solidFill>
                        <a:latin typeface="宋体" panose="02010600030101010101" pitchFamily="2" charset="-122"/>
                        <a:ea typeface="宋体" panose="02010600030101010101" pitchFamily="2" charset="-122"/>
                      </a:endParaRPr>
                    </a:p>
                  </a:txBody>
                  <a:tcPr marL="0" marR="0" marT="0" marB="0" anchor="t" anchorCtr="0"/>
                </a:tc>
              </a:tr>
              <a:tr h="357505">
                <a:tc gridSpan="2">
                  <a:txBody>
                    <a:bodyPr/>
                    <a:p>
                      <a:pPr marL="148272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rPr>
                        <a:t>综合得分</a:t>
                      </a:r>
                      <a:endParaRPr lang="zh-CN" sz="1400">
                        <a:solidFill>
                          <a:srgbClr val="231F20"/>
                        </a:solidFill>
                        <a:latin typeface="宋体" panose="02010600030101010101" pitchFamily="2" charset="-122"/>
                        <a:ea typeface="宋体" panose="02010600030101010101" pitchFamily="2" charset="-122"/>
                      </a:endParaRPr>
                    </a:p>
                  </a:txBody>
                  <a:tcPr marL="0" marR="0" marT="0" marB="0" anchor="t" anchorCtr="0"/>
                </a:tc>
                <a:tc hMerge="1">
                  <a:tcPr/>
                </a:tc>
                <a:tc>
                  <a:txBody>
                    <a:bodyPr/>
                    <a:p>
                      <a:pPr marL="133985" indent="0" algn="l" eaLnBrk="0" fontAlgn="base">
                        <a:lnSpc>
                          <a:spcPct val="137000"/>
                        </a:lnSpc>
                        <a:spcBef>
                          <a:spcPts val="400"/>
                        </a:spcBef>
                        <a:spcAft>
                          <a:spcPct val="0"/>
                        </a:spcAft>
                      </a:pP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r>
                        <a:rPr lang="en-US" altLang="zh-CN" sz="1400">
                          <a:solidFill>
                            <a:srgbClr val="231F20"/>
                          </a:solidFill>
                          <a:latin typeface="宋体" panose="02010600030101010101" pitchFamily="2" charset="-122"/>
                          <a:ea typeface="宋体" panose="02010600030101010101" pitchFamily="2" charset="-122"/>
                          <a:cs typeface="宋体" panose="02010600030101010101" pitchFamily="2" charset="-122"/>
                        </a:rPr>
                        <a:t>100</a:t>
                      </a:r>
                      <a:r>
                        <a:rPr lang="zh-CN" sz="1400">
                          <a:solidFill>
                            <a:srgbClr val="231F20"/>
                          </a:solidFill>
                          <a:latin typeface="宋体" panose="02010600030101010101" pitchFamily="2" charset="-122"/>
                          <a:ea typeface="宋体" panose="02010600030101010101" pitchFamily="2" charset="-122"/>
                          <a:cs typeface="宋体" panose="02010600030101010101" pitchFamily="2" charset="-122"/>
                        </a:rPr>
                        <a:t>）</a:t>
                      </a:r>
                      <a:endParaRPr lang="zh-CN" sz="1400">
                        <a:solidFill>
                          <a:srgbClr val="231F2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tc>
                <a:tc gridSpan="3">
                  <a:txBody>
                    <a:bodyPr/>
                    <a:p>
                      <a:pPr marL="1080770" indent="0">
                        <a:spcBef>
                          <a:spcPct val="0"/>
                        </a:spcBef>
                        <a:spcAft>
                          <a:spcPct val="0"/>
                        </a:spcAft>
                      </a:pPr>
                      <a:endParaRPr sz="1400">
                        <a:solidFill>
                          <a:srgbClr val="000000"/>
                        </a:solidFill>
                        <a:latin typeface="宋体" panose="02010600030101010101" pitchFamily="2" charset="-122"/>
                        <a:ea typeface="宋体" panose="02010600030101010101" pitchFamily="2" charset="-122"/>
                      </a:endParaRPr>
                    </a:p>
                  </a:txBody>
                  <a:tcPr marL="0" marR="0" marT="0" marB="0" anchor="t" anchorCtr="0"/>
                </a:tc>
                <a:tc hMerge="1">
                  <a:tcPr/>
                </a:tc>
                <a:tc hMerge="1">
                  <a:tcPr/>
                </a:tc>
              </a:tr>
            </a:tbl>
          </a:graphicData>
        </a:graphic>
      </p:graphicFrame>
    </p:spTree>
    <p:custDataLst>
      <p:tags r:id="rId2"/>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a:bodyPr>
          <a:p>
            <a:r>
              <a:rPr lang="zh-CN" altLang="en-US" sz="3110">
                <a:solidFill>
                  <a:schemeClr val="tx1"/>
                </a:solidFill>
              </a:rPr>
              <a:t>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856355" y="1317625"/>
            <a:ext cx="723900" cy="609600"/>
          </a:xfrm>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5" hasCustomPrompt="1"/>
            <p:custDataLst>
              <p:tags r:id="rId4"/>
            </p:custDataLst>
          </p:nvPr>
        </p:nvSpPr>
        <p:spPr>
          <a:xfrm>
            <a:off x="4904105" y="1216025"/>
            <a:ext cx="25400" cy="812800"/>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5259705" y="1393825"/>
            <a:ext cx="5842000" cy="457200"/>
          </a:xfrm>
        </p:spPr>
        <p:txBody>
          <a:bodyPr/>
          <a:p>
            <a:r>
              <a:rPr lang="zh-CN" altLang="en-US" sz="2400">
                <a:solidFill>
                  <a:schemeClr val="tx1"/>
                </a:solidFill>
              </a:rPr>
              <a:t>任务导入</a:t>
            </a:r>
            <a:endParaRPr lang="zh-CN" altLang="en-US" sz="2400">
              <a:solidFill>
                <a:schemeClr val="tx1"/>
              </a:solidFill>
            </a:endParaRPr>
          </a:p>
        </p:txBody>
      </p:sp>
      <p:sp>
        <p:nvSpPr>
          <p:cNvPr id="7" name="文本占位符 6"/>
          <p:cNvSpPr>
            <a:spLocks noGrp="1"/>
          </p:cNvSpPr>
          <p:nvPr>
            <p:ph type="body" idx="16390"/>
            <p:custDataLst>
              <p:tags r:id="rId6"/>
            </p:custDataLst>
          </p:nvPr>
        </p:nvSpPr>
        <p:spPr>
          <a:xfrm>
            <a:off x="3856355" y="2638425"/>
            <a:ext cx="723900" cy="609600"/>
          </a:xfrm>
        </p:spPr>
        <p:txBody>
          <a:bodyPr/>
          <a:p>
            <a:r>
              <a:rPr lang="zh-CN" altLang="en-US">
                <a:solidFill>
                  <a:schemeClr val="accent1"/>
                </a:solidFill>
              </a:rPr>
              <a:t>0</a:t>
            </a:r>
            <a:r>
              <a:rPr lang="en-US" altLang="zh-CN">
                <a:solidFill>
                  <a:schemeClr val="accent1"/>
                </a:solidFill>
              </a:rPr>
              <a:t>3</a:t>
            </a:r>
            <a:endParaRPr lang="en-US" altLang="zh-CN">
              <a:solidFill>
                <a:schemeClr val="accent1"/>
              </a:solidFill>
            </a:endParaRPr>
          </a:p>
        </p:txBody>
      </p:sp>
      <p:sp>
        <p:nvSpPr>
          <p:cNvPr id="8" name="装饰  1"/>
          <p:cNvSpPr>
            <a:spLocks noGrp="1"/>
          </p:cNvSpPr>
          <p:nvPr>
            <p:ph type="body" idx="16396" hasCustomPrompt="1"/>
            <p:custDataLst>
              <p:tags r:id="rId7"/>
            </p:custDataLst>
          </p:nvPr>
        </p:nvSpPr>
        <p:spPr>
          <a:xfrm>
            <a:off x="4904105" y="2536825"/>
            <a:ext cx="25400" cy="812800"/>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5259705" y="2714625"/>
            <a:ext cx="5842000" cy="457200"/>
          </a:xfrm>
        </p:spPr>
        <p:txBody>
          <a:bodyPr/>
          <a:p>
            <a:r>
              <a:rPr lang="zh-CN" altLang="en-US" sz="2400">
                <a:sym typeface="+mn-ea"/>
              </a:rPr>
              <a:t>任务实施（</a:t>
            </a:r>
            <a:r>
              <a:rPr lang="en-US" altLang="zh-CN" sz="2400">
                <a:sym typeface="+mn-ea"/>
              </a:rPr>
              <a:t>1.1-1.6</a:t>
            </a:r>
            <a:r>
              <a:rPr lang="zh-CN" altLang="en-US" sz="2400">
                <a:sym typeface="+mn-ea"/>
              </a:rPr>
              <a:t>）</a:t>
            </a:r>
            <a:endParaRPr lang="zh-CN" altLang="en-US" sz="2400">
              <a:solidFill>
                <a:schemeClr val="tx1"/>
              </a:solidFill>
              <a:sym typeface="+mn-ea"/>
            </a:endParaRPr>
          </a:p>
        </p:txBody>
      </p:sp>
      <p:sp>
        <p:nvSpPr>
          <p:cNvPr id="10" name="文本占位符 9"/>
          <p:cNvSpPr>
            <a:spLocks noGrp="1"/>
          </p:cNvSpPr>
          <p:nvPr>
            <p:ph type="body" idx="16392"/>
            <p:custDataLst>
              <p:tags r:id="rId9"/>
            </p:custDataLst>
          </p:nvPr>
        </p:nvSpPr>
        <p:spPr>
          <a:xfrm>
            <a:off x="3856355" y="3959225"/>
            <a:ext cx="723900" cy="609600"/>
          </a:xfrm>
        </p:spPr>
        <p:txBody>
          <a:bodyPr/>
          <a:p>
            <a:r>
              <a:rPr lang="zh-CN" altLang="en-US">
                <a:solidFill>
                  <a:schemeClr val="accent1"/>
                </a:solidFill>
              </a:rPr>
              <a:t>0</a:t>
            </a:r>
            <a:r>
              <a:rPr lang="en-US" altLang="zh-CN">
                <a:solidFill>
                  <a:schemeClr val="accent1"/>
                </a:solidFill>
              </a:rPr>
              <a:t>5</a:t>
            </a:r>
            <a:endParaRPr lang="en-US" altLang="zh-CN">
              <a:solidFill>
                <a:schemeClr val="accent1"/>
              </a:solidFill>
            </a:endParaRPr>
          </a:p>
        </p:txBody>
      </p:sp>
      <p:sp>
        <p:nvSpPr>
          <p:cNvPr id="11" name="装饰  4"/>
          <p:cNvSpPr>
            <a:spLocks noGrp="1"/>
          </p:cNvSpPr>
          <p:nvPr>
            <p:ph type="body" idx="16397" hasCustomPrompt="1"/>
            <p:custDataLst>
              <p:tags r:id="rId10"/>
            </p:custDataLst>
          </p:nvPr>
        </p:nvSpPr>
        <p:spPr>
          <a:xfrm>
            <a:off x="4904105" y="3857625"/>
            <a:ext cx="25400" cy="812800"/>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5259705" y="4035425"/>
            <a:ext cx="5842000" cy="457200"/>
          </a:xfrm>
        </p:spPr>
        <p:txBody>
          <a:bodyPr/>
          <a:p>
            <a:r>
              <a:rPr lang="zh-CN" altLang="en-US" sz="2400">
                <a:sym typeface="+mn-ea"/>
              </a:rPr>
              <a:t>技能训练</a:t>
            </a:r>
            <a:endParaRPr lang="zh-CN" altLang="en-US" sz="2400">
              <a:solidFill>
                <a:schemeClr val="tx1"/>
              </a:solidFill>
            </a:endParaRPr>
          </a:p>
        </p:txBody>
      </p:sp>
      <p:sp>
        <p:nvSpPr>
          <p:cNvPr id="13" name="文本占位符 12"/>
          <p:cNvSpPr>
            <a:spLocks noGrp="1"/>
          </p:cNvSpPr>
          <p:nvPr>
            <p:ph type="body" idx="16394"/>
            <p:custDataLst>
              <p:tags r:id="rId12"/>
            </p:custDataLst>
          </p:nvPr>
        </p:nvSpPr>
        <p:spPr>
          <a:xfrm>
            <a:off x="3856355" y="5280025"/>
            <a:ext cx="723900" cy="609600"/>
          </a:xfrm>
        </p:spPr>
        <p:txBody>
          <a:bodyPr/>
          <a:p>
            <a:r>
              <a:rPr lang="zh-CN" altLang="en-US">
                <a:solidFill>
                  <a:schemeClr val="accent1"/>
                </a:solidFill>
              </a:rPr>
              <a:t>0</a:t>
            </a:r>
            <a:r>
              <a:rPr lang="en-US" altLang="zh-CN">
                <a:solidFill>
                  <a:schemeClr val="accent1"/>
                </a:solidFill>
              </a:rPr>
              <a:t>7</a:t>
            </a:r>
            <a:endParaRPr lang="en-US" altLang="zh-CN">
              <a:solidFill>
                <a:schemeClr val="accent1"/>
              </a:solidFill>
            </a:endParaRPr>
          </a:p>
        </p:txBody>
      </p:sp>
      <p:sp>
        <p:nvSpPr>
          <p:cNvPr id="14" name="装饰  7"/>
          <p:cNvSpPr>
            <a:spLocks noGrp="1"/>
          </p:cNvSpPr>
          <p:nvPr>
            <p:ph type="body" idx="16398" hasCustomPrompt="1"/>
            <p:custDataLst>
              <p:tags r:id="rId13"/>
            </p:custDataLst>
          </p:nvPr>
        </p:nvSpPr>
        <p:spPr>
          <a:xfrm>
            <a:off x="4904105" y="5178425"/>
            <a:ext cx="25400" cy="812800"/>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5259705" y="5356225"/>
            <a:ext cx="5842000" cy="457200"/>
          </a:xfrm>
        </p:spPr>
        <p:txBody>
          <a:bodyPr/>
          <a:p>
            <a:r>
              <a:rPr lang="zh-CN" altLang="en-US" sz="2400">
                <a:sym typeface="+mn-ea"/>
              </a:rPr>
              <a:t>课堂总结与作业布置</a:t>
            </a:r>
            <a:endParaRPr lang="zh-CN" altLang="en-US" sz="2400">
              <a:solidFill>
                <a:schemeClr val="tx1"/>
              </a:solidFill>
            </a:endParaRPr>
          </a:p>
        </p:txBody>
      </p:sp>
      <p:sp>
        <p:nvSpPr>
          <p:cNvPr id="25" name="文本占位符 3"/>
          <p:cNvSpPr>
            <a:spLocks noGrp="1"/>
          </p:cNvSpPr>
          <p:nvPr>
            <p:custDataLst>
              <p:tags r:id="rId15"/>
            </p:custDataLst>
          </p:nvPr>
        </p:nvSpPr>
        <p:spPr>
          <a:xfrm>
            <a:off x="3866515" y="19780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2</a:t>
            </a:r>
            <a:endParaRPr lang="en-US" altLang="zh-CN">
              <a:solidFill>
                <a:schemeClr val="accent1"/>
              </a:solidFill>
            </a:endParaRPr>
          </a:p>
        </p:txBody>
      </p:sp>
      <p:sp>
        <p:nvSpPr>
          <p:cNvPr id="27" name="文本占位符 5"/>
          <p:cNvSpPr>
            <a:spLocks noGrp="1"/>
          </p:cNvSpPr>
          <p:nvPr>
            <p:custDataLst>
              <p:tags r:id="rId16"/>
            </p:custDataLst>
          </p:nvPr>
        </p:nvSpPr>
        <p:spPr>
          <a:xfrm>
            <a:off x="5269865" y="20542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学习目标</a:t>
            </a:r>
            <a:endParaRPr lang="zh-CN" altLang="en-US" sz="2400">
              <a:solidFill>
                <a:schemeClr val="tx1"/>
              </a:solidFill>
              <a:sym typeface="+mn-ea"/>
            </a:endParaRPr>
          </a:p>
        </p:txBody>
      </p:sp>
      <p:sp>
        <p:nvSpPr>
          <p:cNvPr id="28" name="文本占位符 6"/>
          <p:cNvSpPr>
            <a:spLocks noGrp="1"/>
          </p:cNvSpPr>
          <p:nvPr>
            <p:custDataLst>
              <p:tags r:id="rId17"/>
            </p:custDataLst>
          </p:nvPr>
        </p:nvSpPr>
        <p:spPr>
          <a:xfrm>
            <a:off x="3866515" y="32988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4</a:t>
            </a:r>
            <a:endParaRPr lang="en-US" altLang="zh-CN">
              <a:solidFill>
                <a:schemeClr val="accent1"/>
              </a:solidFill>
            </a:endParaRPr>
          </a:p>
        </p:txBody>
      </p:sp>
      <p:sp>
        <p:nvSpPr>
          <p:cNvPr id="30" name="文本占位符 8"/>
          <p:cNvSpPr>
            <a:spLocks noGrp="1"/>
          </p:cNvSpPr>
          <p:nvPr>
            <p:custDataLst>
              <p:tags r:id="rId18"/>
            </p:custDataLst>
          </p:nvPr>
        </p:nvSpPr>
        <p:spPr>
          <a:xfrm>
            <a:off x="5269865" y="33750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知识拓展</a:t>
            </a:r>
            <a:endParaRPr lang="zh-CN" altLang="en-US" sz="2400">
              <a:solidFill>
                <a:schemeClr val="tx1"/>
              </a:solidFill>
            </a:endParaRPr>
          </a:p>
        </p:txBody>
      </p:sp>
      <p:sp>
        <p:nvSpPr>
          <p:cNvPr id="31" name="文本占位符 9"/>
          <p:cNvSpPr>
            <a:spLocks noGrp="1"/>
          </p:cNvSpPr>
          <p:nvPr>
            <p:custDataLst>
              <p:tags r:id="rId19"/>
            </p:custDataLst>
          </p:nvPr>
        </p:nvSpPr>
        <p:spPr>
          <a:xfrm>
            <a:off x="3866515" y="4619625"/>
            <a:ext cx="723900" cy="609600"/>
          </a:xfrm>
          <a:prstGeom prst="rect">
            <a:avLst/>
          </a:prstGeom>
          <a:noFill/>
          <a:ln>
            <a:noFill/>
          </a:ln>
          <a:effectLst/>
        </p:spPr>
        <p:txBody>
          <a:bodyPr vert="horz" wrap="none" lIns="0" tIns="0" rIns="0" bIns="0" numCol="1" anchor="ctr" anchorCtr="0" compatLnSpc="1">
            <a:noAutofit/>
          </a:bodyPr>
          <a:lstStyle>
            <a:lvl1pPr marL="0" indent="0" algn="ctr" rtl="0" eaLnBrk="0" fontAlgn="base" hangingPunct="0">
              <a:lnSpc>
                <a:spcPct val="109000"/>
              </a:lnSpc>
              <a:spcBef>
                <a:spcPct val="0"/>
              </a:spcBef>
              <a:spcAft>
                <a:spcPct val="0"/>
              </a:spcAft>
              <a:buClr>
                <a:schemeClr val="accent2"/>
              </a:buClr>
              <a:buSzPct val="65000"/>
              <a:buFont typeface="Wingdings" panose="05000000000000000000" pitchFamily="2" charset="2"/>
              <a:buNone/>
              <a:defRPr sz="4800" b="0" kern="1200" spc="0">
                <a:solidFill>
                  <a:schemeClr val="accent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a:solidFill>
                  <a:schemeClr val="accent1"/>
                </a:solidFill>
              </a:rPr>
              <a:t>0</a:t>
            </a:r>
            <a:r>
              <a:rPr lang="en-US" altLang="zh-CN">
                <a:solidFill>
                  <a:schemeClr val="accent1"/>
                </a:solidFill>
              </a:rPr>
              <a:t>6</a:t>
            </a:r>
            <a:endParaRPr lang="en-US" altLang="zh-CN">
              <a:solidFill>
                <a:schemeClr val="accent1"/>
              </a:solidFill>
            </a:endParaRPr>
          </a:p>
        </p:txBody>
      </p:sp>
      <p:sp>
        <p:nvSpPr>
          <p:cNvPr id="33" name="文本占位符 11"/>
          <p:cNvSpPr>
            <a:spLocks noGrp="1"/>
          </p:cNvSpPr>
          <p:nvPr>
            <p:custDataLst>
              <p:tags r:id="rId20"/>
            </p:custDataLst>
          </p:nvPr>
        </p:nvSpPr>
        <p:spPr>
          <a:xfrm>
            <a:off x="5269865" y="4695825"/>
            <a:ext cx="5842000" cy="457200"/>
          </a:xfrm>
          <a:prstGeom prst="rect">
            <a:avLst/>
          </a:prstGeom>
          <a:noFill/>
          <a:ln>
            <a:noFill/>
          </a:ln>
          <a:effectLst/>
        </p:spPr>
        <p:txBody>
          <a:bodyPr vert="horz" wrap="square" lIns="0" tIns="0" rIns="0" bIns="0" numCol="1" anchor="ctr" anchorCtr="0" compatLnSpc="1">
            <a:normAutofit/>
          </a:bodyPr>
          <a:lstStyle>
            <a:lvl1pPr marL="0" indent="0" algn="l" rtl="0" eaLnBrk="0" fontAlgn="base" hangingPunct="0">
              <a:lnSpc>
                <a:spcPct val="115000"/>
              </a:lnSpc>
              <a:spcBef>
                <a:spcPct val="0"/>
              </a:spcBef>
              <a:spcAft>
                <a:spcPct val="0"/>
              </a:spcAft>
              <a:buClr>
                <a:schemeClr val="accent2"/>
              </a:buClr>
              <a:buSzPct val="65000"/>
              <a:buFont typeface="Wingdings" panose="05000000000000000000" pitchFamily="2" charset="2"/>
              <a:buNone/>
              <a:defRPr sz="2600" b="0" kern="1200" spc="0">
                <a:solidFill>
                  <a:schemeClr val="tx1"/>
                </a:solidFill>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sym typeface="+mn-ea"/>
              </a:rPr>
              <a:t>任务评价</a:t>
            </a:r>
            <a:endParaRPr lang="zh-CN" altLang="en-US" sz="2400">
              <a:solidFill>
                <a:schemeClr val="tx1"/>
              </a:solidFill>
            </a:endParaRPr>
          </a:p>
        </p:txBody>
      </p:sp>
    </p:spTree>
    <p:custDataLst>
      <p:tags r:id="rId21"/>
    </p:custDataLst>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副标题 1"/>
          <p:cNvSpPr>
            <a:spLocks noGrp="1"/>
          </p:cNvSpPr>
          <p:nvPr>
            <p:ph type="body" idx="16386"/>
            <p:custDataLst>
              <p:tags r:id="rId1"/>
            </p:custDataLst>
          </p:nvPr>
        </p:nvSpPr>
        <p:spPr/>
        <p:txBody>
          <a:bodyPr/>
          <a:p>
            <a:r>
              <a:rPr lang="zh-CN" altLang="en-US">
                <a:solidFill>
                  <a:schemeClr val="tx1"/>
                </a:solidFill>
              </a:rPr>
              <a:t>THE END</a:t>
            </a:r>
            <a:endParaRPr lang="zh-CN" altLang="en-US">
              <a:solidFill>
                <a:schemeClr val="tx1"/>
              </a:solidFill>
            </a:endParaRPr>
          </a:p>
        </p:txBody>
      </p:sp>
      <p:sp>
        <p:nvSpPr>
          <p:cNvPr id="5" name="标题 4"/>
          <p:cNvSpPr>
            <a:spLocks noGrp="1"/>
          </p:cNvSpPr>
          <p:nvPr>
            <p:ph type="ctrTitle" idx="16385"/>
            <p:custDataLst>
              <p:tags r:id="rId2"/>
            </p:custDataLst>
          </p:nvPr>
        </p:nvSpPr>
        <p:spPr/>
        <p:txBody>
          <a:bodyPr>
            <a:normAutofit fontScale="90000"/>
          </a:bodyPr>
          <a:p>
            <a:r>
              <a:rPr lang="zh-CN" altLang="en-US">
                <a:solidFill>
                  <a:schemeClr val="tx1"/>
                </a:solidFill>
              </a:rPr>
              <a:t>谢谢观看</a:t>
            </a:r>
            <a:endParaRPr lang="zh-CN" altLang="en-US">
              <a:solidFill>
                <a:schemeClr val="tx1"/>
              </a:solidFill>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a:bodyPr>
          <a:p>
            <a:r>
              <a:rPr lang="zh-CN" altLang="en-US" sz="3110">
                <a:solidFill>
                  <a:schemeClr val="tx1"/>
                </a:solidFill>
              </a:rPr>
              <a:t>子目录</a:t>
            </a:r>
            <a:endParaRPr lang="zh-CN" altLang="en-US" sz="3110">
              <a:solidFill>
                <a:schemeClr val="tx1"/>
              </a:solidFill>
            </a:endParaRPr>
          </a:p>
        </p:txBody>
      </p:sp>
      <p:sp>
        <p:nvSpPr>
          <p:cNvPr id="4" name="文本占位符 3"/>
          <p:cNvSpPr>
            <a:spLocks noGrp="1"/>
          </p:cNvSpPr>
          <p:nvPr>
            <p:ph type="body" idx="16388"/>
            <p:custDataLst>
              <p:tags r:id="rId3"/>
            </p:custDataLst>
          </p:nvPr>
        </p:nvSpPr>
        <p:spPr>
          <a:xfrm>
            <a:off x="3269615" y="1487170"/>
            <a:ext cx="1010920" cy="484505"/>
          </a:xfrm>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a:xfrm>
            <a:off x="4357710" y="1390310"/>
            <a:ext cx="25287" cy="758598"/>
          </a:xfrm>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4633595" y="1421130"/>
            <a:ext cx="2275205" cy="803910"/>
          </a:xfrm>
        </p:spPr>
        <p:txBody>
          <a:bodyPr>
            <a:normAutofit/>
          </a:bodyPr>
          <a:p>
            <a:r>
              <a:rPr lang="en-US" altLang="zh-CN" sz="2000">
                <a:sym typeface="+mn-ea"/>
              </a:rPr>
              <a:t>1.1    </a:t>
            </a:r>
            <a:r>
              <a:rPr lang="zh-CN" altLang="en-US" sz="2000">
                <a:sym typeface="+mn-ea"/>
              </a:rPr>
              <a:t>人工智能在日常生活中的身影</a:t>
            </a:r>
            <a:endParaRPr lang="zh-CN" altLang="en-US" sz="2000">
              <a:solidFill>
                <a:schemeClr val="tx1"/>
              </a:solidFill>
            </a:endParaRPr>
          </a:p>
        </p:txBody>
      </p:sp>
      <p:sp>
        <p:nvSpPr>
          <p:cNvPr id="7" name="文本占位符 6"/>
          <p:cNvSpPr>
            <a:spLocks noGrp="1"/>
          </p:cNvSpPr>
          <p:nvPr>
            <p:ph type="body" idx="16390"/>
            <p:custDataLst>
              <p:tags r:id="rId6"/>
            </p:custDataLst>
          </p:nvPr>
        </p:nvSpPr>
        <p:spPr>
          <a:xfrm>
            <a:off x="7306310" y="1534795"/>
            <a:ext cx="826770" cy="436880"/>
          </a:xfrm>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a:xfrm>
            <a:off x="8326086" y="1421425"/>
            <a:ext cx="25287" cy="758598"/>
          </a:xfrm>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8604250" y="1353185"/>
            <a:ext cx="2452370" cy="871855"/>
          </a:xfrm>
        </p:spPr>
        <p:txBody>
          <a:bodyPr>
            <a:normAutofit/>
          </a:bodyPr>
          <a:p>
            <a:r>
              <a:rPr lang="en-US" altLang="zh-CN" sz="2000">
                <a:sym typeface="+mn-ea"/>
              </a:rPr>
              <a:t>1.2    </a:t>
            </a:r>
            <a:r>
              <a:rPr lang="zh-CN" altLang="en-US" sz="2000">
                <a:sym typeface="+mn-ea"/>
              </a:rPr>
              <a:t>对比传统生活方式与智能生活方式</a:t>
            </a:r>
            <a:endParaRPr lang="zh-CN" altLang="en-US" sz="2000">
              <a:solidFill>
                <a:schemeClr val="tx1"/>
              </a:solidFill>
            </a:endParaRPr>
          </a:p>
        </p:txBody>
      </p:sp>
      <p:sp>
        <p:nvSpPr>
          <p:cNvPr id="10" name="文本占位符 9"/>
          <p:cNvSpPr>
            <a:spLocks noGrp="1"/>
          </p:cNvSpPr>
          <p:nvPr>
            <p:ph type="body" idx="16392"/>
            <p:custDataLst>
              <p:tags r:id="rId9"/>
            </p:custDataLst>
          </p:nvPr>
        </p:nvSpPr>
        <p:spPr>
          <a:xfrm>
            <a:off x="3346450" y="2983230"/>
            <a:ext cx="836930" cy="657225"/>
          </a:xfrm>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a:xfrm>
            <a:off x="4404065" y="2882061"/>
            <a:ext cx="25287" cy="758598"/>
          </a:xfrm>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4624070" y="2819400"/>
            <a:ext cx="2087880" cy="1074420"/>
          </a:xfrm>
          <a:noFill/>
          <a:ln>
            <a:noFill/>
          </a:ln>
          <a:effectLst/>
        </p:spPr>
        <p:txBody>
          <a:bodyPr vert="horz" wrap="square" lIns="0" tIns="0" rIns="0" bIns="0" numCol="1" rtlCol="0" anchor="ctr" anchorCtr="0" compatLnSpc="1">
            <a:normAutofit/>
          </a:bodyPr>
          <a:p>
            <a:pPr lvl="0" algn="l"/>
            <a:r>
              <a:rPr lang="en-US" altLang="zh-CN" sz="2000">
                <a:sym typeface="+mn-ea"/>
              </a:rPr>
              <a:t>1.3  </a:t>
            </a:r>
            <a:r>
              <a:rPr lang="zh-CN" altLang="en-US" sz="2000">
                <a:sym typeface="+mn-ea"/>
              </a:rPr>
              <a:t>人工智能的概念</a:t>
            </a:r>
            <a:endParaRPr lang="zh-CN" altLang="en-US" sz="2000">
              <a:sym typeface="+mn-ea"/>
            </a:endParaRPr>
          </a:p>
        </p:txBody>
      </p:sp>
      <p:sp>
        <p:nvSpPr>
          <p:cNvPr id="13" name="文本占位符 12"/>
          <p:cNvSpPr>
            <a:spLocks noGrp="1"/>
          </p:cNvSpPr>
          <p:nvPr>
            <p:ph type="body" idx="16394"/>
            <p:custDataLst>
              <p:tags r:id="rId12"/>
            </p:custDataLst>
          </p:nvPr>
        </p:nvSpPr>
        <p:spPr>
          <a:xfrm>
            <a:off x="6993255" y="3125470"/>
            <a:ext cx="1610360" cy="514985"/>
          </a:xfrm>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a:xfrm>
            <a:off x="8351486" y="2983026"/>
            <a:ext cx="25287" cy="758598"/>
          </a:xfrm>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a:xfrm>
            <a:off x="8666060" y="2983366"/>
            <a:ext cx="2313725" cy="910318"/>
          </a:xfrm>
        </p:spPr>
        <p:txBody>
          <a:bodyPr>
            <a:normAutofit/>
          </a:bodyPr>
          <a:p>
            <a:r>
              <a:rPr lang="en-US" altLang="zh-CN" sz="2000">
                <a:sym typeface="+mn-ea"/>
              </a:rPr>
              <a:t>1.4 </a:t>
            </a:r>
            <a:r>
              <a:rPr lang="zh-CN" altLang="en-US" sz="2000">
                <a:sym typeface="+mn-ea"/>
              </a:rPr>
              <a:t>【趣味案例】智能扫地机器人</a:t>
            </a:r>
            <a:endParaRPr lang="zh-CN" altLang="en-US" sz="2000">
              <a:solidFill>
                <a:schemeClr val="tx1"/>
              </a:solidFill>
            </a:endParaRPr>
          </a:p>
        </p:txBody>
      </p:sp>
      <p:sp>
        <p:nvSpPr>
          <p:cNvPr id="16" name="文本占位符 15"/>
          <p:cNvSpPr>
            <a:spLocks noGrp="1"/>
          </p:cNvSpPr>
          <p:nvPr>
            <p:ph type="body" idx="16396"/>
            <p:custDataLst>
              <p:tags r:id="rId15"/>
            </p:custDataLst>
          </p:nvPr>
        </p:nvSpPr>
        <p:spPr>
          <a:xfrm>
            <a:off x="3346450" y="4652010"/>
            <a:ext cx="796925" cy="657860"/>
          </a:xfrm>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a:xfrm>
            <a:off x="4404065" y="4728142"/>
            <a:ext cx="25287" cy="758598"/>
          </a:xfrm>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a:xfrm>
            <a:off x="4624070" y="4652645"/>
            <a:ext cx="2797810" cy="909955"/>
          </a:xfrm>
        </p:spPr>
        <p:txBody>
          <a:bodyPr/>
          <a:p>
            <a:r>
              <a:rPr lang="en-US" altLang="zh-CN" sz="2000">
                <a:sym typeface="+mn-ea"/>
              </a:rPr>
              <a:t>1.5    </a:t>
            </a:r>
            <a:r>
              <a:rPr lang="zh-CN" altLang="en-US" sz="2000">
                <a:sym typeface="+mn-ea"/>
              </a:rPr>
              <a:t>人工智能的分类</a:t>
            </a:r>
            <a:endParaRPr lang="zh-CN" altLang="en-US" sz="2000">
              <a:solidFill>
                <a:schemeClr val="tx1"/>
              </a:solidFill>
            </a:endParaRPr>
          </a:p>
        </p:txBody>
      </p:sp>
      <p:sp>
        <p:nvSpPr>
          <p:cNvPr id="19" name="文本占位符 18"/>
          <p:cNvSpPr>
            <a:spLocks noGrp="1"/>
          </p:cNvSpPr>
          <p:nvPr>
            <p:ph type="body" idx="16398"/>
            <p:custDataLst>
              <p:tags r:id="rId18"/>
            </p:custDataLst>
          </p:nvPr>
        </p:nvSpPr>
        <p:spPr>
          <a:xfrm>
            <a:off x="7306310" y="4728210"/>
            <a:ext cx="1045210" cy="581025"/>
          </a:xfrm>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a:xfrm>
            <a:off x="8376886" y="4728142"/>
            <a:ext cx="25287" cy="758598"/>
          </a:xfrm>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a:xfrm>
            <a:off x="8742680" y="4651375"/>
            <a:ext cx="2313940" cy="911225"/>
          </a:xfrm>
        </p:spPr>
        <p:txBody>
          <a:bodyPr/>
          <a:p>
            <a:r>
              <a:rPr lang="en-US" altLang="zh-CN" sz="2000">
                <a:sym typeface="+mn-ea"/>
              </a:rPr>
              <a:t>1.6    </a:t>
            </a:r>
            <a:r>
              <a:rPr lang="zh-CN" altLang="en-US" sz="2000">
                <a:sym typeface="+mn-ea"/>
              </a:rPr>
              <a:t>人工智能的主要学派</a:t>
            </a:r>
            <a:endParaRPr lang="zh-CN" altLang="en-US" sz="2000">
              <a:solidFill>
                <a:schemeClr val="tx1"/>
              </a:solidFill>
            </a:endParaRPr>
          </a:p>
        </p:txBody>
      </p:sp>
      <p:sp>
        <p:nvSpPr>
          <p:cNvPr id="22" name="矩形 21"/>
          <p:cNvSpPr/>
          <p:nvPr/>
        </p:nvSpPr>
        <p:spPr>
          <a:xfrm>
            <a:off x="905510" y="340995"/>
            <a:ext cx="6930390" cy="781050"/>
          </a:xfrm>
          <a:prstGeom prst="rect">
            <a:avLst/>
          </a:prstGeom>
          <a:noFill/>
          <a:ln>
            <a:noFill/>
          </a:ln>
          <a:effectLst/>
        </p:spPr>
        <p:txBody>
          <a:bodyPr vert="horz" wrap="square" lIns="0" tIns="0" rIns="0" bIns="0" numCol="1" rtlCol="0" anchor="t" anchorCtr="0" compatLnSpc="1"/>
          <a:p>
            <a:pPr lvl="0" algn="l" eaLnBrk="0" fontAlgn="base" hangingPunct="0">
              <a:lnSpc>
                <a:spcPct val="104000"/>
              </a:lnSpc>
              <a:buClrTx/>
              <a:buSzTx/>
              <a:buFontTx/>
            </a:pP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任务实施子目录</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（1.1-1.6</a:t>
            </a:r>
            <a:r>
              <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rPr>
              <a:t>）</a:t>
            </a:r>
            <a:endParaRPr lang="zh-CN" altLang="en-US" sz="2800" b="1">
              <a:effectLst>
                <a:outerShdw blurRad="38100" dist="38100" dir="2700000" algn="tl">
                  <a:srgbClr val="C0C0C0"/>
                </a:outerShdw>
              </a:effectLst>
              <a:latin typeface="Microsoft YaHei UI" panose="020B0503020204020204" charset="-122"/>
              <a:ea typeface="Microsoft YaHei UI" panose="020B0503020204020204" charset="-122"/>
              <a:cs typeface="Microsoft YaHei UI" panose="020B0503020204020204" charset="-122"/>
              <a:sym typeface="+mn-ea"/>
            </a:endParaRPr>
          </a:p>
        </p:txBody>
      </p:sp>
    </p:spTree>
    <p:custDataLst>
      <p:tags r:id="rId21"/>
    </p:custDataLst>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noFill/>
          <a:ln>
            <a:noFill/>
          </a:ln>
          <a:effectLst/>
        </p:spPr>
        <p:txBody>
          <a:bodyPr vert="horz" wrap="none" lIns="91440" tIns="45720" rIns="91440" bIns="45720" numCol="1" rtlCol="0" anchor="b" anchorCtr="0" compatLnSpc="1">
            <a:normAutofit/>
          </a:bodyPr>
          <a:lstStyle/>
          <a:p>
            <a:pPr lvl="0" algn="l" eaLnBrk="1" hangingPunct="1">
              <a:buFont typeface="Wingdings" panose="05000000000000000000" pitchFamily="2" charset="2"/>
              <a:defRPr/>
            </a:pPr>
            <a:r>
              <a:rPr lang="zh-CN" altLang="en-US" sz="2800" dirty="0">
                <a:solidFill>
                  <a:schemeClr val="tx1"/>
                </a:solidFill>
                <a:latin typeface="楷体_GB2312" panose="02010609030101010101" charset="-122"/>
                <a:sym typeface="+mn-ea"/>
              </a:rPr>
              <a:t>走进人工智能</a:t>
            </a:r>
            <a:r>
              <a:rPr lang="en-US" altLang="zh-CN" sz="2800" dirty="0">
                <a:solidFill>
                  <a:schemeClr val="tx1"/>
                </a:solidFill>
                <a:latin typeface="楷体_GB2312" panose="02010609030101010101" charset="-122"/>
                <a:sym typeface="+mn-ea"/>
              </a:rPr>
              <a:t> —</a:t>
            </a:r>
            <a:r>
              <a:rPr lang="zh-CN" altLang="en-US" sz="2800" dirty="0">
                <a:solidFill>
                  <a:schemeClr val="tx1"/>
                </a:solidFill>
                <a:latin typeface="楷体_GB2312" panose="02010609030101010101" charset="-122"/>
                <a:sym typeface="+mn-ea"/>
              </a:rPr>
              <a:t>从身边的智能应用说起：学习导图</a:t>
            </a:r>
            <a:endParaRPr lang="zh-CN" altLang="en-US" sz="2800" dirty="0">
              <a:solidFill>
                <a:schemeClr val="tx1"/>
              </a:solidFill>
              <a:latin typeface="楷体_GB2312" panose="02010609030101010101" charset="-122"/>
              <a:sym typeface="+mn-ea"/>
            </a:endParaRPr>
          </a:p>
        </p:txBody>
      </p:sp>
      <p:sp>
        <p:nvSpPr>
          <p:cNvPr id="14" name="Rectangle 8"/>
          <p:cNvSpPr>
            <a:spLocks noGrp="1"/>
          </p:cNvSpPr>
          <p:nvPr>
            <p:ph type="sldNum" sz="quarter" idx="12"/>
          </p:nvPr>
        </p:nvSpPr>
        <p:spPr/>
        <p:txBody>
          <a:bodyPr/>
          <a:p>
            <a:fld id="{B19FFF7F-911D-4AA4-B25A-604B28FB7321}" type="slidenum">
              <a:rPr lang="en-US" altLang="zh-CN"/>
            </a:fld>
            <a:endParaRPr lang="en-US" altLang="zh-CN"/>
          </a:p>
        </p:txBody>
      </p:sp>
      <p:pic>
        <p:nvPicPr>
          <p:cNvPr id="3" name="图片 2"/>
          <p:cNvPicPr>
            <a:picLocks noChangeAspect="1"/>
          </p:cNvPicPr>
          <p:nvPr/>
        </p:nvPicPr>
        <p:blipFill>
          <a:blip r:embed="rId2"/>
          <a:stretch>
            <a:fillRect/>
          </a:stretch>
        </p:blipFill>
        <p:spPr>
          <a:xfrm>
            <a:off x="447675" y="1186815"/>
            <a:ext cx="11324590" cy="5431790"/>
          </a:xfrm>
          <a:prstGeom prst="rect">
            <a:avLst/>
          </a:prstGeom>
        </p:spPr>
      </p:pic>
    </p:spTree>
    <p:custDataLst>
      <p:tags r:id="rId3"/>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889000" y="303530"/>
            <a:ext cx="3429000" cy="5486400"/>
          </a:xfrm>
        </p:spPr>
        <p:txBody>
          <a:bodyPr/>
          <a:p>
            <a:r>
              <a:rPr lang="zh-CN" altLang="en-US" sz="2800" b="1">
                <a:solidFill>
                  <a:schemeClr val="tx1"/>
                </a:solidFill>
              </a:rPr>
              <a:t>任务导入</a:t>
            </a:r>
            <a:endParaRPr lang="zh-CN" altLang="en-US" sz="2800" b="1">
              <a:solidFill>
                <a:schemeClr val="tx1"/>
              </a:solidFill>
            </a:endParaRPr>
          </a:p>
        </p:txBody>
      </p:sp>
      <p:sp>
        <p:nvSpPr>
          <p:cNvPr id="3" name="装饰  7"/>
          <p:cNvSpPr>
            <a:spLocks noGrp="1"/>
          </p:cNvSpPr>
          <p:nvPr>
            <p:ph type="body" idx="16387"/>
            <p:custDataLst>
              <p:tags r:id="rId2"/>
            </p:custDataLst>
          </p:nvPr>
        </p:nvSpPr>
        <p:spPr/>
        <p:txBody>
          <a:bodyPr/>
          <a:p>
            <a:r>
              <a:rPr lang="zh-CN" altLang="en-US"/>
              <a:t> </a:t>
            </a:r>
            <a:endParaRPr lang="zh-CN" altLang="en-US"/>
          </a:p>
        </p:txBody>
      </p:sp>
      <p:sp>
        <p:nvSpPr>
          <p:cNvPr id="4" name="文本占位符 3"/>
          <p:cNvSpPr>
            <a:spLocks noGrp="1"/>
          </p:cNvSpPr>
          <p:nvPr>
            <p:ph type="body" idx="16386"/>
            <p:custDataLst>
              <p:tags r:id="rId3"/>
            </p:custDataLst>
          </p:nvPr>
        </p:nvSpPr>
        <p:spPr/>
        <p:txBody>
          <a:bodyPr>
            <a:normAutofit fontScale="90000" lnSpcReduction="20000"/>
          </a:bodyPr>
          <a:p>
            <a:pPr>
              <a:spcBef>
                <a:spcPct val="42000"/>
              </a:spcBef>
              <a:spcAft>
                <a:spcPct val="42000"/>
              </a:spcAft>
            </a:pPr>
            <a:r>
              <a:rPr lang="zh-CN" altLang="en-US" sz="2400">
                <a:solidFill>
                  <a:schemeClr val="tx1"/>
                </a:solidFill>
              </a:rPr>
              <a:t>核心内容：以生活场景引入，激发学习兴趣</a:t>
            </a:r>
            <a:endParaRPr lang="zh-CN" altLang="en-US" sz="2400">
              <a:solidFill>
                <a:schemeClr val="tx1"/>
              </a:solidFill>
            </a:endParaRPr>
          </a:p>
          <a:p>
            <a:pPr>
              <a:spcAft>
                <a:spcPct val="63000"/>
              </a:spcAft>
            </a:pPr>
            <a:r>
              <a:rPr lang="zh-CN" altLang="en-US" sz="2400">
                <a:solidFill>
                  <a:schemeClr val="tx1"/>
                </a:solidFill>
              </a:rPr>
              <a:t>提问互动：“大家每天起床后会用智能语音助手查天气吗？小区门口的人脸识别门禁是不是很方便？”</a:t>
            </a:r>
            <a:endParaRPr lang="zh-CN" altLang="en-US" sz="2400">
              <a:solidFill>
                <a:schemeClr val="tx1"/>
              </a:solidFill>
            </a:endParaRPr>
          </a:p>
          <a:p>
            <a:pPr>
              <a:spcAft>
                <a:spcPct val="63000"/>
              </a:spcAft>
            </a:pPr>
            <a:r>
              <a:rPr lang="zh-CN" altLang="en-US" sz="2400">
                <a:solidFill>
                  <a:schemeClr val="tx1"/>
                </a:solidFill>
              </a:rPr>
              <a:t>展示生活中的人工智能应用：智能语音助手、人脸识别门禁、智能推荐系统等实物图片或短视频</a:t>
            </a:r>
            <a:endParaRPr lang="zh-CN" altLang="en-US" sz="2400">
              <a:solidFill>
                <a:schemeClr val="tx1"/>
              </a:solidFill>
            </a:endParaRPr>
          </a:p>
          <a:p>
            <a:pPr>
              <a:spcAft>
                <a:spcPct val="63000"/>
              </a:spcAft>
            </a:pPr>
            <a:r>
              <a:rPr lang="zh-CN" altLang="en-US" sz="2400">
                <a:solidFill>
                  <a:schemeClr val="tx1"/>
                </a:solidFill>
              </a:rPr>
              <a:t>引出问题</a:t>
            </a:r>
            <a:endParaRPr lang="zh-CN" altLang="en-US" sz="2400">
              <a:solidFill>
                <a:schemeClr val="tx1"/>
              </a:solidFill>
            </a:endParaRPr>
          </a:p>
          <a:p>
            <a:pPr>
              <a:spcAft>
                <a:spcPct val="63000"/>
              </a:spcAft>
            </a:pPr>
            <a:r>
              <a:rPr lang="zh-CN" altLang="en-US" sz="2000">
                <a:solidFill>
                  <a:srgbClr val="FF0000"/>
                </a:solidFill>
              </a:rPr>
              <a:t>“这些便捷的智能应用背后，都离不开人工智能技术。那么，到底什么是人工智能呢？这节课我们就一起来揭开它的神秘面纱。”</a:t>
            </a:r>
            <a:endParaRPr lang="zh-CN" altLang="en-US" sz="2000">
              <a:solidFill>
                <a:srgbClr val="FF0000"/>
              </a:solidFill>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22" name="图片占位符 21" descr="d697fcae-8c9b-11f0-aa7f-0697aff3c820"/>
          <p:cNvPicPr>
            <a:picLocks noChangeAspect="1"/>
          </p:cNvPicPr>
          <p:nvPr>
            <p:ph type="pic" idx="16390"/>
            <p:custDataLst>
              <p:tags r:id="rId4"/>
            </p:custDataLst>
          </p:nvPr>
        </p:nvPicPr>
        <p:blipFill>
          <a:blip r:embed="rId5"/>
          <a:srcRect l="8929" t="12319" r="6944" b="9740"/>
          <a:stretch>
            <a:fillRect/>
          </a:stretch>
        </p:blipFill>
        <p:spPr>
          <a:xfrm>
            <a:off x="609600" y="1893570"/>
            <a:ext cx="3454400" cy="3200400"/>
          </a:xfrm>
          <a:custGeom>
            <a:avLst/>
            <a:gdLst>
              <a:gd name="connisteX0" fmla="*/ 0 w 3454400"/>
              <a:gd name="connsiteY0" fmla="*/ 203200 h 3200400"/>
              <a:gd name="connisteX1" fmla="*/ 203200 w 3454400"/>
              <a:gd name="connsiteY1" fmla="*/ 0 h 3200400"/>
              <a:gd name="connisteX2" fmla="*/ 3251200 w 3454400"/>
              <a:gd name="connsiteY2" fmla="*/ 0 h 3200400"/>
              <a:gd name="connisteX3" fmla="*/ 3454400 w 3454400"/>
              <a:gd name="connsiteY3" fmla="*/ 203200 h 3200400"/>
              <a:gd name="connisteX4" fmla="*/ 3454400 w 3454400"/>
              <a:gd name="connsiteY4" fmla="*/ 3200400 h 3200400"/>
              <a:gd name="connisteX5" fmla="*/ 0 w 3454400"/>
              <a:gd name="connsiteY5" fmla="*/ 3200400 h 3200400"/>
              <a:gd name="connisteX6" fmla="*/ 0 w 34544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454400" h="3200400">
                <a:moveTo>
                  <a:pt x="0" y="203200"/>
                </a:moveTo>
                <a:cubicBezTo>
                  <a:pt x="0" y="90976"/>
                  <a:pt x="90976" y="0"/>
                  <a:pt x="203200" y="0"/>
                </a:cubicBezTo>
                <a:lnTo>
                  <a:pt x="3251200" y="0"/>
                </a:lnTo>
                <a:cubicBezTo>
                  <a:pt x="3363424" y="0"/>
                  <a:pt x="3454400" y="90976"/>
                  <a:pt x="3454400" y="203200"/>
                </a:cubicBezTo>
                <a:lnTo>
                  <a:pt x="3454400" y="3200400"/>
                </a:lnTo>
                <a:lnTo>
                  <a:pt x="0" y="3200400"/>
                </a:lnTo>
                <a:lnTo>
                  <a:pt x="0" y="203200"/>
                </a:lnTo>
                <a:close/>
              </a:path>
            </a:pathLst>
          </a:custGeom>
        </p:spPr>
      </p:pic>
    </p:spTree>
    <p:custDataLst>
      <p:tags r:id="rId6"/>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89305" y="303530"/>
            <a:ext cx="3429000" cy="5486400"/>
          </a:xfrm>
        </p:spPr>
        <p:txBody>
          <a:bodyPr/>
          <a:p>
            <a:r>
              <a:rPr lang="zh-CN" altLang="en-US" sz="2800" b="1">
                <a:solidFill>
                  <a:schemeClr val="tx1"/>
                </a:solidFill>
              </a:rPr>
              <a:t>学习目标</a:t>
            </a:r>
            <a:endParaRPr lang="zh-CN" altLang="en-US" sz="2800" b="1">
              <a:solidFill>
                <a:schemeClr val="tx1"/>
              </a:solidFill>
            </a:endParaRPr>
          </a:p>
        </p:txBody>
      </p:sp>
      <p:sp>
        <p:nvSpPr>
          <p:cNvPr id="4" name="文本占位符 3"/>
          <p:cNvSpPr>
            <a:spLocks noGrp="1"/>
          </p:cNvSpPr>
          <p:nvPr>
            <p:ph type="body" idx="16386"/>
            <p:custDataLst>
              <p:tags r:id="rId2"/>
            </p:custDataLst>
          </p:nvPr>
        </p:nvSpPr>
        <p:spPr>
          <a:xfrm>
            <a:off x="3670935" y="1223645"/>
            <a:ext cx="8019415" cy="4832985"/>
          </a:xfrm>
        </p:spPr>
        <p:txBody>
          <a:bodyPr>
            <a:noAutofit/>
          </a:bodyPr>
          <a:p>
            <a:pPr>
              <a:lnSpc>
                <a:spcPct val="100000"/>
              </a:lnSpc>
              <a:spcBef>
                <a:spcPct val="42000"/>
              </a:spcBef>
              <a:spcAft>
                <a:spcPct val="42000"/>
              </a:spcAft>
            </a:pPr>
            <a:r>
              <a:rPr lang="zh-CN" altLang="en-US" sz="1800">
                <a:solidFill>
                  <a:schemeClr val="tx1"/>
                </a:solidFill>
              </a:rPr>
              <a:t>（</a:t>
            </a:r>
            <a:r>
              <a:rPr lang="en-US" altLang="zh-CN" sz="1800">
                <a:solidFill>
                  <a:schemeClr val="tx1"/>
                </a:solidFill>
              </a:rPr>
              <a:t>1</a:t>
            </a:r>
            <a:r>
              <a:rPr lang="zh-CN" altLang="en-US" sz="1800">
                <a:solidFill>
                  <a:schemeClr val="tx1"/>
                </a:solidFill>
              </a:rPr>
              <a:t>）识别智能语音助手、人脸识别门禁、智能推荐系统等常见人工智能应用场景，切实感</a:t>
            </a:r>
            <a:r>
              <a:rPr lang="en-US" altLang="zh-CN" sz="1800">
                <a:solidFill>
                  <a:schemeClr val="tx1"/>
                </a:solidFill>
              </a:rPr>
              <a:t> </a:t>
            </a:r>
            <a:r>
              <a:rPr lang="zh-CN" altLang="en-US" sz="1800">
                <a:solidFill>
                  <a:schemeClr val="tx1"/>
                </a:solidFill>
              </a:rPr>
              <a:t>受人工智能在日常生活中的广泛存在。</a:t>
            </a:r>
            <a:endParaRPr lang="zh-CN" altLang="en-US" sz="1800">
              <a:solidFill>
                <a:schemeClr val="tx1"/>
              </a:solidFill>
            </a:endParaRPr>
          </a:p>
          <a:p>
            <a:pPr>
              <a:lnSpc>
                <a:spcPct val="100000"/>
              </a:lnSpc>
              <a:spcBef>
                <a:spcPct val="42000"/>
              </a:spcBef>
              <a:spcAft>
                <a:spcPct val="42000"/>
              </a:spcAft>
            </a:pPr>
            <a:r>
              <a:rPr lang="zh-CN" altLang="en-US" sz="1800">
                <a:solidFill>
                  <a:schemeClr val="tx1"/>
                </a:solidFill>
              </a:rPr>
              <a:t>（</a:t>
            </a:r>
            <a:r>
              <a:rPr lang="en-US" altLang="zh-CN" sz="1800">
                <a:solidFill>
                  <a:schemeClr val="tx1"/>
                </a:solidFill>
              </a:rPr>
              <a:t>2</a:t>
            </a:r>
            <a:r>
              <a:rPr lang="zh-CN" altLang="en-US" sz="1800">
                <a:solidFill>
                  <a:schemeClr val="tx1"/>
                </a:solidFill>
              </a:rPr>
              <a:t>）对比人工智能应用对人们生活方式和习惯产生的改变，提升对其影响力的认知。</a:t>
            </a:r>
            <a:endParaRPr lang="zh-CN" altLang="en-US" sz="1800">
              <a:solidFill>
                <a:schemeClr val="tx1"/>
              </a:solidFill>
            </a:endParaRPr>
          </a:p>
          <a:p>
            <a:pPr>
              <a:lnSpc>
                <a:spcPct val="100000"/>
              </a:lnSpc>
              <a:spcBef>
                <a:spcPct val="42000"/>
              </a:spcBef>
              <a:spcAft>
                <a:spcPct val="42000"/>
              </a:spcAft>
            </a:pPr>
            <a:r>
              <a:rPr lang="zh-CN" altLang="en-US" sz="1800">
                <a:solidFill>
                  <a:schemeClr val="tx1"/>
                </a:solidFill>
              </a:rPr>
              <a:t>（</a:t>
            </a:r>
            <a:r>
              <a:rPr lang="en-US" altLang="zh-CN" sz="1800">
                <a:solidFill>
                  <a:schemeClr val="tx1"/>
                </a:solidFill>
              </a:rPr>
              <a:t>3</a:t>
            </a:r>
            <a:r>
              <a:rPr lang="zh-CN" altLang="en-US" sz="1800">
                <a:solidFill>
                  <a:schemeClr val="tx1"/>
                </a:solidFill>
              </a:rPr>
              <a:t>）理解人工智能的定义，理解其核心是让机器模拟人类智能完成任务的技术</a:t>
            </a:r>
            <a:endParaRPr lang="zh-CN" altLang="en-US" sz="1800">
              <a:solidFill>
                <a:schemeClr val="tx1"/>
              </a:solidFill>
            </a:endParaRPr>
          </a:p>
          <a:p>
            <a:pPr>
              <a:lnSpc>
                <a:spcPct val="100000"/>
              </a:lnSpc>
              <a:spcBef>
                <a:spcPct val="42000"/>
              </a:spcBef>
              <a:spcAft>
                <a:spcPct val="42000"/>
              </a:spcAft>
            </a:pPr>
            <a:r>
              <a:rPr lang="zh-CN" altLang="en-US" sz="1800">
                <a:solidFill>
                  <a:schemeClr val="tx1"/>
                </a:solidFill>
              </a:rPr>
              <a:t>（</a:t>
            </a:r>
            <a:r>
              <a:rPr lang="en-US" altLang="zh-CN" sz="1800">
                <a:solidFill>
                  <a:schemeClr val="tx1"/>
                </a:solidFill>
              </a:rPr>
              <a:t>4</a:t>
            </a:r>
            <a:r>
              <a:rPr lang="zh-CN" altLang="en-US" sz="1800">
                <a:solidFill>
                  <a:schemeClr val="tx1"/>
                </a:solidFill>
              </a:rPr>
              <a:t>）通过对比传统计算机程序与人工智能系统处理任务方式的不同（如计算数学题和识别</a:t>
            </a:r>
            <a:r>
              <a:rPr lang="en-US" altLang="zh-CN" sz="1800">
                <a:solidFill>
                  <a:schemeClr val="tx1"/>
                </a:solidFill>
              </a:rPr>
              <a:t> </a:t>
            </a:r>
            <a:r>
              <a:rPr lang="zh-CN" altLang="en-US" sz="1800">
                <a:solidFill>
                  <a:schemeClr val="tx1"/>
                </a:solidFill>
              </a:rPr>
              <a:t>图片中的物体），清晰分辨两者，深化对人工智能概念的理解。</a:t>
            </a:r>
            <a:endParaRPr lang="zh-CN" altLang="en-US" sz="1800">
              <a:solidFill>
                <a:schemeClr val="tx1"/>
              </a:solidFill>
            </a:endParaRPr>
          </a:p>
          <a:p>
            <a:pPr>
              <a:lnSpc>
                <a:spcPct val="100000"/>
              </a:lnSpc>
              <a:spcBef>
                <a:spcPct val="42000"/>
              </a:spcBef>
              <a:spcAft>
                <a:spcPct val="42000"/>
              </a:spcAft>
            </a:pPr>
            <a:r>
              <a:rPr lang="zh-CN" altLang="en-US" sz="1800">
                <a:solidFill>
                  <a:schemeClr val="tx1"/>
                </a:solidFill>
              </a:rPr>
              <a:t>（</a:t>
            </a:r>
            <a:r>
              <a:rPr lang="en-US" altLang="zh-CN" sz="1800">
                <a:solidFill>
                  <a:schemeClr val="tx1"/>
                </a:solidFill>
              </a:rPr>
              <a:t>5</a:t>
            </a:r>
            <a:r>
              <a:rPr lang="zh-CN" altLang="en-US" sz="1800">
                <a:solidFill>
                  <a:schemeClr val="tx1"/>
                </a:solidFill>
              </a:rPr>
              <a:t>）借助智能扫地机器人自主规划清扫路线的案例，理解人工智能所具备的学习能力。依</a:t>
            </a:r>
            <a:r>
              <a:rPr lang="en-US" altLang="zh-CN" sz="1800">
                <a:solidFill>
                  <a:schemeClr val="tx1"/>
                </a:solidFill>
              </a:rPr>
              <a:t> </a:t>
            </a:r>
            <a:r>
              <a:rPr lang="zh-CN" altLang="en-US" sz="1800">
                <a:solidFill>
                  <a:schemeClr val="tx1"/>
                </a:solidFill>
              </a:rPr>
              <a:t>据智能扫地机器人避开障碍物的行为，领会人工智能与普通电器在决策能力上的本质差异。</a:t>
            </a:r>
            <a:endParaRPr lang="zh-CN" altLang="en-US" sz="1800">
              <a:solidFill>
                <a:schemeClr val="tx1"/>
              </a:solidFill>
            </a:endParaRPr>
          </a:p>
          <a:p>
            <a:pPr>
              <a:lnSpc>
                <a:spcPct val="100000"/>
              </a:lnSpc>
              <a:spcBef>
                <a:spcPct val="42000"/>
              </a:spcBef>
              <a:spcAft>
                <a:spcPct val="42000"/>
              </a:spcAft>
            </a:pPr>
            <a:r>
              <a:rPr lang="zh-CN" altLang="en-US" sz="1800">
                <a:solidFill>
                  <a:schemeClr val="tx1"/>
                </a:solidFill>
              </a:rPr>
              <a:t>（</a:t>
            </a:r>
            <a:r>
              <a:rPr lang="en-US" altLang="zh-CN" sz="1800">
                <a:solidFill>
                  <a:schemeClr val="tx1"/>
                </a:solidFill>
              </a:rPr>
              <a:t>6</a:t>
            </a:r>
            <a:r>
              <a:rPr lang="zh-CN" altLang="en-US" sz="1800">
                <a:solidFill>
                  <a:schemeClr val="tx1"/>
                </a:solidFill>
              </a:rPr>
              <a:t>）激发民族自豪感，了解我国在人工智能领域（如超级计算中心等算力保障基地）取得</a:t>
            </a:r>
            <a:r>
              <a:rPr lang="en-US" altLang="zh-CN" sz="1800">
                <a:solidFill>
                  <a:schemeClr val="tx1"/>
                </a:solidFill>
              </a:rPr>
              <a:t> </a:t>
            </a:r>
            <a:r>
              <a:rPr lang="zh-CN" altLang="en-US" sz="1800">
                <a:solidFill>
                  <a:schemeClr val="tx1"/>
                </a:solidFill>
              </a:rPr>
              <a:t>的成果，以及我国在推动全球人工智能发展中的重要贡献。</a:t>
            </a:r>
            <a:endParaRPr lang="zh-CN" altLang="en-US" sz="1800">
              <a:solidFill>
                <a:schemeClr val="tx1"/>
              </a:solidFill>
            </a:endParaRPr>
          </a:p>
          <a:p>
            <a:pPr>
              <a:lnSpc>
                <a:spcPct val="100000"/>
              </a:lnSpc>
              <a:spcBef>
                <a:spcPct val="42000"/>
              </a:spcBef>
              <a:spcAft>
                <a:spcPct val="42000"/>
              </a:spcAft>
            </a:pPr>
            <a:endParaRPr lang="zh-CN" altLang="en-US" sz="1800">
              <a:solidFill>
                <a:schemeClr val="tx1"/>
              </a:solidFill>
            </a:endParaRPr>
          </a:p>
        </p:txBody>
      </p:sp>
      <p:sp>
        <p:nvSpPr>
          <p:cNvPr id="5" name="Rectangle 8"/>
          <p:cNvSpPr>
            <a:spLocks noGrp="1"/>
          </p:cNvSpPr>
          <p:nvPr>
            <p:ph type="sldNum" sz="quarter" idx="12"/>
          </p:nvPr>
        </p:nvSpPr>
        <p:spPr/>
        <p:txBody>
          <a:bodyPr/>
          <a:p>
            <a:fld id="{3D854871-D7DE-4FB3-AF29-BED39F465476}" type="slidenum">
              <a:rPr lang="en-US" altLang="zh-CN"/>
            </a:fld>
            <a:endParaRPr lang="en-US" altLang="zh-CN"/>
          </a:p>
        </p:txBody>
      </p:sp>
      <p:pic>
        <p:nvPicPr>
          <p:cNvPr id="12" name="内容占位符 11" descr="dfda9989-8c9b-11f0-b3b7-3eb6a80ba892"/>
          <p:cNvPicPr>
            <a:picLocks noChangeAspect="1"/>
          </p:cNvPicPr>
          <p:nvPr>
            <p:custDataLst>
              <p:tags r:id="rId3"/>
            </p:custDataLst>
          </p:nvPr>
        </p:nvPicPr>
        <p:blipFill>
          <a:blip r:embed="rId4"/>
          <a:srcRect l="35" r="35"/>
          <a:stretch>
            <a:fillRect/>
          </a:stretch>
        </p:blipFill>
        <p:spPr>
          <a:xfrm>
            <a:off x="550545" y="1828165"/>
            <a:ext cx="2966720" cy="2726055"/>
          </a:xfrm>
          <a:custGeom>
            <a:av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avLst>
            <a:gdLst>
              <a:gd name="connisteX0-1" fmla="*/ 0 w 5486400"/>
              <a:gd name="connsiteY0-2" fmla="*/ 203200 h 4724400"/>
              <a:gd name="connisteX1-3" fmla="*/ 203200 w 5486400"/>
              <a:gd name="connsiteY1-4" fmla="*/ 0 h 4724400"/>
              <a:gd name="connisteX2-5" fmla="*/ 5283200 w 5486400"/>
              <a:gd name="connsiteY2-6" fmla="*/ 0 h 4724400"/>
              <a:gd name="connisteX3-7" fmla="*/ 5486400 w 5486400"/>
              <a:gd name="connsiteY3-8" fmla="*/ 203200 h 4724400"/>
              <a:gd name="connisteX4-9" fmla="*/ 5486400 w 5486400"/>
              <a:gd name="connsiteY4-10" fmla="*/ 4521200 h 4724400"/>
              <a:gd name="connisteX5-11" fmla="*/ 5283200 w 5486400"/>
              <a:gd name="connsiteY5-12" fmla="*/ 4724400 h 4724400"/>
              <a:gd name="connisteX6-13" fmla="*/ 203200 w 5486400"/>
              <a:gd name="connsiteY6-14" fmla="*/ 4724400 h 4724400"/>
              <a:gd name="connisteX7-15" fmla="*/ 0 w 5486400"/>
              <a:gd name="connsiteY7-16" fmla="*/ 4521200 h 4724400"/>
              <a:gd name="connisteX8-17" fmla="*/ 0 w 5486400"/>
              <a:gd name="connsiteY8-1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0-1" y="connsiteY0-2"/>
              </a:cxn>
              <a:cxn ang="0">
                <a:pos x="connisteX1-3" y="connsiteY1-4"/>
              </a:cxn>
              <a:cxn ang="0">
                <a:pos x="connisteX2-5" y="connsiteY2-6"/>
              </a:cxn>
              <a:cxn ang="0">
                <a:pos x="connisteX3-7" y="connsiteY3-8"/>
              </a:cxn>
              <a:cxn ang="0">
                <a:pos x="connisteX4-9" y="connsiteY4-10"/>
              </a:cxn>
              <a:cxn ang="0">
                <a:pos x="connisteX5-11" y="connsiteY5-12"/>
              </a:cxn>
              <a:cxn ang="0">
                <a:pos x="connisteX6-13" y="connsiteY6-14"/>
              </a:cxn>
              <a:cxn ang="0">
                <a:pos x="connisteX7-15" y="connsiteY7-16"/>
              </a:cxn>
              <a:cxn ang="0">
                <a:pos x="connisteX8-17" y="connsiteY8-1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a:effectLst/>
        </p:spPr>
      </p:pic>
    </p:spTree>
    <p:custDataLst>
      <p:tags r:id="rId5"/>
    </p:custDataLst>
  </p:cSld>
  <p:clrMapOvr>
    <a:masterClrMapping/>
  </p:clrMapOvr>
  <p:transition>
    <p:cut/>
  </p:transition>
</p:sld>
</file>

<file path=ppt/tags/tag1.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0.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100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1001.xml><?xml version="1.0" encoding="utf-8"?>
<p:tagLst xmlns:p="http://schemas.openxmlformats.org/presentationml/2006/main">
  <p:tag name="TABLE_ENDDRAG_ORIGIN_RECT" val="99*31"/>
  <p:tag name="TABLE_ENDDRAG_RECT" val="659*226*99*31"/>
</p:tagLst>
</file>

<file path=ppt/tags/tag1002.xml><?xml version="1.0" encoding="utf-8"?>
<p:tagLst xmlns:p="http://schemas.openxmlformats.org/presentationml/2006/main">
  <p:tag name="TABLE_ENDDRAG_ORIGIN_RECT" val="99*49"/>
  <p:tag name="TABLE_ENDDRAG_RECT" val="659*371*99*49"/>
</p:tagLst>
</file>

<file path=ppt/tags/tag1003.xml><?xml version="1.0" encoding="utf-8"?>
<p:tagLst xmlns:p="http://schemas.openxmlformats.org/presentationml/2006/main">
  <p:tag name="TABLE_ENDDRAG_ORIGIN_RECT" val="104*36"/>
  <p:tag name="TABLE_ENDDRAG_RECT" val="659*324*104*36"/>
</p:tagLst>
</file>

<file path=ppt/tags/tag1004.xml><?xml version="1.0" encoding="utf-8"?>
<p:tagLst xmlns:p="http://schemas.openxmlformats.org/presentationml/2006/main">
  <p:tag name="TABLE_ENDDRAG_ORIGIN_RECT" val="99*45"/>
  <p:tag name="TABLE_ENDDRAG_RECT" val="659*270*99*45"/>
</p:tagLst>
</file>

<file path=ppt/tags/tag1005.xml><?xml version="1.0" encoding="utf-8"?>
<p:tagLst xmlns:p="http://schemas.openxmlformats.org/presentationml/2006/main">
  <p:tag name="KSO_WM_BEAUTIFY_FLAG" val="#fgm#"/>
  <p:tag name="KSO_WM_FIGMA_FLAG" val="#fgm#"/>
  <p:tag name="KSO_WM_UNIT_INDEX" val="1"/>
  <p:tag name="KSO_WM_UNIT_TYPE" val="a"/>
  <p:tag name="KSO_WM_LAYOUT_CHECK_HASH" val="1d720889c809b2de772b9ab145deebcc6dd1645b"/>
  <p:tag name="KSO_WM_NEWLAYOUT_GROUP_ID" val="layout_14"/>
  <p:tag name="KSO_WM_NEWLAYOUT_ID" val="slide_fbd1737be693ef9a"/>
  <p:tag name="KSO_WM_UNIT_PRESET_TEXT" val="单击此处添加标题"/>
</p:tagLst>
</file>

<file path=ppt/tags/tag1006.xml><?xml version="1.0" encoding="utf-8"?>
<p:tagLst xmlns:p="http://schemas.openxmlformats.org/presentationml/2006/main">
  <p:tag name="KSO_WM_BEAUTIFY_FLAG" val="#fgm#"/>
  <p:tag name="KSO_WM_FIGMA_FLAG" val="#fgm#"/>
  <p:tag name="KSO_WM_UNIT_INDEX" val="1"/>
  <p:tag name="KSO_WM_UNIT_TYPE" val="a"/>
  <p:tag name="KSO_WM_LAYOUT_CHECK_HASH" val="40db87bea226646f0999a97214292a48358a157a"/>
  <p:tag name="KSO_WM_NEWLAYOUT_GROUP_ID" val="layout_10"/>
  <p:tag name="KSO_WM_NEWLAYOUT_ID" val="slide_628de040b529144d"/>
  <p:tag name="KSO_WM_UNIT_PRESET_TEXT" val="单击此处添加标题"/>
</p:tagLst>
</file>

<file path=ppt/tags/tag100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9/6277cafb-79b9-4d99-91a9-95d9cfbdb159.jpg?Expires=1788862143\u0026AWSAccessKeyId=AKLT9NSy7kh8TIS1UzNqLRY2\u0026Signature=zGvhbiYFfCRURJSHxmb2Y9DE530%3D&quot;,&quot;product_name&quot;:&quot;wps-wpp-pc&quot;,&quot;intention_code&quot;:&quot;wps_wpp_generate_doc_pay&quot;}*auto_qingqiu_ai_v2.1.5_ONLINE*6133383463323431356165373334306161633830303537633262346330373735-slide-34"/>
</p:tagLst>
</file>

<file path=ppt/tags/tag1008.xml><?xml version="1.0" encoding="utf-8"?>
<p:tagLst xmlns:p="http://schemas.openxmlformats.org/presentationml/2006/main">
  <p:tag name="KSO_WM_SLIDE_CONTENT_ORIENTATION" val=""/>
  <p:tag name="KSO_WM_SLIDE_HAS_MASK" val="0"/>
  <p:tag name="KSO_WM_SLIDE_ITEM_CNT" val="0"/>
  <p:tag name="KSO_WM_SLIDE_TYPE" val="text"/>
  <p:tag name="KSO_WM_TEMPLATE_SUBCATEGORY" val="29"/>
  <p:tag name="KSO_WM_BEAUTIFY_FLAG" val="#wm#"/>
  <p:tag name="KSO_WM_TEMPLATE_FIGMA_ID" val="0"/>
  <p:tag name="KSO_WM_TEMPLATE_SLIDE_ID" val="slide_628de040b529144d"/>
</p:tagLst>
</file>

<file path=ppt/tags/tag1009.xml><?xml version="1.0" encoding="utf-8"?>
<p:tagLst xmlns:p="http://schemas.openxmlformats.org/presentationml/2006/main">
  <p:tag name="KSO_WM_BEAUTIFY_FLAG" val="#fgm#"/>
  <p:tag name="KSO_WM_FIGMA_FLAG" val="#fgm#"/>
  <p:tag name="KSO_WM_UNIT_INDEX" val="1"/>
  <p:tag name="KSO_WM_UNIT_TYPE" val="a"/>
  <p:tag name="KSO_WM_LAYOUT_CHECK_HASH" val="c905f8b8a901f27a51b787c2d64477edf0404d65"/>
  <p:tag name="KSO_WM_NEWLAYOUT_GROUP_ID" val="layout_38"/>
  <p:tag name="KSO_WM_NEWLAYOUT_ID" val="slide_5c96827bd98fd107"/>
  <p:tag name="KSO_WM_UNIT_PRESET_TEXT" val="单击此处添加标题"/>
</p:tagLst>
</file>

<file path=ppt/tags/tag10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10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101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163461949&quot;,&quot;product_name&quot;:&quot;wps-wpp-pc&quot;,&quot;intention_code&quot;:&quot;wps_wpp_generate_doc_pay&quot;}*auto_gallery_ai_v2.1.5_ONLINE*6133383463323431356165373334306161633830303537633262346330373735-slide-35"/>
</p:tagLst>
</file>

<file path=ppt/tags/tag10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101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211245984324&quot;,&quot;product_name&quot;:&quot;wps-wpp-pc&quot;,&quot;intention_code&quot;:&quot;wps_wpp_generate_doc_pay&quot;}*auto_gallery_ai_v2.1.5_ONLINE*6133383463323431356165373334306161633830303537633262346330373735-slide-35"/>
</p:tagLst>
</file>

<file path=ppt/tags/tag10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101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474354672&quot;,&quot;product_name&quot;:&quot;wps-wpp-pc&quot;,&quot;intention_code&quot;:&quot;wps_wpp_generate_doc_pay&quot;}*auto_gallery_ai_v2.1.5_ONLINE*6133383463323431356165373334306161633830303537633262346330373735-slide-35"/>
</p:tagLst>
</file>

<file path=ppt/tags/tag10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1019.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5c96827bd98fd107"/>
</p:tagLst>
</file>

<file path=ppt/tags/tag102.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1020.xml><?xml version="1.0" encoding="utf-8"?>
<p:tagLst xmlns:p="http://schemas.openxmlformats.org/presentationml/2006/main">
  <p:tag name="KSO_WM_BEAUTIFY_FLAG" val="#fgm#"/>
  <p:tag name="KSO_WM_FIGMA_FLAG" val="#fgm#"/>
  <p:tag name="KSO_WM_UNIT_INDEX" val="1"/>
  <p:tag name="KSO_WM_UNIT_TYPE" val="a"/>
  <p:tag name="KSO_WM_LAYOUT_CHECK_HASH" val="0693beea48af6f58e28c997c1e648afa087ebde4"/>
  <p:tag name="KSO_WM_NEWLAYOUT_GROUP_ID" val="layout_30"/>
  <p:tag name="KSO_WM_NEWLAYOUT_ID" val="slide_a49e8622e5c65d6e"/>
  <p:tag name="KSO_WM_UNIT_PRESET_TEXT" val="单击此处添加标题"/>
</p:tagLst>
</file>

<file path=ppt/tags/tag102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27659805&quot;,&quot;product_name&quot;:&quot;wps-wpp-pc&quot;,&quot;intention_code&quot;:&quot;wps_wpp_generate_doc_pay&quot;}*auto_gallery_ai_3.0.1_online*6133383463323431356165373334306161633830303537633262346330373735-slide-36"/>
</p:tagLst>
</file>

<file path=ppt/tags/tag10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102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10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10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102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a49e8622e5c65d6e"/>
</p:tagLst>
</file>

<file path=ppt/tags/tag1027.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028.xml><?xml version="1.0" encoding="utf-8"?>
<p:tagLst xmlns:p="http://schemas.openxmlformats.org/presentationml/2006/main">
  <p:tag name="TABLE_ENDDRAG_ORIGIN_RECT" val="867*202"/>
  <p:tag name="TABLE_ENDDRAG_RECT" val="67*270*867*202"/>
</p:tagLst>
</file>

<file path=ppt/tags/tag1029.xml><?xml version="1.0" encoding="utf-8"?>
<p:tagLst xmlns:p="http://schemas.openxmlformats.org/presentationml/2006/main">
  <p:tag name="KSO_WM_BEAUTIFY_FLAG" val="#wm#"/>
  <p:tag name="KSO_WM_TEMPLATE_CATEGORY" val="custom"/>
  <p:tag name="KSO_WM_TEMPLATE_INDEX" val="20233230"/>
</p:tagLst>
</file>

<file path=ppt/tags/tag103.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1030.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03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211245984324&quot;,&quot;product_name&quot;:&quot;wps-wpp-pc&quot;,&quot;intention_code&quot;:&quot;wps_wpp_generate_doc_pay&quot;}*auto_gallery_ai_v2.1.5_ONLINE*6133383463323431356165373334306161633830303537633262346330373735-slide-35"/>
</p:tagLst>
</file>

<file path=ppt/tags/tag1032.xml><?xml version="1.0" encoding="utf-8"?>
<p:tagLst xmlns:p="http://schemas.openxmlformats.org/presentationml/2006/main">
  <p:tag name="KSO_WM_BEAUTIFY_FLAG" val="#wm#"/>
  <p:tag name="KSO_WM_TEMPLATE_CATEGORY" val="custom"/>
  <p:tag name="KSO_WM_TEMPLATE_INDEX" val="20233230"/>
</p:tagLst>
</file>

<file path=ppt/tags/tag103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ai-gateway-save.ks3-cn-beijing.ksyuncs.com/aigc-gateway-v2-prod/a08d2a95d5f3cde1e186a21f78dfdf62_0.png?Expires=1757412554\u0026AWSAccessKeyId=AKLT9VJ0mcxR8yRlm6PIC9hY\u0026Signature=Bt0KOSlJc1X4TjCm%2B86K0VHT5As%3D&quot;,&quot;product_name&quot;:&quot;wps-wpp-pc&quot;,&quot;intention_code&quot;:&quot;wps_wpp_generate_doc_pay&quot;}*auto_doubao_ai_v2.1.5_ONLINE*6133383463323431356165373334306161633830303537633262346330373735-slide-20"/>
</p:tagLst>
</file>

<file path=ppt/tags/tag1034.xml><?xml version="1.0" encoding="utf-8"?>
<p:tagLst xmlns:p="http://schemas.openxmlformats.org/presentationml/2006/main">
  <p:tag name="KSO_WM_BEAUTIFY_FLAG" val="#wm#"/>
  <p:tag name="KSO_WM_TEMPLATE_CATEGORY" val="custom"/>
  <p:tag name="KSO_WM_TEMPLATE_INDEX" val="20233230"/>
</p:tagLst>
</file>

<file path=ppt/tags/tag1035.xml><?xml version="1.0" encoding="utf-8"?>
<p:tagLst xmlns:p="http://schemas.openxmlformats.org/presentationml/2006/main">
  <p:tag name="TABLE_ENDDRAG_ORIGIN_RECT" val="866*495"/>
  <p:tag name="TABLE_ENDDRAG_RECT" val="35*81*866*495"/>
</p:tagLst>
</file>

<file path=ppt/tags/tag1036.xml><?xml version="1.0" encoding="utf-8"?>
<p:tagLst xmlns:p="http://schemas.openxmlformats.org/presentationml/2006/main">
  <p:tag name="KSO_WM_BEAUTIFY_FLAG" val="#wm#"/>
  <p:tag name="KSO_WM_TEMPLATE_CATEGORY" val="custom"/>
  <p:tag name="KSO_WM_TEMPLATE_INDEX" val="20233230"/>
</p:tagLst>
</file>

<file path=ppt/tags/tag1037.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NEED_RESERVE" val="1"/>
  <p:tag name="KSO_WM_UNIT_ID" val="custom8_5*f*1"/>
  <p:tag name="KSO_WM_UNIT_LAYERLEVEL" val="1"/>
  <p:tag name="KSO_WM_TEMPLATE_INDEX" val="8"/>
  <p:tag name="KSO_WM_TEMPLATE_CATEGORY" val="custom"/>
</p:tagLst>
</file>

<file path=ppt/tags/tag1038.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8_5*a*1"/>
  <p:tag name="KSO_WM_UNIT_LAYERLEVEL" val="1"/>
  <p:tag name="KSO_WM_TEMPLATE_INDEX" val="8"/>
  <p:tag name="KSO_WM_TEMPLATE_CATEGORY" val="custom"/>
</p:tagLst>
</file>

<file path=ppt/tags/tag1039.xml><?xml version="1.0" encoding="utf-8"?>
<p:tagLst xmlns:p="http://schemas.openxmlformats.org/presentationml/2006/main">
  <p:tag name="KSO_WM_SLIDE_TYPE" val="endPage"/>
  <p:tag name="KSO_WM_TEMPLATE_INDEX" val="8"/>
  <p:tag name="KSO_WM_SLIDE_THEME_ID" val="20233162"/>
  <p:tag name="KSO_WM_SLIDE_INDEX" val="5"/>
  <p:tag name="KSO_WM_BEAUTIFY_FLAG" val="#wm#"/>
  <p:tag name="KSO_WM_TEMPLATE_CATEGORY" val="custom"/>
  <p:tag name="KSO_WM_TEMPLATE_SUBCATEGORY" val="29"/>
  <p:tag name="KSO_WM_TAG_VERSION" val="3.0"/>
  <p:tag name="KSO_WM_TEMPLATE_COLOR_TYPE" val="0"/>
  <p:tag name="KSO_WM_SLIDE_SUBTYPE" val="pureTxt"/>
  <p:tag name="KSO_WM_SLIDE_ID" val="custom8_5"/>
  <p:tag name="KSO_WM_SLIDE_LAYOUT" val="a_f"/>
  <p:tag name="KSO_WM_SLIDE_LAYOUT_CNT" val="1_1"/>
  <p:tag name="KSO_WM_TEMPLATE_PLACEHOLDER_POS" val="0,0,960,540"/>
  <p:tag name="KSO_WM_SLIDE_ITEM_CNT" val="0"/>
</p:tagLst>
</file>

<file path=ppt/tags/tag104.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05.xml><?xml version="1.0" encoding="utf-8"?>
<p:tagLst xmlns:p="http://schemas.openxmlformats.org/presentationml/2006/main">
  <p:tag name="KSO_WM_BEAUTIFY_FLAG" val="#fgm#"/>
  <p:tag name="KSO_WM_FIGMA_FLAG" val="#fgm#"/>
  <p:tag name="KSO_WM_UNIT_INDEX" val="1"/>
  <p:tag name="KSO_WM_UNIT_TYPE" val="a"/>
  <p:tag name="KSO_WM_LAYOUT_CHECK_HASH" val="af18e48b0a373d502c53dd3a04ae9ada849d7ca4"/>
  <p:tag name="KSO_WM_NEWLAYOUT_GROUP_ID" val="layout_10012"/>
  <p:tag name="KSO_WM_NEWLAYOUT_ID" val="slide_7fa0ab1e63954210"/>
</p:tagLst>
</file>

<file path=ppt/tags/tag106.xml><?xml version="1.0" encoding="utf-8"?>
<p:tagLst xmlns:p="http://schemas.openxmlformats.org/presentationml/2006/main">
  <p:tag name="KSO_WM_BEAUTIFY_FLAG" val="#fgm#"/>
  <p:tag name="KSO_WM_FIGMA_FLAG" val="#fgm#"/>
  <p:tag name="KSO_WM_UNIT_INDEX" val="1"/>
  <p:tag name="KSO_WM_UNIT_TYPE" val="d"/>
</p:tagLst>
</file>

<file path=ppt/tags/tag10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1.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12.xml><?xml version="1.0" encoding="utf-8"?>
<p:tagLst xmlns:p="http://schemas.openxmlformats.org/presentationml/2006/main">
  <p:tag name="KSO_WM_BEAUTIFY_FLAG" val="#fgm#"/>
  <p:tag name="KSO_WM_FIGMA_FLAG" val="#fgm#"/>
  <p:tag name="KSO_WM_UNIT_INDEX" val="1"/>
  <p:tag name="KSO_WM_UNIT_TYPE" val="a"/>
  <p:tag name="KSO_WM_LAYOUT_CHECK_HASH" val="ce1044766f1bbbe1fa821b506ae4a36f8c12162b"/>
  <p:tag name="KSO_WM_NEWLAYOUT_GROUP_ID" val="layout_26"/>
  <p:tag name="KSO_WM_NEWLAYOUT_ID" val="slide_bd9aded92373f452"/>
</p:tagLst>
</file>

<file path=ppt/tags/tag1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1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1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19.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0.xml><?xml version="1.0" encoding="utf-8"?>
<p:tagLst xmlns:p="http://schemas.openxmlformats.org/presentationml/2006/main">
  <p:tag name="KSO_WM_BEAUTIFY_FLAG" val="#fgm#"/>
  <p:tag name="KSO_WM_FIGMA_FLAG" val="#fgm#"/>
  <p:tag name="KSO_WM_UNIT_INDEX" val="1"/>
  <p:tag name="KSO_WM_UNIT_TYPE" val="a"/>
  <p:tag name="KSO_WM_LAYOUT_CHECK_HASH" val="977d352b64795463ed89e255a7901fb7259fd5f7"/>
  <p:tag name="KSO_WM_NEWLAYOUT_GROUP_ID" val="layout_10014"/>
  <p:tag name="KSO_WM_NEWLAYOUT_ID" val="slide_9c989a17213acaa8"/>
</p:tagLst>
</file>

<file path=ppt/tags/tag1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2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2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29.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30.xml><?xml version="1.0" encoding="utf-8"?>
<p:tagLst xmlns:p="http://schemas.openxmlformats.org/presentationml/2006/main">
  <p:tag name="KSO_WM_BEAUTIFY_FLAG" val="#fgm#"/>
  <p:tag name="KSO_WM_FIGMA_FLAG" val="#fgm#"/>
  <p:tag name="KSO_WM_UNIT_INDEX" val="1"/>
  <p:tag name="KSO_WM_UNIT_TYPE" val="a"/>
  <p:tag name="KSO_WM_LAYOUT_CHECK_HASH" val="902a47cb61c896f988d8758f1b1d76d4a2f491ec"/>
  <p:tag name="KSO_WM_NEWLAYOUT_GROUP_ID" val="layout_10008"/>
  <p:tag name="KSO_WM_NEWLAYOUT_ID" val="slide_14c9646978438d52"/>
</p:tagLst>
</file>

<file path=ppt/tags/tag131.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3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5.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13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7.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13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9.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1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41.xml><?xml version="1.0" encoding="utf-8"?>
<p:tagLst xmlns:p="http://schemas.openxmlformats.org/presentationml/2006/main">
  <p:tag name="KSO_WM_FIGMA_DECORATION_INDEX" val="6"/>
  <p:tag name="$PH_EXT" val="1"/>
  <p:tag name="KSO_WM_BEAUTIFY_FLAG" val="#fgm#"/>
  <p:tag name="KSO_WM_DIAGRAM_GROUP_CODE" val="1"/>
  <p:tag name="KSO_WM_FIGMA_FLAG" val="#fgm#"/>
  <p:tag name="KSO_WM_UNIT_INDEX" val="1_6_1"/>
  <p:tag name="KSO_WM_UNIT_TYPE" val="l_h_x"/>
</p:tagLst>
</file>

<file path=ppt/tags/tag14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43.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44.xml><?xml version="1.0" encoding="utf-8"?>
<p:tagLst xmlns:p="http://schemas.openxmlformats.org/presentationml/2006/main">
  <p:tag name="KSO_WM_BEAUTIFY_FLAG" val="#fgm#"/>
  <p:tag name="KSO_WM_FIGMA_FLAG" val="#fgm#"/>
  <p:tag name="KSO_WM_UNIT_INDEX" val="1"/>
  <p:tag name="KSO_WM_UNIT_TYPE" val="a"/>
  <p:tag name="KSO_WM_LAYOUT_CHECK_HASH" val="f156abb5ccbeddc9d1e469915673a16d45c3626f"/>
  <p:tag name="KSO_WM_NEWLAYOUT_GROUP_ID" val="layout_34"/>
  <p:tag name="KSO_WM_NEWLAYOUT_ID" val="slide_0fcf97e704f98e41"/>
</p:tagLst>
</file>

<file path=ppt/tags/tag14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4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4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5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5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4.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55.xml><?xml version="1.0" encoding="utf-8"?>
<p:tagLst xmlns:p="http://schemas.openxmlformats.org/presentationml/2006/main">
  <p:tag name="KSO_WM_BEAUTIFY_FLAG" val="#fgm#"/>
  <p:tag name="KSO_WM_FIGMA_FLAG" val="#fgm#"/>
  <p:tag name="KSO_WM_UNIT_INDEX" val="1"/>
  <p:tag name="KSO_WM_UNIT_TYPE" val="a"/>
  <p:tag name="KSO_WM_LAYOUT_CHECK_HASH" val="3fc9fca1b53ca42e1f7326b151cef4852a4c176b"/>
  <p:tag name="KSO_WM_NEWLAYOUT_GROUP_ID" val="layout_31"/>
  <p:tag name="KSO_WM_NEWLAYOUT_ID" val="slide_74409d31fc30df05"/>
</p:tagLst>
</file>

<file path=ppt/tags/tag15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5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6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6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6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5.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66.xml><?xml version="1.0" encoding="utf-8"?>
<p:tagLst xmlns:p="http://schemas.openxmlformats.org/presentationml/2006/main">
  <p:tag name="KSO_WM_BEAUTIFY_FLAG" val="#fgm#"/>
  <p:tag name="KSO_WM_FIGMA_FLAG" val="#fgm#"/>
  <p:tag name="KSO_WM_UNIT_INDEX" val="1"/>
  <p:tag name="KSO_WM_UNIT_TYPE" val="a"/>
  <p:tag name="KSO_WM_LAYOUT_CHECK_HASH" val="39bc695b9f699fe7e8af9c01f268986d4474cdae"/>
  <p:tag name="KSO_WM_NEWLAYOUT_GROUP_ID" val="layout_8"/>
  <p:tag name="KSO_WM_NEWLAYOUT_ID" val="slide_40d5778ab3a7db16"/>
</p:tagLst>
</file>

<file path=ppt/tags/tag167.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168.xml><?xml version="1.0" encoding="utf-8"?>
<p:tagLst xmlns:p="http://schemas.openxmlformats.org/presentationml/2006/main">
  <p:tag name="$PH_EXT" val="2"/>
  <p:tag name="KSO_WM_BEAUTIFY_FLAG" val="#fgm#"/>
  <p:tag name="KSO_WM_FIGMA_FLAG" val="#fgm#"/>
  <p:tag name="KSO_WM_SYNC_SLIDE_TEXT" val="1"/>
  <p:tag name="KSO_WM_UNIT_INDEX" val="3"/>
  <p:tag name="KSO_WM_UNIT_TYPE" val="i"/>
</p:tagLst>
</file>

<file path=ppt/tags/tag169.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1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7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171.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172.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Lst>
</file>

<file path=ppt/tags/tag17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Lst>
</file>

<file path=ppt/tags/tag17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175.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Lst>
</file>

<file path=ppt/tags/tag17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3_1"/>
  <p:tag name="KSO_WM_UNIT_TYPE" val="n_h_h_i"/>
</p:tagLst>
</file>

<file path=ppt/tags/tag177.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2_3_1"/>
  <p:tag name="KSO_WM_UNIT_TYPE" val="n_h_h_x"/>
</p:tagLst>
</file>

<file path=ppt/tags/tag178.xml><?xml version="1.0" encoding="utf-8"?>
<p:tagLst xmlns:p="http://schemas.openxmlformats.org/presentationml/2006/main">
  <p:tag name="KSO_WM_BEAUTIFY_FLAG" val="#fgm#"/>
  <p:tag name="KSO_WM_DIAGRAM_GROUP_CODE" val="1"/>
  <p:tag name="KSO_WM_FIGMA_FLAG" val="#fgm#"/>
  <p:tag name="KSO_WM_UNIT_INDEX" val="1_2_3_1"/>
  <p:tag name="KSO_WM_UNIT_TYPE" val="n_h_h_f"/>
</p:tagLst>
</file>

<file path=ppt/tags/tag179.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0.xml><?xml version="1.0" encoding="utf-8"?>
<p:tagLst xmlns:p="http://schemas.openxmlformats.org/presentationml/2006/main">
  <p:tag name="KSO_WM_BEAUTIFY_FLAG" val="#fgm#"/>
  <p:tag name="KSO_WM_FIGMA_FLAG" val="#fgm#"/>
  <p:tag name="KSO_WM_UNIT_INDEX" val="1"/>
  <p:tag name="KSO_WM_UNIT_TYPE" val="a"/>
  <p:tag name="KSO_WM_LAYOUT_CHECK_HASH" val="4949e7faf0be0f9363b105970e41a1a1fbf49eeb"/>
  <p:tag name="KSO_WM_NEWLAYOUT_GROUP_ID" val="layout_2"/>
  <p:tag name="KSO_WM_NEWLAYOUT_ID" val="slide_a5db79e6e8dbcb0a"/>
</p:tagLst>
</file>

<file path=ppt/tags/tag1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8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8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8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8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90.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91.xml><?xml version="1.0" encoding="utf-8"?>
<p:tagLst xmlns:p="http://schemas.openxmlformats.org/presentationml/2006/main">
  <p:tag name="KSO_WM_BEAUTIFY_FLAG" val="#fgm#"/>
  <p:tag name="KSO_WM_FIGMA_FLAG" val="#fgm#"/>
  <p:tag name="KSO_WM_UNIT_INDEX" val="1"/>
  <p:tag name="KSO_WM_UNIT_TYPE" val="a"/>
  <p:tag name="KSO_WM_LAYOUT_CHECK_HASH" val="6950c19781170a6ff511f9e3c041a8f80e5d5e89"/>
  <p:tag name="KSO_WM_NEWLAYOUT_GROUP_ID" val="layout_10002"/>
  <p:tag name="KSO_WM_NEWLAYOUT_ID" val="slide_182809ce77eff0b3"/>
</p:tagLst>
</file>

<file path=ppt/tags/tag1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3.xml><?xml version="1.0" encoding="utf-8"?>
<p:tagLst xmlns:p="http://schemas.openxmlformats.org/presentationml/2006/main">
  <p:tag name="KSO_WM_BEAUTIFY_FLAG" val="#fgm#"/>
  <p:tag name="KSO_WM_DIAGRAM_GROUP_CODE" val="1"/>
  <p:tag name="KSO_WM_FIGMA_FLAG" val="#fgm#"/>
  <p:tag name="KSO_WM_UNIT_INDEX" val="1_1_3"/>
  <p:tag name="KSO_WM_UNIT_SUBTYPE" val="d"/>
  <p:tag name="KSO_WM_UNIT_TYPE" val="l_h_i"/>
</p:tagLst>
</file>

<file path=ppt/tags/tag1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6.xml><?xml version="1.0" encoding="utf-8"?>
<p:tagLst xmlns:p="http://schemas.openxmlformats.org/presentationml/2006/main">
  <p:tag name="KSO_WM_BEAUTIFY_FLAG" val="#fgm#"/>
  <p:tag name="KSO_WM_DIAGRAM_GROUP_CODE" val="1"/>
  <p:tag name="KSO_WM_FIGMA_FLAG" val="#fgm#"/>
  <p:tag name="KSO_WM_UNIT_INDEX" val="1_2_3"/>
  <p:tag name="KSO_WM_UNIT_SUBTYPE" val="d"/>
  <p:tag name="KSO_WM_UNIT_TYPE" val="l_h_i"/>
</p:tagLst>
</file>

<file path=ppt/tags/tag1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8.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199.xml><?xml version="1.0" encoding="utf-8"?>
<p:tagLst xmlns:p="http://schemas.openxmlformats.org/presentationml/2006/main">
  <p:tag name="KSO_WM_BEAUTIFY_FLAG" val="#fgm#"/>
  <p:tag name="KSO_WM_FIGMA_FLAG" val="#fgm#"/>
  <p:tag name="KSO_WM_UNIT_INDEX" val="1"/>
  <p:tag name="KSO_WM_UNIT_TYPE" val="a"/>
  <p:tag name="KSO_WM_LAYOUT_CHECK_HASH" val="e3bb99be5155600b76a8e4368f4b01041e29991b"/>
  <p:tag name="KSO_WM_NEWLAYOUT_GROUP_ID" val="layout_14"/>
  <p:tag name="KSO_WM_NEWLAYOUT_ID" val="slide_fbd1737be693ef9a"/>
</p:tagLst>
</file>

<file path=ppt/tags/tag2.xml><?xml version="1.0" encoding="utf-8"?>
<p:tagLst xmlns:p="http://schemas.openxmlformats.org/presentationml/2006/main">
  <p:tag name="KSO_WM_BEAUTIFY_FLAG" val="#fgm#"/>
  <p:tag name="KSO_WM_FIGMA_FLAG" val="#fgm#"/>
  <p:tag name="KSO_WM_UNIT_INDEX" val="1"/>
  <p:tag name="KSO_WM_UNIT_TYPE" val="a"/>
  <p:tag name="KSO_WM_LAYOUT_CHECK_HASH" val="0693beea48af6f58e28c997c1e648afa087ebde4"/>
  <p:tag name="KSO_WM_NEWLAYOUT_GROUP_ID" val="layout_30"/>
  <p:tag name="KSO_WM_NEWLAYOUT_ID" val="slide_a49e8622e5c65d6e"/>
</p:tagLst>
</file>

<file path=ppt/tags/tag20.xml><?xml version="1.0" encoding="utf-8"?>
<p:tagLst xmlns:p="http://schemas.openxmlformats.org/presentationml/2006/main">
  <p:tag name="KSO_WM_BEAUTIFY_FLAG" val="#fgm#"/>
  <p:tag name="KSO_WM_FIGMA_FLAG" val="#fgm#"/>
  <p:tag name="KSO_WM_UNIT_INDEX" val="1"/>
  <p:tag name="KSO_WM_UNIT_TYPE" val="a"/>
  <p:tag name="KSO_WM_LAYOUT_CHECK_HASH" val="40db87bea226646f0999a97214292a48358a157a"/>
  <p:tag name="KSO_WM_NEWLAYOUT_GROUP_ID" val="layout_10"/>
  <p:tag name="KSO_WM_NEWLAYOUT_ID" val="slide_628de040b529144d"/>
</p:tagLst>
</file>

<file path=ppt/tags/tag200.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01.xml><?xml version="1.0" encoding="utf-8"?>
<p:tagLst xmlns:p="http://schemas.openxmlformats.org/presentationml/2006/main">
  <p:tag name="KSO_WM_BEAUTIFY_FLAG" val="#fgm#"/>
  <p:tag name="KSO_WM_FIGMA_FLAG" val="#fgm#"/>
  <p:tag name="KSO_WM_UNIT_INDEX" val="1"/>
  <p:tag name="KSO_WM_UNIT_TYPE" val="f"/>
</p:tagLst>
</file>

<file path=ppt/tags/tag202.xml><?xml version="1.0" encoding="utf-8"?>
<p:tagLst xmlns:p="http://schemas.openxmlformats.org/presentationml/2006/main">
  <p:tag name="KSO_WM_UNIT_ID" val="_1**"/>
  <p:tag name="KSO_WM_BEAUTIFY_FLAG" val="#wm#"/>
  <p:tag name="KSO_WM_TAG_VERSION" val="3.0"/>
  <p:tag name="KSO_WM_UNIT_LAYERLEVEL" val="1"/>
  <p:tag name="KSO_WM_TEMPLATE_INDEX" val="8"/>
  <p:tag name="KSO_WM_TEMPLATE_CATEGORY" val="custom"/>
</p:tagLst>
</file>

<file path=ppt/tags/tag203.xml><?xml version="1.0" encoding="utf-8"?>
<p:tagLst xmlns:p="http://schemas.openxmlformats.org/presentationml/2006/main">
  <p:tag name="KSO_WM_UNIT_ID" val="_1**"/>
  <p:tag name="KSO_WM_BEAUTIFY_FLAG" val="#wm#"/>
  <p:tag name="KSO_WM_TAG_VERSION" val="3.0"/>
  <p:tag name="KSO_WM_UNIT_LAYERLEVEL" val="1"/>
  <p:tag name="KSO_WM_TEMPLATE_INDEX" val="8"/>
  <p:tag name="KSO_WM_TEMPLATE_CATEGORY" val="custom"/>
</p:tagLst>
</file>

<file path=ppt/tags/tag204.xml><?xml version="1.0" encoding="utf-8"?>
<p:tagLst xmlns:p="http://schemas.openxmlformats.org/presentationml/2006/main">
  <p:tag name="KSO_WM_BEAUTIFY_FLAG" val="#wm#"/>
  <p:tag name="KSO_WM_FIGMA_FLAG" val="#fgm#"/>
  <p:tag name="KSO_WM_UNIT_INDEX" val="1"/>
  <p:tag name="KSO_WM_UNIT_TYPE" val="a"/>
  <p:tag name="KSO_WM_LAYOUT_CHECK_HASH" val="20c22357aae6fd37d2e9f30d6b1c04ff77730343"/>
  <p:tag name="KSO_WM_NEWLAYOUT_GROUP_ID" val="layout_15"/>
  <p:tag name="KSO_WM_NEWLAYOUT_ID" val="slide_acdcb9a99a376160"/>
  <p:tag name="KSO_WM_UNIT_ID" val="_1*a*1"/>
  <p:tag name="KSO_WM_TAG_VERSION" val="3.0"/>
  <p:tag name="KSO_WM_UNIT_LAYERLEVEL" val="1"/>
  <p:tag name="KSO_WM_TEMPLATE_INDEX" val="8"/>
  <p:tag name="KSO_WM_TEMPLATE_CATEGORY" val="custom"/>
</p:tagLst>
</file>

<file path=ppt/tags/tag205.xml><?xml version="1.0" encoding="utf-8"?>
<p:tagLst xmlns:p="http://schemas.openxmlformats.org/presentationml/2006/main">
  <p:tag name="KSO_WM_BEAUTIFY_FLAG" val="#wm#"/>
  <p:tag name="KSO_WM_FIGMA_FLAG" val="#fgm#"/>
  <p:tag name="KSO_WM_UNIT_INDEX" val="1"/>
  <p:tag name="KSO_WM_UNIT_TYPE" val="d"/>
  <p:tag name="KSO_WM_UNIT_ID" val="_1*d*1"/>
  <p:tag name="KSO_WM_TAG_VERSION" val="3.0"/>
  <p:tag name="KSO_WM_UNIT_LAYERLEVEL" val="1"/>
  <p:tag name="KSO_WM_TEMPLATE_INDEX" val="8"/>
  <p:tag name="KSO_WM_TEMPLATE_CATEGORY" val="custom"/>
</p:tagLst>
</file>

<file path=ppt/tags/tag206.xml><?xml version="1.0" encoding="utf-8"?>
<p:tagLst xmlns:p="http://schemas.openxmlformats.org/presentationml/2006/main">
  <p:tag name="KSO_WM_UNIT_ID" val="_2**"/>
  <p:tag name="KSO_WM_BEAUTIFY_FLAG" val="#wm#"/>
  <p:tag name="KSO_WM_TAG_VERSION" val="3.0"/>
  <p:tag name="KSO_WM_UNIT_LAYERLEVEL" val="1"/>
  <p:tag name="KSO_WM_TEMPLATE_INDEX" val="8"/>
  <p:tag name="KSO_WM_TEMPLATE_CATEGORY" val="custom"/>
</p:tagLst>
</file>

<file path=ppt/tags/tag207.xml><?xml version="1.0" encoding="utf-8"?>
<p:tagLst xmlns:p="http://schemas.openxmlformats.org/presentationml/2006/main">
  <p:tag name="KSO_WM_UNIT_ID" val="_2**"/>
  <p:tag name="KSO_WM_BEAUTIFY_FLAG" val="#wm#"/>
  <p:tag name="KSO_WM_TAG_VERSION" val="3.0"/>
  <p:tag name="KSO_WM_UNIT_LAYERLEVEL" val="1"/>
  <p:tag name="KSO_WM_TEMPLATE_INDEX" val="8"/>
  <p:tag name="KSO_WM_TEMPLATE_CATEGORY" val="custom"/>
</p:tagLst>
</file>

<file path=ppt/tags/tag208.xml><?xml version="1.0" encoding="utf-8"?>
<p:tagLst xmlns:p="http://schemas.openxmlformats.org/presentationml/2006/main">
  <p:tag name="KSO_WM_BEAUTIFY_FLAG" val="#wm#"/>
  <p:tag name="KSO_WM_FIGMA_FLAG" val="#fgm#"/>
  <p:tag name="KSO_WM_UNIT_INDEX" val="1"/>
  <p:tag name="KSO_WM_UNIT_TYPE" val="a"/>
  <p:tag name="KSO_WM_LAYOUT_CHECK_HASH" val="0d536e9d04d940c6be62c0001fec58b8ae0b946f"/>
  <p:tag name="KSO_WM_NEWLAYOUT_GROUP_ID" val="layout_10016"/>
  <p:tag name="KSO_WM_NEWLAYOUT_ID" val="slide_5fa2c9a20f2e942d"/>
  <p:tag name="KSO_WM_UNIT_ID" val="_2*a*1"/>
  <p:tag name="KSO_WM_TAG_VERSION" val="3.0"/>
  <p:tag name="KSO_WM_UNIT_LAYERLEVEL" val="1"/>
  <p:tag name="KSO_WM_TEMPLATE_INDEX" val="8"/>
  <p:tag name="KSO_WM_TEMPLATE_CATEGORY" val="custom"/>
</p:tagLst>
</file>

<file path=ppt/tags/tag209.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2*l_h_d*1_1_1"/>
  <p:tag name="KSO_WM_TAG_VERSION" val="3.0"/>
  <p:tag name="KSO_WM_UNIT_LAYERLEVEL" val="1_1_1"/>
  <p:tag name="KSO_WM_TEMPLATE_INDEX" val="8"/>
  <p:tag name="KSO_WM_TEMPLATE_CATEGORY" val="custom"/>
</p:tagLst>
</file>

<file path=ppt/tags/tag21.xml><?xml version="1.0" encoding="utf-8"?>
<p:tagLst xmlns:p="http://schemas.openxmlformats.org/presentationml/2006/main">
  <p:tag name="KSO_WM_BEAUTIFY_FLAG" val="#fgm#"/>
  <p:tag name="KSO_WM_FIGMA_FLAG" val="#fgm#"/>
  <p:tag name="KSO_WM_UNIT_INDEX" val="1"/>
  <p:tag name="KSO_WM_UNIT_TYPE" val="d"/>
</p:tagLst>
</file>

<file path=ppt/tags/tag210.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2*l_h_f*1_1_1"/>
  <p:tag name="KSO_WM_TAG_VERSION" val="3.0"/>
  <p:tag name="KSO_WM_UNIT_LAYERLEVEL" val="1_1_1"/>
  <p:tag name="KSO_WM_TEMPLATE_INDEX" val="8"/>
  <p:tag name="KSO_WM_TEMPLATE_CATEGORY" val="custom"/>
</p:tagLst>
</file>

<file path=ppt/tags/tag211.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2*l_h_d*1_2_1"/>
  <p:tag name="KSO_WM_TAG_VERSION" val="3.0"/>
  <p:tag name="KSO_WM_UNIT_LAYERLEVEL" val="1_1_1"/>
  <p:tag name="KSO_WM_TEMPLATE_INDEX" val="8"/>
  <p:tag name="KSO_WM_TEMPLATE_CATEGORY" val="custom"/>
</p:tagLst>
</file>

<file path=ppt/tags/tag212.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2*l_h_f*1_2_1"/>
  <p:tag name="KSO_WM_TAG_VERSION" val="3.0"/>
  <p:tag name="KSO_WM_UNIT_LAYERLEVEL" val="1_1_1"/>
  <p:tag name="KSO_WM_TEMPLATE_INDEX" val="8"/>
  <p:tag name="KSO_WM_TEMPLATE_CATEGORY" val="custom"/>
</p:tagLst>
</file>

<file path=ppt/tags/tag213.xml><?xml version="1.0" encoding="utf-8"?>
<p:tagLst xmlns:p="http://schemas.openxmlformats.org/presentationml/2006/main">
  <p:tag name="KSO_WM_BEAUTIFY_FLAG" val="#wm#"/>
  <p:tag name="KSO_WM_DIAGRAM_GROUP_CODE" val="1"/>
  <p:tag name="KSO_WM_FIGMA_FLAG" val="#fgm#"/>
  <p:tag name="KSO_WM_UNIT_INDEX" val="1_3_1"/>
  <p:tag name="KSO_WM_UNIT_TYPE" val="l_h_d"/>
  <p:tag name="KSO_WM_UNIT_ID" val="_2*l_h_d*1_3_1"/>
  <p:tag name="KSO_WM_TAG_VERSION" val="3.0"/>
  <p:tag name="KSO_WM_UNIT_LAYERLEVEL" val="1_1_1"/>
  <p:tag name="KSO_WM_TEMPLATE_INDEX" val="8"/>
  <p:tag name="KSO_WM_TEMPLATE_CATEGORY" val="custom"/>
</p:tagLst>
</file>

<file path=ppt/tags/tag214.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2*l_h_f*1_3_1"/>
  <p:tag name="KSO_WM_TAG_VERSION" val="3.0"/>
  <p:tag name="KSO_WM_UNIT_LAYERLEVEL" val="1_1_1"/>
  <p:tag name="KSO_WM_TEMPLATE_INDEX" val="8"/>
  <p:tag name="KSO_WM_TEMPLATE_CATEGORY" val="custom"/>
</p:tagLst>
</file>

<file path=ppt/tags/tag215.xml><?xml version="1.0" encoding="utf-8"?>
<p:tagLst xmlns:p="http://schemas.openxmlformats.org/presentationml/2006/main">
  <p:tag name="KSO_WM_UNIT_ID" val="_3**"/>
  <p:tag name="KSO_WM_BEAUTIFY_FLAG" val="#wm#"/>
  <p:tag name="KSO_WM_TAG_VERSION" val="3.0"/>
  <p:tag name="KSO_WM_UNIT_LAYERLEVEL" val="1"/>
  <p:tag name="KSO_WM_TEMPLATE_INDEX" val="8"/>
  <p:tag name="KSO_WM_TEMPLATE_CATEGORY" val="custom"/>
</p:tagLst>
</file>

<file path=ppt/tags/tag216.xml><?xml version="1.0" encoding="utf-8"?>
<p:tagLst xmlns:p="http://schemas.openxmlformats.org/presentationml/2006/main">
  <p:tag name="KSO_WM_UNIT_ID" val="_3**"/>
  <p:tag name="KSO_WM_BEAUTIFY_FLAG" val="#wm#"/>
  <p:tag name="KSO_WM_TAG_VERSION" val="3.0"/>
  <p:tag name="KSO_WM_UNIT_LAYERLEVEL" val="1"/>
  <p:tag name="KSO_WM_TEMPLATE_INDEX" val="8"/>
  <p:tag name="KSO_WM_TEMPLATE_CATEGORY" val="custom"/>
</p:tagLst>
</file>

<file path=ppt/tags/tag217.xml><?xml version="1.0" encoding="utf-8"?>
<p:tagLst xmlns:p="http://schemas.openxmlformats.org/presentationml/2006/main">
  <p:tag name="KSO_WM_BEAUTIFY_FLAG" val="#wm#"/>
  <p:tag name="KSO_WM_FIGMA_FLAG" val="#fgm#"/>
  <p:tag name="KSO_WM_UNIT_INDEX" val="1"/>
  <p:tag name="KSO_WM_UNIT_TYPE" val="a"/>
  <p:tag name="KSO_WM_LAYOUT_CHECK_HASH" val="40c5e8347d630e5b3005fb6ed5566bb6175526c4"/>
  <p:tag name="KSO_WM_NEWLAYOUT_GROUP_ID" val="layout_38"/>
  <p:tag name="KSO_WM_NEWLAYOUT_ID" val="slide_a75cf6d5c9f23cb9"/>
  <p:tag name="KSO_WM_UNIT_ID" val="_3*a*1"/>
  <p:tag name="KSO_WM_TAG_VERSION" val="3.0"/>
  <p:tag name="KSO_WM_UNIT_LAYERLEVEL" val="1"/>
  <p:tag name="KSO_WM_TEMPLATE_INDEX" val="8"/>
  <p:tag name="KSO_WM_TEMPLATE_CATEGORY" val="custom"/>
</p:tagLst>
</file>

<file path=ppt/tags/tag218.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ID" val="_3*l_h_i*1_1_1"/>
  <p:tag name="KSO_WM_TAG_VERSION" val="3.0"/>
  <p:tag name="KSO_WM_UNIT_LAYERLEVEL" val="1_1_1"/>
  <p:tag name="KSO_WM_TEMPLATE_INDEX" val="8"/>
  <p:tag name="KSO_WM_TEMPLATE_CATEGORY" val="custom"/>
</p:tagLst>
</file>

<file path=ppt/tags/tag219.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3*l_h_d*1_1_1"/>
  <p:tag name="KSO_WM_TAG_VERSION" val="3.0"/>
  <p:tag name="KSO_WM_UNIT_LAYERLEVEL" val="1_1_1"/>
  <p:tag name="KSO_WM_TEMPLATE_INDEX" val="8"/>
  <p:tag name="KSO_WM_TEMPLATE_CATEGORY" val="custom"/>
</p:tagLst>
</file>

<file path=ppt/tags/tag22.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220.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3*l_h_f*1_1_1"/>
  <p:tag name="KSO_WM_TAG_VERSION" val="3.0"/>
  <p:tag name="KSO_WM_UNIT_LAYERLEVEL" val="1_1_1"/>
  <p:tag name="KSO_WM_TEMPLATE_INDEX" val="8"/>
  <p:tag name="KSO_WM_TEMPLATE_CATEGORY" val="custom"/>
</p:tagLst>
</file>

<file path=ppt/tags/tag221.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ID" val="_3*l_h_i*1_2_1"/>
  <p:tag name="KSO_WM_TAG_VERSION" val="3.0"/>
  <p:tag name="KSO_WM_UNIT_LAYERLEVEL" val="1_1_1"/>
  <p:tag name="KSO_WM_TEMPLATE_INDEX" val="8"/>
  <p:tag name="KSO_WM_TEMPLATE_CATEGORY" val="custom"/>
</p:tagLst>
</file>

<file path=ppt/tags/tag222.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3*l_h_d*1_2_1"/>
  <p:tag name="KSO_WM_TAG_VERSION" val="3.0"/>
  <p:tag name="KSO_WM_UNIT_LAYERLEVEL" val="1_1_1"/>
  <p:tag name="KSO_WM_TEMPLATE_INDEX" val="8"/>
  <p:tag name="KSO_WM_TEMPLATE_CATEGORY" val="custom"/>
</p:tagLst>
</file>

<file path=ppt/tags/tag223.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3*l_h_f*1_2_1"/>
  <p:tag name="KSO_WM_TAG_VERSION" val="3.0"/>
  <p:tag name="KSO_WM_UNIT_LAYERLEVEL" val="1_1_1"/>
  <p:tag name="KSO_WM_TEMPLATE_INDEX" val="8"/>
  <p:tag name="KSO_WM_TEMPLATE_CATEGORY" val="custom"/>
</p:tagLst>
</file>

<file path=ppt/tags/tag224.xml><?xml version="1.0" encoding="utf-8"?>
<p:tagLst xmlns:p="http://schemas.openxmlformats.org/presentationml/2006/main">
  <p:tag name="KSO_WM_UNIT_ID" val="_4**"/>
  <p:tag name="KSO_WM_BEAUTIFY_FLAG" val="#wm#"/>
  <p:tag name="KSO_WM_TAG_VERSION" val="3.0"/>
  <p:tag name="KSO_WM_UNIT_LAYERLEVEL" val="1"/>
  <p:tag name="KSO_WM_TEMPLATE_INDEX" val="8"/>
  <p:tag name="KSO_WM_TEMPLATE_CATEGORY" val="custom"/>
</p:tagLst>
</file>

<file path=ppt/tags/tag225.xml><?xml version="1.0" encoding="utf-8"?>
<p:tagLst xmlns:p="http://schemas.openxmlformats.org/presentationml/2006/main">
  <p:tag name="KSO_WM_UNIT_ID" val="_4**"/>
  <p:tag name="KSO_WM_BEAUTIFY_FLAG" val="#wm#"/>
  <p:tag name="KSO_WM_TAG_VERSION" val="3.0"/>
  <p:tag name="KSO_WM_UNIT_LAYERLEVEL" val="1"/>
  <p:tag name="KSO_WM_TEMPLATE_INDEX" val="8"/>
  <p:tag name="KSO_WM_TEMPLATE_CATEGORY" val="custom"/>
</p:tagLst>
</file>

<file path=ppt/tags/tag226.xml><?xml version="1.0" encoding="utf-8"?>
<p:tagLst xmlns:p="http://schemas.openxmlformats.org/presentationml/2006/main">
  <p:tag name="KSO_WM_UNIT_ID" val="_4**"/>
  <p:tag name="KSO_WM_BEAUTIFY_FLAG" val="#wm#"/>
  <p:tag name="KSO_WM_TAG_VERSION" val="3.0"/>
  <p:tag name="KSO_WM_UNIT_LAYERLEVEL" val="1"/>
  <p:tag name="KSO_WM_TEMPLATE_INDEX" val="8"/>
  <p:tag name="KSO_WM_TEMPLATE_CATEGORY" val="custom"/>
</p:tagLst>
</file>

<file path=ppt/tags/tag227.xml><?xml version="1.0" encoding="utf-8"?>
<p:tagLst xmlns:p="http://schemas.openxmlformats.org/presentationml/2006/main">
  <p:tag name="KSO_WM_BEAUTIFY_FLAG" val="#wm#"/>
  <p:tag name="KSO_WM_FIGMA_FLAG" val="#fgm#"/>
  <p:tag name="KSO_WM_UNIT_INDEX" val="1"/>
  <p:tag name="KSO_WM_UNIT_TYPE" val="a"/>
  <p:tag name="KSO_WM_LAYOUT_CHECK_HASH" val="d390d22f312c47a82aae0293525134dbce4ce6b5"/>
  <p:tag name="KSO_WM_NEWLAYOUT_GROUP_ID" val="layout_60"/>
  <p:tag name="KSO_WM_NEWLAYOUT_ID" val="slide_8aee8a4800225015"/>
  <p:tag name="KSO_WM_UNIT_ID" val="_4*a*1"/>
  <p:tag name="KSO_WM_TAG_VERSION" val="3.0"/>
  <p:tag name="KSO_WM_UNIT_LAYERLEVEL" val="1"/>
  <p:tag name="KSO_WM_TEMPLATE_INDEX" val="8"/>
  <p:tag name="KSO_WM_TEMPLATE_CATEGORY" val="custom"/>
</p:tagLst>
</file>

<file path=ppt/tags/tag228.xml><?xml version="1.0" encoding="utf-8"?>
<p:tagLst xmlns:p="http://schemas.openxmlformats.org/presentationml/2006/main">
  <p:tag name="KSO_WM_BEAUTIFY_FLAG" val="#wm#"/>
  <p:tag name="KSO_WM_FIGMA_FLAG" val="#fgm#"/>
  <p:tag name="KSO_WM_UNIT_INDEX" val="1"/>
  <p:tag name="KSO_WM_UNIT_TYPE" val="d"/>
  <p:tag name="KSO_WM_UNIT_ID" val="_4*d*1"/>
  <p:tag name="KSO_WM_TAG_VERSION" val="3.0"/>
  <p:tag name="KSO_WM_UNIT_LAYERLEVEL" val="1"/>
  <p:tag name="KSO_WM_TEMPLATE_INDEX" val="8"/>
  <p:tag name="KSO_WM_TEMPLATE_CATEGORY" val="custom"/>
</p:tagLst>
</file>

<file path=ppt/tags/tag229.xml><?xml version="1.0" encoding="utf-8"?>
<p:tagLst xmlns:p="http://schemas.openxmlformats.org/presentationml/2006/main">
  <p:tag name="KSO_WM_FIGMA_DECORATION_INDEX" val="18_contentModel"/>
  <p:tag name="$PH_EXT" val="2"/>
  <p:tag name="KSO_WM_BEAUTIFY_FLAG" val="#w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ID" val="_4*l_i*1_1"/>
  <p:tag name="KSO_WM_TAG_VERSION" val="3.0"/>
  <p:tag name="KSO_WM_UNIT_LAYERLEVEL" val="1_1"/>
  <p:tag name="KSO_WM_TEMPLATE_INDEX" val="8"/>
  <p:tag name="KSO_WM_TEMPLATE_CATEGORY" val="custom"/>
</p:tagLst>
</file>

<file path=ppt/tags/tag23.xml><?xml version="1.0" encoding="utf-8"?>
<p:tagLst xmlns:p="http://schemas.openxmlformats.org/presentationml/2006/main">
  <p:tag name="KSO_WM_BEAUTIFY_FLAG" val="#fgm#"/>
  <p:tag name="KSO_WM_FIGMA_FLAG" val="#fgm#"/>
  <p:tag name="KSO_WM_UNIT_INDEX" val="1"/>
  <p:tag name="KSO_WM_UNIT_TYPE" val="a"/>
  <p:tag name="KSO_WM_LAYOUT_CHECK_HASH" val="23c779c905ab06e211c3bfe9c564e0afb6986533"/>
  <p:tag name="KSO_WM_NEWLAYOUT_GROUP_ID" val="layout_10007"/>
  <p:tag name="KSO_WM_NEWLAYOUT_ID" val="slide_1593de0509df4b64"/>
</p:tagLst>
</file>

<file path=ppt/tags/tag230.xml><?xml version="1.0" encoding="utf-8"?>
<p:tagLst xmlns:p="http://schemas.openxmlformats.org/presentationml/2006/main">
  <p:tag name="KSO_WM_BEAUTIFY_FLAG" val="#wm#"/>
  <p:tag name="KSO_WM_DIAGRAM_GROUP_CODE" val="1"/>
  <p:tag name="KSO_WM_FIGMA_FLAG" val="#fgm#"/>
  <p:tag name="KSO_WM_UNIT_INDEX" val="1_1_2"/>
  <p:tag name="KSO_WM_UNIT_SUBTYPE" val="d"/>
  <p:tag name="KSO_WM_UNIT_TYPE" val="l_h_i"/>
  <p:tag name="KSO_WM_UNIT_ID" val="_4*l_h_i*1_1_2"/>
  <p:tag name="KSO_WM_TAG_VERSION" val="3.0"/>
  <p:tag name="KSO_WM_UNIT_LAYERLEVEL" val="1_1_1"/>
  <p:tag name="KSO_WM_TEMPLATE_INDEX" val="8"/>
  <p:tag name="KSO_WM_TEMPLATE_CATEGORY" val="custom"/>
</p:tagLst>
</file>

<file path=ppt/tags/tag231.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4*l_h_f*1_1_1"/>
  <p:tag name="KSO_WM_TAG_VERSION" val="3.0"/>
  <p:tag name="KSO_WM_UNIT_LAYERLEVEL" val="1_1_1"/>
  <p:tag name="KSO_WM_TEMPLATE_INDEX" val="8"/>
  <p:tag name="KSO_WM_TEMPLATE_CATEGORY" val="custom"/>
</p:tagLst>
</file>

<file path=ppt/tags/tag232.xml><?xml version="1.0" encoding="utf-8"?>
<p:tagLst xmlns:p="http://schemas.openxmlformats.org/presentationml/2006/main">
  <p:tag name="KSO_WM_BEAUTIFY_FLAG" val="#wm#"/>
  <p:tag name="KSO_WM_DIAGRAM_GROUP_CODE" val="1"/>
  <p:tag name="KSO_WM_FIGMA_FLAG" val="#fgm#"/>
  <p:tag name="KSO_WM_UNIT_INDEX" val="1_2_2"/>
  <p:tag name="KSO_WM_UNIT_SUBTYPE" val="d"/>
  <p:tag name="KSO_WM_UNIT_TYPE" val="l_h_i"/>
  <p:tag name="KSO_WM_UNIT_ID" val="_4*l_h_i*1_2_2"/>
  <p:tag name="KSO_WM_TAG_VERSION" val="3.0"/>
  <p:tag name="KSO_WM_UNIT_LAYERLEVEL" val="1_1_1"/>
  <p:tag name="KSO_WM_TEMPLATE_INDEX" val="8"/>
  <p:tag name="KSO_WM_TEMPLATE_CATEGORY" val="custom"/>
</p:tagLst>
</file>

<file path=ppt/tags/tag233.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4*l_h_f*1_2_1"/>
  <p:tag name="KSO_WM_TAG_VERSION" val="3.0"/>
  <p:tag name="KSO_WM_UNIT_LAYERLEVEL" val="1_1_1"/>
  <p:tag name="KSO_WM_TEMPLATE_INDEX" val="8"/>
  <p:tag name="KSO_WM_TEMPLATE_CATEGORY" val="custom"/>
</p:tagLst>
</file>

<file path=ppt/tags/tag234.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35.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36.xml><?xml version="1.0" encoding="utf-8"?>
<p:tagLst xmlns:p="http://schemas.openxmlformats.org/presentationml/2006/main">
  <p:tag name="KSO_WM_BEAUTIFY_FLAG" val="#wm#"/>
  <p:tag name="KSO_WM_FIGMA_FLAG" val="#fgm#"/>
  <p:tag name="KSO_WM_UNIT_INDEX" val="1"/>
  <p:tag name="KSO_WM_UNIT_TYPE" val="a"/>
  <p:tag name="KSO_WM_LAYOUT_CHECK_HASH" val="e43ca7d866b60169d4a71ff0972653d9b64be315"/>
  <p:tag name="KSO_WM_NEWLAYOUT_GROUP_ID" val="layout_39"/>
  <p:tag name="KSO_WM_NEWLAYOUT_ID" val="slide_a84b27aa6977aeda"/>
  <p:tag name="KSO_WM_UNIT_ID" val="_5*a*1"/>
  <p:tag name="KSO_WM_TAG_VERSION" val="3.0"/>
  <p:tag name="KSO_WM_UNIT_LAYERLEVEL" val="1"/>
  <p:tag name="KSO_WM_TEMPLATE_INDEX" val="8"/>
  <p:tag name="KSO_WM_TEMPLATE_CATEGORY" val="custom"/>
</p:tagLst>
</file>

<file path=ppt/tags/tag237.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ID" val="_5*l_h_i*1_1_1"/>
  <p:tag name="KSO_WM_TAG_VERSION" val="3.0"/>
  <p:tag name="KSO_WM_UNIT_LAYERLEVEL" val="1_1_1"/>
  <p:tag name="KSO_WM_TEMPLATE_INDEX" val="8"/>
  <p:tag name="KSO_WM_TEMPLATE_CATEGORY" val="custom"/>
</p:tagLst>
</file>

<file path=ppt/tags/tag238.xml><?xml version="1.0" encoding="utf-8"?>
<p:tagLst xmlns:p="http://schemas.openxmlformats.org/presentationml/2006/main">
  <p:tag name="KSO_WM_FIGMA_DECORATION_INDEX" val="1"/>
  <p:tag name="$PH_EXT" val="1"/>
  <p:tag name="KSO_WM_BEAUTIFY_FLAG" val="#wm#"/>
  <p:tag name="KSO_WM_DIAGRAM_GROUP_CODE" val="1"/>
  <p:tag name="KSO_WM_FIGMA_FLAG" val="#fgm#"/>
  <p:tag name="KSO_WM_UNIT_INDEX" val="1_1_1"/>
  <p:tag name="KSO_WM_UNIT_TYPE" val="l_h_x"/>
  <p:tag name="KSO_WM_UNIT_ID" val="_5*l_h_x*1_1_1"/>
  <p:tag name="KSO_WM_TAG_VERSION" val="3.0"/>
  <p:tag name="KSO_WM_UNIT_LAYERLEVEL" val="1_1_1"/>
  <p:tag name="KSO_WM_TEMPLATE_INDEX" val="8"/>
  <p:tag name="KSO_WM_TEMPLATE_CATEGORY" val="custom"/>
</p:tagLst>
</file>

<file path=ppt/tags/tag239.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5*l_h_f*1_1_1"/>
  <p:tag name="KSO_WM_TAG_VERSION" val="3.0"/>
  <p:tag name="KSO_WM_UNIT_LAYERLEVEL" val="1_1_1"/>
  <p:tag name="KSO_WM_TEMPLATE_INDEX" val="8"/>
  <p:tag name="KSO_WM_TEMPLATE_CATEGORY" val="custom"/>
</p:tagLst>
</file>

<file path=ppt/tags/tag2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0.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ID" val="_5*l_h_i*1_2_1"/>
  <p:tag name="KSO_WM_TAG_VERSION" val="3.0"/>
  <p:tag name="KSO_WM_UNIT_LAYERLEVEL" val="1_1_1"/>
  <p:tag name="KSO_WM_TEMPLATE_INDEX" val="8"/>
  <p:tag name="KSO_WM_TEMPLATE_CATEGORY" val="custom"/>
</p:tagLst>
</file>

<file path=ppt/tags/tag241.xml><?xml version="1.0" encoding="utf-8"?>
<p:tagLst xmlns:p="http://schemas.openxmlformats.org/presentationml/2006/main">
  <p:tag name="KSO_WM_FIGMA_DECORATION_INDEX" val="2"/>
  <p:tag name="$PH_EXT" val="1"/>
  <p:tag name="KSO_WM_BEAUTIFY_FLAG" val="#wm#"/>
  <p:tag name="KSO_WM_DIAGRAM_GROUP_CODE" val="1"/>
  <p:tag name="KSO_WM_FIGMA_FLAG" val="#fgm#"/>
  <p:tag name="KSO_WM_UNIT_INDEX" val="1_2_1"/>
  <p:tag name="KSO_WM_UNIT_TYPE" val="l_h_x"/>
  <p:tag name="KSO_WM_UNIT_ID" val="_5*l_h_x*1_2_1"/>
  <p:tag name="KSO_WM_TAG_VERSION" val="3.0"/>
  <p:tag name="KSO_WM_UNIT_LAYERLEVEL" val="1_1_1"/>
  <p:tag name="KSO_WM_TEMPLATE_INDEX" val="8"/>
  <p:tag name="KSO_WM_TEMPLATE_CATEGORY" val="custom"/>
</p:tagLst>
</file>

<file path=ppt/tags/tag242.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5*l_h_f*1_2_1"/>
  <p:tag name="KSO_WM_TAG_VERSION" val="3.0"/>
  <p:tag name="KSO_WM_UNIT_LAYERLEVEL" val="1_1_1"/>
  <p:tag name="KSO_WM_TEMPLATE_INDEX" val="8"/>
  <p:tag name="KSO_WM_TEMPLATE_CATEGORY" val="custom"/>
</p:tagLst>
</file>

<file path=ppt/tags/tag243.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ID" val="_5*l_h_i*1_3_1"/>
  <p:tag name="KSO_WM_TAG_VERSION" val="3.0"/>
  <p:tag name="KSO_WM_UNIT_LAYERLEVEL" val="1_1_1"/>
  <p:tag name="KSO_WM_TEMPLATE_INDEX" val="8"/>
  <p:tag name="KSO_WM_TEMPLATE_CATEGORY" val="custom"/>
</p:tagLst>
</file>

<file path=ppt/tags/tag244.xml><?xml version="1.0" encoding="utf-8"?>
<p:tagLst xmlns:p="http://schemas.openxmlformats.org/presentationml/2006/main">
  <p:tag name="KSO_WM_FIGMA_DECORATION_INDEX" val="3"/>
  <p:tag name="$PH_EXT" val="1"/>
  <p:tag name="KSO_WM_BEAUTIFY_FLAG" val="#wm#"/>
  <p:tag name="KSO_WM_DIAGRAM_GROUP_CODE" val="1"/>
  <p:tag name="KSO_WM_FIGMA_FLAG" val="#fgm#"/>
  <p:tag name="KSO_WM_UNIT_INDEX" val="1_3_1"/>
  <p:tag name="KSO_WM_UNIT_TYPE" val="l_h_x"/>
  <p:tag name="KSO_WM_UNIT_ID" val="_5*l_h_x*1_3_1"/>
  <p:tag name="KSO_WM_TAG_VERSION" val="3.0"/>
  <p:tag name="KSO_WM_UNIT_LAYERLEVEL" val="1_1_1"/>
  <p:tag name="KSO_WM_TEMPLATE_INDEX" val="8"/>
  <p:tag name="KSO_WM_TEMPLATE_CATEGORY" val="custom"/>
</p:tagLst>
</file>

<file path=ppt/tags/tag245.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5*l_h_f*1_3_1"/>
  <p:tag name="KSO_WM_TAG_VERSION" val="3.0"/>
  <p:tag name="KSO_WM_UNIT_LAYERLEVEL" val="1_1_1"/>
  <p:tag name="KSO_WM_TEMPLATE_INDEX" val="8"/>
  <p:tag name="KSO_WM_TEMPLATE_CATEGORY" val="custom"/>
</p:tagLst>
</file>

<file path=ppt/tags/tag246.xml><?xml version="1.0" encoding="utf-8"?>
<p:tagLst xmlns:p="http://schemas.openxmlformats.org/presentationml/2006/main">
  <p:tag name="KSO_WM_UNIT_ID" val="_6**"/>
  <p:tag name="KSO_WM_BEAUTIFY_FLAG" val="#wm#"/>
  <p:tag name="KSO_WM_TAG_VERSION" val="3.0"/>
  <p:tag name="KSO_WM_UNIT_LAYERLEVEL" val="1"/>
  <p:tag name="KSO_WM_TEMPLATE_INDEX" val="8"/>
  <p:tag name="KSO_WM_TEMPLATE_CATEGORY" val="custom"/>
</p:tagLst>
</file>

<file path=ppt/tags/tag247.xml><?xml version="1.0" encoding="utf-8"?>
<p:tagLst xmlns:p="http://schemas.openxmlformats.org/presentationml/2006/main">
  <p:tag name="KSO_WM_UNIT_ID" val="_6**"/>
  <p:tag name="KSO_WM_BEAUTIFY_FLAG" val="#wm#"/>
  <p:tag name="KSO_WM_TAG_VERSION" val="3.0"/>
  <p:tag name="KSO_WM_UNIT_LAYERLEVEL" val="1"/>
  <p:tag name="KSO_WM_TEMPLATE_INDEX" val="8"/>
  <p:tag name="KSO_WM_TEMPLATE_CATEGORY" val="custom"/>
</p:tagLst>
</file>

<file path=ppt/tags/tag248.xml><?xml version="1.0" encoding="utf-8"?>
<p:tagLst xmlns:p="http://schemas.openxmlformats.org/presentationml/2006/main">
  <p:tag name="KSO_WM_BEAUTIFY_FLAG" val="#wm#"/>
  <p:tag name="KSO_WM_FIGMA_FLAG" val="#fgm#"/>
  <p:tag name="KSO_WM_UNIT_INDEX" val="1"/>
  <p:tag name="KSO_WM_UNIT_TYPE" val="a"/>
  <p:tag name="KSO_WM_LAYOUT_CHECK_HASH" val="df20eb632d83e3a563724c47b8425c114aa9cc5c"/>
  <p:tag name="KSO_WM_NEWLAYOUT_GROUP_ID" val="layout_55"/>
  <p:tag name="KSO_WM_NEWLAYOUT_ID" val="slide_5c29e8b0c4e1f1d5"/>
  <p:tag name="KSO_WM_UNIT_ID" val="_6*a*1"/>
  <p:tag name="KSO_WM_TAG_VERSION" val="3.0"/>
  <p:tag name="KSO_WM_UNIT_LAYERLEVEL" val="1"/>
  <p:tag name="KSO_WM_TEMPLATE_INDEX" val="8"/>
  <p:tag name="KSO_WM_TEMPLATE_CATEGORY" val="custom"/>
</p:tagLst>
</file>

<file path=ppt/tags/tag249.xml><?xml version="1.0" encoding="utf-8"?>
<p:tagLst xmlns:p="http://schemas.openxmlformats.org/presentationml/2006/main">
  <p:tag name="KSO_WM_BEAUTIFY_FLAG" val="#wm#"/>
  <p:tag name="KSO_WM_FIGMA_FLAG" val="#fgm#"/>
  <p:tag name="KSO_WM_UNIT_INDEX" val="1"/>
  <p:tag name="KSO_WM_UNIT_TYPE" val="f"/>
  <p:tag name="KSO_WM_UNIT_ID" val="_6*f*1"/>
  <p:tag name="KSO_WM_TAG_VERSION" val="3.0"/>
  <p:tag name="KSO_WM_UNIT_LAYERLEVEL" val="1"/>
  <p:tag name="KSO_WM_TEMPLATE_INDEX" val="8"/>
  <p:tag name="KSO_WM_TEMPLATE_CATEGORY" val="custom"/>
</p:tagLst>
</file>

<file path=ppt/tags/tag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0.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6*l_h_d*1_1_1"/>
  <p:tag name="KSO_WM_TAG_VERSION" val="3.0"/>
  <p:tag name="KSO_WM_UNIT_LAYERLEVEL" val="1_1_1"/>
  <p:tag name="KSO_WM_TEMPLATE_INDEX" val="8"/>
  <p:tag name="KSO_WM_TEMPLATE_CATEGORY" val="custom"/>
</p:tagLst>
</file>

<file path=ppt/tags/tag25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6*l_h_a*1_1_1"/>
  <p:tag name="KSO_WM_TAG_VERSION" val="3.0"/>
  <p:tag name="KSO_WM_UNIT_LAYERLEVEL" val="1_1_1"/>
  <p:tag name="KSO_WM_TEMPLATE_INDEX" val="8"/>
  <p:tag name="KSO_WM_TEMPLATE_CATEGORY" val="custom"/>
</p:tagLst>
</file>

<file path=ppt/tags/tag252.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6*l_h_f*1_1_1"/>
  <p:tag name="KSO_WM_TAG_VERSION" val="3.0"/>
  <p:tag name="KSO_WM_UNIT_LAYERLEVEL" val="1_1_1"/>
  <p:tag name="KSO_WM_TEMPLATE_INDEX" val="8"/>
  <p:tag name="KSO_WM_TEMPLATE_CATEGORY" val="custom"/>
</p:tagLst>
</file>

<file path=ppt/tags/tag253.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6*l_h_d*1_2_1"/>
  <p:tag name="KSO_WM_TAG_VERSION" val="3.0"/>
  <p:tag name="KSO_WM_UNIT_LAYERLEVEL" val="1_1_1"/>
  <p:tag name="KSO_WM_TEMPLATE_INDEX" val="8"/>
  <p:tag name="KSO_WM_TEMPLATE_CATEGORY" val="custom"/>
</p:tagLst>
</file>

<file path=ppt/tags/tag254.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6*l_h_a*1_2_1"/>
  <p:tag name="KSO_WM_TAG_VERSION" val="3.0"/>
  <p:tag name="KSO_WM_UNIT_LAYERLEVEL" val="1_1_1"/>
  <p:tag name="KSO_WM_TEMPLATE_INDEX" val="8"/>
  <p:tag name="KSO_WM_TEMPLATE_CATEGORY" val="custom"/>
</p:tagLst>
</file>

<file path=ppt/tags/tag255.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6*l_h_f*1_2_1"/>
  <p:tag name="KSO_WM_TAG_VERSION" val="3.0"/>
  <p:tag name="KSO_WM_UNIT_LAYERLEVEL" val="1_1_1"/>
  <p:tag name="KSO_WM_TEMPLATE_INDEX" val="8"/>
  <p:tag name="KSO_WM_TEMPLATE_CATEGORY" val="custom"/>
</p:tagLst>
</file>

<file path=ppt/tags/tag256.xml><?xml version="1.0" encoding="utf-8"?>
<p:tagLst xmlns:p="http://schemas.openxmlformats.org/presentationml/2006/main">
  <p:tag name="KSO_WM_BEAUTIFY_FLAG" val="#wm#"/>
  <p:tag name="KSO_WM_DIAGRAM_GROUP_CODE" val="1"/>
  <p:tag name="KSO_WM_FIGMA_FLAG" val="#fgm#"/>
  <p:tag name="KSO_WM_UNIT_INDEX" val="1_3_1"/>
  <p:tag name="KSO_WM_UNIT_TYPE" val="l_h_d"/>
  <p:tag name="KSO_WM_UNIT_ID" val="_6*l_h_d*1_3_1"/>
  <p:tag name="KSO_WM_TAG_VERSION" val="3.0"/>
  <p:tag name="KSO_WM_UNIT_LAYERLEVEL" val="1_1_1"/>
  <p:tag name="KSO_WM_TEMPLATE_INDEX" val="8"/>
  <p:tag name="KSO_WM_TEMPLATE_CATEGORY" val="custom"/>
</p:tagLst>
</file>

<file path=ppt/tags/tag257.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6*l_h_a*1_3_1"/>
  <p:tag name="KSO_WM_TAG_VERSION" val="3.0"/>
  <p:tag name="KSO_WM_UNIT_LAYERLEVEL" val="1_1_1"/>
  <p:tag name="KSO_WM_TEMPLATE_INDEX" val="8"/>
  <p:tag name="KSO_WM_TEMPLATE_CATEGORY" val="custom"/>
</p:tagLst>
</file>

<file path=ppt/tags/tag258.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6*l_h_f*1_3_1"/>
  <p:tag name="KSO_WM_TAG_VERSION" val="3.0"/>
  <p:tag name="KSO_WM_UNIT_LAYERLEVEL" val="1_1_1"/>
  <p:tag name="KSO_WM_TEMPLATE_INDEX" val="8"/>
  <p:tag name="KSO_WM_TEMPLATE_CATEGORY" val="custom"/>
</p:tagLst>
</file>

<file path=ppt/tags/tag259.xml><?xml version="1.0" encoding="utf-8"?>
<p:tagLst xmlns:p="http://schemas.openxmlformats.org/presentationml/2006/main">
  <p:tag name="KSO_WM_BEAUTIFY_FLAG" val="#wm#"/>
  <p:tag name="KSO_WM_DIAGRAM_GROUP_CODE" val="1"/>
  <p:tag name="KSO_WM_FIGMA_FLAG" val="#fgm#"/>
  <p:tag name="KSO_WM_UNIT_INDEX" val="1_4_1"/>
  <p:tag name="KSO_WM_UNIT_TYPE" val="l_h_d"/>
  <p:tag name="KSO_WM_UNIT_ID" val="_6*l_h_d*1_4_1"/>
  <p:tag name="KSO_WM_TAG_VERSION" val="3.0"/>
  <p:tag name="KSO_WM_UNIT_LAYERLEVEL" val="1_1_1"/>
  <p:tag name="KSO_WM_TEMPLATE_INDEX" val="8"/>
  <p:tag name="KSO_WM_TEMPLATE_CATEGORY" val="custom"/>
</p:tagLst>
</file>

<file path=ppt/tags/tag2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60.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6*l_h_a*1_4_1"/>
  <p:tag name="KSO_WM_TAG_VERSION" val="3.0"/>
  <p:tag name="KSO_WM_UNIT_LAYERLEVEL" val="1_1_1"/>
  <p:tag name="KSO_WM_TEMPLATE_INDEX" val="8"/>
  <p:tag name="KSO_WM_TEMPLATE_CATEGORY" val="custom"/>
</p:tagLst>
</file>

<file path=ppt/tags/tag261.xml><?xml version="1.0" encoding="utf-8"?>
<p:tagLst xmlns:p="http://schemas.openxmlformats.org/presentationml/2006/main">
  <p:tag name="KSO_WM_BEAUTIFY_FLAG" val="#wm#"/>
  <p:tag name="KSO_WM_DIAGRAM_GROUP_CODE" val="1"/>
  <p:tag name="KSO_WM_FIGMA_FLAG" val="#fgm#"/>
  <p:tag name="KSO_WM_UNIT_INDEX" val="1_4_1"/>
  <p:tag name="KSO_WM_UNIT_TYPE" val="l_h_f"/>
  <p:tag name="KSO_WM_UNIT_ID" val="_6*l_h_f*1_4_1"/>
  <p:tag name="KSO_WM_TAG_VERSION" val="3.0"/>
  <p:tag name="KSO_WM_UNIT_LAYERLEVEL" val="1_1_1"/>
  <p:tag name="KSO_WM_TEMPLATE_INDEX" val="8"/>
  <p:tag name="KSO_WM_TEMPLATE_CATEGORY" val="custom"/>
</p:tagLst>
</file>

<file path=ppt/tags/tag262.xml><?xml version="1.0" encoding="utf-8"?>
<p:tagLst xmlns:p="http://schemas.openxmlformats.org/presentationml/2006/main">
  <p:tag name="KSO_WM_BEAUTIFY_FLAG" val="#wm#"/>
  <p:tag name="KSO_WM_DIAGRAM_GROUP_CODE" val="1"/>
  <p:tag name="KSO_WM_FIGMA_FLAG" val="#fgm#"/>
  <p:tag name="KSO_WM_UNIT_INDEX" val="1_5_1"/>
  <p:tag name="KSO_WM_UNIT_TYPE" val="l_h_d"/>
  <p:tag name="KSO_WM_UNIT_ID" val="_6*l_h_d*1_5_1"/>
  <p:tag name="KSO_WM_TAG_VERSION" val="3.0"/>
  <p:tag name="KSO_WM_UNIT_LAYERLEVEL" val="1_1_1"/>
  <p:tag name="KSO_WM_TEMPLATE_INDEX" val="8"/>
  <p:tag name="KSO_WM_TEMPLATE_CATEGORY" val="custom"/>
</p:tagLst>
</file>

<file path=ppt/tags/tag263.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6*l_h_a*1_5_1"/>
  <p:tag name="KSO_WM_TAG_VERSION" val="3.0"/>
  <p:tag name="KSO_WM_UNIT_LAYERLEVEL" val="1_1_1"/>
  <p:tag name="KSO_WM_TEMPLATE_INDEX" val="8"/>
  <p:tag name="KSO_WM_TEMPLATE_CATEGORY" val="custom"/>
</p:tagLst>
</file>

<file path=ppt/tags/tag264.xml><?xml version="1.0" encoding="utf-8"?>
<p:tagLst xmlns:p="http://schemas.openxmlformats.org/presentationml/2006/main">
  <p:tag name="KSO_WM_BEAUTIFY_FLAG" val="#wm#"/>
  <p:tag name="KSO_WM_DIAGRAM_GROUP_CODE" val="1"/>
  <p:tag name="KSO_WM_FIGMA_FLAG" val="#fgm#"/>
  <p:tag name="KSO_WM_UNIT_INDEX" val="1_5_1"/>
  <p:tag name="KSO_WM_UNIT_TYPE" val="l_h_f"/>
  <p:tag name="KSO_WM_UNIT_ID" val="_6*l_h_f*1_5_1"/>
  <p:tag name="KSO_WM_TAG_VERSION" val="3.0"/>
  <p:tag name="KSO_WM_UNIT_LAYERLEVEL" val="1_1_1"/>
  <p:tag name="KSO_WM_TEMPLATE_INDEX" val="8"/>
  <p:tag name="KSO_WM_TEMPLATE_CATEGORY" val="custom"/>
</p:tagLst>
</file>

<file path=ppt/tags/tag265.xml><?xml version="1.0" encoding="utf-8"?>
<p:tagLst xmlns:p="http://schemas.openxmlformats.org/presentationml/2006/main">
  <p:tag name="KSO_WM_BEAUTIFY_FLAG" val="#wm#"/>
  <p:tag name="KSO_WM_DIAGRAM_GROUP_CODE" val="1"/>
  <p:tag name="KSO_WM_FIGMA_FLAG" val="#fgm#"/>
  <p:tag name="KSO_WM_UNIT_INDEX" val="1_6_1"/>
  <p:tag name="KSO_WM_UNIT_TYPE" val="l_h_d"/>
  <p:tag name="KSO_WM_UNIT_ID" val="_6*l_h_d*1_6_1"/>
  <p:tag name="KSO_WM_TAG_VERSION" val="3.0"/>
  <p:tag name="KSO_WM_UNIT_LAYERLEVEL" val="1_1_1"/>
  <p:tag name="KSO_WM_TEMPLATE_INDEX" val="8"/>
  <p:tag name="KSO_WM_TEMPLATE_CATEGORY" val="custom"/>
</p:tagLst>
</file>

<file path=ppt/tags/tag266.xml><?xml version="1.0" encoding="utf-8"?>
<p:tagLst xmlns:p="http://schemas.openxmlformats.org/presentationml/2006/main">
  <p:tag name="KSO_WM_BEAUTIFY_FLAG" val="#wm#"/>
  <p:tag name="KSO_WM_DIAGRAM_GROUP_CODE" val="1"/>
  <p:tag name="KSO_WM_FIGMA_FLAG" val="#fgm#"/>
  <p:tag name="KSO_WM_UNIT_INDEX" val="1_6_1"/>
  <p:tag name="KSO_WM_UNIT_TYPE" val="l_h_a"/>
  <p:tag name="KSO_WM_UNIT_ID" val="_6*l_h_a*1_6_1"/>
  <p:tag name="KSO_WM_TAG_VERSION" val="3.0"/>
  <p:tag name="KSO_WM_UNIT_LAYERLEVEL" val="1_1_1"/>
  <p:tag name="KSO_WM_TEMPLATE_INDEX" val="8"/>
  <p:tag name="KSO_WM_TEMPLATE_CATEGORY" val="custom"/>
</p:tagLst>
</file>

<file path=ppt/tags/tag267.xml><?xml version="1.0" encoding="utf-8"?>
<p:tagLst xmlns:p="http://schemas.openxmlformats.org/presentationml/2006/main">
  <p:tag name="KSO_WM_BEAUTIFY_FLAG" val="#wm#"/>
  <p:tag name="KSO_WM_DIAGRAM_GROUP_CODE" val="1"/>
  <p:tag name="KSO_WM_FIGMA_FLAG" val="#fgm#"/>
  <p:tag name="KSO_WM_UNIT_INDEX" val="1_6_1"/>
  <p:tag name="KSO_WM_UNIT_TYPE" val="l_h_f"/>
  <p:tag name="KSO_WM_UNIT_ID" val="_6*l_h_f*1_6_1"/>
  <p:tag name="KSO_WM_TAG_VERSION" val="3.0"/>
  <p:tag name="KSO_WM_UNIT_LAYERLEVEL" val="1_1_1"/>
  <p:tag name="KSO_WM_TEMPLATE_INDEX" val="8"/>
  <p:tag name="KSO_WM_TEMPLATE_CATEGORY" val="custom"/>
</p:tagLst>
</file>

<file path=ppt/tags/tag268.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69.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70.xml><?xml version="1.0" encoding="utf-8"?>
<p:tagLst xmlns:p="http://schemas.openxmlformats.org/presentationml/2006/main">
  <p:tag name="KSO_WM_BEAUTIFY_FLAG" val="#wm#"/>
  <p:tag name="KSO_WM_FIGMA_FLAG" val="#fgm#"/>
  <p:tag name="KSO_WM_UNIT_INDEX" val="1"/>
  <p:tag name="KSO_WM_UNIT_TYPE" val="a"/>
  <p:tag name="KSO_WM_LAYOUT_CHECK_HASH" val="f69af750ceb18217f42bc6a08342284363013302"/>
  <p:tag name="KSO_WM_NEWLAYOUT_GROUP_ID" val="layout_10"/>
  <p:tag name="KSO_WM_NEWLAYOUT_ID" val="slide_628de040b529144d"/>
  <p:tag name="KSO_WM_UNIT_ID" val="_7*a*1"/>
  <p:tag name="KSO_WM_TAG_VERSION" val="3.0"/>
  <p:tag name="KSO_WM_UNIT_LAYERLEVEL" val="1"/>
  <p:tag name="KSO_WM_TEMPLATE_INDEX" val="8"/>
  <p:tag name="KSO_WM_TEMPLATE_CATEGORY" val="custom"/>
</p:tagLst>
</file>

<file path=ppt/tags/tag271.xml><?xml version="1.0" encoding="utf-8"?>
<p:tagLst xmlns:p="http://schemas.openxmlformats.org/presentationml/2006/main">
  <p:tag name="KSO_WM_BEAUTIFY_FLAG" val="#wm#"/>
  <p:tag name="KSO_WM_FIGMA_FLAG" val="#fgm#"/>
  <p:tag name="KSO_WM_UNIT_INDEX" val="1"/>
  <p:tag name="KSO_WM_UNIT_TYPE" val="d"/>
  <p:tag name="KSO_WM_UNIT_ID" val="_7*d*1"/>
  <p:tag name="KSO_WM_TAG_VERSION" val="3.0"/>
  <p:tag name="KSO_WM_UNIT_LAYERLEVEL" val="1"/>
  <p:tag name="KSO_WM_TEMPLATE_INDEX" val="8"/>
  <p:tag name="KSO_WM_TEMPLATE_CATEGORY" val="custom"/>
</p:tagLst>
</file>

<file path=ppt/tags/tag272.xml><?xml version="1.0" encoding="utf-8"?>
<p:tagLst xmlns:p="http://schemas.openxmlformats.org/presentationml/2006/main">
  <p:tag name="KSO_WM_UNIT_ID" val="_8**"/>
  <p:tag name="KSO_WM_BEAUTIFY_FLAG" val="#wm#"/>
  <p:tag name="KSO_WM_TAG_VERSION" val="3.0"/>
  <p:tag name="KSO_WM_UNIT_LAYERLEVEL" val="1"/>
  <p:tag name="KSO_WM_TEMPLATE_INDEX" val="8"/>
  <p:tag name="KSO_WM_TEMPLATE_CATEGORY" val="custom"/>
</p:tagLst>
</file>

<file path=ppt/tags/tag273.xml><?xml version="1.0" encoding="utf-8"?>
<p:tagLst xmlns:p="http://schemas.openxmlformats.org/presentationml/2006/main">
  <p:tag name="KSO_WM_UNIT_ID" val="_8**"/>
  <p:tag name="KSO_WM_BEAUTIFY_FLAG" val="#wm#"/>
  <p:tag name="KSO_WM_TAG_VERSION" val="3.0"/>
  <p:tag name="KSO_WM_UNIT_LAYERLEVEL" val="1"/>
  <p:tag name="KSO_WM_TEMPLATE_INDEX" val="8"/>
  <p:tag name="KSO_WM_TEMPLATE_CATEGORY" val="custom"/>
</p:tagLst>
</file>

<file path=ppt/tags/tag274.xml><?xml version="1.0" encoding="utf-8"?>
<p:tagLst xmlns:p="http://schemas.openxmlformats.org/presentationml/2006/main">
  <p:tag name="KSO_WM_BEAUTIFY_FLAG" val="#wm#"/>
  <p:tag name="KSO_WM_FIGMA_FLAG" val="#fgm#"/>
  <p:tag name="KSO_WM_UNIT_INDEX" val="1"/>
  <p:tag name="KSO_WM_UNIT_TYPE" val="a"/>
  <p:tag name="KSO_WM_LAYOUT_CHECK_HASH" val="62b0451833d04ba0a2dd06ec0ba2fae7a372d451"/>
  <p:tag name="KSO_WM_NEWLAYOUT_GROUP_ID" val="layout_30"/>
  <p:tag name="KSO_WM_NEWLAYOUT_ID" val="slide_5e5c18aadbd3b4dc"/>
  <p:tag name="KSO_WM_UNIT_ID" val="_8*a*1"/>
  <p:tag name="KSO_WM_TAG_VERSION" val="3.0"/>
  <p:tag name="KSO_WM_UNIT_LAYERLEVEL" val="1"/>
  <p:tag name="KSO_WM_TEMPLATE_INDEX" val="8"/>
  <p:tag name="KSO_WM_TEMPLATE_CATEGORY" val="custom"/>
</p:tagLst>
</file>

<file path=ppt/tags/tag275.xml><?xml version="1.0" encoding="utf-8"?>
<p:tagLst xmlns:p="http://schemas.openxmlformats.org/presentationml/2006/main">
  <p:tag name="KSO_WM_BEAUTIFY_FLAG" val="#wm#"/>
  <p:tag name="KSO_WM_FIGMA_FLAG" val="#fgm#"/>
  <p:tag name="KSO_WM_UNIT_INDEX" val="1"/>
  <p:tag name="KSO_WM_UNIT_TYPE" val="d"/>
  <p:tag name="KSO_WM_UNIT_ID" val="_8*d*1"/>
  <p:tag name="KSO_WM_TAG_VERSION" val="3.0"/>
  <p:tag name="KSO_WM_UNIT_LAYERLEVEL" val="1"/>
  <p:tag name="KSO_WM_TEMPLATE_INDEX" val="8"/>
  <p:tag name="KSO_WM_TEMPLATE_CATEGORY" val="custom"/>
</p:tagLst>
</file>

<file path=ppt/tags/tag276.xml><?xml version="1.0" encoding="utf-8"?>
<p:tagLst xmlns:p="http://schemas.openxmlformats.org/presentationml/2006/main">
  <p:tag name="KSO_WM_FIGMA_DECORATION_INDEX" val="19"/>
  <p:tag name="$PH_EXT" val="2"/>
  <p:tag name="KSO_WM_BEAUTIFY_FLAG" val="#wm#"/>
  <p:tag name="KSO_WM_DIAGRAM_GROUP_CODE" val="1"/>
  <p:tag name="KSO_WM_FIGMA_FLAG" val="#fgm#"/>
  <p:tag name="KSO_WM_SYNC_SLIDE_TEXT" val="1"/>
  <p:tag name="KSO_WM_UNIT_INDEX" val="1_1_1"/>
  <p:tag name="KSO_WM_UNIT_TYPE" val="l_h_i"/>
  <p:tag name="KSO_WM_UNIT_ID" val="_8*l_h_i*1_1_1"/>
  <p:tag name="KSO_WM_TAG_VERSION" val="3.0"/>
  <p:tag name="KSO_WM_UNIT_LAYERLEVEL" val="1_1_1"/>
  <p:tag name="KSO_WM_TEMPLATE_INDEX" val="8"/>
  <p:tag name="KSO_WM_TEMPLATE_CATEGORY" val="custom"/>
</p:tagLst>
</file>

<file path=ppt/tags/tag277.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8*l_h_f*1_1_1"/>
  <p:tag name="KSO_WM_TAG_VERSION" val="3.0"/>
  <p:tag name="KSO_WM_UNIT_LAYERLEVEL" val="1_1_1"/>
  <p:tag name="KSO_WM_TEMPLATE_INDEX" val="8"/>
  <p:tag name="KSO_WM_TEMPLATE_CATEGORY" val="custom"/>
</p:tagLst>
</file>

<file path=ppt/tags/tag278.xml><?xml version="1.0" encoding="utf-8"?>
<p:tagLst xmlns:p="http://schemas.openxmlformats.org/presentationml/2006/main">
  <p:tag name="KSO_WM_UNIT_ID" val="_9**"/>
  <p:tag name="KSO_WM_BEAUTIFY_FLAG" val="#wm#"/>
  <p:tag name="KSO_WM_TAG_VERSION" val="3.0"/>
  <p:tag name="KSO_WM_UNIT_LAYERLEVEL" val="1"/>
  <p:tag name="KSO_WM_TEMPLATE_INDEX" val="8"/>
  <p:tag name="KSO_WM_TEMPLATE_CATEGORY" val="custom"/>
</p:tagLst>
</file>

<file path=ppt/tags/tag279.xml><?xml version="1.0" encoding="utf-8"?>
<p:tagLst xmlns:p="http://schemas.openxmlformats.org/presentationml/2006/main">
  <p:tag name="KSO_WM_UNIT_ID" val="_9**"/>
  <p:tag name="KSO_WM_BEAUTIFY_FLAG" val="#wm#"/>
  <p:tag name="KSO_WM_TAG_VERSION" val="3.0"/>
  <p:tag name="KSO_WM_UNIT_LAYERLEVEL" val="1"/>
  <p:tag name="KSO_WM_TEMPLATE_INDEX" val="8"/>
  <p:tag name="KSO_WM_TEMPLATE_CATEGORY" val="custom"/>
</p:tagLst>
</file>

<file path=ppt/tags/tag2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80.xml><?xml version="1.0" encoding="utf-8"?>
<p:tagLst xmlns:p="http://schemas.openxmlformats.org/presentationml/2006/main">
  <p:tag name="KSO_WM_BEAUTIFY_FLAG" val="#wm#"/>
  <p:tag name="KSO_WM_FIGMA_FLAG" val="#fgm#"/>
  <p:tag name="KSO_WM_UNIT_INDEX" val="1"/>
  <p:tag name="KSO_WM_UNIT_TYPE" val="a"/>
  <p:tag name="KSO_WM_LAYOUT_CHECK_HASH" val="354fd4ae1c7db1a9daff15d37ebb2452603dd289"/>
  <p:tag name="KSO_WM_NEWLAYOUT_GROUP_ID" val="layout_10014"/>
  <p:tag name="KSO_WM_NEWLAYOUT_ID" val="slide_b5c7cd31580711f5"/>
  <p:tag name="KSO_WM_UNIT_ID" val="_9*a*1"/>
  <p:tag name="KSO_WM_TAG_VERSION" val="3.0"/>
  <p:tag name="KSO_WM_UNIT_LAYERLEVEL" val="1"/>
  <p:tag name="KSO_WM_TEMPLATE_INDEX" val="8"/>
  <p:tag name="KSO_WM_TEMPLATE_CATEGORY" val="custom"/>
</p:tagLst>
</file>

<file path=ppt/tags/tag281.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9*l_h_d*1_1_1"/>
  <p:tag name="KSO_WM_TAG_VERSION" val="3.0"/>
  <p:tag name="KSO_WM_UNIT_LAYERLEVEL" val="1_1_1"/>
  <p:tag name="KSO_WM_TEMPLATE_INDEX" val="8"/>
  <p:tag name="KSO_WM_TEMPLATE_CATEGORY" val="custom"/>
</p:tagLst>
</file>

<file path=ppt/tags/tag282.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9*l_h_f*1_1_1"/>
  <p:tag name="KSO_WM_TAG_VERSION" val="3.0"/>
  <p:tag name="KSO_WM_UNIT_LAYERLEVEL" val="1_1_1"/>
  <p:tag name="KSO_WM_TEMPLATE_INDEX" val="8"/>
  <p:tag name="KSO_WM_TEMPLATE_CATEGORY" val="custom"/>
</p:tagLst>
</file>

<file path=ppt/tags/tag283.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9*l_h_d*1_2_1"/>
  <p:tag name="KSO_WM_TAG_VERSION" val="3.0"/>
  <p:tag name="KSO_WM_UNIT_LAYERLEVEL" val="1_1_1"/>
  <p:tag name="KSO_WM_TEMPLATE_INDEX" val="8"/>
  <p:tag name="KSO_WM_TEMPLATE_CATEGORY" val="custom"/>
</p:tagLst>
</file>

<file path=ppt/tags/tag284.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9*l_h_f*1_2_1"/>
  <p:tag name="KSO_WM_TAG_VERSION" val="3.0"/>
  <p:tag name="KSO_WM_UNIT_LAYERLEVEL" val="1_1_1"/>
  <p:tag name="KSO_WM_TEMPLATE_INDEX" val="8"/>
  <p:tag name="KSO_WM_TEMPLATE_CATEGORY" val="custom"/>
</p:tagLst>
</file>

<file path=ppt/tags/tag285.xml><?xml version="1.0" encoding="utf-8"?>
<p:tagLst xmlns:p="http://schemas.openxmlformats.org/presentationml/2006/main">
  <p:tag name="KSO_WM_BEAUTIFY_FLAG" val="#wm#"/>
  <p:tag name="KSO_WM_DIAGRAM_GROUP_CODE" val="1"/>
  <p:tag name="KSO_WM_FIGMA_FLAG" val="#fgm#"/>
  <p:tag name="KSO_WM_UNIT_INDEX" val="1_3_1"/>
  <p:tag name="KSO_WM_UNIT_TYPE" val="l_h_d"/>
  <p:tag name="KSO_WM_UNIT_ID" val="_9*l_h_d*1_3_1"/>
  <p:tag name="KSO_WM_TAG_VERSION" val="3.0"/>
  <p:tag name="KSO_WM_UNIT_LAYERLEVEL" val="1_1_1"/>
  <p:tag name="KSO_WM_TEMPLATE_INDEX" val="8"/>
  <p:tag name="KSO_WM_TEMPLATE_CATEGORY" val="custom"/>
</p:tagLst>
</file>

<file path=ppt/tags/tag286.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9*l_h_f*1_3_1"/>
  <p:tag name="KSO_WM_TAG_VERSION" val="3.0"/>
  <p:tag name="KSO_WM_UNIT_LAYERLEVEL" val="1_1_1"/>
  <p:tag name="KSO_WM_TEMPLATE_INDEX" val="8"/>
  <p:tag name="KSO_WM_TEMPLATE_CATEGORY" val="custom"/>
</p:tagLst>
</file>

<file path=ppt/tags/tag287.xml><?xml version="1.0" encoding="utf-8"?>
<p:tagLst xmlns:p="http://schemas.openxmlformats.org/presentationml/2006/main">
  <p:tag name="KSO_WM_BEAUTIFY_FLAG" val="#wm#"/>
  <p:tag name="KSO_WM_DIAGRAM_GROUP_CODE" val="1"/>
  <p:tag name="KSO_WM_FIGMA_FLAG" val="#fgm#"/>
  <p:tag name="KSO_WM_UNIT_INDEX" val="1_4_1"/>
  <p:tag name="KSO_WM_UNIT_TYPE" val="l_h_d"/>
  <p:tag name="KSO_WM_UNIT_ID" val="_9*l_h_d*1_4_1"/>
  <p:tag name="KSO_WM_TAG_VERSION" val="3.0"/>
  <p:tag name="KSO_WM_UNIT_LAYERLEVEL" val="1_1_1"/>
  <p:tag name="KSO_WM_TEMPLATE_INDEX" val="8"/>
  <p:tag name="KSO_WM_TEMPLATE_CATEGORY" val="custom"/>
</p:tagLst>
</file>

<file path=ppt/tags/tag288.xml><?xml version="1.0" encoding="utf-8"?>
<p:tagLst xmlns:p="http://schemas.openxmlformats.org/presentationml/2006/main">
  <p:tag name="KSO_WM_BEAUTIFY_FLAG" val="#wm#"/>
  <p:tag name="KSO_WM_DIAGRAM_GROUP_CODE" val="1"/>
  <p:tag name="KSO_WM_FIGMA_FLAG" val="#fgm#"/>
  <p:tag name="KSO_WM_UNIT_INDEX" val="1_4_1"/>
  <p:tag name="KSO_WM_UNIT_TYPE" val="l_h_f"/>
  <p:tag name="KSO_WM_UNIT_ID" val="_9*l_h_f*1_4_1"/>
  <p:tag name="KSO_WM_TAG_VERSION" val="3.0"/>
  <p:tag name="KSO_WM_UNIT_LAYERLEVEL" val="1_1_1"/>
  <p:tag name="KSO_WM_TEMPLATE_INDEX" val="8"/>
  <p:tag name="KSO_WM_TEMPLATE_CATEGORY" val="custom"/>
</p:tagLst>
</file>

<file path=ppt/tags/tag289.xml><?xml version="1.0" encoding="utf-8"?>
<p:tagLst xmlns:p="http://schemas.openxmlformats.org/presentationml/2006/main">
  <p:tag name="KSO_WM_BEAUTIFY_FLAG" val="#wm#"/>
  <p:tag name="KSO_WM_DIAGRAM_GROUP_CODE" val="1"/>
  <p:tag name="KSO_WM_FIGMA_FLAG" val="#fgm#"/>
  <p:tag name="KSO_WM_UNIT_INDEX" val="1_5_1"/>
  <p:tag name="KSO_WM_UNIT_TYPE" val="l_h_d"/>
  <p:tag name="KSO_WM_UNIT_ID" val="_9*l_h_d*1_5_1"/>
  <p:tag name="KSO_WM_TAG_VERSION" val="3.0"/>
  <p:tag name="KSO_WM_UNIT_LAYERLEVEL" val="1_1_1"/>
  <p:tag name="KSO_WM_TEMPLATE_INDEX" val="8"/>
  <p:tag name="KSO_WM_TEMPLATE_CATEGORY" val="custom"/>
</p:tagLst>
</file>

<file path=ppt/tags/tag29.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290.xml><?xml version="1.0" encoding="utf-8"?>
<p:tagLst xmlns:p="http://schemas.openxmlformats.org/presentationml/2006/main">
  <p:tag name="KSO_WM_BEAUTIFY_FLAG" val="#wm#"/>
  <p:tag name="KSO_WM_DIAGRAM_GROUP_CODE" val="1"/>
  <p:tag name="KSO_WM_FIGMA_FLAG" val="#fgm#"/>
  <p:tag name="KSO_WM_UNIT_INDEX" val="1_5_1"/>
  <p:tag name="KSO_WM_UNIT_TYPE" val="l_h_f"/>
  <p:tag name="KSO_WM_UNIT_ID" val="_9*l_h_f*1_5_1"/>
  <p:tag name="KSO_WM_TAG_VERSION" val="3.0"/>
  <p:tag name="KSO_WM_UNIT_LAYERLEVEL" val="1_1_1"/>
  <p:tag name="KSO_WM_TEMPLATE_INDEX" val="8"/>
  <p:tag name="KSO_WM_TEMPLATE_CATEGORY" val="custom"/>
</p:tagLst>
</file>

<file path=ppt/tags/tag291.xml><?xml version="1.0" encoding="utf-8"?>
<p:tagLst xmlns:p="http://schemas.openxmlformats.org/presentationml/2006/main">
  <p:tag name="KSO_WM_UNIT_ID" val="_10**"/>
  <p:tag name="KSO_WM_BEAUTIFY_FLAG" val="#wm#"/>
  <p:tag name="KSO_WM_TAG_VERSION" val="3.0"/>
  <p:tag name="KSO_WM_UNIT_LAYERLEVEL" val="1"/>
  <p:tag name="KSO_WM_TEMPLATE_INDEX" val="8"/>
  <p:tag name="KSO_WM_TEMPLATE_CATEGORY" val="custom"/>
</p:tagLst>
</file>

<file path=ppt/tags/tag292.xml><?xml version="1.0" encoding="utf-8"?>
<p:tagLst xmlns:p="http://schemas.openxmlformats.org/presentationml/2006/main">
  <p:tag name="KSO_WM_UNIT_ID" val="_10**"/>
  <p:tag name="KSO_WM_BEAUTIFY_FLAG" val="#wm#"/>
  <p:tag name="KSO_WM_TAG_VERSION" val="3.0"/>
  <p:tag name="KSO_WM_UNIT_LAYERLEVEL" val="1"/>
  <p:tag name="KSO_WM_TEMPLATE_INDEX" val="8"/>
  <p:tag name="KSO_WM_TEMPLATE_CATEGORY" val="custom"/>
</p:tagLst>
</file>

<file path=ppt/tags/tag293.xml><?xml version="1.0" encoding="utf-8"?>
<p:tagLst xmlns:p="http://schemas.openxmlformats.org/presentationml/2006/main">
  <p:tag name="KSO_WM_BEAUTIFY_FLAG" val="#wm#"/>
  <p:tag name="KSO_WM_FIGMA_FLAG" val="#fgm#"/>
  <p:tag name="KSO_WM_UNIT_INDEX" val="1"/>
  <p:tag name="KSO_WM_UNIT_TYPE" val="a"/>
  <p:tag name="KSO_WM_LAYOUT_CHECK_HASH" val="92fd39acfa7e8e88d15e63d1d9635b7d66d7fd18"/>
  <p:tag name="KSO_WM_NEWLAYOUT_GROUP_ID" val="layout_3"/>
  <p:tag name="KSO_WM_NEWLAYOUT_ID" val="slide_80c1a639feb427ef"/>
  <p:tag name="KSO_WM_UNIT_ID" val="_10*a*1"/>
  <p:tag name="KSO_WM_TAG_VERSION" val="3.0"/>
  <p:tag name="KSO_WM_UNIT_LAYERLEVEL" val="1"/>
  <p:tag name="KSO_WM_TEMPLATE_INDEX" val="8"/>
  <p:tag name="KSO_WM_TEMPLATE_CATEGORY" val="custom"/>
</p:tagLst>
</file>

<file path=ppt/tags/tag294.xml><?xml version="1.0" encoding="utf-8"?>
<p:tagLst xmlns:p="http://schemas.openxmlformats.org/presentationml/2006/main">
  <p:tag name="KSO_WM_FIGMA_DECORATION_INDEX" val="16"/>
  <p:tag name="$PH_EXT" val="2"/>
  <p:tag name="KSO_WM_BEAUTIFY_FLAG" val="#wm#"/>
  <p:tag name="KSO_WM_DIAGRAM_GROUP_CODE" val="1"/>
  <p:tag name="KSO_WM_FIGMA_FLAG" val="#fgm#"/>
  <p:tag name="KSO_WM_SYNC_SLIDE_TEXT" val="1"/>
  <p:tag name="KSO_WM_UNIT_INDEX" val="1_1_1"/>
  <p:tag name="KSO_WM_UNIT_TYPE" val="l_h_i"/>
  <p:tag name="KSO_WM_UNIT_ID" val="_10*l_h_i*1_1_1"/>
  <p:tag name="KSO_WM_TAG_VERSION" val="3.0"/>
  <p:tag name="KSO_WM_UNIT_LAYERLEVEL" val="1_1_1"/>
  <p:tag name="KSO_WM_TEMPLATE_INDEX" val="8"/>
  <p:tag name="KSO_WM_TEMPLATE_CATEGORY" val="custom"/>
</p:tagLst>
</file>

<file path=ppt/tags/tag295.xml><?xml version="1.0" encoding="utf-8"?>
<p:tagLst xmlns:p="http://schemas.openxmlformats.org/presentationml/2006/main">
  <p:tag name="KSO_WM_FIGMA_DECORATION_INDEX" val="7"/>
  <p:tag name="$PH_EXT" val="1"/>
  <p:tag name="KSO_WM_BEAUTIFY_FLAG" val="#wm#"/>
  <p:tag name="KSO_WM_DIAGRAM_GROUP_CODE" val="1"/>
  <p:tag name="KSO_WM_FIGMA_FLAG" val="#fgm#"/>
  <p:tag name="KSO_WM_UNIT_INDEX" val="1_1_1"/>
  <p:tag name="KSO_WM_UNIT_TYPE" val="l_h_x"/>
  <p:tag name="KSO_WM_UNIT_ID" val="_10*l_h_x*1_1_1"/>
  <p:tag name="KSO_WM_TAG_VERSION" val="3.0"/>
  <p:tag name="KSO_WM_UNIT_LAYERLEVEL" val="1_1_1"/>
  <p:tag name="KSO_WM_TEMPLATE_INDEX" val="8"/>
  <p:tag name="KSO_WM_TEMPLATE_CATEGORY" val="custom"/>
</p:tagLst>
</file>

<file path=ppt/tags/tag296.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10*l_h_f*1_1_1"/>
  <p:tag name="KSO_WM_TAG_VERSION" val="3.0"/>
  <p:tag name="KSO_WM_UNIT_LAYERLEVEL" val="1_1_1"/>
  <p:tag name="KSO_WM_TEMPLATE_INDEX" val="8"/>
  <p:tag name="KSO_WM_TEMPLATE_CATEGORY" val="custom"/>
</p:tagLst>
</file>

<file path=ppt/tags/tag297.xml><?xml version="1.0" encoding="utf-8"?>
<p:tagLst xmlns:p="http://schemas.openxmlformats.org/presentationml/2006/main">
  <p:tag name="KSO_WM_FIGMA_DECORATION_INDEX" val="16"/>
  <p:tag name="$PH_EXT" val="2"/>
  <p:tag name="KSO_WM_BEAUTIFY_FLAG" val="#wm#"/>
  <p:tag name="KSO_WM_DIAGRAM_GROUP_CODE" val="1"/>
  <p:tag name="KSO_WM_FIGMA_FLAG" val="#fgm#"/>
  <p:tag name="KSO_WM_SYNC_SLIDE_TEXT" val="1"/>
  <p:tag name="KSO_WM_UNIT_INDEX" val="1_2_1"/>
  <p:tag name="KSO_WM_UNIT_TYPE" val="l_h_i"/>
  <p:tag name="KSO_WM_UNIT_ID" val="_10*l_h_i*1_2_1"/>
  <p:tag name="KSO_WM_TAG_VERSION" val="3.0"/>
  <p:tag name="KSO_WM_UNIT_LAYERLEVEL" val="1_1_1"/>
  <p:tag name="KSO_WM_TEMPLATE_INDEX" val="8"/>
  <p:tag name="KSO_WM_TEMPLATE_CATEGORY" val="custom"/>
</p:tagLst>
</file>

<file path=ppt/tags/tag298.xml><?xml version="1.0" encoding="utf-8"?>
<p:tagLst xmlns:p="http://schemas.openxmlformats.org/presentationml/2006/main">
  <p:tag name="KSO_WM_FIGMA_DECORATION_INDEX" val="8"/>
  <p:tag name="$PH_EXT" val="1"/>
  <p:tag name="KSO_WM_BEAUTIFY_FLAG" val="#wm#"/>
  <p:tag name="KSO_WM_DIAGRAM_GROUP_CODE" val="1"/>
  <p:tag name="KSO_WM_FIGMA_FLAG" val="#fgm#"/>
  <p:tag name="KSO_WM_UNIT_INDEX" val="1_2_1"/>
  <p:tag name="KSO_WM_UNIT_TYPE" val="l_h_x"/>
  <p:tag name="KSO_WM_UNIT_ID" val="_10*l_h_x*1_2_1"/>
  <p:tag name="KSO_WM_TAG_VERSION" val="3.0"/>
  <p:tag name="KSO_WM_UNIT_LAYERLEVEL" val="1_1_1"/>
  <p:tag name="KSO_WM_TEMPLATE_INDEX" val="8"/>
  <p:tag name="KSO_WM_TEMPLATE_CATEGORY" val="custom"/>
</p:tagLst>
</file>

<file path=ppt/tags/tag299.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10*l_h_f*1_2_1"/>
  <p:tag name="KSO_WM_TAG_VERSION" val="3.0"/>
  <p:tag name="KSO_WM_UNIT_LAYERLEVEL" val="1_1_1"/>
  <p:tag name="KSO_WM_TEMPLATE_INDEX" val="8"/>
  <p:tag name="KSO_WM_TEMPLATE_CATEGORY" val="custom"/>
</p:tagLst>
</file>

<file path=ppt/tags/tag3.xml><?xml version="1.0" encoding="utf-8"?>
<p:tagLst xmlns:p="http://schemas.openxmlformats.org/presentationml/2006/main">
  <p:tag name="KSO_WM_BEAUTIFY_FLAG" val="#fgm#"/>
  <p:tag name="KSO_WM_FIGMA_FLAG" val="#fgm#"/>
  <p:tag name="KSO_WM_UNIT_INDEX" val="1"/>
  <p:tag name="KSO_WM_UNIT_TYPE" val="d"/>
</p:tagLst>
</file>

<file path=ppt/tags/tag30.xml><?xml version="1.0" encoding="utf-8"?>
<p:tagLst xmlns:p="http://schemas.openxmlformats.org/presentationml/2006/main">
  <p:tag name="KSO_WM_BEAUTIFY_FLAG" val="#fgm#"/>
  <p:tag name="KSO_WM_FIGMA_FLAG" val="#fgm#"/>
  <p:tag name="KSO_WM_UNIT_INDEX" val="1"/>
  <p:tag name="KSO_WM_UNIT_TYPE" val="a"/>
  <p:tag name="KSO_WM_LAYOUT_CHECK_HASH" val="30cf44dd10f9daa7f2343fc543b6d965a9acc4af"/>
  <p:tag name="KSO_WM_NEWLAYOUT_GROUP_ID" val="layout_39"/>
  <p:tag name="KSO_WM_NEWLAYOUT_ID" val="slide_9b12c2fb9ac33c09"/>
</p:tagLst>
</file>

<file path=ppt/tags/tag300.xml><?xml version="1.0" encoding="utf-8"?>
<p:tagLst xmlns:p="http://schemas.openxmlformats.org/presentationml/2006/main">
  <p:tag name="KSO_WM_FIGMA_DECORATION_INDEX" val="16"/>
  <p:tag name="$PH_EXT" val="2"/>
  <p:tag name="KSO_WM_BEAUTIFY_FLAG" val="#wm#"/>
  <p:tag name="KSO_WM_DIAGRAM_GROUP_CODE" val="1"/>
  <p:tag name="KSO_WM_FIGMA_FLAG" val="#fgm#"/>
  <p:tag name="KSO_WM_SYNC_SLIDE_TEXT" val="1"/>
  <p:tag name="KSO_WM_UNIT_INDEX" val="1_3_1"/>
  <p:tag name="KSO_WM_UNIT_TYPE" val="l_h_i"/>
  <p:tag name="KSO_WM_UNIT_ID" val="_10*l_h_i*1_3_1"/>
  <p:tag name="KSO_WM_TAG_VERSION" val="3.0"/>
  <p:tag name="KSO_WM_UNIT_LAYERLEVEL" val="1_1_1"/>
  <p:tag name="KSO_WM_TEMPLATE_INDEX" val="8"/>
  <p:tag name="KSO_WM_TEMPLATE_CATEGORY" val="custom"/>
</p:tagLst>
</file>

<file path=ppt/tags/tag301.xml><?xml version="1.0" encoding="utf-8"?>
<p:tagLst xmlns:p="http://schemas.openxmlformats.org/presentationml/2006/main">
  <p:tag name="KSO_WM_FIGMA_DECORATION_INDEX" val="9"/>
  <p:tag name="$PH_EXT" val="1"/>
  <p:tag name="KSO_WM_BEAUTIFY_FLAG" val="#wm#"/>
  <p:tag name="KSO_WM_DIAGRAM_GROUP_CODE" val="1"/>
  <p:tag name="KSO_WM_FIGMA_FLAG" val="#fgm#"/>
  <p:tag name="KSO_WM_UNIT_INDEX" val="1_3_1"/>
  <p:tag name="KSO_WM_UNIT_TYPE" val="l_h_x"/>
  <p:tag name="KSO_WM_UNIT_ID" val="_10*l_h_x*1_3_1"/>
  <p:tag name="KSO_WM_TAG_VERSION" val="3.0"/>
  <p:tag name="KSO_WM_UNIT_LAYERLEVEL" val="1_1_1"/>
  <p:tag name="KSO_WM_TEMPLATE_INDEX" val="8"/>
  <p:tag name="KSO_WM_TEMPLATE_CATEGORY" val="custom"/>
</p:tagLst>
</file>

<file path=ppt/tags/tag302.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10*l_h_f*1_3_1"/>
  <p:tag name="KSO_WM_TAG_VERSION" val="3.0"/>
  <p:tag name="KSO_WM_UNIT_LAYERLEVEL" val="1_1_1"/>
  <p:tag name="KSO_WM_TEMPLATE_INDEX" val="8"/>
  <p:tag name="KSO_WM_TEMPLATE_CATEGORY" val="custom"/>
</p:tagLst>
</file>

<file path=ppt/tags/tag303.xml><?xml version="1.0" encoding="utf-8"?>
<p:tagLst xmlns:p="http://schemas.openxmlformats.org/presentationml/2006/main">
  <p:tag name="KSO_WM_FIGMA_DECORATION_INDEX" val="16"/>
  <p:tag name="$PH_EXT" val="2"/>
  <p:tag name="KSO_WM_BEAUTIFY_FLAG" val="#wm#"/>
  <p:tag name="KSO_WM_DIAGRAM_GROUP_CODE" val="1"/>
  <p:tag name="KSO_WM_FIGMA_FLAG" val="#fgm#"/>
  <p:tag name="KSO_WM_SYNC_SLIDE_TEXT" val="1"/>
  <p:tag name="KSO_WM_UNIT_INDEX" val="1_4_1"/>
  <p:tag name="KSO_WM_UNIT_TYPE" val="l_h_i"/>
  <p:tag name="KSO_WM_UNIT_ID" val="_10*l_h_i*1_4_1"/>
  <p:tag name="KSO_WM_TAG_VERSION" val="3.0"/>
  <p:tag name="KSO_WM_UNIT_LAYERLEVEL" val="1_1_1"/>
  <p:tag name="KSO_WM_TEMPLATE_INDEX" val="8"/>
  <p:tag name="KSO_WM_TEMPLATE_CATEGORY" val="custom"/>
</p:tagLst>
</file>

<file path=ppt/tags/tag304.xml><?xml version="1.0" encoding="utf-8"?>
<p:tagLst xmlns:p="http://schemas.openxmlformats.org/presentationml/2006/main">
  <p:tag name="KSO_WM_FIGMA_DECORATION_INDEX" val="10"/>
  <p:tag name="$PH_EXT" val="1"/>
  <p:tag name="KSO_WM_BEAUTIFY_FLAG" val="#wm#"/>
  <p:tag name="KSO_WM_DIAGRAM_GROUP_CODE" val="1"/>
  <p:tag name="KSO_WM_FIGMA_FLAG" val="#fgm#"/>
  <p:tag name="KSO_WM_UNIT_INDEX" val="1_4_1"/>
  <p:tag name="KSO_WM_UNIT_TYPE" val="l_h_x"/>
  <p:tag name="KSO_WM_UNIT_ID" val="_10*l_h_x*1_4_1"/>
  <p:tag name="KSO_WM_TAG_VERSION" val="3.0"/>
  <p:tag name="KSO_WM_UNIT_LAYERLEVEL" val="1_1_1"/>
  <p:tag name="KSO_WM_TEMPLATE_INDEX" val="8"/>
  <p:tag name="KSO_WM_TEMPLATE_CATEGORY" val="custom"/>
</p:tagLst>
</file>

<file path=ppt/tags/tag305.xml><?xml version="1.0" encoding="utf-8"?>
<p:tagLst xmlns:p="http://schemas.openxmlformats.org/presentationml/2006/main">
  <p:tag name="KSO_WM_BEAUTIFY_FLAG" val="#wm#"/>
  <p:tag name="KSO_WM_DIAGRAM_GROUP_CODE" val="1"/>
  <p:tag name="KSO_WM_FIGMA_FLAG" val="#fgm#"/>
  <p:tag name="KSO_WM_UNIT_INDEX" val="1_4_1"/>
  <p:tag name="KSO_WM_UNIT_TYPE" val="l_h_f"/>
  <p:tag name="KSO_WM_UNIT_ID" val="_10*l_h_f*1_4_1"/>
  <p:tag name="KSO_WM_TAG_VERSION" val="3.0"/>
  <p:tag name="KSO_WM_UNIT_LAYERLEVEL" val="1_1_1"/>
  <p:tag name="KSO_WM_TEMPLATE_INDEX" val="8"/>
  <p:tag name="KSO_WM_TEMPLATE_CATEGORY" val="custom"/>
</p:tagLst>
</file>

<file path=ppt/tags/tag306.xml><?xml version="1.0" encoding="utf-8"?>
<p:tagLst xmlns:p="http://schemas.openxmlformats.org/presentationml/2006/main">
  <p:tag name="KSO_WM_FIGMA_DECORATION_INDEX" val="16"/>
  <p:tag name="$PH_EXT" val="2"/>
  <p:tag name="KSO_WM_BEAUTIFY_FLAG" val="#wm#"/>
  <p:tag name="KSO_WM_DIAGRAM_GROUP_CODE" val="1"/>
  <p:tag name="KSO_WM_FIGMA_FLAG" val="#fgm#"/>
  <p:tag name="KSO_WM_SYNC_SLIDE_TEXT" val="1"/>
  <p:tag name="KSO_WM_UNIT_INDEX" val="1_5_1"/>
  <p:tag name="KSO_WM_UNIT_TYPE" val="l_h_i"/>
  <p:tag name="KSO_WM_UNIT_ID" val="_10*l_h_i*1_5_1"/>
  <p:tag name="KSO_WM_TAG_VERSION" val="3.0"/>
  <p:tag name="KSO_WM_UNIT_LAYERLEVEL" val="1_1_1"/>
  <p:tag name="KSO_WM_TEMPLATE_INDEX" val="8"/>
  <p:tag name="KSO_WM_TEMPLATE_CATEGORY" val="custom"/>
</p:tagLst>
</file>

<file path=ppt/tags/tag307.xml><?xml version="1.0" encoding="utf-8"?>
<p:tagLst xmlns:p="http://schemas.openxmlformats.org/presentationml/2006/main">
  <p:tag name="KSO_WM_FIGMA_DECORATION_INDEX" val="11"/>
  <p:tag name="$PH_EXT" val="1"/>
  <p:tag name="KSO_WM_BEAUTIFY_FLAG" val="#wm#"/>
  <p:tag name="KSO_WM_DIAGRAM_GROUP_CODE" val="1"/>
  <p:tag name="KSO_WM_FIGMA_FLAG" val="#fgm#"/>
  <p:tag name="KSO_WM_UNIT_INDEX" val="1_5_1"/>
  <p:tag name="KSO_WM_UNIT_TYPE" val="l_h_x"/>
  <p:tag name="KSO_WM_UNIT_ID" val="_10*l_h_x*1_5_1"/>
  <p:tag name="KSO_WM_TAG_VERSION" val="3.0"/>
  <p:tag name="KSO_WM_UNIT_LAYERLEVEL" val="1_1_1"/>
  <p:tag name="KSO_WM_TEMPLATE_INDEX" val="8"/>
  <p:tag name="KSO_WM_TEMPLATE_CATEGORY" val="custom"/>
</p:tagLst>
</file>

<file path=ppt/tags/tag308.xml><?xml version="1.0" encoding="utf-8"?>
<p:tagLst xmlns:p="http://schemas.openxmlformats.org/presentationml/2006/main">
  <p:tag name="KSO_WM_BEAUTIFY_FLAG" val="#wm#"/>
  <p:tag name="KSO_WM_DIAGRAM_GROUP_CODE" val="1"/>
  <p:tag name="KSO_WM_FIGMA_FLAG" val="#fgm#"/>
  <p:tag name="KSO_WM_UNIT_INDEX" val="1_5_1"/>
  <p:tag name="KSO_WM_UNIT_TYPE" val="l_h_f"/>
  <p:tag name="KSO_WM_UNIT_ID" val="_10*l_h_f*1_5_1"/>
  <p:tag name="KSO_WM_TAG_VERSION" val="3.0"/>
  <p:tag name="KSO_WM_UNIT_LAYERLEVEL" val="1_1_1"/>
  <p:tag name="KSO_WM_TEMPLATE_INDEX" val="8"/>
  <p:tag name="KSO_WM_TEMPLATE_CATEGORY" val="custom"/>
</p:tagLst>
</file>

<file path=ppt/tags/tag309.xml><?xml version="1.0" encoding="utf-8"?>
<p:tagLst xmlns:p="http://schemas.openxmlformats.org/presentationml/2006/main">
  <p:tag name="KSO_WM_FIGMA_DECORATION_INDEX" val="16"/>
  <p:tag name="$PH_EXT" val="2"/>
  <p:tag name="KSO_WM_BEAUTIFY_FLAG" val="#wm#"/>
  <p:tag name="KSO_WM_DIAGRAM_GROUP_CODE" val="1"/>
  <p:tag name="KSO_WM_FIGMA_FLAG" val="#fgm#"/>
  <p:tag name="KSO_WM_SYNC_SLIDE_TEXT" val="1"/>
  <p:tag name="KSO_WM_UNIT_INDEX" val="1_6_1"/>
  <p:tag name="KSO_WM_UNIT_TYPE" val="l_h_i"/>
  <p:tag name="KSO_WM_UNIT_ID" val="_10*l_h_i*1_6_1"/>
  <p:tag name="KSO_WM_TAG_VERSION" val="3.0"/>
  <p:tag name="KSO_WM_UNIT_LAYERLEVEL" val="1_1_1"/>
  <p:tag name="KSO_WM_TEMPLATE_INDEX" val="8"/>
  <p:tag name="KSO_WM_TEMPLATE_CATEGORY" val="custom"/>
</p:tagLst>
</file>

<file path=ppt/tags/tag3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10.xml><?xml version="1.0" encoding="utf-8"?>
<p:tagLst xmlns:p="http://schemas.openxmlformats.org/presentationml/2006/main">
  <p:tag name="KSO_WM_FIGMA_DECORATION_INDEX" val="12"/>
  <p:tag name="$PH_EXT" val="1"/>
  <p:tag name="KSO_WM_BEAUTIFY_FLAG" val="#wm#"/>
  <p:tag name="KSO_WM_DIAGRAM_GROUP_CODE" val="1"/>
  <p:tag name="KSO_WM_FIGMA_FLAG" val="#fgm#"/>
  <p:tag name="KSO_WM_UNIT_INDEX" val="1_6_1"/>
  <p:tag name="KSO_WM_UNIT_TYPE" val="l_h_x"/>
  <p:tag name="KSO_WM_UNIT_ID" val="_10*l_h_x*1_6_1"/>
  <p:tag name="KSO_WM_TAG_VERSION" val="3.0"/>
  <p:tag name="KSO_WM_UNIT_LAYERLEVEL" val="1_1_1"/>
  <p:tag name="KSO_WM_TEMPLATE_INDEX" val="8"/>
  <p:tag name="KSO_WM_TEMPLATE_CATEGORY" val="custom"/>
</p:tagLst>
</file>

<file path=ppt/tags/tag311.xml><?xml version="1.0" encoding="utf-8"?>
<p:tagLst xmlns:p="http://schemas.openxmlformats.org/presentationml/2006/main">
  <p:tag name="KSO_WM_BEAUTIFY_FLAG" val="#wm#"/>
  <p:tag name="KSO_WM_DIAGRAM_GROUP_CODE" val="1"/>
  <p:tag name="KSO_WM_FIGMA_FLAG" val="#fgm#"/>
  <p:tag name="KSO_WM_UNIT_INDEX" val="1_6_1"/>
  <p:tag name="KSO_WM_UNIT_TYPE" val="l_h_f"/>
  <p:tag name="KSO_WM_UNIT_ID" val="_10*l_h_f*1_6_1"/>
  <p:tag name="KSO_WM_TAG_VERSION" val="3.0"/>
  <p:tag name="KSO_WM_UNIT_LAYERLEVEL" val="1_1_1"/>
  <p:tag name="KSO_WM_TEMPLATE_INDEX" val="8"/>
  <p:tag name="KSO_WM_TEMPLATE_CATEGORY" val="custom"/>
</p:tagLst>
</file>

<file path=ppt/tags/tag312.xml><?xml version="1.0" encoding="utf-8"?>
<p:tagLst xmlns:p="http://schemas.openxmlformats.org/presentationml/2006/main">
  <p:tag name="KSO_WM_UNIT_ID" val="_11**"/>
  <p:tag name="KSO_WM_BEAUTIFY_FLAG" val="#wm#"/>
  <p:tag name="KSO_WM_TAG_VERSION" val="3.0"/>
  <p:tag name="KSO_WM_UNIT_LAYERLEVEL" val="1"/>
  <p:tag name="KSO_WM_TEMPLATE_INDEX" val="8"/>
  <p:tag name="KSO_WM_TEMPLATE_CATEGORY" val="custom"/>
</p:tagLst>
</file>

<file path=ppt/tags/tag313.xml><?xml version="1.0" encoding="utf-8"?>
<p:tagLst xmlns:p="http://schemas.openxmlformats.org/presentationml/2006/main">
  <p:tag name="KSO_WM_UNIT_ID" val="_11**"/>
  <p:tag name="KSO_WM_BEAUTIFY_FLAG" val="#wm#"/>
  <p:tag name="KSO_WM_TAG_VERSION" val="3.0"/>
  <p:tag name="KSO_WM_UNIT_LAYERLEVEL" val="1"/>
  <p:tag name="KSO_WM_TEMPLATE_INDEX" val="8"/>
  <p:tag name="KSO_WM_TEMPLATE_CATEGORY" val="custom"/>
</p:tagLst>
</file>

<file path=ppt/tags/tag314.xml><?xml version="1.0" encoding="utf-8"?>
<p:tagLst xmlns:p="http://schemas.openxmlformats.org/presentationml/2006/main">
  <p:tag name="KSO_WM_BEAUTIFY_FLAG" val="#wm#"/>
  <p:tag name="KSO_WM_FIGMA_FLAG" val="#fgm#"/>
  <p:tag name="KSO_WM_UNIT_INDEX" val="1"/>
  <p:tag name="KSO_WM_UNIT_TYPE" val="a"/>
  <p:tag name="KSO_WM_LAYOUT_CHECK_HASH" val="e98e4acbd367e57b3158235489a13ec399cfb21b"/>
  <p:tag name="KSO_WM_NEWLAYOUT_GROUP_ID" val="layout_10009"/>
  <p:tag name="KSO_WM_NEWLAYOUT_ID" val="slide_b6be7474fa5aa78c"/>
  <p:tag name="KSO_WM_UNIT_ID" val="_11*a*1"/>
  <p:tag name="KSO_WM_TAG_VERSION" val="3.0"/>
  <p:tag name="KSO_WM_UNIT_LAYERLEVEL" val="1"/>
  <p:tag name="KSO_WM_TEMPLATE_INDEX" val="8"/>
  <p:tag name="KSO_WM_TEMPLATE_CATEGORY" val="custom"/>
</p:tagLst>
</file>

<file path=ppt/tags/tag315.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11*l_h_d*1_1_1"/>
  <p:tag name="KSO_WM_TAG_VERSION" val="3.0"/>
  <p:tag name="KSO_WM_UNIT_LAYERLEVEL" val="1_1_1"/>
  <p:tag name="KSO_WM_TEMPLATE_INDEX" val="8"/>
  <p:tag name="KSO_WM_TEMPLATE_CATEGORY" val="custom"/>
</p:tagLst>
</file>

<file path=ppt/tags/tag316.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11*l_h_f*1_1_1"/>
  <p:tag name="KSO_WM_TAG_VERSION" val="3.0"/>
  <p:tag name="KSO_WM_UNIT_LAYERLEVEL" val="1_1_1"/>
  <p:tag name="KSO_WM_TEMPLATE_INDEX" val="8"/>
  <p:tag name="KSO_WM_TEMPLATE_CATEGORY" val="custom"/>
</p:tagLst>
</file>

<file path=ppt/tags/tag317.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11*l_h_d*1_2_1"/>
  <p:tag name="KSO_WM_TAG_VERSION" val="3.0"/>
  <p:tag name="KSO_WM_UNIT_LAYERLEVEL" val="1_1_1"/>
  <p:tag name="KSO_WM_TEMPLATE_INDEX" val="8"/>
  <p:tag name="KSO_WM_TEMPLATE_CATEGORY" val="custom"/>
</p:tagLst>
</file>

<file path=ppt/tags/tag318.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11*l_h_f*1_2_1"/>
  <p:tag name="KSO_WM_TAG_VERSION" val="3.0"/>
  <p:tag name="KSO_WM_UNIT_LAYERLEVEL" val="1_1_1"/>
  <p:tag name="KSO_WM_TEMPLATE_INDEX" val="8"/>
  <p:tag name="KSO_WM_TEMPLATE_CATEGORY" val="custom"/>
</p:tagLst>
</file>

<file path=ppt/tags/tag319.xml><?xml version="1.0" encoding="utf-8"?>
<p:tagLst xmlns:p="http://schemas.openxmlformats.org/presentationml/2006/main">
  <p:tag name="KSO_WM_BEAUTIFY_FLAG" val="#wm#"/>
  <p:tag name="KSO_WM_DIAGRAM_GROUP_CODE" val="1"/>
  <p:tag name="KSO_WM_FIGMA_FLAG" val="#fgm#"/>
  <p:tag name="KSO_WM_UNIT_INDEX" val="1_3_1"/>
  <p:tag name="KSO_WM_UNIT_TYPE" val="l_h_d"/>
  <p:tag name="KSO_WM_UNIT_ID" val="_11*l_h_d*1_3_1"/>
  <p:tag name="KSO_WM_TAG_VERSION" val="3.0"/>
  <p:tag name="KSO_WM_UNIT_LAYERLEVEL" val="1_1_1"/>
  <p:tag name="KSO_WM_TEMPLATE_INDEX" val="8"/>
  <p:tag name="KSO_WM_TEMPLATE_CATEGORY" val="custom"/>
</p:tagLst>
</file>

<file path=ppt/tags/tag3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320.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11*l_h_f*1_3_1"/>
  <p:tag name="KSO_WM_TAG_VERSION" val="3.0"/>
  <p:tag name="KSO_WM_UNIT_LAYERLEVEL" val="1_1_1"/>
  <p:tag name="KSO_WM_TEMPLATE_INDEX" val="8"/>
  <p:tag name="KSO_WM_TEMPLATE_CATEGORY" val="custom"/>
</p:tagLst>
</file>

<file path=ppt/tags/tag321.xml><?xml version="1.0" encoding="utf-8"?>
<p:tagLst xmlns:p="http://schemas.openxmlformats.org/presentationml/2006/main">
  <p:tag name="KSO_WM_BEAUTIFY_FLAG" val="#wm#"/>
  <p:tag name="KSO_WM_DIAGRAM_GROUP_CODE" val="1"/>
  <p:tag name="KSO_WM_FIGMA_FLAG" val="#fgm#"/>
  <p:tag name="KSO_WM_UNIT_INDEX" val="1_4_1"/>
  <p:tag name="KSO_WM_UNIT_TYPE" val="l_h_d"/>
  <p:tag name="KSO_WM_UNIT_ID" val="_11*l_h_d*1_4_1"/>
  <p:tag name="KSO_WM_TAG_VERSION" val="3.0"/>
  <p:tag name="KSO_WM_UNIT_LAYERLEVEL" val="1_1_1"/>
  <p:tag name="KSO_WM_TEMPLATE_INDEX" val="8"/>
  <p:tag name="KSO_WM_TEMPLATE_CATEGORY" val="custom"/>
</p:tagLst>
</file>

<file path=ppt/tags/tag322.xml><?xml version="1.0" encoding="utf-8"?>
<p:tagLst xmlns:p="http://schemas.openxmlformats.org/presentationml/2006/main">
  <p:tag name="KSO_WM_BEAUTIFY_FLAG" val="#wm#"/>
  <p:tag name="KSO_WM_DIAGRAM_GROUP_CODE" val="1"/>
  <p:tag name="KSO_WM_FIGMA_FLAG" val="#fgm#"/>
  <p:tag name="KSO_WM_UNIT_INDEX" val="1_4_1"/>
  <p:tag name="KSO_WM_UNIT_TYPE" val="l_h_f"/>
  <p:tag name="KSO_WM_UNIT_ID" val="_11*l_h_f*1_4_1"/>
  <p:tag name="KSO_WM_TAG_VERSION" val="3.0"/>
  <p:tag name="KSO_WM_UNIT_LAYERLEVEL" val="1_1_1"/>
  <p:tag name="KSO_WM_TEMPLATE_INDEX" val="8"/>
  <p:tag name="KSO_WM_TEMPLATE_CATEGORY" val="custom"/>
</p:tagLst>
</file>

<file path=ppt/tags/tag323.xml><?xml version="1.0" encoding="utf-8"?>
<p:tagLst xmlns:p="http://schemas.openxmlformats.org/presentationml/2006/main">
  <p:tag name="KSO_WM_BEAUTIFY_FLAG" val="#wm#"/>
  <p:tag name="KSO_WM_DIAGRAM_GROUP_CODE" val="1"/>
  <p:tag name="KSO_WM_FIGMA_FLAG" val="#fgm#"/>
  <p:tag name="KSO_WM_UNIT_INDEX" val="1_5_1"/>
  <p:tag name="KSO_WM_UNIT_TYPE" val="l_h_d"/>
  <p:tag name="KSO_WM_UNIT_ID" val="_11*l_h_d*1_5_1"/>
  <p:tag name="KSO_WM_TAG_VERSION" val="3.0"/>
  <p:tag name="KSO_WM_UNIT_LAYERLEVEL" val="1_1_1"/>
  <p:tag name="KSO_WM_TEMPLATE_INDEX" val="8"/>
  <p:tag name="KSO_WM_TEMPLATE_CATEGORY" val="custom"/>
</p:tagLst>
</file>

<file path=ppt/tags/tag324.xml><?xml version="1.0" encoding="utf-8"?>
<p:tagLst xmlns:p="http://schemas.openxmlformats.org/presentationml/2006/main">
  <p:tag name="KSO_WM_BEAUTIFY_FLAG" val="#wm#"/>
  <p:tag name="KSO_WM_DIAGRAM_GROUP_CODE" val="1"/>
  <p:tag name="KSO_WM_FIGMA_FLAG" val="#fgm#"/>
  <p:tag name="KSO_WM_UNIT_INDEX" val="1_5_1"/>
  <p:tag name="KSO_WM_UNIT_TYPE" val="l_h_f"/>
  <p:tag name="KSO_WM_UNIT_ID" val="_11*l_h_f*1_5_1"/>
  <p:tag name="KSO_WM_TAG_VERSION" val="3.0"/>
  <p:tag name="KSO_WM_UNIT_LAYERLEVEL" val="1_1_1"/>
  <p:tag name="KSO_WM_TEMPLATE_INDEX" val="8"/>
  <p:tag name="KSO_WM_TEMPLATE_CATEGORY" val="custom"/>
</p:tagLst>
</file>

<file path=ppt/tags/tag325.xml><?xml version="1.0" encoding="utf-8"?>
<p:tagLst xmlns:p="http://schemas.openxmlformats.org/presentationml/2006/main">
  <p:tag name="KSO_WM_BEAUTIFY_FLAG" val="#wm#"/>
  <p:tag name="KSO_WM_DIAGRAM_GROUP_CODE" val="1"/>
  <p:tag name="KSO_WM_FIGMA_FLAG" val="#fgm#"/>
  <p:tag name="KSO_WM_UNIT_INDEX" val="1_6_1"/>
  <p:tag name="KSO_WM_UNIT_TYPE" val="l_h_d"/>
  <p:tag name="KSO_WM_UNIT_ID" val="_11*l_h_d*1_6_1"/>
  <p:tag name="KSO_WM_TAG_VERSION" val="3.0"/>
  <p:tag name="KSO_WM_UNIT_LAYERLEVEL" val="1_1_1"/>
  <p:tag name="KSO_WM_TEMPLATE_INDEX" val="8"/>
  <p:tag name="KSO_WM_TEMPLATE_CATEGORY" val="custom"/>
</p:tagLst>
</file>

<file path=ppt/tags/tag326.xml><?xml version="1.0" encoding="utf-8"?>
<p:tagLst xmlns:p="http://schemas.openxmlformats.org/presentationml/2006/main">
  <p:tag name="KSO_WM_BEAUTIFY_FLAG" val="#wm#"/>
  <p:tag name="KSO_WM_DIAGRAM_GROUP_CODE" val="1"/>
  <p:tag name="KSO_WM_FIGMA_FLAG" val="#fgm#"/>
  <p:tag name="KSO_WM_UNIT_INDEX" val="1_6_1"/>
  <p:tag name="KSO_WM_UNIT_TYPE" val="l_h_f"/>
  <p:tag name="KSO_WM_UNIT_ID" val="_11*l_h_f*1_6_1"/>
  <p:tag name="KSO_WM_TAG_VERSION" val="3.0"/>
  <p:tag name="KSO_WM_UNIT_LAYERLEVEL" val="1_1_1"/>
  <p:tag name="KSO_WM_TEMPLATE_INDEX" val="8"/>
  <p:tag name="KSO_WM_TEMPLATE_CATEGORY" val="custom"/>
</p:tagLst>
</file>

<file path=ppt/tags/tag327.xml><?xml version="1.0" encoding="utf-8"?>
<p:tagLst xmlns:p="http://schemas.openxmlformats.org/presentationml/2006/main">
  <p:tag name="KSO_WM_UNIT_ID" val="_12**"/>
  <p:tag name="KSO_WM_BEAUTIFY_FLAG" val="#wm#"/>
  <p:tag name="KSO_WM_TAG_VERSION" val="3.0"/>
  <p:tag name="KSO_WM_UNIT_LAYERLEVEL" val="1"/>
  <p:tag name="KSO_WM_TEMPLATE_INDEX" val="8"/>
  <p:tag name="KSO_WM_TEMPLATE_CATEGORY" val="custom"/>
</p:tagLst>
</file>

<file path=ppt/tags/tag328.xml><?xml version="1.0" encoding="utf-8"?>
<p:tagLst xmlns:p="http://schemas.openxmlformats.org/presentationml/2006/main">
  <p:tag name="KSO_WM_UNIT_ID" val="_12**"/>
  <p:tag name="KSO_WM_BEAUTIFY_FLAG" val="#wm#"/>
  <p:tag name="KSO_WM_TAG_VERSION" val="3.0"/>
  <p:tag name="KSO_WM_UNIT_LAYERLEVEL" val="1"/>
  <p:tag name="KSO_WM_TEMPLATE_INDEX" val="8"/>
  <p:tag name="KSO_WM_TEMPLATE_CATEGORY" val="custom"/>
</p:tagLst>
</file>

<file path=ppt/tags/tag329.xml><?xml version="1.0" encoding="utf-8"?>
<p:tagLst xmlns:p="http://schemas.openxmlformats.org/presentationml/2006/main">
  <p:tag name="KSO_WM_BEAUTIFY_FLAG" val="#wm#"/>
  <p:tag name="KSO_WM_FIGMA_FLAG" val="#fgm#"/>
  <p:tag name="KSO_WM_UNIT_INDEX" val="1"/>
  <p:tag name="KSO_WM_UNIT_TYPE" val="a"/>
  <p:tag name="KSO_WM_LAYOUT_CHECK_HASH" val="6ef7b55aedf03de99a4824f8d24c3724ef230da9"/>
  <p:tag name="KSO_WM_NEWLAYOUT_GROUP_ID" val="layout_42"/>
  <p:tag name="KSO_WM_NEWLAYOUT_ID" val="slide_db5166c8c92591fd"/>
  <p:tag name="KSO_WM_UNIT_ID" val="_12*a*1"/>
  <p:tag name="KSO_WM_TAG_VERSION" val="3.0"/>
  <p:tag name="KSO_WM_UNIT_LAYERLEVEL" val="1"/>
  <p:tag name="KSO_WM_TEMPLATE_INDEX" val="8"/>
  <p:tag name="KSO_WM_TEMPLATE_CATEGORY" val="custom"/>
</p:tagLst>
</file>

<file path=ppt/tags/tag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30.xml><?xml version="1.0" encoding="utf-8"?>
<p:tagLst xmlns:p="http://schemas.openxmlformats.org/presentationml/2006/main">
  <p:tag name="KSO_WM_BEAUTIFY_FLAG" val="#wm#"/>
  <p:tag name="KSO_WM_FIGMA_FLAG" val="#fgm#"/>
  <p:tag name="KSO_WM_UNIT_INDEX" val="1"/>
  <p:tag name="KSO_WM_UNIT_TYPE" val="d"/>
  <p:tag name="KSO_WM_UNIT_ID" val="_12*d*1"/>
  <p:tag name="KSO_WM_TAG_VERSION" val="3.0"/>
  <p:tag name="KSO_WM_UNIT_LAYERLEVEL" val="1"/>
  <p:tag name="KSO_WM_TEMPLATE_INDEX" val="8"/>
  <p:tag name="KSO_WM_TEMPLATE_CATEGORY" val="custom"/>
</p:tagLst>
</file>

<file path=ppt/tags/tag331.xml><?xml version="1.0" encoding="utf-8"?>
<p:tagLst xmlns:p="http://schemas.openxmlformats.org/presentationml/2006/main">
  <p:tag name="KSO_WM_FIGMA_DECORATION_INDEX" val="19"/>
  <p:tag name="$PH_EXT" val="2"/>
  <p:tag name="KSO_WM_BEAUTIFY_FLAG" val="#wm#"/>
  <p:tag name="KSO_WM_DIAGRAM_GROUP_CODE" val="1"/>
  <p:tag name="KSO_WM_FIGMA_FLAG" val="#fgm#"/>
  <p:tag name="KSO_WM_SYNC_SLIDE_TEXT" val="1"/>
  <p:tag name="KSO_WM_UNIT_INDEX" val="1_1_1"/>
  <p:tag name="KSO_WM_UNIT_TYPE" val="l_h_i"/>
  <p:tag name="KSO_WM_UNIT_ID" val="_12*l_h_i*1_1_1"/>
  <p:tag name="KSO_WM_TAG_VERSION" val="3.0"/>
  <p:tag name="KSO_WM_UNIT_LAYERLEVEL" val="1_1_1"/>
  <p:tag name="KSO_WM_TEMPLATE_INDEX" val="8"/>
  <p:tag name="KSO_WM_TEMPLATE_CATEGORY" val="custom"/>
</p:tagLst>
</file>

<file path=ppt/tags/tag332.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12*l_h_f*1_1_1"/>
  <p:tag name="KSO_WM_TAG_VERSION" val="3.0"/>
  <p:tag name="KSO_WM_UNIT_LAYERLEVEL" val="1_1_1"/>
  <p:tag name="KSO_WM_TEMPLATE_INDEX" val="8"/>
  <p:tag name="KSO_WM_TEMPLATE_CATEGORY" val="custom"/>
</p:tagLst>
</file>

<file path=ppt/tags/tag333.xml><?xml version="1.0" encoding="utf-8"?>
<p:tagLst xmlns:p="http://schemas.openxmlformats.org/presentationml/2006/main">
  <p:tag name="KSO_WM_FIGMA_DECORATION_INDEX" val="19"/>
  <p:tag name="$PH_EXT" val="2"/>
  <p:tag name="KSO_WM_BEAUTIFY_FLAG" val="#wm#"/>
  <p:tag name="KSO_WM_DIAGRAM_GROUP_CODE" val="1"/>
  <p:tag name="KSO_WM_FIGMA_FLAG" val="#fgm#"/>
  <p:tag name="KSO_WM_SYNC_SLIDE_TEXT" val="1"/>
  <p:tag name="KSO_WM_UNIT_INDEX" val="1_2_1"/>
  <p:tag name="KSO_WM_UNIT_TYPE" val="l_h_i"/>
  <p:tag name="KSO_WM_UNIT_ID" val="_12*l_h_i*1_2_1"/>
  <p:tag name="KSO_WM_TAG_VERSION" val="3.0"/>
  <p:tag name="KSO_WM_UNIT_LAYERLEVEL" val="1_1_1"/>
  <p:tag name="KSO_WM_TEMPLATE_INDEX" val="8"/>
  <p:tag name="KSO_WM_TEMPLATE_CATEGORY" val="custom"/>
</p:tagLst>
</file>

<file path=ppt/tags/tag334.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12*l_h_f*1_2_1"/>
  <p:tag name="KSO_WM_TAG_VERSION" val="3.0"/>
  <p:tag name="KSO_WM_UNIT_LAYERLEVEL" val="1_1_1"/>
  <p:tag name="KSO_WM_TEMPLATE_INDEX" val="8"/>
  <p:tag name="KSO_WM_TEMPLATE_CATEGORY" val="custom"/>
</p:tagLst>
</file>

<file path=ppt/tags/tag335.xml><?xml version="1.0" encoding="utf-8"?>
<p:tagLst xmlns:p="http://schemas.openxmlformats.org/presentationml/2006/main">
  <p:tag name="KSO_WM_FIGMA_DECORATION_INDEX" val="19"/>
  <p:tag name="$PH_EXT" val="2"/>
  <p:tag name="KSO_WM_BEAUTIFY_FLAG" val="#wm#"/>
  <p:tag name="KSO_WM_DIAGRAM_GROUP_CODE" val="1"/>
  <p:tag name="KSO_WM_FIGMA_FLAG" val="#fgm#"/>
  <p:tag name="KSO_WM_SYNC_SLIDE_TEXT" val="1"/>
  <p:tag name="KSO_WM_UNIT_INDEX" val="1_3_1"/>
  <p:tag name="KSO_WM_UNIT_TYPE" val="l_h_i"/>
  <p:tag name="KSO_WM_UNIT_ID" val="_12*l_h_i*1_3_1"/>
  <p:tag name="KSO_WM_TAG_VERSION" val="3.0"/>
  <p:tag name="KSO_WM_UNIT_LAYERLEVEL" val="1_1_1"/>
  <p:tag name="KSO_WM_TEMPLATE_INDEX" val="8"/>
  <p:tag name="KSO_WM_TEMPLATE_CATEGORY" val="custom"/>
</p:tagLst>
</file>

<file path=ppt/tags/tag336.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12*l_h_f*1_3_1"/>
  <p:tag name="KSO_WM_TAG_VERSION" val="3.0"/>
  <p:tag name="KSO_WM_UNIT_LAYERLEVEL" val="1_1_1"/>
  <p:tag name="KSO_WM_TEMPLATE_INDEX" val="8"/>
  <p:tag name="KSO_WM_TEMPLATE_CATEGORY" val="custom"/>
</p:tagLst>
</file>

<file path=ppt/tags/tag337.xml><?xml version="1.0" encoding="utf-8"?>
<p:tagLst xmlns:p="http://schemas.openxmlformats.org/presentationml/2006/main">
  <p:tag name="KSO_WM_FIGMA_DECORATION_INDEX" val="19"/>
  <p:tag name="$PH_EXT" val="2"/>
  <p:tag name="KSO_WM_BEAUTIFY_FLAG" val="#wm#"/>
  <p:tag name="KSO_WM_DIAGRAM_GROUP_CODE" val="1"/>
  <p:tag name="KSO_WM_FIGMA_FLAG" val="#fgm#"/>
  <p:tag name="KSO_WM_SYNC_SLIDE_TEXT" val="1"/>
  <p:tag name="KSO_WM_UNIT_INDEX" val="1_4_1"/>
  <p:tag name="KSO_WM_UNIT_TYPE" val="l_h_i"/>
  <p:tag name="KSO_WM_UNIT_ID" val="_12*l_h_i*1_4_1"/>
  <p:tag name="KSO_WM_TAG_VERSION" val="3.0"/>
  <p:tag name="KSO_WM_UNIT_LAYERLEVEL" val="1_1_1"/>
  <p:tag name="KSO_WM_TEMPLATE_INDEX" val="8"/>
  <p:tag name="KSO_WM_TEMPLATE_CATEGORY" val="custom"/>
</p:tagLst>
</file>

<file path=ppt/tags/tag338.xml><?xml version="1.0" encoding="utf-8"?>
<p:tagLst xmlns:p="http://schemas.openxmlformats.org/presentationml/2006/main">
  <p:tag name="KSO_WM_BEAUTIFY_FLAG" val="#wm#"/>
  <p:tag name="KSO_WM_DIAGRAM_GROUP_CODE" val="1"/>
  <p:tag name="KSO_WM_FIGMA_FLAG" val="#fgm#"/>
  <p:tag name="KSO_WM_UNIT_INDEX" val="1_4_1"/>
  <p:tag name="KSO_WM_UNIT_TYPE" val="l_h_f"/>
  <p:tag name="KSO_WM_UNIT_ID" val="_12*l_h_f*1_4_1"/>
  <p:tag name="KSO_WM_TAG_VERSION" val="3.0"/>
  <p:tag name="KSO_WM_UNIT_LAYERLEVEL" val="1_1_1"/>
  <p:tag name="KSO_WM_TEMPLATE_INDEX" val="8"/>
  <p:tag name="KSO_WM_TEMPLATE_CATEGORY" val="custom"/>
</p:tagLst>
</file>

<file path=ppt/tags/tag339.xml><?xml version="1.0" encoding="utf-8"?>
<p:tagLst xmlns:p="http://schemas.openxmlformats.org/presentationml/2006/main">
  <p:tag name="KSO_WM_UNIT_ID" val="_13**"/>
  <p:tag name="KSO_WM_BEAUTIFY_FLAG" val="#wm#"/>
  <p:tag name="KSO_WM_TAG_VERSION" val="3.0"/>
  <p:tag name="KSO_WM_UNIT_LAYERLEVEL" val="1"/>
  <p:tag name="KSO_WM_TEMPLATE_INDEX" val="8"/>
  <p:tag name="KSO_WM_TEMPLATE_CATEGORY" val="custom"/>
</p:tagLst>
</file>

<file path=ppt/tags/tag3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40.xml><?xml version="1.0" encoding="utf-8"?>
<p:tagLst xmlns:p="http://schemas.openxmlformats.org/presentationml/2006/main">
  <p:tag name="KSO_WM_UNIT_ID" val="_13**"/>
  <p:tag name="KSO_WM_BEAUTIFY_FLAG" val="#wm#"/>
  <p:tag name="KSO_WM_TAG_VERSION" val="3.0"/>
  <p:tag name="KSO_WM_UNIT_LAYERLEVEL" val="1"/>
  <p:tag name="KSO_WM_TEMPLATE_INDEX" val="8"/>
  <p:tag name="KSO_WM_TEMPLATE_CATEGORY" val="custom"/>
</p:tagLst>
</file>

<file path=ppt/tags/tag341.xml><?xml version="1.0" encoding="utf-8"?>
<p:tagLst xmlns:p="http://schemas.openxmlformats.org/presentationml/2006/main">
  <p:tag name="KSO_WM_BEAUTIFY_FLAG" val="#wm#"/>
  <p:tag name="KSO_WM_FIGMA_FLAG" val="#fgm#"/>
  <p:tag name="KSO_WM_UNIT_INDEX" val="1"/>
  <p:tag name="KSO_WM_UNIT_TYPE" val="a"/>
  <p:tag name="KSO_WM_LAYOUT_CHECK_HASH" val="777344f8e8625c294045e0454b3ec26b2e447028"/>
  <p:tag name="KSO_WM_NEWLAYOUT_GROUP_ID" val="layout_10010"/>
  <p:tag name="KSO_WM_NEWLAYOUT_ID" val="slide_bebcd75ad5083838"/>
  <p:tag name="KSO_WM_UNIT_ID" val="_13*a*1"/>
  <p:tag name="KSO_WM_TAG_VERSION" val="3.0"/>
  <p:tag name="KSO_WM_UNIT_LAYERLEVEL" val="1"/>
  <p:tag name="KSO_WM_TEMPLATE_INDEX" val="8"/>
  <p:tag name="KSO_WM_TEMPLATE_CATEGORY" val="custom"/>
</p:tagLst>
</file>

<file path=ppt/tags/tag342.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13*l_h_d*1_1_1"/>
  <p:tag name="KSO_WM_TAG_VERSION" val="3.0"/>
  <p:tag name="KSO_WM_UNIT_LAYERLEVEL" val="1_1_1"/>
  <p:tag name="KSO_WM_TEMPLATE_INDEX" val="8"/>
  <p:tag name="KSO_WM_TEMPLATE_CATEGORY" val="custom"/>
</p:tagLst>
</file>

<file path=ppt/tags/tag343.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13*l_h_f*1_1_1"/>
  <p:tag name="KSO_WM_TAG_VERSION" val="3.0"/>
  <p:tag name="KSO_WM_UNIT_LAYERLEVEL" val="1_1_1"/>
  <p:tag name="KSO_WM_TEMPLATE_INDEX" val="8"/>
  <p:tag name="KSO_WM_TEMPLATE_CATEGORY" val="custom"/>
</p:tagLst>
</file>

<file path=ppt/tags/tag344.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13*l_h_d*1_2_1"/>
  <p:tag name="KSO_WM_TAG_VERSION" val="3.0"/>
  <p:tag name="KSO_WM_UNIT_LAYERLEVEL" val="1_1_1"/>
  <p:tag name="KSO_WM_TEMPLATE_INDEX" val="8"/>
  <p:tag name="KSO_WM_TEMPLATE_CATEGORY" val="custom"/>
</p:tagLst>
</file>

<file path=ppt/tags/tag345.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13*l_h_f*1_2_1"/>
  <p:tag name="KSO_WM_TAG_VERSION" val="3.0"/>
  <p:tag name="KSO_WM_UNIT_LAYERLEVEL" val="1_1_1"/>
  <p:tag name="KSO_WM_TEMPLATE_INDEX" val="8"/>
  <p:tag name="KSO_WM_TEMPLATE_CATEGORY" val="custom"/>
</p:tagLst>
</file>

<file path=ppt/tags/tag346.xml><?xml version="1.0" encoding="utf-8"?>
<p:tagLst xmlns:p="http://schemas.openxmlformats.org/presentationml/2006/main">
  <p:tag name="KSO_WM_UNIT_ID" val="_14**"/>
  <p:tag name="KSO_WM_BEAUTIFY_FLAG" val="#wm#"/>
  <p:tag name="KSO_WM_TAG_VERSION" val="3.0"/>
  <p:tag name="KSO_WM_UNIT_LAYERLEVEL" val="1"/>
  <p:tag name="KSO_WM_TEMPLATE_INDEX" val="8"/>
  <p:tag name="KSO_WM_TEMPLATE_CATEGORY" val="custom"/>
</p:tagLst>
</file>

<file path=ppt/tags/tag347.xml><?xml version="1.0" encoding="utf-8"?>
<p:tagLst xmlns:p="http://schemas.openxmlformats.org/presentationml/2006/main">
  <p:tag name="KSO_WM_UNIT_ID" val="_14**"/>
  <p:tag name="KSO_WM_BEAUTIFY_FLAG" val="#wm#"/>
  <p:tag name="KSO_WM_TAG_VERSION" val="3.0"/>
  <p:tag name="KSO_WM_UNIT_LAYERLEVEL" val="1"/>
  <p:tag name="KSO_WM_TEMPLATE_INDEX" val="8"/>
  <p:tag name="KSO_WM_TEMPLATE_CATEGORY" val="custom"/>
</p:tagLst>
</file>

<file path=ppt/tags/tag348.xml><?xml version="1.0" encoding="utf-8"?>
<p:tagLst xmlns:p="http://schemas.openxmlformats.org/presentationml/2006/main">
  <p:tag name="KSO_WM_BEAUTIFY_FLAG" val="#wm#"/>
  <p:tag name="KSO_WM_FIGMA_FLAG" val="#fgm#"/>
  <p:tag name="KSO_WM_UNIT_INDEX" val="1"/>
  <p:tag name="KSO_WM_UNIT_TYPE" val="a"/>
  <p:tag name="KSO_WM_LAYOUT_CHECK_HASH" val="debb38515ea40c5377cca276ec3204115df0c274"/>
  <p:tag name="KSO_WM_NEWLAYOUT_GROUP_ID" val="layout_31"/>
  <p:tag name="KSO_WM_NEWLAYOUT_ID" val="slide_8b610de19c7c0402"/>
  <p:tag name="KSO_WM_UNIT_ID" val="_14*a*1"/>
  <p:tag name="KSO_WM_TAG_VERSION" val="3.0"/>
  <p:tag name="KSO_WM_UNIT_LAYERLEVEL" val="1"/>
  <p:tag name="KSO_WM_TEMPLATE_INDEX" val="8"/>
  <p:tag name="KSO_WM_TEMPLATE_CATEGORY" val="custom"/>
</p:tagLst>
</file>

<file path=ppt/tags/tag349.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ID" val="_14*l_h_i*1_1_1"/>
  <p:tag name="KSO_WM_TAG_VERSION" val="3.0"/>
  <p:tag name="KSO_WM_UNIT_LAYERLEVEL" val="1_1_1"/>
  <p:tag name="KSO_WM_TEMPLATE_INDEX" val="8"/>
  <p:tag name="KSO_WM_TEMPLATE_CATEGORY" val="custom"/>
</p:tagLst>
</file>

<file path=ppt/tags/tag3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350.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14*l_h_d*1_1_1"/>
  <p:tag name="KSO_WM_TAG_VERSION" val="3.0"/>
  <p:tag name="KSO_WM_UNIT_LAYERLEVEL" val="1_1_1"/>
  <p:tag name="KSO_WM_TEMPLATE_INDEX" val="8"/>
  <p:tag name="KSO_WM_TEMPLATE_CATEGORY" val="custom"/>
</p:tagLst>
</file>

<file path=ppt/tags/tag351.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14*l_h_f*1_1_1"/>
  <p:tag name="KSO_WM_TAG_VERSION" val="3.0"/>
  <p:tag name="KSO_WM_UNIT_LAYERLEVEL" val="1_1_1"/>
  <p:tag name="KSO_WM_TEMPLATE_INDEX" val="8"/>
  <p:tag name="KSO_WM_TEMPLATE_CATEGORY" val="custom"/>
</p:tagLst>
</file>

<file path=ppt/tags/tag352.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ID" val="_14*l_h_i*1_2_1"/>
  <p:tag name="KSO_WM_TAG_VERSION" val="3.0"/>
  <p:tag name="KSO_WM_UNIT_LAYERLEVEL" val="1_1_1"/>
  <p:tag name="KSO_WM_TEMPLATE_INDEX" val="8"/>
  <p:tag name="KSO_WM_TEMPLATE_CATEGORY" val="custom"/>
</p:tagLst>
</file>

<file path=ppt/tags/tag353.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14*l_h_d*1_2_1"/>
  <p:tag name="KSO_WM_TAG_VERSION" val="3.0"/>
  <p:tag name="KSO_WM_UNIT_LAYERLEVEL" val="1_1_1"/>
  <p:tag name="KSO_WM_TEMPLATE_INDEX" val="8"/>
  <p:tag name="KSO_WM_TEMPLATE_CATEGORY" val="custom"/>
</p:tagLst>
</file>

<file path=ppt/tags/tag354.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14*l_h_f*1_2_1"/>
  <p:tag name="KSO_WM_TAG_VERSION" val="3.0"/>
  <p:tag name="KSO_WM_UNIT_LAYERLEVEL" val="1_1_1"/>
  <p:tag name="KSO_WM_TEMPLATE_INDEX" val="8"/>
  <p:tag name="KSO_WM_TEMPLATE_CATEGORY" val="custom"/>
</p:tagLst>
</file>

<file path=ppt/tags/tag355.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ID" val="_14*l_h_i*1_3_1"/>
  <p:tag name="KSO_WM_TAG_VERSION" val="3.0"/>
  <p:tag name="KSO_WM_UNIT_LAYERLEVEL" val="1_1_1"/>
  <p:tag name="KSO_WM_TEMPLATE_INDEX" val="8"/>
  <p:tag name="KSO_WM_TEMPLATE_CATEGORY" val="custom"/>
</p:tagLst>
</file>

<file path=ppt/tags/tag356.xml><?xml version="1.0" encoding="utf-8"?>
<p:tagLst xmlns:p="http://schemas.openxmlformats.org/presentationml/2006/main">
  <p:tag name="KSO_WM_BEAUTIFY_FLAG" val="#wm#"/>
  <p:tag name="KSO_WM_DIAGRAM_GROUP_CODE" val="1"/>
  <p:tag name="KSO_WM_FIGMA_FLAG" val="#fgm#"/>
  <p:tag name="KSO_WM_UNIT_INDEX" val="1_3_1"/>
  <p:tag name="KSO_WM_UNIT_TYPE" val="l_h_d"/>
  <p:tag name="KSO_WM_UNIT_ID" val="_14*l_h_d*1_3_1"/>
  <p:tag name="KSO_WM_TAG_VERSION" val="3.0"/>
  <p:tag name="KSO_WM_UNIT_LAYERLEVEL" val="1_1_1"/>
  <p:tag name="KSO_WM_TEMPLATE_INDEX" val="8"/>
  <p:tag name="KSO_WM_TEMPLATE_CATEGORY" val="custom"/>
</p:tagLst>
</file>

<file path=ppt/tags/tag357.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14*l_h_f*1_3_1"/>
  <p:tag name="KSO_WM_TAG_VERSION" val="3.0"/>
  <p:tag name="KSO_WM_UNIT_LAYERLEVEL" val="1_1_1"/>
  <p:tag name="KSO_WM_TEMPLATE_INDEX" val="8"/>
  <p:tag name="KSO_WM_TEMPLATE_CATEGORY" val="custom"/>
</p:tagLst>
</file>

<file path=ppt/tags/tag358.xml><?xml version="1.0" encoding="utf-8"?>
<p:tagLst xmlns:p="http://schemas.openxmlformats.org/presentationml/2006/main">
  <p:tag name="KSO_WM_UNIT_ID" val="_15**"/>
  <p:tag name="KSO_WM_BEAUTIFY_FLAG" val="#wm#"/>
  <p:tag name="KSO_WM_TAG_VERSION" val="3.0"/>
  <p:tag name="KSO_WM_UNIT_LAYERLEVEL" val="1"/>
  <p:tag name="KSO_WM_TEMPLATE_INDEX" val="8"/>
  <p:tag name="KSO_WM_TEMPLATE_CATEGORY" val="custom"/>
</p:tagLst>
</file>

<file path=ppt/tags/tag359.xml><?xml version="1.0" encoding="utf-8"?>
<p:tagLst xmlns:p="http://schemas.openxmlformats.org/presentationml/2006/main">
  <p:tag name="KSO_WM_UNIT_ID" val="_15**"/>
  <p:tag name="KSO_WM_BEAUTIFY_FLAG" val="#wm#"/>
  <p:tag name="KSO_WM_TAG_VERSION" val="3.0"/>
  <p:tag name="KSO_WM_UNIT_LAYERLEVEL" val="1"/>
  <p:tag name="KSO_WM_TEMPLATE_INDEX" val="8"/>
  <p:tag name="KSO_WM_TEMPLATE_CATEGORY" val="custom"/>
</p:tagLst>
</file>

<file path=ppt/tags/tag3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60.xml><?xml version="1.0" encoding="utf-8"?>
<p:tagLst xmlns:p="http://schemas.openxmlformats.org/presentationml/2006/main">
  <p:tag name="KSO_WM_BEAUTIFY_FLAG" val="#wm#"/>
  <p:tag name="KSO_WM_FIGMA_FLAG" val="#fgm#"/>
  <p:tag name="KSO_WM_UNIT_INDEX" val="1"/>
  <p:tag name="KSO_WM_UNIT_TYPE" val="a"/>
  <p:tag name="KSO_WM_LAYOUT_CHECK_HASH" val="b9d81005fb64239a29345409379a5b05bf47a93b"/>
  <p:tag name="KSO_WM_NEWLAYOUT_GROUP_ID" val="layout_26"/>
  <p:tag name="KSO_WM_NEWLAYOUT_ID" val="slide_74adf1793b507564"/>
  <p:tag name="KSO_WM_UNIT_ID" val="_15*a*1"/>
  <p:tag name="KSO_WM_TAG_VERSION" val="3.0"/>
  <p:tag name="KSO_WM_UNIT_LAYERLEVEL" val="1"/>
  <p:tag name="KSO_WM_TEMPLATE_INDEX" val="8"/>
  <p:tag name="KSO_WM_TEMPLATE_CATEGORY" val="custom"/>
</p:tagLst>
</file>

<file path=ppt/tags/tag361.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ID" val="_15*l_h_i*1_1_1"/>
  <p:tag name="KSO_WM_TAG_VERSION" val="3.0"/>
  <p:tag name="KSO_WM_UNIT_LAYERLEVEL" val="1_1_1"/>
  <p:tag name="KSO_WM_TEMPLATE_INDEX" val="8"/>
  <p:tag name="KSO_WM_TEMPLATE_CATEGORY" val="custom"/>
</p:tagLst>
</file>

<file path=ppt/tags/tag362.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15*l_h_d*1_1_1"/>
  <p:tag name="KSO_WM_TAG_VERSION" val="3.0"/>
  <p:tag name="KSO_WM_UNIT_LAYERLEVEL" val="1_1_1"/>
  <p:tag name="KSO_WM_TEMPLATE_INDEX" val="8"/>
  <p:tag name="KSO_WM_TEMPLATE_CATEGORY" val="custom"/>
</p:tagLst>
</file>

<file path=ppt/tags/tag363.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15*l_h_f*1_1_1"/>
  <p:tag name="KSO_WM_TAG_VERSION" val="3.0"/>
  <p:tag name="KSO_WM_UNIT_LAYERLEVEL" val="1_1_1"/>
  <p:tag name="KSO_WM_TEMPLATE_INDEX" val="8"/>
  <p:tag name="KSO_WM_TEMPLATE_CATEGORY" val="custom"/>
</p:tagLst>
</file>

<file path=ppt/tags/tag364.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ID" val="_15*l_h_i*1_2_1"/>
  <p:tag name="KSO_WM_TAG_VERSION" val="3.0"/>
  <p:tag name="KSO_WM_UNIT_LAYERLEVEL" val="1_1_1"/>
  <p:tag name="KSO_WM_TEMPLATE_INDEX" val="8"/>
  <p:tag name="KSO_WM_TEMPLATE_CATEGORY" val="custom"/>
</p:tagLst>
</file>

<file path=ppt/tags/tag365.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15*l_h_d*1_2_1"/>
  <p:tag name="KSO_WM_TAG_VERSION" val="3.0"/>
  <p:tag name="KSO_WM_UNIT_LAYERLEVEL" val="1_1_1"/>
  <p:tag name="KSO_WM_TEMPLATE_INDEX" val="8"/>
  <p:tag name="KSO_WM_TEMPLATE_CATEGORY" val="custom"/>
</p:tagLst>
</file>

<file path=ppt/tags/tag366.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15*l_h_f*1_2_1"/>
  <p:tag name="KSO_WM_TAG_VERSION" val="3.0"/>
  <p:tag name="KSO_WM_UNIT_LAYERLEVEL" val="1_1_1"/>
  <p:tag name="KSO_WM_TEMPLATE_INDEX" val="8"/>
  <p:tag name="KSO_WM_TEMPLATE_CATEGORY" val="custom"/>
</p:tagLst>
</file>

<file path=ppt/tags/tag367.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ID" val="_15*l_h_i*1_3_1"/>
  <p:tag name="KSO_WM_TAG_VERSION" val="3.0"/>
  <p:tag name="KSO_WM_UNIT_LAYERLEVEL" val="1_1_1"/>
  <p:tag name="KSO_WM_TEMPLATE_INDEX" val="8"/>
  <p:tag name="KSO_WM_TEMPLATE_CATEGORY" val="custom"/>
</p:tagLst>
</file>

<file path=ppt/tags/tag368.xml><?xml version="1.0" encoding="utf-8"?>
<p:tagLst xmlns:p="http://schemas.openxmlformats.org/presentationml/2006/main">
  <p:tag name="KSO_WM_BEAUTIFY_FLAG" val="#wm#"/>
  <p:tag name="KSO_WM_DIAGRAM_GROUP_CODE" val="1"/>
  <p:tag name="KSO_WM_FIGMA_FLAG" val="#fgm#"/>
  <p:tag name="KSO_WM_UNIT_INDEX" val="1_3_1"/>
  <p:tag name="KSO_WM_UNIT_TYPE" val="l_h_d"/>
  <p:tag name="KSO_WM_UNIT_ID" val="_15*l_h_d*1_3_1"/>
  <p:tag name="KSO_WM_TAG_VERSION" val="3.0"/>
  <p:tag name="KSO_WM_UNIT_LAYERLEVEL" val="1_1_1"/>
  <p:tag name="KSO_WM_TEMPLATE_INDEX" val="8"/>
  <p:tag name="KSO_WM_TEMPLATE_CATEGORY" val="custom"/>
</p:tagLst>
</file>

<file path=ppt/tags/tag369.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15*l_h_f*1_3_1"/>
  <p:tag name="KSO_WM_TAG_VERSION" val="3.0"/>
  <p:tag name="KSO_WM_UNIT_LAYERLEVEL" val="1_1_1"/>
  <p:tag name="KSO_WM_TEMPLATE_INDEX" val="8"/>
  <p:tag name="KSO_WM_TEMPLATE_CATEGORY" val="custom"/>
</p:tagLst>
</file>

<file path=ppt/tags/tag3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70.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ID" val="_15*l_h_i*1_4_1"/>
  <p:tag name="KSO_WM_TAG_VERSION" val="3.0"/>
  <p:tag name="KSO_WM_UNIT_LAYERLEVEL" val="1_1_1"/>
  <p:tag name="KSO_WM_TEMPLATE_INDEX" val="8"/>
  <p:tag name="KSO_WM_TEMPLATE_CATEGORY" val="custom"/>
</p:tagLst>
</file>

<file path=ppt/tags/tag371.xml><?xml version="1.0" encoding="utf-8"?>
<p:tagLst xmlns:p="http://schemas.openxmlformats.org/presentationml/2006/main">
  <p:tag name="KSO_WM_BEAUTIFY_FLAG" val="#wm#"/>
  <p:tag name="KSO_WM_DIAGRAM_GROUP_CODE" val="1"/>
  <p:tag name="KSO_WM_FIGMA_FLAG" val="#fgm#"/>
  <p:tag name="KSO_WM_UNIT_INDEX" val="1_4_1"/>
  <p:tag name="KSO_WM_UNIT_TYPE" val="l_h_d"/>
  <p:tag name="KSO_WM_UNIT_ID" val="_15*l_h_d*1_4_1"/>
  <p:tag name="KSO_WM_TAG_VERSION" val="3.0"/>
  <p:tag name="KSO_WM_UNIT_LAYERLEVEL" val="1_1_1"/>
  <p:tag name="KSO_WM_TEMPLATE_INDEX" val="8"/>
  <p:tag name="KSO_WM_TEMPLATE_CATEGORY" val="custom"/>
</p:tagLst>
</file>

<file path=ppt/tags/tag372.xml><?xml version="1.0" encoding="utf-8"?>
<p:tagLst xmlns:p="http://schemas.openxmlformats.org/presentationml/2006/main">
  <p:tag name="KSO_WM_BEAUTIFY_FLAG" val="#wm#"/>
  <p:tag name="KSO_WM_DIAGRAM_GROUP_CODE" val="1"/>
  <p:tag name="KSO_WM_FIGMA_FLAG" val="#fgm#"/>
  <p:tag name="KSO_WM_UNIT_INDEX" val="1_4_1"/>
  <p:tag name="KSO_WM_UNIT_TYPE" val="l_h_f"/>
  <p:tag name="KSO_WM_UNIT_ID" val="_15*l_h_f*1_4_1"/>
  <p:tag name="KSO_WM_TAG_VERSION" val="3.0"/>
  <p:tag name="KSO_WM_UNIT_LAYERLEVEL" val="1_1_1"/>
  <p:tag name="KSO_WM_TEMPLATE_INDEX" val="8"/>
  <p:tag name="KSO_WM_TEMPLATE_CATEGORY" val="custom"/>
</p:tagLst>
</file>

<file path=ppt/tags/tag373.xml><?xml version="1.0" encoding="utf-8"?>
<p:tagLst xmlns:p="http://schemas.openxmlformats.org/presentationml/2006/main">
  <p:tag name="KSO_WM_UNIT_ID" val="_16**"/>
  <p:tag name="KSO_WM_BEAUTIFY_FLAG" val="#wm#"/>
  <p:tag name="KSO_WM_TAG_VERSION" val="3.0"/>
  <p:tag name="KSO_WM_UNIT_LAYERLEVEL" val="1"/>
  <p:tag name="KSO_WM_TEMPLATE_INDEX" val="8"/>
  <p:tag name="KSO_WM_TEMPLATE_CATEGORY" val="custom"/>
</p:tagLst>
</file>

<file path=ppt/tags/tag374.xml><?xml version="1.0" encoding="utf-8"?>
<p:tagLst xmlns:p="http://schemas.openxmlformats.org/presentationml/2006/main">
  <p:tag name="KSO_WM_UNIT_ID" val="_16**"/>
  <p:tag name="KSO_WM_BEAUTIFY_FLAG" val="#wm#"/>
  <p:tag name="KSO_WM_TAG_VERSION" val="3.0"/>
  <p:tag name="KSO_WM_UNIT_LAYERLEVEL" val="1"/>
  <p:tag name="KSO_WM_TEMPLATE_INDEX" val="8"/>
  <p:tag name="KSO_WM_TEMPLATE_CATEGORY" val="custom"/>
</p:tagLst>
</file>

<file path=ppt/tags/tag375.xml><?xml version="1.0" encoding="utf-8"?>
<p:tagLst xmlns:p="http://schemas.openxmlformats.org/presentationml/2006/main">
  <p:tag name="KSO_WM_BEAUTIFY_FLAG" val="#wm#"/>
  <p:tag name="KSO_WM_FIGMA_FLAG" val="#fgm#"/>
  <p:tag name="KSO_WM_UNIT_INDEX" val="1"/>
  <p:tag name="KSO_WM_UNIT_TYPE" val="a"/>
  <p:tag name="KSO_WM_LAYOUT_CHECK_HASH" val="7b7ecb3f5720c35b8e20873995a41b564a85ee45"/>
  <p:tag name="KSO_WM_NEWLAYOUT_GROUP_ID" val="layout_14"/>
  <p:tag name="KSO_WM_NEWLAYOUT_ID" val="slide_fbd1737be693ef9a"/>
  <p:tag name="KSO_WM_UNIT_ID" val="_16*a*1"/>
  <p:tag name="KSO_WM_TAG_VERSION" val="3.0"/>
  <p:tag name="KSO_WM_UNIT_LAYERLEVEL" val="1"/>
  <p:tag name="KSO_WM_TEMPLATE_INDEX" val="8"/>
  <p:tag name="KSO_WM_TEMPLATE_CATEGORY" val="custom"/>
</p:tagLst>
</file>

<file path=ppt/tags/tag376.xml><?xml version="1.0" encoding="utf-8"?>
<p:tagLst xmlns:p="http://schemas.openxmlformats.org/presentationml/2006/main">
  <p:tag name="KSO_WM_FIGMA_DECORATION_INDEX" val="18_contentModel"/>
  <p:tag name="$PH_EXT" val="2"/>
  <p:tag name="KSO_WM_BEAUTIFY_FLAG" val="#w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ID" val="_16*l_i*1_1"/>
  <p:tag name="KSO_WM_TAG_VERSION" val="3.0"/>
  <p:tag name="KSO_WM_UNIT_LAYERLEVEL" val="1_1"/>
  <p:tag name="KSO_WM_TEMPLATE_INDEX" val="8"/>
  <p:tag name="KSO_WM_TEMPLATE_CATEGORY" val="custom"/>
</p:tagLst>
</file>

<file path=ppt/tags/tag377.xml><?xml version="1.0" encoding="utf-8"?>
<p:tagLst xmlns:p="http://schemas.openxmlformats.org/presentationml/2006/main">
  <p:tag name="KSO_WM_BEAUTIFY_FLAG" val="#wm#"/>
  <p:tag name="KSO_WM_FIGMA_FLAG" val="#fgm#"/>
  <p:tag name="KSO_WM_UNIT_INDEX" val="1"/>
  <p:tag name="KSO_WM_UNIT_TYPE" val="f"/>
  <p:tag name="KSO_WM_UNIT_ID" val="_16*f*1"/>
  <p:tag name="KSO_WM_TAG_VERSION" val="3.0"/>
  <p:tag name="KSO_WM_UNIT_LAYERLEVEL" val="1"/>
  <p:tag name="KSO_WM_TEMPLATE_INDEX" val="8"/>
  <p:tag name="KSO_WM_TEMPLATE_CATEGORY" val="custom"/>
</p:tagLst>
</file>

<file path=ppt/tags/tag378.xml><?xml version="1.0" encoding="utf-8"?>
<p:tagLst xmlns:p="http://schemas.openxmlformats.org/presentationml/2006/main">
  <p:tag name="KSO_WM_UNIT_ID" val="_17**"/>
  <p:tag name="KSO_WM_BEAUTIFY_FLAG" val="#wm#"/>
  <p:tag name="KSO_WM_TAG_VERSION" val="3.0"/>
  <p:tag name="KSO_WM_UNIT_LAYERLEVEL" val="1"/>
  <p:tag name="KSO_WM_TEMPLATE_INDEX" val="8"/>
  <p:tag name="KSO_WM_TEMPLATE_CATEGORY" val="custom"/>
</p:tagLst>
</file>

<file path=ppt/tags/tag379.xml><?xml version="1.0" encoding="utf-8"?>
<p:tagLst xmlns:p="http://schemas.openxmlformats.org/presentationml/2006/main">
  <p:tag name="KSO_WM_UNIT_ID" val="_17**"/>
  <p:tag name="KSO_WM_BEAUTIFY_FLAG" val="#wm#"/>
  <p:tag name="KSO_WM_TAG_VERSION" val="3.0"/>
  <p:tag name="KSO_WM_UNIT_LAYERLEVEL" val="1"/>
  <p:tag name="KSO_WM_TEMPLATE_INDEX" val="8"/>
  <p:tag name="KSO_WM_TEMPLATE_CATEGORY" val="custom"/>
</p:tagLst>
</file>

<file path=ppt/tags/tag3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380.xml><?xml version="1.0" encoding="utf-8"?>
<p:tagLst xmlns:p="http://schemas.openxmlformats.org/presentationml/2006/main">
  <p:tag name="KSO_WM_BEAUTIFY_FLAG" val="#wm#"/>
  <p:tag name="KSO_WM_FIGMA_FLAG" val="#fgm#"/>
  <p:tag name="KSO_WM_UNIT_INDEX" val="1"/>
  <p:tag name="KSO_WM_UNIT_TYPE" val="a"/>
  <p:tag name="KSO_WM_LAYOUT_CHECK_HASH" val="7eedb6042fd4f490a42ccfaa7094025a2b7b670e"/>
  <p:tag name="KSO_WM_NEWLAYOUT_GROUP_ID" val="layout_51"/>
  <p:tag name="KSO_WM_NEWLAYOUT_ID" val="slide_1fb4f937b8fa0ded"/>
  <p:tag name="KSO_WM_UNIT_ID" val="_17*a*1"/>
  <p:tag name="KSO_WM_TAG_VERSION" val="3.0"/>
  <p:tag name="KSO_WM_UNIT_LAYERLEVEL" val="1"/>
  <p:tag name="KSO_WM_TEMPLATE_INDEX" val="8"/>
  <p:tag name="KSO_WM_TEMPLATE_CATEGORY" val="custom"/>
</p:tagLst>
</file>

<file path=ppt/tags/tag381.xml><?xml version="1.0" encoding="utf-8"?>
<p:tagLst xmlns:p="http://schemas.openxmlformats.org/presentationml/2006/main">
  <p:tag name="KSO_WM_BEAUTIFY_FLAG" val="#wm#"/>
  <p:tag name="KSO_WM_FIGMA_FLAG" val="#fgm#"/>
  <p:tag name="KSO_WM_UNIT_INDEX" val="1"/>
  <p:tag name="KSO_WM_UNIT_TYPE" val="d"/>
  <p:tag name="KSO_WM_UNIT_ID" val="_17*d*1"/>
  <p:tag name="KSO_WM_TAG_VERSION" val="3.0"/>
  <p:tag name="KSO_WM_UNIT_LAYERLEVEL" val="1"/>
  <p:tag name="KSO_WM_TEMPLATE_INDEX" val="8"/>
  <p:tag name="KSO_WM_TEMPLATE_CATEGORY" val="custom"/>
</p:tagLst>
</file>

<file path=ppt/tags/tag382.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17*l_h_f*1_1_1"/>
  <p:tag name="KSO_WM_TAG_VERSION" val="3.0"/>
  <p:tag name="KSO_WM_UNIT_LAYERLEVEL" val="1_1_1"/>
  <p:tag name="KSO_WM_TEMPLATE_INDEX" val="8"/>
  <p:tag name="KSO_WM_TEMPLATE_CATEGORY" val="custom"/>
</p:tagLst>
</file>

<file path=ppt/tags/tag383.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17*l_h_f*1_2_1"/>
  <p:tag name="KSO_WM_TAG_VERSION" val="3.0"/>
  <p:tag name="KSO_WM_UNIT_LAYERLEVEL" val="1_1_1"/>
  <p:tag name="KSO_WM_TEMPLATE_INDEX" val="8"/>
  <p:tag name="KSO_WM_TEMPLATE_CATEGORY" val="custom"/>
</p:tagLst>
</file>

<file path=ppt/tags/tag384.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17*l_h_f*1_3_1"/>
  <p:tag name="KSO_WM_TAG_VERSION" val="3.0"/>
  <p:tag name="KSO_WM_UNIT_LAYERLEVEL" val="1_1_1"/>
  <p:tag name="KSO_WM_TEMPLATE_INDEX" val="8"/>
  <p:tag name="KSO_WM_TEMPLATE_CATEGORY" val="custom"/>
</p:tagLst>
</file>

<file path=ppt/tags/tag385.xml><?xml version="1.0" encoding="utf-8"?>
<p:tagLst xmlns:p="http://schemas.openxmlformats.org/presentationml/2006/main">
  <p:tag name="KSO_WM_UNIT_ID" val="_18**"/>
  <p:tag name="KSO_WM_BEAUTIFY_FLAG" val="#wm#"/>
  <p:tag name="KSO_WM_TAG_VERSION" val="3.0"/>
  <p:tag name="KSO_WM_UNIT_LAYERLEVEL" val="1"/>
  <p:tag name="KSO_WM_TEMPLATE_INDEX" val="8"/>
  <p:tag name="KSO_WM_TEMPLATE_CATEGORY" val="custom"/>
</p:tagLst>
</file>

<file path=ppt/tags/tag386.xml><?xml version="1.0" encoding="utf-8"?>
<p:tagLst xmlns:p="http://schemas.openxmlformats.org/presentationml/2006/main">
  <p:tag name="KSO_WM_UNIT_ID" val="_18**"/>
  <p:tag name="KSO_WM_BEAUTIFY_FLAG" val="#wm#"/>
  <p:tag name="KSO_WM_TAG_VERSION" val="3.0"/>
  <p:tag name="KSO_WM_UNIT_LAYERLEVEL" val="1"/>
  <p:tag name="KSO_WM_TEMPLATE_INDEX" val="8"/>
  <p:tag name="KSO_WM_TEMPLATE_CATEGORY" val="custom"/>
</p:tagLst>
</file>

<file path=ppt/tags/tag387.xml><?xml version="1.0" encoding="utf-8"?>
<p:tagLst xmlns:p="http://schemas.openxmlformats.org/presentationml/2006/main">
  <p:tag name="KSO_WM_BEAUTIFY_FLAG" val="#wm#"/>
  <p:tag name="KSO_WM_FIGMA_FLAG" val="#fgm#"/>
  <p:tag name="KSO_WM_UNIT_INDEX" val="1"/>
  <p:tag name="KSO_WM_UNIT_TYPE" val="a"/>
  <p:tag name="KSO_WM_LAYOUT_CHECK_HASH" val="89421365fa37fe4205abd3db73970338dc6457d5"/>
  <p:tag name="KSO_WM_NEWLAYOUT_GROUP_ID" val="layout_59"/>
  <p:tag name="KSO_WM_NEWLAYOUT_ID" val="slide_508b58d8ccee373b"/>
  <p:tag name="KSO_WM_UNIT_ID" val="_18*a*1"/>
  <p:tag name="KSO_WM_TAG_VERSION" val="3.0"/>
  <p:tag name="KSO_WM_UNIT_LAYERLEVEL" val="1"/>
  <p:tag name="KSO_WM_TEMPLATE_INDEX" val="8"/>
  <p:tag name="KSO_WM_TEMPLATE_CATEGORY" val="custom"/>
</p:tagLst>
</file>

<file path=ppt/tags/tag388.xml><?xml version="1.0" encoding="utf-8"?>
<p:tagLst xmlns:p="http://schemas.openxmlformats.org/presentationml/2006/main">
  <p:tag name="KSO_WM_BEAUTIFY_FLAG" val="#wm#"/>
  <p:tag name="KSO_WM_FIGMA_FLAG" val="#fgm#"/>
  <p:tag name="KSO_WM_UNIT_INDEX" val="1"/>
  <p:tag name="KSO_WM_UNIT_TYPE" val="d"/>
  <p:tag name="KSO_WM_UNIT_ID" val="_18*d*1"/>
  <p:tag name="KSO_WM_TAG_VERSION" val="3.0"/>
  <p:tag name="KSO_WM_UNIT_LAYERLEVEL" val="1"/>
  <p:tag name="KSO_WM_TEMPLATE_INDEX" val="8"/>
  <p:tag name="KSO_WM_TEMPLATE_CATEGORY" val="custom"/>
</p:tagLst>
</file>

<file path=ppt/tags/tag389.xml><?xml version="1.0" encoding="utf-8"?>
<p:tagLst xmlns:p="http://schemas.openxmlformats.org/presentationml/2006/main">
  <p:tag name="KSO_WM_FIGMA_DECORATION_INDEX" val="19"/>
  <p:tag name="$PH_EXT" val="2"/>
  <p:tag name="KSO_WM_BEAUTIFY_FLAG" val="#wm#"/>
  <p:tag name="KSO_WM_DIAGRAM_GROUP_CODE" val="1"/>
  <p:tag name="KSO_WM_FIGMA_FLAG" val="#fgm#"/>
  <p:tag name="KSO_WM_SYNC_SLIDE_TEXT" val="1"/>
  <p:tag name="KSO_WM_UNIT_INDEX" val="1_1_1"/>
  <p:tag name="KSO_WM_UNIT_TYPE" val="l_h_i"/>
  <p:tag name="KSO_WM_UNIT_ID" val="_18*l_h_i*1_1_1"/>
  <p:tag name="KSO_WM_TAG_VERSION" val="3.0"/>
  <p:tag name="KSO_WM_UNIT_LAYERLEVEL" val="1_1_1"/>
  <p:tag name="KSO_WM_TEMPLATE_INDEX" val="8"/>
  <p:tag name="KSO_WM_TEMPLATE_CATEGORY" val="custom"/>
</p:tagLst>
</file>

<file path=ppt/tags/tag3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90.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18*l_h_f*1_1_1"/>
  <p:tag name="KSO_WM_TAG_VERSION" val="3.0"/>
  <p:tag name="KSO_WM_UNIT_LAYERLEVEL" val="1_1_1"/>
  <p:tag name="KSO_WM_TEMPLATE_INDEX" val="8"/>
  <p:tag name="KSO_WM_TEMPLATE_CATEGORY" val="custom"/>
</p:tagLst>
</file>

<file path=ppt/tags/tag391.xml><?xml version="1.0" encoding="utf-8"?>
<p:tagLst xmlns:p="http://schemas.openxmlformats.org/presentationml/2006/main">
  <p:tag name="KSO_WM_FIGMA_DECORATION_INDEX" val="19"/>
  <p:tag name="$PH_EXT" val="2"/>
  <p:tag name="KSO_WM_BEAUTIFY_FLAG" val="#wm#"/>
  <p:tag name="KSO_WM_DIAGRAM_GROUP_CODE" val="1"/>
  <p:tag name="KSO_WM_FIGMA_FLAG" val="#fgm#"/>
  <p:tag name="KSO_WM_SYNC_SLIDE_TEXT" val="1"/>
  <p:tag name="KSO_WM_UNIT_INDEX" val="1_2_1"/>
  <p:tag name="KSO_WM_UNIT_TYPE" val="l_h_i"/>
  <p:tag name="KSO_WM_UNIT_ID" val="_18*l_h_i*1_2_1"/>
  <p:tag name="KSO_WM_TAG_VERSION" val="3.0"/>
  <p:tag name="KSO_WM_UNIT_LAYERLEVEL" val="1_1_1"/>
  <p:tag name="KSO_WM_TEMPLATE_INDEX" val="8"/>
  <p:tag name="KSO_WM_TEMPLATE_CATEGORY" val="custom"/>
</p:tagLst>
</file>

<file path=ppt/tags/tag392.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18*l_h_f*1_2_1"/>
  <p:tag name="KSO_WM_TAG_VERSION" val="3.0"/>
  <p:tag name="KSO_WM_UNIT_LAYERLEVEL" val="1_1_1"/>
  <p:tag name="KSO_WM_TEMPLATE_INDEX" val="8"/>
  <p:tag name="KSO_WM_TEMPLATE_CATEGORY" val="custom"/>
</p:tagLst>
</file>

<file path=ppt/tags/tag393.xml><?xml version="1.0" encoding="utf-8"?>
<p:tagLst xmlns:p="http://schemas.openxmlformats.org/presentationml/2006/main">
  <p:tag name="KSO_WM_FIGMA_DECORATION_INDEX" val="19"/>
  <p:tag name="$PH_EXT" val="2"/>
  <p:tag name="KSO_WM_BEAUTIFY_FLAG" val="#wm#"/>
  <p:tag name="KSO_WM_DIAGRAM_GROUP_CODE" val="1"/>
  <p:tag name="KSO_WM_FIGMA_FLAG" val="#fgm#"/>
  <p:tag name="KSO_WM_SYNC_SLIDE_TEXT" val="1"/>
  <p:tag name="KSO_WM_UNIT_INDEX" val="1_3_1"/>
  <p:tag name="KSO_WM_UNIT_TYPE" val="l_h_i"/>
  <p:tag name="KSO_WM_UNIT_ID" val="_18*l_h_i*1_3_1"/>
  <p:tag name="KSO_WM_TAG_VERSION" val="3.0"/>
  <p:tag name="KSO_WM_UNIT_LAYERLEVEL" val="1_1_1"/>
  <p:tag name="KSO_WM_TEMPLATE_INDEX" val="8"/>
  <p:tag name="KSO_WM_TEMPLATE_CATEGORY" val="custom"/>
</p:tagLst>
</file>

<file path=ppt/tags/tag394.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18*l_h_f*1_3_1"/>
  <p:tag name="KSO_WM_TAG_VERSION" val="3.0"/>
  <p:tag name="KSO_WM_UNIT_LAYERLEVEL" val="1_1_1"/>
  <p:tag name="KSO_WM_TEMPLATE_INDEX" val="8"/>
  <p:tag name="KSO_WM_TEMPLATE_CATEGORY" val="custom"/>
</p:tagLst>
</file>

<file path=ppt/tags/tag395.xml><?xml version="1.0" encoding="utf-8"?>
<p:tagLst xmlns:p="http://schemas.openxmlformats.org/presentationml/2006/main">
  <p:tag name="KSO_WM_FIGMA_DECORATION_INDEX" val="19"/>
  <p:tag name="$PH_EXT" val="2"/>
  <p:tag name="KSO_WM_BEAUTIFY_FLAG" val="#wm#"/>
  <p:tag name="KSO_WM_DIAGRAM_GROUP_CODE" val="1"/>
  <p:tag name="KSO_WM_FIGMA_FLAG" val="#fgm#"/>
  <p:tag name="KSO_WM_SYNC_SLIDE_TEXT" val="1"/>
  <p:tag name="KSO_WM_UNIT_INDEX" val="1_4_1"/>
  <p:tag name="KSO_WM_UNIT_TYPE" val="l_h_i"/>
  <p:tag name="KSO_WM_UNIT_ID" val="_18*l_h_i*1_4_1"/>
  <p:tag name="KSO_WM_TAG_VERSION" val="3.0"/>
  <p:tag name="KSO_WM_UNIT_LAYERLEVEL" val="1_1_1"/>
  <p:tag name="KSO_WM_TEMPLATE_INDEX" val="8"/>
  <p:tag name="KSO_WM_TEMPLATE_CATEGORY" val="custom"/>
</p:tagLst>
</file>

<file path=ppt/tags/tag396.xml><?xml version="1.0" encoding="utf-8"?>
<p:tagLst xmlns:p="http://schemas.openxmlformats.org/presentationml/2006/main">
  <p:tag name="KSO_WM_BEAUTIFY_FLAG" val="#wm#"/>
  <p:tag name="KSO_WM_DIAGRAM_GROUP_CODE" val="1"/>
  <p:tag name="KSO_WM_FIGMA_FLAG" val="#fgm#"/>
  <p:tag name="KSO_WM_UNIT_INDEX" val="1_4_1"/>
  <p:tag name="KSO_WM_UNIT_TYPE" val="l_h_f"/>
  <p:tag name="KSO_WM_UNIT_ID" val="_18*l_h_f*1_4_1"/>
  <p:tag name="KSO_WM_TAG_VERSION" val="3.0"/>
  <p:tag name="KSO_WM_UNIT_LAYERLEVEL" val="1_1_1"/>
  <p:tag name="KSO_WM_TEMPLATE_INDEX" val="8"/>
  <p:tag name="KSO_WM_TEMPLATE_CATEGORY" val="custom"/>
</p:tagLst>
</file>

<file path=ppt/tags/tag397.xml><?xml version="1.0" encoding="utf-8"?>
<p:tagLst xmlns:p="http://schemas.openxmlformats.org/presentationml/2006/main">
  <p:tag name="KSO_WM_UNIT_ID" val="_19**"/>
  <p:tag name="KSO_WM_BEAUTIFY_FLAG" val="#wm#"/>
  <p:tag name="KSO_WM_TAG_VERSION" val="3.0"/>
  <p:tag name="KSO_WM_UNIT_LAYERLEVEL" val="1"/>
  <p:tag name="KSO_WM_TEMPLATE_INDEX" val="8"/>
  <p:tag name="KSO_WM_TEMPLATE_CATEGORY" val="custom"/>
</p:tagLst>
</file>

<file path=ppt/tags/tag398.xml><?xml version="1.0" encoding="utf-8"?>
<p:tagLst xmlns:p="http://schemas.openxmlformats.org/presentationml/2006/main">
  <p:tag name="KSO_WM_UNIT_ID" val="_19**"/>
  <p:tag name="KSO_WM_BEAUTIFY_FLAG" val="#wm#"/>
  <p:tag name="KSO_WM_TAG_VERSION" val="3.0"/>
  <p:tag name="KSO_WM_UNIT_LAYERLEVEL" val="1"/>
  <p:tag name="KSO_WM_TEMPLATE_INDEX" val="8"/>
  <p:tag name="KSO_WM_TEMPLATE_CATEGORY" val="custom"/>
</p:tagLst>
</file>

<file path=ppt/tags/tag399.xml><?xml version="1.0" encoding="utf-8"?>
<p:tagLst xmlns:p="http://schemas.openxmlformats.org/presentationml/2006/main">
  <p:tag name="KSO_WM_BEAUTIFY_FLAG" val="#wm#"/>
  <p:tag name="KSO_WM_FIGMA_FLAG" val="#fgm#"/>
  <p:tag name="KSO_WM_UNIT_INDEX" val="1"/>
  <p:tag name="KSO_WM_UNIT_TYPE" val="a"/>
  <p:tag name="KSO_WM_LAYOUT_CHECK_HASH" val="9a599418afd098534fa1253a95e20a9e4b3b4774"/>
  <p:tag name="KSO_WM_NEWLAYOUT_GROUP_ID" val="layout_6"/>
  <p:tag name="KSO_WM_NEWLAYOUT_ID" val="slide_64eadc1da1a2cedb"/>
  <p:tag name="KSO_WM_UNIT_ID" val="_19*a*1"/>
  <p:tag name="KSO_WM_TAG_VERSION" val="3.0"/>
  <p:tag name="KSO_WM_UNIT_LAYERLEVEL" val="1"/>
  <p:tag name="KSO_WM_TEMPLATE_INDEX" val="8"/>
  <p:tag name="KSO_WM_TEMPLATE_CATEGORY" val="custom"/>
</p:tagLst>
</file>

<file path=ppt/tags/tag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00.xml><?xml version="1.0" encoding="utf-8"?>
<p:tagLst xmlns:p="http://schemas.openxmlformats.org/presentationml/2006/main">
  <p:tag name="KSO_WM_BEAUTIFY_FLAG" val="#wm#"/>
  <p:tag name="KSO_WM_FIGMA_FLAG" val="#fgm#"/>
  <p:tag name="KSO_WM_UNIT_INDEX" val="1"/>
  <p:tag name="KSO_WM_UNIT_TYPE" val="d"/>
  <p:tag name="KSO_WM_UNIT_ID" val="_19*d*1"/>
  <p:tag name="KSO_WM_TAG_VERSION" val="3.0"/>
  <p:tag name="KSO_WM_UNIT_LAYERLEVEL" val="1"/>
  <p:tag name="KSO_WM_TEMPLATE_INDEX" val="8"/>
  <p:tag name="KSO_WM_TEMPLATE_CATEGORY" val="custom"/>
</p:tagLst>
</file>

<file path=ppt/tags/tag401.xml><?xml version="1.0" encoding="utf-8"?>
<p:tagLst xmlns:p="http://schemas.openxmlformats.org/presentationml/2006/main">
  <p:tag name="KSO_WM_FIGMA_DECORATION_INDEX" val="14"/>
  <p:tag name="$PH_EXT" val="2"/>
  <p:tag name="KSO_WM_BEAUTIFY_FLAG" val="#wm#"/>
  <p:tag name="KSO_WM_DIAGRAM_GROUP_CODE" val="1"/>
  <p:tag name="KSO_WM_FIGMA_FLAG" val="#fgm#"/>
  <p:tag name="KSO_WM_SYNC_SLIDE_TEXT" val="1"/>
  <p:tag name="KSO_WM_UNIT_INDEX" val="1_1_1"/>
  <p:tag name="KSO_WM_UNIT_TYPE" val="l_h_i"/>
  <p:tag name="KSO_WM_UNIT_ID" val="_19*l_h_i*1_1_1"/>
  <p:tag name="KSO_WM_TAG_VERSION" val="3.0"/>
  <p:tag name="KSO_WM_UNIT_LAYERLEVEL" val="1_1_1"/>
  <p:tag name="KSO_WM_TEMPLATE_INDEX" val="8"/>
  <p:tag name="KSO_WM_TEMPLATE_CATEGORY" val="custom"/>
</p:tagLst>
</file>

<file path=ppt/tags/tag402.xml><?xml version="1.0" encoding="utf-8"?>
<p:tagLst xmlns:p="http://schemas.openxmlformats.org/presentationml/2006/main">
  <p:tag name="KSO_WM_BEAUTIFY_FLAG" val="#wm#"/>
  <p:tag name="KSO_WM_DIAGRAM_GROUP_CODE" val="1"/>
  <p:tag name="KSO_WM_FIGMA_FLAG" val="#fgm#"/>
  <p:tag name="KSO_WM_UNIT_INDEX" val="1_1_2"/>
  <p:tag name="KSO_WM_UNIT_SUBTYPE" val="d"/>
  <p:tag name="KSO_WM_UNIT_TYPE" val="l_h_i"/>
  <p:tag name="KSO_WM_UNIT_ID" val="_19*l_h_i*1_1_2"/>
  <p:tag name="KSO_WM_TAG_VERSION" val="3.0"/>
  <p:tag name="KSO_WM_UNIT_LAYERLEVEL" val="1_1_1"/>
  <p:tag name="KSO_WM_TEMPLATE_INDEX" val="8"/>
  <p:tag name="KSO_WM_TEMPLATE_CATEGORY" val="custom"/>
</p:tagLst>
</file>

<file path=ppt/tags/tag403.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19*l_h_f*1_1_1"/>
  <p:tag name="KSO_WM_TAG_VERSION" val="3.0"/>
  <p:tag name="KSO_WM_UNIT_LAYERLEVEL" val="1_1_1"/>
  <p:tag name="KSO_WM_TEMPLATE_INDEX" val="8"/>
  <p:tag name="KSO_WM_TEMPLATE_CATEGORY" val="custom"/>
</p:tagLst>
</file>

<file path=ppt/tags/tag404.xml><?xml version="1.0" encoding="utf-8"?>
<p:tagLst xmlns:p="http://schemas.openxmlformats.org/presentationml/2006/main">
  <p:tag name="KSO_WM_FIGMA_DECORATION_INDEX" val="14"/>
  <p:tag name="$PH_EXT" val="2"/>
  <p:tag name="KSO_WM_BEAUTIFY_FLAG" val="#wm#"/>
  <p:tag name="KSO_WM_DIAGRAM_GROUP_CODE" val="1"/>
  <p:tag name="KSO_WM_FIGMA_FLAG" val="#fgm#"/>
  <p:tag name="KSO_WM_SYNC_SLIDE_TEXT" val="1"/>
  <p:tag name="KSO_WM_UNIT_INDEX" val="1_2_1"/>
  <p:tag name="KSO_WM_UNIT_TYPE" val="l_h_i"/>
  <p:tag name="KSO_WM_UNIT_ID" val="_19*l_h_i*1_2_1"/>
  <p:tag name="KSO_WM_TAG_VERSION" val="3.0"/>
  <p:tag name="KSO_WM_UNIT_LAYERLEVEL" val="1_1_1"/>
  <p:tag name="KSO_WM_TEMPLATE_INDEX" val="8"/>
  <p:tag name="KSO_WM_TEMPLATE_CATEGORY" val="custom"/>
</p:tagLst>
</file>

<file path=ppt/tags/tag405.xml><?xml version="1.0" encoding="utf-8"?>
<p:tagLst xmlns:p="http://schemas.openxmlformats.org/presentationml/2006/main">
  <p:tag name="KSO_WM_BEAUTIFY_FLAG" val="#wm#"/>
  <p:tag name="KSO_WM_DIAGRAM_GROUP_CODE" val="1"/>
  <p:tag name="KSO_WM_FIGMA_FLAG" val="#fgm#"/>
  <p:tag name="KSO_WM_UNIT_INDEX" val="1_2_2"/>
  <p:tag name="KSO_WM_UNIT_SUBTYPE" val="d"/>
  <p:tag name="KSO_WM_UNIT_TYPE" val="l_h_i"/>
  <p:tag name="KSO_WM_UNIT_ID" val="_19*l_h_i*1_2_2"/>
  <p:tag name="KSO_WM_TAG_VERSION" val="3.0"/>
  <p:tag name="KSO_WM_UNIT_LAYERLEVEL" val="1_1_1"/>
  <p:tag name="KSO_WM_TEMPLATE_INDEX" val="8"/>
  <p:tag name="KSO_WM_TEMPLATE_CATEGORY" val="custom"/>
</p:tagLst>
</file>

<file path=ppt/tags/tag406.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19*l_h_f*1_2_1"/>
  <p:tag name="KSO_WM_TAG_VERSION" val="3.0"/>
  <p:tag name="KSO_WM_UNIT_LAYERLEVEL" val="1_1_1"/>
  <p:tag name="KSO_WM_TEMPLATE_INDEX" val="8"/>
  <p:tag name="KSO_WM_TEMPLATE_CATEGORY" val="custom"/>
</p:tagLst>
</file>

<file path=ppt/tags/tag407.xml><?xml version="1.0" encoding="utf-8"?>
<p:tagLst xmlns:p="http://schemas.openxmlformats.org/presentationml/2006/main">
  <p:tag name="KSO_WM_UNIT_ID" val="_20**"/>
  <p:tag name="KSO_WM_BEAUTIFY_FLAG" val="#wm#"/>
  <p:tag name="KSO_WM_TAG_VERSION" val="3.0"/>
  <p:tag name="KSO_WM_UNIT_LAYERLEVEL" val="1"/>
  <p:tag name="KSO_WM_TEMPLATE_INDEX" val="8"/>
  <p:tag name="KSO_WM_TEMPLATE_CATEGORY" val="custom"/>
</p:tagLst>
</file>

<file path=ppt/tags/tag408.xml><?xml version="1.0" encoding="utf-8"?>
<p:tagLst xmlns:p="http://schemas.openxmlformats.org/presentationml/2006/main">
  <p:tag name="KSO_WM_UNIT_ID" val="_20**"/>
  <p:tag name="KSO_WM_BEAUTIFY_FLAG" val="#wm#"/>
  <p:tag name="KSO_WM_TAG_VERSION" val="3.0"/>
  <p:tag name="KSO_WM_UNIT_LAYERLEVEL" val="1"/>
  <p:tag name="KSO_WM_TEMPLATE_INDEX" val="8"/>
  <p:tag name="KSO_WM_TEMPLATE_CATEGORY" val="custom"/>
</p:tagLst>
</file>

<file path=ppt/tags/tag409.xml><?xml version="1.0" encoding="utf-8"?>
<p:tagLst xmlns:p="http://schemas.openxmlformats.org/presentationml/2006/main">
  <p:tag name="KSO_WM_BEAUTIFY_FLAG" val="#wm#"/>
  <p:tag name="KSO_WM_FIGMA_FLAG" val="#fgm#"/>
  <p:tag name="KSO_WM_UNIT_INDEX" val="1"/>
  <p:tag name="KSO_WM_UNIT_TYPE" val="a"/>
  <p:tag name="KSO_WM_LAYOUT_CHECK_HASH" val="a9c4b71989fac8003d9b96a6a88d6ab92bfee3ea"/>
  <p:tag name="KSO_WM_NEWLAYOUT_GROUP_ID" val="layout_63"/>
  <p:tag name="KSO_WM_NEWLAYOUT_ID" val="slide_80bb6ceb482d7536"/>
  <p:tag name="KSO_WM_UNIT_ID" val="_20*a*1"/>
  <p:tag name="KSO_WM_TAG_VERSION" val="3.0"/>
  <p:tag name="KSO_WM_UNIT_LAYERLEVEL" val="1"/>
  <p:tag name="KSO_WM_TEMPLATE_INDEX" val="8"/>
  <p:tag name="KSO_WM_TEMPLATE_CATEGORY" val="custom"/>
</p:tagLst>
</file>

<file path=ppt/tags/tag41.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410.xml><?xml version="1.0" encoding="utf-8"?>
<p:tagLst xmlns:p="http://schemas.openxmlformats.org/presentationml/2006/main">
  <p:tag name="KSO_WM_BEAUTIFY_FLAG" val="#wm#"/>
  <p:tag name="KSO_WM_FIGMA_FLAG" val="#fgm#"/>
  <p:tag name="KSO_WM_UNIT_INDEX" val="1"/>
  <p:tag name="KSO_WM_UNIT_TYPE" val="d"/>
  <p:tag name="KSO_WM_UNIT_ID" val="_20*d*1"/>
  <p:tag name="KSO_WM_TAG_VERSION" val="3.0"/>
  <p:tag name="KSO_WM_UNIT_LAYERLEVEL" val="1"/>
  <p:tag name="KSO_WM_TEMPLATE_INDEX" val="8"/>
  <p:tag name="KSO_WM_TEMPLATE_CATEGORY" val="custom"/>
</p:tagLst>
</file>

<file path=ppt/tags/tag411.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20*l_h_f*1_1_1"/>
  <p:tag name="KSO_WM_TAG_VERSION" val="3.0"/>
  <p:tag name="KSO_WM_UNIT_LAYERLEVEL" val="1_1_1"/>
  <p:tag name="KSO_WM_TEMPLATE_INDEX" val="8"/>
  <p:tag name="KSO_WM_TEMPLATE_CATEGORY" val="custom"/>
</p:tagLst>
</file>

<file path=ppt/tags/tag412.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20*l_h_f*1_2_1"/>
  <p:tag name="KSO_WM_TAG_VERSION" val="3.0"/>
  <p:tag name="KSO_WM_UNIT_LAYERLEVEL" val="1_1_1"/>
  <p:tag name="KSO_WM_TEMPLATE_INDEX" val="8"/>
  <p:tag name="KSO_WM_TEMPLATE_CATEGORY" val="custom"/>
</p:tagLst>
</file>

<file path=ppt/tags/tag413.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20*l_h_f*1_3_1"/>
  <p:tag name="KSO_WM_TAG_VERSION" val="3.0"/>
  <p:tag name="KSO_WM_UNIT_LAYERLEVEL" val="1_1_1"/>
  <p:tag name="KSO_WM_TEMPLATE_INDEX" val="8"/>
  <p:tag name="KSO_WM_TEMPLATE_CATEGORY" val="custom"/>
</p:tagLst>
</file>

<file path=ppt/tags/tag414.xml><?xml version="1.0" encoding="utf-8"?>
<p:tagLst xmlns:p="http://schemas.openxmlformats.org/presentationml/2006/main">
  <p:tag name="KSO_WM_UNIT_ID" val="_21**"/>
  <p:tag name="KSO_WM_BEAUTIFY_FLAG" val="#wm#"/>
  <p:tag name="KSO_WM_TAG_VERSION" val="3.0"/>
  <p:tag name="KSO_WM_UNIT_LAYERLEVEL" val="1"/>
  <p:tag name="KSO_WM_TEMPLATE_INDEX" val="8"/>
  <p:tag name="KSO_WM_TEMPLATE_CATEGORY" val="custom"/>
</p:tagLst>
</file>

<file path=ppt/tags/tag415.xml><?xml version="1.0" encoding="utf-8"?>
<p:tagLst xmlns:p="http://schemas.openxmlformats.org/presentationml/2006/main">
  <p:tag name="KSO_WM_UNIT_ID" val="_21**"/>
  <p:tag name="KSO_WM_BEAUTIFY_FLAG" val="#wm#"/>
  <p:tag name="KSO_WM_TAG_VERSION" val="3.0"/>
  <p:tag name="KSO_WM_UNIT_LAYERLEVEL" val="1"/>
  <p:tag name="KSO_WM_TEMPLATE_INDEX" val="8"/>
  <p:tag name="KSO_WM_TEMPLATE_CATEGORY" val="custom"/>
</p:tagLst>
</file>

<file path=ppt/tags/tag416.xml><?xml version="1.0" encoding="utf-8"?>
<p:tagLst xmlns:p="http://schemas.openxmlformats.org/presentationml/2006/main">
  <p:tag name="KSO_WM_BEAUTIFY_FLAG" val="#wm#"/>
  <p:tag name="KSO_WM_FIGMA_FLAG" val="#fgm#"/>
  <p:tag name="KSO_WM_UNIT_INDEX" val="1"/>
  <p:tag name="KSO_WM_UNIT_TYPE" val="a"/>
  <p:tag name="KSO_WM_LAYOUT_CHECK_HASH" val="6d263a9f4495295f1333e9b15f5505bb939e1f14"/>
  <p:tag name="KSO_WM_NEWLAYOUT_GROUP_ID" val="layout_2"/>
  <p:tag name="KSO_WM_NEWLAYOUT_ID" val="slide_9f88cfa950179734"/>
  <p:tag name="KSO_WM_UNIT_ID" val="_21*a*1"/>
  <p:tag name="KSO_WM_TAG_VERSION" val="3.0"/>
  <p:tag name="KSO_WM_UNIT_LAYERLEVEL" val="1"/>
  <p:tag name="KSO_WM_TEMPLATE_INDEX" val="8"/>
  <p:tag name="KSO_WM_TEMPLATE_CATEGORY" val="custom"/>
</p:tagLst>
</file>

<file path=ppt/tags/tag417.xml><?xml version="1.0" encoding="utf-8"?>
<p:tagLst xmlns:p="http://schemas.openxmlformats.org/presentationml/2006/main">
  <p:tag name="KSO_WM_FIGMA_DECORATION_INDEX" val="17"/>
  <p:tag name="$PH_EXT" val="2"/>
  <p:tag name="KSO_WM_BEAUTIFY_FLAG" val="#wm#"/>
  <p:tag name="KSO_WM_DIAGRAM_GROUP_CODE" val="1"/>
  <p:tag name="KSO_WM_FIGMA_FLAG" val="#fgm#"/>
  <p:tag name="KSO_WM_SYNC_SLIDE_TEXT" val="1"/>
  <p:tag name="KSO_WM_UNIT_INDEX" val="1_1_1"/>
  <p:tag name="KSO_WM_UNIT_TYPE" val="l_h_i"/>
  <p:tag name="KSO_WM_UNIT_ID" val="_21*l_h_i*1_1_1"/>
  <p:tag name="KSO_WM_TAG_VERSION" val="3.0"/>
  <p:tag name="KSO_WM_UNIT_LAYERLEVEL" val="1_1_1"/>
  <p:tag name="KSO_WM_TEMPLATE_INDEX" val="8"/>
  <p:tag name="KSO_WM_TEMPLATE_CATEGORY" val="custom"/>
</p:tagLst>
</file>

<file path=ppt/tags/tag418.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21*l_h_d*1_1_1"/>
  <p:tag name="KSO_WM_TAG_VERSION" val="3.0"/>
  <p:tag name="KSO_WM_UNIT_LAYERLEVEL" val="1_1_1"/>
  <p:tag name="KSO_WM_TEMPLATE_INDEX" val="8"/>
  <p:tag name="KSO_WM_TEMPLATE_CATEGORY" val="custom"/>
</p:tagLst>
</file>

<file path=ppt/tags/tag419.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21*l_h_f*1_1_1"/>
  <p:tag name="KSO_WM_TAG_VERSION" val="3.0"/>
  <p:tag name="KSO_WM_UNIT_LAYERLEVEL" val="1_1_1"/>
  <p:tag name="KSO_WM_TEMPLATE_INDEX" val="8"/>
  <p:tag name="KSO_WM_TEMPLATE_CATEGORY" val="custom"/>
</p:tagLst>
</file>

<file path=ppt/tags/tag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20.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ID" val="_21*l_h_i*1_2_1"/>
  <p:tag name="KSO_WM_TAG_VERSION" val="3.0"/>
  <p:tag name="KSO_WM_UNIT_LAYERLEVEL" val="1_1_1"/>
  <p:tag name="KSO_WM_TEMPLATE_INDEX" val="8"/>
  <p:tag name="KSO_WM_TEMPLATE_CATEGORY" val="custom"/>
</p:tagLst>
</file>

<file path=ppt/tags/tag421.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21*l_h_d*1_2_1"/>
  <p:tag name="KSO_WM_TAG_VERSION" val="3.0"/>
  <p:tag name="KSO_WM_UNIT_LAYERLEVEL" val="1_1_1"/>
  <p:tag name="KSO_WM_TEMPLATE_INDEX" val="8"/>
  <p:tag name="KSO_WM_TEMPLATE_CATEGORY" val="custom"/>
</p:tagLst>
</file>

<file path=ppt/tags/tag422.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21*l_h_f*1_2_1"/>
  <p:tag name="KSO_WM_TAG_VERSION" val="3.0"/>
  <p:tag name="KSO_WM_UNIT_LAYERLEVEL" val="1_1_1"/>
  <p:tag name="KSO_WM_TEMPLATE_INDEX" val="8"/>
  <p:tag name="KSO_WM_TEMPLATE_CATEGORY" val="custom"/>
</p:tagLst>
</file>

<file path=ppt/tags/tag423.xml><?xml version="1.0" encoding="utf-8"?>
<p:tagLst xmlns:p="http://schemas.openxmlformats.org/presentationml/2006/main">
  <p:tag name="KSO_WM_FIGMA_DECORATION_INDEX" val="17"/>
  <p:tag name="$PH_EXT" val="2"/>
  <p:tag name="KSO_WM_BEAUTIFY_FLAG" val="#wm#"/>
  <p:tag name="KSO_WM_DIAGRAM_GROUP_CODE" val="1"/>
  <p:tag name="KSO_WM_FIGMA_FLAG" val="#fgm#"/>
  <p:tag name="KSO_WM_SYNC_SLIDE_TEXT" val="1"/>
  <p:tag name="KSO_WM_UNIT_INDEX" val="1_3_1"/>
  <p:tag name="KSO_WM_UNIT_TYPE" val="l_h_i"/>
  <p:tag name="KSO_WM_UNIT_ID" val="_21*l_h_i*1_3_1"/>
  <p:tag name="KSO_WM_TAG_VERSION" val="3.0"/>
  <p:tag name="KSO_WM_UNIT_LAYERLEVEL" val="1_1_1"/>
  <p:tag name="KSO_WM_TEMPLATE_INDEX" val="8"/>
  <p:tag name="KSO_WM_TEMPLATE_CATEGORY" val="custom"/>
</p:tagLst>
</file>

<file path=ppt/tags/tag424.xml><?xml version="1.0" encoding="utf-8"?>
<p:tagLst xmlns:p="http://schemas.openxmlformats.org/presentationml/2006/main">
  <p:tag name="KSO_WM_BEAUTIFY_FLAG" val="#wm#"/>
  <p:tag name="KSO_WM_DIAGRAM_GROUP_CODE" val="1"/>
  <p:tag name="KSO_WM_FIGMA_FLAG" val="#fgm#"/>
  <p:tag name="KSO_WM_UNIT_INDEX" val="1_3_1"/>
  <p:tag name="KSO_WM_UNIT_TYPE" val="l_h_d"/>
  <p:tag name="KSO_WM_UNIT_ID" val="_21*l_h_d*1_3_1"/>
  <p:tag name="KSO_WM_TAG_VERSION" val="3.0"/>
  <p:tag name="KSO_WM_UNIT_LAYERLEVEL" val="1_1_1"/>
  <p:tag name="KSO_WM_TEMPLATE_INDEX" val="8"/>
  <p:tag name="KSO_WM_TEMPLATE_CATEGORY" val="custom"/>
</p:tagLst>
</file>

<file path=ppt/tags/tag425.xml><?xml version="1.0" encoding="utf-8"?>
<p:tagLst xmlns:p="http://schemas.openxmlformats.org/presentationml/2006/main">
  <p:tag name="KSO_WM_BEAUTIFY_FLAG" val="#wm#"/>
  <p:tag name="KSO_WM_DIAGRAM_GROUP_CODE" val="1"/>
  <p:tag name="KSO_WM_FIGMA_FLAG" val="#fgm#"/>
  <p:tag name="KSO_WM_UNIT_INDEX" val="1_3_1"/>
  <p:tag name="KSO_WM_UNIT_TYPE" val="l_h_f"/>
  <p:tag name="KSO_WM_UNIT_ID" val="_21*l_h_f*1_3_1"/>
  <p:tag name="KSO_WM_TAG_VERSION" val="3.0"/>
  <p:tag name="KSO_WM_UNIT_LAYERLEVEL" val="1_1_1"/>
  <p:tag name="KSO_WM_TEMPLATE_INDEX" val="8"/>
  <p:tag name="KSO_WM_TEMPLATE_CATEGORY" val="custom"/>
</p:tagLst>
</file>

<file path=ppt/tags/tag426.xml><?xml version="1.0" encoding="utf-8"?>
<p:tagLst xmlns:p="http://schemas.openxmlformats.org/presentationml/2006/main">
  <p:tag name="KSO_WM_UNIT_ID" val="_22**"/>
  <p:tag name="KSO_WM_BEAUTIFY_FLAG" val="#wm#"/>
  <p:tag name="KSO_WM_TAG_VERSION" val="3.0"/>
  <p:tag name="KSO_WM_UNIT_LAYERLEVEL" val="1"/>
  <p:tag name="KSO_WM_TEMPLATE_INDEX" val="8"/>
  <p:tag name="KSO_WM_TEMPLATE_CATEGORY" val="custom"/>
</p:tagLst>
</file>

<file path=ppt/tags/tag427.xml><?xml version="1.0" encoding="utf-8"?>
<p:tagLst xmlns:p="http://schemas.openxmlformats.org/presentationml/2006/main">
  <p:tag name="KSO_WM_UNIT_ID" val="_22**"/>
  <p:tag name="KSO_WM_BEAUTIFY_FLAG" val="#wm#"/>
  <p:tag name="KSO_WM_TAG_VERSION" val="3.0"/>
  <p:tag name="KSO_WM_UNIT_LAYERLEVEL" val="1"/>
  <p:tag name="KSO_WM_TEMPLATE_INDEX" val="8"/>
  <p:tag name="KSO_WM_TEMPLATE_CATEGORY" val="custom"/>
</p:tagLst>
</file>

<file path=ppt/tags/tag428.xml><?xml version="1.0" encoding="utf-8"?>
<p:tagLst xmlns:p="http://schemas.openxmlformats.org/presentationml/2006/main">
  <p:tag name="KSO_WM_UNIT_ID" val="_22**"/>
  <p:tag name="KSO_WM_BEAUTIFY_FLAG" val="#wm#"/>
  <p:tag name="KSO_WM_TAG_VERSION" val="3.0"/>
  <p:tag name="KSO_WM_UNIT_LAYERLEVEL" val="1"/>
  <p:tag name="KSO_WM_TEMPLATE_INDEX" val="8"/>
  <p:tag name="KSO_WM_TEMPLATE_CATEGORY" val="custom"/>
</p:tagLst>
</file>

<file path=ppt/tags/tag429.xml><?xml version="1.0" encoding="utf-8"?>
<p:tagLst xmlns:p="http://schemas.openxmlformats.org/presentationml/2006/main">
  <p:tag name="KSO_WM_UNIT_ID" val="_22**"/>
  <p:tag name="KSO_WM_BEAUTIFY_FLAG" val="#wm#"/>
  <p:tag name="KSO_WM_TAG_VERSION" val="3.0"/>
  <p:tag name="KSO_WM_UNIT_LAYERLEVEL" val="1"/>
  <p:tag name="KSO_WM_TEMPLATE_INDEX" val="8"/>
  <p:tag name="KSO_WM_TEMPLATE_CATEGORY" val="custom"/>
</p:tagLst>
</file>

<file path=ppt/tags/tag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430.xml><?xml version="1.0" encoding="utf-8"?>
<p:tagLst xmlns:p="http://schemas.openxmlformats.org/presentationml/2006/main">
  <p:tag name="KSO_WM_UNIT_ID" val="_22**"/>
  <p:tag name="KSO_WM_BEAUTIFY_FLAG" val="#wm#"/>
  <p:tag name="KSO_WM_TAG_VERSION" val="3.0"/>
  <p:tag name="KSO_WM_UNIT_LAYERLEVEL" val="1"/>
  <p:tag name="KSO_WM_TEMPLATE_INDEX" val="8"/>
  <p:tag name="KSO_WM_TEMPLATE_CATEGORY" val="custom"/>
</p:tagLst>
</file>

<file path=ppt/tags/tag431.xml><?xml version="1.0" encoding="utf-8"?>
<p:tagLst xmlns:p="http://schemas.openxmlformats.org/presentationml/2006/main">
  <p:tag name="KSO_WM_UNIT_ID" val="_22**"/>
  <p:tag name="KSO_WM_BEAUTIFY_FLAG" val="#wm#"/>
  <p:tag name="KSO_WM_TAG_VERSION" val="3.0"/>
  <p:tag name="KSO_WM_UNIT_LAYERLEVEL" val="1"/>
  <p:tag name="KSO_WM_TEMPLATE_INDEX" val="8"/>
  <p:tag name="KSO_WM_TEMPLATE_CATEGORY" val="custom"/>
</p:tagLst>
</file>

<file path=ppt/tags/tag432.xml><?xml version="1.0" encoding="utf-8"?>
<p:tagLst xmlns:p="http://schemas.openxmlformats.org/presentationml/2006/main">
  <p:tag name="KSO_WM_UNIT_ID" val="_23**"/>
  <p:tag name="KSO_WM_BEAUTIFY_FLAG" val="#wm#"/>
  <p:tag name="KSO_WM_TAG_VERSION" val="3.0"/>
  <p:tag name="KSO_WM_UNIT_LAYERLEVEL" val="1"/>
  <p:tag name="KSO_WM_TEMPLATE_INDEX" val="8"/>
  <p:tag name="KSO_WM_TEMPLATE_CATEGORY" val="custom"/>
</p:tagLst>
</file>

<file path=ppt/tags/tag433.xml><?xml version="1.0" encoding="utf-8"?>
<p:tagLst xmlns:p="http://schemas.openxmlformats.org/presentationml/2006/main">
  <p:tag name="KSO_WM_UNIT_ID" val="_23**"/>
  <p:tag name="KSO_WM_BEAUTIFY_FLAG" val="#wm#"/>
  <p:tag name="KSO_WM_TAG_VERSION" val="3.0"/>
  <p:tag name="KSO_WM_UNIT_LAYERLEVEL" val="1"/>
  <p:tag name="KSO_WM_TEMPLATE_INDEX" val="8"/>
  <p:tag name="KSO_WM_TEMPLATE_CATEGORY" val="custom"/>
</p:tagLst>
</file>

<file path=ppt/tags/tag434.xml><?xml version="1.0" encoding="utf-8"?>
<p:tagLst xmlns:p="http://schemas.openxmlformats.org/presentationml/2006/main">
  <p:tag name="KSO_WM_UNIT_ID" val="_23**"/>
  <p:tag name="KSO_WM_BEAUTIFY_FLAG" val="#wm#"/>
  <p:tag name="KSO_WM_TAG_VERSION" val="3.0"/>
  <p:tag name="KSO_WM_UNIT_LAYERLEVEL" val="1"/>
  <p:tag name="KSO_WM_TEMPLATE_INDEX" val="8"/>
  <p:tag name="KSO_WM_TEMPLATE_CATEGORY" val="custom"/>
</p:tagLst>
</file>

<file path=ppt/tags/tag435.xml><?xml version="1.0" encoding="utf-8"?>
<p:tagLst xmlns:p="http://schemas.openxmlformats.org/presentationml/2006/main">
  <p:tag name="KSO_WM_UNIT_ID" val="_23**"/>
  <p:tag name="KSO_WM_BEAUTIFY_FLAG" val="#wm#"/>
  <p:tag name="KSO_WM_TAG_VERSION" val="3.0"/>
  <p:tag name="KSO_WM_UNIT_LAYERLEVEL" val="1"/>
  <p:tag name="KSO_WM_TEMPLATE_INDEX" val="8"/>
  <p:tag name="KSO_WM_TEMPLATE_CATEGORY" val="custom"/>
</p:tagLst>
</file>

<file path=ppt/tags/tag436.xml><?xml version="1.0" encoding="utf-8"?>
<p:tagLst xmlns:p="http://schemas.openxmlformats.org/presentationml/2006/main">
  <p:tag name="KSO_WM_UNIT_ID" val="_23**"/>
  <p:tag name="KSO_WM_BEAUTIFY_FLAG" val="#wm#"/>
  <p:tag name="KSO_WM_TAG_VERSION" val="3.0"/>
  <p:tag name="KSO_WM_UNIT_LAYERLEVEL" val="1"/>
  <p:tag name="KSO_WM_TEMPLATE_INDEX" val="8"/>
  <p:tag name="KSO_WM_TEMPLATE_CATEGORY" val="custom"/>
</p:tagLst>
</file>

<file path=ppt/tags/tag437.xml><?xml version="1.0" encoding="utf-8"?>
<p:tagLst xmlns:p="http://schemas.openxmlformats.org/presentationml/2006/main">
  <p:tag name="KSO_WM_UNIT_ID" val="_24**"/>
  <p:tag name="KSO_WM_BEAUTIFY_FLAG" val="#wm#"/>
  <p:tag name="KSO_WM_TAG_VERSION" val="3.0"/>
  <p:tag name="KSO_WM_UNIT_LAYERLEVEL" val="1"/>
  <p:tag name="KSO_WM_TEMPLATE_INDEX" val="8"/>
  <p:tag name="KSO_WM_TEMPLATE_CATEGORY" val="custom"/>
</p:tagLst>
</file>

<file path=ppt/tags/tag438.xml><?xml version="1.0" encoding="utf-8"?>
<p:tagLst xmlns:p="http://schemas.openxmlformats.org/presentationml/2006/main">
  <p:tag name="KSO_WM_UNIT_ID" val="_24**"/>
  <p:tag name="KSO_WM_BEAUTIFY_FLAG" val="#wm#"/>
  <p:tag name="KSO_WM_TAG_VERSION" val="3.0"/>
  <p:tag name="KSO_WM_UNIT_LAYERLEVEL" val="1"/>
  <p:tag name="KSO_WM_TEMPLATE_INDEX" val="8"/>
  <p:tag name="KSO_WM_TEMPLATE_CATEGORY" val="custom"/>
</p:tagLst>
</file>

<file path=ppt/tags/tag439.xml><?xml version="1.0" encoding="utf-8"?>
<p:tagLst xmlns:p="http://schemas.openxmlformats.org/presentationml/2006/main">
  <p:tag name="KSO_WM_UNIT_ID" val="_24**"/>
  <p:tag name="KSO_WM_BEAUTIFY_FLAG" val="#wm#"/>
  <p:tag name="KSO_WM_TAG_VERSION" val="3.0"/>
  <p:tag name="KSO_WM_UNIT_LAYERLEVEL" val="1"/>
  <p:tag name="KSO_WM_TEMPLATE_INDEX" val="8"/>
  <p:tag name="KSO_WM_TEMPLATE_CATEGORY" val="custom"/>
</p:tagLst>
</file>

<file path=ppt/tags/tag44.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440.xml><?xml version="1.0" encoding="utf-8"?>
<p:tagLst xmlns:p="http://schemas.openxmlformats.org/presentationml/2006/main">
  <p:tag name="KSO_WM_UNIT_ID" val="_24**"/>
  <p:tag name="KSO_WM_BEAUTIFY_FLAG" val="#wm#"/>
  <p:tag name="KSO_WM_TAG_VERSION" val="3.0"/>
  <p:tag name="KSO_WM_UNIT_LAYERLEVEL" val="1"/>
  <p:tag name="KSO_WM_TEMPLATE_INDEX" val="8"/>
  <p:tag name="KSO_WM_TEMPLATE_CATEGORY" val="custom"/>
</p:tagLst>
</file>

<file path=ppt/tags/tag441.xml><?xml version="1.0" encoding="utf-8"?>
<p:tagLst xmlns:p="http://schemas.openxmlformats.org/presentationml/2006/main">
  <p:tag name="KSO_WM_UNIT_ID" val="_25**"/>
  <p:tag name="KSO_WM_BEAUTIFY_FLAG" val="#wm#"/>
  <p:tag name="KSO_WM_TAG_VERSION" val="3.0"/>
  <p:tag name="KSO_WM_UNIT_LAYERLEVEL" val="1"/>
  <p:tag name="KSO_WM_TEMPLATE_INDEX" val="8"/>
  <p:tag name="KSO_WM_TEMPLATE_CATEGORY" val="custom"/>
</p:tagLst>
</file>

<file path=ppt/tags/tag442.xml><?xml version="1.0" encoding="utf-8"?>
<p:tagLst xmlns:p="http://schemas.openxmlformats.org/presentationml/2006/main">
  <p:tag name="KSO_WM_UNIT_ID" val="_25**"/>
  <p:tag name="KSO_WM_BEAUTIFY_FLAG" val="#wm#"/>
  <p:tag name="KSO_WM_TAG_VERSION" val="3.0"/>
  <p:tag name="KSO_WM_UNIT_LAYERLEVEL" val="1"/>
  <p:tag name="KSO_WM_TEMPLATE_INDEX" val="8"/>
  <p:tag name="KSO_WM_TEMPLATE_CATEGORY" val="custom"/>
</p:tagLst>
</file>

<file path=ppt/tags/tag443.xml><?xml version="1.0" encoding="utf-8"?>
<p:tagLst xmlns:p="http://schemas.openxmlformats.org/presentationml/2006/main">
  <p:tag name="KSO_WM_UNIT_ID" val="_25**"/>
  <p:tag name="KSO_WM_BEAUTIFY_FLAG" val="#wm#"/>
  <p:tag name="KSO_WM_TAG_VERSION" val="3.0"/>
  <p:tag name="KSO_WM_UNIT_LAYERLEVEL" val="1"/>
  <p:tag name="KSO_WM_TEMPLATE_INDEX" val="8"/>
  <p:tag name="KSO_WM_TEMPLATE_CATEGORY" val="custom"/>
</p:tagLst>
</file>

<file path=ppt/tags/tag444.xml><?xml version="1.0" encoding="utf-8"?>
<p:tagLst xmlns:p="http://schemas.openxmlformats.org/presentationml/2006/main">
  <p:tag name="KSO_WM_UNIT_ID" val="_25**"/>
  <p:tag name="KSO_WM_BEAUTIFY_FLAG" val="#wm#"/>
  <p:tag name="KSO_WM_TAG_VERSION" val="3.0"/>
  <p:tag name="KSO_WM_UNIT_LAYERLEVEL" val="1"/>
  <p:tag name="KSO_WM_TEMPLATE_INDEX" val="8"/>
  <p:tag name="KSO_WM_TEMPLATE_CATEGORY" val="custom"/>
</p:tagLst>
</file>

<file path=ppt/tags/tag445.xml><?xml version="1.0" encoding="utf-8"?>
<p:tagLst xmlns:p="http://schemas.openxmlformats.org/presentationml/2006/main">
  <p:tag name="KSO_WM_UNIT_ID" val="_25**"/>
  <p:tag name="KSO_WM_BEAUTIFY_FLAG" val="#wm#"/>
  <p:tag name="KSO_WM_TAG_VERSION" val="3.0"/>
  <p:tag name="KSO_WM_UNIT_LAYERLEVEL" val="1"/>
  <p:tag name="KSO_WM_TEMPLATE_INDEX" val="8"/>
  <p:tag name="KSO_WM_TEMPLATE_CATEGORY" val="custom"/>
</p:tagLst>
</file>

<file path=ppt/tags/tag446.xml><?xml version="1.0" encoding="utf-8"?>
<p:tagLst xmlns:p="http://schemas.openxmlformats.org/presentationml/2006/main">
  <p:tag name="KSO_WM_UNIT_ID" val="_25**"/>
  <p:tag name="KSO_WM_BEAUTIFY_FLAG" val="#wm#"/>
  <p:tag name="KSO_WM_TAG_VERSION" val="3.0"/>
  <p:tag name="KSO_WM_UNIT_LAYERLEVEL" val="1"/>
  <p:tag name="KSO_WM_TEMPLATE_INDEX" val="8"/>
  <p:tag name="KSO_WM_TEMPLATE_CATEGORY" val="custom"/>
</p:tagLst>
</file>

<file path=ppt/tags/tag447.xml><?xml version="1.0" encoding="utf-8"?>
<p:tagLst xmlns:p="http://schemas.openxmlformats.org/presentationml/2006/main">
  <p:tag name="KSO_WM_UNIT_ID" val="_26**"/>
  <p:tag name="KSO_WM_BEAUTIFY_FLAG" val="#wm#"/>
  <p:tag name="KSO_WM_TAG_VERSION" val="3.0"/>
  <p:tag name="KSO_WM_UNIT_LAYERLEVEL" val="1"/>
  <p:tag name="KSO_WM_TEMPLATE_INDEX" val="8"/>
  <p:tag name="KSO_WM_TEMPLATE_CATEGORY" val="custom"/>
</p:tagLst>
</file>

<file path=ppt/tags/tag448.xml><?xml version="1.0" encoding="utf-8"?>
<p:tagLst xmlns:p="http://schemas.openxmlformats.org/presentationml/2006/main">
  <p:tag name="KSO_WM_UNIT_ID" val="_26**"/>
  <p:tag name="KSO_WM_BEAUTIFY_FLAG" val="#wm#"/>
  <p:tag name="KSO_WM_TAG_VERSION" val="3.0"/>
  <p:tag name="KSO_WM_UNIT_LAYERLEVEL" val="1"/>
  <p:tag name="KSO_WM_TEMPLATE_INDEX" val="8"/>
  <p:tag name="KSO_WM_TEMPLATE_CATEGORY" val="custom"/>
</p:tagLst>
</file>

<file path=ppt/tags/tag449.xml><?xml version="1.0" encoding="utf-8"?>
<p:tagLst xmlns:p="http://schemas.openxmlformats.org/presentationml/2006/main">
  <p:tag name="KSO_WM_UNIT_ID" val="_26**"/>
  <p:tag name="KSO_WM_BEAUTIFY_FLAG" val="#wm#"/>
  <p:tag name="KSO_WM_TAG_VERSION" val="3.0"/>
  <p:tag name="KSO_WM_UNIT_LAYERLEVEL" val="1"/>
  <p:tag name="KSO_WM_TEMPLATE_INDEX" val="8"/>
  <p:tag name="KSO_WM_TEMPLATE_CATEGORY" val="custom"/>
</p:tagLst>
</file>

<file path=ppt/tags/tag45.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450.xml><?xml version="1.0" encoding="utf-8"?>
<p:tagLst xmlns:p="http://schemas.openxmlformats.org/presentationml/2006/main">
  <p:tag name="KSO_WM_UNIT_ID" val="_26**"/>
  <p:tag name="KSO_WM_BEAUTIFY_FLAG" val="#wm#"/>
  <p:tag name="KSO_WM_TAG_VERSION" val="3.0"/>
  <p:tag name="KSO_WM_UNIT_LAYERLEVEL" val="1"/>
  <p:tag name="KSO_WM_TEMPLATE_INDEX" val="8"/>
  <p:tag name="KSO_WM_TEMPLATE_CATEGORY" val="custom"/>
</p:tagLst>
</file>

<file path=ppt/tags/tag451.xml><?xml version="1.0" encoding="utf-8"?>
<p:tagLst xmlns:p="http://schemas.openxmlformats.org/presentationml/2006/main">
  <p:tag name="KSO_WM_UNIT_ID" val="_26**"/>
  <p:tag name="KSO_WM_BEAUTIFY_FLAG" val="#wm#"/>
  <p:tag name="KSO_WM_TAG_VERSION" val="3.0"/>
  <p:tag name="KSO_WM_UNIT_LAYERLEVEL" val="1"/>
  <p:tag name="KSO_WM_TEMPLATE_INDEX" val="8"/>
  <p:tag name="KSO_WM_TEMPLATE_CATEGORY" val="custom"/>
</p:tagLst>
</file>

<file path=ppt/tags/tag452.xml><?xml version="1.0" encoding="utf-8"?>
<p:tagLst xmlns:p="http://schemas.openxmlformats.org/presentationml/2006/main">
  <p:tag name="KSO_WM_UNIT_ID" val="_26**"/>
  <p:tag name="KSO_WM_BEAUTIFY_FLAG" val="#wm#"/>
  <p:tag name="KSO_WM_TAG_VERSION" val="3.0"/>
  <p:tag name="KSO_WM_UNIT_LAYERLEVEL" val="1"/>
  <p:tag name="KSO_WM_TEMPLATE_INDEX" val="8"/>
  <p:tag name="KSO_WM_TEMPLATE_CATEGORY" val="custom"/>
</p:tagLst>
</file>

<file path=ppt/tags/tag453.xml><?xml version="1.0" encoding="utf-8"?>
<p:tagLst xmlns:p="http://schemas.openxmlformats.org/presentationml/2006/main">
  <p:tag name="KSO_WM_UNIT_ID" val="_26**"/>
  <p:tag name="KSO_WM_BEAUTIFY_FLAG" val="#wm#"/>
  <p:tag name="KSO_WM_TAG_VERSION" val="3.0"/>
  <p:tag name="KSO_WM_UNIT_LAYERLEVEL" val="1"/>
  <p:tag name="KSO_WM_TEMPLATE_INDEX" val="8"/>
  <p:tag name="KSO_WM_TEMPLATE_CATEGORY" val="custom"/>
</p:tagLst>
</file>

<file path=ppt/tags/tag454.xml><?xml version="1.0" encoding="utf-8"?>
<p:tagLst xmlns:p="http://schemas.openxmlformats.org/presentationml/2006/main">
  <p:tag name="KSO_WM_UNIT_ID" val="_27**"/>
  <p:tag name="KSO_WM_BEAUTIFY_FLAG" val="#wm#"/>
  <p:tag name="KSO_WM_TAG_VERSION" val="3.0"/>
  <p:tag name="KSO_WM_UNIT_LAYERLEVEL" val="1"/>
  <p:tag name="KSO_WM_TEMPLATE_INDEX" val="8"/>
  <p:tag name="KSO_WM_TEMPLATE_CATEGORY" val="custom"/>
</p:tagLst>
</file>

<file path=ppt/tags/tag455.xml><?xml version="1.0" encoding="utf-8"?>
<p:tagLst xmlns:p="http://schemas.openxmlformats.org/presentationml/2006/main">
  <p:tag name="KSO_WM_UNIT_ID" val="_27**"/>
  <p:tag name="KSO_WM_BEAUTIFY_FLAG" val="#wm#"/>
  <p:tag name="KSO_WM_TAG_VERSION" val="3.0"/>
  <p:tag name="KSO_WM_UNIT_LAYERLEVEL" val="1"/>
  <p:tag name="KSO_WM_TEMPLATE_INDEX" val="8"/>
  <p:tag name="KSO_WM_TEMPLATE_CATEGORY" val="custom"/>
</p:tagLst>
</file>

<file path=ppt/tags/tag456.xml><?xml version="1.0" encoding="utf-8"?>
<p:tagLst xmlns:p="http://schemas.openxmlformats.org/presentationml/2006/main">
  <p:tag name="KSO_WM_UNIT_ID" val="_27**"/>
  <p:tag name="KSO_WM_BEAUTIFY_FLAG" val="#wm#"/>
  <p:tag name="KSO_WM_TAG_VERSION" val="3.0"/>
  <p:tag name="KSO_WM_UNIT_LAYERLEVEL" val="1"/>
  <p:tag name="KSO_WM_TEMPLATE_INDEX" val="8"/>
  <p:tag name="KSO_WM_TEMPLATE_CATEGORY" val="custom"/>
</p:tagLst>
</file>

<file path=ppt/tags/tag457.xml><?xml version="1.0" encoding="utf-8"?>
<p:tagLst xmlns:p="http://schemas.openxmlformats.org/presentationml/2006/main">
  <p:tag name="KSO_WM_UNIT_ID" val="_28**"/>
  <p:tag name="KSO_WM_BEAUTIFY_FLAG" val="#wm#"/>
  <p:tag name="KSO_WM_TAG_VERSION" val="3.0"/>
  <p:tag name="KSO_WM_UNIT_LAYERLEVEL" val="1"/>
  <p:tag name="KSO_WM_TEMPLATE_INDEX" val="8"/>
  <p:tag name="KSO_WM_TEMPLATE_CATEGORY" val="custom"/>
</p:tagLst>
</file>

<file path=ppt/tags/tag458.xml><?xml version="1.0" encoding="utf-8"?>
<p:tagLst xmlns:p="http://schemas.openxmlformats.org/presentationml/2006/main">
  <p:tag name="KSO_WM_UNIT_ID" val="_28**"/>
  <p:tag name="KSO_WM_BEAUTIFY_FLAG" val="#wm#"/>
  <p:tag name="KSO_WM_TAG_VERSION" val="3.0"/>
  <p:tag name="KSO_WM_UNIT_LAYERLEVEL" val="1"/>
  <p:tag name="KSO_WM_TEMPLATE_INDEX" val="8"/>
  <p:tag name="KSO_WM_TEMPLATE_CATEGORY" val="custom"/>
</p:tagLst>
</file>

<file path=ppt/tags/tag459.xml><?xml version="1.0" encoding="utf-8"?>
<p:tagLst xmlns:p="http://schemas.openxmlformats.org/presentationml/2006/main">
  <p:tag name="KSO_WM_UNIT_ID" val="_29**"/>
  <p:tag name="KSO_WM_BEAUTIFY_FLAG" val="#wm#"/>
  <p:tag name="KSO_WM_TAG_VERSION" val="3.0"/>
  <p:tag name="KSO_WM_UNIT_LAYERLEVEL" val="1"/>
  <p:tag name="KSO_WM_TEMPLATE_INDEX" val="8"/>
  <p:tag name="KSO_WM_TEMPLATE_CATEGORY" val="custom"/>
</p:tagLst>
</file>

<file path=ppt/tags/tag4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460.xml><?xml version="1.0" encoding="utf-8"?>
<p:tagLst xmlns:p="http://schemas.openxmlformats.org/presentationml/2006/main">
  <p:tag name="KSO_WM_UNIT_ID" val="_29**"/>
  <p:tag name="KSO_WM_BEAUTIFY_FLAG" val="#wm#"/>
  <p:tag name="KSO_WM_TAG_VERSION" val="3.0"/>
  <p:tag name="KSO_WM_UNIT_LAYERLEVEL" val="1"/>
  <p:tag name="KSO_WM_TEMPLATE_INDEX" val="8"/>
  <p:tag name="KSO_WM_TEMPLATE_CATEGORY" val="custom"/>
</p:tagLst>
</file>

<file path=ppt/tags/tag461.xml><?xml version="1.0" encoding="utf-8"?>
<p:tagLst xmlns:p="http://schemas.openxmlformats.org/presentationml/2006/main">
  <p:tag name="KSO_WM_UNIT_ID" val="_29**"/>
  <p:tag name="KSO_WM_BEAUTIFY_FLAG" val="#wm#"/>
  <p:tag name="KSO_WM_TAG_VERSION" val="3.0"/>
  <p:tag name="KSO_WM_UNIT_LAYERLEVEL" val="1"/>
  <p:tag name="KSO_WM_TEMPLATE_INDEX" val="8"/>
  <p:tag name="KSO_WM_TEMPLATE_CATEGORY" val="custom"/>
</p:tagLst>
</file>

<file path=ppt/tags/tag462.xml><?xml version="1.0" encoding="utf-8"?>
<p:tagLst xmlns:p="http://schemas.openxmlformats.org/presentationml/2006/main">
  <p:tag name="KSO_WM_UNIT_ID" val="_29**"/>
  <p:tag name="KSO_WM_BEAUTIFY_FLAG" val="#wm#"/>
  <p:tag name="KSO_WM_TAG_VERSION" val="3.0"/>
  <p:tag name="KSO_WM_UNIT_LAYERLEVEL" val="1"/>
  <p:tag name="KSO_WM_TEMPLATE_INDEX" val="8"/>
  <p:tag name="KSO_WM_TEMPLATE_CATEGORY" val="custom"/>
</p:tagLst>
</file>

<file path=ppt/tags/tag463.xml><?xml version="1.0" encoding="utf-8"?>
<p:tagLst xmlns:p="http://schemas.openxmlformats.org/presentationml/2006/main">
  <p:tag name="KSO_WM_UNIT_ID" val="_29**"/>
  <p:tag name="KSO_WM_BEAUTIFY_FLAG" val="#wm#"/>
  <p:tag name="KSO_WM_TAG_VERSION" val="3.0"/>
  <p:tag name="KSO_WM_UNIT_LAYERLEVEL" val="1"/>
  <p:tag name="KSO_WM_TEMPLATE_INDEX" val="8"/>
  <p:tag name="KSO_WM_TEMPLATE_CATEGORY" val="custom"/>
</p:tagLst>
</file>

<file path=ppt/tags/tag464.xml><?xml version="1.0" encoding="utf-8"?>
<p:tagLst xmlns:p="http://schemas.openxmlformats.org/presentationml/2006/main">
  <p:tag name="KSO_WM_UNIT_ID" val="_29**"/>
  <p:tag name="KSO_WM_BEAUTIFY_FLAG" val="#wm#"/>
  <p:tag name="KSO_WM_TAG_VERSION" val="3.0"/>
  <p:tag name="KSO_WM_UNIT_LAYERLEVEL" val="1"/>
  <p:tag name="KSO_WM_TEMPLATE_INDEX" val="8"/>
  <p:tag name="KSO_WM_TEMPLATE_CATEGORY" val="custom"/>
</p:tagLst>
</file>

<file path=ppt/tags/tag465.xml><?xml version="1.0" encoding="utf-8"?>
<p:tagLst xmlns:p="http://schemas.openxmlformats.org/presentationml/2006/main">
  <p:tag name="KSO_WM_UNIT_ID" val="_30**"/>
  <p:tag name="KSO_WM_BEAUTIFY_FLAG" val="#wm#"/>
  <p:tag name="KSO_WM_TAG_VERSION" val="3.0"/>
  <p:tag name="KSO_WM_UNIT_LAYERLEVEL" val="1"/>
  <p:tag name="KSO_WM_TEMPLATE_INDEX" val="8"/>
  <p:tag name="KSO_WM_TEMPLATE_CATEGORY" val="custom"/>
</p:tagLst>
</file>

<file path=ppt/tags/tag466.xml><?xml version="1.0" encoding="utf-8"?>
<p:tagLst xmlns:p="http://schemas.openxmlformats.org/presentationml/2006/main">
  <p:tag name="KSO_WM_UNIT_ID" val="_30**"/>
  <p:tag name="KSO_WM_BEAUTIFY_FLAG" val="#wm#"/>
  <p:tag name="KSO_WM_TAG_VERSION" val="3.0"/>
  <p:tag name="KSO_WM_UNIT_LAYERLEVEL" val="1"/>
  <p:tag name="KSO_WM_TEMPLATE_INDEX" val="8"/>
  <p:tag name="KSO_WM_TEMPLATE_CATEGORY" val="custom"/>
</p:tagLst>
</file>

<file path=ppt/tags/tag467.xml><?xml version="1.0" encoding="utf-8"?>
<p:tagLst xmlns:p="http://schemas.openxmlformats.org/presentationml/2006/main">
  <p:tag name="KSO_WM_UNIT_ID" val="_30**"/>
  <p:tag name="KSO_WM_BEAUTIFY_FLAG" val="#wm#"/>
  <p:tag name="KSO_WM_TAG_VERSION" val="3.0"/>
  <p:tag name="KSO_WM_UNIT_LAYERLEVEL" val="1"/>
  <p:tag name="KSO_WM_TEMPLATE_INDEX" val="8"/>
  <p:tag name="KSO_WM_TEMPLATE_CATEGORY" val="custom"/>
</p:tagLst>
</file>

<file path=ppt/tags/tag468.xml><?xml version="1.0" encoding="utf-8"?>
<p:tagLst xmlns:p="http://schemas.openxmlformats.org/presentationml/2006/main">
  <p:tag name="KSO_WM_UNIT_ID" val="_30**"/>
  <p:tag name="KSO_WM_BEAUTIFY_FLAG" val="#wm#"/>
  <p:tag name="KSO_WM_TAG_VERSION" val="3.0"/>
  <p:tag name="KSO_WM_UNIT_LAYERLEVEL" val="1"/>
  <p:tag name="KSO_WM_TEMPLATE_INDEX" val="8"/>
  <p:tag name="KSO_WM_TEMPLATE_CATEGORY" val="custom"/>
</p:tagLst>
</file>

<file path=ppt/tags/tag469.xml><?xml version="1.0" encoding="utf-8"?>
<p:tagLst xmlns:p="http://schemas.openxmlformats.org/presentationml/2006/main">
  <p:tag name="KSO_WM_UNIT_ID" val="_30**"/>
  <p:tag name="KSO_WM_BEAUTIFY_FLAG" val="#wm#"/>
  <p:tag name="KSO_WM_TAG_VERSION" val="3.0"/>
  <p:tag name="KSO_WM_UNIT_LAYERLEVEL" val="1"/>
  <p:tag name="KSO_WM_TEMPLATE_INDEX" val="8"/>
  <p:tag name="KSO_WM_TEMPLATE_CATEGORY" val="custom"/>
</p:tagLst>
</file>

<file path=ppt/tags/tag47.xml><?xml version="1.0" encoding="utf-8"?>
<p:tagLst xmlns:p="http://schemas.openxmlformats.org/presentationml/2006/main">
  <p:tag name="KSO_WM_FIGMA_DECORATION_INDEX" val="6"/>
  <p:tag name="$PH_EXT" val="1"/>
  <p:tag name="KSO_WM_BEAUTIFY_FLAG" val="#fgm#"/>
  <p:tag name="KSO_WM_DIAGRAM_GROUP_CODE" val="1"/>
  <p:tag name="KSO_WM_FIGMA_FLAG" val="#fgm#"/>
  <p:tag name="KSO_WM_UNIT_INDEX" val="1_6_1"/>
  <p:tag name="KSO_WM_UNIT_TYPE" val="l_h_x"/>
</p:tagLst>
</file>

<file path=ppt/tags/tag470.xml><?xml version="1.0" encoding="utf-8"?>
<p:tagLst xmlns:p="http://schemas.openxmlformats.org/presentationml/2006/main">
  <p:tag name="KSO_WM_UNIT_ID" val="_31**"/>
  <p:tag name="KSO_WM_BEAUTIFY_FLAG" val="#wm#"/>
  <p:tag name="KSO_WM_TAG_VERSION" val="3.0"/>
  <p:tag name="KSO_WM_UNIT_LAYERLEVEL" val="1"/>
  <p:tag name="KSO_WM_TEMPLATE_INDEX" val="8"/>
  <p:tag name="KSO_WM_TEMPLATE_CATEGORY" val="custom"/>
</p:tagLst>
</file>

<file path=ppt/tags/tag471.xml><?xml version="1.0" encoding="utf-8"?>
<p:tagLst xmlns:p="http://schemas.openxmlformats.org/presentationml/2006/main">
  <p:tag name="KSO_WM_UNIT_ID" val="_31**"/>
  <p:tag name="KSO_WM_BEAUTIFY_FLAG" val="#wm#"/>
  <p:tag name="KSO_WM_TAG_VERSION" val="3.0"/>
  <p:tag name="KSO_WM_UNIT_LAYERLEVEL" val="1"/>
  <p:tag name="KSO_WM_TEMPLATE_INDEX" val="8"/>
  <p:tag name="KSO_WM_TEMPLATE_CATEGORY" val="custom"/>
</p:tagLst>
</file>

<file path=ppt/tags/tag472.xml><?xml version="1.0" encoding="utf-8"?>
<p:tagLst xmlns:p="http://schemas.openxmlformats.org/presentationml/2006/main">
  <p:tag name="KSO_WM_UNIT_ID" val="_31**"/>
  <p:tag name="KSO_WM_BEAUTIFY_FLAG" val="#wm#"/>
  <p:tag name="KSO_WM_TAG_VERSION" val="3.0"/>
  <p:tag name="KSO_WM_UNIT_LAYERLEVEL" val="1"/>
  <p:tag name="KSO_WM_TEMPLATE_INDEX" val="8"/>
  <p:tag name="KSO_WM_TEMPLATE_CATEGORY" val="custom"/>
</p:tagLst>
</file>

<file path=ppt/tags/tag473.xml><?xml version="1.0" encoding="utf-8"?>
<p:tagLst xmlns:p="http://schemas.openxmlformats.org/presentationml/2006/main">
  <p:tag name="KSO_WM_UNIT_ID" val="_31**"/>
  <p:tag name="KSO_WM_BEAUTIFY_FLAG" val="#wm#"/>
  <p:tag name="KSO_WM_TAG_VERSION" val="3.0"/>
  <p:tag name="KSO_WM_UNIT_LAYERLEVEL" val="1"/>
  <p:tag name="KSO_WM_TEMPLATE_INDEX" val="8"/>
  <p:tag name="KSO_WM_TEMPLATE_CATEGORY" val="custom"/>
</p:tagLst>
</file>

<file path=ppt/tags/tag474.xml><?xml version="1.0" encoding="utf-8"?>
<p:tagLst xmlns:p="http://schemas.openxmlformats.org/presentationml/2006/main">
  <p:tag name="KSO_WM_UNIT_ID" val="_32**"/>
  <p:tag name="KSO_WM_BEAUTIFY_FLAG" val="#wm#"/>
  <p:tag name="KSO_WM_TAG_VERSION" val="3.0"/>
  <p:tag name="KSO_WM_UNIT_LAYERLEVEL" val="1"/>
  <p:tag name="KSO_WM_TEMPLATE_INDEX" val="8"/>
  <p:tag name="KSO_WM_TEMPLATE_CATEGORY" val="custom"/>
</p:tagLst>
</file>

<file path=ppt/tags/tag475.xml><?xml version="1.0" encoding="utf-8"?>
<p:tagLst xmlns:p="http://schemas.openxmlformats.org/presentationml/2006/main">
  <p:tag name="KSO_WM_UNIT_ID" val="_32**"/>
  <p:tag name="KSO_WM_BEAUTIFY_FLAG" val="#wm#"/>
  <p:tag name="KSO_WM_TAG_VERSION" val="3.0"/>
  <p:tag name="KSO_WM_UNIT_LAYERLEVEL" val="1"/>
  <p:tag name="KSO_WM_TEMPLATE_INDEX" val="8"/>
  <p:tag name="KSO_WM_TEMPLATE_CATEGORY" val="custom"/>
</p:tagLst>
</file>

<file path=ppt/tags/tag476.xml><?xml version="1.0" encoding="utf-8"?>
<p:tagLst xmlns:p="http://schemas.openxmlformats.org/presentationml/2006/main">
  <p:tag name="KSO_WM_UNIT_ID" val="_32**"/>
  <p:tag name="KSO_WM_BEAUTIFY_FLAG" val="#wm#"/>
  <p:tag name="KSO_WM_TAG_VERSION" val="3.0"/>
  <p:tag name="KSO_WM_UNIT_LAYERLEVEL" val="1"/>
  <p:tag name="KSO_WM_TEMPLATE_INDEX" val="8"/>
  <p:tag name="KSO_WM_TEMPLATE_CATEGORY" val="custom"/>
</p:tagLst>
</file>

<file path=ppt/tags/tag477.xml><?xml version="1.0" encoding="utf-8"?>
<p:tagLst xmlns:p="http://schemas.openxmlformats.org/presentationml/2006/main">
  <p:tag name="KSO_WM_UNIT_ID" val="_32**"/>
  <p:tag name="KSO_WM_BEAUTIFY_FLAG" val="#wm#"/>
  <p:tag name="KSO_WM_TAG_VERSION" val="3.0"/>
  <p:tag name="KSO_WM_UNIT_LAYERLEVEL" val="1"/>
  <p:tag name="KSO_WM_TEMPLATE_INDEX" val="8"/>
  <p:tag name="KSO_WM_TEMPLATE_CATEGORY" val="custom"/>
</p:tagLst>
</file>

<file path=ppt/tags/tag47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33*l_h_a*1_1_1"/>
  <p:tag name="KSO_WM_TAG_VERSION" val="3.0"/>
  <p:tag name="KSO_WM_UNIT_LAYERLEVEL" val="1_1_1"/>
  <p:tag name="KSO_WM_TEMPLATE_INDEX" val="8"/>
  <p:tag name="KSO_WM_TEMPLATE_CATEGORY" val="custom"/>
</p:tagLst>
</file>

<file path=ppt/tags/tag47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33*l_h_i*1_1_2"/>
  <p:tag name="KSO_WM_TAG_VERSION" val="3.0"/>
  <p:tag name="KSO_WM_UNIT_LAYERLEVEL" val="1_1_1"/>
  <p:tag name="KSO_WM_TEMPLATE_INDEX" val="8"/>
  <p:tag name="KSO_WM_TEMPLATE_CATEGORY" val="custom"/>
</p:tagLst>
</file>

<file path=ppt/tags/tag4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480.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33*l_h_i*1_1_1"/>
  <p:tag name="KSO_WM_TAG_VERSION" val="3.0"/>
  <p:tag name="KSO_WM_UNIT_LAYERLEVEL" val="1_1_1"/>
  <p:tag name="KSO_WM_TEMPLATE_INDEX" val="8"/>
  <p:tag name="KSO_WM_TEMPLATE_CATEGORY" val="custom"/>
</p:tagLst>
</file>

<file path=ppt/tags/tag481.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73ed97d95f023ce0ab57be66cbddc62fd5f53e8"/>
  <p:tag name="KSO_WM_NEWLAYOUT_ID" val="slide_412a1f3c717d8f5a"/>
  <p:tag name="KSO_WM_UNIT_ID" val="_33*a*2"/>
  <p:tag name="KSO_WM_TAG_VERSION" val="3.0"/>
  <p:tag name="KSO_WM_UNIT_LAYERLEVEL" val="1"/>
  <p:tag name="KSO_WM_TEMPLATE_INDEX" val="8"/>
  <p:tag name="KSO_WM_TEMPLATE_CATEGORY" val="custom"/>
</p:tagLst>
</file>

<file path=ppt/tags/tag48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33*b*1"/>
  <p:tag name="KSO_WM_TAG_VERSION" val="3.0"/>
  <p:tag name="KSO_WM_UNIT_LAYERLEVEL" val="1"/>
  <p:tag name="KSO_WM_TEMPLATE_INDEX" val="8"/>
  <p:tag name="KSO_WM_TEMPLATE_CATEGORY" val="custom"/>
</p:tagLst>
</file>

<file path=ppt/tags/tag483.xml><?xml version="1.0" encoding="utf-8"?>
<p:tagLst xmlns:p="http://schemas.openxmlformats.org/presentationml/2006/main">
  <p:tag name="KSO_WM_UNIT_ID" val="_33**"/>
  <p:tag name="KSO_WM_BEAUTIFY_FLAG" val="#wm#"/>
  <p:tag name="KSO_WM_TAG_VERSION" val="3.0"/>
  <p:tag name="KSO_WM_UNIT_LAYERLEVEL" val="1"/>
  <p:tag name="KSO_WM_TEMPLATE_INDEX" val="8"/>
  <p:tag name="KSO_WM_TEMPLATE_CATEGORY" val="custom"/>
</p:tagLst>
</file>

<file path=ppt/tags/tag48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34*b*1"/>
  <p:tag name="KSO_WM_TAG_VERSION" val="3.0"/>
  <p:tag name="KSO_WM_UNIT_LAYERLEVEL" val="1"/>
  <p:tag name="KSO_WM_TEMPLATE_INDEX" val="8"/>
  <p:tag name="KSO_WM_TEMPLATE_CATEGORY" val="custom"/>
</p:tagLst>
</file>

<file path=ppt/tags/tag485.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a36f9384d322461d1823036c3bfde91d922236d"/>
  <p:tag name="KSO_WM_NEWLAYOUT_ID" val="slide_5e65b803a1c10ff4"/>
  <p:tag name="KSO_WM_UNIT_ID" val="_34*a*2"/>
  <p:tag name="KSO_WM_TAG_VERSION" val="3.0"/>
  <p:tag name="KSO_WM_UNIT_LAYERLEVEL" val="1"/>
  <p:tag name="KSO_WM_TEMPLATE_INDEX" val="8"/>
  <p:tag name="KSO_WM_TEMPLATE_CATEGORY" val="custom"/>
</p:tagLst>
</file>

<file path=ppt/tags/tag48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34*l_h_i*1_1_1"/>
  <p:tag name="KSO_WM_TAG_VERSION" val="3.0"/>
  <p:tag name="KSO_WM_UNIT_LAYERLEVEL" val="1_1_1"/>
  <p:tag name="KSO_WM_TEMPLATE_INDEX" val="8"/>
  <p:tag name="KSO_WM_TEMPLATE_CATEGORY" val="custom"/>
</p:tagLst>
</file>

<file path=ppt/tags/tag48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34*l_h_i*1_1_2"/>
  <p:tag name="KSO_WM_TAG_VERSION" val="3.0"/>
  <p:tag name="KSO_WM_UNIT_LAYERLEVEL" val="1_1_1"/>
  <p:tag name="KSO_WM_TEMPLATE_INDEX" val="8"/>
  <p:tag name="KSO_WM_TEMPLATE_CATEGORY" val="custom"/>
</p:tagLst>
</file>

<file path=ppt/tags/tag48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34*l_h_a*1_1_1"/>
  <p:tag name="KSO_WM_TAG_VERSION" val="3.0"/>
  <p:tag name="KSO_WM_UNIT_LAYERLEVEL" val="1_1_1"/>
  <p:tag name="KSO_WM_TEMPLATE_INDEX" val="8"/>
  <p:tag name="KSO_WM_TEMPLATE_CATEGORY" val="custom"/>
</p:tagLst>
</file>

<file path=ppt/tags/tag489.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34*l_h_i*1_2_1"/>
  <p:tag name="KSO_WM_TAG_VERSION" val="3.0"/>
  <p:tag name="KSO_WM_UNIT_LAYERLEVEL" val="1_1_1"/>
  <p:tag name="KSO_WM_TEMPLATE_INDEX" val="8"/>
  <p:tag name="KSO_WM_TEMPLATE_CATEGORY" val="custom"/>
</p:tagLst>
</file>

<file path=ppt/tags/tag49.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49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34*l_h_i*1_2_2"/>
  <p:tag name="KSO_WM_TAG_VERSION" val="3.0"/>
  <p:tag name="KSO_WM_UNIT_LAYERLEVEL" val="1_1_1"/>
  <p:tag name="KSO_WM_TEMPLATE_INDEX" val="8"/>
  <p:tag name="KSO_WM_TEMPLATE_CATEGORY" val="custom"/>
</p:tagLst>
</file>

<file path=ppt/tags/tag491.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34*l_h_a*1_2_1"/>
  <p:tag name="KSO_WM_TAG_VERSION" val="3.0"/>
  <p:tag name="KSO_WM_UNIT_LAYERLEVEL" val="1_1_1"/>
  <p:tag name="KSO_WM_TEMPLATE_INDEX" val="8"/>
  <p:tag name="KSO_WM_TEMPLATE_CATEGORY" val="custom"/>
</p:tagLst>
</file>

<file path=ppt/tags/tag492.xml><?xml version="1.0" encoding="utf-8"?>
<p:tagLst xmlns:p="http://schemas.openxmlformats.org/presentationml/2006/main">
  <p:tag name="KSO_WM_UNIT_ID" val="_34**"/>
  <p:tag name="KSO_WM_BEAUTIFY_FLAG" val="#wm#"/>
  <p:tag name="KSO_WM_TAG_VERSION" val="3.0"/>
  <p:tag name="KSO_WM_UNIT_LAYERLEVEL" val="1"/>
  <p:tag name="KSO_WM_TEMPLATE_INDEX" val="8"/>
  <p:tag name="KSO_WM_TEMPLATE_CATEGORY" val="custom"/>
</p:tagLst>
</file>

<file path=ppt/tags/tag493.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35*b*1"/>
  <p:tag name="KSO_WM_TAG_VERSION" val="3.0"/>
  <p:tag name="KSO_WM_UNIT_LAYERLEVEL" val="1"/>
  <p:tag name="KSO_WM_TEMPLATE_INDEX" val="8"/>
  <p:tag name="KSO_WM_TEMPLATE_CATEGORY" val="custom"/>
</p:tagLst>
</file>

<file path=ppt/tags/tag494.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UNIT_ID" val="_35*a*2"/>
  <p:tag name="KSO_WM_TAG_VERSION" val="3.0"/>
  <p:tag name="KSO_WM_UNIT_LAYERLEVEL" val="1"/>
  <p:tag name="KSO_WM_TEMPLATE_INDEX" val="8"/>
  <p:tag name="KSO_WM_TEMPLATE_CATEGORY" val="custom"/>
</p:tagLst>
</file>

<file path=ppt/tags/tag495.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35*l_h_i*1_1_1"/>
  <p:tag name="KSO_WM_TAG_VERSION" val="3.0"/>
  <p:tag name="KSO_WM_UNIT_LAYERLEVEL" val="1_1_1"/>
  <p:tag name="KSO_WM_TEMPLATE_INDEX" val="8"/>
  <p:tag name="KSO_WM_TEMPLATE_CATEGORY" val="custom"/>
</p:tagLst>
</file>

<file path=ppt/tags/tag49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35*l_h_i*1_1_2"/>
  <p:tag name="KSO_WM_TAG_VERSION" val="3.0"/>
  <p:tag name="KSO_WM_UNIT_LAYERLEVEL" val="1_1_1"/>
  <p:tag name="KSO_WM_TEMPLATE_INDEX" val="8"/>
  <p:tag name="KSO_WM_TEMPLATE_CATEGORY" val="custom"/>
</p:tagLst>
</file>

<file path=ppt/tags/tag497.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35*l_h_a*1_1_1"/>
  <p:tag name="KSO_WM_TAG_VERSION" val="3.0"/>
  <p:tag name="KSO_WM_UNIT_LAYERLEVEL" val="1_1_1"/>
  <p:tag name="KSO_WM_TEMPLATE_INDEX" val="8"/>
  <p:tag name="KSO_WM_TEMPLATE_CATEGORY" val="custom"/>
</p:tagLst>
</file>

<file path=ppt/tags/tag498.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35*l_h_i*1_2_1"/>
  <p:tag name="KSO_WM_TAG_VERSION" val="3.0"/>
  <p:tag name="KSO_WM_UNIT_LAYERLEVEL" val="1_1_1"/>
  <p:tag name="KSO_WM_TEMPLATE_INDEX" val="8"/>
  <p:tag name="KSO_WM_TEMPLATE_CATEGORY" val="custom"/>
</p:tagLst>
</file>

<file path=ppt/tags/tag49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35*l_h_i*1_2_2"/>
  <p:tag name="KSO_WM_TAG_VERSION" val="3.0"/>
  <p:tag name="KSO_WM_UNIT_LAYERLEVEL" val="1_1_1"/>
  <p:tag name="KSO_WM_TEMPLATE_INDEX" val="8"/>
  <p:tag name="KSO_WM_TEMPLATE_CATEGORY" val="custom"/>
</p:tagLst>
</file>

<file path=ppt/tags/tag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0.xml><?xml version="1.0" encoding="utf-8"?>
<p:tagLst xmlns:p="http://schemas.openxmlformats.org/presentationml/2006/main">
  <p:tag name="KSO_WM_BEAUTIFY_FLAG" val="#fgm#"/>
  <p:tag name="KSO_WM_FIGMA_FLAG" val="#fgm#"/>
  <p:tag name="KSO_WM_UNIT_INDEX" val="1"/>
  <p:tag name="KSO_WM_UNIT_TYPE" val="a"/>
  <p:tag name="KSO_WM_LAYOUT_CHECK_HASH" val="9617f6ea3cd0dcf1b22678071a3377ef85a161c6"/>
  <p:tag name="KSO_WM_NEWLAYOUT_GROUP_ID" val="layout_32"/>
  <p:tag name="KSO_WM_NEWLAYOUT_ID" val="slide_1ccc07a2ed62f55d"/>
</p:tagLst>
</file>

<file path=ppt/tags/tag500.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35*l_h_a*1_2_1"/>
  <p:tag name="KSO_WM_TAG_VERSION" val="3.0"/>
  <p:tag name="KSO_WM_UNIT_LAYERLEVEL" val="1_1_1"/>
  <p:tag name="KSO_WM_TEMPLATE_INDEX" val="8"/>
  <p:tag name="KSO_WM_TEMPLATE_CATEGORY" val="custom"/>
</p:tagLst>
</file>

<file path=ppt/tags/tag501.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35*l_h_i*1_3_1"/>
  <p:tag name="KSO_WM_TAG_VERSION" val="3.0"/>
  <p:tag name="KSO_WM_UNIT_LAYERLEVEL" val="1_1_1"/>
  <p:tag name="KSO_WM_TEMPLATE_INDEX" val="8"/>
  <p:tag name="KSO_WM_TEMPLATE_CATEGORY" val="custom"/>
</p:tagLst>
</file>

<file path=ppt/tags/tag50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35*l_h_i*1_3_2"/>
  <p:tag name="KSO_WM_TAG_VERSION" val="3.0"/>
  <p:tag name="KSO_WM_UNIT_LAYERLEVEL" val="1_1_1"/>
  <p:tag name="KSO_WM_TEMPLATE_INDEX" val="8"/>
  <p:tag name="KSO_WM_TEMPLATE_CATEGORY" val="custom"/>
</p:tagLst>
</file>

<file path=ppt/tags/tag503.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35*l_h_a*1_3_1"/>
  <p:tag name="KSO_WM_TAG_VERSION" val="3.0"/>
  <p:tag name="KSO_WM_UNIT_LAYERLEVEL" val="1_1_1"/>
  <p:tag name="KSO_WM_TEMPLATE_INDEX" val="8"/>
  <p:tag name="KSO_WM_TEMPLATE_CATEGORY" val="custom"/>
</p:tagLst>
</file>

<file path=ppt/tags/tag504.xml><?xml version="1.0" encoding="utf-8"?>
<p:tagLst xmlns:p="http://schemas.openxmlformats.org/presentationml/2006/main">
  <p:tag name="KSO_WM_UNIT_ID" val="_35**"/>
  <p:tag name="KSO_WM_BEAUTIFY_FLAG" val="#wm#"/>
  <p:tag name="KSO_WM_TAG_VERSION" val="3.0"/>
  <p:tag name="KSO_WM_UNIT_LAYERLEVEL" val="1"/>
  <p:tag name="KSO_WM_TEMPLATE_INDEX" val="8"/>
  <p:tag name="KSO_WM_TEMPLATE_CATEGORY" val="custom"/>
</p:tagLst>
</file>

<file path=ppt/tags/tag50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36*b*1"/>
  <p:tag name="KSO_WM_TAG_VERSION" val="3.0"/>
  <p:tag name="KSO_WM_UNIT_LAYERLEVEL" val="1"/>
  <p:tag name="KSO_WM_TEMPLATE_INDEX" val="8"/>
  <p:tag name="KSO_WM_TEMPLATE_CATEGORY" val="custom"/>
</p:tagLst>
</file>

<file path=ppt/tags/tag506.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UNIT_ID" val="_36*a*2"/>
  <p:tag name="KSO_WM_TAG_VERSION" val="3.0"/>
  <p:tag name="KSO_WM_UNIT_LAYERLEVEL" val="1"/>
  <p:tag name="KSO_WM_TEMPLATE_INDEX" val="8"/>
  <p:tag name="KSO_WM_TEMPLATE_CATEGORY" val="custom"/>
</p:tagLst>
</file>

<file path=ppt/tags/tag507.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36*l_h_i*1_1_1"/>
  <p:tag name="KSO_WM_TAG_VERSION" val="3.0"/>
  <p:tag name="KSO_WM_UNIT_LAYERLEVEL" val="1_1_1"/>
  <p:tag name="KSO_WM_TEMPLATE_INDEX" val="8"/>
  <p:tag name="KSO_WM_TEMPLATE_CATEGORY" val="custom"/>
</p:tagLst>
</file>

<file path=ppt/tags/tag50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36*l_h_i*1_1_2"/>
  <p:tag name="KSO_WM_TAG_VERSION" val="3.0"/>
  <p:tag name="KSO_WM_UNIT_LAYERLEVEL" val="1_1_1"/>
  <p:tag name="KSO_WM_TEMPLATE_INDEX" val="8"/>
  <p:tag name="KSO_WM_TEMPLATE_CATEGORY" val="custom"/>
</p:tagLst>
</file>

<file path=ppt/tags/tag509.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36*l_h_a*1_1_1"/>
  <p:tag name="KSO_WM_TAG_VERSION" val="3.0"/>
  <p:tag name="KSO_WM_UNIT_LAYERLEVEL" val="1_1_1"/>
  <p:tag name="KSO_WM_TEMPLATE_INDEX" val="8"/>
  <p:tag name="KSO_WM_TEMPLATE_CATEGORY" val="custom"/>
</p:tagLst>
</file>

<file path=ppt/tags/tag5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10.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36*l_h_i*1_2_1"/>
  <p:tag name="KSO_WM_TAG_VERSION" val="3.0"/>
  <p:tag name="KSO_WM_UNIT_LAYERLEVEL" val="1_1_1"/>
  <p:tag name="KSO_WM_TEMPLATE_INDEX" val="8"/>
  <p:tag name="KSO_WM_TEMPLATE_CATEGORY" val="custom"/>
</p:tagLst>
</file>

<file path=ppt/tags/tag51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36*l_h_i*1_2_2"/>
  <p:tag name="KSO_WM_TAG_VERSION" val="3.0"/>
  <p:tag name="KSO_WM_UNIT_LAYERLEVEL" val="1_1_1"/>
  <p:tag name="KSO_WM_TEMPLATE_INDEX" val="8"/>
  <p:tag name="KSO_WM_TEMPLATE_CATEGORY" val="custom"/>
</p:tagLst>
</file>

<file path=ppt/tags/tag512.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36*l_h_a*1_2_1"/>
  <p:tag name="KSO_WM_TAG_VERSION" val="3.0"/>
  <p:tag name="KSO_WM_UNIT_LAYERLEVEL" val="1_1_1"/>
  <p:tag name="KSO_WM_TEMPLATE_INDEX" val="8"/>
  <p:tag name="KSO_WM_TEMPLATE_CATEGORY" val="custom"/>
</p:tagLst>
</file>

<file path=ppt/tags/tag513.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36*l_h_i*1_3_1"/>
  <p:tag name="KSO_WM_TAG_VERSION" val="3.0"/>
  <p:tag name="KSO_WM_UNIT_LAYERLEVEL" val="1_1_1"/>
  <p:tag name="KSO_WM_TEMPLATE_INDEX" val="8"/>
  <p:tag name="KSO_WM_TEMPLATE_CATEGORY" val="custom"/>
</p:tagLst>
</file>

<file path=ppt/tags/tag51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36*l_h_i*1_3_2"/>
  <p:tag name="KSO_WM_TAG_VERSION" val="3.0"/>
  <p:tag name="KSO_WM_UNIT_LAYERLEVEL" val="1_1_1"/>
  <p:tag name="KSO_WM_TEMPLATE_INDEX" val="8"/>
  <p:tag name="KSO_WM_TEMPLATE_CATEGORY" val="custom"/>
</p:tagLst>
</file>

<file path=ppt/tags/tag515.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36*l_h_a*1_3_1"/>
  <p:tag name="KSO_WM_TAG_VERSION" val="3.0"/>
  <p:tag name="KSO_WM_UNIT_LAYERLEVEL" val="1_1_1"/>
  <p:tag name="KSO_WM_TEMPLATE_INDEX" val="8"/>
  <p:tag name="KSO_WM_TEMPLATE_CATEGORY" val="custom"/>
</p:tagLst>
</file>

<file path=ppt/tags/tag516.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36*l_h_i*1_4_1"/>
  <p:tag name="KSO_WM_TAG_VERSION" val="3.0"/>
  <p:tag name="KSO_WM_UNIT_LAYERLEVEL" val="1_1_1"/>
  <p:tag name="KSO_WM_TEMPLATE_INDEX" val="8"/>
  <p:tag name="KSO_WM_TEMPLATE_CATEGORY" val="custom"/>
</p:tagLst>
</file>

<file path=ppt/tags/tag51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36*l_h_i*1_4_2"/>
  <p:tag name="KSO_WM_TAG_VERSION" val="3.0"/>
  <p:tag name="KSO_WM_UNIT_LAYERLEVEL" val="1_1_1"/>
  <p:tag name="KSO_WM_TEMPLATE_INDEX" val="8"/>
  <p:tag name="KSO_WM_TEMPLATE_CATEGORY" val="custom"/>
</p:tagLst>
</file>

<file path=ppt/tags/tag518.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36*l_h_a*1_4_1"/>
  <p:tag name="KSO_WM_TAG_VERSION" val="3.0"/>
  <p:tag name="KSO_WM_UNIT_LAYERLEVEL" val="1_1_1"/>
  <p:tag name="KSO_WM_TEMPLATE_INDEX" val="8"/>
  <p:tag name="KSO_WM_TEMPLATE_CATEGORY" val="custom"/>
</p:tagLst>
</file>

<file path=ppt/tags/tag51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37*b*1"/>
  <p:tag name="KSO_WM_TAG_VERSION" val="3.0"/>
  <p:tag name="KSO_WM_UNIT_LAYERLEVEL" val="1"/>
  <p:tag name="KSO_WM_TEMPLATE_INDEX" val="8"/>
  <p:tag name="KSO_WM_TEMPLATE_CATEGORY" val="custom"/>
</p:tagLst>
</file>

<file path=ppt/tags/tag5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2"/>
  <p:tag name="KSO_WM_UNIT_TYPE" val="l_h_i"/>
</p:tagLst>
</file>

<file path=ppt/tags/tag520.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a34f39b0f57225eae2ab00d8816958fa6669c166"/>
  <p:tag name="KSO_WM_NEWLAYOUT_ID" val="slide_f6eba500053b1ebb"/>
  <p:tag name="KSO_WM_UNIT_ID" val="_37*a*1"/>
  <p:tag name="KSO_WM_TAG_VERSION" val="3.0"/>
  <p:tag name="KSO_WM_UNIT_LAYERLEVEL" val="1"/>
  <p:tag name="KSO_WM_TEMPLATE_INDEX" val="8"/>
  <p:tag name="KSO_WM_TEMPLATE_CATEGORY" val="custom"/>
</p:tagLst>
</file>

<file path=ppt/tags/tag52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37*l_h_i*1_1_1"/>
  <p:tag name="KSO_WM_TAG_VERSION" val="3.0"/>
  <p:tag name="KSO_WM_UNIT_LAYERLEVEL" val="1_1_1"/>
  <p:tag name="KSO_WM_TEMPLATE_INDEX" val="8"/>
  <p:tag name="KSO_WM_TEMPLATE_CATEGORY" val="custom"/>
</p:tagLst>
</file>

<file path=ppt/tags/tag52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37*l_h_i*1_1_2"/>
  <p:tag name="KSO_WM_TAG_VERSION" val="3.0"/>
  <p:tag name="KSO_WM_UNIT_LAYERLEVEL" val="1_1_1"/>
  <p:tag name="KSO_WM_TEMPLATE_INDEX" val="8"/>
  <p:tag name="KSO_WM_TEMPLATE_CATEGORY" val="custom"/>
</p:tagLst>
</file>

<file path=ppt/tags/tag52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37*l_h_a*1_1_1"/>
  <p:tag name="KSO_WM_TAG_VERSION" val="3.0"/>
  <p:tag name="KSO_WM_UNIT_LAYERLEVEL" val="1_1_1"/>
  <p:tag name="KSO_WM_TEMPLATE_INDEX" val="8"/>
  <p:tag name="KSO_WM_TEMPLATE_CATEGORY" val="custom"/>
</p:tagLst>
</file>

<file path=ppt/tags/tag524.xml><?xml version="1.0" encoding="utf-8"?>
<p:tagLst xmlns:p="http://schemas.openxmlformats.org/presentationml/2006/main">
  <p:tag name="KSO_WM_UNIT_ID" val="_37**"/>
  <p:tag name="KSO_WM_BEAUTIFY_FLAG" val="#wm#"/>
  <p:tag name="KSO_WM_TAG_VERSION" val="3.0"/>
  <p:tag name="KSO_WM_UNIT_LAYERLEVEL" val="1"/>
  <p:tag name="KSO_WM_TEMPLATE_INDEX" val="8"/>
  <p:tag name="KSO_WM_TEMPLATE_CATEGORY" val="custom"/>
</p:tagLst>
</file>

<file path=ppt/tags/tag52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38*b*1"/>
  <p:tag name="KSO_WM_TAG_VERSION" val="3.0"/>
  <p:tag name="KSO_WM_UNIT_LAYERLEVEL" val="1"/>
  <p:tag name="KSO_WM_TEMPLATE_INDEX" val="8"/>
  <p:tag name="KSO_WM_TEMPLATE_CATEGORY" val="custom"/>
</p:tagLst>
</file>

<file path=ppt/tags/tag526.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3a08ede37e44c7bf26bd4ab1678c2a61082d961"/>
  <p:tag name="KSO_WM_NEWLAYOUT_ID" val="slide_16e3c7e9f5c87664"/>
  <p:tag name="KSO_WM_UNIT_ID" val="_38*a*1"/>
  <p:tag name="KSO_WM_TAG_VERSION" val="3.0"/>
  <p:tag name="KSO_WM_UNIT_LAYERLEVEL" val="1"/>
  <p:tag name="KSO_WM_TEMPLATE_INDEX" val="8"/>
  <p:tag name="KSO_WM_TEMPLATE_CATEGORY" val="custom"/>
</p:tagLst>
</file>

<file path=ppt/tags/tag527.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38*l_h_i*1_1_1"/>
  <p:tag name="KSO_WM_TAG_VERSION" val="3.0"/>
  <p:tag name="KSO_WM_UNIT_LAYERLEVEL" val="1_1_1"/>
  <p:tag name="KSO_WM_TEMPLATE_INDEX" val="8"/>
  <p:tag name="KSO_WM_TEMPLATE_CATEGORY" val="custom"/>
</p:tagLst>
</file>

<file path=ppt/tags/tag52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38*l_h_i*1_1_2"/>
  <p:tag name="KSO_WM_TAG_VERSION" val="3.0"/>
  <p:tag name="KSO_WM_UNIT_LAYERLEVEL" val="1_1_1"/>
  <p:tag name="KSO_WM_TEMPLATE_INDEX" val="8"/>
  <p:tag name="KSO_WM_TEMPLATE_CATEGORY" val="custom"/>
</p:tagLst>
</file>

<file path=ppt/tags/tag529.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38*l_h_a*1_1_1"/>
  <p:tag name="KSO_WM_TAG_VERSION" val="3.0"/>
  <p:tag name="KSO_WM_UNIT_LAYERLEVEL" val="1_1_1"/>
  <p:tag name="KSO_WM_TEMPLATE_INDEX" val="8"/>
  <p:tag name="KSO_WM_TEMPLATE_CATEGORY" val="custom"/>
</p:tagLst>
</file>

<file path=ppt/tags/tag53.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530.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38*l_h_i*1_2_1"/>
  <p:tag name="KSO_WM_TAG_VERSION" val="3.0"/>
  <p:tag name="KSO_WM_UNIT_LAYERLEVEL" val="1_1_1"/>
  <p:tag name="KSO_WM_TEMPLATE_INDEX" val="8"/>
  <p:tag name="KSO_WM_TEMPLATE_CATEGORY" val="custom"/>
</p:tagLst>
</file>

<file path=ppt/tags/tag53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38*l_h_i*1_2_2"/>
  <p:tag name="KSO_WM_TAG_VERSION" val="3.0"/>
  <p:tag name="KSO_WM_UNIT_LAYERLEVEL" val="1_1_1"/>
  <p:tag name="KSO_WM_TEMPLATE_INDEX" val="8"/>
  <p:tag name="KSO_WM_TEMPLATE_CATEGORY" val="custom"/>
</p:tagLst>
</file>

<file path=ppt/tags/tag532.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38*l_h_a*1_2_1"/>
  <p:tag name="KSO_WM_TAG_VERSION" val="3.0"/>
  <p:tag name="KSO_WM_UNIT_LAYERLEVEL" val="1_1_1"/>
  <p:tag name="KSO_WM_TEMPLATE_INDEX" val="8"/>
  <p:tag name="KSO_WM_TEMPLATE_CATEGORY" val="custom"/>
</p:tagLst>
</file>

<file path=ppt/tags/tag533.xml><?xml version="1.0" encoding="utf-8"?>
<p:tagLst xmlns:p="http://schemas.openxmlformats.org/presentationml/2006/main">
  <p:tag name="KSO_WM_UNIT_ID" val="_38**"/>
  <p:tag name="KSO_WM_BEAUTIFY_FLAG" val="#wm#"/>
  <p:tag name="KSO_WM_TAG_VERSION" val="3.0"/>
  <p:tag name="KSO_WM_UNIT_LAYERLEVEL" val="1"/>
  <p:tag name="KSO_WM_TEMPLATE_INDEX" val="8"/>
  <p:tag name="KSO_WM_TEMPLATE_CATEGORY" val="custom"/>
</p:tagLst>
</file>

<file path=ppt/tags/tag53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39*b*1"/>
  <p:tag name="KSO_WM_TAG_VERSION" val="3.0"/>
  <p:tag name="KSO_WM_UNIT_LAYERLEVEL" val="1"/>
  <p:tag name="KSO_WM_TEMPLATE_INDEX" val="8"/>
  <p:tag name="KSO_WM_TEMPLATE_CATEGORY" val="custom"/>
</p:tagLst>
</file>

<file path=ppt/tags/tag53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2fa966edd601908493ea872df859186a58318e8e"/>
  <p:tag name="KSO_WM_NEWLAYOUT_ID" val="slide_063b19861dc0a508"/>
  <p:tag name="KSO_WM_UNIT_ID" val="_39*a*1"/>
  <p:tag name="KSO_WM_TAG_VERSION" val="3.0"/>
  <p:tag name="KSO_WM_UNIT_LAYERLEVEL" val="1"/>
  <p:tag name="KSO_WM_TEMPLATE_INDEX" val="8"/>
  <p:tag name="KSO_WM_TEMPLATE_CATEGORY" val="custom"/>
</p:tagLst>
</file>

<file path=ppt/tags/tag53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39*l_h_i*1_1_1"/>
  <p:tag name="KSO_WM_TAG_VERSION" val="3.0"/>
  <p:tag name="KSO_WM_UNIT_LAYERLEVEL" val="1_1_1"/>
  <p:tag name="KSO_WM_TEMPLATE_INDEX" val="8"/>
  <p:tag name="KSO_WM_TEMPLATE_CATEGORY" val="custom"/>
</p:tagLst>
</file>

<file path=ppt/tags/tag53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39*l_h_i*1_1_2"/>
  <p:tag name="KSO_WM_TAG_VERSION" val="3.0"/>
  <p:tag name="KSO_WM_UNIT_LAYERLEVEL" val="1_1_1"/>
  <p:tag name="KSO_WM_TEMPLATE_INDEX" val="8"/>
  <p:tag name="KSO_WM_TEMPLATE_CATEGORY" val="custom"/>
</p:tagLst>
</file>

<file path=ppt/tags/tag53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39*l_h_a*1_1_1"/>
  <p:tag name="KSO_WM_TAG_VERSION" val="3.0"/>
  <p:tag name="KSO_WM_UNIT_LAYERLEVEL" val="1_1_1"/>
  <p:tag name="KSO_WM_TEMPLATE_INDEX" val="8"/>
  <p:tag name="KSO_WM_TEMPLATE_CATEGORY" val="custom"/>
</p:tagLst>
</file>

<file path=ppt/tags/tag539.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39*l_h_i*1_2_1"/>
  <p:tag name="KSO_WM_TAG_VERSION" val="3.0"/>
  <p:tag name="KSO_WM_UNIT_LAYERLEVEL" val="1_1_1"/>
  <p:tag name="KSO_WM_TEMPLATE_INDEX" val="8"/>
  <p:tag name="KSO_WM_TEMPLATE_CATEGORY" val="custom"/>
</p:tagLst>
</file>

<file path=ppt/tags/tag54.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4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39*l_h_i*1_2_2"/>
  <p:tag name="KSO_WM_TAG_VERSION" val="3.0"/>
  <p:tag name="KSO_WM_UNIT_LAYERLEVEL" val="1_1_1"/>
  <p:tag name="KSO_WM_TEMPLATE_INDEX" val="8"/>
  <p:tag name="KSO_WM_TEMPLATE_CATEGORY" val="custom"/>
</p:tagLst>
</file>

<file path=ppt/tags/tag541.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39*l_h_a*1_2_1"/>
  <p:tag name="KSO_WM_TAG_VERSION" val="3.0"/>
  <p:tag name="KSO_WM_UNIT_LAYERLEVEL" val="1_1_1"/>
  <p:tag name="KSO_WM_TEMPLATE_INDEX" val="8"/>
  <p:tag name="KSO_WM_TEMPLATE_CATEGORY" val="custom"/>
</p:tagLst>
</file>

<file path=ppt/tags/tag542.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39*l_h_i*1_3_1"/>
  <p:tag name="KSO_WM_TAG_VERSION" val="3.0"/>
  <p:tag name="KSO_WM_UNIT_LAYERLEVEL" val="1_1_1"/>
  <p:tag name="KSO_WM_TEMPLATE_INDEX" val="8"/>
  <p:tag name="KSO_WM_TEMPLATE_CATEGORY" val="custom"/>
</p:tagLst>
</file>

<file path=ppt/tags/tag54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39*l_h_i*1_3_2"/>
  <p:tag name="KSO_WM_TAG_VERSION" val="3.0"/>
  <p:tag name="KSO_WM_UNIT_LAYERLEVEL" val="1_1_1"/>
  <p:tag name="KSO_WM_TEMPLATE_INDEX" val="8"/>
  <p:tag name="KSO_WM_TEMPLATE_CATEGORY" val="custom"/>
</p:tagLst>
</file>

<file path=ppt/tags/tag544.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39*l_h_a*1_3_1"/>
  <p:tag name="KSO_WM_TAG_VERSION" val="3.0"/>
  <p:tag name="KSO_WM_UNIT_LAYERLEVEL" val="1_1_1"/>
  <p:tag name="KSO_WM_TEMPLATE_INDEX" val="8"/>
  <p:tag name="KSO_WM_TEMPLATE_CATEGORY" val="custom"/>
</p:tagLst>
</file>

<file path=ppt/tags/tag545.xml><?xml version="1.0" encoding="utf-8"?>
<p:tagLst xmlns:p="http://schemas.openxmlformats.org/presentationml/2006/main">
  <p:tag name="KSO_WM_UNIT_ID" val="_39**"/>
  <p:tag name="KSO_WM_BEAUTIFY_FLAG" val="#wm#"/>
  <p:tag name="KSO_WM_TAG_VERSION" val="3.0"/>
  <p:tag name="KSO_WM_UNIT_LAYERLEVEL" val="1"/>
  <p:tag name="KSO_WM_TEMPLATE_INDEX" val="8"/>
  <p:tag name="KSO_WM_TEMPLATE_CATEGORY" val="custom"/>
</p:tagLst>
</file>

<file path=ppt/tags/tag54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40*b*1"/>
  <p:tag name="KSO_WM_TAG_VERSION" val="3.0"/>
  <p:tag name="KSO_WM_UNIT_LAYERLEVEL" val="1"/>
  <p:tag name="KSO_WM_TEMPLATE_INDEX" val="8"/>
  <p:tag name="KSO_WM_TEMPLATE_CATEGORY" val="custom"/>
</p:tagLst>
</file>

<file path=ppt/tags/tag547.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df3e0c35c1ec2267373f9c62811257d1864d125a"/>
  <p:tag name="KSO_WM_NEWLAYOUT_ID" val="slide_61223ae7a7f7aefc"/>
  <p:tag name="KSO_WM_UNIT_ID" val="_40*a*1"/>
  <p:tag name="KSO_WM_TAG_VERSION" val="3.0"/>
  <p:tag name="KSO_WM_UNIT_LAYERLEVEL" val="1"/>
  <p:tag name="KSO_WM_TEMPLATE_INDEX" val="8"/>
  <p:tag name="KSO_WM_TEMPLATE_CATEGORY" val="custom"/>
</p:tagLst>
</file>

<file path=ppt/tags/tag548.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40*l_h_i*1_1_1"/>
  <p:tag name="KSO_WM_TAG_VERSION" val="3.0"/>
  <p:tag name="KSO_WM_UNIT_LAYERLEVEL" val="1_1_1"/>
  <p:tag name="KSO_WM_TEMPLATE_INDEX" val="8"/>
  <p:tag name="KSO_WM_TEMPLATE_CATEGORY" val="custom"/>
</p:tagLst>
</file>

<file path=ppt/tags/tag54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40*l_h_i*1_1_2"/>
  <p:tag name="KSO_WM_TAG_VERSION" val="3.0"/>
  <p:tag name="KSO_WM_UNIT_LAYERLEVEL" val="1_1_1"/>
  <p:tag name="KSO_WM_TEMPLATE_INDEX" val="8"/>
  <p:tag name="KSO_WM_TEMPLATE_CATEGORY" val="custom"/>
</p:tagLst>
</file>

<file path=ppt/tags/tag5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50.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40*l_h_a*1_1_1"/>
  <p:tag name="KSO_WM_TAG_VERSION" val="3.0"/>
  <p:tag name="KSO_WM_UNIT_LAYERLEVEL" val="1_1_1"/>
  <p:tag name="KSO_WM_TEMPLATE_INDEX" val="8"/>
  <p:tag name="KSO_WM_TEMPLATE_CATEGORY" val="custom"/>
</p:tagLst>
</file>

<file path=ppt/tags/tag551.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40*l_h_i*1_2_1"/>
  <p:tag name="KSO_WM_TAG_VERSION" val="3.0"/>
  <p:tag name="KSO_WM_UNIT_LAYERLEVEL" val="1_1_1"/>
  <p:tag name="KSO_WM_TEMPLATE_INDEX" val="8"/>
  <p:tag name="KSO_WM_TEMPLATE_CATEGORY" val="custom"/>
</p:tagLst>
</file>

<file path=ppt/tags/tag55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40*l_h_i*1_2_2"/>
  <p:tag name="KSO_WM_TAG_VERSION" val="3.0"/>
  <p:tag name="KSO_WM_UNIT_LAYERLEVEL" val="1_1_1"/>
  <p:tag name="KSO_WM_TEMPLATE_INDEX" val="8"/>
  <p:tag name="KSO_WM_TEMPLATE_CATEGORY" val="custom"/>
</p:tagLst>
</file>

<file path=ppt/tags/tag553.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40*l_h_a*1_2_1"/>
  <p:tag name="KSO_WM_TAG_VERSION" val="3.0"/>
  <p:tag name="KSO_WM_UNIT_LAYERLEVEL" val="1_1_1"/>
  <p:tag name="KSO_WM_TEMPLATE_INDEX" val="8"/>
  <p:tag name="KSO_WM_TEMPLATE_CATEGORY" val="custom"/>
</p:tagLst>
</file>

<file path=ppt/tags/tag554.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40*l_h_i*1_3_1"/>
  <p:tag name="KSO_WM_TAG_VERSION" val="3.0"/>
  <p:tag name="KSO_WM_UNIT_LAYERLEVEL" val="1_1_1"/>
  <p:tag name="KSO_WM_TEMPLATE_INDEX" val="8"/>
  <p:tag name="KSO_WM_TEMPLATE_CATEGORY" val="custom"/>
</p:tagLst>
</file>

<file path=ppt/tags/tag55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40*l_h_i*1_3_2"/>
  <p:tag name="KSO_WM_TAG_VERSION" val="3.0"/>
  <p:tag name="KSO_WM_UNIT_LAYERLEVEL" val="1_1_1"/>
  <p:tag name="KSO_WM_TEMPLATE_INDEX" val="8"/>
  <p:tag name="KSO_WM_TEMPLATE_CATEGORY" val="custom"/>
</p:tagLst>
</file>

<file path=ppt/tags/tag556.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40*l_h_a*1_3_1"/>
  <p:tag name="KSO_WM_TAG_VERSION" val="3.0"/>
  <p:tag name="KSO_WM_UNIT_LAYERLEVEL" val="1_1_1"/>
  <p:tag name="KSO_WM_TEMPLATE_INDEX" val="8"/>
  <p:tag name="KSO_WM_TEMPLATE_CATEGORY" val="custom"/>
</p:tagLst>
</file>

<file path=ppt/tags/tag557.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40*l_h_i*1_4_1"/>
  <p:tag name="KSO_WM_TAG_VERSION" val="3.0"/>
  <p:tag name="KSO_WM_UNIT_LAYERLEVEL" val="1_1_1"/>
  <p:tag name="KSO_WM_TEMPLATE_INDEX" val="8"/>
  <p:tag name="KSO_WM_TEMPLATE_CATEGORY" val="custom"/>
</p:tagLst>
</file>

<file path=ppt/tags/tag55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40*l_h_i*1_4_2"/>
  <p:tag name="KSO_WM_TAG_VERSION" val="3.0"/>
  <p:tag name="KSO_WM_UNIT_LAYERLEVEL" val="1_1_1"/>
  <p:tag name="KSO_WM_TEMPLATE_INDEX" val="8"/>
  <p:tag name="KSO_WM_TEMPLATE_CATEGORY" val="custom"/>
</p:tagLst>
</file>

<file path=ppt/tags/tag559.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40*l_h_a*1_4_1"/>
  <p:tag name="KSO_WM_TAG_VERSION" val="3.0"/>
  <p:tag name="KSO_WM_UNIT_LAYERLEVEL" val="1_1_1"/>
  <p:tag name="KSO_WM_TEMPLATE_INDEX" val="8"/>
  <p:tag name="KSO_WM_TEMPLATE_CATEGORY" val="custom"/>
</p:tagLst>
</file>

<file path=ppt/tags/tag5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560.xml><?xml version="1.0" encoding="utf-8"?>
<p:tagLst xmlns:p="http://schemas.openxmlformats.org/presentationml/2006/main">
  <p:tag name="KSO_WM_UNIT_ID" val="_40**"/>
  <p:tag name="KSO_WM_BEAUTIFY_FLAG" val="#wm#"/>
  <p:tag name="KSO_WM_TAG_VERSION" val="3.0"/>
  <p:tag name="KSO_WM_UNIT_LAYERLEVEL" val="1"/>
  <p:tag name="KSO_WM_TEMPLATE_INDEX" val="8"/>
  <p:tag name="KSO_WM_TEMPLATE_CATEGORY" val="custom"/>
</p:tagLst>
</file>

<file path=ppt/tags/tag56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41*b*1"/>
  <p:tag name="KSO_WM_TAG_VERSION" val="3.0"/>
  <p:tag name="KSO_WM_UNIT_LAYERLEVEL" val="1"/>
  <p:tag name="KSO_WM_TEMPLATE_INDEX" val="8"/>
  <p:tag name="KSO_WM_TEMPLATE_CATEGORY" val="custom"/>
</p:tagLst>
</file>

<file path=ppt/tags/tag56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dc804e7abf0c8c854756807082f64502966170"/>
  <p:tag name="KSO_WM_NEWLAYOUT_ID" val="slide_cea45c27deb23863"/>
  <p:tag name="KSO_WM_UNIT_ID" val="_41*a*1"/>
  <p:tag name="KSO_WM_TAG_VERSION" val="3.0"/>
  <p:tag name="KSO_WM_UNIT_LAYERLEVEL" val="1"/>
  <p:tag name="KSO_WM_TEMPLATE_INDEX" val="8"/>
  <p:tag name="KSO_WM_TEMPLATE_CATEGORY" val="custom"/>
</p:tagLst>
</file>

<file path=ppt/tags/tag563.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41*l_h_i*1_1_1"/>
  <p:tag name="KSO_WM_TAG_VERSION" val="3.0"/>
  <p:tag name="KSO_WM_UNIT_LAYERLEVEL" val="1_1_1"/>
  <p:tag name="KSO_WM_TEMPLATE_INDEX" val="8"/>
  <p:tag name="KSO_WM_TEMPLATE_CATEGORY" val="custom"/>
</p:tagLst>
</file>

<file path=ppt/tags/tag56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41*l_h_i*1_1_2"/>
  <p:tag name="KSO_WM_TAG_VERSION" val="3.0"/>
  <p:tag name="KSO_WM_UNIT_LAYERLEVEL" val="1_1_1"/>
  <p:tag name="KSO_WM_TEMPLATE_INDEX" val="8"/>
  <p:tag name="KSO_WM_TEMPLATE_CATEGORY" val="custom"/>
</p:tagLst>
</file>

<file path=ppt/tags/tag565.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41*l_h_a*1_1_1"/>
  <p:tag name="KSO_WM_TAG_VERSION" val="3.0"/>
  <p:tag name="KSO_WM_UNIT_LAYERLEVEL" val="1_1_1"/>
  <p:tag name="KSO_WM_TEMPLATE_INDEX" val="8"/>
  <p:tag name="KSO_WM_TEMPLATE_CATEGORY" val="custom"/>
</p:tagLst>
</file>

<file path=ppt/tags/tag566.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41*l_h_i*1_2_1"/>
  <p:tag name="KSO_WM_TAG_VERSION" val="3.0"/>
  <p:tag name="KSO_WM_UNIT_LAYERLEVEL" val="1_1_1"/>
  <p:tag name="KSO_WM_TEMPLATE_INDEX" val="8"/>
  <p:tag name="KSO_WM_TEMPLATE_CATEGORY" val="custom"/>
</p:tagLst>
</file>

<file path=ppt/tags/tag56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41*l_h_i*1_2_2"/>
  <p:tag name="KSO_WM_TAG_VERSION" val="3.0"/>
  <p:tag name="KSO_WM_UNIT_LAYERLEVEL" val="1_1_1"/>
  <p:tag name="KSO_WM_TEMPLATE_INDEX" val="8"/>
  <p:tag name="KSO_WM_TEMPLATE_CATEGORY" val="custom"/>
</p:tagLst>
</file>

<file path=ppt/tags/tag568.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41*l_h_a*1_2_1"/>
  <p:tag name="KSO_WM_TAG_VERSION" val="3.0"/>
  <p:tag name="KSO_WM_UNIT_LAYERLEVEL" val="1_1_1"/>
  <p:tag name="KSO_WM_TEMPLATE_INDEX" val="8"/>
  <p:tag name="KSO_WM_TEMPLATE_CATEGORY" val="custom"/>
</p:tagLst>
</file>

<file path=ppt/tags/tag569.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41*l_h_i*1_3_1"/>
  <p:tag name="KSO_WM_TAG_VERSION" val="3.0"/>
  <p:tag name="KSO_WM_UNIT_LAYERLEVEL" val="1_1_1"/>
  <p:tag name="KSO_WM_TEMPLATE_INDEX" val="8"/>
  <p:tag name="KSO_WM_TEMPLATE_CATEGORY" val="custom"/>
</p:tagLst>
</file>

<file path=ppt/tags/tag57.xml><?xml version="1.0" encoding="utf-8"?>
<p:tagLst xmlns:p="http://schemas.openxmlformats.org/presentationml/2006/main">
  <p:tag name="KSO_WM_FIGMA_DECORATION_INDEX" val="15"/>
  <p:tag name="$PH_EXT" val="2"/>
  <p:tag name="KSO_WM_BEAUTIFY_FLAG" val="#fgm#"/>
  <p:tag name="KSO_WM_DIAGRAM_GROUP_CODE" val="1"/>
  <p:tag name="KSO_WM_FIGMA_FLAG" val="#fgm#"/>
  <p:tag name="KSO_WM_SYNC_SLIDE_TEXT" val="1"/>
  <p:tag name="KSO_WM_UNIT_INDEX" val="1_2_2"/>
  <p:tag name="KSO_WM_UNIT_TYPE" val="l_h_i"/>
</p:tagLst>
</file>

<file path=ppt/tags/tag57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41*l_h_i*1_3_2"/>
  <p:tag name="KSO_WM_TAG_VERSION" val="3.0"/>
  <p:tag name="KSO_WM_UNIT_LAYERLEVEL" val="1_1_1"/>
  <p:tag name="KSO_WM_TEMPLATE_INDEX" val="8"/>
  <p:tag name="KSO_WM_TEMPLATE_CATEGORY" val="custom"/>
</p:tagLst>
</file>

<file path=ppt/tags/tag571.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41*l_h_a*1_3_1"/>
  <p:tag name="KSO_WM_TAG_VERSION" val="3.0"/>
  <p:tag name="KSO_WM_UNIT_LAYERLEVEL" val="1_1_1"/>
  <p:tag name="KSO_WM_TEMPLATE_INDEX" val="8"/>
  <p:tag name="KSO_WM_TEMPLATE_CATEGORY" val="custom"/>
</p:tagLst>
</file>

<file path=ppt/tags/tag572.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41*l_h_i*1_4_1"/>
  <p:tag name="KSO_WM_TAG_VERSION" val="3.0"/>
  <p:tag name="KSO_WM_UNIT_LAYERLEVEL" val="1_1_1"/>
  <p:tag name="KSO_WM_TEMPLATE_INDEX" val="8"/>
  <p:tag name="KSO_WM_TEMPLATE_CATEGORY" val="custom"/>
</p:tagLst>
</file>

<file path=ppt/tags/tag57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41*l_h_i*1_4_2"/>
  <p:tag name="KSO_WM_TAG_VERSION" val="3.0"/>
  <p:tag name="KSO_WM_UNIT_LAYERLEVEL" val="1_1_1"/>
  <p:tag name="KSO_WM_TEMPLATE_INDEX" val="8"/>
  <p:tag name="KSO_WM_TEMPLATE_CATEGORY" val="custom"/>
</p:tagLst>
</file>

<file path=ppt/tags/tag574.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41*l_h_a*1_4_1"/>
  <p:tag name="KSO_WM_TAG_VERSION" val="3.0"/>
  <p:tag name="KSO_WM_UNIT_LAYERLEVEL" val="1_1_1"/>
  <p:tag name="KSO_WM_TEMPLATE_INDEX" val="8"/>
  <p:tag name="KSO_WM_TEMPLATE_CATEGORY" val="custom"/>
</p:tagLst>
</file>

<file path=ppt/tags/tag575.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41*l_h_i*1_5_1"/>
  <p:tag name="KSO_WM_TAG_VERSION" val="3.0"/>
  <p:tag name="KSO_WM_UNIT_LAYERLEVEL" val="1_1_1"/>
  <p:tag name="KSO_WM_TEMPLATE_INDEX" val="8"/>
  <p:tag name="KSO_WM_TEMPLATE_CATEGORY" val="custom"/>
</p:tagLst>
</file>

<file path=ppt/tags/tag57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41*l_h_i*1_5_2"/>
  <p:tag name="KSO_WM_TAG_VERSION" val="3.0"/>
  <p:tag name="KSO_WM_UNIT_LAYERLEVEL" val="1_1_1"/>
  <p:tag name="KSO_WM_TEMPLATE_INDEX" val="8"/>
  <p:tag name="KSO_WM_TEMPLATE_CATEGORY" val="custom"/>
</p:tagLst>
</file>

<file path=ppt/tags/tag577.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41*l_h_a*1_5_1"/>
  <p:tag name="KSO_WM_TAG_VERSION" val="3.0"/>
  <p:tag name="KSO_WM_UNIT_LAYERLEVEL" val="1_1_1"/>
  <p:tag name="KSO_WM_TEMPLATE_INDEX" val="8"/>
  <p:tag name="KSO_WM_TEMPLATE_CATEGORY" val="custom"/>
</p:tagLst>
</file>

<file path=ppt/tags/tag578.xml><?xml version="1.0" encoding="utf-8"?>
<p:tagLst xmlns:p="http://schemas.openxmlformats.org/presentationml/2006/main">
  <p:tag name="KSO_WM_UNIT_ID" val="_41**"/>
  <p:tag name="KSO_WM_BEAUTIFY_FLAG" val="#wm#"/>
  <p:tag name="KSO_WM_TAG_VERSION" val="3.0"/>
  <p:tag name="KSO_WM_UNIT_LAYERLEVEL" val="1"/>
  <p:tag name="KSO_WM_TEMPLATE_INDEX" val="8"/>
  <p:tag name="KSO_WM_TEMPLATE_CATEGORY" val="custom"/>
</p:tagLst>
</file>

<file path=ppt/tags/tag57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42*b*1"/>
  <p:tag name="KSO_WM_TAG_VERSION" val="3.0"/>
  <p:tag name="KSO_WM_UNIT_LAYERLEVEL" val="1"/>
  <p:tag name="KSO_WM_TEMPLATE_INDEX" val="8"/>
  <p:tag name="KSO_WM_TEMPLATE_CATEGORY" val="custom"/>
</p:tagLst>
</file>

<file path=ppt/tags/tag58.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80.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UNIT_ID" val="_42*a*1"/>
  <p:tag name="KSO_WM_TAG_VERSION" val="3.0"/>
  <p:tag name="KSO_WM_UNIT_LAYERLEVEL" val="1"/>
  <p:tag name="KSO_WM_TEMPLATE_INDEX" val="8"/>
  <p:tag name="KSO_WM_TEMPLATE_CATEGORY" val="custom"/>
</p:tagLst>
</file>

<file path=ppt/tags/tag58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42*l_h_i*1_1_1"/>
  <p:tag name="KSO_WM_TAG_VERSION" val="3.0"/>
  <p:tag name="KSO_WM_UNIT_LAYERLEVEL" val="1_1_1"/>
  <p:tag name="KSO_WM_TEMPLATE_INDEX" val="8"/>
  <p:tag name="KSO_WM_TEMPLATE_CATEGORY" val="custom"/>
</p:tagLst>
</file>

<file path=ppt/tags/tag58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42*l_h_i*1_1_2"/>
  <p:tag name="KSO_WM_TAG_VERSION" val="3.0"/>
  <p:tag name="KSO_WM_UNIT_LAYERLEVEL" val="1_1_1"/>
  <p:tag name="KSO_WM_TEMPLATE_INDEX" val="8"/>
  <p:tag name="KSO_WM_TEMPLATE_CATEGORY" val="custom"/>
</p:tagLst>
</file>

<file path=ppt/tags/tag58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42*l_h_a*1_1_1"/>
  <p:tag name="KSO_WM_TAG_VERSION" val="3.0"/>
  <p:tag name="KSO_WM_UNIT_LAYERLEVEL" val="1_1_1"/>
  <p:tag name="KSO_WM_TEMPLATE_INDEX" val="8"/>
  <p:tag name="KSO_WM_TEMPLATE_CATEGORY" val="custom"/>
</p:tagLst>
</file>

<file path=ppt/tags/tag584.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42*l_h_i*1_2_1"/>
  <p:tag name="KSO_WM_TAG_VERSION" val="3.0"/>
  <p:tag name="KSO_WM_UNIT_LAYERLEVEL" val="1_1_1"/>
  <p:tag name="KSO_WM_TEMPLATE_INDEX" val="8"/>
  <p:tag name="KSO_WM_TEMPLATE_CATEGORY" val="custom"/>
</p:tagLst>
</file>

<file path=ppt/tags/tag58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42*l_h_i*1_2_2"/>
  <p:tag name="KSO_WM_TAG_VERSION" val="3.0"/>
  <p:tag name="KSO_WM_UNIT_LAYERLEVEL" val="1_1_1"/>
  <p:tag name="KSO_WM_TEMPLATE_INDEX" val="8"/>
  <p:tag name="KSO_WM_TEMPLATE_CATEGORY" val="custom"/>
</p:tagLst>
</file>

<file path=ppt/tags/tag586.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42*l_h_a*1_2_1"/>
  <p:tag name="KSO_WM_TAG_VERSION" val="3.0"/>
  <p:tag name="KSO_WM_UNIT_LAYERLEVEL" val="1_1_1"/>
  <p:tag name="KSO_WM_TEMPLATE_INDEX" val="8"/>
  <p:tag name="KSO_WM_TEMPLATE_CATEGORY" val="custom"/>
</p:tagLst>
</file>

<file path=ppt/tags/tag587.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42*l_h_i*1_3_1"/>
  <p:tag name="KSO_WM_TAG_VERSION" val="3.0"/>
  <p:tag name="KSO_WM_UNIT_LAYERLEVEL" val="1_1_1"/>
  <p:tag name="KSO_WM_TEMPLATE_INDEX" val="8"/>
  <p:tag name="KSO_WM_TEMPLATE_CATEGORY" val="custom"/>
</p:tagLst>
</file>

<file path=ppt/tags/tag58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42*l_h_i*1_3_2"/>
  <p:tag name="KSO_WM_TAG_VERSION" val="3.0"/>
  <p:tag name="KSO_WM_UNIT_LAYERLEVEL" val="1_1_1"/>
  <p:tag name="KSO_WM_TEMPLATE_INDEX" val="8"/>
  <p:tag name="KSO_WM_TEMPLATE_CATEGORY" val="custom"/>
</p:tagLst>
</file>

<file path=ppt/tags/tag589.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42*l_h_a*1_3_1"/>
  <p:tag name="KSO_WM_TAG_VERSION" val="3.0"/>
  <p:tag name="KSO_WM_UNIT_LAYERLEVEL" val="1_1_1"/>
  <p:tag name="KSO_WM_TEMPLATE_INDEX" val="8"/>
  <p:tag name="KSO_WM_TEMPLATE_CATEGORY" val="custom"/>
</p:tagLst>
</file>

<file path=ppt/tags/tag5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90.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42*l_h_i*1_4_1"/>
  <p:tag name="KSO_WM_TAG_VERSION" val="3.0"/>
  <p:tag name="KSO_WM_UNIT_LAYERLEVEL" val="1_1_1"/>
  <p:tag name="KSO_WM_TEMPLATE_INDEX" val="8"/>
  <p:tag name="KSO_WM_TEMPLATE_CATEGORY" val="custom"/>
</p:tagLst>
</file>

<file path=ppt/tags/tag59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42*l_h_i*1_4_2"/>
  <p:tag name="KSO_WM_TAG_VERSION" val="3.0"/>
  <p:tag name="KSO_WM_UNIT_LAYERLEVEL" val="1_1_1"/>
  <p:tag name="KSO_WM_TEMPLATE_INDEX" val="8"/>
  <p:tag name="KSO_WM_TEMPLATE_CATEGORY" val="custom"/>
</p:tagLst>
</file>

<file path=ppt/tags/tag592.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42*l_h_a*1_4_1"/>
  <p:tag name="KSO_WM_TAG_VERSION" val="3.0"/>
  <p:tag name="KSO_WM_UNIT_LAYERLEVEL" val="1_1_1"/>
  <p:tag name="KSO_WM_TEMPLATE_INDEX" val="8"/>
  <p:tag name="KSO_WM_TEMPLATE_CATEGORY" val="custom"/>
</p:tagLst>
</file>

<file path=ppt/tags/tag593.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42*l_h_i*1_5_1"/>
  <p:tag name="KSO_WM_TAG_VERSION" val="3.0"/>
  <p:tag name="KSO_WM_UNIT_LAYERLEVEL" val="1_1_1"/>
  <p:tag name="KSO_WM_TEMPLATE_INDEX" val="8"/>
  <p:tag name="KSO_WM_TEMPLATE_CATEGORY" val="custom"/>
</p:tagLst>
</file>

<file path=ppt/tags/tag59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42*l_h_i*1_5_2"/>
  <p:tag name="KSO_WM_TAG_VERSION" val="3.0"/>
  <p:tag name="KSO_WM_UNIT_LAYERLEVEL" val="1_1_1"/>
  <p:tag name="KSO_WM_TEMPLATE_INDEX" val="8"/>
  <p:tag name="KSO_WM_TEMPLATE_CATEGORY" val="custom"/>
</p:tagLst>
</file>

<file path=ppt/tags/tag595.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42*l_h_a*1_5_1"/>
  <p:tag name="KSO_WM_TAG_VERSION" val="3.0"/>
  <p:tag name="KSO_WM_UNIT_LAYERLEVEL" val="1_1_1"/>
  <p:tag name="KSO_WM_TEMPLATE_INDEX" val="8"/>
  <p:tag name="KSO_WM_TEMPLATE_CATEGORY" val="custom"/>
</p:tagLst>
</file>

<file path=ppt/tags/tag596.xml><?xml version="1.0" encoding="utf-8"?>
<p:tagLst xmlns:p="http://schemas.openxmlformats.org/presentationml/2006/main">
  <p:tag name="KSO_WM_BEAUTIFY_FLAG" val="#wm#"/>
  <p:tag name="KSO_WM_DIAGRAM_GROUP_CODE" val="1"/>
  <p:tag name="KSO_WM_FIGMA_FLAG" val="#fgm#"/>
  <p:tag name="KSO_WM_UNIT_INDEX" val="1_6_1"/>
  <p:tag name="KSO_WM_UNIT_SUBTYPE" val="d"/>
  <p:tag name="KSO_WM_UNIT_TYPE" val="l_h_i"/>
  <p:tag name="KSO_WM_UNIT_ID" val="_42*l_h_i*1_6_1"/>
  <p:tag name="KSO_WM_TAG_VERSION" val="3.0"/>
  <p:tag name="KSO_WM_UNIT_LAYERLEVEL" val="1_1_1"/>
  <p:tag name="KSO_WM_TEMPLATE_INDEX" val="8"/>
  <p:tag name="KSO_WM_TEMPLATE_CATEGORY" val="custom"/>
</p:tagLst>
</file>

<file path=ppt/tags/tag59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6_2"/>
  <p:tag name="KSO_WM_UNIT_TYPE" val="l_h_i"/>
  <p:tag name="KSO_WM_UNIT_ID" val="_42*l_h_i*1_6_2"/>
  <p:tag name="KSO_WM_TAG_VERSION" val="3.0"/>
  <p:tag name="KSO_WM_UNIT_LAYERLEVEL" val="1_1_1"/>
  <p:tag name="KSO_WM_TEMPLATE_INDEX" val="8"/>
  <p:tag name="KSO_WM_TEMPLATE_CATEGORY" val="custom"/>
</p:tagLst>
</file>

<file path=ppt/tags/tag598.xml><?xml version="1.0" encoding="utf-8"?>
<p:tagLst xmlns:p="http://schemas.openxmlformats.org/presentationml/2006/main">
  <p:tag name="KSO_WM_BEAUTIFY_FLAG" val="#wm#"/>
  <p:tag name="KSO_WM_DIAGRAM_GROUP_CODE" val="1"/>
  <p:tag name="KSO_WM_FIGMA_FLAG" val="#fgm#"/>
  <p:tag name="KSO_WM_UNIT_INDEX" val="1_6_1"/>
  <p:tag name="KSO_WM_UNIT_TYPE" val="l_h_a"/>
  <p:tag name="KSO_WM_UNIT_ID" val="_42*l_h_a*1_6_1"/>
  <p:tag name="KSO_WM_TAG_VERSION" val="3.0"/>
  <p:tag name="KSO_WM_UNIT_LAYERLEVEL" val="1_1_1"/>
  <p:tag name="KSO_WM_TEMPLATE_INDEX" val="8"/>
  <p:tag name="KSO_WM_TEMPLATE_CATEGORY" val="custom"/>
</p:tagLst>
</file>

<file path=ppt/tags/tag599.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6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00.xml><?xml version="1.0" encoding="utf-8"?>
<p:tagLst xmlns:p="http://schemas.openxmlformats.org/presentationml/2006/main">
  <p:tag name="KSO_WM_UNIT_ID" val="_43**"/>
  <p:tag name="KSO_WM_BEAUTIFY_FLAG" val="#wm#"/>
  <p:tag name="KSO_WM_TAG_VERSION" val="3.0"/>
  <p:tag name="KSO_WM_UNIT_LAYERLEVEL" val="1"/>
  <p:tag name="KSO_WM_TEMPLATE_INDEX" val="8"/>
  <p:tag name="KSO_WM_TEMPLATE_CATEGORY" val="custom"/>
</p:tagLst>
</file>

<file path=ppt/tags/tag601.xml><?xml version="1.0" encoding="utf-8"?>
<p:tagLst xmlns:p="http://schemas.openxmlformats.org/presentationml/2006/main">
  <p:tag name="KSO_WM_BEAUTIFY_FLAG" val="#wm#"/>
  <p:tag name="KSO_WM_FIGMA_FLAG" val="#fgm#"/>
  <p:tag name="KSO_WM_UNIT_INDEX" val="1"/>
  <p:tag name="KSO_WM_UNIT_TYPE" val="a"/>
  <p:tag name="KSO_WM_LAYOUT_CHECK_HASH" val="4504297476c4f07da36fac37dc740029de8532dd"/>
  <p:tag name="KSO_WM_NEWLAYOUT_GROUP_ID" val="layout_26"/>
  <p:tag name="KSO_WM_NEWLAYOUT_ID" val="slide_e5cdb55d7899430e"/>
  <p:tag name="KSO_WM_UNIT_ID" val="_43*a*1"/>
  <p:tag name="KSO_WM_TAG_VERSION" val="3.0"/>
  <p:tag name="KSO_WM_UNIT_LAYERLEVEL" val="1"/>
  <p:tag name="KSO_WM_TEMPLATE_INDEX" val="8"/>
  <p:tag name="KSO_WM_TEMPLATE_CATEGORY" val="custom"/>
</p:tagLst>
</file>

<file path=ppt/tags/tag602.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ID" val="_43*l_h_i*1_1_1"/>
  <p:tag name="KSO_WM_TAG_VERSION" val="3.0"/>
  <p:tag name="KSO_WM_UNIT_LAYERLEVEL" val="1_1_1"/>
  <p:tag name="KSO_WM_TEMPLATE_INDEX" val="8"/>
  <p:tag name="KSO_WM_TEMPLATE_CATEGORY" val="custom"/>
</p:tagLst>
</file>

<file path=ppt/tags/tag603.xml><?xml version="1.0" encoding="utf-8"?>
<p:tagLst xmlns:p="http://schemas.openxmlformats.org/presentationml/2006/main">
  <p:tag name="KSO_WM_BEAUTIFY_FLAG" val="#wm#"/>
  <p:tag name="KSO_WM_DIAGRAM_GROUP_CODE" val="1"/>
  <p:tag name="KSO_WM_FIGMA_FLAG" val="#fgm#"/>
  <p:tag name="KSO_WM_UNIT_INDEX" val="1_1_1"/>
  <p:tag name="KSO_WM_UNIT_TYPE" val="l_h_d"/>
  <p:tag name="KSO_WM_UNIT_ID" val="_43*l_h_d*1_1_1"/>
  <p:tag name="KSO_WM_TAG_VERSION" val="3.0"/>
  <p:tag name="KSO_WM_UNIT_LAYERLEVEL" val="1_1_1"/>
  <p:tag name="KSO_WM_TEMPLATE_INDEX" val="8"/>
  <p:tag name="KSO_WM_TEMPLATE_CATEGORY" val="custom"/>
</p:tagLst>
</file>

<file path=ppt/tags/tag604.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43*l_h_f*1_1_1"/>
  <p:tag name="KSO_WM_TAG_VERSION" val="3.0"/>
  <p:tag name="KSO_WM_UNIT_LAYERLEVEL" val="1_1_1"/>
  <p:tag name="KSO_WM_TEMPLATE_INDEX" val="8"/>
  <p:tag name="KSO_WM_TEMPLATE_CATEGORY" val="custom"/>
</p:tagLst>
</file>

<file path=ppt/tags/tag605.xml><?xml version="1.0" encoding="utf-8"?>
<p:tagLst xmlns:p="http://schemas.openxmlformats.org/presentationml/2006/main">
  <p:tag name="KSO_WM_FIGMA_DECORATION_INDEX" val="18"/>
  <p:tag name="$PH_EXT" val="2"/>
  <p:tag name="KSO_WM_BEAUTIFY_FLAG" val="#w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ID" val="_43*l_h_i*1_2_1"/>
  <p:tag name="KSO_WM_TAG_VERSION" val="3.0"/>
  <p:tag name="KSO_WM_UNIT_LAYERLEVEL" val="1_1_1"/>
  <p:tag name="KSO_WM_TEMPLATE_INDEX" val="8"/>
  <p:tag name="KSO_WM_TEMPLATE_CATEGORY" val="custom"/>
</p:tagLst>
</file>

<file path=ppt/tags/tag606.xml><?xml version="1.0" encoding="utf-8"?>
<p:tagLst xmlns:p="http://schemas.openxmlformats.org/presentationml/2006/main">
  <p:tag name="KSO_WM_BEAUTIFY_FLAG" val="#wm#"/>
  <p:tag name="KSO_WM_DIAGRAM_GROUP_CODE" val="1"/>
  <p:tag name="KSO_WM_FIGMA_FLAG" val="#fgm#"/>
  <p:tag name="KSO_WM_UNIT_INDEX" val="1_2_1"/>
  <p:tag name="KSO_WM_UNIT_TYPE" val="l_h_d"/>
  <p:tag name="KSO_WM_UNIT_ID" val="_43*l_h_d*1_2_1"/>
  <p:tag name="KSO_WM_TAG_VERSION" val="3.0"/>
  <p:tag name="KSO_WM_UNIT_LAYERLEVEL" val="1_1_1"/>
  <p:tag name="KSO_WM_TEMPLATE_INDEX" val="8"/>
  <p:tag name="KSO_WM_TEMPLATE_CATEGORY" val="custom"/>
</p:tagLst>
</file>

<file path=ppt/tags/tag607.xml><?xml version="1.0" encoding="utf-8"?>
<p:tagLst xmlns:p="http://schemas.openxmlformats.org/presentationml/2006/main">
  <p:tag name="KSO_WM_BEAUTIFY_FLAG" val="#wm#"/>
  <p:tag name="KSO_WM_DIAGRAM_GROUP_CODE" val="1"/>
  <p:tag name="KSO_WM_FIGMA_FLAG" val="#fgm#"/>
  <p:tag name="KSO_WM_UNIT_INDEX" val="1_2_1"/>
  <p:tag name="KSO_WM_UNIT_TYPE" val="l_h_f"/>
  <p:tag name="KSO_WM_UNIT_ID" val="_43*l_h_f*1_2_1"/>
  <p:tag name="KSO_WM_TAG_VERSION" val="3.0"/>
  <p:tag name="KSO_WM_UNIT_LAYERLEVEL" val="1_1_1"/>
  <p:tag name="KSO_WM_TEMPLATE_INDEX" val="8"/>
  <p:tag name="KSO_WM_TEMPLATE_CATEGORY" val="custom"/>
</p:tagLst>
</file>

<file path=ppt/tags/tag608.xml><?xml version="1.0" encoding="utf-8"?>
<p:tagLst xmlns:p="http://schemas.openxmlformats.org/presentationml/2006/main">
  <p:tag name="KSO_WM_UNIT_ID" val="_43**"/>
  <p:tag name="KSO_WM_BEAUTIFY_FLAG" val="#wm#"/>
  <p:tag name="KSO_WM_TAG_VERSION" val="3.0"/>
  <p:tag name="KSO_WM_UNIT_LAYERLEVEL" val="1"/>
  <p:tag name="KSO_WM_TEMPLATE_INDEX" val="8"/>
  <p:tag name="KSO_WM_TEMPLATE_CATEGORY" val="custo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4**"/>
  <p:tag name="KSO_WM_UNIT_LAYERLEVEL" val="1"/>
  <p:tag name="KSO_WM_TAG_VERSION" val="3.0"/>
  <p:tag name="KSO_WM_BEAUTIFY_FLAG" val="#wm#"/>
  <p:tag name="KSO_WM_UNIT_ISNUMDGMTITLE" val="0"/>
  <p:tag name="KSO_WM_UNIT_NOCLEAR" val="0"/>
  <p:tag name="KSO_WM_TEMPLATE_INDEX" val="8"/>
  <p:tag name="KSO_WM_TEMPLATE_CATEGORY" val="custom"/>
</p:tagLst>
</file>

<file path=ppt/tags/tag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4**"/>
  <p:tag name="KSO_WM_UNIT_LAYERLEVEL" val="1"/>
  <p:tag name="KSO_WM_TAG_VERSION" val="3.0"/>
  <p:tag name="KSO_WM_BEAUTIFY_FLAG" val="#wm#"/>
  <p:tag name="KSO_WM_UNIT_ISNUMDGMTITLE" val="0"/>
  <p:tag name="KSO_WM_UNIT_NOCLEAR" val="0"/>
  <p:tag name="KSO_WM_TEMPLATE_INDEX" val="8"/>
  <p:tag name="KSO_WM_TEMPLATE_CATEGORY" val="custom"/>
</p:tagLst>
</file>

<file path=ppt/tags/tag611.xml><?xml version="1.0" encoding="utf-8"?>
<p:tagLst xmlns:p="http://schemas.openxmlformats.org/presentationml/2006/main">
  <p:tag name="KSO_WM_BEAUTIFY_FLAG" val="#w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 name="KSO_WM_UNIT_ID" val="_44*a*1"/>
  <p:tag name="KSO_WM_TAG_VERSION" val="3.0"/>
  <p:tag name="KSO_WM_UNIT_LAYERLEVEL" val="1"/>
  <p:tag name="KSO_WM_TEMPLATE_INDEX" val="8"/>
  <p:tag name="KSO_WM_TEMPLATE_CATEGORY" val="custom"/>
</p:tagLst>
</file>

<file path=ppt/tags/tag612.xml><?xml version="1.0" encoding="utf-8"?>
<p:tagLst xmlns:p="http://schemas.openxmlformats.org/presentationml/2006/main">
  <p:tag name="KSO_WM_BEAUTIFY_FLAG" val="#wm#"/>
  <p:tag name="KSO_WM_FIGMA_FLAG" val="#fgm#"/>
  <p:tag name="KSO_WM_UNIT_INDEX" val="1"/>
  <p:tag name="KSO_WM_UNIT_TYPE" val="d"/>
  <p:tag name="KSO_WM_UNIT_ID" val="_44*d*1"/>
  <p:tag name="KSO_WM_TAG_VERSION" val="3.0"/>
  <p:tag name="KSO_WM_UNIT_LAYERLEVEL" val="1"/>
  <p:tag name="KSO_WM_TEMPLATE_INDEX" val="8"/>
  <p:tag name="KSO_WM_TEMPLATE_CATEGORY" val="custom"/>
</p:tagLst>
</file>

<file path=ppt/tags/tag61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44*l_h_a*1_1_1"/>
  <p:tag name="KSO_WM_TAG_VERSION" val="3.0"/>
  <p:tag name="KSO_WM_UNIT_LAYERLEVEL" val="1_1_1"/>
  <p:tag name="KSO_WM_TEMPLATE_INDEX" val="8"/>
  <p:tag name="KSO_WM_TEMPLATE_CATEGORY" val="custom"/>
</p:tagLst>
</file>

<file path=ppt/tags/tag614.xml><?xml version="1.0" encoding="utf-8"?>
<p:tagLst xmlns:p="http://schemas.openxmlformats.org/presentationml/2006/main">
  <p:tag name="KSO_WM_BEAUTIFY_FLAG" val="#wm#"/>
  <p:tag name="KSO_WM_DIAGRAM_GROUP_CODE" val="1"/>
  <p:tag name="KSO_WM_FIGMA_FLAG" val="#fgm#"/>
  <p:tag name="KSO_WM_UNIT_INDEX" val="1_1_1"/>
  <p:tag name="KSO_WM_UNIT_TYPE" val="l_h_f"/>
  <p:tag name="KSO_WM_UNIT_ID" val="_44*l_h_f*1_1_1"/>
  <p:tag name="KSO_WM_TAG_VERSION" val="3.0"/>
  <p:tag name="KSO_WM_UNIT_LAYERLEVEL" val="1_1_1"/>
  <p:tag name="KSO_WM_TEMPLATE_INDEX" val="8"/>
  <p:tag name="KSO_WM_TEMPLATE_CATEGORY" val="custom"/>
</p:tagLst>
</file>

<file path=ppt/tags/tag615.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616.xml><?xml version="1.0" encoding="utf-8"?>
<p:tagLst xmlns:p="http://schemas.openxmlformats.org/presentationml/2006/main">
  <p:tag name="KSO_WM_UNIT_ID" val="_8**"/>
  <p:tag name="KSO_WM_BEAUTIFY_FLAG" val="#wm#"/>
  <p:tag name="KSO_WM_TAG_VERSION" val="3.0"/>
  <p:tag name="KSO_WM_UNIT_LAYERLEVEL" val="1"/>
  <p:tag name="KSO_WM_TEMPLATE_INDEX" val="3"/>
  <p:tag name="KSO_WM_TEMPLATE_CATEGORY" val="custom"/>
</p:tagLst>
</file>

<file path=ppt/tags/tag617.xml><?xml version="1.0" encoding="utf-8"?>
<p:tagLst xmlns:p="http://schemas.openxmlformats.org/presentationml/2006/main">
  <p:tag name="KSO_WM_BEAUTIFY_FLAG" val="#fgm#"/>
  <p:tag name="KSO_WM_FIGMA_FLAG" val="#fgm#"/>
  <p:tag name="KSO_WM_UNIT_INDEX" val="1"/>
  <p:tag name="KSO_WM_UNIT_TYPE" val="f"/>
</p:tagLst>
</file>

<file path=ppt/tags/tag618.xml><?xml version="1.0" encoding="utf-8"?>
<p:tagLst xmlns:p="http://schemas.openxmlformats.org/presentationml/2006/main">
  <p:tag name="KSO_WM_BEAUTIFY_FLAG" val="#fgm#"/>
  <p:tag name="KSO_WM_FIGMA_FLAG" val="#fgm#"/>
  <p:tag name="KSO_WM_UNIT_INDEX" val="1"/>
  <p:tag name="KSO_WM_UNIT_TYPE" val="a"/>
  <p:tag name="KSO_WM_LAYOUT_CHECK_HASH" val="8f1f620cee3c1849ca870b7780691866254b918b"/>
  <p:tag name="KSO_WM_NEWLAYOUT_GROUP_ID" val="layout_10005"/>
  <p:tag name="KSO_WM_NEWLAYOUT_ID" val="slide_573859d49fa55bf5"/>
</p:tagLst>
</file>

<file path=ppt/tags/tag61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6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2"/>
  <p:tag name="KSO_WM_UNIT_TYPE" val="l_h_i"/>
</p:tagLst>
</file>

<file path=ppt/tags/tag6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2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2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62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2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62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62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629.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3.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630.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31.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32.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33.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34.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35.xml><?xml version="1.0" encoding="utf-8"?>
<p:tagLst xmlns:p="http://schemas.openxmlformats.org/presentationml/2006/main">
  <p:tag name="KSO_WM_AITEMPLATE_STYLE_ID" val="0"/>
</p:tagLst>
</file>

<file path=ppt/tags/tag636.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ID" val="_1*a*1"/>
  <p:tag name="KSO_WM_TAG_VERSION" val="3.0"/>
  <p:tag name="KSO_WM_UNIT_LAYERLEVEL" val="1"/>
  <p:tag name="KSO_WM_TEMPLATE_INDEX" val="8"/>
  <p:tag name="KSO_WM_TEMPLATE_CATEGORY" val="custom"/>
</p:tagLst>
</file>

<file path=ppt/tags/tag63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b*1"/>
  <p:tag name="KSO_WM_TAG_VERSION" val="3.0"/>
  <p:tag name="KSO_WM_UNIT_LAYERLEVEL" val="1"/>
  <p:tag name="KSO_WM_TEMPLATE_INDEX" val="8"/>
  <p:tag name="KSO_WM_TEMPLATE_CATEGORY" val="custom"/>
</p:tagLst>
</file>

<file path=ppt/tags/tag638.xml><?xml version="1.0" encoding="utf-8"?>
<p:tagLst xmlns:p="http://schemas.openxmlformats.org/presentationml/2006/main">
  <p:tag name="KSO_WM_UNIT_ID" val="_1**"/>
  <p:tag name="KSO_WM_BEAUTIFY_FLAG" val="#wm#"/>
  <p:tag name="KSO_WM_TAG_VERSION" val="3.0"/>
  <p:tag name="KSO_WM_UNIT_LAYERLEVEL" val="1"/>
  <p:tag name="KSO_WM_TEMPLATE_INDEX" val="8"/>
  <p:tag name="KSO_WM_TEMPLATE_CATEGORY" val="custom"/>
</p:tagLst>
</file>

<file path=ppt/tags/tag639.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40.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41.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42.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643.xml><?xml version="1.0" encoding="utf-8"?>
<p:tagLst xmlns:p="http://schemas.openxmlformats.org/presentationml/2006/main">
  <p:tag name="KSO_WM_AITEMPLATE_STYLE_ID" val="0"/>
</p:tagLst>
</file>

<file path=ppt/tags/tag644.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INDEX" val="1"/>
  <p:tag name="KSO_WM_UNIT_ID" val="_6**"/>
  <p:tag name="KSO_WM_TEMPLATE_CATEGORY" val="custom"/>
  <p:tag name="KSO_WM_TEMPLATE_INDEX" val="82"/>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 name="KSO_WM_UNIT_TYPE_DROP" val="a"/>
</p:tagLst>
</file>

<file path=ppt/tags/tag645.xml><?xml version="1.0" encoding="utf-8"?>
<p:tagLst xmlns:p="http://schemas.openxmlformats.org/presentationml/2006/main">
  <p:tag name="KSO_WM_BEAUTIFY_FLAG" val="#wm#"/>
  <p:tag name="KSO_WM_TEMPLATE_CATEGORY" val="custom"/>
  <p:tag name="KSO_WM_TEMPLATE_INDEX" val="82"/>
</p:tagLst>
</file>

<file path=ppt/tags/tag646.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6**"/>
  <p:tag name="KSO_WM_TEMPLATE_CATEGORY" val="custom"/>
  <p:tag name="KSO_WM_TEMPLATE_INDEX" val="82"/>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48.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649.xml><?xml version="1.0" encoding="utf-8"?>
<p:tagLst xmlns:p="http://schemas.openxmlformats.org/presentationml/2006/main">
  <p:tag name="KSO_WM_BEAUTIFY_FLAG" val="#wm#"/>
  <p:tag name="KSO_WM_TEMPLATE_CATEGORY" val="custom"/>
  <p:tag name="KSO_WM_TEMPLATE_INDEX" val="82"/>
</p:tagLst>
</file>

<file path=ppt/tags/tag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50.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651.xml><?xml version="1.0" encoding="utf-8"?>
<p:tagLst xmlns:p="http://schemas.openxmlformats.org/presentationml/2006/main">
  <p:tag name="KSO_WM_UNIT_ID" val="_2**"/>
  <p:tag name="KSO_WM_BEAUTIFY_FLAG" val="#wm#"/>
  <p:tag name="KSO_WM_TAG_VERSION" val="3.0"/>
  <p:tag name="KSO_WM_UNIT_LAYERLEVEL" val="1"/>
  <p:tag name="KSO_WM_TEMPLATE_INDEX" val="82"/>
  <p:tag name="KSO_WM_TEMPLATE_CATEGORY" val="custom"/>
</p:tagLst>
</file>

<file path=ppt/tags/tag652.xml><?xml version="1.0" encoding="utf-8"?>
<p:tagLst xmlns:p="http://schemas.openxmlformats.org/presentationml/2006/main">
  <p:tag name="KSO_WM_BEAUTIFY_FLAG" val="#wm#"/>
  <p:tag name="KSO_WM_TEMPLATE_CATEGORY" val="custom"/>
  <p:tag name="KSO_WM_TEMPLATE_INDEX" val="82"/>
</p:tagLst>
</file>

<file path=ppt/tags/tag653.xml><?xml version="1.0" encoding="utf-8"?>
<p:tagLst xmlns:p="http://schemas.openxmlformats.org/presentationml/2006/main">
  <p:tag name="KSO_WM_UNIT_ID" val="custom8_1**"/>
  <p:tag name="KSO_WM_BEAUTIFY_FLAG" val="#wm#"/>
  <p:tag name="KSO_WM_TAG_VERSION" val="3.0"/>
  <p:tag name="KSO_WM_UNIT_LAYERLEVEL" val="1"/>
  <p:tag name="KSO_WM_TEMPLATE_INDEX" val="8"/>
  <p:tag name="KSO_WM_TEMPLATE_CATEGORY" val="custom"/>
</p:tagLst>
</file>

<file path=ppt/tags/tag654.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8_1*a*1"/>
  <p:tag name="KSO_WM_UNIT_LAYERLEVEL" val="1"/>
  <p:tag name="KSO_WM_TEMPLATE_INDEX" val="8"/>
  <p:tag name="KSO_WM_TEMPLATE_CATEGORY" val="custom"/>
</p:tagLst>
</file>

<file path=ppt/tags/tag655.xml><?xml version="1.0" encoding="utf-8"?>
<p:tagLst xmlns:p="http://schemas.openxmlformats.org/presentationml/2006/main">
  <p:tag name="KSO_WM_UNIT_TYPE" val="f"/>
  <p:tag name="KSO_WM_UNIT_SUBTYPE" val="a"/>
  <p:tag name="KSO_WM_UNIT_INDEX" val="1"/>
  <p:tag name="KSO_WM_BEAUTIFY_FLAG" val="#wm#"/>
  <p:tag name="KSO_WM_TAG_VERSION" val="3.0"/>
  <p:tag name="KSO_WM_TEMPLATE_NEED_RESERVE" val="1"/>
  <p:tag name="KSO_WM_TEMPLATE_INDEX" val="8"/>
  <p:tag name="KSO_WM_TEMPLATE_CATEGORY" val="custom"/>
  <p:tag name="KSO_WM_UNIT_ID" val="custom8_1*f*1"/>
  <p:tag name="KSO_WM_UNIT_LAYERLEVEL" val="1"/>
</p:tagLst>
</file>

<file path=ppt/tags/tag656.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8"/>
  <p:tag name="KSO_WM_SLIDE_THEME_ID" val="20239925"/>
  <p:tag name="KSO_WM_SLIDE_INDEX" val="1"/>
  <p:tag name="KSO_WM_BEAUTIFY_FLAG" val="#wm#"/>
  <p:tag name="KSO_WM_TEMPLATE_CATEGORY" val="custom"/>
  <p:tag name="KSO_WM_TEMPLATE_THUMBS_INDEX" val="1、5"/>
  <p:tag name="KSO_WM_SLIDE_ID" val="custom8_1"/>
  <p:tag name="KSO_WM_SLIDE_LAYOUT" val="_a_f"/>
  <p:tag name="KSO_WM_SLIDE_LAYOUT_CNT" val="1_1_1"/>
</p:tagLst>
</file>

<file path=ppt/tags/tag65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3_5*b*1"/>
  <p:tag name="KSO_WM_TAG_VERSION" val="3.0"/>
  <p:tag name="KSO_WM_UNIT_LAYERLEVEL" val="1"/>
  <p:tag name="KSO_WM_TEMPLATE_INDEX" val="3"/>
  <p:tag name="KSO_WM_TEMPLATE_CATEGORY" val="custom"/>
  <p:tag name="KSO_WM_SLIDE_FIGMA_DIAGRAM" val="1"/>
</p:tagLst>
</file>

<file path=ppt/tags/tag658.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3_5*a*2"/>
  <p:tag name="KSO_WM_TAG_VERSION" val="3.0"/>
  <p:tag name="KSO_WM_UNIT_LAYERLEVEL" val="1"/>
  <p:tag name="KSO_WM_TEMPLATE_INDEX" val="3"/>
  <p:tag name="KSO_WM_TEMPLATE_CATEGORY" val="custom"/>
  <p:tag name="KSO_WM_SLIDE_FIGMA_DIAGRAM" val="1"/>
</p:tagLst>
</file>

<file path=ppt/tags/tag659.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3_5*l_h_i*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660.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3_5*l_h_i*1_1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1.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3_5*l_h_a*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2.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3_5*l_h_i*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3_5*l_h_i*1_2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4.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3_5*l_h_a*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5.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3_5*l_h_i*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6.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3_5*l_h_i*1_3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7.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3_5*l_h_a*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8.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3_5*l_h_i*1_4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69.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3_5*l_h_i*1_4_2"/>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7.xml><?xml version="1.0" encoding="utf-8"?>
<p:tagLst xmlns:p="http://schemas.openxmlformats.org/presentationml/2006/main">
  <p:tag name="KSO_WM_BEAUTIFY_FLAG" val="#fgm#"/>
  <p:tag name="KSO_WM_FIGMA_FLAG" val="#fgm#"/>
  <p:tag name="KSO_WM_UNIT_INDEX" val="1"/>
  <p:tag name="KSO_WM_UNIT_TYPE" val="a"/>
  <p:tag name="KSO_WM_LAYOUT_CHECK_HASH" val="5d8722eff50af17cd5d6d992657f40ae7458251c"/>
  <p:tag name="KSO_WM_NEWLAYOUT_GROUP_ID" val="layout_10016"/>
  <p:tag name="KSO_WM_NEWLAYOUT_ID" val="slide_91bf5f6fd4024645"/>
</p:tagLst>
</file>

<file path=ppt/tags/tag670.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3_5*l_h_a*1_4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71.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3_4*l_h_i*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72.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3_4*l_h_a*1_1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73.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3_4*l_h_i*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74.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3_4*l_h_a*1_2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75.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3_4*l_h_i*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76.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3_4*l_h_a*1_3_1"/>
  <p:tag name="KSO_WM_TAG_VERSION" val="3.0"/>
  <p:tag name="KSO_WM_UNIT_LAYERLEVEL" val="1_1_1"/>
  <p:tag name="KSO_WM_TEMPLATE_INDEX" val="3"/>
  <p:tag name="KSO_WM_TEMPLATE_CATEGORY" val="custom"/>
  <p:tag name="KSO_WM_SLIDE_FIGMA_DIAGRAM" val="1"/>
  <p:tag name="KSO_WM_DIAGRAM_VIRTUALLY_FRAME" val="{&quot;height&quot;:376,&quot;left&quot;:248.5,&quot;top&quot;:95.75,&quot;width&quot;:626.45}"/>
</p:tagLst>
</file>

<file path=ppt/tags/tag677.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3"/>
  <p:tag name="KSO_WM_SLIDE_THEME_ID" val="20238316"/>
  <p:tag name="KSO_WM_SLIDE_INDEX" val="5"/>
  <p:tag name="KSO_WM_TEMPLATE_CATEGORY" val="custom"/>
  <p:tag name="KSO_WM_TAG_VERSION" val="3.0"/>
  <p:tag name="KSO_WM_TEMPLATE_COLOR_TYPE" val="0"/>
  <p:tag name="KSO_WM_ASSEMBLE_CHIP_INDEX" val="diag"/>
  <p:tag name="KSO_WM_DIAGRAM_GROUP_CODE" val="l1-1"/>
  <p:tag name="KSO_WM_SLIDE_ID" val="custom3_5"/>
  <p:tag name="KSO_WM_SLIDE_LAYOUT" val="a_b_l"/>
  <p:tag name="KSO_WM_SLIDE_LAYOUT_CNT" val="1_1_1"/>
</p:tagLst>
</file>

<file path=ppt/tags/tag678.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679.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6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680.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81.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1_2"/>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82.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83.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84.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2_2"/>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85.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86.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87.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3_2"/>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88.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89.xml><?xml version="1.0" encoding="utf-8"?>
<p:tagLst xmlns:p="http://schemas.openxmlformats.org/presentationml/2006/main">
  <p:tag name="KSO_WM_UNIT_TYPE" val="l_h_i"/>
  <p:tag name="KSO_WM_UNIT_SUBTYPE" val="d"/>
  <p:tag name="KSO_WM_UNIT_INDEX" val="1_4_1"/>
  <p:tag name="KSO_WM_BEAUTIFY_FLAG" val="#wm#"/>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90.xml><?xml version="1.0" encoding="utf-8"?>
<p:tagLst xmlns:p="http://schemas.openxmlformats.org/presentationml/2006/main">
  <p:tag name="KSO_WM_UNIT_TYPE" val="l_h_i"/>
  <p:tag name="KSO_WM_UNIT_SUBTYPE" val="h"/>
  <p:tag name="KSO_WM_UNIT_INDEX" val="1_4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4_2"/>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91.xml><?xml version="1.0" encoding="utf-8"?>
<p:tagLst xmlns:p="http://schemas.openxmlformats.org/presentationml/2006/main">
  <p:tag name="KSO_WM_UNIT_TYPE" val="l_h_f"/>
  <p:tag name="KSO_WM_UNIT_SUBTYPE" val="a"/>
  <p:tag name="KSO_WM_UNIT_INDEX" val="1_4_1"/>
  <p:tag name="KSO_WM_BEAUTIFY_FLAG" val="#wm#"/>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92.xml><?xml version="1.0" encoding="utf-8"?>
<p:tagLst xmlns:p="http://schemas.openxmlformats.org/presentationml/2006/main">
  <p:tag name="KSO_WM_UNIT_TYPE" val="l_h_i"/>
  <p:tag name="KSO_WM_UNIT_SUBTYPE" val="d"/>
  <p:tag name="KSO_WM_UNIT_INDEX" val="1_5_1"/>
  <p:tag name="KSO_WM_BEAUTIFY_FLAG" val="#wm#"/>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93.xml><?xml version="1.0" encoding="utf-8"?>
<p:tagLst xmlns:p="http://schemas.openxmlformats.org/presentationml/2006/main">
  <p:tag name="KSO_WM_UNIT_TYPE" val="l_h_i"/>
  <p:tag name="KSO_WM_UNIT_SUBTYPE" val="h"/>
  <p:tag name="KSO_WM_UNIT_INDEX" val="1_5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5_2"/>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94.xml><?xml version="1.0" encoding="utf-8"?>
<p:tagLst xmlns:p="http://schemas.openxmlformats.org/presentationml/2006/main">
  <p:tag name="KSO_WM_UNIT_TYPE" val="l_h_f"/>
  <p:tag name="KSO_WM_UNIT_SUBTYPE" val="a"/>
  <p:tag name="KSO_WM_UNIT_INDEX" val="1_5_1"/>
  <p:tag name="KSO_WM_BEAUTIFY_FLAG" val="#wm#"/>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95.xml><?xml version="1.0" encoding="utf-8"?>
<p:tagLst xmlns:p="http://schemas.openxmlformats.org/presentationml/2006/main">
  <p:tag name="KSO_WM_UNIT_TYPE" val="l_h_i"/>
  <p:tag name="KSO_WM_UNIT_SUBTYPE" val="d"/>
  <p:tag name="KSO_WM_UNIT_INDEX" val="1_6_1"/>
  <p:tag name="KSO_WM_BEAUTIFY_FLAG" val="#wm#"/>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96.xml><?xml version="1.0" encoding="utf-8"?>
<p:tagLst xmlns:p="http://schemas.openxmlformats.org/presentationml/2006/main">
  <p:tag name="KSO_WM_UNIT_TYPE" val="l_h_i"/>
  <p:tag name="KSO_WM_UNIT_SUBTYPE" val="h"/>
  <p:tag name="KSO_WM_UNIT_INDEX" val="1_6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6_2"/>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97.xml><?xml version="1.0" encoding="utf-8"?>
<p:tagLst xmlns:p="http://schemas.openxmlformats.org/presentationml/2006/main">
  <p:tag name="KSO_WM_UNIT_TYPE" val="l_h_f"/>
  <p:tag name="KSO_WM_UNIT_SUBTYPE" val="a"/>
  <p:tag name="KSO_WM_UNIT_INDEX" val="1_6_1"/>
  <p:tag name="KSO_WM_BEAUTIFY_FLAG" val="#wm#"/>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4.5,&quot;left&quot;:238.85,&quot;top&quot;:103.5,&quot;width&quot;:653.15}"/>
</p:tagLst>
</file>

<file path=ppt/tags/tag698.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699.xml><?xml version="1.0" encoding="utf-8"?>
<p:tagLst xmlns:p="http://schemas.openxmlformats.org/presentationml/2006/main">
  <p:tag name="KSO_WM_BEAUTIFY_FLAG" val="#fgm#"/>
  <p:tag name="KSO_WM_FIGMA_FLAG" val="#fgm#"/>
  <p:tag name="KSO_WM_UNIT_INDEX" val="1"/>
  <p:tag name="KSO_WM_UNIT_TYPE" val="a"/>
  <p:tag name="KSO_WM_LAYOUT_CHECK_HASH" val="8f1f620cee3c1849ca870b7780691866254b918b"/>
  <p:tag name="KSO_WM_NEWLAYOUT_GROUP_ID" val="layout_10005"/>
  <p:tag name="KSO_WM_NEWLAYOUT_ID" val="slide_573859d49fa55bf5"/>
  <p:tag name="KSO_WM_UNIT_PRESET_TEXT" val="单击此处添加标题"/>
</p:tagLst>
</file>

<file path=ppt/tags/tag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70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573859d49fa55bf5"/>
</p:tagLst>
</file>

<file path=ppt/tags/tag701.xml><?xml version="1.0" encoding="utf-8"?>
<p:tagLst xmlns:p="http://schemas.openxmlformats.org/presentationml/2006/main">
  <p:tag name="KSO_WM_BEAUTIFY_FLAG" val="#fgm#"/>
  <p:tag name="KSO_WM_FIGMA_FLAG" val="#fgm#"/>
  <p:tag name="KSO_WM_UNIT_INDEX" val="1"/>
  <p:tag name="KSO_WM_UNIT_TYPE" val="a"/>
  <p:tag name="KSO_WM_LAYOUT_CHECK_HASH" val="e3bb99be5155600b76a8e4368f4b01041e29991b"/>
  <p:tag name="KSO_WM_NEWLAYOUT_GROUP_ID" val="layout_14"/>
  <p:tag name="KSO_WM_NEWLAYOUT_ID" val="slide_fbd1737be693ef9a"/>
  <p:tag name="KSO_WM_UNIT_PRESET_TEXT" val="单击此处添加标题"/>
</p:tagLst>
</file>

<file path=ppt/tags/tag70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70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0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690715826&quot;,&quot;product_name&quot;:&quot;wps-wpp-pc&quot;,&quot;intention_code&quot;:&quot;wps_wpp_generate_doc_pay&quot;}*auto_gallery_ai_v2.1.5_ONLINE*6133383463323431356165373334306161633830303537633262346330373735-slide-10"/>
</p:tagLst>
</file>

<file path=ppt/tags/tag70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706.xml><?xml version="1.0" encoding="utf-8"?>
<p:tagLst xmlns:p="http://schemas.openxmlformats.org/presentationml/2006/main">
  <p:tag name="KSO_WM_BEAUTIFY_FLAG" val="#fgm#"/>
  <p:tag name="KSO_WM_FIGMA_FLAG" val="#fgm#"/>
  <p:tag name="KSO_WM_UNIT_INDEX" val="1"/>
  <p:tag name="KSO_WM_UNIT_TYPE" val="a"/>
  <p:tag name="KSO_WM_LAYOUT_CHECK_HASH" val="99ae6fc465e0f43a92dc26627a67a0fb000c8fdd"/>
  <p:tag name="KSO_WM_NEWLAYOUT_GROUP_ID" val="layout_14"/>
  <p:tag name="KSO_WM_NEWLAYOUT_ID" val="slide_fbd1737be693ef9a"/>
  <p:tag name="KSO_WM_UNIT_PRESET_TEXT" val="单击此处添加标题"/>
</p:tagLst>
</file>

<file path=ppt/tags/tag70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0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ai-gateway-save.ks3-cn-beijing.ksyuncs.com/aigc-gateway-v2-prod/a08d2a95d5f3cde1e186a21f78dfdf62_0.png?Expires=1757412554\u0026AWSAccessKeyId=AKLT9VJ0mcxR8yRlm6PIC9hY\u0026Signature=Bt0KOSlJc1X4TjCm%2B86K0VHT5As%3D&quot;,&quot;product_name&quot;:&quot;wps-wpp-pc&quot;,&quot;intention_code&quot;:&quot;wps_wpp_generate_doc_pay&quot;}*auto_doubao_ai_v2.1.5_ONLINE*6133383463323431356165373334306161633830303537633262346330373735-slide-20"/>
</p:tagLst>
</file>

<file path=ppt/tags/tag70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7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710.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11.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1_2"/>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12.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13.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14.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2_2"/>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15.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16.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17.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3_2"/>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18.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19.xml><?xml version="1.0" encoding="utf-8"?>
<p:tagLst xmlns:p="http://schemas.openxmlformats.org/presentationml/2006/main">
  <p:tag name="KSO_WM_UNIT_TYPE" val="l_h_i"/>
  <p:tag name="KSO_WM_UNIT_SUBTYPE" val="d"/>
  <p:tag name="KSO_WM_UNIT_INDEX" val="1_4_1"/>
  <p:tag name="KSO_WM_BEAUTIFY_FLAG" val="#wm#"/>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720.xml><?xml version="1.0" encoding="utf-8"?>
<p:tagLst xmlns:p="http://schemas.openxmlformats.org/presentationml/2006/main">
  <p:tag name="KSO_WM_UNIT_TYPE" val="l_h_i"/>
  <p:tag name="KSO_WM_UNIT_SUBTYPE" val="h"/>
  <p:tag name="KSO_WM_UNIT_INDEX" val="1_4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4_2"/>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21.xml><?xml version="1.0" encoding="utf-8"?>
<p:tagLst xmlns:p="http://schemas.openxmlformats.org/presentationml/2006/main">
  <p:tag name="KSO_WM_UNIT_TYPE" val="l_h_f"/>
  <p:tag name="KSO_WM_UNIT_SUBTYPE" val="a"/>
  <p:tag name="KSO_WM_UNIT_INDEX" val="1_4_1"/>
  <p:tag name="KSO_WM_BEAUTIFY_FLAG" val="#wm#"/>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22.xml><?xml version="1.0" encoding="utf-8"?>
<p:tagLst xmlns:p="http://schemas.openxmlformats.org/presentationml/2006/main">
  <p:tag name="KSO_WM_UNIT_TYPE" val="l_h_i"/>
  <p:tag name="KSO_WM_UNIT_SUBTYPE" val="d"/>
  <p:tag name="KSO_WM_UNIT_INDEX" val="1_5_1"/>
  <p:tag name="KSO_WM_BEAUTIFY_FLAG" val="#wm#"/>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23.xml><?xml version="1.0" encoding="utf-8"?>
<p:tagLst xmlns:p="http://schemas.openxmlformats.org/presentationml/2006/main">
  <p:tag name="KSO_WM_UNIT_TYPE" val="l_h_i"/>
  <p:tag name="KSO_WM_UNIT_SUBTYPE" val="h"/>
  <p:tag name="KSO_WM_UNIT_INDEX" val="1_5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5_2"/>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24.xml><?xml version="1.0" encoding="utf-8"?>
<p:tagLst xmlns:p="http://schemas.openxmlformats.org/presentationml/2006/main">
  <p:tag name="KSO_WM_UNIT_TYPE" val="l_h_f"/>
  <p:tag name="KSO_WM_UNIT_SUBTYPE" val="a"/>
  <p:tag name="KSO_WM_UNIT_INDEX" val="1_5_1"/>
  <p:tag name="KSO_WM_BEAUTIFY_FLAG" val="#wm#"/>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25.xml><?xml version="1.0" encoding="utf-8"?>
<p:tagLst xmlns:p="http://schemas.openxmlformats.org/presentationml/2006/main">
  <p:tag name="KSO_WM_UNIT_TYPE" val="l_h_i"/>
  <p:tag name="KSO_WM_UNIT_SUBTYPE" val="d"/>
  <p:tag name="KSO_WM_UNIT_INDEX" val="1_6_1"/>
  <p:tag name="KSO_WM_BEAUTIFY_FLAG" val="#wm#"/>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26.xml><?xml version="1.0" encoding="utf-8"?>
<p:tagLst xmlns:p="http://schemas.openxmlformats.org/presentationml/2006/main">
  <p:tag name="KSO_WM_UNIT_TYPE" val="l_h_i"/>
  <p:tag name="KSO_WM_UNIT_SUBTYPE" val="h"/>
  <p:tag name="KSO_WM_UNIT_INDEX" val="1_6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6_2"/>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27.xml><?xml version="1.0" encoding="utf-8"?>
<p:tagLst xmlns:p="http://schemas.openxmlformats.org/presentationml/2006/main">
  <p:tag name="KSO_WM_UNIT_TYPE" val="l_h_f"/>
  <p:tag name="KSO_WM_UNIT_SUBTYPE" val="a"/>
  <p:tag name="KSO_WM_UNIT_INDEX" val="1_6_1"/>
  <p:tag name="KSO_WM_BEAUTIFY_FLAG" val="#wm#"/>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5.25,&quot;left&quot;:230.2,&quot;top&quot;:102.75,&quot;width&quot;:661.8}"/>
</p:tagLst>
</file>

<file path=ppt/tags/tag728.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729.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7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730.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731.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732.xml><?xml version="1.0" encoding="utf-8"?>
<p:tagLst xmlns:p="http://schemas.openxmlformats.org/presentationml/2006/main">
  <p:tag name="KSO_WM_BEAUTIFY_FLAG" val="#fgm#"/>
  <p:tag name="KSO_WM_FIGMA_FLAG" val="#fgm#"/>
  <p:tag name="KSO_WM_UNIT_INDEX" val="1"/>
  <p:tag name="KSO_WM_UNIT_TYPE" val="a"/>
  <p:tag name="KSO_WM_LAYOUT_CHECK_HASH" val="6950c19781170a6ff511f9e3c041a8f80e5d5e89"/>
  <p:tag name="KSO_WM_NEWLAYOUT_GROUP_ID" val="layout_10002"/>
  <p:tag name="KSO_WM_NEWLAYOUT_ID" val="slide_182809ce77eff0b3"/>
  <p:tag name="KSO_WM_UNIT_PRESET_TEXT" val="单击此处添加标题"/>
</p:tagLst>
</file>

<file path=ppt/tags/tag73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34.xml><?xml version="1.0" encoding="utf-8"?>
<p:tagLst xmlns:p="http://schemas.openxmlformats.org/presentationml/2006/main">
  <p:tag name="KSO_WM_BEAUTIFY_FLAG" val="#fgm#"/>
  <p:tag name="KSO_WM_DIAGRAM_GROUP_CODE" val="1"/>
  <p:tag name="KSO_WM_FIGMA_FLAG" val="#fgm#"/>
  <p:tag name="KSO_WM_UNIT_INDEX" val="1_1_3"/>
  <p:tag name="KSO_WM_UNIT_SUBTYPE" val="d"/>
  <p:tag name="KSO_WM_UNIT_TYPE" val="l_h_i"/>
  <p:tag name="KSO_WM_UNIT_PRESET_TEXT" val="01"/>
</p:tagLst>
</file>

<file path=ppt/tags/tag73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3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37.xml><?xml version="1.0" encoding="utf-8"?>
<p:tagLst xmlns:p="http://schemas.openxmlformats.org/presentationml/2006/main">
  <p:tag name="KSO_WM_BEAUTIFY_FLAG" val="#fgm#"/>
  <p:tag name="KSO_WM_DIAGRAM_GROUP_CODE" val="1"/>
  <p:tag name="KSO_WM_FIGMA_FLAG" val="#fgm#"/>
  <p:tag name="KSO_WM_UNIT_INDEX" val="1_2_3"/>
  <p:tag name="KSO_WM_UNIT_SUBTYPE" val="d"/>
  <p:tag name="KSO_WM_UNIT_TYPE" val="l_h_i"/>
  <p:tag name="KSO_WM_UNIT_PRESET_TEXT" val="02"/>
</p:tagLst>
</file>

<file path=ppt/tags/tag7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39.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182809ce77eff0b3"/>
</p:tagLst>
</file>

<file path=ppt/tags/tag74.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740.xml><?xml version="1.0" encoding="utf-8"?>
<p:tagLst xmlns:p="http://schemas.openxmlformats.org/presentationml/2006/main">
  <p:tag name="KSO_WM_BEAUTIFY_FLAG" val="#fgm#"/>
  <p:tag name="KSO_WM_FIGMA_FLAG" val="#fgm#"/>
  <p:tag name="KSO_WM_UNIT_INDEX" val="1"/>
  <p:tag name="KSO_WM_UNIT_TYPE" val="a"/>
  <p:tag name="KSO_WM_LAYOUT_CHECK_HASH" val="4949e7faf0be0f9363b105970e41a1a1fbf49eeb"/>
  <p:tag name="KSO_WM_NEWLAYOUT_GROUP_ID" val="layout_2"/>
  <p:tag name="KSO_WM_NEWLAYOUT_ID" val="slide_a5db79e6e8dbcb0a"/>
  <p:tag name="KSO_WM_UNIT_PRESET_TEXT" val="单击此处添加标题"/>
</p:tagLst>
</file>

<file path=ppt/tags/tag7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4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690715826&quot;,&quot;product_name&quot;:&quot;wps-wpp-pc&quot;,&quot;intention_code&quot;:&quot;wps_wpp_generate_doc_pay&quot;}*auto_gallery_ai_v2.1.5_ONLINE*6133383463323431356165373334306161633830303537633262346330373735-slide-10"/>
</p:tagLst>
</file>

<file path=ppt/tags/tag7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4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4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178161090&quot;,&quot;product_name&quot;:&quot;wps-wpp-pc&quot;,&quot;intention_code&quot;:&quot;wps_wpp_generate_doc_pay&quot;}*auto_gallery_ai_v2.1.5_ONLINE*6133383463323431356165373334306161633830303537633262346330373735-slide-10"/>
</p:tagLst>
</file>

<file path=ppt/tags/tag7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4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4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256312079&quot;,&quot;product_name&quot;:&quot;wps-wpp-pc&quot;,&quot;intention_code&quot;:&quot;wps_wpp_generate_doc_pay&quot;}*auto_gallery_ai_v2.1.5_ONLINE*6133383463323431356165373334306161633830303537633262346330373735-slide-10"/>
</p:tagLst>
</file>

<file path=ppt/tags/tag74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750.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a5db79e6e8dbcb0a"/>
</p:tagLst>
</file>

<file path=ppt/tags/tag751.xml><?xml version="1.0" encoding="utf-8"?>
<p:tagLst xmlns:p="http://schemas.openxmlformats.org/presentationml/2006/main">
  <p:tag name="KSO_WM_BEAUTIFY_FLAG" val="#fgm#"/>
  <p:tag name="KSO_WM_FIGMA_FLAG" val="#fgm#"/>
  <p:tag name="KSO_WM_UNIT_INDEX" val="1"/>
  <p:tag name="KSO_WM_UNIT_TYPE" val="a"/>
  <p:tag name="KSO_WM_LAYOUT_CHECK_HASH" val="39bc695b9f699fe7e8af9c01f268986d4474cdae"/>
  <p:tag name="KSO_WM_NEWLAYOUT_GROUP_ID" val="layout_8"/>
  <p:tag name="KSO_WM_NEWLAYOUT_ID" val="slide_40d5778ab3a7db16"/>
  <p:tag name="KSO_WM_UNIT_PRESET_TEXT" val="单击此处添加标题"/>
</p:tagLst>
</file>

<file path=ppt/tags/tag752.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 name="KSO_WM_UNIT_PRESET_TEXT" val=" "/>
</p:tagLst>
</file>

<file path=ppt/tags/tag753.xml><?xml version="1.0" encoding="utf-8"?>
<p:tagLst xmlns:p="http://schemas.openxmlformats.org/presentationml/2006/main">
  <p:tag name="$PH_EXT" val="2"/>
  <p:tag name="KSO_WM_BEAUTIFY_FLAG" val="#fgm#"/>
  <p:tag name="KSO_WM_FIGMA_FLAG" val="#fgm#"/>
  <p:tag name="KSO_WM_SYNC_SLIDE_TEXT" val="1"/>
  <p:tag name="KSO_WM_UNIT_INDEX" val="3"/>
  <p:tag name="KSO_WM_UNIT_TYPE" val="i"/>
  <p:tag name="KSO_WM_UNIT_PRESET_TEXT" val=" "/>
</p:tagLst>
</file>

<file path=ppt/tags/tag754.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75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 name="KSO_WM_UNIT_PRESET_TEXT" val=" "/>
</p:tagLst>
</file>

<file path=ppt/tags/tag756.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757.xml><?xml version="1.0" encoding="utf-8"?>
<p:tagLst xmlns:p="http://schemas.openxmlformats.org/presentationml/2006/main">
  <p:tag name="KSO_WM_BEAUTIFY_FLAG" val="#fgm#"/>
  <p:tag name="KSO_WM_DIAGRAM_GROUP_CODE" val="1"/>
  <p:tag name="KSO_WM_FIGMA_FLAG" val="#fgm#"/>
  <p:tag name="KSO_WM_UNIT_INDEX" val="1_2_1_1"/>
  <p:tag name="KSO_WM_UNIT_TYPE" val="n_h_h_f"/>
  <p:tag name="KSO_WM_UNIT_PRESET_TEXT" val="单击此处添加项正文"/>
</p:tagLst>
</file>

<file path=ppt/tags/tag75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2_1"/>
  <p:tag name="KSO_WM_UNIT_TYPE" val="n_h_h_i"/>
  <p:tag name="KSO_WM_UNIT_PRESET_TEXT" val=" "/>
</p:tagLst>
</file>

<file path=ppt/tags/tag759.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2_1"/>
  <p:tag name="KSO_WM_UNIT_TYPE" val="n_h_h_x"/>
</p:tagLst>
</file>

<file path=ppt/tags/tag76.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760.xml><?xml version="1.0" encoding="utf-8"?>
<p:tagLst xmlns:p="http://schemas.openxmlformats.org/presentationml/2006/main">
  <p:tag name="KSO_WM_BEAUTIFY_FLAG" val="#fgm#"/>
  <p:tag name="KSO_WM_DIAGRAM_GROUP_CODE" val="1"/>
  <p:tag name="KSO_WM_FIGMA_FLAG" val="#fgm#"/>
  <p:tag name="KSO_WM_UNIT_INDEX" val="1_2_2_1"/>
  <p:tag name="KSO_WM_UNIT_TYPE" val="n_h_h_f"/>
  <p:tag name="KSO_WM_UNIT_PRESET_TEXT" val="单击此处添加项正文"/>
</p:tagLst>
</file>

<file path=ppt/tags/tag76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3_1"/>
  <p:tag name="KSO_WM_UNIT_TYPE" val="n_h_h_i"/>
  <p:tag name="KSO_WM_UNIT_PRESET_TEXT" val=" "/>
</p:tagLst>
</file>

<file path=ppt/tags/tag762.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2_3_1"/>
  <p:tag name="KSO_WM_UNIT_TYPE" val="n_h_h_x"/>
</p:tagLst>
</file>

<file path=ppt/tags/tag763.xml><?xml version="1.0" encoding="utf-8"?>
<p:tagLst xmlns:p="http://schemas.openxmlformats.org/presentationml/2006/main">
  <p:tag name="KSO_WM_BEAUTIFY_FLAG" val="#fgm#"/>
  <p:tag name="KSO_WM_DIAGRAM_GROUP_CODE" val="1"/>
  <p:tag name="KSO_WM_FIGMA_FLAG" val="#fgm#"/>
  <p:tag name="KSO_WM_UNIT_INDEX" val="1_2_3_1"/>
  <p:tag name="KSO_WM_UNIT_TYPE" val="n_h_h_f"/>
  <p:tag name="KSO_WM_UNIT_PRESET_TEXT" val="单击此处添加项正文"/>
</p:tagLst>
</file>

<file path=ppt/tags/tag76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50334234&quot;,&quot;product_name&quot;:&quot;wps-wpp-pc&quot;,&quot;intention_code&quot;:&quot;wps_wpp_generate_doc_pay&quot;}*auto_gallery_ai_v2.1.5_ONLINE*3534653861306139336562346166666433386238323333336338343863666565-slide-43"/>
</p:tagLst>
</file>

<file path=ppt/tags/tag76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165706148&quot;,&quot;product_name&quot;:&quot;wps-wpp-pc&quot;,&quot;intention_code&quot;:&quot;wps_wpp_generate_doc_pay&quot;}*auto_gallery_ai_v2.1.5_ONLINE*3534653861306139336562346166666433386238323333336338343863666565-slide-43"/>
</p:tagLst>
</file>

<file path=ppt/tags/tag76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40d5778ab3a7db16"/>
</p:tagLst>
</file>

<file path=ppt/tags/tag767.xml><?xml version="1.0" encoding="utf-8"?>
<p:tagLst xmlns:p="http://schemas.openxmlformats.org/presentationml/2006/main">
  <p:tag name="KSO_WM_BEAUTIFY_FLAG" val="#fgm#"/>
  <p:tag name="KSO_WM_FIGMA_FLAG" val="#fgm#"/>
  <p:tag name="KSO_WM_UNIT_INDEX" val="1"/>
  <p:tag name="KSO_WM_UNIT_TYPE" val="a"/>
  <p:tag name="KSO_WM_LAYOUT_CHECK_HASH" val="3fc9fca1b53ca42e1f7326b151cef4852a4c176b"/>
  <p:tag name="KSO_WM_NEWLAYOUT_GROUP_ID" val="layout_31"/>
  <p:tag name="KSO_WM_NEWLAYOUT_ID" val="slide_74409d31fc30df05"/>
  <p:tag name="KSO_WM_UNIT_PRESET_TEXT" val="单击此处添加标题"/>
</p:tagLst>
</file>

<file path=ppt/tags/tag7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6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327bf950-33fe-4feb-b994-8dec9608ceea.jpg?Expires=1788862142\u0026AWSAccessKeyId=AKLT9NSy7kh8TIS1UzNqLRY2\u0026Signature=vNWwEmwaJejF%2B0DgSsrAMBa7wBY%3D&quot;,&quot;product_name&quot;:&quot;wps-wpp-pc&quot;,&quot;intention_code&quot;:&quot;wps_wpp_generate_doc_pay&quot;}*auto_qingqiu_ai_v2.1.5_ONLINE*6133383463323431356165373334306161633830303537633262346330373735-slide-12"/>
</p:tagLst>
</file>

<file path=ppt/tags/tag7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7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7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0e13ade4-9b2c-416c-b8a2-c067b051c8ba.jpg?Expires=1788862142\u0026AWSAccessKeyId=AKLT9NSy7kh8TIS1UzNqLRY2\u0026Signature=huNNI6Ec%2FoleLOlFr2I9LHnwGFg%3D&quot;,&quot;product_name&quot;:&quot;wps-wpp-pc&quot;,&quot;intention_code&quot;:&quot;wps_wpp_generate_doc_pay&quot;}*auto_qingqiu_ai_v2.1.5_ONLINE*6133383463323431356165373334306161633830303537633262346330373735-slide-12"/>
</p:tagLst>
</file>

<file path=ppt/tags/tag7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7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09/bc1813b9-b9f5-45ab-a10d-b95eba18b3f3.jpg?Expires=1788862143\u0026AWSAccessKeyId=AKLT9NSy7kh8TIS1UzNqLRY2\u0026Signature=6m3UKqBKWFbBhYLRMIpm5QdmH8c%3D&quot;,&quot;product_name&quot;:&quot;wps-wpp-pc&quot;,&quot;intention_code&quot;:&quot;wps_wpp_generate_doc_pay&quot;}*auto_qingqiu_ai_v2.1.5_ONLINE*6133383463323431356165373334306161633830303537633262346330373735-slide-12"/>
</p:tagLst>
</file>

<file path=ppt/tags/tag77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7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74409d31fc30df05"/>
</p:tagLst>
</file>

<file path=ppt/tags/tag778.xml><?xml version="1.0" encoding="utf-8"?>
<p:tagLst xmlns:p="http://schemas.openxmlformats.org/presentationml/2006/main">
  <p:tag name="KSO_WM_BEAUTIFY_FLAG" val="#fgm#"/>
  <p:tag name="KSO_WM_FIGMA_FLAG" val="#fgm#"/>
  <p:tag name="KSO_WM_UNIT_INDEX" val="1"/>
  <p:tag name="KSO_WM_UNIT_TYPE" val="a"/>
  <p:tag name="KSO_WM_LAYOUT_CHECK_HASH" val="f156abb5ccbeddc9d1e469915673a16d45c3626f"/>
  <p:tag name="KSO_WM_NEWLAYOUT_GROUP_ID" val="layout_34"/>
  <p:tag name="KSO_WM_NEWLAYOUT_ID" val="slide_0fcf97e704f98e41"/>
  <p:tag name="KSO_WM_UNIT_PRESET_TEXT" val="单击此处添加标题"/>
</p:tagLst>
</file>

<file path=ppt/tags/tag77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211391900178&quot;,&quot;product_name&quot;:&quot;wps-wpp-pc&quot;,&quot;intention_code&quot;:&quot;wps_wpp_generate_doc_pay&quot;}*auto_gallery_ai_v2.1.5_ONLINE*6133383463323431356165373334306161633830303537633262346330373735-slide-13"/>
</p:tagLst>
</file>

<file path=ppt/tags/tag78.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Lst>
</file>

<file path=ppt/tags/tag780.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8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8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636545428&quot;,&quot;product_name&quot;:&quot;wps-wpp-pc&quot;,&quot;intention_code&quot;:&quot;wps_wpp_generate_doc_pay&quot;}*auto_gallery_ai_v2.1.5_ONLINE*6133383463323431356165373334306161633830303537633262346330373735-slide-13"/>
</p:tagLst>
</file>

<file path=ppt/tags/tag783.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8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211285497543&quot;,&quot;product_name&quot;:&quot;wps-wpp-pc&quot;,&quot;intention_code&quot;:&quot;wps_wpp_generate_doc_pay&quot;}*auto_gallery_ai_v2.1.5_ONLINE*6133383463323431356165373334306161633830303537633262346330373735-slide-13"/>
</p:tagLst>
</file>

<file path=ppt/tags/tag786.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78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88.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0fcf97e704f98e41"/>
</p:tagLst>
</file>

<file path=ppt/tags/tag789.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79.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790.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791.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792.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1_2"/>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793.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794.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795.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2_2"/>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796.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797.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798.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3_2"/>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799.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80.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800.xml><?xml version="1.0" encoding="utf-8"?>
<p:tagLst xmlns:p="http://schemas.openxmlformats.org/presentationml/2006/main">
  <p:tag name="KSO_WM_UNIT_TYPE" val="l_h_i"/>
  <p:tag name="KSO_WM_UNIT_SUBTYPE" val="d"/>
  <p:tag name="KSO_WM_UNIT_INDEX" val="1_4_1"/>
  <p:tag name="KSO_WM_BEAUTIFY_FLAG" val="#wm#"/>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01.xml><?xml version="1.0" encoding="utf-8"?>
<p:tagLst xmlns:p="http://schemas.openxmlformats.org/presentationml/2006/main">
  <p:tag name="KSO_WM_UNIT_TYPE" val="l_h_i"/>
  <p:tag name="KSO_WM_UNIT_SUBTYPE" val="h"/>
  <p:tag name="KSO_WM_UNIT_INDEX" val="1_4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4_2"/>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02.xml><?xml version="1.0" encoding="utf-8"?>
<p:tagLst xmlns:p="http://schemas.openxmlformats.org/presentationml/2006/main">
  <p:tag name="KSO_WM_UNIT_TYPE" val="l_h_f"/>
  <p:tag name="KSO_WM_UNIT_SUBTYPE" val="a"/>
  <p:tag name="KSO_WM_UNIT_INDEX" val="1_4_1"/>
  <p:tag name="KSO_WM_BEAUTIFY_FLAG" val="#wm#"/>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03.xml><?xml version="1.0" encoding="utf-8"?>
<p:tagLst xmlns:p="http://schemas.openxmlformats.org/presentationml/2006/main">
  <p:tag name="KSO_WM_UNIT_TYPE" val="l_h_i"/>
  <p:tag name="KSO_WM_UNIT_SUBTYPE" val="d"/>
  <p:tag name="KSO_WM_UNIT_INDEX" val="1_5_1"/>
  <p:tag name="KSO_WM_BEAUTIFY_FLAG" val="#wm#"/>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04.xml><?xml version="1.0" encoding="utf-8"?>
<p:tagLst xmlns:p="http://schemas.openxmlformats.org/presentationml/2006/main">
  <p:tag name="KSO_WM_UNIT_TYPE" val="l_h_i"/>
  <p:tag name="KSO_WM_UNIT_SUBTYPE" val="h"/>
  <p:tag name="KSO_WM_UNIT_INDEX" val="1_5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5_2"/>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05.xml><?xml version="1.0" encoding="utf-8"?>
<p:tagLst xmlns:p="http://schemas.openxmlformats.org/presentationml/2006/main">
  <p:tag name="KSO_WM_UNIT_TYPE" val="l_h_f"/>
  <p:tag name="KSO_WM_UNIT_SUBTYPE" val="a"/>
  <p:tag name="KSO_WM_UNIT_INDEX" val="1_5_1"/>
  <p:tag name="KSO_WM_BEAUTIFY_FLAG" val="#wm#"/>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06.xml><?xml version="1.0" encoding="utf-8"?>
<p:tagLst xmlns:p="http://schemas.openxmlformats.org/presentationml/2006/main">
  <p:tag name="KSO_WM_UNIT_TYPE" val="l_h_i"/>
  <p:tag name="KSO_WM_UNIT_SUBTYPE" val="d"/>
  <p:tag name="KSO_WM_UNIT_INDEX" val="1_6_1"/>
  <p:tag name="KSO_WM_BEAUTIFY_FLAG" val="#wm#"/>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07.xml><?xml version="1.0" encoding="utf-8"?>
<p:tagLst xmlns:p="http://schemas.openxmlformats.org/presentationml/2006/main">
  <p:tag name="KSO_WM_UNIT_TYPE" val="l_h_i"/>
  <p:tag name="KSO_WM_UNIT_SUBTYPE" val="h"/>
  <p:tag name="KSO_WM_UNIT_INDEX" val="1_6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6_2"/>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08.xml><?xml version="1.0" encoding="utf-8"?>
<p:tagLst xmlns:p="http://schemas.openxmlformats.org/presentationml/2006/main">
  <p:tag name="KSO_WM_UNIT_TYPE" val="l_h_f"/>
  <p:tag name="KSO_WM_UNIT_SUBTYPE" val="a"/>
  <p:tag name="KSO_WM_UNIT_INDEX" val="1_6_1"/>
  <p:tag name="KSO_WM_BEAUTIFY_FLAG" val="#wm#"/>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2.19553571428577,&quot;left&quot;:191.05,&quot;top&quot;:105.80446428571425,&quot;width&quot;:700.95}"/>
</p:tagLst>
</file>

<file path=ppt/tags/tag809.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81.xml><?xml version="1.0" encoding="utf-8"?>
<p:tagLst xmlns:p="http://schemas.openxmlformats.org/presentationml/2006/main">
  <p:tag name="KSO_WM_BEAUTIFY_FLAG" val="#fgm#"/>
  <p:tag name="KSO_WM_FIGMA_FLAG" val="#fgm#"/>
  <p:tag name="KSO_WM_UNIT_INDEX" val="1"/>
  <p:tag name="KSO_WM_UNIT_TYPE" val="a"/>
  <p:tag name="KSO_WM_LAYOUT_CHECK_HASH" val="fa2cb790051f0703f9cfa453486940e79a5ee758"/>
  <p:tag name="KSO_WM_NEWLAYOUT_GROUP_ID" val="layout_6"/>
  <p:tag name="KSO_WM_NEWLAYOUT_ID" val="slide_8a586290355a5e76"/>
</p:tagLst>
</file>

<file path=ppt/tags/tag810.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811.xml><?xml version="1.0" encoding="utf-8"?>
<p:tagLst xmlns:p="http://schemas.openxmlformats.org/presentationml/2006/main">
  <p:tag name="KSO_WM_BEAUTIFY_FLAG" val="#fgm#"/>
  <p:tag name="KSO_WM_FIGMA_FLAG" val="#fgm#"/>
  <p:tag name="KSO_WM_UNIT_INDEX" val="1"/>
  <p:tag name="KSO_WM_UNIT_TYPE" val="a"/>
  <p:tag name="KSO_WM_LAYOUT_CHECK_HASH" val="8f095ccba92724bbb07c4bfd936d66466920b361"/>
  <p:tag name="KSO_WM_NEWLAYOUT_GROUP_ID" val="layout_14"/>
  <p:tag name="KSO_WM_NEWLAYOUT_ID" val="slide_fbd1737be693ef9a"/>
  <p:tag name="KSO_WM_UNIT_PRESET_TEXT" val="单击此处添加标题"/>
</p:tagLst>
</file>

<file path=ppt/tags/tag81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1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14.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815.xml><?xml version="1.0" encoding="utf-8"?>
<p:tagLst xmlns:p="http://schemas.openxmlformats.org/presentationml/2006/main">
  <p:tag name="KSO_WM_BEAUTIFY_FLAG" val="#fgm#"/>
  <p:tag name="KSO_WM_FIGMA_FLAG" val="#fgm#"/>
  <p:tag name="KSO_WM_UNIT_INDEX" val="1"/>
  <p:tag name="KSO_WM_UNIT_TYPE" val="a"/>
  <p:tag name="KSO_WM_LAYOUT_CHECK_HASH" val="8f095ccba92724bbb07c4bfd936d66466920b361"/>
  <p:tag name="KSO_WM_NEWLAYOUT_GROUP_ID" val="layout_14"/>
  <p:tag name="KSO_WM_NEWLAYOUT_ID" val="slide_fbd1737be693ef9a"/>
  <p:tag name="KSO_WM_UNIT_PRESET_TEXT" val="单击此处添加标题"/>
</p:tagLst>
</file>

<file path=ppt/tags/tag816.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1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1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819.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82.xml><?xml version="1.0" encoding="utf-8"?>
<p:tagLst xmlns:p="http://schemas.openxmlformats.org/presentationml/2006/main">
  <p:tag name="KSO_WM_BEAUTIFY_FLAG" val="#fgm#"/>
  <p:tag name="KSO_WM_FIGMA_FLAG" val="#fgm#"/>
  <p:tag name="KSO_WM_UNIT_INDEX" val="1"/>
  <p:tag name="KSO_WM_UNIT_TYPE" val="d"/>
</p:tagLst>
</file>

<file path=ppt/tags/tag820.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821.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22.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1_2"/>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23.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24.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25.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2_2"/>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26.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27.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28.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3_2"/>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29.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30.xml><?xml version="1.0" encoding="utf-8"?>
<p:tagLst xmlns:p="http://schemas.openxmlformats.org/presentationml/2006/main">
  <p:tag name="KSO_WM_UNIT_TYPE" val="l_h_i"/>
  <p:tag name="KSO_WM_UNIT_SUBTYPE" val="d"/>
  <p:tag name="KSO_WM_UNIT_INDEX" val="1_4_1"/>
  <p:tag name="KSO_WM_BEAUTIFY_FLAG" val="#wm#"/>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1.xml><?xml version="1.0" encoding="utf-8"?>
<p:tagLst xmlns:p="http://schemas.openxmlformats.org/presentationml/2006/main">
  <p:tag name="KSO_WM_UNIT_TYPE" val="l_h_i"/>
  <p:tag name="KSO_WM_UNIT_SUBTYPE" val="h"/>
  <p:tag name="KSO_WM_UNIT_INDEX" val="1_4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4_2"/>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2.xml><?xml version="1.0" encoding="utf-8"?>
<p:tagLst xmlns:p="http://schemas.openxmlformats.org/presentationml/2006/main">
  <p:tag name="KSO_WM_UNIT_TYPE" val="l_h_f"/>
  <p:tag name="KSO_WM_UNIT_SUBTYPE" val="a"/>
  <p:tag name="KSO_WM_UNIT_INDEX" val="1_4_1"/>
  <p:tag name="KSO_WM_BEAUTIFY_FLAG" val="#wm#"/>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3.xml><?xml version="1.0" encoding="utf-8"?>
<p:tagLst xmlns:p="http://schemas.openxmlformats.org/presentationml/2006/main">
  <p:tag name="KSO_WM_UNIT_TYPE" val="l_h_i"/>
  <p:tag name="KSO_WM_UNIT_SUBTYPE" val="d"/>
  <p:tag name="KSO_WM_UNIT_INDEX" val="1_5_1"/>
  <p:tag name="KSO_WM_BEAUTIFY_FLAG" val="#wm#"/>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4.xml><?xml version="1.0" encoding="utf-8"?>
<p:tagLst xmlns:p="http://schemas.openxmlformats.org/presentationml/2006/main">
  <p:tag name="KSO_WM_UNIT_TYPE" val="l_h_i"/>
  <p:tag name="KSO_WM_UNIT_SUBTYPE" val="h"/>
  <p:tag name="KSO_WM_UNIT_INDEX" val="1_5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5_2"/>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5.xml><?xml version="1.0" encoding="utf-8"?>
<p:tagLst xmlns:p="http://schemas.openxmlformats.org/presentationml/2006/main">
  <p:tag name="KSO_WM_UNIT_TYPE" val="l_h_f"/>
  <p:tag name="KSO_WM_UNIT_SUBTYPE" val="a"/>
  <p:tag name="KSO_WM_UNIT_INDEX" val="1_5_1"/>
  <p:tag name="KSO_WM_BEAUTIFY_FLAG" val="#wm#"/>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6.xml><?xml version="1.0" encoding="utf-8"?>
<p:tagLst xmlns:p="http://schemas.openxmlformats.org/presentationml/2006/main">
  <p:tag name="KSO_WM_UNIT_TYPE" val="l_h_i"/>
  <p:tag name="KSO_WM_UNIT_SUBTYPE" val="d"/>
  <p:tag name="KSO_WM_UNIT_INDEX" val="1_6_1"/>
  <p:tag name="KSO_WM_BEAUTIFY_FLAG" val="#wm#"/>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7.xml><?xml version="1.0" encoding="utf-8"?>
<p:tagLst xmlns:p="http://schemas.openxmlformats.org/presentationml/2006/main">
  <p:tag name="KSO_WM_UNIT_TYPE" val="l_h_i"/>
  <p:tag name="KSO_WM_UNIT_SUBTYPE" val="h"/>
  <p:tag name="KSO_WM_UNIT_INDEX" val="1_6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6_2"/>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8.xml><?xml version="1.0" encoding="utf-8"?>
<p:tagLst xmlns:p="http://schemas.openxmlformats.org/presentationml/2006/main">
  <p:tag name="KSO_WM_UNIT_TYPE" val="l_h_f"/>
  <p:tag name="KSO_WM_UNIT_SUBTYPE" val="a"/>
  <p:tag name="KSO_WM_UNIT_INDEX" val="1_6_1"/>
  <p:tag name="KSO_WM_BEAUTIFY_FLAG" val="#wm#"/>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0.6,&quot;left&quot;:226.65,&quot;top&quot;:107.4,&quot;width&quot;:665.3500000000001}"/>
</p:tagLst>
</file>

<file path=ppt/tags/tag839.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8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0.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841.xml><?xml version="1.0" encoding="utf-8"?>
<p:tagLst xmlns:p="http://schemas.openxmlformats.org/presentationml/2006/main">
  <p:tag name="KSO_WM_BEAUTIFY_FLAG" val="#fgm#"/>
  <p:tag name="KSO_WM_FIGMA_FLAG" val="#fgm#"/>
  <p:tag name="KSO_WM_UNIT_INDEX" val="1"/>
  <p:tag name="KSO_WM_UNIT_TYPE" val="a"/>
  <p:tag name="KSO_WM_LAYOUT_CHECK_HASH" val="902a47cb61c896f988d8758f1b1d76d4a2f491ec"/>
  <p:tag name="KSO_WM_NEWLAYOUT_GROUP_ID" val="layout_10008"/>
  <p:tag name="KSO_WM_NEWLAYOUT_ID" val="slide_14c9646978438d52"/>
  <p:tag name="KSO_WM_UNIT_PRESET_TEXT" val="单击此处添加标题"/>
</p:tagLst>
</file>

<file path=ppt/tags/tag84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43.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14c9646978438d52"/>
</p:tagLst>
</file>

<file path=ppt/tags/tag844.xml><?xml version="1.0" encoding="utf-8"?>
<p:tagLst xmlns:p="http://schemas.openxmlformats.org/presentationml/2006/main">
  <p:tag name="KSO_WM_BEAUTIFY_FLAG" val="#fgm#"/>
  <p:tag name="KSO_WM_FIGMA_FLAG" val="#fgm#"/>
  <p:tag name="KSO_WM_UNIT_INDEX" val="1"/>
  <p:tag name="KSO_WM_UNIT_TYPE" val="a"/>
  <p:tag name="KSO_WM_LAYOUT_CHECK_HASH" val="902a47cb61c896f988d8758f1b1d76d4a2f491ec"/>
  <p:tag name="KSO_WM_NEWLAYOUT_GROUP_ID" val="layout_10008"/>
  <p:tag name="KSO_WM_NEWLAYOUT_ID" val="slide_14c9646978438d52"/>
  <p:tag name="KSO_WM_UNIT_PRESET_TEXT" val="单击此处添加标题"/>
</p:tagLst>
</file>

<file path=ppt/tags/tag845.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14c9646978438d52"/>
</p:tagLst>
</file>

<file path=ppt/tags/tag846.xml><?xml version="1.0" encoding="utf-8"?>
<p:tagLst xmlns:p="http://schemas.openxmlformats.org/presentationml/2006/main">
  <p:tag name="KSO_WM_BEAUTIFY_FLAG" val="#fgm#"/>
  <p:tag name="KSO_WM_FIGMA_FLAG" val="#fgm#"/>
  <p:tag name="KSO_WM_UNIT_INDEX" val="1"/>
  <p:tag name="KSO_WM_UNIT_TYPE" val="a"/>
  <p:tag name="KSO_WM_LAYOUT_CHECK_HASH" val="64f99436e2cccf68de7f005bed304295c3488adf"/>
  <p:tag name="KSO_WM_NEWLAYOUT_GROUP_ID" val="layout_14"/>
  <p:tag name="KSO_WM_NEWLAYOUT_ID" val="slide_fbd1737be693ef9a"/>
  <p:tag name="KSO_WM_UNIT_PRESET_TEXT" val="单击此处添加标题"/>
</p:tagLst>
</file>

<file path=ppt/tags/tag847.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4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4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ai-gateway-save.ks3-cn-beijing.ksyuncs.com/aigc-gateway-v2-prod/a08d2a95d5f3cde1e186a21f78dfdf62_0.png?Expires=1757412554\u0026AWSAccessKeyId=AKLT9VJ0mcxR8yRlm6PIC9hY\u0026Signature=Bt0KOSlJc1X4TjCm%2B86K0VHT5As%3D&quot;,&quot;product_name&quot;:&quot;wps-wpp-pc&quot;,&quot;intention_code&quot;:&quot;wps_wpp_generate_doc_pay&quot;}*auto_doubao_ai_v2.1.5_ONLINE*6133383463323431356165373334306161633830303537633262346330373735-slide-20"/>
</p:tagLst>
</file>

<file path=ppt/tags/tag8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85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851.xml><?xml version="1.0" encoding="utf-8"?>
<p:tagLst xmlns:p="http://schemas.openxmlformats.org/presentationml/2006/main">
  <p:tag name="KSO_WM_BEAUTIFY_FLAG" val="#fgm#"/>
  <p:tag name="KSO_WM_FIGMA_FLAG" val="#fgm#"/>
  <p:tag name="KSO_WM_UNIT_INDEX" val="1"/>
  <p:tag name="KSO_WM_UNIT_TYPE" val="a"/>
  <p:tag name="KSO_WM_LAYOUT_CHECK_HASH" val="64f99436e2cccf68de7f005bed304295c3488adf"/>
  <p:tag name="KSO_WM_NEWLAYOUT_GROUP_ID" val="layout_14"/>
  <p:tag name="KSO_WM_NEWLAYOUT_ID" val="slide_fbd1737be693ef9a"/>
  <p:tag name="KSO_WM_UNIT_PRESET_TEXT" val="单击此处添加标题"/>
</p:tagLst>
</file>

<file path=ppt/tags/tag852.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853.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5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857015892&quot;,&quot;product_name&quot;:&quot;wps-wpp-pc&quot;,&quot;intention_code&quot;:&quot;wps_wpp_generate_doc_pay&quot;}*auto_gallery_ai_v2.1.5_ONLINE*3565343864643837373563393066633935663838333039303563326365306662-slide-4"/>
</p:tagLst>
</file>

<file path=ppt/tags/tag85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796458176&quot;,&quot;product_name&quot;:&quot;wps-wpp-pc&quot;,&quot;intention_code&quot;:&quot;wps_wpp_generate_doc_pay&quot;}*auto_gallery_ai_v2.1.5_ONLINE*3534653861306139336562346166666433386238323333336338343863666565-slide-41"/>
</p:tagLst>
</file>

<file path=ppt/tags/tag85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478699730&quot;,&quot;product_name&quot;:&quot;wps-wpp-pc&quot;,&quot;intention_code&quot;:&quot;wps_wpp_generate_doc_pay&quot;}*auto_gallery_ai_v2.1.5_ONLINE*3534653861306139336562346166666433386238323333336338343863666565-slide-41"/>
</p:tagLst>
</file>

<file path=ppt/tags/tag85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858.xml><?xml version="1.0" encoding="utf-8"?>
<p:tagLst xmlns:p="http://schemas.openxmlformats.org/presentationml/2006/main">
  <p:tag name="KSO_WM_BEAUTIFY_FLAG" val="#fgm#"/>
  <p:tag name="KSO_WM_FIGMA_FLAG" val="#fgm#"/>
  <p:tag name="KSO_WM_UNIT_INDEX" val="1"/>
  <p:tag name="KSO_WM_UNIT_TYPE" val="a"/>
  <p:tag name="KSO_WM_LAYOUT_CHECK_HASH" val="64f99436e2cccf68de7f005bed304295c3488adf"/>
  <p:tag name="KSO_WM_NEWLAYOUT_GROUP_ID" val="layout_14"/>
  <p:tag name="KSO_WM_NEWLAYOUT_ID" val="slide_fbd1737be693ef9a"/>
  <p:tag name="KSO_WM_UNIT_PRESET_TEXT" val="单击此处添加标题"/>
</p:tagLst>
</file>

<file path=ppt/tags/tag85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60.xml><?xml version="1.0" encoding="utf-8"?>
<p:tagLst xmlns:p="http://schemas.openxmlformats.org/presentationml/2006/main">
  <p:tag name="KSO_WM_BEAUTIFY_FLAG" val="#fgm#"/>
  <p:tag name="KSO_WM_FIGMA_FLAG" val="#fgm#"/>
  <p:tag name="KSO_WM_UNIT_INDEX" val="1"/>
  <p:tag name="KSO_WM_UNIT_TYPE" val="a"/>
  <p:tag name="KSO_WM_LAYOUT_CHECK_HASH" val="977d352b64795463ed89e255a7901fb7259fd5f7"/>
  <p:tag name="KSO_WM_NEWLAYOUT_GROUP_ID" val="layout_10014"/>
  <p:tag name="KSO_WM_NEWLAYOUT_ID" val="slide_9c989a17213acaa8"/>
  <p:tag name="KSO_WM_UNIT_PRESET_TEXT" val="单击此处添加标题"/>
</p:tagLst>
</file>

<file path=ppt/tags/tag86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547615295&quot;,&quot;product_name&quot;:&quot;wps-wpp-pc&quot;,&quot;intention_code&quot;:&quot;wps_wpp_generate_doc_pay&quot;}*auto_gallery_ai_v2.1.5_ONLINE*6133383463323431356165373334306161633830303537633262346330373735-slide-18"/>
</p:tagLst>
</file>

<file path=ppt/tags/tag86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6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395307678&quot;,&quot;product_name&quot;:&quot;wps-wpp-pc&quot;,&quot;intention_code&quot;:&quot;wps_wpp_generate_doc_pay&quot;}*auto_gallery_ai_v2.1.5_ONLINE*6133383463323431356165373334306161633830303537633262346330373735-slide-18"/>
</p:tagLst>
</file>

<file path=ppt/tags/tag86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6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357730730&quot;,&quot;product_name&quot;:&quot;wps-wpp-pc&quot;,&quot;intention_code&quot;:&quot;wps_wpp_generate_doc_pay&quot;}*auto_gallery_ai_v2.1.5_ONLINE*6133383463323431356165373334306161633830303537633262346330373735-slide-18"/>
</p:tagLst>
</file>

<file path=ppt/tags/tag86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67.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211324229768&quot;,&quot;product_name&quot;:&quot;wps-wpp-pc&quot;,&quot;intention_code&quot;:&quot;wps_wpp_generate_doc_pay&quot;}*auto_gallery_ai_v2.1.5_ONLINE*6133383463323431356165373334306161633830303537633262346330373735-slide-18"/>
</p:tagLst>
</file>

<file path=ppt/tags/tag86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6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c989a17213acaa8"/>
</p:tagLst>
</file>

<file path=ppt/tags/tag8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870.xml><?xml version="1.0" encoding="utf-8"?>
<p:tagLst xmlns:p="http://schemas.openxmlformats.org/presentationml/2006/main">
  <p:tag name="KSO_WM_BEAUTIFY_FLAG" val="#fgm#"/>
  <p:tag name="KSO_WM_FIGMA_FLAG" val="#fgm#"/>
  <p:tag name="KSO_WM_UNIT_INDEX" val="1"/>
  <p:tag name="KSO_WM_UNIT_TYPE" val="a"/>
  <p:tag name="KSO_WM_LAYOUT_CHECK_HASH" val="977d352b64795463ed89e255a7901fb7259fd5f7"/>
  <p:tag name="KSO_WM_NEWLAYOUT_GROUP_ID" val="layout_10014"/>
  <p:tag name="KSO_WM_NEWLAYOUT_ID" val="slide_9c989a17213acaa8"/>
  <p:tag name="KSO_WM_UNIT_PRESET_TEXT" val="单击此处添加标题"/>
</p:tagLst>
</file>

<file path=ppt/tags/tag87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547615295&quot;,&quot;product_name&quot;:&quot;wps-wpp-pc&quot;,&quot;intention_code&quot;:&quot;wps_wpp_generate_doc_pay&quot;}*auto_gallery_ai_v2.1.5_ONLINE*6133383463323431356165373334306161633830303537633262346330373735-slide-18"/>
</p:tagLst>
</file>

<file path=ppt/tags/tag87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7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c989a17213acaa8"/>
</p:tagLst>
</file>

<file path=ppt/tags/tag874.xml><?xml version="1.0" encoding="utf-8"?>
<p:tagLst xmlns:p="http://schemas.openxmlformats.org/presentationml/2006/main">
  <p:tag name="KSO_WM_BEAUTIFY_FLAG" val="#fgm#"/>
  <p:tag name="KSO_WM_FIGMA_FLAG" val="#fgm#"/>
  <p:tag name="KSO_WM_UNIT_INDEX" val="1"/>
  <p:tag name="KSO_WM_UNIT_TYPE" val="a"/>
  <p:tag name="KSO_WM_LAYOUT_CHECK_HASH" val="977d352b64795463ed89e255a7901fb7259fd5f7"/>
  <p:tag name="KSO_WM_NEWLAYOUT_GROUP_ID" val="layout_10014"/>
  <p:tag name="KSO_WM_NEWLAYOUT_ID" val="slide_9c989a17213acaa8"/>
  <p:tag name="KSO_WM_UNIT_PRESET_TEXT" val="单击此处添加标题"/>
</p:tagLst>
</file>

<file path=ppt/tags/tag87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7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c989a17213acaa8"/>
</p:tagLst>
</file>

<file path=ppt/tags/tag877.xml><?xml version="1.0" encoding="utf-8"?>
<p:tagLst xmlns:p="http://schemas.openxmlformats.org/presentationml/2006/main">
  <p:tag name="KSO_WM_BEAUTIFY_FLAG" val="#fgm#"/>
  <p:tag name="KSO_WM_FIGMA_FLAG" val="#fgm#"/>
  <p:tag name="KSO_WM_UNIT_INDEX" val="1"/>
  <p:tag name="KSO_WM_UNIT_TYPE" val="a"/>
  <p:tag name="KSO_WM_LAYOUT_CHECK_HASH" val="977d352b64795463ed89e255a7901fb7259fd5f7"/>
  <p:tag name="KSO_WM_NEWLAYOUT_GROUP_ID" val="layout_10014"/>
  <p:tag name="KSO_WM_NEWLAYOUT_ID" val="slide_9c989a17213acaa8"/>
  <p:tag name="KSO_WM_UNIT_PRESET_TEXT" val="单击此处添加标题"/>
</p:tagLst>
</file>

<file path=ppt/tags/tag87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879.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c989a17213acaa8"/>
</p:tagLst>
</file>

<file path=ppt/tags/tag8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880.xml><?xml version="1.0" encoding="utf-8"?>
<p:tagLst xmlns:p="http://schemas.openxmlformats.org/presentationml/2006/main">
  <p:tag name="KSO_WM_BEAUTIFY_FLAG" val="#fgm#"/>
  <p:tag name="KSO_WM_FIGMA_FLAG" val="#fgm#"/>
  <p:tag name="KSO_WM_UNIT_INDEX" val="1"/>
  <p:tag name="KSO_WM_UNIT_TYPE" val="a"/>
  <p:tag name="KSO_WM_LAYOUT_CHECK_HASH" val="977d352b64795463ed89e255a7901fb7259fd5f7"/>
  <p:tag name="KSO_WM_NEWLAYOUT_GROUP_ID" val="layout_10014"/>
  <p:tag name="KSO_WM_NEWLAYOUT_ID" val="slide_9c989a17213acaa8"/>
  <p:tag name="KSO_WM_UNIT_PRESET_TEXT" val="单击此处添加标题"/>
</p:tagLst>
</file>

<file path=ppt/tags/tag88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8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c989a17213acaa8"/>
</p:tagLst>
</file>

<file path=ppt/tags/tag883.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884.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885.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86.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1_2"/>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87.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88.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89.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2_2"/>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890.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1.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2.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3_2"/>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3.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4.xml><?xml version="1.0" encoding="utf-8"?>
<p:tagLst xmlns:p="http://schemas.openxmlformats.org/presentationml/2006/main">
  <p:tag name="KSO_WM_UNIT_TYPE" val="l_h_i"/>
  <p:tag name="KSO_WM_UNIT_SUBTYPE" val="d"/>
  <p:tag name="KSO_WM_UNIT_INDEX" val="1_4_1"/>
  <p:tag name="KSO_WM_BEAUTIFY_FLAG" val="#wm#"/>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5.xml><?xml version="1.0" encoding="utf-8"?>
<p:tagLst xmlns:p="http://schemas.openxmlformats.org/presentationml/2006/main">
  <p:tag name="KSO_WM_UNIT_TYPE" val="l_h_i"/>
  <p:tag name="KSO_WM_UNIT_SUBTYPE" val="h"/>
  <p:tag name="KSO_WM_UNIT_INDEX" val="1_4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4_2"/>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6.xml><?xml version="1.0" encoding="utf-8"?>
<p:tagLst xmlns:p="http://schemas.openxmlformats.org/presentationml/2006/main">
  <p:tag name="KSO_WM_UNIT_TYPE" val="l_h_f"/>
  <p:tag name="KSO_WM_UNIT_SUBTYPE" val="a"/>
  <p:tag name="KSO_WM_UNIT_INDEX" val="1_4_1"/>
  <p:tag name="KSO_WM_BEAUTIFY_FLAG" val="#wm#"/>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7.xml><?xml version="1.0" encoding="utf-8"?>
<p:tagLst xmlns:p="http://schemas.openxmlformats.org/presentationml/2006/main">
  <p:tag name="KSO_WM_UNIT_TYPE" val="l_h_i"/>
  <p:tag name="KSO_WM_UNIT_SUBTYPE" val="d"/>
  <p:tag name="KSO_WM_UNIT_INDEX" val="1_5_1"/>
  <p:tag name="KSO_WM_BEAUTIFY_FLAG" val="#wm#"/>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8.xml><?xml version="1.0" encoding="utf-8"?>
<p:tagLst xmlns:p="http://schemas.openxmlformats.org/presentationml/2006/main">
  <p:tag name="KSO_WM_UNIT_TYPE" val="l_h_i"/>
  <p:tag name="KSO_WM_UNIT_SUBTYPE" val="h"/>
  <p:tag name="KSO_WM_UNIT_INDEX" val="1_5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5_2"/>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899.xml><?xml version="1.0" encoding="utf-8"?>
<p:tagLst xmlns:p="http://schemas.openxmlformats.org/presentationml/2006/main">
  <p:tag name="KSO_WM_UNIT_TYPE" val="l_h_f"/>
  <p:tag name="KSO_WM_UNIT_SUBTYPE" val="a"/>
  <p:tag name="KSO_WM_UNIT_INDEX" val="1_5_1"/>
  <p:tag name="KSO_WM_BEAUTIFY_FLAG" val="#wm#"/>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9.xml><?xml version="1.0" encoding="utf-8"?>
<p:tagLst xmlns:p="http://schemas.openxmlformats.org/presentationml/2006/main">
  <p:tag name="KSO_WM_BEAUTIFY_FLAG" val="#fgm#"/>
  <p:tag name="KSO_WM_FIGMA_FLAG" val="#fgm#"/>
  <p:tag name="KSO_WM_UNIT_INDEX" val="1"/>
  <p:tag name="KSO_WM_UNIT_TYPE" val="a"/>
  <p:tag name="KSO_WM_LAYOUT_CHECK_HASH" val="c905f8b8a901f27a51b787c2d64477edf0404d65"/>
  <p:tag name="KSO_WM_NEWLAYOUT_GROUP_ID" val="layout_38"/>
  <p:tag name="KSO_WM_NEWLAYOUT_ID" val="slide_5c96827bd98fd107"/>
</p:tagLst>
</file>

<file path=ppt/tags/tag90.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00.xml><?xml version="1.0" encoding="utf-8"?>
<p:tagLst xmlns:p="http://schemas.openxmlformats.org/presentationml/2006/main">
  <p:tag name="KSO_WM_UNIT_TYPE" val="l_h_i"/>
  <p:tag name="KSO_WM_UNIT_SUBTYPE" val="d"/>
  <p:tag name="KSO_WM_UNIT_INDEX" val="1_6_1"/>
  <p:tag name="KSO_WM_BEAUTIFY_FLAG" val="#wm#"/>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901.xml><?xml version="1.0" encoding="utf-8"?>
<p:tagLst xmlns:p="http://schemas.openxmlformats.org/presentationml/2006/main">
  <p:tag name="KSO_WM_UNIT_TYPE" val="l_h_i"/>
  <p:tag name="KSO_WM_UNIT_SUBTYPE" val="h"/>
  <p:tag name="KSO_WM_UNIT_INDEX" val="1_6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6_2"/>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902.xml><?xml version="1.0" encoding="utf-8"?>
<p:tagLst xmlns:p="http://schemas.openxmlformats.org/presentationml/2006/main">
  <p:tag name="KSO_WM_UNIT_TYPE" val="l_h_f"/>
  <p:tag name="KSO_WM_UNIT_SUBTYPE" val="a"/>
  <p:tag name="KSO_WM_UNIT_INDEX" val="1_6_1"/>
  <p:tag name="KSO_WM_BEAUTIFY_FLAG" val="#wm#"/>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17.65,&quot;left&quot;:230.45,&quot;top&quot;:120.35,&quot;width&quot;:661.5500000000002}"/>
</p:tagLst>
</file>

<file path=ppt/tags/tag903.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904.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905.xml><?xml version="1.0" encoding="utf-8"?>
<p:tagLst xmlns:p="http://schemas.openxmlformats.org/presentationml/2006/main">
  <p:tag name="KSO_WM_BEAUTIFY_FLAG" val="#fgm#"/>
  <p:tag name="KSO_WM_FIGMA_FLAG" val="#fgm#"/>
  <p:tag name="KSO_WM_UNIT_INDEX" val="1"/>
  <p:tag name="KSO_WM_UNIT_TYPE" val="a"/>
  <p:tag name="KSO_WM_LAYOUT_CHECK_HASH" val="ce1044766f1bbbe1fa821b506ae4a36f8c12162b"/>
  <p:tag name="KSO_WM_NEWLAYOUT_GROUP_ID" val="layout_26"/>
  <p:tag name="KSO_WM_NEWLAYOUT_ID" val="slide_bd9aded92373f452"/>
  <p:tag name="KSO_WM_UNIT_PRESET_TEXT" val="单击此处添加标题"/>
</p:tagLst>
</file>

<file path=ppt/tags/tag9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90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55952955-c119-4572-8b9a-04e4bbbe37ee.jpg?Expires=1788862142\u0026AWSAccessKeyId=AKLT9NSy7kh8TIS1UzNqLRY2\u0026Signature=uFUpgRc4BuUi3FGnrTRPYNnZGDw%3D&quot;,&quot;product_name&quot;:&quot;wps-wpp-pc&quot;,&quot;intention_code&quot;:&quot;wps_wpp_generate_doc_pay&quot;}*auto_qingqiu_ai_v2.1.5_ONLINE*6133383463323431356165373334306161633830303537633262346330373735-slide-19"/>
</p:tagLst>
</file>

<file path=ppt/tags/tag9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0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f8c30981-cc09-41d8-bc6d-c6129bccb384.jpg?Expires=1788862143\u0026AWSAccessKeyId=AKLT9NSy7kh8TIS1UzNqLRY2\u0026Signature=HMSEPHqQVll25H3PFObLaIOpQDA%3D&quot;,&quot;product_name&quot;:&quot;wps-wpp-pc&quot;,&quot;intention_code&quot;:&quot;wps_wpp_generate_doc_pay&quot;}*auto_qingqiu_ai_v2.1.5_ONLINE*6133383463323431356165373334306161633830303537633262346330373735-slide-19"/>
</p:tagLst>
</file>

<file path=ppt/tags/tag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Lst>
</file>

<file path=ppt/tags/tag9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11.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bd9aded92373f452"/>
</p:tagLst>
</file>

<file path=ppt/tags/tag912.xml><?xml version="1.0" encoding="utf-8"?>
<p:tagLst xmlns:p="http://schemas.openxmlformats.org/presentationml/2006/main">
  <p:tag name="KSO_WM_BEAUTIFY_FLAG" val="#fgm#"/>
  <p:tag name="KSO_WM_FIGMA_FLAG" val="#fgm#"/>
  <p:tag name="KSO_WM_UNIT_INDEX" val="1"/>
  <p:tag name="KSO_WM_UNIT_TYPE" val="a"/>
  <p:tag name="KSO_WM_LAYOUT_CHECK_HASH" val="af18e48b0a373d502c53dd3a04ae9ada849d7ca4"/>
  <p:tag name="KSO_WM_NEWLAYOUT_GROUP_ID" val="layout_10012"/>
  <p:tag name="KSO_WM_NEWLAYOUT_ID" val="slide_7fa0ab1e63954210"/>
  <p:tag name="KSO_WM_UNIT_PRESET_TEXT" val="单击此处添加标题"/>
</p:tagLst>
</file>

<file path=ppt/tags/tag91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1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7fa0ab1e63954210"/>
</p:tagLst>
</file>

<file path=ppt/tags/tag915.xml><?xml version="1.0" encoding="utf-8"?>
<p:tagLst xmlns:p="http://schemas.openxmlformats.org/presentationml/2006/main">
  <p:tag name="KSO_WM_BEAUTIFY_FLAG" val="#fgm#"/>
  <p:tag name="KSO_WM_FIGMA_FLAG" val="#fgm#"/>
  <p:tag name="KSO_WM_UNIT_INDEX" val="1"/>
  <p:tag name="KSO_WM_UNIT_TYPE" val="a"/>
  <p:tag name="KSO_WM_LAYOUT_CHECK_HASH" val="af18e48b0a373d502c53dd3a04ae9ada849d7ca4"/>
  <p:tag name="KSO_WM_NEWLAYOUT_GROUP_ID" val="layout_10012"/>
  <p:tag name="KSO_WM_NEWLAYOUT_ID" val="slide_7fa0ab1e63954210"/>
  <p:tag name="KSO_WM_UNIT_PRESET_TEXT" val="单击此处添加标题"/>
</p:tagLst>
</file>

<file path=ppt/tags/tag91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1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7fa0ab1e63954210"/>
</p:tagLst>
</file>

<file path=ppt/tags/tag918.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919.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9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920.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21.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1_2"/>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22.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23.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24.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2_2"/>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25.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26.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27.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3_2"/>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28.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29.xml><?xml version="1.0" encoding="utf-8"?>
<p:tagLst xmlns:p="http://schemas.openxmlformats.org/presentationml/2006/main">
  <p:tag name="KSO_WM_UNIT_TYPE" val="l_h_i"/>
  <p:tag name="KSO_WM_UNIT_SUBTYPE" val="d"/>
  <p:tag name="KSO_WM_UNIT_INDEX" val="1_4_1"/>
  <p:tag name="KSO_WM_BEAUTIFY_FLAG" val="#wm#"/>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3.xml><?xml version="1.0" encoding="utf-8"?>
<p:tagLst xmlns:p="http://schemas.openxmlformats.org/presentationml/2006/main">
  <p:tag name="KSO_WM_UNIT_ID" val="_42**"/>
  <p:tag name="KSO_WM_BEAUTIFY_FLAG" val="#wm#"/>
  <p:tag name="KSO_WM_TAG_VERSION" val="3.0"/>
  <p:tag name="KSO_WM_UNIT_LAYERLEVEL" val="1"/>
  <p:tag name="KSO_WM_TEMPLATE_INDEX" val="8"/>
  <p:tag name="KSO_WM_TEMPLATE_CATEGORY" val="custom"/>
</p:tagLst>
</file>

<file path=ppt/tags/tag930.xml><?xml version="1.0" encoding="utf-8"?>
<p:tagLst xmlns:p="http://schemas.openxmlformats.org/presentationml/2006/main">
  <p:tag name="KSO_WM_UNIT_TYPE" val="l_h_i"/>
  <p:tag name="KSO_WM_UNIT_SUBTYPE" val="h"/>
  <p:tag name="KSO_WM_UNIT_INDEX" val="1_4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4_2"/>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31.xml><?xml version="1.0" encoding="utf-8"?>
<p:tagLst xmlns:p="http://schemas.openxmlformats.org/presentationml/2006/main">
  <p:tag name="KSO_WM_UNIT_TYPE" val="l_h_f"/>
  <p:tag name="KSO_WM_UNIT_SUBTYPE" val="a"/>
  <p:tag name="KSO_WM_UNIT_INDEX" val="1_4_1"/>
  <p:tag name="KSO_WM_BEAUTIFY_FLAG" val="#wm#"/>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32.xml><?xml version="1.0" encoding="utf-8"?>
<p:tagLst xmlns:p="http://schemas.openxmlformats.org/presentationml/2006/main">
  <p:tag name="KSO_WM_UNIT_TYPE" val="l_h_i"/>
  <p:tag name="KSO_WM_UNIT_SUBTYPE" val="d"/>
  <p:tag name="KSO_WM_UNIT_INDEX" val="1_5_1"/>
  <p:tag name="KSO_WM_BEAUTIFY_FLAG" val="#wm#"/>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33.xml><?xml version="1.0" encoding="utf-8"?>
<p:tagLst xmlns:p="http://schemas.openxmlformats.org/presentationml/2006/main">
  <p:tag name="KSO_WM_UNIT_TYPE" val="l_h_i"/>
  <p:tag name="KSO_WM_UNIT_SUBTYPE" val="h"/>
  <p:tag name="KSO_WM_UNIT_INDEX" val="1_5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5_2"/>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34.xml><?xml version="1.0" encoding="utf-8"?>
<p:tagLst xmlns:p="http://schemas.openxmlformats.org/presentationml/2006/main">
  <p:tag name="KSO_WM_UNIT_TYPE" val="l_h_f"/>
  <p:tag name="KSO_WM_UNIT_SUBTYPE" val="a"/>
  <p:tag name="KSO_WM_UNIT_INDEX" val="1_5_1"/>
  <p:tag name="KSO_WM_BEAUTIFY_FLAG" val="#wm#"/>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35.xml><?xml version="1.0" encoding="utf-8"?>
<p:tagLst xmlns:p="http://schemas.openxmlformats.org/presentationml/2006/main">
  <p:tag name="KSO_WM_UNIT_TYPE" val="l_h_i"/>
  <p:tag name="KSO_WM_UNIT_SUBTYPE" val="d"/>
  <p:tag name="KSO_WM_UNIT_INDEX" val="1_6_1"/>
  <p:tag name="KSO_WM_BEAUTIFY_FLAG" val="#wm#"/>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36.xml><?xml version="1.0" encoding="utf-8"?>
<p:tagLst xmlns:p="http://schemas.openxmlformats.org/presentationml/2006/main">
  <p:tag name="KSO_WM_UNIT_TYPE" val="l_h_i"/>
  <p:tag name="KSO_WM_UNIT_SUBTYPE" val="h"/>
  <p:tag name="KSO_WM_UNIT_INDEX" val="1_6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6_2"/>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37.xml><?xml version="1.0" encoding="utf-8"?>
<p:tagLst xmlns:p="http://schemas.openxmlformats.org/presentationml/2006/main">
  <p:tag name="KSO_WM_UNIT_TYPE" val="l_h_f"/>
  <p:tag name="KSO_WM_UNIT_SUBTYPE" val="a"/>
  <p:tag name="KSO_WM_UNIT_INDEX" val="1_6_1"/>
  <p:tag name="KSO_WM_BEAUTIFY_FLAG" val="#wm#"/>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2.9544642857143,&quot;left&quot;:183.3,&quot;top&quot;:105.79553571428569,&quot;width&quot;:727.8}"/>
</p:tagLst>
</file>

<file path=ppt/tags/tag938.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939.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94.xml><?xml version="1.0" encoding="utf-8"?>
<p:tagLst xmlns:p="http://schemas.openxmlformats.org/presentationml/2006/main">
  <p:tag name="KSO_WM_BEAUTIFY_FLAG" val="#fgm#"/>
  <p:tag name="KSO_WM_FIGMA_FLAG" val="#fgm#"/>
  <p:tag name="KSO_WM_UNIT_INDEX" val="1"/>
  <p:tag name="KSO_WM_UNIT_TYPE" val="a"/>
  <p:tag name="KSO_WM_LAYOUT_CHECK_HASH" val="afd53ab5ff53af6999983d73a93b4d418183078d"/>
  <p:tag name="KSO_WM_NEWLAYOUT_GROUP_ID" val="layout_8"/>
  <p:tag name="KSO_WM_NEWLAYOUT_ID" val="slide_d069b1195970cb28"/>
</p:tagLst>
</file>

<file path=ppt/tags/tag940.xml><?xml version="1.0" encoding="utf-8"?>
<p:tagLst xmlns:p="http://schemas.openxmlformats.org/presentationml/2006/main">
  <p:tag name="KSO_WM_BEAUTIFY_FLAG" val="#fgm#"/>
  <p:tag name="KSO_WM_FIGMA_FLAG" val="#fgm#"/>
  <p:tag name="KSO_WM_UNIT_INDEX" val="1"/>
  <p:tag name="KSO_WM_UNIT_TYPE" val="a"/>
  <p:tag name="KSO_WM_LAYOUT_CHECK_HASH" val="c5915323536dd78812dcfa346dd9ebace834ee07"/>
  <p:tag name="KSO_WM_NEWLAYOUT_GROUP_ID" val="layout_14"/>
  <p:tag name="KSO_WM_NEWLAYOUT_ID" val="slide_fbd1737be693ef9a"/>
  <p:tag name="KSO_WM_UNIT_PRESET_TEXT" val="单击此处添加标题"/>
</p:tagLst>
</file>

<file path=ppt/tags/tag941.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942.xml><?xml version="1.0" encoding="utf-8"?>
<p:tagLst xmlns:p="http://schemas.openxmlformats.org/presentationml/2006/main">
  <p:tag name="KSO_WM_BEAUTIFY_FLAG" val="#fgm#"/>
  <p:tag name="KSO_WM_FIGMA_FLAG" val="#fgm#"/>
  <p:tag name="KSO_WM_UNIT_INDEX" val="1"/>
  <p:tag name="KSO_WM_UNIT_TYPE" val="a"/>
  <p:tag name="KSO_WM_LAYOUT_CHECK_HASH" val="c5915323536dd78812dcfa346dd9ebace834ee07"/>
  <p:tag name="KSO_WM_NEWLAYOUT_GROUP_ID" val="layout_14"/>
  <p:tag name="KSO_WM_NEWLAYOUT_ID" val="slide_fbd1737be693ef9a"/>
  <p:tag name="KSO_WM_UNIT_PRESET_TEXT" val="单击此处添加标题"/>
</p:tagLst>
</file>

<file path=ppt/tags/tag943.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94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94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946.xml><?xml version="1.0" encoding="utf-8"?>
<p:tagLst xmlns:p="http://schemas.openxmlformats.org/presentationml/2006/main">
  <p:tag name="KSO_WM_UNIT_TYPE" val="b"/>
  <p:tag name="KSO_WM_UNIT_INDEX" val="1"/>
  <p:tag name="KSO_WM_BEAUTIFY_FLAG" val="#wm#"/>
  <p:tag name="KSO_WM_TAG_VERSION" val="3.0"/>
  <p:tag name="KSO_WM_TEMPLATE_NEED_RESERVE" val="1"/>
  <p:tag name="KSO_WM_DIAGRAM_GROUP_CODE" val="l1-1"/>
  <p:tag name="KSO_WM_DIAGRAM_COLOR_TRICK" val="1"/>
  <p:tag name="KSO_WM_DIAGRAM_COLOR_TEXT_CAN_REMOVE" val="n"/>
  <p:tag name="KSO_WM_UNIT_ID" val="custom8_2*b*1"/>
  <p:tag name="KSO_WM_UNIT_LAYERLEVEL" val="1"/>
  <p:tag name="KSO_WM_TEMPLATE_INDEX" val="8"/>
  <p:tag name="KSO_WM_TEMPLATE_CATEGORY" val="custom"/>
  <p:tag name="KSO_WM_SLIDE_FIGMA_DIAGRAM" val="1"/>
</p:tagLst>
</file>

<file path=ppt/tags/tag947.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SCONTENTSTITLE" val="1"/>
  <p:tag name="KSO_WM_DIAGRAM_GROUP_CODE" val="l1-1"/>
  <p:tag name="KSO_WM_DIAGRAM_COLOR_TRICK" val="1"/>
  <p:tag name="KSO_WM_DIAGRAM_COLOR_TEXT_CAN_REMOVE" val="n"/>
  <p:tag name="KSO_WM_UNIT_ID" val="custom8_2*a*1"/>
  <p:tag name="KSO_WM_UNIT_LAYERLEVEL" val="1"/>
  <p:tag name="KSO_WM_TEMPLATE_INDEX" val="8"/>
  <p:tag name="KSO_WM_TEMPLATE_CATEGORY" val="custom"/>
  <p:tag name="KSO_WM_SLIDE_FIGMA_DIAGRAM" val="1"/>
</p:tagLst>
</file>

<file path=ppt/tags/tag948.xml><?xml version="1.0" encoding="utf-8"?>
<p:tagLst xmlns:p="http://schemas.openxmlformats.org/presentationml/2006/main">
  <p:tag name="KSO_WM_UNIT_TYPE" val="l_h_i"/>
  <p:tag name="KSO_WM_UNIT_SUBTYPE" val="d"/>
  <p:tag name="KSO_WM_UNIT_INDEX" val="1_1_1"/>
  <p:tag name="KSO_WM_BEAUTIFY_FLAG" val="#wm#"/>
  <p:tag name="KSO_WM_TAG_VERSION" val="3.0"/>
  <p:tag name="KSO_WM_TEMPLATE_NEED_RESERVE" val="1"/>
  <p:tag name="KSO_WM_DIAGRAM_VERSION" val="3"/>
  <p:tag name="KSO_WM_UNIT_PRESET_TEXT" val="01"/>
  <p:tag name="KSO_WM_DIAGRAM_GROUP_CODE" val="l1-1"/>
  <p:tag name="KSO_WM_DIAGRAM_COLOR_TRICK" val="1"/>
  <p:tag name="KSO_WM_DIAGRAM_COLOR_TEXT_CAN_REMOVE" val="n"/>
  <p:tag name="KSO_WM_UNIT_ID" val="custom8_2*l_h_i*1_1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49.xml><?xml version="1.0" encoding="utf-8"?>
<p:tagLst xmlns:p="http://schemas.openxmlformats.org/presentationml/2006/main">
  <p:tag name="KSO_WM_UNIT_TYPE" val="l_h_i"/>
  <p:tag name="KSO_WM_UNIT_SUBTYPE" val="h"/>
  <p:tag name="KSO_WM_UNIT_INDEX" val="1_1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1_2"/>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xml><?xml version="1.0" encoding="utf-8"?>
<p:tagLst xmlns:p="http://schemas.openxmlformats.org/presentationml/2006/main">
  <p:tag name="$PH_EXT" val="2"/>
  <p:tag name="KSO_WM_BEAUTIFY_FLAG" val="#fgm#"/>
  <p:tag name="KSO_WM_FIGMA_FLAG" val="#fgm#"/>
  <p:tag name="KSO_WM_SYNC_SLIDE_TEXT" val="1"/>
  <p:tag name="KSO_WM_UNIT_INDEX" val="2"/>
  <p:tag name="KSO_WM_UNIT_TYPE" val="i"/>
</p:tagLst>
</file>

<file path=ppt/tags/tag950.xml><?xml version="1.0" encoding="utf-8"?>
<p:tagLst xmlns:p="http://schemas.openxmlformats.org/presentationml/2006/main">
  <p:tag name="KSO_WM_UNIT_TYPE" val="l_h_f"/>
  <p:tag name="KSO_WM_UNIT_SUBTYPE" val="a"/>
  <p:tag name="KSO_WM_UNIT_INDEX" val="1_1_1"/>
  <p:tag name="KSO_WM_BEAUTIFY_FLAG" val="#wm#"/>
  <p:tag name="KSO_WM_TAG_VERSION" val="3.0"/>
  <p:tag name="KSO_WM_TEMPLATE_NEED_RESERVE" val="1"/>
  <p:tag name="KSO_WM_DIAGRAM_VERSION" val="3"/>
  <p:tag name="KSO_WM_UNIT_PRESET_TEXT" val="项目引入：反爬虫与反反爬虫的技术博弈"/>
  <p:tag name="KSO_WM_DIAGRAM_GROUP_CODE" val="l1-1"/>
  <p:tag name="KSO_WM_DIAGRAM_COLOR_TRICK" val="1"/>
  <p:tag name="KSO_WM_DIAGRAM_COLOR_TEXT_CAN_REMOVE" val="n"/>
  <p:tag name="KSO_WM_UNIT_ID" val="custom8_2*l_h_f*1_1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1.xml><?xml version="1.0" encoding="utf-8"?>
<p:tagLst xmlns:p="http://schemas.openxmlformats.org/presentationml/2006/main">
  <p:tag name="KSO_WM_UNIT_TYPE" val="l_h_i"/>
  <p:tag name="KSO_WM_UNIT_SUBTYPE" val="d"/>
  <p:tag name="KSO_WM_UNIT_INDEX" val="1_2_1"/>
  <p:tag name="KSO_WM_BEAUTIFY_FLAG" val="#wm#"/>
  <p:tag name="KSO_WM_TAG_VERSION" val="3.0"/>
  <p:tag name="KSO_WM_TEMPLATE_NEED_RESERVE" val="1"/>
  <p:tag name="KSO_WM_DIAGRAM_VERSION" val="3"/>
  <p:tag name="KSO_WM_UNIT_PRESET_TEXT" val="02"/>
  <p:tag name="KSO_WM_DIAGRAM_GROUP_CODE" val="l1-1"/>
  <p:tag name="KSO_WM_DIAGRAM_COLOR_TRICK" val="1"/>
  <p:tag name="KSO_WM_DIAGRAM_COLOR_TEXT_CAN_REMOVE" val="n"/>
  <p:tag name="KSO_WM_UNIT_ID" val="custom8_2*l_h_i*1_2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2.xml><?xml version="1.0" encoding="utf-8"?>
<p:tagLst xmlns:p="http://schemas.openxmlformats.org/presentationml/2006/main">
  <p:tag name="KSO_WM_UNIT_TYPE" val="l_h_i"/>
  <p:tag name="KSO_WM_UNIT_SUBTYPE" val="h"/>
  <p:tag name="KSO_WM_UNIT_INDEX" val="1_2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2_2"/>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3.xml><?xml version="1.0" encoding="utf-8"?>
<p:tagLst xmlns:p="http://schemas.openxmlformats.org/presentationml/2006/main">
  <p:tag name="KSO_WM_UNIT_TYPE" val="l_h_f"/>
  <p:tag name="KSO_WM_UNIT_SUBTYPE" val="a"/>
  <p:tag name="KSO_WM_UNIT_INDEX" val="1_2_1"/>
  <p:tag name="KSO_WM_BEAUTIFY_FLAG" val="#wm#"/>
  <p:tag name="KSO_WM_TAG_VERSION" val="3.0"/>
  <p:tag name="KSO_WM_TEMPLATE_NEED_RESERVE" val="1"/>
  <p:tag name="KSO_WM_DIAGRAM_VERSION" val="3"/>
  <p:tag name="KSO_WM_UNIT_PRESET_TEXT" val="任务一：反爬虫技术 "/>
  <p:tag name="KSO_WM_DIAGRAM_GROUP_CODE" val="l1-1"/>
  <p:tag name="KSO_WM_DIAGRAM_COLOR_TRICK" val="1"/>
  <p:tag name="KSO_WM_DIAGRAM_COLOR_TEXT_CAN_REMOVE" val="n"/>
  <p:tag name="KSO_WM_UNIT_ID" val="custom8_2*l_h_f*1_2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4.xml><?xml version="1.0" encoding="utf-8"?>
<p:tagLst xmlns:p="http://schemas.openxmlformats.org/presentationml/2006/main">
  <p:tag name="KSO_WM_UNIT_TYPE" val="l_h_i"/>
  <p:tag name="KSO_WM_UNIT_SUBTYPE" val="d"/>
  <p:tag name="KSO_WM_UNIT_INDEX" val="1_3_1"/>
  <p:tag name="KSO_WM_BEAUTIFY_FLAG" val="#wm#"/>
  <p:tag name="KSO_WM_TAG_VERSION" val="3.0"/>
  <p:tag name="KSO_WM_TEMPLATE_NEED_RESERVE" val="1"/>
  <p:tag name="KSO_WM_DIAGRAM_VERSION" val="3"/>
  <p:tag name="KSO_WM_UNIT_PRESET_TEXT" val="03"/>
  <p:tag name="KSO_WM_DIAGRAM_GROUP_CODE" val="l1-1"/>
  <p:tag name="KSO_WM_DIAGRAM_COLOR_TRICK" val="1"/>
  <p:tag name="KSO_WM_DIAGRAM_COLOR_TEXT_CAN_REMOVE" val="n"/>
  <p:tag name="KSO_WM_UNIT_ID" val="custom8_2*l_h_i*1_3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5.xml><?xml version="1.0" encoding="utf-8"?>
<p:tagLst xmlns:p="http://schemas.openxmlformats.org/presentationml/2006/main">
  <p:tag name="KSO_WM_UNIT_TYPE" val="l_h_i"/>
  <p:tag name="KSO_WM_UNIT_SUBTYPE" val="h"/>
  <p:tag name="KSO_WM_UNIT_INDEX" val="1_3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3_2"/>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6.xml><?xml version="1.0" encoding="utf-8"?>
<p:tagLst xmlns:p="http://schemas.openxmlformats.org/presentationml/2006/main">
  <p:tag name="KSO_WM_UNIT_TYPE" val="l_h_f"/>
  <p:tag name="KSO_WM_UNIT_SUBTYPE" val="a"/>
  <p:tag name="KSO_WM_UNIT_INDEX" val="1_3_1"/>
  <p:tag name="KSO_WM_BEAUTIFY_FLAG" val="#wm#"/>
  <p:tag name="KSO_WM_TAG_VERSION" val="3.0"/>
  <p:tag name="KSO_WM_TEMPLATE_NEED_RESERVE" val="1"/>
  <p:tag name="KSO_WM_DIAGRAM_VERSION" val="3"/>
  <p:tag name="KSO_WM_UNIT_PRESET_TEXT" val="任务二：反反爬虫技术 "/>
  <p:tag name="KSO_WM_DIAGRAM_GROUP_CODE" val="l1-1"/>
  <p:tag name="KSO_WM_DIAGRAM_COLOR_TRICK" val="1"/>
  <p:tag name="KSO_WM_DIAGRAM_COLOR_TEXT_CAN_REMOVE" val="n"/>
  <p:tag name="KSO_WM_UNIT_ID" val="custom8_2*l_h_f*1_3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7.xml><?xml version="1.0" encoding="utf-8"?>
<p:tagLst xmlns:p="http://schemas.openxmlformats.org/presentationml/2006/main">
  <p:tag name="KSO_WM_UNIT_TYPE" val="l_h_i"/>
  <p:tag name="KSO_WM_UNIT_SUBTYPE" val="d"/>
  <p:tag name="KSO_WM_UNIT_INDEX" val="1_4_1"/>
  <p:tag name="KSO_WM_BEAUTIFY_FLAG" val="#wm#"/>
  <p:tag name="KSO_WM_TAG_VERSION" val="3.0"/>
  <p:tag name="KSO_WM_TEMPLATE_NEED_RESERVE" val="1"/>
  <p:tag name="KSO_WM_DIAGRAM_VERSION" val="3"/>
  <p:tag name="KSO_WM_UNIT_PRESET_TEXT" val="04"/>
  <p:tag name="KSO_WM_DIAGRAM_GROUP_CODE" val="l1-1"/>
  <p:tag name="KSO_WM_DIAGRAM_COLOR_TRICK" val="1"/>
  <p:tag name="KSO_WM_DIAGRAM_COLOR_TEXT_CAN_REMOVE" val="n"/>
  <p:tag name="KSO_WM_UNIT_ID" val="custom8_2*l_h_i*1_4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8.xml><?xml version="1.0" encoding="utf-8"?>
<p:tagLst xmlns:p="http://schemas.openxmlformats.org/presentationml/2006/main">
  <p:tag name="KSO_WM_UNIT_TYPE" val="l_h_i"/>
  <p:tag name="KSO_WM_UNIT_SUBTYPE" val="h"/>
  <p:tag name="KSO_WM_UNIT_INDEX" val="1_4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4_2"/>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59.xml><?xml version="1.0" encoding="utf-8"?>
<p:tagLst xmlns:p="http://schemas.openxmlformats.org/presentationml/2006/main">
  <p:tag name="KSO_WM_UNIT_TYPE" val="l_h_f"/>
  <p:tag name="KSO_WM_UNIT_SUBTYPE" val="a"/>
  <p:tag name="KSO_WM_UNIT_INDEX" val="1_4_1"/>
  <p:tag name="KSO_WM_BEAUTIFY_FLAG" val="#wm#"/>
  <p:tag name="KSO_WM_TAG_VERSION" val="3.0"/>
  <p:tag name="KSO_WM_TEMPLATE_NEED_RESERVE" val="1"/>
  <p:tag name="KSO_WM_DIAGRAM_VERSION" val="3"/>
  <p:tag name="KSO_WM_UNIT_PRESET_TEXT" val="实训：爬取购物网站商品数据（以京东为例）"/>
  <p:tag name="KSO_WM_DIAGRAM_GROUP_CODE" val="l1-1"/>
  <p:tag name="KSO_WM_DIAGRAM_COLOR_TRICK" val="1"/>
  <p:tag name="KSO_WM_DIAGRAM_COLOR_TEXT_CAN_REMOVE" val="n"/>
  <p:tag name="KSO_WM_UNIT_ID" val="custom8_2*l_h_f*1_4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6.xml><?xml version="1.0" encoding="utf-8"?>
<p:tagLst xmlns:p="http://schemas.openxmlformats.org/presentationml/2006/main">
  <p:tag name="$PH_EXT" val="2"/>
  <p:tag name="KSO_WM_BEAUTIFY_FLAG" val="#fgm#"/>
  <p:tag name="KSO_WM_FIGMA_FLAG" val="#fgm#"/>
  <p:tag name="KSO_WM_SYNC_SLIDE_TEXT" val="1"/>
  <p:tag name="KSO_WM_UNIT_INDEX" val="3"/>
  <p:tag name="KSO_WM_UNIT_TYPE" val="i"/>
</p:tagLst>
</file>

<file path=ppt/tags/tag960.xml><?xml version="1.0" encoding="utf-8"?>
<p:tagLst xmlns:p="http://schemas.openxmlformats.org/presentationml/2006/main">
  <p:tag name="KSO_WM_UNIT_TYPE" val="l_h_i"/>
  <p:tag name="KSO_WM_UNIT_SUBTYPE" val="d"/>
  <p:tag name="KSO_WM_UNIT_INDEX" val="1_5_1"/>
  <p:tag name="KSO_WM_BEAUTIFY_FLAG" val="#wm#"/>
  <p:tag name="KSO_WM_TAG_VERSION" val="3.0"/>
  <p:tag name="KSO_WM_TEMPLATE_NEED_RESERVE" val="1"/>
  <p:tag name="KSO_WM_DIAGRAM_VERSION" val="3"/>
  <p:tag name="KSO_WM_UNIT_PRESET_TEXT" val="05"/>
  <p:tag name="KSO_WM_DIAGRAM_GROUP_CODE" val="l1-1"/>
  <p:tag name="KSO_WM_DIAGRAM_COLOR_TRICK" val="1"/>
  <p:tag name="KSO_WM_DIAGRAM_COLOR_TEXT_CAN_REMOVE" val="n"/>
  <p:tag name="KSO_WM_UNIT_ID" val="custom8_2*l_h_i*1_5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61.xml><?xml version="1.0" encoding="utf-8"?>
<p:tagLst xmlns:p="http://schemas.openxmlformats.org/presentationml/2006/main">
  <p:tag name="KSO_WM_UNIT_TYPE" val="l_h_i"/>
  <p:tag name="KSO_WM_UNIT_SUBTYPE" val="h"/>
  <p:tag name="KSO_WM_UNIT_INDEX" val="1_5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5_2"/>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62.xml><?xml version="1.0" encoding="utf-8"?>
<p:tagLst xmlns:p="http://schemas.openxmlformats.org/presentationml/2006/main">
  <p:tag name="KSO_WM_UNIT_TYPE" val="l_h_f"/>
  <p:tag name="KSO_WM_UNIT_SUBTYPE" val="a"/>
  <p:tag name="KSO_WM_UNIT_INDEX" val="1_5_1"/>
  <p:tag name="KSO_WM_BEAUTIFY_FLAG" val="#wm#"/>
  <p:tag name="KSO_WM_TAG_VERSION" val="3.0"/>
  <p:tag name="KSO_WM_TEMPLATE_NEED_RESERVE" val="1"/>
  <p:tag name="KSO_WM_DIAGRAM_VERSION" val="3"/>
  <p:tag name="KSO_WM_UNIT_PRESET_TEXT" val="思考与练习"/>
  <p:tag name="KSO_WM_DIAGRAM_GROUP_CODE" val="l1-1"/>
  <p:tag name="KSO_WM_DIAGRAM_COLOR_TRICK" val="1"/>
  <p:tag name="KSO_WM_DIAGRAM_COLOR_TEXT_CAN_REMOVE" val="n"/>
  <p:tag name="KSO_WM_UNIT_ID" val="custom8_2*l_h_f*1_5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63.xml><?xml version="1.0" encoding="utf-8"?>
<p:tagLst xmlns:p="http://schemas.openxmlformats.org/presentationml/2006/main">
  <p:tag name="KSO_WM_UNIT_TYPE" val="l_h_i"/>
  <p:tag name="KSO_WM_UNIT_SUBTYPE" val="d"/>
  <p:tag name="KSO_WM_UNIT_INDEX" val="1_6_1"/>
  <p:tag name="KSO_WM_BEAUTIFY_FLAG" val="#wm#"/>
  <p:tag name="KSO_WM_TAG_VERSION" val="3.0"/>
  <p:tag name="KSO_WM_TEMPLATE_NEED_RESERVE" val="1"/>
  <p:tag name="KSO_WM_DIAGRAM_VERSION" val="3"/>
  <p:tag name="KSO_WM_UNIT_PRESET_TEXT" val="06"/>
  <p:tag name="KSO_WM_DIAGRAM_GROUP_CODE" val="l1-1"/>
  <p:tag name="KSO_WM_DIAGRAM_COLOR_TRICK" val="1"/>
  <p:tag name="KSO_WM_DIAGRAM_COLOR_TEXT_CAN_REMOVE" val="n"/>
  <p:tag name="KSO_WM_UNIT_ID" val="custom8_2*l_h_i*1_6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64.xml><?xml version="1.0" encoding="utf-8"?>
<p:tagLst xmlns:p="http://schemas.openxmlformats.org/presentationml/2006/main">
  <p:tag name="KSO_WM_UNIT_TYPE" val="l_h_i"/>
  <p:tag name="KSO_WM_UNIT_SUBTYPE" val="h"/>
  <p:tag name="KSO_WM_UNIT_INDEX" val="1_6_2"/>
  <p:tag name="KSO_WM_BEAUTIFY_FLAG" val="#wm#"/>
  <p:tag name="KSO_WM_TAG_VERSION" val="3.0"/>
  <p:tag name="KSO_WM_TEMPLATE_NEED_RESERVE" val="1"/>
  <p:tag name="KSO_WM_DIAGRAM_VERSION" val="3"/>
  <p:tag name="KSO_WM_DIAGRAM_GROUP_CODE" val="l1-1"/>
  <p:tag name="KSO_WM_DIAGRAM_COLOR_TRICK" val="1"/>
  <p:tag name="KSO_WM_DIAGRAM_COLOR_TEXT_CAN_REMOVE" val="n"/>
  <p:tag name="KSO_WM_UNIT_ID" val="custom8_2*l_h_i*1_6_2"/>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65.xml><?xml version="1.0" encoding="utf-8"?>
<p:tagLst xmlns:p="http://schemas.openxmlformats.org/presentationml/2006/main">
  <p:tag name="KSO_WM_UNIT_TYPE" val="l_h_f"/>
  <p:tag name="KSO_WM_UNIT_SUBTYPE" val="a"/>
  <p:tag name="KSO_WM_UNIT_INDEX" val="1_6_1"/>
  <p:tag name="KSO_WM_BEAUTIFY_FLAG" val="#wm#"/>
  <p:tag name="KSO_WM_TAG_VERSION" val="3.0"/>
  <p:tag name="KSO_WM_TEMPLATE_NEED_RESERVE" val="1"/>
  <p:tag name="KSO_WM_DIAGRAM_VERSION" val="3"/>
  <p:tag name="KSO_WM_UNIT_PRESET_TEXT" val="项目评价"/>
  <p:tag name="KSO_WM_DIAGRAM_GROUP_CODE" val="l1-1"/>
  <p:tag name="KSO_WM_DIAGRAM_COLOR_TRICK" val="1"/>
  <p:tag name="KSO_WM_DIAGRAM_COLOR_TEXT_CAN_REMOVE" val="n"/>
  <p:tag name="KSO_WM_UNIT_ID" val="custom8_2*l_h_f*1_6_1"/>
  <p:tag name="KSO_WM_UNIT_LAYERLEVEL" val="1_1_1"/>
  <p:tag name="KSO_WM_TEMPLATE_INDEX" val="8"/>
  <p:tag name="KSO_WM_TEMPLATE_CATEGORY" val="custom"/>
  <p:tag name="KSO_WM_SLIDE_FIGMA_DIAGRAM" val="1"/>
  <p:tag name="KSO_WM_DIAGRAM_VIRTUALLY_FRAME" val="{&quot;height&quot;:332.15,&quot;left&quot;:223.6,&quot;top&quot;:105.85,&quot;width&quot;:668.4}"/>
</p:tagLst>
</file>

<file path=ppt/tags/tag966.xml><?xml version="1.0" encoding="utf-8"?>
<p:tagLst xmlns:p="http://schemas.openxmlformats.org/presentationml/2006/main">
  <p:tag name="KSO_WM_DIAGRAM_GROUP_CODE" val="l1-1"/>
  <p:tag name="KSO_WM_DIAGRAM_COLOR_TRICK" val="1"/>
  <p:tag name="KSO_WM_DIAGRAM_COLOR_TEXT_CAN_REMOVE" val="n"/>
  <p:tag name="KSO_WM_UNIT_ID" val="custom8_2**"/>
  <p:tag name="KSO_WM_BEAUTIFY_FLAG" val="#wm#"/>
  <p:tag name="KSO_WM_TAG_VERSION" val="3.0"/>
  <p:tag name="KSO_WM_UNIT_LAYERLEVEL" val="1"/>
  <p:tag name="KSO_WM_TEMPLATE_INDEX" val="8"/>
  <p:tag name="KSO_WM_TEMPLATE_CATEGORY" val="custom"/>
  <p:tag name="KSO_WM_SLIDE_FIGMA_DIAGRAM" val="1"/>
</p:tagLst>
</file>

<file path=ppt/tags/tag967.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8"/>
  <p:tag name="KSO_WM_SLIDE_THEME_ID" val="20232156"/>
  <p:tag name="KSO_WM_SLIDE_INDEX" val="2"/>
  <p:tag name="KSO_WM_TEMPLATE_CATEGORY" val="custom"/>
  <p:tag name="KSO_WM_TAG_VERSION" val="3.0"/>
  <p:tag name="KSO_WM_TEMPLATE_COLOR_TYPE" val="0"/>
  <p:tag name="KSO_WM_ASSEMBLE_CHIP_INDEX" val="diag"/>
  <p:tag name="KSO_WM_DIAGRAM_GROUP_CODE" val="l1-1"/>
  <p:tag name="KSO_WM_SLIDE_ID" val="custom8_2"/>
  <p:tag name="KSO_WM_SLIDE_LAYOUT" val="_a_b_l"/>
  <p:tag name="KSO_WM_SLIDE_LAYOUT_CNT" val="1_1_1_1"/>
  <p:tag name="KSO_WM_TEMPLATE_PLACEHOLDER_POS" val="384,0,960,540"/>
  <p:tag name="KSO_WM_TEMPLATE_PLACEHOLDER_POS2" val="217.358,0,960,540"/>
  <p:tag name="KSO_WM_SLIDE_SUBTYPE" val="diag"/>
</p:tagLst>
</file>

<file path=ppt/tags/tag968.xml><?xml version="1.0" encoding="utf-8"?>
<p:tagLst xmlns:p="http://schemas.openxmlformats.org/presentationml/2006/main">
  <p:tag name="KSO_WM_BEAUTIFY_FLAG" val="#fgm#"/>
  <p:tag name="KSO_WM_FIGMA_FLAG" val="#fgm#"/>
  <p:tag name="KSO_WM_UNIT_INDEX" val="1"/>
  <p:tag name="KSO_WM_UNIT_TYPE" val="a"/>
  <p:tag name="KSO_WM_LAYOUT_CHECK_HASH" val="fa2cb790051f0703f9cfa453486940e79a5ee758"/>
  <p:tag name="KSO_WM_NEWLAYOUT_GROUP_ID" val="layout_6"/>
  <p:tag name="KSO_WM_NEWLAYOUT_ID" val="slide_8a586290355a5e76"/>
  <p:tag name="KSO_WM_UNIT_PRESET_TEXT" val="单击此处添加标题"/>
</p:tagLst>
</file>

<file path=ppt/tags/tag969.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0"/>
  <p:tag name="KSO_WM_TEMPLATE_SLIDE_ID" val="slide_8a586290355a5e76"/>
</p:tagLst>
</file>

<file path=ppt/tags/tag97.xml><?xml version="1.0" encoding="utf-8"?>
<p:tagLst xmlns:p="http://schemas.openxmlformats.org/presentationml/2006/main">
  <p:tag name="KSO_WM_BEAUTIFY_FLAG" val="#fgm#"/>
  <p:tag name="KSO_WM_DIAGRAM_GROUP_CODE" val="1"/>
  <p:tag name="KSO_WM_FIGMA_FLAG" val="#fgm#"/>
  <p:tag name="KSO_WM_UNIT_INDEX" val="1_1_1"/>
  <p:tag name="KSO_WM_UNIT_TEXT_TYPE" val="1"/>
  <p:tag name="KSO_WM_UNIT_TYPE" val="n_h_a"/>
</p:tagLst>
</file>

<file path=ppt/tags/tag970.xml><?xml version="1.0" encoding="utf-8"?>
<p:tagLst xmlns:p="http://schemas.openxmlformats.org/presentationml/2006/main">
  <p:tag name="KSO_WM_BEAUTIFY_FLAG" val="#fgm#"/>
  <p:tag name="KSO_WM_FIGMA_FLAG" val="#fgm#"/>
  <p:tag name="KSO_WM_UNIT_INDEX" val="1"/>
  <p:tag name="KSO_WM_UNIT_TYPE" val="a"/>
  <p:tag name="KSO_WM_LAYOUT_CHECK_HASH" val="fa2cb790051f0703f9cfa453486940e79a5ee758"/>
  <p:tag name="KSO_WM_NEWLAYOUT_GROUP_ID" val="layout_6"/>
  <p:tag name="KSO_WM_NEWLAYOUT_ID" val="slide_8a586290355a5e76"/>
  <p:tag name="KSO_WM_UNIT_PRESET_TEXT" val="单击此处添加标题"/>
</p:tagLst>
</file>

<file path=ppt/tags/tag971.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473669125&quot;,&quot;product_name&quot;:&quot;wps-wpp-pc&quot;,&quot;intention_code&quot;:&quot;wps_wpp_generate_doc_pay&quot;}*auto_gallery_ai_v2.1.5_ONLINE*6133383463323431356165373334306161633830303537633262346330373735-slide-23"/>
</p:tagLst>
</file>

<file path=ppt/tags/tag97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97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7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97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7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977.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97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_1"/>
  <p:tag name="KSO_WM_UNIT_TYPE" val="n_h_h_i"/>
</p:tagLst>
</file>

<file path=ppt/tags/tag98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5_1"/>
  <p:tag name="KSO_WM_UNIT_TYPE" val="l_h_i"/>
  <p:tag name="KSO_WM_UNIT_PRESET_TEXT" val=" "/>
</p:tagLst>
</file>

<file path=ppt/tags/tag981.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982.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0"/>
  <p:tag name="KSO_WM_TEMPLATE_SLIDE_ID" val="slide_8a586290355a5e76"/>
</p:tagLst>
</file>

<file path=ppt/tags/tag983.xml><?xml version="1.0" encoding="utf-8"?>
<p:tagLst xmlns:p="http://schemas.openxmlformats.org/presentationml/2006/main">
  <p:tag name="KSO_WM_BEAUTIFY_FLAG" val="#fgm#"/>
  <p:tag name="KSO_WM_FIGMA_FLAG" val="#fgm#"/>
  <p:tag name="KSO_WM_UNIT_INDEX" val="1"/>
  <p:tag name="KSO_WM_UNIT_TYPE" val="a"/>
  <p:tag name="KSO_WM_LAYOUT_CHECK_HASH" val="5d8722eff50af17cd5d6d992657f40ae7458251c"/>
  <p:tag name="KSO_WM_NEWLAYOUT_GROUP_ID" val="layout_10016"/>
  <p:tag name="KSO_WM_NEWLAYOUT_ID" val="slide_91bf5f6fd4024645"/>
  <p:tag name="KSO_WM_UNIT_PRESET_TEXT" val="单击此处添加标题"/>
</p:tagLst>
</file>

<file path=ppt/tags/tag98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9/3ca8d33d-2799-4d9f-8f35-acf067daf378.jpg?Expires=1788862144\u0026AWSAccessKeyId=AKLT9NSy7kh8TIS1UzNqLRY2\u0026Signature=A4T3w6UY3UXXayhHG44ITBQD6NU%3D&quot;,&quot;product_name&quot;:&quot;wps-wpp-pc&quot;,&quot;intention_code&quot;:&quot;wps_wpp_generate_doc_pay&quot;}*auto_qingqiu_ai_v2.1.5_ONLINE*6133383463323431356165373334306161633830303537633262346330373735-slide-25"/>
</p:tagLst>
</file>

<file path=ppt/tags/tag98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98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9/5a158f30-94f4-4a1b-86c4-39a69be07fe0.jpg?Expires=1788862143\u0026AWSAccessKeyId=AKLT9NSy7kh8TIS1UzNqLRY2\u0026Signature=gA0lBTOeyOCnzJuQKPnVOmci1wI%3D&quot;,&quot;product_name&quot;:&quot;wps-wpp-pc&quot;,&quot;intention_code&quot;:&quot;wps_wpp_generate_doc_pay&quot;}*auto_qingqiu_ai_v2.1.5_ONLINE*6133383463323431356165373334306161633830303537633262346330373735-slide-25"/>
</p:tagLst>
</file>

<file path=ppt/tags/tag98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98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09/9a90baa2-9b00-419f-be99-8fee2a644618.jpg?Expires=1788862143\u0026AWSAccessKeyId=AKLT9NSy7kh8TIS1UzNqLRY2\u0026Signature=kpgdLwozebJ%2B0oyiPGDyrFFsOoQ%3D&quot;,&quot;product_name&quot;:&quot;wps-wpp-pc&quot;,&quot;intention_code&quot;:&quot;wps_wpp_generate_doc_pay&quot;}*auto_qingqiu_ai_v2.1.5_ONLINE*6133383463323431356165373334306161633830303537633262346330373735-slide-25"/>
</p:tagLst>
</file>

<file path=ppt/tags/tag98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99.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2_1_1"/>
  <p:tag name="KSO_WM_UNIT_TYPE" val="n_h_h_x"/>
</p:tagLst>
</file>

<file path=ppt/tags/tag99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http://zh-ai-group.ks3-cn-beijing-internal.ksyun.com/image_generate/image_process/production/202509/d1cbb1f0-03a9-4491-95e4-19c7e657c45d.jpg?Expires=1788862143\u0026AWSAccessKeyId=AKLT9NSy7kh8TIS1UzNqLRY2\u0026Signature=gJ44Rv1XHt3MKVc6pkDXk701sSo%3D&quot;,&quot;product_name&quot;:&quot;wps-wpp-pc&quot;,&quot;intention_code&quot;:&quot;wps_wpp_generate_doc_pay&quot;}*auto_qingqiu_ai_v2.1.5_ONLINE*6133383463323431356165373334306161633830303537633262346330373735-slide-25"/>
</p:tagLst>
</file>

<file path=ppt/tags/tag99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992.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http://zh-ai-group.ks3-cn-beijing-internal.ksyun.com/image_generate/image_process/production/202509/3113c940-1a98-4ffa-936b-62329170728d.jpg?Expires=1788862143\u0026AWSAccessKeyId=AKLT9NSy7kh8TIS1UzNqLRY2\u0026Signature=OSNoN%2Bzk5Q3ItzVeNBUY8JWHX8A%3D&quot;,&quot;product_name&quot;:&quot;wps-wpp-pc&quot;,&quot;intention_code&quot;:&quot;wps_wpp_generate_doc_pay&quot;}*auto_qingqiu_ai_v2.1.5_ONLINE*6133383463323431356165373334306161633830303537633262346330373735-slide-25"/>
</p:tagLst>
</file>

<file path=ppt/tags/tag99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994.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 name="MH_PIC_SOURCE_TYPE" val="generate_slide_ai*{&quot;id&quot;:&quot;http://zh-ai-group.ks3-cn-beijing-internal.ksyun.com/image_generate/image_process/production/202509/65281c8f-191f-48d3-b3a6-ee815344b805.jpg?Expires=1788862143\u0026AWSAccessKeyId=AKLT9NSy7kh8TIS1UzNqLRY2\u0026Signature=pA34lGlI2i4CBEKkJqfrCw36ttA%3D&quot;,&quot;product_name&quot;:&quot;wps-wpp-pc&quot;,&quot;intention_code&quot;:&quot;wps_wpp_generate_doc_pay&quot;}*auto_qingqiu_ai_v2.1.5_ONLINE*6133383463323431356165373334306161633830303537633262346330373735-slide-25"/>
</p:tagLst>
</file>

<file path=ppt/tags/tag995.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996.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91bf5f6fd4024645"/>
</p:tagLst>
</file>

<file path=ppt/tags/tag997.xml><?xml version="1.0" encoding="utf-8"?>
<p:tagLst xmlns:p="http://schemas.openxmlformats.org/presentationml/2006/main">
  <p:tag name="KSO_WM_BEAUTIFY_FLAG" val="#fgm#"/>
  <p:tag name="KSO_WM_FIGMA_FLAG" val="#fgm#"/>
  <p:tag name="KSO_WM_UNIT_INDEX" val="1"/>
  <p:tag name="KSO_WM_UNIT_TYPE" val="a"/>
  <p:tag name="KSO_WM_LAYOUT_CHECK_HASH" val="1d720889c809b2de772b9ab145deebcc6dd1645b"/>
  <p:tag name="KSO_WM_NEWLAYOUT_GROUP_ID" val="layout_14"/>
  <p:tag name="KSO_WM_NEWLAYOUT_ID" val="slide_fbd1737be693ef9a"/>
  <p:tag name="KSO_WM_UNIT_PRESET_TEXT" val="单击此处添加标题"/>
</p:tagLst>
</file>

<file path=ppt/tags/tag998.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99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Microsoft YaHei UI"/>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panose="02010609030101010101"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panose="02010609030101010101"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8334</Words>
  <Application>WPS 演示</Application>
  <PresentationFormat>宽屏</PresentationFormat>
  <Paragraphs>909</Paragraphs>
  <Slides>50</Slides>
  <Notes>0</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50</vt:i4>
      </vt:variant>
    </vt:vector>
  </HeadingPairs>
  <TitlesOfParts>
    <vt:vector size="66" baseType="lpstr">
      <vt:lpstr>Arial</vt:lpstr>
      <vt:lpstr>宋体</vt:lpstr>
      <vt:lpstr>Wingdings</vt:lpstr>
      <vt:lpstr>微软雅黑</vt:lpstr>
      <vt:lpstr>Verdana</vt:lpstr>
      <vt:lpstr>楷体_GB2312</vt:lpstr>
      <vt:lpstr>Microsoft YaHei UI</vt:lpstr>
      <vt:lpstr>黑体</vt:lpstr>
      <vt:lpstr>Arial Unicode MS</vt:lpstr>
      <vt:lpstr>Calibri</vt:lpstr>
      <vt:lpstr>新宋体</vt:lpstr>
      <vt:lpstr>Arial</vt:lpstr>
      <vt:lpstr>Constantia</vt:lpstr>
      <vt:lpstr>Office 主题</vt:lpstr>
      <vt:lpstr> overriden</vt:lpstr>
      <vt:lpstr> overriden_2</vt:lpstr>
      <vt:lpstr>           人工智能基础</vt:lpstr>
      <vt:lpstr>       </vt:lpstr>
      <vt:lpstr>人工智能基础</vt:lpstr>
      <vt:lpstr>任务1：走进人工智能 —— 从身边的智能应用说起</vt:lpstr>
      <vt:lpstr>目录</vt:lpstr>
      <vt:lpstr>子目录</vt:lpstr>
      <vt:lpstr>走进人工智能 —从身边的智能应用说起：学习导图</vt:lpstr>
      <vt:lpstr>任务导入</vt:lpstr>
      <vt:lpstr>学习目标</vt:lpstr>
      <vt:lpstr>子目录</vt:lpstr>
      <vt:lpstr>人工智能在日常生活中的身影</vt:lpstr>
      <vt:lpstr>人工智能在日常生活中的身影：1.智能语音助手</vt:lpstr>
      <vt:lpstr>人工智能在日常生活中的身影：2. 人脸识别门禁</vt:lpstr>
      <vt:lpstr>人工智能在日常生活中的身影：3.智能推荐系统</vt:lpstr>
      <vt:lpstr>人工智能在日常生活中的身影</vt:lpstr>
      <vt:lpstr>子目录</vt:lpstr>
      <vt:lpstr>对比传统生活方式与智能生活方式</vt:lpstr>
      <vt:lpstr>对比传统生活方式与智能生活方式</vt:lpstr>
      <vt:lpstr>子目录</vt:lpstr>
      <vt:lpstr>人工智能的概念-1.人工智能的定义</vt:lpstr>
      <vt:lpstr>人工智能的概念-2.传统计算机程序和人工智能系统处理任务的差别</vt:lpstr>
      <vt:lpstr>人工智能的概念-2.传统计算机程序和人工智能系统处理任务的差别</vt:lpstr>
      <vt:lpstr>人工智能的概念-3. 人类智能与人工智能</vt:lpstr>
      <vt:lpstr>人工智能的概念-3. 人类智能与人工智能</vt:lpstr>
      <vt:lpstr>人工智能的概念：人工智能的三大核心要素</vt:lpstr>
      <vt:lpstr>人工智能的概念：人工智能的三大核心要素-1）数据：</vt:lpstr>
      <vt:lpstr>人工智能的概念：人工智能的三大核心要素-2）算法：</vt:lpstr>
      <vt:lpstr>人工智能的概念：人工智能的三大核心要素-3）算力：</vt:lpstr>
      <vt:lpstr>人工智能的概念：人工智能的三大核心要素-关系图：</vt:lpstr>
      <vt:lpstr>子目录</vt:lpstr>
      <vt:lpstr>趣味案例：智能扫地机器人</vt:lpstr>
      <vt:lpstr>趣味案例：智能扫地机器人：1.学习能力</vt:lpstr>
      <vt:lpstr>趣味案例：智能扫地机器人：2.决策能力</vt:lpstr>
      <vt:lpstr>子目录</vt:lpstr>
      <vt:lpstr>人工智能的分类</vt:lpstr>
      <vt:lpstr>人工智能的分类</vt:lpstr>
      <vt:lpstr>子目录</vt:lpstr>
      <vt:lpstr>人工智能的主要学派</vt:lpstr>
      <vt:lpstr>人工智能的主要学派</vt:lpstr>
      <vt:lpstr>知识拓展</vt:lpstr>
      <vt:lpstr>知识拓展</vt:lpstr>
      <vt:lpstr>知识拓展：人工智能相关的层次关系和概念层级图</vt:lpstr>
      <vt:lpstr>核心内容：提炼本章重点，布置针对性作业</vt:lpstr>
      <vt:lpstr>课堂总结（3 点核心）</vt:lpstr>
      <vt:lpstr>具体内容：作业布置</vt:lpstr>
      <vt:lpstr>PowerPoint 演示文稿</vt:lpstr>
      <vt:lpstr>PowerPoint 演示文稿</vt:lpstr>
      <vt:lpstr>PowerPoint 演示文稿</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人工智能基础</dc:title>
  <dc:creator/>
  <cp:lastModifiedBy>武静影</cp:lastModifiedBy>
  <cp:revision>83</cp:revision>
  <dcterms:created xsi:type="dcterms:W3CDTF">2025-09-08T13:35:00Z</dcterms:created>
  <dcterms:modified xsi:type="dcterms:W3CDTF">2025-09-18T05:21:56Z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535383703A0044DDAB2BF2583AD1A8D2_13</vt:lpwstr>
  </property>
</Properties>
</file>