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png" ContentType="image/png"/>
  <Default Extension="jpeg" ContentType="image/jpeg"/>
  <Default Extension="JPG" ContentType="image/.jp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26.svg" ContentType="image/svg+xml"/>
  <Override PartName="/ppt/media/image28.svg" ContentType="image/svg+xml"/>
  <Override PartName="/ppt/media/image30.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3"/>
    <p:sldMasterId id="2147483719" r:id="rId4"/>
  </p:sldMasterIdLst>
  <p:notesMasterIdLst>
    <p:notesMasterId r:id="rId38"/>
  </p:notesMasterIdLst>
  <p:sldIdLst>
    <p:sldId id="329" r:id="rId5"/>
    <p:sldId id="321" r:id="rId6"/>
    <p:sldId id="322" r:id="rId7"/>
    <p:sldId id="323" r:id="rId8"/>
    <p:sldId id="326" r:id="rId9"/>
    <p:sldId id="269" r:id="rId10"/>
    <p:sldId id="272" r:id="rId11"/>
    <p:sldId id="358" r:id="rId12"/>
    <p:sldId id="334" r:id="rId13"/>
    <p:sldId id="275" r:id="rId14"/>
    <p:sldId id="276" r:id="rId15"/>
    <p:sldId id="335" r:id="rId16"/>
    <p:sldId id="277" r:id="rId17"/>
    <p:sldId id="278" r:id="rId18"/>
    <p:sldId id="279" r:id="rId19"/>
    <p:sldId id="280" r:id="rId20"/>
    <p:sldId id="281" r:id="rId21"/>
    <p:sldId id="336" r:id="rId22"/>
    <p:sldId id="331" r:id="rId23"/>
    <p:sldId id="282" r:id="rId24"/>
    <p:sldId id="332" r:id="rId25"/>
    <p:sldId id="283" r:id="rId26"/>
    <p:sldId id="284" r:id="rId27"/>
    <p:sldId id="333" r:id="rId28"/>
    <p:sldId id="285" r:id="rId29"/>
    <p:sldId id="286" r:id="rId30"/>
    <p:sldId id="337" r:id="rId31"/>
    <p:sldId id="287" r:id="rId32"/>
    <p:sldId id="338" r:id="rId33"/>
    <p:sldId id="290" r:id="rId34"/>
    <p:sldId id="291" r:id="rId35"/>
    <p:sldId id="345" r:id="rId36"/>
    <p:sldId id="292" r:id="rId37"/>
    <p:sldId id="349" r:id="rId39"/>
    <p:sldId id="346" r:id="rId40"/>
    <p:sldId id="350" r:id="rId41"/>
    <p:sldId id="351" r:id="rId42"/>
    <p:sldId id="352" r:id="rId43"/>
    <p:sldId id="339" r:id="rId44"/>
    <p:sldId id="294" r:id="rId45"/>
    <p:sldId id="353" r:id="rId46"/>
    <p:sldId id="295" r:id="rId47"/>
    <p:sldId id="296" r:id="rId48"/>
    <p:sldId id="340" r:id="rId49"/>
    <p:sldId id="297" r:id="rId50"/>
    <p:sldId id="298" r:id="rId51"/>
    <p:sldId id="299" r:id="rId52"/>
    <p:sldId id="300" r:id="rId53"/>
    <p:sldId id="341" r:id="rId54"/>
    <p:sldId id="301" r:id="rId55"/>
    <p:sldId id="302" r:id="rId56"/>
    <p:sldId id="303" r:id="rId57"/>
    <p:sldId id="304" r:id="rId58"/>
    <p:sldId id="307" r:id="rId59"/>
    <p:sldId id="308" r:id="rId60"/>
    <p:sldId id="342" r:id="rId61"/>
    <p:sldId id="343" r:id="rId62"/>
    <p:sldId id="354" r:id="rId63"/>
    <p:sldId id="355" r:id="rId64"/>
    <p:sldId id="356" r:id="rId65"/>
    <p:sldId id="344" r:id="rId66"/>
    <p:sldId id="360" r:id="rId67"/>
    <p:sldId id="320" r:id="rId68"/>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PS_1679281038" initials="W" lastIdx="0" clrIdx="0"/>
  <p:cmAuthor id="2" name="123" initials="1" lastIdx="0" clrIdx="1"/>
  <p:cmAuthor id="3" name="作者" initials="A" lastIdx="0" clrIdx="2"/>
  <p:cmAuthor id="4" name="WPS" initials="W" lastIdx="0" clrIdx="3"/>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horzBarState="maximized">
    <p:restoredLeft sz="15987" autoAdjust="0"/>
    <p:restoredTop sz="94660"/>
  </p:normalViewPr>
  <p:slideViewPr>
    <p:cSldViewPr snapToGrid="0">
      <p:cViewPr varScale="1">
        <p:scale>
          <a:sx n="122" d="100"/>
          <a:sy n="122" d="100"/>
        </p:scale>
        <p:origin x="96" y="29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2" Type="http://schemas.openxmlformats.org/officeDocument/2006/relationships/commentAuthors" Target="commentAuthors.xml"/><Relationship Id="rId71" Type="http://schemas.openxmlformats.org/officeDocument/2006/relationships/tableStyles" Target="tableStyles.xml"/><Relationship Id="rId70" Type="http://schemas.openxmlformats.org/officeDocument/2006/relationships/viewProps" Target="viewProps.xml"/><Relationship Id="rId7" Type="http://schemas.openxmlformats.org/officeDocument/2006/relationships/slide" Target="slides/slide3.xml"/><Relationship Id="rId69" Type="http://schemas.openxmlformats.org/officeDocument/2006/relationships/presProps" Target="presProps.xml"/><Relationship Id="rId68" Type="http://schemas.openxmlformats.org/officeDocument/2006/relationships/slide" Target="slides/slide63.xml"/><Relationship Id="rId67" Type="http://schemas.openxmlformats.org/officeDocument/2006/relationships/slide" Target="slides/slide62.xml"/><Relationship Id="rId66" Type="http://schemas.openxmlformats.org/officeDocument/2006/relationships/slide" Target="slides/slide61.xml"/><Relationship Id="rId65" Type="http://schemas.openxmlformats.org/officeDocument/2006/relationships/slide" Target="slides/slide60.xml"/><Relationship Id="rId64" Type="http://schemas.openxmlformats.org/officeDocument/2006/relationships/slide" Target="slides/slide59.xml"/><Relationship Id="rId63" Type="http://schemas.openxmlformats.org/officeDocument/2006/relationships/slide" Target="slides/slide58.xml"/><Relationship Id="rId62" Type="http://schemas.openxmlformats.org/officeDocument/2006/relationships/slide" Target="slides/slide57.xml"/><Relationship Id="rId61" Type="http://schemas.openxmlformats.org/officeDocument/2006/relationships/slide" Target="slides/slide56.xml"/><Relationship Id="rId60" Type="http://schemas.openxmlformats.org/officeDocument/2006/relationships/slide" Target="slides/slide55.xml"/><Relationship Id="rId6" Type="http://schemas.openxmlformats.org/officeDocument/2006/relationships/slide" Target="slides/slide2.xml"/><Relationship Id="rId59" Type="http://schemas.openxmlformats.org/officeDocument/2006/relationships/slide" Target="slides/slide54.xml"/><Relationship Id="rId58" Type="http://schemas.openxmlformats.org/officeDocument/2006/relationships/slide" Target="slides/slide53.xml"/><Relationship Id="rId57" Type="http://schemas.openxmlformats.org/officeDocument/2006/relationships/slide" Target="slides/slide52.xml"/><Relationship Id="rId56" Type="http://schemas.openxmlformats.org/officeDocument/2006/relationships/slide" Target="slides/slide51.xml"/><Relationship Id="rId55" Type="http://schemas.openxmlformats.org/officeDocument/2006/relationships/slide" Target="slides/slide50.xml"/><Relationship Id="rId54" Type="http://schemas.openxmlformats.org/officeDocument/2006/relationships/slide" Target="slides/slide49.xml"/><Relationship Id="rId53" Type="http://schemas.openxmlformats.org/officeDocument/2006/relationships/slide" Target="slides/slide48.xml"/><Relationship Id="rId52" Type="http://schemas.openxmlformats.org/officeDocument/2006/relationships/slide" Target="slides/slide47.xml"/><Relationship Id="rId51" Type="http://schemas.openxmlformats.org/officeDocument/2006/relationships/slide" Target="slides/slide46.xml"/><Relationship Id="rId50" Type="http://schemas.openxmlformats.org/officeDocument/2006/relationships/slide" Target="slides/slide45.xml"/><Relationship Id="rId5" Type="http://schemas.openxmlformats.org/officeDocument/2006/relationships/slide" Target="slides/slide1.xml"/><Relationship Id="rId49" Type="http://schemas.openxmlformats.org/officeDocument/2006/relationships/slide" Target="slides/slide44.xml"/><Relationship Id="rId48" Type="http://schemas.openxmlformats.org/officeDocument/2006/relationships/slide" Target="slides/slide43.xml"/><Relationship Id="rId47" Type="http://schemas.openxmlformats.org/officeDocument/2006/relationships/slide" Target="slides/slide42.xml"/><Relationship Id="rId46" Type="http://schemas.openxmlformats.org/officeDocument/2006/relationships/slide" Target="slides/slide41.xml"/><Relationship Id="rId45" Type="http://schemas.openxmlformats.org/officeDocument/2006/relationships/slide" Target="slides/slide40.xml"/><Relationship Id="rId44" Type="http://schemas.openxmlformats.org/officeDocument/2006/relationships/slide" Target="slides/slide39.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notesMaster" Target="notesMasters/notesMaster1.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1.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188595" cy="574719"/>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167998" y="0"/>
            <a:ext cx="3188595" cy="574719"/>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242770" y="1431824"/>
            <a:ext cx="6872756" cy="386592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35830" y="5512523"/>
            <a:ext cx="5886637" cy="4510246"/>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10879875"/>
            <a:ext cx="3188595" cy="574718"/>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167998" y="10879875"/>
            <a:ext cx="3188595" cy="574718"/>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7" Type="http://schemas.openxmlformats.org/officeDocument/2006/relationships/tags" Target="../tags/tag13.xml"/><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tags" Target="../tags/tag10.xml"/><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21.xml"/><Relationship Id="rId8" Type="http://schemas.openxmlformats.org/officeDocument/2006/relationships/tags" Target="../tags/tag20.xml"/><Relationship Id="rId7" Type="http://schemas.openxmlformats.org/officeDocument/2006/relationships/tags" Target="../tags/tag19.xml"/><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tags" Target="../tags/tag14.xml"/><Relationship Id="rId10" Type="http://schemas.openxmlformats.org/officeDocument/2006/relationships/tags" Target="../tags/tag22.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8" Type="http://schemas.openxmlformats.org/officeDocument/2006/relationships/tags" Target="../tags/tag29.xml"/><Relationship Id="rId7" Type="http://schemas.openxmlformats.org/officeDocument/2006/relationships/tags" Target="../tags/tag28.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 Id="rId3" Type="http://schemas.openxmlformats.org/officeDocument/2006/relationships/tags" Target="../tags/tag24.xml"/><Relationship Id="rId2" Type="http://schemas.openxmlformats.org/officeDocument/2006/relationships/tags" Target="../tags/tag23.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8" Type="http://schemas.openxmlformats.org/officeDocument/2006/relationships/tags" Target="../tags/tag36.xml"/><Relationship Id="rId7" Type="http://schemas.openxmlformats.org/officeDocument/2006/relationships/tags" Target="../tags/tag35.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44.xml"/><Relationship Id="rId8" Type="http://schemas.openxmlformats.org/officeDocument/2006/relationships/tags" Target="../tags/tag43.xml"/><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6" Type="http://schemas.openxmlformats.org/officeDocument/2006/relationships/tags" Target="../tags/tag51.xml"/><Relationship Id="rId15" Type="http://schemas.openxmlformats.org/officeDocument/2006/relationships/tags" Target="../tags/tag50.xml"/><Relationship Id="rId14" Type="http://schemas.openxmlformats.org/officeDocument/2006/relationships/tags" Target="../tags/tag49.xml"/><Relationship Id="rId13" Type="http://schemas.openxmlformats.org/officeDocument/2006/relationships/tags" Target="../tags/tag48.xml"/><Relationship Id="rId12" Type="http://schemas.openxmlformats.org/officeDocument/2006/relationships/tags" Target="../tags/tag47.xml"/><Relationship Id="rId11" Type="http://schemas.openxmlformats.org/officeDocument/2006/relationships/tags" Target="../tags/tag46.xml"/><Relationship Id="rId10" Type="http://schemas.openxmlformats.org/officeDocument/2006/relationships/tags" Target="../tags/tag45.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8" Type="http://schemas.openxmlformats.org/officeDocument/2006/relationships/tags" Target="../tags/tag58.xml"/><Relationship Id="rId7" Type="http://schemas.openxmlformats.org/officeDocument/2006/relationships/tags" Target="../tags/tag57.xml"/><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7" Type="http://schemas.openxmlformats.org/officeDocument/2006/relationships/tags" Target="../tags/tag64.xml"/><Relationship Id="rId6" Type="http://schemas.openxmlformats.org/officeDocument/2006/relationships/tags" Target="../tags/tag63.xml"/><Relationship Id="rId5" Type="http://schemas.openxmlformats.org/officeDocument/2006/relationships/tags" Target="../tags/tag62.xml"/><Relationship Id="rId4" Type="http://schemas.openxmlformats.org/officeDocument/2006/relationships/tags" Target="../tags/tag61.xml"/><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8" Type="http://schemas.openxmlformats.org/officeDocument/2006/relationships/tags" Target="../tags/tag71.xml"/><Relationship Id="rId7" Type="http://schemas.openxmlformats.org/officeDocument/2006/relationships/tags" Target="../tags/tag70.xml"/><Relationship Id="rId6" Type="http://schemas.openxmlformats.org/officeDocument/2006/relationships/tags" Target="../tags/tag69.xml"/><Relationship Id="rId5" Type="http://schemas.openxmlformats.org/officeDocument/2006/relationships/tags" Target="../tags/tag68.xml"/><Relationship Id="rId4" Type="http://schemas.openxmlformats.org/officeDocument/2006/relationships/tags" Target="../tags/tag67.xml"/><Relationship Id="rId3" Type="http://schemas.openxmlformats.org/officeDocument/2006/relationships/tags" Target="../tags/tag66.xml"/><Relationship Id="rId2" Type="http://schemas.openxmlformats.org/officeDocument/2006/relationships/tags" Target="../tags/tag65.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79.xml"/><Relationship Id="rId8" Type="http://schemas.openxmlformats.org/officeDocument/2006/relationships/tags" Target="../tags/tag78.xml"/><Relationship Id="rId7" Type="http://schemas.openxmlformats.org/officeDocument/2006/relationships/tags" Target="../tags/tag77.xml"/><Relationship Id="rId6" Type="http://schemas.openxmlformats.org/officeDocument/2006/relationships/tags" Target="../tags/tag76.xml"/><Relationship Id="rId5" Type="http://schemas.openxmlformats.org/officeDocument/2006/relationships/tags" Target="../tags/tag75.xml"/><Relationship Id="rId4" Type="http://schemas.openxmlformats.org/officeDocument/2006/relationships/tags" Target="../tags/tag74.xml"/><Relationship Id="rId3" Type="http://schemas.openxmlformats.org/officeDocument/2006/relationships/tags" Target="../tags/tag73.xml"/><Relationship Id="rId20" Type="http://schemas.openxmlformats.org/officeDocument/2006/relationships/tags" Target="../tags/tag90.xml"/><Relationship Id="rId2" Type="http://schemas.openxmlformats.org/officeDocument/2006/relationships/tags" Target="../tags/tag72.xml"/><Relationship Id="rId19" Type="http://schemas.openxmlformats.org/officeDocument/2006/relationships/tags" Target="../tags/tag89.xml"/><Relationship Id="rId18" Type="http://schemas.openxmlformats.org/officeDocument/2006/relationships/tags" Target="../tags/tag88.xml"/><Relationship Id="rId17" Type="http://schemas.openxmlformats.org/officeDocument/2006/relationships/tags" Target="../tags/tag87.xml"/><Relationship Id="rId16" Type="http://schemas.openxmlformats.org/officeDocument/2006/relationships/tags" Target="../tags/tag86.xml"/><Relationship Id="rId15" Type="http://schemas.openxmlformats.org/officeDocument/2006/relationships/tags" Target="../tags/tag85.xml"/><Relationship Id="rId14" Type="http://schemas.openxmlformats.org/officeDocument/2006/relationships/tags" Target="../tags/tag84.xml"/><Relationship Id="rId13" Type="http://schemas.openxmlformats.org/officeDocument/2006/relationships/tags" Target="../tags/tag83.xml"/><Relationship Id="rId12" Type="http://schemas.openxmlformats.org/officeDocument/2006/relationships/tags" Target="../tags/tag82.xml"/><Relationship Id="rId11" Type="http://schemas.openxmlformats.org/officeDocument/2006/relationships/tags" Target="../tags/tag81.xml"/><Relationship Id="rId10" Type="http://schemas.openxmlformats.org/officeDocument/2006/relationships/tags" Target="../tags/tag80.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98.xml"/><Relationship Id="rId8" Type="http://schemas.openxmlformats.org/officeDocument/2006/relationships/tags" Target="../tags/tag97.xml"/><Relationship Id="rId7" Type="http://schemas.openxmlformats.org/officeDocument/2006/relationships/tags" Target="../tags/tag96.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3" Type="http://schemas.openxmlformats.org/officeDocument/2006/relationships/tags" Target="../tags/tag92.xml"/><Relationship Id="rId2" Type="http://schemas.openxmlformats.org/officeDocument/2006/relationships/tags" Target="../tags/tag91.xml"/><Relationship Id="rId16" Type="http://schemas.openxmlformats.org/officeDocument/2006/relationships/tags" Target="../tags/tag105.xml"/><Relationship Id="rId15" Type="http://schemas.openxmlformats.org/officeDocument/2006/relationships/tags" Target="../tags/tag104.xml"/><Relationship Id="rId14" Type="http://schemas.openxmlformats.org/officeDocument/2006/relationships/tags" Target="../tags/tag103.xml"/><Relationship Id="rId13" Type="http://schemas.openxmlformats.org/officeDocument/2006/relationships/tags" Target="../tags/tag102.xml"/><Relationship Id="rId12" Type="http://schemas.openxmlformats.org/officeDocument/2006/relationships/tags" Target="../tags/tag101.xml"/><Relationship Id="rId11" Type="http://schemas.openxmlformats.org/officeDocument/2006/relationships/tags" Target="../tags/tag100.xml"/><Relationship Id="rId10" Type="http://schemas.openxmlformats.org/officeDocument/2006/relationships/tags" Target="../tags/tag99.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7" Type="http://schemas.openxmlformats.org/officeDocument/2006/relationships/tags" Target="../tags/tag111.xml"/><Relationship Id="rId6" Type="http://schemas.openxmlformats.org/officeDocument/2006/relationships/tags" Target="../tags/tag110.xml"/><Relationship Id="rId5" Type="http://schemas.openxmlformats.org/officeDocument/2006/relationships/tags" Target="../tags/tag109.xml"/><Relationship Id="rId4" Type="http://schemas.openxmlformats.org/officeDocument/2006/relationships/tags" Target="../tags/tag108.xml"/><Relationship Id="rId3" Type="http://schemas.openxmlformats.org/officeDocument/2006/relationships/tags" Target="../tags/tag107.xml"/><Relationship Id="rId2" Type="http://schemas.openxmlformats.org/officeDocument/2006/relationships/tags" Target="../tags/tag106.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119.xml"/><Relationship Id="rId8" Type="http://schemas.openxmlformats.org/officeDocument/2006/relationships/tags" Target="../tags/tag118.xml"/><Relationship Id="rId7" Type="http://schemas.openxmlformats.org/officeDocument/2006/relationships/tags" Target="../tags/tag117.xml"/><Relationship Id="rId6" Type="http://schemas.openxmlformats.org/officeDocument/2006/relationships/tags" Target="../tags/tag116.xml"/><Relationship Id="rId5" Type="http://schemas.openxmlformats.org/officeDocument/2006/relationships/tags" Target="../tags/tag115.xml"/><Relationship Id="rId4" Type="http://schemas.openxmlformats.org/officeDocument/2006/relationships/tags" Target="../tags/tag114.xml"/><Relationship Id="rId3" Type="http://schemas.openxmlformats.org/officeDocument/2006/relationships/tags" Target="../tags/tag113.xml"/><Relationship Id="rId24" Type="http://schemas.openxmlformats.org/officeDocument/2006/relationships/tags" Target="../tags/tag134.xml"/><Relationship Id="rId23" Type="http://schemas.openxmlformats.org/officeDocument/2006/relationships/tags" Target="../tags/tag133.xml"/><Relationship Id="rId22" Type="http://schemas.openxmlformats.org/officeDocument/2006/relationships/tags" Target="../tags/tag132.xml"/><Relationship Id="rId21" Type="http://schemas.openxmlformats.org/officeDocument/2006/relationships/tags" Target="../tags/tag131.xml"/><Relationship Id="rId20" Type="http://schemas.openxmlformats.org/officeDocument/2006/relationships/tags" Target="../tags/tag130.xml"/><Relationship Id="rId2" Type="http://schemas.openxmlformats.org/officeDocument/2006/relationships/tags" Target="../tags/tag112.xml"/><Relationship Id="rId19" Type="http://schemas.openxmlformats.org/officeDocument/2006/relationships/tags" Target="../tags/tag129.xml"/><Relationship Id="rId18" Type="http://schemas.openxmlformats.org/officeDocument/2006/relationships/tags" Target="../tags/tag128.xml"/><Relationship Id="rId17" Type="http://schemas.openxmlformats.org/officeDocument/2006/relationships/tags" Target="../tags/tag127.xml"/><Relationship Id="rId16" Type="http://schemas.openxmlformats.org/officeDocument/2006/relationships/tags" Target="../tags/tag126.xml"/><Relationship Id="rId15" Type="http://schemas.openxmlformats.org/officeDocument/2006/relationships/tags" Target="../tags/tag125.xml"/><Relationship Id="rId14" Type="http://schemas.openxmlformats.org/officeDocument/2006/relationships/tags" Target="../tags/tag124.xml"/><Relationship Id="rId13" Type="http://schemas.openxmlformats.org/officeDocument/2006/relationships/tags" Target="../tags/tag123.xml"/><Relationship Id="rId12" Type="http://schemas.openxmlformats.org/officeDocument/2006/relationships/tags" Target="../tags/tag122.xml"/><Relationship Id="rId11" Type="http://schemas.openxmlformats.org/officeDocument/2006/relationships/tags" Target="../tags/tag121.xml"/><Relationship Id="rId10" Type="http://schemas.openxmlformats.org/officeDocument/2006/relationships/tags" Target="../tags/tag120.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7" Type="http://schemas.openxmlformats.org/officeDocument/2006/relationships/tags" Target="../tags/tag140.xml"/><Relationship Id="rId6" Type="http://schemas.openxmlformats.org/officeDocument/2006/relationships/tags" Target="../tags/tag139.xml"/><Relationship Id="rId5" Type="http://schemas.openxmlformats.org/officeDocument/2006/relationships/tags" Target="../tags/tag138.xml"/><Relationship Id="rId4" Type="http://schemas.openxmlformats.org/officeDocument/2006/relationships/tags" Target="../tags/tag137.xml"/><Relationship Id="rId3" Type="http://schemas.openxmlformats.org/officeDocument/2006/relationships/tags" Target="../tags/tag136.xml"/><Relationship Id="rId2" Type="http://schemas.openxmlformats.org/officeDocument/2006/relationships/tags" Target="../tags/tag135.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148.xml"/><Relationship Id="rId8" Type="http://schemas.openxmlformats.org/officeDocument/2006/relationships/tags" Target="../tags/tag147.xml"/><Relationship Id="rId7" Type="http://schemas.openxmlformats.org/officeDocument/2006/relationships/tags" Target="../tags/tag146.xml"/><Relationship Id="rId6" Type="http://schemas.openxmlformats.org/officeDocument/2006/relationships/tags" Target="../tags/tag145.xml"/><Relationship Id="rId5" Type="http://schemas.openxmlformats.org/officeDocument/2006/relationships/tags" Target="../tags/tag144.xml"/><Relationship Id="rId4" Type="http://schemas.openxmlformats.org/officeDocument/2006/relationships/tags" Target="../tags/tag143.xml"/><Relationship Id="rId3" Type="http://schemas.openxmlformats.org/officeDocument/2006/relationships/tags" Target="../tags/tag142.xml"/><Relationship Id="rId2" Type="http://schemas.openxmlformats.org/officeDocument/2006/relationships/tags" Target="../tags/tag141.xml"/><Relationship Id="rId16" Type="http://schemas.openxmlformats.org/officeDocument/2006/relationships/tags" Target="../tags/tag155.xml"/><Relationship Id="rId15" Type="http://schemas.openxmlformats.org/officeDocument/2006/relationships/tags" Target="../tags/tag154.xml"/><Relationship Id="rId14" Type="http://schemas.openxmlformats.org/officeDocument/2006/relationships/tags" Target="../tags/tag153.xml"/><Relationship Id="rId13" Type="http://schemas.openxmlformats.org/officeDocument/2006/relationships/tags" Target="../tags/tag152.xml"/><Relationship Id="rId12" Type="http://schemas.openxmlformats.org/officeDocument/2006/relationships/tags" Target="../tags/tag151.xml"/><Relationship Id="rId11" Type="http://schemas.openxmlformats.org/officeDocument/2006/relationships/tags" Target="../tags/tag150.xml"/><Relationship Id="rId10" Type="http://schemas.openxmlformats.org/officeDocument/2006/relationships/tags" Target="../tags/tag149.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163.xml"/><Relationship Id="rId8" Type="http://schemas.openxmlformats.org/officeDocument/2006/relationships/tags" Target="../tags/tag162.xml"/><Relationship Id="rId7" Type="http://schemas.openxmlformats.org/officeDocument/2006/relationships/tags" Target="../tags/tag161.xml"/><Relationship Id="rId6" Type="http://schemas.openxmlformats.org/officeDocument/2006/relationships/tags" Target="../tags/tag160.xml"/><Relationship Id="rId5" Type="http://schemas.openxmlformats.org/officeDocument/2006/relationships/tags" Target="../tags/tag159.xml"/><Relationship Id="rId4" Type="http://schemas.openxmlformats.org/officeDocument/2006/relationships/tags" Target="../tags/tag158.xml"/><Relationship Id="rId3" Type="http://schemas.openxmlformats.org/officeDocument/2006/relationships/tags" Target="../tags/tag157.xml"/><Relationship Id="rId2" Type="http://schemas.openxmlformats.org/officeDocument/2006/relationships/tags" Target="../tags/tag156.xml"/><Relationship Id="rId16" Type="http://schemas.openxmlformats.org/officeDocument/2006/relationships/tags" Target="../tags/tag170.xml"/><Relationship Id="rId15" Type="http://schemas.openxmlformats.org/officeDocument/2006/relationships/tags" Target="../tags/tag169.xml"/><Relationship Id="rId14" Type="http://schemas.openxmlformats.org/officeDocument/2006/relationships/tags" Target="../tags/tag168.xml"/><Relationship Id="rId13" Type="http://schemas.openxmlformats.org/officeDocument/2006/relationships/tags" Target="../tags/tag167.xml"/><Relationship Id="rId12" Type="http://schemas.openxmlformats.org/officeDocument/2006/relationships/tags" Target="../tags/tag166.xml"/><Relationship Id="rId11" Type="http://schemas.openxmlformats.org/officeDocument/2006/relationships/tags" Target="../tags/tag165.xml"/><Relationship Id="rId10" Type="http://schemas.openxmlformats.org/officeDocument/2006/relationships/tags" Target="../tags/tag164.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78.xml"/><Relationship Id="rId8" Type="http://schemas.openxmlformats.org/officeDocument/2006/relationships/tags" Target="../tags/tag177.xml"/><Relationship Id="rId7" Type="http://schemas.openxmlformats.org/officeDocument/2006/relationships/tags" Target="../tags/tag176.xml"/><Relationship Id="rId6" Type="http://schemas.openxmlformats.org/officeDocument/2006/relationships/tags" Target="../tags/tag175.xml"/><Relationship Id="rId5" Type="http://schemas.openxmlformats.org/officeDocument/2006/relationships/tags" Target="../tags/tag174.xml"/><Relationship Id="rId4" Type="http://schemas.openxmlformats.org/officeDocument/2006/relationships/tags" Target="../tags/tag173.xml"/><Relationship Id="rId3" Type="http://schemas.openxmlformats.org/officeDocument/2006/relationships/tags" Target="../tags/tag172.xml"/><Relationship Id="rId2" Type="http://schemas.openxmlformats.org/officeDocument/2006/relationships/tags" Target="../tags/tag171.xml"/><Relationship Id="rId12" Type="http://schemas.openxmlformats.org/officeDocument/2006/relationships/tags" Target="../tags/tag181.xml"/><Relationship Id="rId11" Type="http://schemas.openxmlformats.org/officeDocument/2006/relationships/tags" Target="../tags/tag180.xml"/><Relationship Id="rId10" Type="http://schemas.openxmlformats.org/officeDocument/2006/relationships/tags" Target="../tags/tag179.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189.xml"/><Relationship Id="rId8" Type="http://schemas.openxmlformats.org/officeDocument/2006/relationships/tags" Target="../tags/tag188.xml"/><Relationship Id="rId7" Type="http://schemas.openxmlformats.org/officeDocument/2006/relationships/tags" Target="../tags/tag187.xml"/><Relationship Id="rId6" Type="http://schemas.openxmlformats.org/officeDocument/2006/relationships/tags" Target="../tags/tag186.xml"/><Relationship Id="rId5" Type="http://schemas.openxmlformats.org/officeDocument/2006/relationships/tags" Target="../tags/tag185.xml"/><Relationship Id="rId4" Type="http://schemas.openxmlformats.org/officeDocument/2006/relationships/tags" Target="../tags/tag184.xml"/><Relationship Id="rId3" Type="http://schemas.openxmlformats.org/officeDocument/2006/relationships/tags" Target="../tags/tag183.xml"/><Relationship Id="rId20" Type="http://schemas.openxmlformats.org/officeDocument/2006/relationships/tags" Target="../tags/tag200.xml"/><Relationship Id="rId2" Type="http://schemas.openxmlformats.org/officeDocument/2006/relationships/tags" Target="../tags/tag182.xml"/><Relationship Id="rId19" Type="http://schemas.openxmlformats.org/officeDocument/2006/relationships/tags" Target="../tags/tag199.xml"/><Relationship Id="rId18" Type="http://schemas.openxmlformats.org/officeDocument/2006/relationships/tags" Target="../tags/tag198.xml"/><Relationship Id="rId17" Type="http://schemas.openxmlformats.org/officeDocument/2006/relationships/tags" Target="../tags/tag197.xml"/><Relationship Id="rId16" Type="http://schemas.openxmlformats.org/officeDocument/2006/relationships/tags" Target="../tags/tag196.xml"/><Relationship Id="rId15" Type="http://schemas.openxmlformats.org/officeDocument/2006/relationships/tags" Target="../tags/tag195.xml"/><Relationship Id="rId14" Type="http://schemas.openxmlformats.org/officeDocument/2006/relationships/tags" Target="../tags/tag194.xml"/><Relationship Id="rId13" Type="http://schemas.openxmlformats.org/officeDocument/2006/relationships/tags" Target="../tags/tag193.xml"/><Relationship Id="rId12" Type="http://schemas.openxmlformats.org/officeDocument/2006/relationships/tags" Target="../tags/tag192.xml"/><Relationship Id="rId11" Type="http://schemas.openxmlformats.org/officeDocument/2006/relationships/tags" Target="../tags/tag191.xml"/><Relationship Id="rId10" Type="http://schemas.openxmlformats.org/officeDocument/2006/relationships/tags" Target="../tags/tag190.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7" Type="http://schemas.openxmlformats.org/officeDocument/2006/relationships/tags" Target="../tags/tag206.xml"/><Relationship Id="rId6" Type="http://schemas.openxmlformats.org/officeDocument/2006/relationships/tags" Target="../tags/tag205.xml"/><Relationship Id="rId5" Type="http://schemas.openxmlformats.org/officeDocument/2006/relationships/tags" Target="../tags/tag204.xml"/><Relationship Id="rId4" Type="http://schemas.openxmlformats.org/officeDocument/2006/relationships/tags" Target="../tags/tag203.xml"/><Relationship Id="rId3" Type="http://schemas.openxmlformats.org/officeDocument/2006/relationships/tags" Target="../tags/tag202.xml"/><Relationship Id="rId2" Type="http://schemas.openxmlformats.org/officeDocument/2006/relationships/tags" Target="../tags/tag201.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7" Type="http://schemas.openxmlformats.org/officeDocument/2006/relationships/tags" Target="../tags/tag212.xml"/><Relationship Id="rId6" Type="http://schemas.openxmlformats.org/officeDocument/2006/relationships/tags" Target="../tags/tag211.xml"/><Relationship Id="rId5" Type="http://schemas.openxmlformats.org/officeDocument/2006/relationships/tags" Target="../tags/tag210.xml"/><Relationship Id="rId4" Type="http://schemas.openxmlformats.org/officeDocument/2006/relationships/tags" Target="../tags/tag209.xml"/><Relationship Id="rId3" Type="http://schemas.openxmlformats.org/officeDocument/2006/relationships/tags" Target="../tags/tag208.xml"/><Relationship Id="rId2" Type="http://schemas.openxmlformats.org/officeDocument/2006/relationships/tags" Target="../tags/tag207.xml"/><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9" Type="http://schemas.openxmlformats.org/officeDocument/2006/relationships/tags" Target="../tags/tag220.xml"/><Relationship Id="rId8" Type="http://schemas.openxmlformats.org/officeDocument/2006/relationships/tags" Target="../tags/tag219.xml"/><Relationship Id="rId7" Type="http://schemas.openxmlformats.org/officeDocument/2006/relationships/tags" Target="../tags/tag218.xml"/><Relationship Id="rId6" Type="http://schemas.openxmlformats.org/officeDocument/2006/relationships/tags" Target="../tags/tag217.xml"/><Relationship Id="rId5" Type="http://schemas.openxmlformats.org/officeDocument/2006/relationships/tags" Target="../tags/tag216.xml"/><Relationship Id="rId4" Type="http://schemas.openxmlformats.org/officeDocument/2006/relationships/tags" Target="../tags/tag215.xml"/><Relationship Id="rId3" Type="http://schemas.openxmlformats.org/officeDocument/2006/relationships/tags" Target="../tags/tag214.xml"/><Relationship Id="rId2" Type="http://schemas.openxmlformats.org/officeDocument/2006/relationships/tags" Target="../tags/tag213.xml"/><Relationship Id="rId16" Type="http://schemas.openxmlformats.org/officeDocument/2006/relationships/tags" Target="../tags/tag227.xml"/><Relationship Id="rId15" Type="http://schemas.openxmlformats.org/officeDocument/2006/relationships/tags" Target="../tags/tag226.xml"/><Relationship Id="rId14" Type="http://schemas.openxmlformats.org/officeDocument/2006/relationships/tags" Target="../tags/tag225.xml"/><Relationship Id="rId13" Type="http://schemas.openxmlformats.org/officeDocument/2006/relationships/tags" Target="../tags/tag224.xml"/><Relationship Id="rId12" Type="http://schemas.openxmlformats.org/officeDocument/2006/relationships/tags" Target="../tags/tag223.xml"/><Relationship Id="rId11" Type="http://schemas.openxmlformats.org/officeDocument/2006/relationships/tags" Target="../tags/tag222.xml"/><Relationship Id="rId10" Type="http://schemas.openxmlformats.org/officeDocument/2006/relationships/tags" Target="../tags/tag221.xml"/><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9" Type="http://schemas.openxmlformats.org/officeDocument/2006/relationships/tags" Target="../tags/tag235.xml"/><Relationship Id="rId8" Type="http://schemas.openxmlformats.org/officeDocument/2006/relationships/tags" Target="../tags/tag234.xml"/><Relationship Id="rId7" Type="http://schemas.openxmlformats.org/officeDocument/2006/relationships/tags" Target="../tags/tag233.xml"/><Relationship Id="rId6" Type="http://schemas.openxmlformats.org/officeDocument/2006/relationships/tags" Target="../tags/tag232.xml"/><Relationship Id="rId5" Type="http://schemas.openxmlformats.org/officeDocument/2006/relationships/tags" Target="../tags/tag231.xml"/><Relationship Id="rId4" Type="http://schemas.openxmlformats.org/officeDocument/2006/relationships/tags" Target="../tags/tag230.xml"/><Relationship Id="rId3" Type="http://schemas.openxmlformats.org/officeDocument/2006/relationships/tags" Target="../tags/tag229.xml"/><Relationship Id="rId20" Type="http://schemas.openxmlformats.org/officeDocument/2006/relationships/tags" Target="../tags/tag246.xml"/><Relationship Id="rId2" Type="http://schemas.openxmlformats.org/officeDocument/2006/relationships/tags" Target="../tags/tag228.xml"/><Relationship Id="rId19" Type="http://schemas.openxmlformats.org/officeDocument/2006/relationships/tags" Target="../tags/tag245.xml"/><Relationship Id="rId18" Type="http://schemas.openxmlformats.org/officeDocument/2006/relationships/tags" Target="../tags/tag244.xml"/><Relationship Id="rId17" Type="http://schemas.openxmlformats.org/officeDocument/2006/relationships/tags" Target="../tags/tag243.xml"/><Relationship Id="rId16" Type="http://schemas.openxmlformats.org/officeDocument/2006/relationships/tags" Target="../tags/tag242.xml"/><Relationship Id="rId15" Type="http://schemas.openxmlformats.org/officeDocument/2006/relationships/tags" Target="../tags/tag241.xml"/><Relationship Id="rId14" Type="http://schemas.openxmlformats.org/officeDocument/2006/relationships/tags" Target="../tags/tag240.xml"/><Relationship Id="rId13" Type="http://schemas.openxmlformats.org/officeDocument/2006/relationships/tags" Target="../tags/tag239.xml"/><Relationship Id="rId12" Type="http://schemas.openxmlformats.org/officeDocument/2006/relationships/tags" Target="../tags/tag238.xml"/><Relationship Id="rId11" Type="http://schemas.openxmlformats.org/officeDocument/2006/relationships/tags" Target="../tags/tag237.xml"/><Relationship Id="rId10" Type="http://schemas.openxmlformats.org/officeDocument/2006/relationships/tags" Target="../tags/tag236.xml"/><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9" Type="http://schemas.openxmlformats.org/officeDocument/2006/relationships/tags" Target="../tags/tag254.xml"/><Relationship Id="rId8" Type="http://schemas.openxmlformats.org/officeDocument/2006/relationships/tags" Target="../tags/tag253.xml"/><Relationship Id="rId7" Type="http://schemas.openxmlformats.org/officeDocument/2006/relationships/tags" Target="../tags/tag252.xml"/><Relationship Id="rId6" Type="http://schemas.openxmlformats.org/officeDocument/2006/relationships/tags" Target="../tags/tag251.xml"/><Relationship Id="rId5" Type="http://schemas.openxmlformats.org/officeDocument/2006/relationships/tags" Target="../tags/tag250.xml"/><Relationship Id="rId4" Type="http://schemas.openxmlformats.org/officeDocument/2006/relationships/tags" Target="../tags/tag249.xml"/><Relationship Id="rId3" Type="http://schemas.openxmlformats.org/officeDocument/2006/relationships/tags" Target="../tags/tag248.xml"/><Relationship Id="rId2" Type="http://schemas.openxmlformats.org/officeDocument/2006/relationships/tags" Target="../tags/tag247.xml"/><Relationship Id="rId16" Type="http://schemas.openxmlformats.org/officeDocument/2006/relationships/tags" Target="../tags/tag261.xml"/><Relationship Id="rId15" Type="http://schemas.openxmlformats.org/officeDocument/2006/relationships/tags" Target="../tags/tag260.xml"/><Relationship Id="rId14" Type="http://schemas.openxmlformats.org/officeDocument/2006/relationships/tags" Target="../tags/tag259.xml"/><Relationship Id="rId13" Type="http://schemas.openxmlformats.org/officeDocument/2006/relationships/tags" Target="../tags/tag258.xml"/><Relationship Id="rId12" Type="http://schemas.openxmlformats.org/officeDocument/2006/relationships/tags" Target="../tags/tag257.xml"/><Relationship Id="rId11" Type="http://schemas.openxmlformats.org/officeDocument/2006/relationships/tags" Target="../tags/tag256.xml"/><Relationship Id="rId10" Type="http://schemas.openxmlformats.org/officeDocument/2006/relationships/tags" Target="../tags/tag255.xml"/><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9" Type="http://schemas.openxmlformats.org/officeDocument/2006/relationships/tags" Target="../tags/tag269.xml"/><Relationship Id="rId8" Type="http://schemas.openxmlformats.org/officeDocument/2006/relationships/tags" Target="../tags/tag268.xml"/><Relationship Id="rId7" Type="http://schemas.openxmlformats.org/officeDocument/2006/relationships/tags" Target="../tags/tag267.xml"/><Relationship Id="rId6" Type="http://schemas.openxmlformats.org/officeDocument/2006/relationships/tags" Target="../tags/tag266.xml"/><Relationship Id="rId5" Type="http://schemas.openxmlformats.org/officeDocument/2006/relationships/tags" Target="../tags/tag265.xml"/><Relationship Id="rId4" Type="http://schemas.openxmlformats.org/officeDocument/2006/relationships/tags" Target="../tags/tag264.xml"/><Relationship Id="rId3" Type="http://schemas.openxmlformats.org/officeDocument/2006/relationships/tags" Target="../tags/tag263.xml"/><Relationship Id="rId2" Type="http://schemas.openxmlformats.org/officeDocument/2006/relationships/tags" Target="../tags/tag262.xml"/><Relationship Id="rId16" Type="http://schemas.openxmlformats.org/officeDocument/2006/relationships/tags" Target="../tags/tag276.xml"/><Relationship Id="rId15" Type="http://schemas.openxmlformats.org/officeDocument/2006/relationships/tags" Target="../tags/tag275.xml"/><Relationship Id="rId14" Type="http://schemas.openxmlformats.org/officeDocument/2006/relationships/tags" Target="../tags/tag274.xml"/><Relationship Id="rId13" Type="http://schemas.openxmlformats.org/officeDocument/2006/relationships/tags" Target="../tags/tag273.xml"/><Relationship Id="rId12" Type="http://schemas.openxmlformats.org/officeDocument/2006/relationships/tags" Target="../tags/tag272.xml"/><Relationship Id="rId11" Type="http://schemas.openxmlformats.org/officeDocument/2006/relationships/tags" Target="../tags/tag271.xml"/><Relationship Id="rId10" Type="http://schemas.openxmlformats.org/officeDocument/2006/relationships/tags" Target="../tags/tag270.xml"/><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9" Type="http://schemas.openxmlformats.org/officeDocument/2006/relationships/tags" Target="../tags/tag284.xml"/><Relationship Id="rId8" Type="http://schemas.openxmlformats.org/officeDocument/2006/relationships/tags" Target="../tags/tag283.xml"/><Relationship Id="rId7" Type="http://schemas.openxmlformats.org/officeDocument/2006/relationships/tags" Target="../tags/tag282.xml"/><Relationship Id="rId6" Type="http://schemas.openxmlformats.org/officeDocument/2006/relationships/tags" Target="../tags/tag281.xml"/><Relationship Id="rId5" Type="http://schemas.openxmlformats.org/officeDocument/2006/relationships/tags" Target="../tags/tag280.xml"/><Relationship Id="rId4" Type="http://schemas.openxmlformats.org/officeDocument/2006/relationships/tags" Target="../tags/tag279.xml"/><Relationship Id="rId3" Type="http://schemas.openxmlformats.org/officeDocument/2006/relationships/tags" Target="../tags/tag278.xml"/><Relationship Id="rId20" Type="http://schemas.openxmlformats.org/officeDocument/2006/relationships/tags" Target="../tags/tag295.xml"/><Relationship Id="rId2" Type="http://schemas.openxmlformats.org/officeDocument/2006/relationships/tags" Target="../tags/tag277.xml"/><Relationship Id="rId19" Type="http://schemas.openxmlformats.org/officeDocument/2006/relationships/tags" Target="../tags/tag294.xml"/><Relationship Id="rId18" Type="http://schemas.openxmlformats.org/officeDocument/2006/relationships/tags" Target="../tags/tag293.xml"/><Relationship Id="rId17" Type="http://schemas.openxmlformats.org/officeDocument/2006/relationships/tags" Target="../tags/tag292.xml"/><Relationship Id="rId16" Type="http://schemas.openxmlformats.org/officeDocument/2006/relationships/tags" Target="../tags/tag291.xml"/><Relationship Id="rId15" Type="http://schemas.openxmlformats.org/officeDocument/2006/relationships/tags" Target="../tags/tag290.xml"/><Relationship Id="rId14" Type="http://schemas.openxmlformats.org/officeDocument/2006/relationships/tags" Target="../tags/tag289.xml"/><Relationship Id="rId13" Type="http://schemas.openxmlformats.org/officeDocument/2006/relationships/tags" Target="../tags/tag288.xml"/><Relationship Id="rId12" Type="http://schemas.openxmlformats.org/officeDocument/2006/relationships/tags" Target="../tags/tag287.xml"/><Relationship Id="rId11" Type="http://schemas.openxmlformats.org/officeDocument/2006/relationships/tags" Target="../tags/tag286.xml"/><Relationship Id="rId10" Type="http://schemas.openxmlformats.org/officeDocument/2006/relationships/tags" Target="../tags/tag285.xml"/><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9" Type="http://schemas.openxmlformats.org/officeDocument/2006/relationships/tags" Target="../tags/tag303.xml"/><Relationship Id="rId8" Type="http://schemas.openxmlformats.org/officeDocument/2006/relationships/tags" Target="../tags/tag302.xml"/><Relationship Id="rId7" Type="http://schemas.openxmlformats.org/officeDocument/2006/relationships/tags" Target="../tags/tag301.xml"/><Relationship Id="rId6" Type="http://schemas.openxmlformats.org/officeDocument/2006/relationships/tags" Target="../tags/tag300.xml"/><Relationship Id="rId5" Type="http://schemas.openxmlformats.org/officeDocument/2006/relationships/tags" Target="../tags/tag299.xml"/><Relationship Id="rId4" Type="http://schemas.openxmlformats.org/officeDocument/2006/relationships/tags" Target="../tags/tag298.xml"/><Relationship Id="rId3" Type="http://schemas.openxmlformats.org/officeDocument/2006/relationships/tags" Target="../tags/tag297.xml"/><Relationship Id="rId20" Type="http://schemas.openxmlformats.org/officeDocument/2006/relationships/tags" Target="../tags/tag314.xml"/><Relationship Id="rId2" Type="http://schemas.openxmlformats.org/officeDocument/2006/relationships/tags" Target="../tags/tag296.xml"/><Relationship Id="rId19" Type="http://schemas.openxmlformats.org/officeDocument/2006/relationships/tags" Target="../tags/tag313.xml"/><Relationship Id="rId18" Type="http://schemas.openxmlformats.org/officeDocument/2006/relationships/tags" Target="../tags/tag312.xml"/><Relationship Id="rId17" Type="http://schemas.openxmlformats.org/officeDocument/2006/relationships/tags" Target="../tags/tag311.xml"/><Relationship Id="rId16" Type="http://schemas.openxmlformats.org/officeDocument/2006/relationships/tags" Target="../tags/tag310.xml"/><Relationship Id="rId15" Type="http://schemas.openxmlformats.org/officeDocument/2006/relationships/tags" Target="../tags/tag309.xml"/><Relationship Id="rId14" Type="http://schemas.openxmlformats.org/officeDocument/2006/relationships/tags" Target="../tags/tag308.xml"/><Relationship Id="rId13" Type="http://schemas.openxmlformats.org/officeDocument/2006/relationships/tags" Target="../tags/tag307.xml"/><Relationship Id="rId12" Type="http://schemas.openxmlformats.org/officeDocument/2006/relationships/tags" Target="../tags/tag306.xml"/><Relationship Id="rId11" Type="http://schemas.openxmlformats.org/officeDocument/2006/relationships/tags" Target="../tags/tag305.xml"/><Relationship Id="rId10" Type="http://schemas.openxmlformats.org/officeDocument/2006/relationships/tags" Target="../tags/tag304.xml"/><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7" Type="http://schemas.openxmlformats.org/officeDocument/2006/relationships/tags" Target="../tags/tag320.xml"/><Relationship Id="rId6" Type="http://schemas.openxmlformats.org/officeDocument/2006/relationships/tags" Target="../tags/tag319.xml"/><Relationship Id="rId5" Type="http://schemas.openxmlformats.org/officeDocument/2006/relationships/tags" Target="../tags/tag318.xml"/><Relationship Id="rId4" Type="http://schemas.openxmlformats.org/officeDocument/2006/relationships/tags" Target="../tags/tag317.xml"/><Relationship Id="rId3" Type="http://schemas.openxmlformats.org/officeDocument/2006/relationships/tags" Target="../tags/tag316.xml"/><Relationship Id="rId2" Type="http://schemas.openxmlformats.org/officeDocument/2006/relationships/tags" Target="../tags/tag315.xml"/><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8" Type="http://schemas.openxmlformats.org/officeDocument/2006/relationships/tags" Target="../tags/tag327.xml"/><Relationship Id="rId7" Type="http://schemas.openxmlformats.org/officeDocument/2006/relationships/tags" Target="../tags/tag326.xml"/><Relationship Id="rId6" Type="http://schemas.openxmlformats.org/officeDocument/2006/relationships/tags" Target="../tags/tag325.xml"/><Relationship Id="rId5" Type="http://schemas.openxmlformats.org/officeDocument/2006/relationships/tags" Target="../tags/tag324.xml"/><Relationship Id="rId4" Type="http://schemas.openxmlformats.org/officeDocument/2006/relationships/tags" Target="../tags/tag323.xml"/><Relationship Id="rId3" Type="http://schemas.openxmlformats.org/officeDocument/2006/relationships/tags" Target="../tags/tag322.xml"/><Relationship Id="rId2" Type="http://schemas.openxmlformats.org/officeDocument/2006/relationships/tags" Target="../tags/tag321.xml"/><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9" Type="http://schemas.openxmlformats.org/officeDocument/2006/relationships/tags" Target="../tags/tag335.xml"/><Relationship Id="rId8" Type="http://schemas.openxmlformats.org/officeDocument/2006/relationships/tags" Target="../tags/tag334.xml"/><Relationship Id="rId7" Type="http://schemas.openxmlformats.org/officeDocument/2006/relationships/tags" Target="../tags/tag333.xml"/><Relationship Id="rId6" Type="http://schemas.openxmlformats.org/officeDocument/2006/relationships/tags" Target="../tags/tag332.xml"/><Relationship Id="rId5" Type="http://schemas.openxmlformats.org/officeDocument/2006/relationships/tags" Target="../tags/tag331.xml"/><Relationship Id="rId4" Type="http://schemas.openxmlformats.org/officeDocument/2006/relationships/tags" Target="../tags/tag330.xml"/><Relationship Id="rId3" Type="http://schemas.openxmlformats.org/officeDocument/2006/relationships/tags" Target="../tags/tag329.xml"/><Relationship Id="rId2" Type="http://schemas.openxmlformats.org/officeDocument/2006/relationships/tags" Target="../tags/tag328.xml"/><Relationship Id="rId16" Type="http://schemas.openxmlformats.org/officeDocument/2006/relationships/tags" Target="../tags/tag342.xml"/><Relationship Id="rId15" Type="http://schemas.openxmlformats.org/officeDocument/2006/relationships/tags" Target="../tags/tag341.xml"/><Relationship Id="rId14" Type="http://schemas.openxmlformats.org/officeDocument/2006/relationships/tags" Target="../tags/tag340.xml"/><Relationship Id="rId13" Type="http://schemas.openxmlformats.org/officeDocument/2006/relationships/tags" Target="../tags/tag339.xml"/><Relationship Id="rId12" Type="http://schemas.openxmlformats.org/officeDocument/2006/relationships/tags" Target="../tags/tag338.xml"/><Relationship Id="rId11" Type="http://schemas.openxmlformats.org/officeDocument/2006/relationships/tags" Target="../tags/tag337.xml"/><Relationship Id="rId10" Type="http://schemas.openxmlformats.org/officeDocument/2006/relationships/tags" Target="../tags/tag336.xml"/><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8" Type="http://schemas.openxmlformats.org/officeDocument/2006/relationships/tags" Target="../tags/tag349.xml"/><Relationship Id="rId7" Type="http://schemas.openxmlformats.org/officeDocument/2006/relationships/tags" Target="../tags/tag348.xml"/><Relationship Id="rId6" Type="http://schemas.openxmlformats.org/officeDocument/2006/relationships/tags" Target="../tags/tag347.xml"/><Relationship Id="rId5" Type="http://schemas.openxmlformats.org/officeDocument/2006/relationships/tags" Target="../tags/tag346.xml"/><Relationship Id="rId4" Type="http://schemas.openxmlformats.org/officeDocument/2006/relationships/tags" Target="../tags/tag345.xml"/><Relationship Id="rId3" Type="http://schemas.openxmlformats.org/officeDocument/2006/relationships/tags" Target="../tags/tag344.xml"/><Relationship Id="rId2" Type="http://schemas.openxmlformats.org/officeDocument/2006/relationships/tags" Target="../tags/tag343.xml"/><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9" Type="http://schemas.openxmlformats.org/officeDocument/2006/relationships/tags" Target="../tags/tag357.xml"/><Relationship Id="rId8" Type="http://schemas.openxmlformats.org/officeDocument/2006/relationships/tags" Target="../tags/tag356.xml"/><Relationship Id="rId7" Type="http://schemas.openxmlformats.org/officeDocument/2006/relationships/tags" Target="../tags/tag355.xml"/><Relationship Id="rId6" Type="http://schemas.openxmlformats.org/officeDocument/2006/relationships/tags" Target="../tags/tag354.xml"/><Relationship Id="rId5" Type="http://schemas.openxmlformats.org/officeDocument/2006/relationships/tags" Target="../tags/tag353.xml"/><Relationship Id="rId4" Type="http://schemas.openxmlformats.org/officeDocument/2006/relationships/tags" Target="../tags/tag352.xml"/><Relationship Id="rId3" Type="http://schemas.openxmlformats.org/officeDocument/2006/relationships/tags" Target="../tags/tag351.xml"/><Relationship Id="rId2" Type="http://schemas.openxmlformats.org/officeDocument/2006/relationships/tags" Target="../tags/tag350.xml"/><Relationship Id="rId12" Type="http://schemas.openxmlformats.org/officeDocument/2006/relationships/tags" Target="../tags/tag360.xml"/><Relationship Id="rId11" Type="http://schemas.openxmlformats.org/officeDocument/2006/relationships/tags" Target="../tags/tag359.xml"/><Relationship Id="rId10" Type="http://schemas.openxmlformats.org/officeDocument/2006/relationships/tags" Target="../tags/tag358.xml"/><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8" Type="http://schemas.openxmlformats.org/officeDocument/2006/relationships/tags" Target="../tags/tag367.xml"/><Relationship Id="rId7" Type="http://schemas.openxmlformats.org/officeDocument/2006/relationships/tags" Target="../tags/tag366.xml"/><Relationship Id="rId6" Type="http://schemas.openxmlformats.org/officeDocument/2006/relationships/tags" Target="../tags/tag365.xml"/><Relationship Id="rId5" Type="http://schemas.openxmlformats.org/officeDocument/2006/relationships/tags" Target="../tags/tag364.xml"/><Relationship Id="rId4" Type="http://schemas.openxmlformats.org/officeDocument/2006/relationships/tags" Target="../tags/tag363.xml"/><Relationship Id="rId3" Type="http://schemas.openxmlformats.org/officeDocument/2006/relationships/tags" Target="../tags/tag362.xml"/><Relationship Id="rId2" Type="http://schemas.openxmlformats.org/officeDocument/2006/relationships/tags" Target="../tags/tag361.xml"/><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9" Type="http://schemas.openxmlformats.org/officeDocument/2006/relationships/tags" Target="../tags/tag375.xml"/><Relationship Id="rId8" Type="http://schemas.openxmlformats.org/officeDocument/2006/relationships/tags" Target="../tags/tag374.xml"/><Relationship Id="rId7" Type="http://schemas.openxmlformats.org/officeDocument/2006/relationships/tags" Target="../tags/tag373.xml"/><Relationship Id="rId6" Type="http://schemas.openxmlformats.org/officeDocument/2006/relationships/tags" Target="../tags/tag372.xml"/><Relationship Id="rId5" Type="http://schemas.openxmlformats.org/officeDocument/2006/relationships/tags" Target="../tags/tag371.xml"/><Relationship Id="rId4" Type="http://schemas.openxmlformats.org/officeDocument/2006/relationships/tags" Target="../tags/tag370.xml"/><Relationship Id="rId3" Type="http://schemas.openxmlformats.org/officeDocument/2006/relationships/tags" Target="../tags/tag369.xml"/><Relationship Id="rId2" Type="http://schemas.openxmlformats.org/officeDocument/2006/relationships/tags" Target="../tags/tag368.xml"/><Relationship Id="rId13" Type="http://schemas.openxmlformats.org/officeDocument/2006/relationships/tags" Target="../tags/tag379.xml"/><Relationship Id="rId12" Type="http://schemas.openxmlformats.org/officeDocument/2006/relationships/tags" Target="../tags/tag378.xml"/><Relationship Id="rId11" Type="http://schemas.openxmlformats.org/officeDocument/2006/relationships/tags" Target="../tags/tag377.xml"/><Relationship Id="rId10" Type="http://schemas.openxmlformats.org/officeDocument/2006/relationships/tags" Target="../tags/tag376.xml"/><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7" Type="http://schemas.openxmlformats.org/officeDocument/2006/relationships/tags" Target="../tags/tag385.xml"/><Relationship Id="rId6" Type="http://schemas.openxmlformats.org/officeDocument/2006/relationships/tags" Target="../tags/tag384.xml"/><Relationship Id="rId5" Type="http://schemas.openxmlformats.org/officeDocument/2006/relationships/tags" Target="../tags/tag383.xml"/><Relationship Id="rId4" Type="http://schemas.openxmlformats.org/officeDocument/2006/relationships/tags" Target="../tags/tag382.xml"/><Relationship Id="rId3" Type="http://schemas.openxmlformats.org/officeDocument/2006/relationships/tags" Target="../tags/tag381.xml"/><Relationship Id="rId2" Type="http://schemas.openxmlformats.org/officeDocument/2006/relationships/tags" Target="../tags/tag380.xml"/><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9" Type="http://schemas.openxmlformats.org/officeDocument/2006/relationships/tags" Target="../tags/tag393.xml"/><Relationship Id="rId8" Type="http://schemas.openxmlformats.org/officeDocument/2006/relationships/tags" Target="../tags/tag392.xml"/><Relationship Id="rId7" Type="http://schemas.openxmlformats.org/officeDocument/2006/relationships/tags" Target="../tags/tag391.xml"/><Relationship Id="rId6" Type="http://schemas.openxmlformats.org/officeDocument/2006/relationships/tags" Target="../tags/tag390.xml"/><Relationship Id="rId5" Type="http://schemas.openxmlformats.org/officeDocument/2006/relationships/tags" Target="../tags/tag389.xml"/><Relationship Id="rId4" Type="http://schemas.openxmlformats.org/officeDocument/2006/relationships/tags" Target="../tags/tag388.xml"/><Relationship Id="rId3" Type="http://schemas.openxmlformats.org/officeDocument/2006/relationships/tags" Target="../tags/tag387.xml"/><Relationship Id="rId2" Type="http://schemas.openxmlformats.org/officeDocument/2006/relationships/tags" Target="../tags/tag386.xml"/><Relationship Id="rId11" Type="http://schemas.openxmlformats.org/officeDocument/2006/relationships/tags" Target="../tags/tag395.xml"/><Relationship Id="rId10" Type="http://schemas.openxmlformats.org/officeDocument/2006/relationships/tags" Target="../tags/tag394.xml"/><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9" Type="http://schemas.openxmlformats.org/officeDocument/2006/relationships/tags" Target="../tags/tag403.xml"/><Relationship Id="rId8" Type="http://schemas.openxmlformats.org/officeDocument/2006/relationships/tags" Target="../tags/tag402.xml"/><Relationship Id="rId7" Type="http://schemas.openxmlformats.org/officeDocument/2006/relationships/tags" Target="../tags/tag401.xml"/><Relationship Id="rId6" Type="http://schemas.openxmlformats.org/officeDocument/2006/relationships/tags" Target="../tags/tag400.xml"/><Relationship Id="rId5" Type="http://schemas.openxmlformats.org/officeDocument/2006/relationships/tags" Target="../tags/tag399.xml"/><Relationship Id="rId4" Type="http://schemas.openxmlformats.org/officeDocument/2006/relationships/tags" Target="../tags/tag398.xml"/><Relationship Id="rId3" Type="http://schemas.openxmlformats.org/officeDocument/2006/relationships/tags" Target="../tags/tag397.xml"/><Relationship Id="rId22" Type="http://schemas.openxmlformats.org/officeDocument/2006/relationships/tags" Target="../tags/tag416.xml"/><Relationship Id="rId21" Type="http://schemas.openxmlformats.org/officeDocument/2006/relationships/tags" Target="../tags/tag415.xml"/><Relationship Id="rId20" Type="http://schemas.openxmlformats.org/officeDocument/2006/relationships/tags" Target="../tags/tag414.xml"/><Relationship Id="rId2" Type="http://schemas.openxmlformats.org/officeDocument/2006/relationships/tags" Target="../tags/tag396.xml"/><Relationship Id="rId19" Type="http://schemas.openxmlformats.org/officeDocument/2006/relationships/tags" Target="../tags/tag413.xml"/><Relationship Id="rId18" Type="http://schemas.openxmlformats.org/officeDocument/2006/relationships/tags" Target="../tags/tag412.xml"/><Relationship Id="rId17" Type="http://schemas.openxmlformats.org/officeDocument/2006/relationships/tags" Target="../tags/tag411.xml"/><Relationship Id="rId16" Type="http://schemas.openxmlformats.org/officeDocument/2006/relationships/tags" Target="../tags/tag410.xml"/><Relationship Id="rId15" Type="http://schemas.openxmlformats.org/officeDocument/2006/relationships/tags" Target="../tags/tag409.xml"/><Relationship Id="rId14" Type="http://schemas.openxmlformats.org/officeDocument/2006/relationships/tags" Target="../tags/tag408.xml"/><Relationship Id="rId13" Type="http://schemas.openxmlformats.org/officeDocument/2006/relationships/tags" Target="../tags/tag407.xml"/><Relationship Id="rId12" Type="http://schemas.openxmlformats.org/officeDocument/2006/relationships/tags" Target="../tags/tag406.xml"/><Relationship Id="rId11" Type="http://schemas.openxmlformats.org/officeDocument/2006/relationships/tags" Target="../tags/tag405.xml"/><Relationship Id="rId10" Type="http://schemas.openxmlformats.org/officeDocument/2006/relationships/tags" Target="../tags/tag404.xml"/><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9" Type="http://schemas.openxmlformats.org/officeDocument/2006/relationships/tags" Target="../tags/tag424.xml"/><Relationship Id="rId8" Type="http://schemas.openxmlformats.org/officeDocument/2006/relationships/tags" Target="../tags/tag423.xml"/><Relationship Id="rId7" Type="http://schemas.openxmlformats.org/officeDocument/2006/relationships/tags" Target="../tags/tag422.xml"/><Relationship Id="rId6" Type="http://schemas.openxmlformats.org/officeDocument/2006/relationships/tags" Target="../tags/tag421.xml"/><Relationship Id="rId5" Type="http://schemas.openxmlformats.org/officeDocument/2006/relationships/tags" Target="../tags/tag420.xml"/><Relationship Id="rId4" Type="http://schemas.openxmlformats.org/officeDocument/2006/relationships/tags" Target="../tags/tag419.xml"/><Relationship Id="rId3" Type="http://schemas.openxmlformats.org/officeDocument/2006/relationships/tags" Target="../tags/tag418.xml"/><Relationship Id="rId22" Type="http://schemas.openxmlformats.org/officeDocument/2006/relationships/tags" Target="../tags/tag437.xml"/><Relationship Id="rId21" Type="http://schemas.openxmlformats.org/officeDocument/2006/relationships/tags" Target="../tags/tag436.xml"/><Relationship Id="rId20" Type="http://schemas.openxmlformats.org/officeDocument/2006/relationships/tags" Target="../tags/tag435.xml"/><Relationship Id="rId2" Type="http://schemas.openxmlformats.org/officeDocument/2006/relationships/tags" Target="../tags/tag417.xml"/><Relationship Id="rId19" Type="http://schemas.openxmlformats.org/officeDocument/2006/relationships/tags" Target="../tags/tag434.xml"/><Relationship Id="rId18" Type="http://schemas.openxmlformats.org/officeDocument/2006/relationships/tags" Target="../tags/tag433.xml"/><Relationship Id="rId17" Type="http://schemas.openxmlformats.org/officeDocument/2006/relationships/tags" Target="../tags/tag432.xml"/><Relationship Id="rId16" Type="http://schemas.openxmlformats.org/officeDocument/2006/relationships/tags" Target="../tags/tag431.xml"/><Relationship Id="rId15" Type="http://schemas.openxmlformats.org/officeDocument/2006/relationships/tags" Target="../tags/tag430.xml"/><Relationship Id="rId14" Type="http://schemas.openxmlformats.org/officeDocument/2006/relationships/tags" Target="../tags/tag429.xml"/><Relationship Id="rId13" Type="http://schemas.openxmlformats.org/officeDocument/2006/relationships/tags" Target="../tags/tag428.xml"/><Relationship Id="rId12" Type="http://schemas.openxmlformats.org/officeDocument/2006/relationships/tags" Target="../tags/tag427.xml"/><Relationship Id="rId11" Type="http://schemas.openxmlformats.org/officeDocument/2006/relationships/tags" Target="../tags/tag426.xml"/><Relationship Id="rId10" Type="http://schemas.openxmlformats.org/officeDocument/2006/relationships/tags" Target="../tags/tag425.xml"/><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9" Type="http://schemas.openxmlformats.org/officeDocument/2006/relationships/tags" Target="../tags/tag445.xml"/><Relationship Id="rId8" Type="http://schemas.openxmlformats.org/officeDocument/2006/relationships/tags" Target="../tags/tag444.xml"/><Relationship Id="rId7" Type="http://schemas.openxmlformats.org/officeDocument/2006/relationships/tags" Target="../tags/tag443.xml"/><Relationship Id="rId6" Type="http://schemas.openxmlformats.org/officeDocument/2006/relationships/tags" Target="../tags/tag442.xml"/><Relationship Id="rId5" Type="http://schemas.openxmlformats.org/officeDocument/2006/relationships/tags" Target="../tags/tag441.xml"/><Relationship Id="rId4" Type="http://schemas.openxmlformats.org/officeDocument/2006/relationships/tags" Target="../tags/tag440.xml"/><Relationship Id="rId3" Type="http://schemas.openxmlformats.org/officeDocument/2006/relationships/tags" Target="../tags/tag439.xml"/><Relationship Id="rId2" Type="http://schemas.openxmlformats.org/officeDocument/2006/relationships/tags" Target="../tags/tag438.xml"/><Relationship Id="rId16" Type="http://schemas.openxmlformats.org/officeDocument/2006/relationships/tags" Target="../tags/tag452.xml"/><Relationship Id="rId15" Type="http://schemas.openxmlformats.org/officeDocument/2006/relationships/tags" Target="../tags/tag451.xml"/><Relationship Id="rId14" Type="http://schemas.openxmlformats.org/officeDocument/2006/relationships/tags" Target="../tags/tag450.xml"/><Relationship Id="rId13" Type="http://schemas.openxmlformats.org/officeDocument/2006/relationships/tags" Target="../tags/tag449.xml"/><Relationship Id="rId12" Type="http://schemas.openxmlformats.org/officeDocument/2006/relationships/tags" Target="../tags/tag448.xml"/><Relationship Id="rId11" Type="http://schemas.openxmlformats.org/officeDocument/2006/relationships/tags" Target="../tags/tag447.xml"/><Relationship Id="rId10" Type="http://schemas.openxmlformats.org/officeDocument/2006/relationships/tags" Target="../tags/tag446.xml"/><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9" Type="http://schemas.openxmlformats.org/officeDocument/2006/relationships/tags" Target="../tags/tag459.xml"/><Relationship Id="rId8" Type="http://schemas.openxmlformats.org/officeDocument/2006/relationships/tags" Target="../tags/tag458.xml"/><Relationship Id="rId7" Type="http://schemas.openxmlformats.org/officeDocument/2006/relationships/tags" Target="../tags/tag457.xml"/><Relationship Id="rId6" Type="http://schemas.openxmlformats.org/officeDocument/2006/relationships/tags" Target="../tags/tag456.xml"/><Relationship Id="rId5" Type="http://schemas.openxmlformats.org/officeDocument/2006/relationships/tags" Target="../tags/tag455.xml"/><Relationship Id="rId4" Type="http://schemas.openxmlformats.org/officeDocument/2006/relationships/tags" Target="../tags/tag454.xml"/><Relationship Id="rId3" Type="http://schemas.openxmlformats.org/officeDocument/2006/relationships/tags" Target="../tags/tag453.xml"/><Relationship Id="rId22" Type="http://schemas.openxmlformats.org/officeDocument/2006/relationships/tags" Target="../tags/tag472.xml"/><Relationship Id="rId21" Type="http://schemas.openxmlformats.org/officeDocument/2006/relationships/tags" Target="../tags/tag471.xml"/><Relationship Id="rId20" Type="http://schemas.openxmlformats.org/officeDocument/2006/relationships/tags" Target="../tags/tag470.xml"/><Relationship Id="rId2" Type="http://schemas.openxmlformats.org/officeDocument/2006/relationships/image" Target="../media/image1.png"/><Relationship Id="rId19" Type="http://schemas.openxmlformats.org/officeDocument/2006/relationships/tags" Target="../tags/tag469.xml"/><Relationship Id="rId18" Type="http://schemas.openxmlformats.org/officeDocument/2006/relationships/tags" Target="../tags/tag468.xml"/><Relationship Id="rId17" Type="http://schemas.openxmlformats.org/officeDocument/2006/relationships/tags" Target="../tags/tag467.xml"/><Relationship Id="rId16" Type="http://schemas.openxmlformats.org/officeDocument/2006/relationships/tags" Target="../tags/tag466.xml"/><Relationship Id="rId15" Type="http://schemas.openxmlformats.org/officeDocument/2006/relationships/tags" Target="../tags/tag465.xml"/><Relationship Id="rId14" Type="http://schemas.openxmlformats.org/officeDocument/2006/relationships/tags" Target="../tags/tag464.xml"/><Relationship Id="rId13" Type="http://schemas.openxmlformats.org/officeDocument/2006/relationships/tags" Target="../tags/tag463.xml"/><Relationship Id="rId12" Type="http://schemas.openxmlformats.org/officeDocument/2006/relationships/tags" Target="../tags/tag462.xml"/><Relationship Id="rId11" Type="http://schemas.openxmlformats.org/officeDocument/2006/relationships/tags" Target="../tags/tag461.xml"/><Relationship Id="rId10" Type="http://schemas.openxmlformats.org/officeDocument/2006/relationships/tags" Target="../tags/tag460.xml"/><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6" Type="http://schemas.openxmlformats.org/officeDocument/2006/relationships/tags" Target="../tags/tag477.xml"/><Relationship Id="rId5" Type="http://schemas.openxmlformats.org/officeDocument/2006/relationships/tags" Target="../tags/tag476.xml"/><Relationship Id="rId4" Type="http://schemas.openxmlformats.org/officeDocument/2006/relationships/tags" Target="../tags/tag475.xml"/><Relationship Id="rId3" Type="http://schemas.openxmlformats.org/officeDocument/2006/relationships/tags" Target="../tags/tag474.xml"/><Relationship Id="rId2" Type="http://schemas.openxmlformats.org/officeDocument/2006/relationships/tags" Target="../tags/tag473.xml"/><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5" Type="http://schemas.openxmlformats.org/officeDocument/2006/relationships/tags" Target="../tags/tag481.xml"/><Relationship Id="rId4" Type="http://schemas.openxmlformats.org/officeDocument/2006/relationships/tags" Target="../tags/tag480.xml"/><Relationship Id="rId3" Type="http://schemas.openxmlformats.org/officeDocument/2006/relationships/tags" Target="../tags/tag479.xml"/><Relationship Id="rId2" Type="http://schemas.openxmlformats.org/officeDocument/2006/relationships/tags" Target="../tags/tag478.xml"/><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5" Type="http://schemas.openxmlformats.org/officeDocument/2006/relationships/tags" Target="../tags/tag485.xml"/><Relationship Id="rId4" Type="http://schemas.openxmlformats.org/officeDocument/2006/relationships/tags" Target="../tags/tag484.xml"/><Relationship Id="rId3" Type="http://schemas.openxmlformats.org/officeDocument/2006/relationships/tags" Target="../tags/tag483.xml"/><Relationship Id="rId2" Type="http://schemas.openxmlformats.org/officeDocument/2006/relationships/tags" Target="../tags/tag482.xml"/><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6" Type="http://schemas.openxmlformats.org/officeDocument/2006/relationships/tags" Target="../tags/tag490.xml"/><Relationship Id="rId5" Type="http://schemas.openxmlformats.org/officeDocument/2006/relationships/tags" Target="../tags/tag489.xml"/><Relationship Id="rId4" Type="http://schemas.openxmlformats.org/officeDocument/2006/relationships/tags" Target="../tags/tag488.xml"/><Relationship Id="rId3" Type="http://schemas.openxmlformats.org/officeDocument/2006/relationships/tags" Target="../tags/tag487.xml"/><Relationship Id="rId2" Type="http://schemas.openxmlformats.org/officeDocument/2006/relationships/tags" Target="../tags/tag486.xml"/><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8" Type="http://schemas.openxmlformats.org/officeDocument/2006/relationships/tags" Target="../tags/tag497.xml"/><Relationship Id="rId7" Type="http://schemas.openxmlformats.org/officeDocument/2006/relationships/tags" Target="../tags/tag496.xml"/><Relationship Id="rId6" Type="http://schemas.openxmlformats.org/officeDocument/2006/relationships/tags" Target="../tags/tag495.xml"/><Relationship Id="rId5" Type="http://schemas.openxmlformats.org/officeDocument/2006/relationships/tags" Target="../tags/tag494.xml"/><Relationship Id="rId4" Type="http://schemas.openxmlformats.org/officeDocument/2006/relationships/tags" Target="../tags/tag493.xml"/><Relationship Id="rId3" Type="http://schemas.openxmlformats.org/officeDocument/2006/relationships/tags" Target="../tags/tag492.xml"/><Relationship Id="rId2" Type="http://schemas.openxmlformats.org/officeDocument/2006/relationships/tags" Target="../tags/tag491.xml"/><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4" Type="http://schemas.openxmlformats.org/officeDocument/2006/relationships/tags" Target="../tags/tag500.xml"/><Relationship Id="rId3" Type="http://schemas.openxmlformats.org/officeDocument/2006/relationships/tags" Target="../tags/tag499.xml"/><Relationship Id="rId2" Type="http://schemas.openxmlformats.org/officeDocument/2006/relationships/tags" Target="../tags/tag498.xml"/><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3" Type="http://schemas.openxmlformats.org/officeDocument/2006/relationships/tags" Target="../tags/tag502.xml"/><Relationship Id="rId2" Type="http://schemas.openxmlformats.org/officeDocument/2006/relationships/tags" Target="../tags/tag501.xml"/><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6" Type="http://schemas.openxmlformats.org/officeDocument/2006/relationships/tags" Target="../tags/tag507.xml"/><Relationship Id="rId5" Type="http://schemas.openxmlformats.org/officeDocument/2006/relationships/tags" Target="../tags/tag506.xml"/><Relationship Id="rId4" Type="http://schemas.openxmlformats.org/officeDocument/2006/relationships/tags" Target="../tags/tag505.xml"/><Relationship Id="rId3" Type="http://schemas.openxmlformats.org/officeDocument/2006/relationships/tags" Target="../tags/tag504.xml"/><Relationship Id="rId2" Type="http://schemas.openxmlformats.org/officeDocument/2006/relationships/tags" Target="../tags/tag503.xml"/><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6" Type="http://schemas.openxmlformats.org/officeDocument/2006/relationships/tags" Target="../tags/tag512.xml"/><Relationship Id="rId5" Type="http://schemas.openxmlformats.org/officeDocument/2006/relationships/tags" Target="../tags/tag511.xml"/><Relationship Id="rId4" Type="http://schemas.openxmlformats.org/officeDocument/2006/relationships/tags" Target="../tags/tag510.xml"/><Relationship Id="rId3" Type="http://schemas.openxmlformats.org/officeDocument/2006/relationships/tags" Target="../tags/tag509.xml"/><Relationship Id="rId2" Type="http://schemas.openxmlformats.org/officeDocument/2006/relationships/tags" Target="../tags/tag508.xml"/><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6" Type="http://schemas.openxmlformats.org/officeDocument/2006/relationships/tags" Target="../tags/tag517.xml"/><Relationship Id="rId5" Type="http://schemas.openxmlformats.org/officeDocument/2006/relationships/tags" Target="../tags/tag516.xml"/><Relationship Id="rId4" Type="http://schemas.openxmlformats.org/officeDocument/2006/relationships/tags" Target="../tags/tag515.xml"/><Relationship Id="rId3" Type="http://schemas.openxmlformats.org/officeDocument/2006/relationships/tags" Target="../tags/tag514.xml"/><Relationship Id="rId2" Type="http://schemas.openxmlformats.org/officeDocument/2006/relationships/tags" Target="../tags/tag513.xml"/><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7" Type="http://schemas.openxmlformats.org/officeDocument/2006/relationships/tags" Target="../tags/tag522.xml"/><Relationship Id="rId6" Type="http://schemas.openxmlformats.org/officeDocument/2006/relationships/tags" Target="../tags/tag521.xml"/><Relationship Id="rId5" Type="http://schemas.openxmlformats.org/officeDocument/2006/relationships/tags" Target="../tags/tag520.xml"/><Relationship Id="rId4" Type="http://schemas.openxmlformats.org/officeDocument/2006/relationships/tags" Target="../tags/tag519.xml"/><Relationship Id="rId3" Type="http://schemas.openxmlformats.org/officeDocument/2006/relationships/tags" Target="../tags/tag518.xml"/><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9" Type="http://schemas.openxmlformats.org/officeDocument/2006/relationships/tags" Target="../tags/tag529.xml"/><Relationship Id="rId8" Type="http://schemas.openxmlformats.org/officeDocument/2006/relationships/tags" Target="../tags/tag528.xml"/><Relationship Id="rId7" Type="http://schemas.openxmlformats.org/officeDocument/2006/relationships/tags" Target="../tags/tag527.xml"/><Relationship Id="rId6" Type="http://schemas.openxmlformats.org/officeDocument/2006/relationships/tags" Target="../tags/tag526.xml"/><Relationship Id="rId5" Type="http://schemas.openxmlformats.org/officeDocument/2006/relationships/tags" Target="../tags/tag525.xml"/><Relationship Id="rId4" Type="http://schemas.openxmlformats.org/officeDocument/2006/relationships/tags" Target="../tags/tag524.xml"/><Relationship Id="rId3" Type="http://schemas.openxmlformats.org/officeDocument/2006/relationships/tags" Target="../tags/tag523.xml"/><Relationship Id="rId2" Type="http://schemas.openxmlformats.org/officeDocument/2006/relationships/image" Target="../media/image1.png"/><Relationship Id="rId10" Type="http://schemas.openxmlformats.org/officeDocument/2006/relationships/tags" Target="../tags/tag530.xml"/><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9" Type="http://schemas.openxmlformats.org/officeDocument/2006/relationships/tags" Target="../tags/tag537.xml"/><Relationship Id="rId8" Type="http://schemas.openxmlformats.org/officeDocument/2006/relationships/tags" Target="../tags/tag536.xml"/><Relationship Id="rId7" Type="http://schemas.openxmlformats.org/officeDocument/2006/relationships/tags" Target="../tags/tag535.xml"/><Relationship Id="rId6" Type="http://schemas.openxmlformats.org/officeDocument/2006/relationships/tags" Target="../tags/tag534.xml"/><Relationship Id="rId5" Type="http://schemas.openxmlformats.org/officeDocument/2006/relationships/tags" Target="../tags/tag533.xml"/><Relationship Id="rId4" Type="http://schemas.openxmlformats.org/officeDocument/2006/relationships/tags" Target="../tags/tag532.xml"/><Relationship Id="rId3" Type="http://schemas.openxmlformats.org/officeDocument/2006/relationships/tags" Target="../tags/tag531.xml"/><Relationship Id="rId2" Type="http://schemas.openxmlformats.org/officeDocument/2006/relationships/image" Target="../media/image1.png"/><Relationship Id="rId13" Type="http://schemas.openxmlformats.org/officeDocument/2006/relationships/tags" Target="../tags/tag541.xml"/><Relationship Id="rId12" Type="http://schemas.openxmlformats.org/officeDocument/2006/relationships/tags" Target="../tags/tag540.xml"/><Relationship Id="rId11" Type="http://schemas.openxmlformats.org/officeDocument/2006/relationships/tags" Target="../tags/tag539.xml"/><Relationship Id="rId10" Type="http://schemas.openxmlformats.org/officeDocument/2006/relationships/tags" Target="../tags/tag538.xml"/><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9" Type="http://schemas.openxmlformats.org/officeDocument/2006/relationships/tags" Target="../tags/tag548.xml"/><Relationship Id="rId8" Type="http://schemas.openxmlformats.org/officeDocument/2006/relationships/tags" Target="../tags/tag547.xml"/><Relationship Id="rId7" Type="http://schemas.openxmlformats.org/officeDocument/2006/relationships/tags" Target="../tags/tag546.xml"/><Relationship Id="rId6" Type="http://schemas.openxmlformats.org/officeDocument/2006/relationships/tags" Target="../tags/tag545.xml"/><Relationship Id="rId5" Type="http://schemas.openxmlformats.org/officeDocument/2006/relationships/tags" Target="../tags/tag544.xml"/><Relationship Id="rId4" Type="http://schemas.openxmlformats.org/officeDocument/2006/relationships/tags" Target="../tags/tag543.xml"/><Relationship Id="rId3" Type="http://schemas.openxmlformats.org/officeDocument/2006/relationships/tags" Target="../tags/tag542.xml"/><Relationship Id="rId2" Type="http://schemas.openxmlformats.org/officeDocument/2006/relationships/image" Target="../media/image1.png"/><Relationship Id="rId16" Type="http://schemas.openxmlformats.org/officeDocument/2006/relationships/tags" Target="../tags/tag555.xml"/><Relationship Id="rId15" Type="http://schemas.openxmlformats.org/officeDocument/2006/relationships/tags" Target="../tags/tag554.xml"/><Relationship Id="rId14" Type="http://schemas.openxmlformats.org/officeDocument/2006/relationships/tags" Target="../tags/tag553.xml"/><Relationship Id="rId13" Type="http://schemas.openxmlformats.org/officeDocument/2006/relationships/tags" Target="../tags/tag552.xml"/><Relationship Id="rId12" Type="http://schemas.openxmlformats.org/officeDocument/2006/relationships/tags" Target="../tags/tag551.xml"/><Relationship Id="rId11" Type="http://schemas.openxmlformats.org/officeDocument/2006/relationships/tags" Target="../tags/tag550.xml"/><Relationship Id="rId10" Type="http://schemas.openxmlformats.org/officeDocument/2006/relationships/tags" Target="../tags/tag549.xml"/><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7" Type="http://schemas.openxmlformats.org/officeDocument/2006/relationships/tags" Target="../tags/tag560.xml"/><Relationship Id="rId6" Type="http://schemas.openxmlformats.org/officeDocument/2006/relationships/tags" Target="../tags/tag559.xml"/><Relationship Id="rId5" Type="http://schemas.openxmlformats.org/officeDocument/2006/relationships/tags" Target="../tags/tag558.xml"/><Relationship Id="rId4" Type="http://schemas.openxmlformats.org/officeDocument/2006/relationships/tags" Target="../tags/tag557.xml"/><Relationship Id="rId3" Type="http://schemas.openxmlformats.org/officeDocument/2006/relationships/tags" Target="../tags/tag556.xml"/><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9" Type="http://schemas.openxmlformats.org/officeDocument/2006/relationships/tags" Target="../tags/tag567.xml"/><Relationship Id="rId8" Type="http://schemas.openxmlformats.org/officeDocument/2006/relationships/tags" Target="../tags/tag566.xml"/><Relationship Id="rId7" Type="http://schemas.openxmlformats.org/officeDocument/2006/relationships/tags" Target="../tags/tag565.xml"/><Relationship Id="rId6" Type="http://schemas.openxmlformats.org/officeDocument/2006/relationships/tags" Target="../tags/tag564.xml"/><Relationship Id="rId5" Type="http://schemas.openxmlformats.org/officeDocument/2006/relationships/tags" Target="../tags/tag563.xml"/><Relationship Id="rId4" Type="http://schemas.openxmlformats.org/officeDocument/2006/relationships/tags" Target="../tags/tag562.xml"/><Relationship Id="rId3" Type="http://schemas.openxmlformats.org/officeDocument/2006/relationships/tags" Target="../tags/tag561.xml"/><Relationship Id="rId2" Type="http://schemas.openxmlformats.org/officeDocument/2006/relationships/image" Target="../media/image1.png"/><Relationship Id="rId10" Type="http://schemas.openxmlformats.org/officeDocument/2006/relationships/tags" Target="../tags/tag568.xml"/><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9" Type="http://schemas.openxmlformats.org/officeDocument/2006/relationships/tags" Target="../tags/tag575.xml"/><Relationship Id="rId8" Type="http://schemas.openxmlformats.org/officeDocument/2006/relationships/tags" Target="../tags/tag574.xml"/><Relationship Id="rId7" Type="http://schemas.openxmlformats.org/officeDocument/2006/relationships/tags" Target="../tags/tag573.xml"/><Relationship Id="rId6" Type="http://schemas.openxmlformats.org/officeDocument/2006/relationships/tags" Target="../tags/tag572.xml"/><Relationship Id="rId5" Type="http://schemas.openxmlformats.org/officeDocument/2006/relationships/tags" Target="../tags/tag571.xml"/><Relationship Id="rId4" Type="http://schemas.openxmlformats.org/officeDocument/2006/relationships/tags" Target="../tags/tag570.xml"/><Relationship Id="rId3" Type="http://schemas.openxmlformats.org/officeDocument/2006/relationships/tags" Target="../tags/tag569.xml"/><Relationship Id="rId2" Type="http://schemas.openxmlformats.org/officeDocument/2006/relationships/image" Target="../media/image1.png"/><Relationship Id="rId13" Type="http://schemas.openxmlformats.org/officeDocument/2006/relationships/tags" Target="../tags/tag579.xml"/><Relationship Id="rId12" Type="http://schemas.openxmlformats.org/officeDocument/2006/relationships/tags" Target="../tags/tag578.xml"/><Relationship Id="rId11" Type="http://schemas.openxmlformats.org/officeDocument/2006/relationships/tags" Target="../tags/tag577.xml"/><Relationship Id="rId10" Type="http://schemas.openxmlformats.org/officeDocument/2006/relationships/tags" Target="../tags/tag576.xml"/><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9" Type="http://schemas.openxmlformats.org/officeDocument/2006/relationships/tags" Target="../tags/tag586.xml"/><Relationship Id="rId8" Type="http://schemas.openxmlformats.org/officeDocument/2006/relationships/tags" Target="../tags/tag585.xml"/><Relationship Id="rId7" Type="http://schemas.openxmlformats.org/officeDocument/2006/relationships/tags" Target="../tags/tag584.xml"/><Relationship Id="rId6" Type="http://schemas.openxmlformats.org/officeDocument/2006/relationships/tags" Target="../tags/tag583.xml"/><Relationship Id="rId5" Type="http://schemas.openxmlformats.org/officeDocument/2006/relationships/tags" Target="../tags/tag582.xml"/><Relationship Id="rId4" Type="http://schemas.openxmlformats.org/officeDocument/2006/relationships/tags" Target="../tags/tag581.xml"/><Relationship Id="rId3" Type="http://schemas.openxmlformats.org/officeDocument/2006/relationships/tags" Target="../tags/tag580.xml"/><Relationship Id="rId2" Type="http://schemas.openxmlformats.org/officeDocument/2006/relationships/image" Target="../media/image1.png"/><Relationship Id="rId16" Type="http://schemas.openxmlformats.org/officeDocument/2006/relationships/tags" Target="../tags/tag593.xml"/><Relationship Id="rId15" Type="http://schemas.openxmlformats.org/officeDocument/2006/relationships/tags" Target="../tags/tag592.xml"/><Relationship Id="rId14" Type="http://schemas.openxmlformats.org/officeDocument/2006/relationships/tags" Target="../tags/tag591.xml"/><Relationship Id="rId13" Type="http://schemas.openxmlformats.org/officeDocument/2006/relationships/tags" Target="../tags/tag590.xml"/><Relationship Id="rId12" Type="http://schemas.openxmlformats.org/officeDocument/2006/relationships/tags" Target="../tags/tag589.xml"/><Relationship Id="rId11" Type="http://schemas.openxmlformats.org/officeDocument/2006/relationships/tags" Target="../tags/tag588.xml"/><Relationship Id="rId10" Type="http://schemas.openxmlformats.org/officeDocument/2006/relationships/tags" Target="../tags/tag587.xml"/><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9" Type="http://schemas.openxmlformats.org/officeDocument/2006/relationships/tags" Target="../tags/tag600.xml"/><Relationship Id="rId8" Type="http://schemas.openxmlformats.org/officeDocument/2006/relationships/tags" Target="../tags/tag599.xml"/><Relationship Id="rId7" Type="http://schemas.openxmlformats.org/officeDocument/2006/relationships/tags" Target="../tags/tag598.xml"/><Relationship Id="rId6" Type="http://schemas.openxmlformats.org/officeDocument/2006/relationships/tags" Target="../tags/tag597.xml"/><Relationship Id="rId5" Type="http://schemas.openxmlformats.org/officeDocument/2006/relationships/tags" Target="../tags/tag596.xml"/><Relationship Id="rId4" Type="http://schemas.openxmlformats.org/officeDocument/2006/relationships/tags" Target="../tags/tag595.xml"/><Relationship Id="rId3" Type="http://schemas.openxmlformats.org/officeDocument/2006/relationships/tags" Target="../tags/tag594.xml"/><Relationship Id="rId2" Type="http://schemas.openxmlformats.org/officeDocument/2006/relationships/image" Target="../media/image1.png"/><Relationship Id="rId19" Type="http://schemas.openxmlformats.org/officeDocument/2006/relationships/tags" Target="../tags/tag610.xml"/><Relationship Id="rId18" Type="http://schemas.openxmlformats.org/officeDocument/2006/relationships/tags" Target="../tags/tag609.xml"/><Relationship Id="rId17" Type="http://schemas.openxmlformats.org/officeDocument/2006/relationships/tags" Target="../tags/tag608.xml"/><Relationship Id="rId16" Type="http://schemas.openxmlformats.org/officeDocument/2006/relationships/tags" Target="../tags/tag607.xml"/><Relationship Id="rId15" Type="http://schemas.openxmlformats.org/officeDocument/2006/relationships/tags" Target="../tags/tag606.xml"/><Relationship Id="rId14" Type="http://schemas.openxmlformats.org/officeDocument/2006/relationships/tags" Target="../tags/tag605.xml"/><Relationship Id="rId13" Type="http://schemas.openxmlformats.org/officeDocument/2006/relationships/tags" Target="../tags/tag604.xml"/><Relationship Id="rId12" Type="http://schemas.openxmlformats.org/officeDocument/2006/relationships/tags" Target="../tags/tag603.xml"/><Relationship Id="rId11" Type="http://schemas.openxmlformats.org/officeDocument/2006/relationships/tags" Target="../tags/tag602.xml"/><Relationship Id="rId10" Type="http://schemas.openxmlformats.org/officeDocument/2006/relationships/tags" Target="../tags/tag601.xml"/><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6" Type="http://schemas.openxmlformats.org/officeDocument/2006/relationships/tags" Target="../tags/tag614.xml"/><Relationship Id="rId5" Type="http://schemas.openxmlformats.org/officeDocument/2006/relationships/tags" Target="../tags/tag613.xml"/><Relationship Id="rId4" Type="http://schemas.openxmlformats.org/officeDocument/2006/relationships/tags" Target="../tags/tag612.xml"/><Relationship Id="rId3" Type="http://schemas.openxmlformats.org/officeDocument/2006/relationships/tags" Target="../tags/tag611.xml"/><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4" Type="http://schemas.openxmlformats.org/officeDocument/2006/relationships/tags" Target="../tags/tag623.xml"/><Relationship Id="rId3" Type="http://schemas.openxmlformats.org/officeDocument/2006/relationships/tags" Target="../tags/tag622.xml"/><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4" Type="http://schemas.openxmlformats.org/officeDocument/2006/relationships/tags" Target="../tags/tag625.xml"/><Relationship Id="rId3" Type="http://schemas.openxmlformats.org/officeDocument/2006/relationships/tags" Target="../tags/tag624.xml"/><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968" y="136131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3968" y="384098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184" y="523097"/>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正文页-60_12">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内容占位符 8"/>
          <p:cNvSpPr>
            <a:spLocks noGrp="1"/>
          </p:cNvSpPr>
          <p:nvPr>
            <p:ph idx="16388" hasCustomPrompt="1"/>
            <p:custDataLst>
              <p:tags r:id="rId4"/>
            </p:custDataLst>
          </p:nvPr>
        </p:nvSpPr>
        <p:spPr>
          <a:xfrm>
            <a:off x="609600" y="1524000"/>
            <a:ext cx="4038600" cy="4724400"/>
          </a:xfrm>
          <a:custGeom>
            <a:avLst/>
            <a:gdLst>
              <a:gd name="connisteX0" fmla="*/ 0 w 4038600"/>
              <a:gd name="connsiteY0" fmla="*/ 203200 h 4724400"/>
              <a:gd name="connisteX1" fmla="*/ 203200 w 4038600"/>
              <a:gd name="connsiteY1" fmla="*/ 0 h 4724400"/>
              <a:gd name="connisteX2" fmla="*/ 4038600 w 4038600"/>
              <a:gd name="connsiteY2" fmla="*/ 0 h 4724400"/>
              <a:gd name="connisteX3" fmla="*/ 4038600 w 4038600"/>
              <a:gd name="connsiteY3" fmla="*/ 4724400 h 4724400"/>
              <a:gd name="connisteX4" fmla="*/ 203200 w 4038600"/>
              <a:gd name="connsiteY4" fmla="*/ 4724400 h 4724400"/>
              <a:gd name="connisteX5" fmla="*/ 0 w 4038600"/>
              <a:gd name="connsiteY5" fmla="*/ 4521200 h 4724400"/>
              <a:gd name="connisteX6" fmla="*/ 0 w 40386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038600" h="4724400">
                <a:moveTo>
                  <a:pt x="0" y="203200"/>
                </a:moveTo>
                <a:cubicBezTo>
                  <a:pt x="0" y="90976"/>
                  <a:pt x="90976" y="0"/>
                  <a:pt x="203200" y="0"/>
                </a:cubicBezTo>
                <a:lnTo>
                  <a:pt x="4038600" y="0"/>
                </a:lnTo>
                <a:lnTo>
                  <a:pt x="4038600" y="4724400"/>
                </a:ln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装饰  9"/>
          <p:cNvSpPr>
            <a:spLocks noGrp="1"/>
          </p:cNvSpPr>
          <p:nvPr>
            <p:ph type="body" idx="16389" hasCustomPrompt="1"/>
            <p:custDataLst>
              <p:tags r:id="rId6"/>
            </p:custDataLst>
          </p:nvPr>
        </p:nvSpPr>
        <p:spPr>
          <a:xfrm>
            <a:off x="4648200" y="1524000"/>
            <a:ext cx="6934200" cy="4724400"/>
          </a:xfrm>
          <a:custGeom>
            <a:avLst/>
            <a:gdLst>
              <a:gd name="connisteX0" fmla="*/ 0 w 6934200"/>
              <a:gd name="connsiteY0" fmla="*/ 0 h 4724400"/>
              <a:gd name="connisteX1" fmla="*/ 6731000 w 6934200"/>
              <a:gd name="connsiteY1" fmla="*/ 0 h 4724400"/>
              <a:gd name="connisteX2" fmla="*/ 6934200 w 6934200"/>
              <a:gd name="connsiteY2" fmla="*/ 203200 h 4724400"/>
              <a:gd name="connisteX3" fmla="*/ 6934200 w 6934200"/>
              <a:gd name="connsiteY3" fmla="*/ 4521200 h 4724400"/>
              <a:gd name="connisteX4" fmla="*/ 6731000 w 6934200"/>
              <a:gd name="connsiteY4" fmla="*/ 4724400 h 4724400"/>
              <a:gd name="connisteX5" fmla="*/ 0 w 6934200"/>
              <a:gd name="connsiteY5" fmla="*/ 4724400 h 4724400"/>
              <a:gd name="connisteX6" fmla="*/ 0 w 69342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4724400">
                <a:moveTo>
                  <a:pt x="0" y="0"/>
                </a:moveTo>
                <a:lnTo>
                  <a:pt x="6731000" y="0"/>
                </a:lnTo>
                <a:cubicBezTo>
                  <a:pt x="6843224" y="0"/>
                  <a:pt x="6934200" y="90976"/>
                  <a:pt x="6934200" y="203200"/>
                </a:cubicBezTo>
                <a:lnTo>
                  <a:pt x="6934200" y="4521200"/>
                </a:lnTo>
                <a:cubicBezTo>
                  <a:pt x="6934200" y="4633424"/>
                  <a:pt x="6843224" y="4724400"/>
                  <a:pt x="6731000" y="4724400"/>
                </a:cubicBezTo>
                <a:lnTo>
                  <a:pt x="0" y="4724400"/>
                </a:lnTo>
                <a:lnTo>
                  <a:pt x="0" y="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文本占位符 10"/>
          <p:cNvSpPr>
            <a:spLocks noGrp="1"/>
          </p:cNvSpPr>
          <p:nvPr>
            <p:ph type="body" idx="16386" hasCustomPrompt="1"/>
            <p:custDataLst>
              <p:tags r:id="rId7"/>
            </p:custDataLst>
          </p:nvPr>
        </p:nvSpPr>
        <p:spPr>
          <a:xfrm>
            <a:off x="5105400" y="2387600"/>
            <a:ext cx="6019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2" name="文本占位符 11"/>
          <p:cNvSpPr>
            <a:spLocks noGrp="1"/>
          </p:cNvSpPr>
          <p:nvPr>
            <p:ph type="body" idx="16387" hasCustomPrompt="1"/>
            <p:custDataLst>
              <p:tags r:id="rId8"/>
            </p:custDataLst>
          </p:nvPr>
        </p:nvSpPr>
        <p:spPr>
          <a:xfrm>
            <a:off x="5105400" y="2946400"/>
            <a:ext cx="6019800" cy="2438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p:transition>
    <p:cut/>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正文页-10013_2">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内容占位符 8"/>
          <p:cNvSpPr>
            <a:spLocks noGrp="1"/>
          </p:cNvSpPr>
          <p:nvPr>
            <p:ph idx="16388" hasCustomPrompt="1"/>
            <p:custDataLst>
              <p:tags r:id="rId4"/>
            </p:custDataLst>
          </p:nvPr>
        </p:nvSpPr>
        <p:spPr>
          <a:xfrm>
            <a:off x="609600" y="1524000"/>
            <a:ext cx="10972800" cy="3098800"/>
          </a:xfrm>
          <a:custGeom>
            <a:avLst/>
            <a:gdLst>
              <a:gd name="connisteX0" fmla="*/ 0 w 10972800"/>
              <a:gd name="connsiteY0" fmla="*/ 203200 h 3098800"/>
              <a:gd name="connisteX1" fmla="*/ 203200 w 10972800"/>
              <a:gd name="connsiteY1" fmla="*/ 0 h 3098800"/>
              <a:gd name="connisteX2" fmla="*/ 10769600 w 10972800"/>
              <a:gd name="connsiteY2" fmla="*/ 0 h 3098800"/>
              <a:gd name="connisteX3" fmla="*/ 10972800 w 10972800"/>
              <a:gd name="connsiteY3" fmla="*/ 203200 h 3098800"/>
              <a:gd name="connisteX4" fmla="*/ 10972800 w 10972800"/>
              <a:gd name="connsiteY4" fmla="*/ 2895600 h 3098800"/>
              <a:gd name="connisteX5" fmla="*/ 10769600 w 10972800"/>
              <a:gd name="connsiteY5" fmla="*/ 3098800 h 3098800"/>
              <a:gd name="connisteX6" fmla="*/ 203200 w 10972800"/>
              <a:gd name="connsiteY6" fmla="*/ 3098800 h 3098800"/>
              <a:gd name="connisteX7" fmla="*/ 0 w 10972800"/>
              <a:gd name="connsiteY7" fmla="*/ 2895600 h 3098800"/>
              <a:gd name="connisteX8" fmla="*/ 0 w 10972800"/>
              <a:gd name="connsiteY8" fmla="*/ 203200 h 309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3098800">
                <a:moveTo>
                  <a:pt x="0" y="203200"/>
                </a:moveTo>
                <a:cubicBezTo>
                  <a:pt x="0" y="90976"/>
                  <a:pt x="90976" y="0"/>
                  <a:pt x="203200" y="0"/>
                </a:cubicBezTo>
                <a:lnTo>
                  <a:pt x="10769600" y="0"/>
                </a:lnTo>
                <a:cubicBezTo>
                  <a:pt x="10881824" y="0"/>
                  <a:pt x="10972800" y="90976"/>
                  <a:pt x="10972800" y="203200"/>
                </a:cubicBezTo>
                <a:lnTo>
                  <a:pt x="10972800" y="2895600"/>
                </a:lnTo>
                <a:cubicBezTo>
                  <a:pt x="10972800" y="3007824"/>
                  <a:pt x="10881824" y="3098800"/>
                  <a:pt x="10769600" y="3098800"/>
                </a:cubicBezTo>
                <a:lnTo>
                  <a:pt x="203200" y="3098800"/>
                </a:lnTo>
                <a:cubicBezTo>
                  <a:pt x="90976" y="3098800"/>
                  <a:pt x="0" y="3007824"/>
                  <a:pt x="0" y="289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文本占位符 9"/>
          <p:cNvSpPr>
            <a:spLocks noGrp="1"/>
          </p:cNvSpPr>
          <p:nvPr>
            <p:ph type="body" idx="16386" hasCustomPrompt="1"/>
            <p:custDataLst>
              <p:tags r:id="rId6"/>
            </p:custDataLst>
          </p:nvPr>
        </p:nvSpPr>
        <p:spPr>
          <a:xfrm>
            <a:off x="609600" y="5080000"/>
            <a:ext cx="10972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1" name="文本占位符 10"/>
          <p:cNvSpPr>
            <a:spLocks noGrp="1"/>
          </p:cNvSpPr>
          <p:nvPr>
            <p:ph type="body" idx="16387" hasCustomPrompt="1"/>
            <p:custDataLst>
              <p:tags r:id="rId7"/>
            </p:custDataLst>
          </p:nvPr>
        </p:nvSpPr>
        <p:spPr>
          <a:xfrm>
            <a:off x="609600" y="5638800"/>
            <a:ext cx="10972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p:transition>
    <p:cut/>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正文页-上标下内-装饰无-颜色错位-并列-2_7_group1">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装饰  8"/>
          <p:cNvSpPr>
            <a:spLocks noGrp="1"/>
          </p:cNvSpPr>
          <p:nvPr>
            <p:ph type="body" idx="16388" hasCustomPrompt="1"/>
            <p:custDataLst>
              <p:tags r:id="rId4"/>
            </p:custDataLst>
          </p:nvPr>
        </p:nvSpPr>
        <p:spPr>
          <a:xfrm>
            <a:off x="6197600" y="1524000"/>
            <a:ext cx="5384800" cy="2209800"/>
          </a:xfrm>
          <a:custGeom>
            <a:avLst/>
            <a:gdLst>
              <a:gd name="connisteX0" fmla="*/ 0 w 5384800"/>
              <a:gd name="connsiteY0" fmla="*/ 0 h 2209800"/>
              <a:gd name="connisteX1" fmla="*/ 5181600 w 5384800"/>
              <a:gd name="connsiteY1" fmla="*/ 0 h 2209800"/>
              <a:gd name="connisteX2" fmla="*/ 5384800 w 5384800"/>
              <a:gd name="connsiteY2" fmla="*/ 203200 h 2209800"/>
              <a:gd name="connisteX3" fmla="*/ 5384800 w 5384800"/>
              <a:gd name="connsiteY3" fmla="*/ 2006600 h 2209800"/>
              <a:gd name="connisteX4" fmla="*/ 5181600 w 5384800"/>
              <a:gd name="connsiteY4" fmla="*/ 2209800 h 2209800"/>
              <a:gd name="connisteX5" fmla="*/ 0 w 5384800"/>
              <a:gd name="connsiteY5" fmla="*/ 2209800 h 2209800"/>
              <a:gd name="connisteX6" fmla="*/ 0 w 53848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84800" h="2209800">
                <a:moveTo>
                  <a:pt x="0" y="0"/>
                </a:moveTo>
                <a:lnTo>
                  <a:pt x="5181600" y="0"/>
                </a:lnTo>
                <a:cubicBezTo>
                  <a:pt x="5293824" y="0"/>
                  <a:pt x="5384800" y="90976"/>
                  <a:pt x="5384800" y="203200"/>
                </a:cubicBezTo>
                <a:lnTo>
                  <a:pt x="5384800" y="2006600"/>
                </a:lnTo>
                <a:cubicBezTo>
                  <a:pt x="5384800" y="2118824"/>
                  <a:pt x="5293824" y="2209800"/>
                  <a:pt x="5181600" y="2209800"/>
                </a:cubicBezTo>
                <a:lnTo>
                  <a:pt x="0" y="2209800"/>
                </a:lnTo>
                <a:lnTo>
                  <a:pt x="0" y="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图片占位符 9"/>
          <p:cNvSpPr>
            <a:spLocks noGrp="1"/>
          </p:cNvSpPr>
          <p:nvPr>
            <p:ph type="pic" idx="16389" hasCustomPrompt="1"/>
            <p:custDataLst>
              <p:tags r:id="rId6"/>
            </p:custDataLst>
          </p:nvPr>
        </p:nvSpPr>
        <p:spPr>
          <a:xfrm>
            <a:off x="609600" y="1524000"/>
            <a:ext cx="5588000" cy="2209800"/>
          </a:xfrm>
          <a:custGeom>
            <a:avLst/>
            <a:gdLst>
              <a:gd name="connisteX0" fmla="*/ 0 w 5588000"/>
              <a:gd name="connsiteY0" fmla="*/ 203200 h 2209800"/>
              <a:gd name="connisteX1" fmla="*/ 203200 w 5588000"/>
              <a:gd name="connsiteY1" fmla="*/ 0 h 2209800"/>
              <a:gd name="connisteX2" fmla="*/ 5588000 w 5588000"/>
              <a:gd name="connsiteY2" fmla="*/ 0 h 2209800"/>
              <a:gd name="connisteX3" fmla="*/ 5588000 w 5588000"/>
              <a:gd name="connsiteY3" fmla="*/ 2209800 h 2209800"/>
              <a:gd name="connisteX4" fmla="*/ 203200 w 5588000"/>
              <a:gd name="connsiteY4" fmla="*/ 2209800 h 2209800"/>
              <a:gd name="connisteX5" fmla="*/ 0 w 5588000"/>
              <a:gd name="connsiteY5" fmla="*/ 2006600 h 2209800"/>
              <a:gd name="connisteX6" fmla="*/ 0 w 5588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588000" h="2209800">
                <a:moveTo>
                  <a:pt x="0" y="203200"/>
                </a:moveTo>
                <a:cubicBezTo>
                  <a:pt x="0" y="90976"/>
                  <a:pt x="90976" y="0"/>
                  <a:pt x="203200" y="0"/>
                </a:cubicBezTo>
                <a:lnTo>
                  <a:pt x="5588000" y="0"/>
                </a:lnTo>
                <a:lnTo>
                  <a:pt x="5588000" y="2209800"/>
                </a:lnTo>
                <a:lnTo>
                  <a:pt x="203200" y="2209800"/>
                </a:lnTo>
                <a:cubicBezTo>
                  <a:pt x="90976" y="2209800"/>
                  <a:pt x="0" y="2118824"/>
                  <a:pt x="0" y="20066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1" name="文本占位符 10"/>
          <p:cNvSpPr>
            <a:spLocks noGrp="1"/>
          </p:cNvSpPr>
          <p:nvPr>
            <p:ph type="body" idx="16386" hasCustomPrompt="1"/>
            <p:custDataLst>
              <p:tags r:id="rId7"/>
            </p:custDataLst>
          </p:nvPr>
        </p:nvSpPr>
        <p:spPr>
          <a:xfrm>
            <a:off x="6502400" y="2476500"/>
            <a:ext cx="47752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2" name="装饰  1"/>
          <p:cNvSpPr>
            <a:spLocks noGrp="1"/>
          </p:cNvSpPr>
          <p:nvPr>
            <p:ph type="body" idx="16390" hasCustomPrompt="1"/>
            <p:custDataLst>
              <p:tags r:id="rId8"/>
            </p:custDataLst>
          </p:nvPr>
        </p:nvSpPr>
        <p:spPr>
          <a:xfrm>
            <a:off x="6197600" y="4038600"/>
            <a:ext cx="5384800" cy="2209800"/>
          </a:xfrm>
          <a:custGeom>
            <a:avLst/>
            <a:gdLst>
              <a:gd name="connisteX0" fmla="*/ 0 w 5384800"/>
              <a:gd name="connsiteY0" fmla="*/ 0 h 2209800"/>
              <a:gd name="connisteX1" fmla="*/ 5181600 w 5384800"/>
              <a:gd name="connsiteY1" fmla="*/ 0 h 2209800"/>
              <a:gd name="connisteX2" fmla="*/ 5384800 w 5384800"/>
              <a:gd name="connsiteY2" fmla="*/ 203200 h 2209800"/>
              <a:gd name="connisteX3" fmla="*/ 5384800 w 5384800"/>
              <a:gd name="connsiteY3" fmla="*/ 2006600 h 2209800"/>
              <a:gd name="connisteX4" fmla="*/ 5181600 w 5384800"/>
              <a:gd name="connsiteY4" fmla="*/ 2209800 h 2209800"/>
              <a:gd name="connisteX5" fmla="*/ 0 w 5384800"/>
              <a:gd name="connsiteY5" fmla="*/ 2209800 h 2209800"/>
              <a:gd name="connisteX6" fmla="*/ 0 w 53848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84800" h="2209800">
                <a:moveTo>
                  <a:pt x="0" y="0"/>
                </a:moveTo>
                <a:lnTo>
                  <a:pt x="5181600" y="0"/>
                </a:lnTo>
                <a:cubicBezTo>
                  <a:pt x="5293824" y="0"/>
                  <a:pt x="5384800" y="90976"/>
                  <a:pt x="5384800" y="203200"/>
                </a:cubicBezTo>
                <a:lnTo>
                  <a:pt x="5384800" y="2006600"/>
                </a:lnTo>
                <a:cubicBezTo>
                  <a:pt x="5384800" y="2118824"/>
                  <a:pt x="5293824" y="2209800"/>
                  <a:pt x="5181600" y="2209800"/>
                </a:cubicBezTo>
                <a:lnTo>
                  <a:pt x="0" y="2209800"/>
                </a:ln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1" hasCustomPrompt="1"/>
            <p:custDataLst>
              <p:tags r:id="rId9"/>
            </p:custDataLst>
          </p:nvPr>
        </p:nvSpPr>
        <p:spPr>
          <a:xfrm>
            <a:off x="609600" y="4038600"/>
            <a:ext cx="5588000" cy="2209800"/>
          </a:xfrm>
          <a:custGeom>
            <a:avLst/>
            <a:gdLst>
              <a:gd name="connisteX0" fmla="*/ 0 w 5588000"/>
              <a:gd name="connsiteY0" fmla="*/ 203200 h 2209800"/>
              <a:gd name="connisteX1" fmla="*/ 203200 w 5588000"/>
              <a:gd name="connsiteY1" fmla="*/ 0 h 2209800"/>
              <a:gd name="connisteX2" fmla="*/ 5588000 w 5588000"/>
              <a:gd name="connsiteY2" fmla="*/ 0 h 2209800"/>
              <a:gd name="connisteX3" fmla="*/ 5588000 w 5588000"/>
              <a:gd name="connsiteY3" fmla="*/ 2209800 h 2209800"/>
              <a:gd name="connisteX4" fmla="*/ 203200 w 5588000"/>
              <a:gd name="connsiteY4" fmla="*/ 2209800 h 2209800"/>
              <a:gd name="connisteX5" fmla="*/ 0 w 5588000"/>
              <a:gd name="connsiteY5" fmla="*/ 2006600 h 2209800"/>
              <a:gd name="connisteX6" fmla="*/ 0 w 5588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588000" h="2209800">
                <a:moveTo>
                  <a:pt x="0" y="203200"/>
                </a:moveTo>
                <a:cubicBezTo>
                  <a:pt x="0" y="90976"/>
                  <a:pt x="90976" y="0"/>
                  <a:pt x="203200" y="0"/>
                </a:cubicBezTo>
                <a:lnTo>
                  <a:pt x="5588000" y="0"/>
                </a:lnTo>
                <a:lnTo>
                  <a:pt x="5588000" y="2209800"/>
                </a:lnTo>
                <a:lnTo>
                  <a:pt x="203200" y="2209800"/>
                </a:lnTo>
                <a:cubicBezTo>
                  <a:pt x="90976" y="2209800"/>
                  <a:pt x="0" y="2118824"/>
                  <a:pt x="0" y="20066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7" hasCustomPrompt="1"/>
            <p:custDataLst>
              <p:tags r:id="rId10"/>
            </p:custDataLst>
          </p:nvPr>
        </p:nvSpPr>
        <p:spPr>
          <a:xfrm>
            <a:off x="6502400" y="4991100"/>
            <a:ext cx="4775200" cy="3048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正文页-61_12">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内容占位符 8"/>
          <p:cNvSpPr>
            <a:spLocks noGrp="1"/>
          </p:cNvSpPr>
          <p:nvPr>
            <p:ph idx="16388" hasCustomPrompt="1"/>
            <p:custDataLst>
              <p:tags r:id="rId4"/>
            </p:custDataLst>
          </p:nvPr>
        </p:nvSpPr>
        <p:spPr>
          <a:xfrm>
            <a:off x="7518400" y="1524000"/>
            <a:ext cx="4038600" cy="4724400"/>
          </a:xfrm>
          <a:custGeom>
            <a:avLst/>
            <a:gdLst>
              <a:gd name="connisteX0" fmla="*/ 0 w 4038600"/>
              <a:gd name="connsiteY0" fmla="*/ 0 h 4724400"/>
              <a:gd name="connisteX1" fmla="*/ 3835400 w 4038600"/>
              <a:gd name="connsiteY1" fmla="*/ 0 h 4724400"/>
              <a:gd name="connisteX2" fmla="*/ 4038600 w 4038600"/>
              <a:gd name="connsiteY2" fmla="*/ 203200 h 4724400"/>
              <a:gd name="connisteX3" fmla="*/ 4038600 w 4038600"/>
              <a:gd name="connsiteY3" fmla="*/ 4521200 h 4724400"/>
              <a:gd name="connisteX4" fmla="*/ 3835400 w 4038600"/>
              <a:gd name="connsiteY4" fmla="*/ 4724400 h 4724400"/>
              <a:gd name="connisteX5" fmla="*/ 0 w 4038600"/>
              <a:gd name="connsiteY5" fmla="*/ 4724400 h 4724400"/>
              <a:gd name="connisteX6" fmla="*/ 0 w 40386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038600" h="4724400">
                <a:moveTo>
                  <a:pt x="0" y="0"/>
                </a:moveTo>
                <a:lnTo>
                  <a:pt x="3835400" y="0"/>
                </a:lnTo>
                <a:cubicBezTo>
                  <a:pt x="3947624" y="0"/>
                  <a:pt x="4038600" y="90976"/>
                  <a:pt x="4038600" y="203200"/>
                </a:cubicBezTo>
                <a:lnTo>
                  <a:pt x="4038600" y="4521200"/>
                </a:lnTo>
                <a:cubicBezTo>
                  <a:pt x="4038600" y="4633424"/>
                  <a:pt x="3947624" y="4724400"/>
                  <a:pt x="3835400" y="4724400"/>
                </a:cubicBezTo>
                <a:lnTo>
                  <a:pt x="0" y="47244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装饰  9"/>
          <p:cNvSpPr>
            <a:spLocks noGrp="1"/>
          </p:cNvSpPr>
          <p:nvPr>
            <p:ph type="body" idx="16389" hasCustomPrompt="1"/>
            <p:custDataLst>
              <p:tags r:id="rId6"/>
            </p:custDataLst>
          </p:nvPr>
        </p:nvSpPr>
        <p:spPr>
          <a:xfrm>
            <a:off x="584200" y="1524000"/>
            <a:ext cx="6934200" cy="4724400"/>
          </a:xfrm>
          <a:custGeom>
            <a:avLst/>
            <a:gdLst>
              <a:gd name="connisteX0" fmla="*/ 0 w 6934200"/>
              <a:gd name="connsiteY0" fmla="*/ 203200 h 4724400"/>
              <a:gd name="connisteX1" fmla="*/ 203200 w 6934200"/>
              <a:gd name="connsiteY1" fmla="*/ 0 h 4724400"/>
              <a:gd name="connisteX2" fmla="*/ 6934200 w 6934200"/>
              <a:gd name="connsiteY2" fmla="*/ 0 h 4724400"/>
              <a:gd name="connisteX3" fmla="*/ 6934200 w 6934200"/>
              <a:gd name="connsiteY3" fmla="*/ 4724400 h 4724400"/>
              <a:gd name="connisteX4" fmla="*/ 203200 w 6934200"/>
              <a:gd name="connsiteY4" fmla="*/ 4724400 h 4724400"/>
              <a:gd name="connisteX5" fmla="*/ 0 w 6934200"/>
              <a:gd name="connsiteY5" fmla="*/ 4521200 h 4724400"/>
              <a:gd name="connisteX6" fmla="*/ 0 w 69342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4724400">
                <a:moveTo>
                  <a:pt x="0" y="203200"/>
                </a:moveTo>
                <a:cubicBezTo>
                  <a:pt x="0" y="90976"/>
                  <a:pt x="90976" y="0"/>
                  <a:pt x="203200" y="0"/>
                </a:cubicBezTo>
                <a:lnTo>
                  <a:pt x="6934200" y="0"/>
                </a:lnTo>
                <a:lnTo>
                  <a:pt x="6934200" y="4724400"/>
                </a:lnTo>
                <a:lnTo>
                  <a:pt x="203200" y="4724400"/>
                </a:lnTo>
                <a:cubicBezTo>
                  <a:pt x="90976" y="4724400"/>
                  <a:pt x="0" y="4633424"/>
                  <a:pt x="0" y="45212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文本占位符 10"/>
          <p:cNvSpPr>
            <a:spLocks noGrp="1"/>
          </p:cNvSpPr>
          <p:nvPr>
            <p:ph type="body" idx="16386" hasCustomPrompt="1"/>
            <p:custDataLst>
              <p:tags r:id="rId7"/>
            </p:custDataLst>
          </p:nvPr>
        </p:nvSpPr>
        <p:spPr>
          <a:xfrm>
            <a:off x="1041400" y="2387600"/>
            <a:ext cx="60198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12" name="文本占位符 11"/>
          <p:cNvSpPr>
            <a:spLocks noGrp="1"/>
          </p:cNvSpPr>
          <p:nvPr>
            <p:ph type="body" idx="16387" hasCustomPrompt="1"/>
            <p:custDataLst>
              <p:tags r:id="rId8"/>
            </p:custDataLst>
          </p:nvPr>
        </p:nvSpPr>
        <p:spPr>
          <a:xfrm>
            <a:off x="1041400" y="2946400"/>
            <a:ext cx="6019800" cy="24384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单击此处添加正文</a:t>
            </a:r>
            <a:endParaRPr lang="zh-CN" altLang="en-US" smtClean="0"/>
          </a:p>
        </p:txBody>
      </p:sp>
    </p:spTree>
  </p:cSld>
  <p:clrMapOvr>
    <a:masterClrMapping/>
  </p:clrMapOvr>
  <p:transition>
    <p:cut/>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正文页-上标中内下图-装饰下-默认位置-并列-59_32_group1">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内容占位符 8"/>
          <p:cNvSpPr>
            <a:spLocks noGrp="1"/>
          </p:cNvSpPr>
          <p:nvPr>
            <p:ph idx="16388" hasCustomPrompt="1"/>
            <p:custDataLst>
              <p:tags r:id="rId4"/>
            </p:custDataLst>
          </p:nvPr>
        </p:nvSpPr>
        <p:spPr>
          <a:xfrm>
            <a:off x="609600" y="3454400"/>
            <a:ext cx="10972800" cy="2794000"/>
          </a:xfrm>
          <a:custGeom>
            <a:avLst/>
            <a:gdLst>
              <a:gd name="connisteX0" fmla="*/ 0 w 10972800"/>
              <a:gd name="connsiteY0" fmla="*/ 203200 h 2794000"/>
              <a:gd name="connisteX1" fmla="*/ 203200 w 10972800"/>
              <a:gd name="connsiteY1" fmla="*/ 0 h 2794000"/>
              <a:gd name="connisteX2" fmla="*/ 10769600 w 10972800"/>
              <a:gd name="connsiteY2" fmla="*/ 0 h 2794000"/>
              <a:gd name="connisteX3" fmla="*/ 10972800 w 10972800"/>
              <a:gd name="connsiteY3" fmla="*/ 203200 h 2794000"/>
              <a:gd name="connisteX4" fmla="*/ 10972800 w 10972800"/>
              <a:gd name="connsiteY4" fmla="*/ 2590800 h 2794000"/>
              <a:gd name="connisteX5" fmla="*/ 10769600 w 10972800"/>
              <a:gd name="connsiteY5" fmla="*/ 2794000 h 2794000"/>
              <a:gd name="connisteX6" fmla="*/ 203200 w 10972800"/>
              <a:gd name="connsiteY6" fmla="*/ 2794000 h 2794000"/>
              <a:gd name="connisteX7" fmla="*/ 0 w 10972800"/>
              <a:gd name="connsiteY7" fmla="*/ 2590800 h 2794000"/>
              <a:gd name="connisteX8" fmla="*/ 0 w 10972800"/>
              <a:gd name="connsiteY8" fmla="*/ 203200 h 279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794000">
                <a:moveTo>
                  <a:pt x="0" y="203200"/>
                </a:moveTo>
                <a:cubicBezTo>
                  <a:pt x="0" y="90976"/>
                  <a:pt x="90976" y="0"/>
                  <a:pt x="203200" y="0"/>
                </a:cubicBezTo>
                <a:lnTo>
                  <a:pt x="10769600" y="0"/>
                </a:lnTo>
                <a:cubicBezTo>
                  <a:pt x="10881824" y="0"/>
                  <a:pt x="10972800" y="90976"/>
                  <a:pt x="10972800" y="203200"/>
                </a:cubicBezTo>
                <a:lnTo>
                  <a:pt x="10972800" y="2590800"/>
                </a:lnTo>
                <a:cubicBezTo>
                  <a:pt x="10972800" y="2703024"/>
                  <a:pt x="10881824" y="2794000"/>
                  <a:pt x="10769600" y="2794000"/>
                </a:cubicBezTo>
                <a:lnTo>
                  <a:pt x="203200" y="2794000"/>
                </a:lnTo>
                <a:cubicBezTo>
                  <a:pt x="90976" y="2794000"/>
                  <a:pt x="0" y="2703024"/>
                  <a:pt x="0" y="25908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装饰  9"/>
          <p:cNvSpPr>
            <a:spLocks noGrp="1"/>
          </p:cNvSpPr>
          <p:nvPr>
            <p:ph type="body" idx="16389" hasCustomPrompt="1"/>
            <p:custDataLst>
              <p:tags r:id="rId6"/>
            </p:custDataLst>
          </p:nvPr>
        </p:nvSpPr>
        <p:spPr>
          <a:xfrm>
            <a:off x="609600" y="1524000"/>
            <a:ext cx="10972800" cy="1778000"/>
          </a:xfrm>
          <a:custGeom>
            <a:avLst/>
            <a:gdLst>
              <a:gd name="connisteX0" fmla="*/ 0 w 10972800"/>
              <a:gd name="connsiteY0" fmla="*/ 203200 h 1778000"/>
              <a:gd name="connisteX1" fmla="*/ 203200 w 10972800"/>
              <a:gd name="connsiteY1" fmla="*/ 0 h 1778000"/>
              <a:gd name="connisteX2" fmla="*/ 10769600 w 10972800"/>
              <a:gd name="connsiteY2" fmla="*/ 0 h 1778000"/>
              <a:gd name="connisteX3" fmla="*/ 10972800 w 10972800"/>
              <a:gd name="connsiteY3" fmla="*/ 203200 h 1778000"/>
              <a:gd name="connisteX4" fmla="*/ 10972800 w 10972800"/>
              <a:gd name="connsiteY4" fmla="*/ 1574800 h 1778000"/>
              <a:gd name="connisteX5" fmla="*/ 10769600 w 10972800"/>
              <a:gd name="connsiteY5" fmla="*/ 1778000 h 1778000"/>
              <a:gd name="connisteX6" fmla="*/ 203200 w 10972800"/>
              <a:gd name="connsiteY6" fmla="*/ 1778000 h 1778000"/>
              <a:gd name="connisteX7" fmla="*/ 0 w 10972800"/>
              <a:gd name="connsiteY7" fmla="*/ 1574800 h 1778000"/>
              <a:gd name="connisteX8" fmla="*/ 0 w 10972800"/>
              <a:gd name="connsiteY8" fmla="*/ 20320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1778000">
                <a:moveTo>
                  <a:pt x="0" y="203200"/>
                </a:moveTo>
                <a:cubicBezTo>
                  <a:pt x="0" y="90976"/>
                  <a:pt x="90976" y="0"/>
                  <a:pt x="203200" y="0"/>
                </a:cubicBezTo>
                <a:lnTo>
                  <a:pt x="10769600" y="0"/>
                </a:lnTo>
                <a:cubicBezTo>
                  <a:pt x="10881824" y="0"/>
                  <a:pt x="10972800" y="90976"/>
                  <a:pt x="10972800" y="203200"/>
                </a:cubicBezTo>
                <a:lnTo>
                  <a:pt x="10972800" y="1574800"/>
                </a:lnTo>
                <a:cubicBezTo>
                  <a:pt x="10972800" y="1687024"/>
                  <a:pt x="10881824" y="1778000"/>
                  <a:pt x="10769600" y="1778000"/>
                </a:cubicBezTo>
                <a:lnTo>
                  <a:pt x="203200" y="1778000"/>
                </a:lnTo>
                <a:cubicBezTo>
                  <a:pt x="90976" y="1778000"/>
                  <a:pt x="0" y="1687024"/>
                  <a:pt x="0" y="15748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文本占位符 10"/>
          <p:cNvSpPr>
            <a:spLocks noGrp="1"/>
          </p:cNvSpPr>
          <p:nvPr>
            <p:ph type="body" idx="16386" hasCustomPrompt="1"/>
            <p:custDataLst>
              <p:tags r:id="rId7"/>
            </p:custDataLst>
          </p:nvPr>
        </p:nvSpPr>
        <p:spPr>
          <a:xfrm>
            <a:off x="914400" y="1828800"/>
            <a:ext cx="10363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2" name="文本占位符 11"/>
          <p:cNvSpPr>
            <a:spLocks noGrp="1"/>
          </p:cNvSpPr>
          <p:nvPr>
            <p:ph type="body" idx="16387" hasCustomPrompt="1"/>
            <p:custDataLst>
              <p:tags r:id="rId8"/>
            </p:custDataLst>
          </p:nvPr>
        </p:nvSpPr>
        <p:spPr>
          <a:xfrm>
            <a:off x="914400" y="2387600"/>
            <a:ext cx="10363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p:transition>
    <p:cut/>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正文页-上标下内-装饰左-默认位置-并列-34_34_group1">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图片占位符 8"/>
          <p:cNvSpPr>
            <a:spLocks noGrp="1"/>
          </p:cNvSpPr>
          <p:nvPr>
            <p:ph type="pic" idx="16394" hasCustomPrompt="1"/>
            <p:custDataLst>
              <p:tags r:id="rId4"/>
            </p:custDataLst>
          </p:nvPr>
        </p:nvSpPr>
        <p:spPr>
          <a:xfrm>
            <a:off x="609600" y="21844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文本占位符 9"/>
          <p:cNvSpPr>
            <a:spLocks noGrp="1"/>
          </p:cNvSpPr>
          <p:nvPr>
            <p:ph type="body" idx="16386" hasCustomPrompt="1"/>
            <p:custDataLst>
              <p:tags r:id="rId6"/>
            </p:custDataLst>
          </p:nvPr>
        </p:nvSpPr>
        <p:spPr>
          <a:xfrm>
            <a:off x="2082800" y="1930400"/>
            <a:ext cx="3784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1" name="文本占位符 10"/>
          <p:cNvSpPr>
            <a:spLocks noGrp="1"/>
          </p:cNvSpPr>
          <p:nvPr>
            <p:ph type="body" idx="16387" hasCustomPrompt="1"/>
            <p:custDataLst>
              <p:tags r:id="rId7"/>
            </p:custDataLst>
          </p:nvPr>
        </p:nvSpPr>
        <p:spPr>
          <a:xfrm>
            <a:off x="2082800" y="2438400"/>
            <a:ext cx="3784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2" name="图片占位符 11"/>
          <p:cNvSpPr>
            <a:spLocks noGrp="1"/>
          </p:cNvSpPr>
          <p:nvPr>
            <p:ph type="pic" idx="16395" hasCustomPrompt="1"/>
            <p:custDataLst>
              <p:tags r:id="rId8"/>
            </p:custDataLst>
          </p:nvPr>
        </p:nvSpPr>
        <p:spPr>
          <a:xfrm>
            <a:off x="6324600" y="21844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3" name="文本占位符 12"/>
          <p:cNvSpPr>
            <a:spLocks noGrp="1"/>
          </p:cNvSpPr>
          <p:nvPr>
            <p:ph type="body" idx="16388" hasCustomPrompt="1"/>
            <p:custDataLst>
              <p:tags r:id="rId9"/>
            </p:custDataLst>
          </p:nvPr>
        </p:nvSpPr>
        <p:spPr>
          <a:xfrm>
            <a:off x="7797800" y="1930400"/>
            <a:ext cx="3784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9" hasCustomPrompt="1"/>
            <p:custDataLst>
              <p:tags r:id="rId10"/>
            </p:custDataLst>
          </p:nvPr>
        </p:nvSpPr>
        <p:spPr>
          <a:xfrm>
            <a:off x="7797800" y="2438400"/>
            <a:ext cx="3784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图片占位符 14"/>
          <p:cNvSpPr>
            <a:spLocks noGrp="1"/>
          </p:cNvSpPr>
          <p:nvPr>
            <p:ph type="pic" idx="16396" hasCustomPrompt="1"/>
            <p:custDataLst>
              <p:tags r:id="rId11"/>
            </p:custDataLst>
          </p:nvPr>
        </p:nvSpPr>
        <p:spPr>
          <a:xfrm>
            <a:off x="609600" y="43688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6" name="文本占位符 15"/>
          <p:cNvSpPr>
            <a:spLocks noGrp="1"/>
          </p:cNvSpPr>
          <p:nvPr>
            <p:ph type="body" idx="16390" hasCustomPrompt="1"/>
            <p:custDataLst>
              <p:tags r:id="rId12"/>
            </p:custDataLst>
          </p:nvPr>
        </p:nvSpPr>
        <p:spPr>
          <a:xfrm>
            <a:off x="2082800" y="4114800"/>
            <a:ext cx="3784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91" hasCustomPrompt="1"/>
            <p:custDataLst>
              <p:tags r:id="rId13"/>
            </p:custDataLst>
          </p:nvPr>
        </p:nvSpPr>
        <p:spPr>
          <a:xfrm>
            <a:off x="2082800" y="4622800"/>
            <a:ext cx="3784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图片占位符 17"/>
          <p:cNvSpPr>
            <a:spLocks noGrp="1"/>
          </p:cNvSpPr>
          <p:nvPr>
            <p:ph type="pic" idx="16397" hasCustomPrompt="1"/>
            <p:custDataLst>
              <p:tags r:id="rId14"/>
            </p:custDataLst>
          </p:nvPr>
        </p:nvSpPr>
        <p:spPr>
          <a:xfrm>
            <a:off x="6324600" y="43688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9" name="文本占位符 18"/>
          <p:cNvSpPr>
            <a:spLocks noGrp="1"/>
          </p:cNvSpPr>
          <p:nvPr>
            <p:ph type="body" idx="16392" hasCustomPrompt="1"/>
            <p:custDataLst>
              <p:tags r:id="rId15"/>
            </p:custDataLst>
          </p:nvPr>
        </p:nvSpPr>
        <p:spPr>
          <a:xfrm>
            <a:off x="7797800" y="4114800"/>
            <a:ext cx="3784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0" name="文本占位符 19"/>
          <p:cNvSpPr>
            <a:spLocks noGrp="1"/>
          </p:cNvSpPr>
          <p:nvPr>
            <p:ph type="body" idx="16393" hasCustomPrompt="1"/>
            <p:custDataLst>
              <p:tags r:id="rId16"/>
            </p:custDataLst>
          </p:nvPr>
        </p:nvSpPr>
        <p:spPr>
          <a:xfrm>
            <a:off x="7797800" y="4622800"/>
            <a:ext cx="3784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正文页-60_6">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内容占位符 8"/>
          <p:cNvSpPr>
            <a:spLocks noGrp="1"/>
          </p:cNvSpPr>
          <p:nvPr>
            <p:ph idx="16388" hasCustomPrompt="1"/>
            <p:custDataLst>
              <p:tags r:id="rId4"/>
            </p:custDataLst>
          </p:nvPr>
        </p:nvSpPr>
        <p:spPr>
          <a:xfrm>
            <a:off x="609600" y="1524000"/>
            <a:ext cx="6934200" cy="4724400"/>
          </a:xfrm>
          <a:custGeom>
            <a:avLst/>
            <a:gdLst>
              <a:gd name="connisteX0" fmla="*/ 0 w 6934200"/>
              <a:gd name="connsiteY0" fmla="*/ 203200 h 4724400"/>
              <a:gd name="connisteX1" fmla="*/ 203200 w 6934200"/>
              <a:gd name="connsiteY1" fmla="*/ 0 h 4724400"/>
              <a:gd name="connisteX2" fmla="*/ 6934200 w 6934200"/>
              <a:gd name="connsiteY2" fmla="*/ 0 h 4724400"/>
              <a:gd name="connisteX3" fmla="*/ 6934200 w 6934200"/>
              <a:gd name="connsiteY3" fmla="*/ 4724400 h 4724400"/>
              <a:gd name="connisteX4" fmla="*/ 203200 w 6934200"/>
              <a:gd name="connsiteY4" fmla="*/ 4724400 h 4724400"/>
              <a:gd name="connisteX5" fmla="*/ 0 w 6934200"/>
              <a:gd name="connsiteY5" fmla="*/ 4521200 h 4724400"/>
              <a:gd name="connisteX6" fmla="*/ 0 w 69342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4724400">
                <a:moveTo>
                  <a:pt x="0" y="203200"/>
                </a:moveTo>
                <a:cubicBezTo>
                  <a:pt x="0" y="90976"/>
                  <a:pt x="90976" y="0"/>
                  <a:pt x="203200" y="0"/>
                </a:cubicBezTo>
                <a:lnTo>
                  <a:pt x="6934200" y="0"/>
                </a:lnTo>
                <a:lnTo>
                  <a:pt x="6934200" y="4724400"/>
                </a:ln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装饰  9"/>
          <p:cNvSpPr>
            <a:spLocks noGrp="1"/>
          </p:cNvSpPr>
          <p:nvPr>
            <p:ph type="body" idx="16389" hasCustomPrompt="1"/>
            <p:custDataLst>
              <p:tags r:id="rId6"/>
            </p:custDataLst>
          </p:nvPr>
        </p:nvSpPr>
        <p:spPr>
          <a:xfrm>
            <a:off x="7543800" y="1524000"/>
            <a:ext cx="4038600" cy="4724400"/>
          </a:xfrm>
          <a:custGeom>
            <a:avLst/>
            <a:gdLst>
              <a:gd name="connisteX0" fmla="*/ 0 w 4038600"/>
              <a:gd name="connsiteY0" fmla="*/ 0 h 4724400"/>
              <a:gd name="connisteX1" fmla="*/ 3835400 w 4038600"/>
              <a:gd name="connsiteY1" fmla="*/ 0 h 4724400"/>
              <a:gd name="connisteX2" fmla="*/ 4038600 w 4038600"/>
              <a:gd name="connsiteY2" fmla="*/ 203200 h 4724400"/>
              <a:gd name="connisteX3" fmla="*/ 4038600 w 4038600"/>
              <a:gd name="connsiteY3" fmla="*/ 4521200 h 4724400"/>
              <a:gd name="connisteX4" fmla="*/ 3835400 w 4038600"/>
              <a:gd name="connsiteY4" fmla="*/ 4724400 h 4724400"/>
              <a:gd name="connisteX5" fmla="*/ 0 w 4038600"/>
              <a:gd name="connsiteY5" fmla="*/ 4724400 h 4724400"/>
              <a:gd name="connisteX6" fmla="*/ 0 w 40386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038600" h="4724400">
                <a:moveTo>
                  <a:pt x="0" y="0"/>
                </a:moveTo>
                <a:lnTo>
                  <a:pt x="3835400" y="0"/>
                </a:lnTo>
                <a:cubicBezTo>
                  <a:pt x="3947624" y="0"/>
                  <a:pt x="4038600" y="90976"/>
                  <a:pt x="4038600" y="203200"/>
                </a:cubicBezTo>
                <a:lnTo>
                  <a:pt x="4038600" y="4521200"/>
                </a:lnTo>
                <a:cubicBezTo>
                  <a:pt x="4038600" y="4633424"/>
                  <a:pt x="3947624" y="4724400"/>
                  <a:pt x="3835400" y="4724400"/>
                </a:cubicBezTo>
                <a:lnTo>
                  <a:pt x="0" y="4724400"/>
                </a:lnTo>
                <a:lnTo>
                  <a:pt x="0" y="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文本占位符 10"/>
          <p:cNvSpPr>
            <a:spLocks noGrp="1"/>
          </p:cNvSpPr>
          <p:nvPr>
            <p:ph type="body" idx="16386" hasCustomPrompt="1"/>
            <p:custDataLst>
              <p:tags r:id="rId7"/>
            </p:custDataLst>
          </p:nvPr>
        </p:nvSpPr>
        <p:spPr>
          <a:xfrm>
            <a:off x="8001000" y="2692400"/>
            <a:ext cx="3124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2" name="文本占位符 11"/>
          <p:cNvSpPr>
            <a:spLocks noGrp="1"/>
          </p:cNvSpPr>
          <p:nvPr>
            <p:ph type="body" idx="16387" hasCustomPrompt="1"/>
            <p:custDataLst>
              <p:tags r:id="rId8"/>
            </p:custDataLst>
          </p:nvPr>
        </p:nvSpPr>
        <p:spPr>
          <a:xfrm>
            <a:off x="8001000" y="3251200"/>
            <a:ext cx="31242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p:transition>
    <p:cut/>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正文页-10014_4">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内容占位符 8"/>
          <p:cNvSpPr>
            <a:spLocks noGrp="1"/>
          </p:cNvSpPr>
          <p:nvPr>
            <p:ph idx="16388" hasCustomPrompt="1"/>
            <p:custDataLst>
              <p:tags r:id="rId4"/>
            </p:custDataLst>
          </p:nvPr>
        </p:nvSpPr>
        <p:spPr>
          <a:xfrm>
            <a:off x="609600" y="1524000"/>
            <a:ext cx="5588000" cy="4724400"/>
          </a:xfrm>
          <a:custGeom>
            <a:avLst/>
            <a:gdLst>
              <a:gd name="connisteX0" fmla="*/ 0 w 5588000"/>
              <a:gd name="connsiteY0" fmla="*/ 203200 h 4724400"/>
              <a:gd name="connisteX1" fmla="*/ 203200 w 5588000"/>
              <a:gd name="connsiteY1" fmla="*/ 0 h 4724400"/>
              <a:gd name="connisteX2" fmla="*/ 5384800 w 5588000"/>
              <a:gd name="connsiteY2" fmla="*/ 0 h 4724400"/>
              <a:gd name="connisteX3" fmla="*/ 5588000 w 5588000"/>
              <a:gd name="connsiteY3" fmla="*/ 203200 h 4724400"/>
              <a:gd name="connisteX4" fmla="*/ 5588000 w 5588000"/>
              <a:gd name="connsiteY4" fmla="*/ 4521200 h 4724400"/>
              <a:gd name="connisteX5" fmla="*/ 5384800 w 5588000"/>
              <a:gd name="connsiteY5" fmla="*/ 4724400 h 4724400"/>
              <a:gd name="connisteX6" fmla="*/ 203200 w 5588000"/>
              <a:gd name="connsiteY6" fmla="*/ 4724400 h 4724400"/>
              <a:gd name="connisteX7" fmla="*/ 0 w 5588000"/>
              <a:gd name="connsiteY7" fmla="*/ 4521200 h 4724400"/>
              <a:gd name="connisteX8" fmla="*/ 0 w 55880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588000" h="4724400">
                <a:moveTo>
                  <a:pt x="0" y="203200"/>
                </a:moveTo>
                <a:cubicBezTo>
                  <a:pt x="0" y="90976"/>
                  <a:pt x="90976" y="0"/>
                  <a:pt x="203200" y="0"/>
                </a:cubicBezTo>
                <a:lnTo>
                  <a:pt x="5384800" y="0"/>
                </a:lnTo>
                <a:cubicBezTo>
                  <a:pt x="5497024" y="0"/>
                  <a:pt x="5588000" y="90976"/>
                  <a:pt x="5588000" y="203200"/>
                </a:cubicBezTo>
                <a:lnTo>
                  <a:pt x="5588000" y="4521200"/>
                </a:lnTo>
                <a:cubicBezTo>
                  <a:pt x="5588000" y="4633424"/>
                  <a:pt x="5497024" y="4724400"/>
                  <a:pt x="5384800" y="4724400"/>
                </a:cubicBez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文本占位符 9"/>
          <p:cNvSpPr>
            <a:spLocks noGrp="1"/>
          </p:cNvSpPr>
          <p:nvPr>
            <p:ph type="body" idx="16386" hasCustomPrompt="1"/>
            <p:custDataLst>
              <p:tags r:id="rId6"/>
            </p:custDataLst>
          </p:nvPr>
        </p:nvSpPr>
        <p:spPr>
          <a:xfrm>
            <a:off x="6502400" y="2387600"/>
            <a:ext cx="5080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1" name="文本占位符 10"/>
          <p:cNvSpPr>
            <a:spLocks noGrp="1"/>
          </p:cNvSpPr>
          <p:nvPr>
            <p:ph type="body" idx="16387" hasCustomPrompt="1"/>
            <p:custDataLst>
              <p:tags r:id="rId7"/>
            </p:custDataLst>
          </p:nvPr>
        </p:nvSpPr>
        <p:spPr>
          <a:xfrm>
            <a:off x="6502400" y="2946400"/>
            <a:ext cx="5080000" cy="2438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正文页-42_40">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内容占位符 8"/>
          <p:cNvSpPr>
            <a:spLocks noGrp="1"/>
          </p:cNvSpPr>
          <p:nvPr>
            <p:ph idx="16388" hasCustomPrompt="1"/>
            <p:custDataLst>
              <p:tags r:id="rId4"/>
            </p:custDataLst>
          </p:nvPr>
        </p:nvSpPr>
        <p:spPr>
          <a:xfrm>
            <a:off x="609600" y="1524000"/>
            <a:ext cx="10972800" cy="2540000"/>
          </a:xfrm>
          <a:custGeom>
            <a:avLst/>
            <a:gdLst>
              <a:gd name="connisteX0" fmla="*/ 0 w 10972800"/>
              <a:gd name="connsiteY0" fmla="*/ 203200 h 2540000"/>
              <a:gd name="connisteX1" fmla="*/ 203200 w 10972800"/>
              <a:gd name="connsiteY1" fmla="*/ 0 h 2540000"/>
              <a:gd name="connisteX2" fmla="*/ 10769600 w 10972800"/>
              <a:gd name="connsiteY2" fmla="*/ 0 h 2540000"/>
              <a:gd name="connisteX3" fmla="*/ 10972800 w 10972800"/>
              <a:gd name="connsiteY3" fmla="*/ 203200 h 2540000"/>
              <a:gd name="connisteX4" fmla="*/ 10972800 w 10972800"/>
              <a:gd name="connsiteY4" fmla="*/ 2336800 h 2540000"/>
              <a:gd name="connisteX5" fmla="*/ 10769600 w 10972800"/>
              <a:gd name="connsiteY5" fmla="*/ 2540000 h 2540000"/>
              <a:gd name="connisteX6" fmla="*/ 203200 w 10972800"/>
              <a:gd name="connsiteY6" fmla="*/ 2540000 h 2540000"/>
              <a:gd name="connisteX7" fmla="*/ 0 w 10972800"/>
              <a:gd name="connsiteY7" fmla="*/ 2336800 h 2540000"/>
              <a:gd name="connisteX8" fmla="*/ 0 w 10972800"/>
              <a:gd name="connsiteY8" fmla="*/ 203200 h 2540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540000">
                <a:moveTo>
                  <a:pt x="0" y="203200"/>
                </a:moveTo>
                <a:cubicBezTo>
                  <a:pt x="0" y="90976"/>
                  <a:pt x="90976" y="0"/>
                  <a:pt x="203200" y="0"/>
                </a:cubicBezTo>
                <a:lnTo>
                  <a:pt x="10769600" y="0"/>
                </a:lnTo>
                <a:cubicBezTo>
                  <a:pt x="10881824" y="0"/>
                  <a:pt x="10972800" y="90976"/>
                  <a:pt x="10972800" y="203200"/>
                </a:cubicBezTo>
                <a:lnTo>
                  <a:pt x="10972800" y="2336800"/>
                </a:lnTo>
                <a:cubicBezTo>
                  <a:pt x="10972800" y="2449024"/>
                  <a:pt x="10881824" y="2540000"/>
                  <a:pt x="10769600" y="2540000"/>
                </a:cubicBezTo>
                <a:lnTo>
                  <a:pt x="203200" y="2540000"/>
                </a:lnTo>
                <a:cubicBezTo>
                  <a:pt x="90976" y="2540000"/>
                  <a:pt x="0" y="2449024"/>
                  <a:pt x="0" y="23368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装饰  9"/>
          <p:cNvSpPr>
            <a:spLocks noGrp="1"/>
          </p:cNvSpPr>
          <p:nvPr>
            <p:ph type="body" idx="16389" hasCustomPrompt="1"/>
            <p:custDataLst>
              <p:tags r:id="rId6"/>
            </p:custDataLst>
          </p:nvPr>
        </p:nvSpPr>
        <p:spPr>
          <a:xfrm>
            <a:off x="609600" y="45212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文本占位符 10"/>
          <p:cNvSpPr>
            <a:spLocks noGrp="1"/>
          </p:cNvSpPr>
          <p:nvPr>
            <p:ph type="body" idx="16386" hasCustomPrompt="1"/>
            <p:custDataLst>
              <p:tags r:id="rId7"/>
            </p:custDataLst>
          </p:nvPr>
        </p:nvSpPr>
        <p:spPr>
          <a:xfrm>
            <a:off x="762000" y="4521200"/>
            <a:ext cx="1082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2" name="文本占位符 11"/>
          <p:cNvSpPr>
            <a:spLocks noGrp="1"/>
          </p:cNvSpPr>
          <p:nvPr>
            <p:ph type="body" idx="16387" hasCustomPrompt="1"/>
            <p:custDataLst>
              <p:tags r:id="rId8"/>
            </p:custDataLst>
          </p:nvPr>
        </p:nvSpPr>
        <p:spPr>
          <a:xfrm>
            <a:off x="762000" y="5029200"/>
            <a:ext cx="10820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p:transition>
    <p:cu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184" y="523097"/>
            <a:ext cx="10515600" cy="1325563"/>
          </a:xfrm>
        </p:spPr>
        <p:txBody>
          <a:bodyPr/>
          <a:lstStyle/>
          <a:p>
            <a:r>
              <a:rPr lang="zh-CN" altLang="en-US"/>
              <a:t>单击此处编辑母版标题样式</a:t>
            </a:r>
            <a:endParaRPr lang="zh-CN" altLang="en-US"/>
          </a:p>
        </p:txBody>
      </p:sp>
      <p:sp>
        <p:nvSpPr>
          <p:cNvPr id="3" name="内容占位符 2"/>
          <p:cNvSpPr>
            <a:spLocks noGrp="1"/>
          </p:cNvSpPr>
          <p:nvPr>
            <p:ph idx="1"/>
          </p:nvPr>
        </p:nvSpPr>
        <p:spPr>
          <a:xfrm>
            <a:off x="838184" y="1983597"/>
            <a:ext cx="10515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正文页-49_18">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装饰  8"/>
          <p:cNvSpPr>
            <a:spLocks noGrp="1"/>
          </p:cNvSpPr>
          <p:nvPr>
            <p:ph type="body" idx="16398" hasCustomPrompt="1"/>
            <p:custDataLst>
              <p:tags r:id="rId4"/>
            </p:custDataLst>
          </p:nvPr>
        </p:nvSpPr>
        <p:spPr>
          <a:xfrm>
            <a:off x="1143000" y="1955800"/>
            <a:ext cx="1219200" cy="1219200"/>
          </a:xfrm>
          <a:custGeom>
            <a:avLst/>
            <a:gdLst>
              <a:gd name="connisteX0" fmla="*/ 0 w 1219200"/>
              <a:gd name="connsiteY0" fmla="*/ 304800 h 1219200"/>
              <a:gd name="connisteX1" fmla="*/ 304800 w 1219200"/>
              <a:gd name="connsiteY1" fmla="*/ 0 h 1219200"/>
              <a:gd name="connisteX2" fmla="*/ 914400 w 1219200"/>
              <a:gd name="connsiteY2" fmla="*/ 0 h 1219200"/>
              <a:gd name="connisteX3" fmla="*/ 1219200 w 1219200"/>
              <a:gd name="connsiteY3" fmla="*/ 304800 h 1219200"/>
              <a:gd name="connisteX4" fmla="*/ 1219200 w 1219200"/>
              <a:gd name="connsiteY4" fmla="*/ 914400 h 1219200"/>
              <a:gd name="connisteX5" fmla="*/ 914400 w 1219200"/>
              <a:gd name="connsiteY5" fmla="*/ 1219200 h 1219200"/>
              <a:gd name="connisteX6" fmla="*/ 304800 w 1219200"/>
              <a:gd name="connsiteY6" fmla="*/ 1219200 h 1219200"/>
              <a:gd name="connisteX7" fmla="*/ 0 w 1219200"/>
              <a:gd name="connsiteY7" fmla="*/ 914400 h 1219200"/>
              <a:gd name="connisteX8" fmla="*/ 0 w 1219200"/>
              <a:gd name="connsiteY8" fmla="*/ 3048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304800"/>
                </a:moveTo>
                <a:cubicBezTo>
                  <a:pt x="0" y="136464"/>
                  <a:pt x="136464" y="0"/>
                  <a:pt x="304800" y="0"/>
                </a:cubicBezTo>
                <a:lnTo>
                  <a:pt x="914400" y="0"/>
                </a:lnTo>
                <a:cubicBezTo>
                  <a:pt x="1082736" y="0"/>
                  <a:pt x="1219200" y="136464"/>
                  <a:pt x="1219200" y="304800"/>
                </a:cubicBezTo>
                <a:lnTo>
                  <a:pt x="1219200" y="914400"/>
                </a:lnTo>
                <a:cubicBezTo>
                  <a:pt x="1219200" y="1082736"/>
                  <a:pt x="1082736" y="1219200"/>
                  <a:pt x="914400" y="1219200"/>
                </a:cubicBezTo>
                <a:lnTo>
                  <a:pt x="304800" y="1219200"/>
                </a:lnTo>
                <a:cubicBezTo>
                  <a:pt x="136464" y="1219200"/>
                  <a:pt x="0" y="1082736"/>
                  <a:pt x="0" y="914400"/>
                </a:cubicBezTo>
                <a:lnTo>
                  <a:pt x="0" y="3048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文本占位符 9"/>
          <p:cNvSpPr>
            <a:spLocks noGrp="1"/>
          </p:cNvSpPr>
          <p:nvPr>
            <p:ph type="body" idx="16388" hasCustomPrompt="1"/>
            <p:custDataLst>
              <p:tags r:id="rId6"/>
            </p:custDataLst>
          </p:nvPr>
        </p:nvSpPr>
        <p:spPr>
          <a:xfrm>
            <a:off x="1390650" y="22606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rgbClr val="FFFFFF"/>
                </a:solidFill>
              </a:defRPr>
            </a:lvl1pPr>
          </a:lstStyle>
          <a:p>
            <a:pPr lvl="0"/>
            <a:r>
              <a:rPr lang="zh-CN" altLang="en-US" smtClean="0"/>
              <a:t>01</a:t>
            </a:r>
            <a:endParaRPr lang="zh-CN" altLang="en-US" smtClean="0"/>
          </a:p>
        </p:txBody>
      </p:sp>
      <p:sp>
        <p:nvSpPr>
          <p:cNvPr id="11" name="文本占位符 10"/>
          <p:cNvSpPr>
            <a:spLocks noGrp="1"/>
          </p:cNvSpPr>
          <p:nvPr>
            <p:ph type="body" idx="16386" hasCustomPrompt="1"/>
            <p:custDataLst>
              <p:tags r:id="rId7"/>
            </p:custDataLst>
          </p:nvPr>
        </p:nvSpPr>
        <p:spPr>
          <a:xfrm>
            <a:off x="609600" y="3479800"/>
            <a:ext cx="22860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2" name="文本占位符 11"/>
          <p:cNvSpPr>
            <a:spLocks noGrp="1"/>
          </p:cNvSpPr>
          <p:nvPr>
            <p:ph type="body" idx="16387" hasCustomPrompt="1"/>
            <p:custDataLst>
              <p:tags r:id="rId8"/>
            </p:custDataLst>
          </p:nvPr>
        </p:nvSpPr>
        <p:spPr>
          <a:xfrm>
            <a:off x="609600" y="3987800"/>
            <a:ext cx="2286000" cy="18288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3" name="装饰  2"/>
          <p:cNvSpPr>
            <a:spLocks noGrp="1"/>
          </p:cNvSpPr>
          <p:nvPr>
            <p:ph type="body" idx="16399" hasCustomPrompt="1"/>
            <p:custDataLst>
              <p:tags r:id="rId9"/>
            </p:custDataLst>
          </p:nvPr>
        </p:nvSpPr>
        <p:spPr>
          <a:xfrm>
            <a:off x="4038600" y="1955800"/>
            <a:ext cx="1219200" cy="1219200"/>
          </a:xfrm>
          <a:custGeom>
            <a:avLst/>
            <a:gdLst>
              <a:gd name="connisteX0" fmla="*/ 0 w 1219200"/>
              <a:gd name="connsiteY0" fmla="*/ 304800 h 1219200"/>
              <a:gd name="connisteX1" fmla="*/ 304800 w 1219200"/>
              <a:gd name="connsiteY1" fmla="*/ 0 h 1219200"/>
              <a:gd name="connisteX2" fmla="*/ 914400 w 1219200"/>
              <a:gd name="connsiteY2" fmla="*/ 0 h 1219200"/>
              <a:gd name="connisteX3" fmla="*/ 1219200 w 1219200"/>
              <a:gd name="connsiteY3" fmla="*/ 304800 h 1219200"/>
              <a:gd name="connisteX4" fmla="*/ 1219200 w 1219200"/>
              <a:gd name="connsiteY4" fmla="*/ 914400 h 1219200"/>
              <a:gd name="connisteX5" fmla="*/ 914400 w 1219200"/>
              <a:gd name="connsiteY5" fmla="*/ 1219200 h 1219200"/>
              <a:gd name="connisteX6" fmla="*/ 304800 w 1219200"/>
              <a:gd name="connsiteY6" fmla="*/ 1219200 h 1219200"/>
              <a:gd name="connisteX7" fmla="*/ 0 w 1219200"/>
              <a:gd name="connsiteY7" fmla="*/ 914400 h 1219200"/>
              <a:gd name="connisteX8" fmla="*/ 0 w 1219200"/>
              <a:gd name="connsiteY8" fmla="*/ 3048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304800"/>
                </a:moveTo>
                <a:cubicBezTo>
                  <a:pt x="0" y="136464"/>
                  <a:pt x="136464" y="0"/>
                  <a:pt x="304800" y="0"/>
                </a:cubicBezTo>
                <a:lnTo>
                  <a:pt x="914400" y="0"/>
                </a:lnTo>
                <a:cubicBezTo>
                  <a:pt x="1082736" y="0"/>
                  <a:pt x="1219200" y="136464"/>
                  <a:pt x="1219200" y="304800"/>
                </a:cubicBezTo>
                <a:lnTo>
                  <a:pt x="1219200" y="914400"/>
                </a:lnTo>
                <a:cubicBezTo>
                  <a:pt x="1219200" y="1082736"/>
                  <a:pt x="1082736" y="1219200"/>
                  <a:pt x="914400" y="1219200"/>
                </a:cubicBezTo>
                <a:lnTo>
                  <a:pt x="304800" y="1219200"/>
                </a:lnTo>
                <a:cubicBezTo>
                  <a:pt x="136464" y="1219200"/>
                  <a:pt x="0" y="1082736"/>
                  <a:pt x="0" y="914400"/>
                </a:cubicBezTo>
                <a:lnTo>
                  <a:pt x="0" y="3048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91" hasCustomPrompt="1"/>
            <p:custDataLst>
              <p:tags r:id="rId10"/>
            </p:custDataLst>
          </p:nvPr>
        </p:nvSpPr>
        <p:spPr>
          <a:xfrm>
            <a:off x="4286250" y="22606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rgbClr val="FFFFFF"/>
                </a:solidFill>
              </a:defRPr>
            </a:lvl1pPr>
          </a:lstStyle>
          <a:p>
            <a:pPr lvl="0"/>
            <a:r>
              <a:rPr lang="zh-CN" altLang="en-US" smtClean="0"/>
              <a:t>02</a:t>
            </a:r>
            <a:endParaRPr lang="zh-CN" altLang="en-US" smtClean="0"/>
          </a:p>
        </p:txBody>
      </p:sp>
      <p:sp>
        <p:nvSpPr>
          <p:cNvPr id="15" name="文本占位符 14"/>
          <p:cNvSpPr>
            <a:spLocks noGrp="1"/>
          </p:cNvSpPr>
          <p:nvPr>
            <p:ph type="body" idx="16389" hasCustomPrompt="1"/>
            <p:custDataLst>
              <p:tags r:id="rId11"/>
            </p:custDataLst>
          </p:nvPr>
        </p:nvSpPr>
        <p:spPr>
          <a:xfrm>
            <a:off x="3505200" y="3479800"/>
            <a:ext cx="22860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6" name="文本占位符 15"/>
          <p:cNvSpPr>
            <a:spLocks noGrp="1"/>
          </p:cNvSpPr>
          <p:nvPr>
            <p:ph type="body" idx="16390" hasCustomPrompt="1"/>
            <p:custDataLst>
              <p:tags r:id="rId12"/>
            </p:custDataLst>
          </p:nvPr>
        </p:nvSpPr>
        <p:spPr>
          <a:xfrm>
            <a:off x="3505200" y="3987800"/>
            <a:ext cx="2286000" cy="18288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400" hasCustomPrompt="1"/>
            <p:custDataLst>
              <p:tags r:id="rId13"/>
            </p:custDataLst>
          </p:nvPr>
        </p:nvSpPr>
        <p:spPr>
          <a:xfrm>
            <a:off x="6934200" y="1955800"/>
            <a:ext cx="1219200" cy="1219200"/>
          </a:xfrm>
          <a:custGeom>
            <a:avLst/>
            <a:gdLst>
              <a:gd name="connisteX0" fmla="*/ 0 w 1219200"/>
              <a:gd name="connsiteY0" fmla="*/ 304800 h 1219200"/>
              <a:gd name="connisteX1" fmla="*/ 304800 w 1219200"/>
              <a:gd name="connsiteY1" fmla="*/ 0 h 1219200"/>
              <a:gd name="connisteX2" fmla="*/ 914400 w 1219200"/>
              <a:gd name="connsiteY2" fmla="*/ 0 h 1219200"/>
              <a:gd name="connisteX3" fmla="*/ 1219200 w 1219200"/>
              <a:gd name="connsiteY3" fmla="*/ 304800 h 1219200"/>
              <a:gd name="connisteX4" fmla="*/ 1219200 w 1219200"/>
              <a:gd name="connsiteY4" fmla="*/ 914400 h 1219200"/>
              <a:gd name="connisteX5" fmla="*/ 914400 w 1219200"/>
              <a:gd name="connsiteY5" fmla="*/ 1219200 h 1219200"/>
              <a:gd name="connisteX6" fmla="*/ 304800 w 1219200"/>
              <a:gd name="connsiteY6" fmla="*/ 1219200 h 1219200"/>
              <a:gd name="connisteX7" fmla="*/ 0 w 1219200"/>
              <a:gd name="connsiteY7" fmla="*/ 914400 h 1219200"/>
              <a:gd name="connisteX8" fmla="*/ 0 w 1219200"/>
              <a:gd name="connsiteY8" fmla="*/ 3048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304800"/>
                </a:moveTo>
                <a:cubicBezTo>
                  <a:pt x="0" y="136464"/>
                  <a:pt x="136464" y="0"/>
                  <a:pt x="304800" y="0"/>
                </a:cubicBezTo>
                <a:lnTo>
                  <a:pt x="914400" y="0"/>
                </a:lnTo>
                <a:cubicBezTo>
                  <a:pt x="1082736" y="0"/>
                  <a:pt x="1219200" y="136464"/>
                  <a:pt x="1219200" y="304800"/>
                </a:cubicBezTo>
                <a:lnTo>
                  <a:pt x="1219200" y="914400"/>
                </a:lnTo>
                <a:cubicBezTo>
                  <a:pt x="1219200" y="1082736"/>
                  <a:pt x="1082736" y="1219200"/>
                  <a:pt x="914400" y="1219200"/>
                </a:cubicBezTo>
                <a:lnTo>
                  <a:pt x="304800" y="1219200"/>
                </a:lnTo>
                <a:cubicBezTo>
                  <a:pt x="136464" y="1219200"/>
                  <a:pt x="0" y="1082736"/>
                  <a:pt x="0" y="914400"/>
                </a:cubicBezTo>
                <a:lnTo>
                  <a:pt x="0" y="3048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文本占位符 17"/>
          <p:cNvSpPr>
            <a:spLocks noGrp="1"/>
          </p:cNvSpPr>
          <p:nvPr>
            <p:ph type="body" idx="16394" hasCustomPrompt="1"/>
            <p:custDataLst>
              <p:tags r:id="rId14"/>
            </p:custDataLst>
          </p:nvPr>
        </p:nvSpPr>
        <p:spPr>
          <a:xfrm>
            <a:off x="7181850" y="22606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rgbClr val="FFFFFF"/>
                </a:solidFill>
              </a:defRPr>
            </a:lvl1pPr>
          </a:lstStyle>
          <a:p>
            <a:pPr lvl="0"/>
            <a:r>
              <a:rPr lang="zh-CN" altLang="en-US" smtClean="0"/>
              <a:t>03</a:t>
            </a:r>
            <a:endParaRPr lang="zh-CN" altLang="en-US" smtClean="0"/>
          </a:p>
        </p:txBody>
      </p:sp>
      <p:sp>
        <p:nvSpPr>
          <p:cNvPr id="19" name="文本占位符 18"/>
          <p:cNvSpPr>
            <a:spLocks noGrp="1"/>
          </p:cNvSpPr>
          <p:nvPr>
            <p:ph type="body" idx="16392" hasCustomPrompt="1"/>
            <p:custDataLst>
              <p:tags r:id="rId15"/>
            </p:custDataLst>
          </p:nvPr>
        </p:nvSpPr>
        <p:spPr>
          <a:xfrm>
            <a:off x="6400800" y="3479800"/>
            <a:ext cx="22860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0" name="文本占位符 19"/>
          <p:cNvSpPr>
            <a:spLocks noGrp="1"/>
          </p:cNvSpPr>
          <p:nvPr>
            <p:ph type="body" idx="16393" hasCustomPrompt="1"/>
            <p:custDataLst>
              <p:tags r:id="rId16"/>
            </p:custDataLst>
          </p:nvPr>
        </p:nvSpPr>
        <p:spPr>
          <a:xfrm>
            <a:off x="6400800" y="3987800"/>
            <a:ext cx="2286000" cy="18288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1" name="装饰  0"/>
          <p:cNvSpPr>
            <a:spLocks noGrp="1"/>
          </p:cNvSpPr>
          <p:nvPr>
            <p:ph type="body" idx="16401" hasCustomPrompt="1"/>
            <p:custDataLst>
              <p:tags r:id="rId17"/>
            </p:custDataLst>
          </p:nvPr>
        </p:nvSpPr>
        <p:spPr>
          <a:xfrm>
            <a:off x="9829800" y="1955800"/>
            <a:ext cx="1219200" cy="1219200"/>
          </a:xfrm>
          <a:custGeom>
            <a:avLst/>
            <a:gdLst>
              <a:gd name="connisteX0" fmla="*/ 0 w 1219200"/>
              <a:gd name="connsiteY0" fmla="*/ 304800 h 1219200"/>
              <a:gd name="connisteX1" fmla="*/ 304800 w 1219200"/>
              <a:gd name="connsiteY1" fmla="*/ 0 h 1219200"/>
              <a:gd name="connisteX2" fmla="*/ 914400 w 1219200"/>
              <a:gd name="connsiteY2" fmla="*/ 0 h 1219200"/>
              <a:gd name="connisteX3" fmla="*/ 1219200 w 1219200"/>
              <a:gd name="connsiteY3" fmla="*/ 304800 h 1219200"/>
              <a:gd name="connisteX4" fmla="*/ 1219200 w 1219200"/>
              <a:gd name="connsiteY4" fmla="*/ 914400 h 1219200"/>
              <a:gd name="connisteX5" fmla="*/ 914400 w 1219200"/>
              <a:gd name="connsiteY5" fmla="*/ 1219200 h 1219200"/>
              <a:gd name="connisteX6" fmla="*/ 304800 w 1219200"/>
              <a:gd name="connsiteY6" fmla="*/ 1219200 h 1219200"/>
              <a:gd name="connisteX7" fmla="*/ 0 w 1219200"/>
              <a:gd name="connsiteY7" fmla="*/ 914400 h 1219200"/>
              <a:gd name="connisteX8" fmla="*/ 0 w 1219200"/>
              <a:gd name="connsiteY8" fmla="*/ 3048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304800"/>
                </a:moveTo>
                <a:cubicBezTo>
                  <a:pt x="0" y="136464"/>
                  <a:pt x="136464" y="0"/>
                  <a:pt x="304800" y="0"/>
                </a:cubicBezTo>
                <a:lnTo>
                  <a:pt x="914400" y="0"/>
                </a:lnTo>
                <a:cubicBezTo>
                  <a:pt x="1082736" y="0"/>
                  <a:pt x="1219200" y="136464"/>
                  <a:pt x="1219200" y="304800"/>
                </a:cubicBezTo>
                <a:lnTo>
                  <a:pt x="1219200" y="914400"/>
                </a:lnTo>
                <a:cubicBezTo>
                  <a:pt x="1219200" y="1082736"/>
                  <a:pt x="1082736" y="1219200"/>
                  <a:pt x="914400" y="1219200"/>
                </a:cubicBezTo>
                <a:lnTo>
                  <a:pt x="304800" y="1219200"/>
                </a:lnTo>
                <a:cubicBezTo>
                  <a:pt x="136464" y="1219200"/>
                  <a:pt x="0" y="1082736"/>
                  <a:pt x="0" y="914400"/>
                </a:cubicBezTo>
                <a:lnTo>
                  <a:pt x="0" y="3048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2" name="文本占位符 21"/>
          <p:cNvSpPr>
            <a:spLocks noGrp="1"/>
          </p:cNvSpPr>
          <p:nvPr>
            <p:ph type="body" idx="16397" hasCustomPrompt="1"/>
            <p:custDataLst>
              <p:tags r:id="rId18"/>
            </p:custDataLst>
          </p:nvPr>
        </p:nvSpPr>
        <p:spPr>
          <a:xfrm>
            <a:off x="10077450" y="22606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rgbClr val="FFFFFF"/>
                </a:solidFill>
              </a:defRPr>
            </a:lvl1pPr>
          </a:lstStyle>
          <a:p>
            <a:pPr lvl="0"/>
            <a:r>
              <a:rPr lang="zh-CN" altLang="en-US" smtClean="0"/>
              <a:t>04</a:t>
            </a:r>
            <a:endParaRPr lang="zh-CN" altLang="en-US" smtClean="0"/>
          </a:p>
        </p:txBody>
      </p:sp>
      <p:sp>
        <p:nvSpPr>
          <p:cNvPr id="23" name="文本占位符 22"/>
          <p:cNvSpPr>
            <a:spLocks noGrp="1"/>
          </p:cNvSpPr>
          <p:nvPr>
            <p:ph type="body" idx="16395" hasCustomPrompt="1"/>
            <p:custDataLst>
              <p:tags r:id="rId19"/>
            </p:custDataLst>
          </p:nvPr>
        </p:nvSpPr>
        <p:spPr>
          <a:xfrm>
            <a:off x="9296400" y="3479800"/>
            <a:ext cx="22860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4" name="文本占位符 23"/>
          <p:cNvSpPr>
            <a:spLocks noGrp="1"/>
          </p:cNvSpPr>
          <p:nvPr>
            <p:ph type="body" idx="16396" hasCustomPrompt="1"/>
            <p:custDataLst>
              <p:tags r:id="rId20"/>
            </p:custDataLst>
          </p:nvPr>
        </p:nvSpPr>
        <p:spPr>
          <a:xfrm>
            <a:off x="9296400" y="3987800"/>
            <a:ext cx="2286000" cy="18288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正文页-10004_23">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装饰  8"/>
          <p:cNvSpPr>
            <a:spLocks noGrp="1"/>
          </p:cNvSpPr>
          <p:nvPr>
            <p:ph type="body" idx="16394" hasCustomPrompt="1"/>
            <p:custDataLst>
              <p:tags r:id="rId4"/>
            </p:custDataLst>
          </p:nvPr>
        </p:nvSpPr>
        <p:spPr>
          <a:xfrm>
            <a:off x="609600" y="1524000"/>
            <a:ext cx="2514600" cy="4724400"/>
          </a:xfrm>
          <a:custGeom>
            <a:avLst/>
            <a:gdLst>
              <a:gd name="connisteX0" fmla="*/ 0 w 2514600"/>
              <a:gd name="connsiteY0" fmla="*/ 203200 h 4724400"/>
              <a:gd name="connisteX1" fmla="*/ 203200 w 2514600"/>
              <a:gd name="connsiteY1" fmla="*/ 0 h 4724400"/>
              <a:gd name="connisteX2" fmla="*/ 2311400 w 2514600"/>
              <a:gd name="connsiteY2" fmla="*/ 0 h 4724400"/>
              <a:gd name="connisteX3" fmla="*/ 2514600 w 2514600"/>
              <a:gd name="connsiteY3" fmla="*/ 203200 h 4724400"/>
              <a:gd name="connisteX4" fmla="*/ 2514600 w 2514600"/>
              <a:gd name="connsiteY4" fmla="*/ 4521200 h 4724400"/>
              <a:gd name="connisteX5" fmla="*/ 2311400 w 2514600"/>
              <a:gd name="connsiteY5" fmla="*/ 4724400 h 4724400"/>
              <a:gd name="connisteX6" fmla="*/ 203200 w 2514600"/>
              <a:gd name="connsiteY6" fmla="*/ 4724400 h 4724400"/>
              <a:gd name="connisteX7" fmla="*/ 0 w 2514600"/>
              <a:gd name="connsiteY7" fmla="*/ 4521200 h 4724400"/>
              <a:gd name="connisteX8" fmla="*/ 0 w 25146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14600" h="4724400">
                <a:moveTo>
                  <a:pt x="0" y="203200"/>
                </a:moveTo>
                <a:cubicBezTo>
                  <a:pt x="0" y="90976"/>
                  <a:pt x="90976" y="0"/>
                  <a:pt x="203200" y="0"/>
                </a:cubicBezTo>
                <a:lnTo>
                  <a:pt x="2311400" y="0"/>
                </a:lnTo>
                <a:cubicBezTo>
                  <a:pt x="2423624" y="0"/>
                  <a:pt x="2514600" y="90976"/>
                  <a:pt x="2514600" y="203200"/>
                </a:cubicBezTo>
                <a:lnTo>
                  <a:pt x="2514600" y="4521200"/>
                </a:lnTo>
                <a:cubicBezTo>
                  <a:pt x="2514600" y="4633424"/>
                  <a:pt x="2423624" y="4724400"/>
                  <a:pt x="2311400" y="4724400"/>
                </a:cubicBezTo>
                <a:lnTo>
                  <a:pt x="203200" y="4724400"/>
                </a:lnTo>
                <a:cubicBezTo>
                  <a:pt x="90976" y="4724400"/>
                  <a:pt x="0" y="4633424"/>
                  <a:pt x="0" y="45212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文本占位符 9"/>
          <p:cNvSpPr>
            <a:spLocks noGrp="1"/>
          </p:cNvSpPr>
          <p:nvPr>
            <p:ph type="body" idx="16386" hasCustomPrompt="1"/>
            <p:custDataLst>
              <p:tags r:id="rId6"/>
            </p:custDataLst>
          </p:nvPr>
        </p:nvSpPr>
        <p:spPr>
          <a:xfrm>
            <a:off x="914400" y="2082800"/>
            <a:ext cx="1905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1" name="文本占位符 10"/>
          <p:cNvSpPr>
            <a:spLocks noGrp="1"/>
          </p:cNvSpPr>
          <p:nvPr>
            <p:ph type="body" idx="16387" hasCustomPrompt="1"/>
            <p:custDataLst>
              <p:tags r:id="rId7"/>
            </p:custDataLst>
          </p:nvPr>
        </p:nvSpPr>
        <p:spPr>
          <a:xfrm>
            <a:off x="914400" y="2641600"/>
            <a:ext cx="1905000" cy="3048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2" name="装饰  1"/>
          <p:cNvSpPr>
            <a:spLocks noGrp="1"/>
          </p:cNvSpPr>
          <p:nvPr>
            <p:ph type="body" idx="16395" hasCustomPrompt="1"/>
            <p:custDataLst>
              <p:tags r:id="rId8"/>
            </p:custDataLst>
          </p:nvPr>
        </p:nvSpPr>
        <p:spPr>
          <a:xfrm>
            <a:off x="3429000" y="1524000"/>
            <a:ext cx="2514600" cy="4724400"/>
          </a:xfrm>
          <a:custGeom>
            <a:avLst/>
            <a:gdLst>
              <a:gd name="connisteX0" fmla="*/ 0 w 2514600"/>
              <a:gd name="connsiteY0" fmla="*/ 203200 h 4724400"/>
              <a:gd name="connisteX1" fmla="*/ 203200 w 2514600"/>
              <a:gd name="connsiteY1" fmla="*/ 0 h 4724400"/>
              <a:gd name="connisteX2" fmla="*/ 2311400 w 2514600"/>
              <a:gd name="connsiteY2" fmla="*/ 0 h 4724400"/>
              <a:gd name="connisteX3" fmla="*/ 2514600 w 2514600"/>
              <a:gd name="connsiteY3" fmla="*/ 203200 h 4724400"/>
              <a:gd name="connisteX4" fmla="*/ 2514600 w 2514600"/>
              <a:gd name="connsiteY4" fmla="*/ 4521200 h 4724400"/>
              <a:gd name="connisteX5" fmla="*/ 2311400 w 2514600"/>
              <a:gd name="connsiteY5" fmla="*/ 4724400 h 4724400"/>
              <a:gd name="connisteX6" fmla="*/ 203200 w 2514600"/>
              <a:gd name="connsiteY6" fmla="*/ 4724400 h 4724400"/>
              <a:gd name="connisteX7" fmla="*/ 0 w 2514600"/>
              <a:gd name="connsiteY7" fmla="*/ 4521200 h 4724400"/>
              <a:gd name="connisteX8" fmla="*/ 0 w 25146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14600" h="4724400">
                <a:moveTo>
                  <a:pt x="0" y="203200"/>
                </a:moveTo>
                <a:cubicBezTo>
                  <a:pt x="0" y="90976"/>
                  <a:pt x="90976" y="0"/>
                  <a:pt x="203200" y="0"/>
                </a:cubicBezTo>
                <a:lnTo>
                  <a:pt x="2311400" y="0"/>
                </a:lnTo>
                <a:cubicBezTo>
                  <a:pt x="2423624" y="0"/>
                  <a:pt x="2514600" y="90976"/>
                  <a:pt x="2514600" y="203200"/>
                </a:cubicBezTo>
                <a:lnTo>
                  <a:pt x="2514600" y="4521200"/>
                </a:lnTo>
                <a:cubicBezTo>
                  <a:pt x="2514600" y="4633424"/>
                  <a:pt x="2423624" y="4724400"/>
                  <a:pt x="2311400" y="4724400"/>
                </a:cubicBezTo>
                <a:lnTo>
                  <a:pt x="203200" y="4724400"/>
                </a:lnTo>
                <a:cubicBezTo>
                  <a:pt x="90976" y="4724400"/>
                  <a:pt x="0" y="4633424"/>
                  <a:pt x="0" y="45212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8" hasCustomPrompt="1"/>
            <p:custDataLst>
              <p:tags r:id="rId9"/>
            </p:custDataLst>
          </p:nvPr>
        </p:nvSpPr>
        <p:spPr>
          <a:xfrm>
            <a:off x="3733800" y="2082800"/>
            <a:ext cx="1905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4" name="文本占位符 13"/>
          <p:cNvSpPr>
            <a:spLocks noGrp="1"/>
          </p:cNvSpPr>
          <p:nvPr>
            <p:ph type="body" idx="16389" hasCustomPrompt="1"/>
            <p:custDataLst>
              <p:tags r:id="rId10"/>
            </p:custDataLst>
          </p:nvPr>
        </p:nvSpPr>
        <p:spPr>
          <a:xfrm>
            <a:off x="3733800" y="2641600"/>
            <a:ext cx="1905000" cy="3048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装饰  4"/>
          <p:cNvSpPr>
            <a:spLocks noGrp="1"/>
          </p:cNvSpPr>
          <p:nvPr>
            <p:ph type="body" idx="16396" hasCustomPrompt="1"/>
            <p:custDataLst>
              <p:tags r:id="rId11"/>
            </p:custDataLst>
          </p:nvPr>
        </p:nvSpPr>
        <p:spPr>
          <a:xfrm>
            <a:off x="6248400" y="1524000"/>
            <a:ext cx="2514600" cy="4724400"/>
          </a:xfrm>
          <a:custGeom>
            <a:avLst/>
            <a:gdLst>
              <a:gd name="connisteX0" fmla="*/ 0 w 2514600"/>
              <a:gd name="connsiteY0" fmla="*/ 203200 h 4724400"/>
              <a:gd name="connisteX1" fmla="*/ 203200 w 2514600"/>
              <a:gd name="connsiteY1" fmla="*/ 0 h 4724400"/>
              <a:gd name="connisteX2" fmla="*/ 2311400 w 2514600"/>
              <a:gd name="connsiteY2" fmla="*/ 0 h 4724400"/>
              <a:gd name="connisteX3" fmla="*/ 2514600 w 2514600"/>
              <a:gd name="connsiteY3" fmla="*/ 203200 h 4724400"/>
              <a:gd name="connisteX4" fmla="*/ 2514600 w 2514600"/>
              <a:gd name="connsiteY4" fmla="*/ 4521200 h 4724400"/>
              <a:gd name="connisteX5" fmla="*/ 2311400 w 2514600"/>
              <a:gd name="connsiteY5" fmla="*/ 4724400 h 4724400"/>
              <a:gd name="connisteX6" fmla="*/ 203200 w 2514600"/>
              <a:gd name="connsiteY6" fmla="*/ 4724400 h 4724400"/>
              <a:gd name="connisteX7" fmla="*/ 0 w 2514600"/>
              <a:gd name="connsiteY7" fmla="*/ 4521200 h 4724400"/>
              <a:gd name="connisteX8" fmla="*/ 0 w 25146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14600" h="4724400">
                <a:moveTo>
                  <a:pt x="0" y="203200"/>
                </a:moveTo>
                <a:cubicBezTo>
                  <a:pt x="0" y="90976"/>
                  <a:pt x="90976" y="0"/>
                  <a:pt x="203200" y="0"/>
                </a:cubicBezTo>
                <a:lnTo>
                  <a:pt x="2311400" y="0"/>
                </a:lnTo>
                <a:cubicBezTo>
                  <a:pt x="2423624" y="0"/>
                  <a:pt x="2514600" y="90976"/>
                  <a:pt x="2514600" y="203200"/>
                </a:cubicBezTo>
                <a:lnTo>
                  <a:pt x="2514600" y="4521200"/>
                </a:lnTo>
                <a:cubicBezTo>
                  <a:pt x="2514600" y="4633424"/>
                  <a:pt x="2423624" y="4724400"/>
                  <a:pt x="2311400" y="4724400"/>
                </a:cubicBezTo>
                <a:lnTo>
                  <a:pt x="203200" y="4724400"/>
                </a:lnTo>
                <a:cubicBezTo>
                  <a:pt x="90976" y="4724400"/>
                  <a:pt x="0" y="4633424"/>
                  <a:pt x="0" y="45212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90" hasCustomPrompt="1"/>
            <p:custDataLst>
              <p:tags r:id="rId12"/>
            </p:custDataLst>
          </p:nvPr>
        </p:nvSpPr>
        <p:spPr>
          <a:xfrm>
            <a:off x="6553200" y="2082800"/>
            <a:ext cx="1905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7" name="文本占位符 16"/>
          <p:cNvSpPr>
            <a:spLocks noGrp="1"/>
          </p:cNvSpPr>
          <p:nvPr>
            <p:ph type="body" idx="16391" hasCustomPrompt="1"/>
            <p:custDataLst>
              <p:tags r:id="rId13"/>
            </p:custDataLst>
          </p:nvPr>
        </p:nvSpPr>
        <p:spPr>
          <a:xfrm>
            <a:off x="6553200" y="2641600"/>
            <a:ext cx="1905000" cy="3048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装饰  7"/>
          <p:cNvSpPr>
            <a:spLocks noGrp="1"/>
          </p:cNvSpPr>
          <p:nvPr>
            <p:ph type="body" idx="16397" hasCustomPrompt="1"/>
            <p:custDataLst>
              <p:tags r:id="rId14"/>
            </p:custDataLst>
          </p:nvPr>
        </p:nvSpPr>
        <p:spPr>
          <a:xfrm>
            <a:off x="9067800" y="1524000"/>
            <a:ext cx="2514600" cy="4724400"/>
          </a:xfrm>
          <a:custGeom>
            <a:avLst/>
            <a:gdLst>
              <a:gd name="connisteX0" fmla="*/ 0 w 2514600"/>
              <a:gd name="connsiteY0" fmla="*/ 203200 h 4724400"/>
              <a:gd name="connisteX1" fmla="*/ 203200 w 2514600"/>
              <a:gd name="connsiteY1" fmla="*/ 0 h 4724400"/>
              <a:gd name="connisteX2" fmla="*/ 2311400 w 2514600"/>
              <a:gd name="connsiteY2" fmla="*/ 0 h 4724400"/>
              <a:gd name="connisteX3" fmla="*/ 2514600 w 2514600"/>
              <a:gd name="connsiteY3" fmla="*/ 203200 h 4724400"/>
              <a:gd name="connisteX4" fmla="*/ 2514600 w 2514600"/>
              <a:gd name="connsiteY4" fmla="*/ 4521200 h 4724400"/>
              <a:gd name="connisteX5" fmla="*/ 2311400 w 2514600"/>
              <a:gd name="connsiteY5" fmla="*/ 4724400 h 4724400"/>
              <a:gd name="connisteX6" fmla="*/ 203200 w 2514600"/>
              <a:gd name="connsiteY6" fmla="*/ 4724400 h 4724400"/>
              <a:gd name="connisteX7" fmla="*/ 0 w 2514600"/>
              <a:gd name="connsiteY7" fmla="*/ 4521200 h 4724400"/>
              <a:gd name="connisteX8" fmla="*/ 0 w 25146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14600" h="4724400">
                <a:moveTo>
                  <a:pt x="0" y="203200"/>
                </a:moveTo>
                <a:cubicBezTo>
                  <a:pt x="0" y="90976"/>
                  <a:pt x="90976" y="0"/>
                  <a:pt x="203200" y="0"/>
                </a:cubicBezTo>
                <a:lnTo>
                  <a:pt x="2311400" y="0"/>
                </a:lnTo>
                <a:cubicBezTo>
                  <a:pt x="2423624" y="0"/>
                  <a:pt x="2514600" y="90976"/>
                  <a:pt x="2514600" y="203200"/>
                </a:cubicBezTo>
                <a:lnTo>
                  <a:pt x="2514600" y="4521200"/>
                </a:lnTo>
                <a:cubicBezTo>
                  <a:pt x="2514600" y="4633424"/>
                  <a:pt x="2423624" y="4724400"/>
                  <a:pt x="2311400" y="4724400"/>
                </a:cubicBezTo>
                <a:lnTo>
                  <a:pt x="203200" y="4724400"/>
                </a:lnTo>
                <a:cubicBezTo>
                  <a:pt x="90976" y="4724400"/>
                  <a:pt x="0" y="4633424"/>
                  <a:pt x="0" y="45212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9" name="文本占位符 18"/>
          <p:cNvSpPr>
            <a:spLocks noGrp="1"/>
          </p:cNvSpPr>
          <p:nvPr>
            <p:ph type="body" idx="16392" hasCustomPrompt="1"/>
            <p:custDataLst>
              <p:tags r:id="rId15"/>
            </p:custDataLst>
          </p:nvPr>
        </p:nvSpPr>
        <p:spPr>
          <a:xfrm>
            <a:off x="9372600" y="2082800"/>
            <a:ext cx="1905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0" name="文本占位符 19"/>
          <p:cNvSpPr>
            <a:spLocks noGrp="1"/>
          </p:cNvSpPr>
          <p:nvPr>
            <p:ph type="body" idx="16393" hasCustomPrompt="1"/>
            <p:custDataLst>
              <p:tags r:id="rId16"/>
            </p:custDataLst>
          </p:nvPr>
        </p:nvSpPr>
        <p:spPr>
          <a:xfrm>
            <a:off x="9372600" y="2641600"/>
            <a:ext cx="1905000" cy="3048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正文页-10008_4">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图片占位符 8"/>
          <p:cNvSpPr>
            <a:spLocks noGrp="1"/>
          </p:cNvSpPr>
          <p:nvPr>
            <p:ph type="pic" idx="16388" hasCustomPrompt="1"/>
            <p:custDataLst>
              <p:tags r:id="rId4"/>
            </p:custDataLst>
          </p:nvPr>
        </p:nvSpPr>
        <p:spPr>
          <a:xfrm>
            <a:off x="5334000" y="2108200"/>
            <a:ext cx="1524000" cy="15240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文本占位符 9"/>
          <p:cNvSpPr>
            <a:spLocks noGrp="1"/>
          </p:cNvSpPr>
          <p:nvPr>
            <p:ph type="body" idx="16386" hasCustomPrompt="1"/>
            <p:custDataLst>
              <p:tags r:id="rId6"/>
            </p:custDataLst>
          </p:nvPr>
        </p:nvSpPr>
        <p:spPr>
          <a:xfrm>
            <a:off x="609600" y="3886200"/>
            <a:ext cx="109728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1" name="文本占位符 10"/>
          <p:cNvSpPr>
            <a:spLocks noGrp="1"/>
          </p:cNvSpPr>
          <p:nvPr>
            <p:ph type="body" idx="16387" hasCustomPrompt="1"/>
            <p:custDataLst>
              <p:tags r:id="rId7"/>
            </p:custDataLst>
          </p:nvPr>
        </p:nvSpPr>
        <p:spPr>
          <a:xfrm>
            <a:off x="609600" y="4445000"/>
            <a:ext cx="10972800" cy="12192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正文页-上标下内-装饰右叠-颜色错位-并列-32_34_group1">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装饰  8"/>
          <p:cNvSpPr>
            <a:spLocks noGrp="1"/>
          </p:cNvSpPr>
          <p:nvPr>
            <p:ph type="body" idx="16395" hasCustomPrompt="1"/>
            <p:custDataLst>
              <p:tags r:id="rId4"/>
            </p:custDataLst>
          </p:nvPr>
        </p:nvSpPr>
        <p:spPr>
          <a:xfrm>
            <a:off x="609600" y="1524000"/>
            <a:ext cx="5334000" cy="2209800"/>
          </a:xfrm>
          <a:custGeom>
            <a:avLst/>
            <a:gdLst>
              <a:gd name="connisteX0" fmla="*/ 0 w 5334000"/>
              <a:gd name="connsiteY0" fmla="*/ 203200 h 2209800"/>
              <a:gd name="connisteX1" fmla="*/ 203200 w 5334000"/>
              <a:gd name="connsiteY1" fmla="*/ 0 h 2209800"/>
              <a:gd name="connisteX2" fmla="*/ 5130800 w 5334000"/>
              <a:gd name="connsiteY2" fmla="*/ 0 h 2209800"/>
              <a:gd name="connisteX3" fmla="*/ 5334000 w 5334000"/>
              <a:gd name="connsiteY3" fmla="*/ 203200 h 2209800"/>
              <a:gd name="connisteX4" fmla="*/ 5334000 w 5334000"/>
              <a:gd name="connsiteY4" fmla="*/ 2006600 h 2209800"/>
              <a:gd name="connisteX5" fmla="*/ 5130800 w 5334000"/>
              <a:gd name="connsiteY5" fmla="*/ 2209800 h 2209800"/>
              <a:gd name="connisteX6" fmla="*/ 203200 w 5334000"/>
              <a:gd name="connsiteY6" fmla="*/ 2209800 h 2209800"/>
              <a:gd name="connisteX7" fmla="*/ 0 w 5334000"/>
              <a:gd name="connsiteY7" fmla="*/ 2006600 h 2209800"/>
              <a:gd name="connisteX8" fmla="*/ 0 w 533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209800">
                <a:moveTo>
                  <a:pt x="0" y="203200"/>
                </a:moveTo>
                <a:cubicBezTo>
                  <a:pt x="0" y="90976"/>
                  <a:pt x="90976" y="0"/>
                  <a:pt x="203200" y="0"/>
                </a:cubicBezTo>
                <a:lnTo>
                  <a:pt x="5130800" y="0"/>
                </a:lnTo>
                <a:cubicBezTo>
                  <a:pt x="5243024" y="0"/>
                  <a:pt x="5334000" y="90976"/>
                  <a:pt x="5334000" y="203200"/>
                </a:cubicBezTo>
                <a:lnTo>
                  <a:pt x="5334000" y="2006600"/>
                </a:lnTo>
                <a:cubicBezTo>
                  <a:pt x="5334000" y="2118824"/>
                  <a:pt x="5243024" y="2209800"/>
                  <a:pt x="5130800" y="2209800"/>
                </a:cubicBezTo>
                <a:lnTo>
                  <a:pt x="203200" y="2209800"/>
                </a:lnTo>
                <a:cubicBezTo>
                  <a:pt x="90976" y="2209800"/>
                  <a:pt x="0" y="2118824"/>
                  <a:pt x="0" y="20066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装饰  9"/>
          <p:cNvSpPr>
            <a:spLocks noGrp="1"/>
          </p:cNvSpPr>
          <p:nvPr>
            <p:ph type="body" idx="16396" hasCustomPrompt="1"/>
            <p:custDataLst>
              <p:tags r:id="rId6"/>
            </p:custDataLst>
          </p:nvPr>
        </p:nvSpPr>
        <p:spPr>
          <a:xfrm>
            <a:off x="914400" y="17653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图片占位符 10"/>
          <p:cNvSpPr>
            <a:spLocks noGrp="1"/>
          </p:cNvSpPr>
          <p:nvPr>
            <p:ph type="pic" idx="16394" hasCustomPrompt="1"/>
            <p:custDataLst>
              <p:tags r:id="rId7"/>
            </p:custDataLst>
          </p:nvPr>
        </p:nvSpPr>
        <p:spPr>
          <a:xfrm>
            <a:off x="1127760" y="19786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2" name="文本占位符 11"/>
          <p:cNvSpPr>
            <a:spLocks noGrp="1"/>
          </p:cNvSpPr>
          <p:nvPr>
            <p:ph type="body" idx="16386" hasCustomPrompt="1"/>
            <p:custDataLst>
              <p:tags r:id="rId8"/>
            </p:custDataLst>
          </p:nvPr>
        </p:nvSpPr>
        <p:spPr>
          <a:xfrm>
            <a:off x="2082800" y="1765300"/>
            <a:ext cx="355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3" name="文本占位符 12"/>
          <p:cNvSpPr>
            <a:spLocks noGrp="1"/>
          </p:cNvSpPr>
          <p:nvPr>
            <p:ph type="body" idx="16387" hasCustomPrompt="1"/>
            <p:custDataLst>
              <p:tags r:id="rId9"/>
            </p:custDataLst>
          </p:nvPr>
        </p:nvSpPr>
        <p:spPr>
          <a:xfrm>
            <a:off x="2082800" y="2273300"/>
            <a:ext cx="35560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4" name="装饰  3"/>
          <p:cNvSpPr>
            <a:spLocks noGrp="1"/>
          </p:cNvSpPr>
          <p:nvPr>
            <p:ph type="body" idx="16398" hasCustomPrompt="1"/>
            <p:custDataLst>
              <p:tags r:id="rId10"/>
            </p:custDataLst>
          </p:nvPr>
        </p:nvSpPr>
        <p:spPr>
          <a:xfrm>
            <a:off x="6248400" y="1524000"/>
            <a:ext cx="5334000" cy="2209800"/>
          </a:xfrm>
          <a:custGeom>
            <a:avLst/>
            <a:gdLst>
              <a:gd name="connisteX0" fmla="*/ 0 w 5334000"/>
              <a:gd name="connsiteY0" fmla="*/ 203200 h 2209800"/>
              <a:gd name="connisteX1" fmla="*/ 203200 w 5334000"/>
              <a:gd name="connsiteY1" fmla="*/ 0 h 2209800"/>
              <a:gd name="connisteX2" fmla="*/ 5130800 w 5334000"/>
              <a:gd name="connsiteY2" fmla="*/ 0 h 2209800"/>
              <a:gd name="connisteX3" fmla="*/ 5334000 w 5334000"/>
              <a:gd name="connsiteY3" fmla="*/ 203200 h 2209800"/>
              <a:gd name="connisteX4" fmla="*/ 5334000 w 5334000"/>
              <a:gd name="connsiteY4" fmla="*/ 2006600 h 2209800"/>
              <a:gd name="connisteX5" fmla="*/ 5130800 w 5334000"/>
              <a:gd name="connsiteY5" fmla="*/ 2209800 h 2209800"/>
              <a:gd name="connisteX6" fmla="*/ 203200 w 5334000"/>
              <a:gd name="connsiteY6" fmla="*/ 2209800 h 2209800"/>
              <a:gd name="connisteX7" fmla="*/ 0 w 5334000"/>
              <a:gd name="connsiteY7" fmla="*/ 2006600 h 2209800"/>
              <a:gd name="connisteX8" fmla="*/ 0 w 533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209800">
                <a:moveTo>
                  <a:pt x="0" y="203200"/>
                </a:moveTo>
                <a:cubicBezTo>
                  <a:pt x="0" y="90976"/>
                  <a:pt x="90976" y="0"/>
                  <a:pt x="203200" y="0"/>
                </a:cubicBezTo>
                <a:lnTo>
                  <a:pt x="5130800" y="0"/>
                </a:lnTo>
                <a:cubicBezTo>
                  <a:pt x="5243024" y="0"/>
                  <a:pt x="5334000" y="90976"/>
                  <a:pt x="5334000" y="203200"/>
                </a:cubicBezTo>
                <a:lnTo>
                  <a:pt x="5334000" y="2006600"/>
                </a:lnTo>
                <a:cubicBezTo>
                  <a:pt x="5334000" y="2118824"/>
                  <a:pt x="5243024" y="2209800"/>
                  <a:pt x="5130800" y="2209800"/>
                </a:cubicBezTo>
                <a:lnTo>
                  <a:pt x="203200" y="2209800"/>
                </a:lnTo>
                <a:cubicBezTo>
                  <a:pt x="90976" y="2209800"/>
                  <a:pt x="0" y="2118824"/>
                  <a:pt x="0" y="20066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装饰  4"/>
          <p:cNvSpPr>
            <a:spLocks noGrp="1"/>
          </p:cNvSpPr>
          <p:nvPr>
            <p:ph type="body" idx="16399" hasCustomPrompt="1"/>
            <p:custDataLst>
              <p:tags r:id="rId11"/>
            </p:custDataLst>
          </p:nvPr>
        </p:nvSpPr>
        <p:spPr>
          <a:xfrm>
            <a:off x="6553200" y="17653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rgbClr val="FFFFFF"/>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图片占位符 15"/>
          <p:cNvSpPr>
            <a:spLocks noGrp="1"/>
          </p:cNvSpPr>
          <p:nvPr>
            <p:ph type="pic" idx="16397" hasCustomPrompt="1"/>
            <p:custDataLst>
              <p:tags r:id="rId12"/>
            </p:custDataLst>
          </p:nvPr>
        </p:nvSpPr>
        <p:spPr>
          <a:xfrm>
            <a:off x="6766560" y="19786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7" name="文本占位符 16"/>
          <p:cNvSpPr>
            <a:spLocks noGrp="1"/>
          </p:cNvSpPr>
          <p:nvPr>
            <p:ph type="body" idx="16388" hasCustomPrompt="1"/>
            <p:custDataLst>
              <p:tags r:id="rId13"/>
            </p:custDataLst>
          </p:nvPr>
        </p:nvSpPr>
        <p:spPr>
          <a:xfrm>
            <a:off x="7721600" y="1765300"/>
            <a:ext cx="35560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89" hasCustomPrompt="1"/>
            <p:custDataLst>
              <p:tags r:id="rId14"/>
            </p:custDataLst>
          </p:nvPr>
        </p:nvSpPr>
        <p:spPr>
          <a:xfrm>
            <a:off x="7721600" y="2273300"/>
            <a:ext cx="3556000" cy="12192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19" name="装饰  8"/>
          <p:cNvSpPr>
            <a:spLocks noGrp="1"/>
          </p:cNvSpPr>
          <p:nvPr>
            <p:ph type="body" idx="16401" hasCustomPrompt="1"/>
            <p:custDataLst>
              <p:tags r:id="rId15"/>
            </p:custDataLst>
          </p:nvPr>
        </p:nvSpPr>
        <p:spPr>
          <a:xfrm>
            <a:off x="609600" y="4038600"/>
            <a:ext cx="5334000" cy="2209800"/>
          </a:xfrm>
          <a:custGeom>
            <a:avLst/>
            <a:gdLst>
              <a:gd name="connisteX0" fmla="*/ 0 w 5334000"/>
              <a:gd name="connsiteY0" fmla="*/ 203200 h 2209800"/>
              <a:gd name="connisteX1" fmla="*/ 203200 w 5334000"/>
              <a:gd name="connsiteY1" fmla="*/ 0 h 2209800"/>
              <a:gd name="connisteX2" fmla="*/ 5130800 w 5334000"/>
              <a:gd name="connsiteY2" fmla="*/ 0 h 2209800"/>
              <a:gd name="connisteX3" fmla="*/ 5334000 w 5334000"/>
              <a:gd name="connsiteY3" fmla="*/ 203200 h 2209800"/>
              <a:gd name="connisteX4" fmla="*/ 5334000 w 5334000"/>
              <a:gd name="connsiteY4" fmla="*/ 2006600 h 2209800"/>
              <a:gd name="connisteX5" fmla="*/ 5130800 w 5334000"/>
              <a:gd name="connsiteY5" fmla="*/ 2209800 h 2209800"/>
              <a:gd name="connisteX6" fmla="*/ 203200 w 5334000"/>
              <a:gd name="connsiteY6" fmla="*/ 2209800 h 2209800"/>
              <a:gd name="connisteX7" fmla="*/ 0 w 5334000"/>
              <a:gd name="connsiteY7" fmla="*/ 2006600 h 2209800"/>
              <a:gd name="connisteX8" fmla="*/ 0 w 533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209800">
                <a:moveTo>
                  <a:pt x="0" y="203200"/>
                </a:moveTo>
                <a:cubicBezTo>
                  <a:pt x="0" y="90976"/>
                  <a:pt x="90976" y="0"/>
                  <a:pt x="203200" y="0"/>
                </a:cubicBezTo>
                <a:lnTo>
                  <a:pt x="5130800" y="0"/>
                </a:lnTo>
                <a:cubicBezTo>
                  <a:pt x="5243024" y="0"/>
                  <a:pt x="5334000" y="90976"/>
                  <a:pt x="5334000" y="203200"/>
                </a:cubicBezTo>
                <a:lnTo>
                  <a:pt x="5334000" y="2006600"/>
                </a:lnTo>
                <a:cubicBezTo>
                  <a:pt x="5334000" y="2118824"/>
                  <a:pt x="5243024" y="2209800"/>
                  <a:pt x="5130800" y="2209800"/>
                </a:cubicBezTo>
                <a:lnTo>
                  <a:pt x="203200" y="2209800"/>
                </a:lnTo>
                <a:cubicBezTo>
                  <a:pt x="90976" y="2209800"/>
                  <a:pt x="0" y="2118824"/>
                  <a:pt x="0" y="20066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装饰  9"/>
          <p:cNvSpPr>
            <a:spLocks noGrp="1"/>
          </p:cNvSpPr>
          <p:nvPr>
            <p:ph type="body" idx="16402" hasCustomPrompt="1"/>
            <p:custDataLst>
              <p:tags r:id="rId16"/>
            </p:custDataLst>
          </p:nvPr>
        </p:nvSpPr>
        <p:spPr>
          <a:xfrm>
            <a:off x="914400" y="42799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rgbClr val="FFFFFF"/>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图片占位符 20"/>
          <p:cNvSpPr>
            <a:spLocks noGrp="1"/>
          </p:cNvSpPr>
          <p:nvPr>
            <p:ph type="pic" idx="16400" hasCustomPrompt="1"/>
            <p:custDataLst>
              <p:tags r:id="rId17"/>
            </p:custDataLst>
          </p:nvPr>
        </p:nvSpPr>
        <p:spPr>
          <a:xfrm>
            <a:off x="1127760" y="44932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0" hasCustomPrompt="1"/>
            <p:custDataLst>
              <p:tags r:id="rId18"/>
            </p:custDataLst>
          </p:nvPr>
        </p:nvSpPr>
        <p:spPr>
          <a:xfrm>
            <a:off x="2082800" y="4279900"/>
            <a:ext cx="35560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23" name="文本占位符 22"/>
          <p:cNvSpPr>
            <a:spLocks noGrp="1"/>
          </p:cNvSpPr>
          <p:nvPr>
            <p:ph type="body" idx="16391" hasCustomPrompt="1"/>
            <p:custDataLst>
              <p:tags r:id="rId19"/>
            </p:custDataLst>
          </p:nvPr>
        </p:nvSpPr>
        <p:spPr>
          <a:xfrm>
            <a:off x="2082800" y="4787900"/>
            <a:ext cx="3556000" cy="12192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24" name="装饰  3"/>
          <p:cNvSpPr>
            <a:spLocks noGrp="1"/>
          </p:cNvSpPr>
          <p:nvPr>
            <p:ph type="body" idx="16404" hasCustomPrompt="1"/>
            <p:custDataLst>
              <p:tags r:id="rId20"/>
            </p:custDataLst>
          </p:nvPr>
        </p:nvSpPr>
        <p:spPr>
          <a:xfrm>
            <a:off x="6248400" y="4038600"/>
            <a:ext cx="5334000" cy="2209800"/>
          </a:xfrm>
          <a:custGeom>
            <a:avLst/>
            <a:gdLst>
              <a:gd name="connisteX0" fmla="*/ 0 w 5334000"/>
              <a:gd name="connsiteY0" fmla="*/ 203200 h 2209800"/>
              <a:gd name="connisteX1" fmla="*/ 203200 w 5334000"/>
              <a:gd name="connsiteY1" fmla="*/ 0 h 2209800"/>
              <a:gd name="connisteX2" fmla="*/ 5130800 w 5334000"/>
              <a:gd name="connsiteY2" fmla="*/ 0 h 2209800"/>
              <a:gd name="connisteX3" fmla="*/ 5334000 w 5334000"/>
              <a:gd name="connsiteY3" fmla="*/ 203200 h 2209800"/>
              <a:gd name="connisteX4" fmla="*/ 5334000 w 5334000"/>
              <a:gd name="connsiteY4" fmla="*/ 2006600 h 2209800"/>
              <a:gd name="connisteX5" fmla="*/ 5130800 w 5334000"/>
              <a:gd name="connsiteY5" fmla="*/ 2209800 h 2209800"/>
              <a:gd name="connisteX6" fmla="*/ 203200 w 5334000"/>
              <a:gd name="connsiteY6" fmla="*/ 2209800 h 2209800"/>
              <a:gd name="connisteX7" fmla="*/ 0 w 5334000"/>
              <a:gd name="connsiteY7" fmla="*/ 2006600 h 2209800"/>
              <a:gd name="connisteX8" fmla="*/ 0 w 533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209800">
                <a:moveTo>
                  <a:pt x="0" y="203200"/>
                </a:moveTo>
                <a:cubicBezTo>
                  <a:pt x="0" y="90976"/>
                  <a:pt x="90976" y="0"/>
                  <a:pt x="203200" y="0"/>
                </a:cubicBezTo>
                <a:lnTo>
                  <a:pt x="5130800" y="0"/>
                </a:lnTo>
                <a:cubicBezTo>
                  <a:pt x="5243024" y="0"/>
                  <a:pt x="5334000" y="90976"/>
                  <a:pt x="5334000" y="203200"/>
                </a:cubicBezTo>
                <a:lnTo>
                  <a:pt x="5334000" y="2006600"/>
                </a:lnTo>
                <a:cubicBezTo>
                  <a:pt x="5334000" y="2118824"/>
                  <a:pt x="5243024" y="2209800"/>
                  <a:pt x="5130800" y="2209800"/>
                </a:cubicBezTo>
                <a:lnTo>
                  <a:pt x="203200" y="2209800"/>
                </a:lnTo>
                <a:cubicBezTo>
                  <a:pt x="90976" y="2209800"/>
                  <a:pt x="0" y="2118824"/>
                  <a:pt x="0" y="20066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5" name="装饰  4"/>
          <p:cNvSpPr>
            <a:spLocks noGrp="1"/>
          </p:cNvSpPr>
          <p:nvPr>
            <p:ph type="body" idx="16405" hasCustomPrompt="1"/>
            <p:custDataLst>
              <p:tags r:id="rId21"/>
            </p:custDataLst>
          </p:nvPr>
        </p:nvSpPr>
        <p:spPr>
          <a:xfrm>
            <a:off x="6553200" y="42799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6" name="图片占位符 25"/>
          <p:cNvSpPr>
            <a:spLocks noGrp="1"/>
          </p:cNvSpPr>
          <p:nvPr>
            <p:ph type="pic" idx="16403" hasCustomPrompt="1"/>
            <p:custDataLst>
              <p:tags r:id="rId22"/>
            </p:custDataLst>
          </p:nvPr>
        </p:nvSpPr>
        <p:spPr>
          <a:xfrm>
            <a:off x="6766560" y="44932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7" name="文本占位符 26"/>
          <p:cNvSpPr>
            <a:spLocks noGrp="1"/>
          </p:cNvSpPr>
          <p:nvPr>
            <p:ph type="body" idx="16392" hasCustomPrompt="1"/>
            <p:custDataLst>
              <p:tags r:id="rId23"/>
            </p:custDataLst>
          </p:nvPr>
        </p:nvSpPr>
        <p:spPr>
          <a:xfrm>
            <a:off x="7721600" y="4279900"/>
            <a:ext cx="355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8" name="文本占位符 27"/>
          <p:cNvSpPr>
            <a:spLocks noGrp="1"/>
          </p:cNvSpPr>
          <p:nvPr>
            <p:ph type="body" idx="16393" hasCustomPrompt="1"/>
            <p:custDataLst>
              <p:tags r:id="rId24"/>
            </p:custDataLst>
          </p:nvPr>
        </p:nvSpPr>
        <p:spPr>
          <a:xfrm>
            <a:off x="7721600" y="4787900"/>
            <a:ext cx="35560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正文页-10013_5">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内容占位符 8"/>
          <p:cNvSpPr>
            <a:spLocks noGrp="1"/>
          </p:cNvSpPr>
          <p:nvPr>
            <p:ph idx="16388" hasCustomPrompt="1"/>
            <p:custDataLst>
              <p:tags r:id="rId4"/>
            </p:custDataLst>
          </p:nvPr>
        </p:nvSpPr>
        <p:spPr>
          <a:xfrm>
            <a:off x="609600" y="1524000"/>
            <a:ext cx="10972800" cy="2184400"/>
          </a:xfrm>
          <a:custGeom>
            <a:avLst/>
            <a:gdLst>
              <a:gd name="connisteX0" fmla="*/ 0 w 10972800"/>
              <a:gd name="connsiteY0" fmla="*/ 203200 h 2184400"/>
              <a:gd name="connisteX1" fmla="*/ 203200 w 10972800"/>
              <a:gd name="connsiteY1" fmla="*/ 0 h 2184400"/>
              <a:gd name="connisteX2" fmla="*/ 10769600 w 10972800"/>
              <a:gd name="connsiteY2" fmla="*/ 0 h 2184400"/>
              <a:gd name="connisteX3" fmla="*/ 10972800 w 10972800"/>
              <a:gd name="connsiteY3" fmla="*/ 203200 h 2184400"/>
              <a:gd name="connisteX4" fmla="*/ 10972800 w 10972800"/>
              <a:gd name="connsiteY4" fmla="*/ 1981200 h 2184400"/>
              <a:gd name="connisteX5" fmla="*/ 10769600 w 10972800"/>
              <a:gd name="connsiteY5" fmla="*/ 2184400 h 2184400"/>
              <a:gd name="connisteX6" fmla="*/ 203200 w 10972800"/>
              <a:gd name="connsiteY6" fmla="*/ 2184400 h 2184400"/>
              <a:gd name="connisteX7" fmla="*/ 0 w 10972800"/>
              <a:gd name="connsiteY7" fmla="*/ 1981200 h 2184400"/>
              <a:gd name="connisteX8" fmla="*/ 0 w 10972800"/>
              <a:gd name="connsiteY8" fmla="*/ 203200 h 218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184400">
                <a:moveTo>
                  <a:pt x="0" y="203200"/>
                </a:moveTo>
                <a:cubicBezTo>
                  <a:pt x="0" y="90976"/>
                  <a:pt x="90976" y="0"/>
                  <a:pt x="203200" y="0"/>
                </a:cubicBezTo>
                <a:lnTo>
                  <a:pt x="10769600" y="0"/>
                </a:lnTo>
                <a:cubicBezTo>
                  <a:pt x="10881824" y="0"/>
                  <a:pt x="10972800" y="90976"/>
                  <a:pt x="10972800" y="203200"/>
                </a:cubicBezTo>
                <a:lnTo>
                  <a:pt x="10972800" y="1981200"/>
                </a:lnTo>
                <a:cubicBezTo>
                  <a:pt x="10972800" y="2093424"/>
                  <a:pt x="10881824" y="2184400"/>
                  <a:pt x="10769600" y="2184400"/>
                </a:cubicBezTo>
                <a:lnTo>
                  <a:pt x="203200" y="2184400"/>
                </a:lnTo>
                <a:cubicBezTo>
                  <a:pt x="90976" y="2184400"/>
                  <a:pt x="0" y="2093424"/>
                  <a:pt x="0" y="198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文本占位符 9"/>
          <p:cNvSpPr>
            <a:spLocks noGrp="1"/>
          </p:cNvSpPr>
          <p:nvPr>
            <p:ph type="body" idx="16386" hasCustomPrompt="1"/>
            <p:custDataLst>
              <p:tags r:id="rId6"/>
            </p:custDataLst>
          </p:nvPr>
        </p:nvSpPr>
        <p:spPr>
          <a:xfrm>
            <a:off x="609600" y="4165600"/>
            <a:ext cx="10972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1" name="文本占位符 10"/>
          <p:cNvSpPr>
            <a:spLocks noGrp="1"/>
          </p:cNvSpPr>
          <p:nvPr>
            <p:ph type="body" idx="16387" hasCustomPrompt="1"/>
            <p:custDataLst>
              <p:tags r:id="rId7"/>
            </p:custDataLst>
          </p:nvPr>
        </p:nvSpPr>
        <p:spPr>
          <a:xfrm>
            <a:off x="609600" y="4724400"/>
            <a:ext cx="10972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p:transition>
    <p:cut/>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正文页-10003_23">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文本占位符 8"/>
          <p:cNvSpPr>
            <a:spLocks noGrp="1"/>
          </p:cNvSpPr>
          <p:nvPr>
            <p:ph type="body" idx="16386" hasCustomPrompt="1"/>
            <p:custDataLst>
              <p:tags r:id="rId4"/>
            </p:custDataLst>
          </p:nvPr>
        </p:nvSpPr>
        <p:spPr>
          <a:xfrm>
            <a:off x="609600" y="1524000"/>
            <a:ext cx="25146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装饰  9"/>
          <p:cNvSpPr>
            <a:spLocks noGrp="1"/>
          </p:cNvSpPr>
          <p:nvPr>
            <p:ph type="body" idx="16394" hasCustomPrompt="1"/>
            <p:custDataLst>
              <p:tags r:id="rId6"/>
            </p:custDataLst>
          </p:nvPr>
        </p:nvSpPr>
        <p:spPr>
          <a:xfrm>
            <a:off x="609600" y="2082800"/>
            <a:ext cx="2514600" cy="4165600"/>
          </a:xfrm>
          <a:custGeom>
            <a:avLst/>
            <a:gdLst>
              <a:gd name="connisteX0" fmla="*/ 0 w 2514600"/>
              <a:gd name="connsiteY0" fmla="*/ 203200 h 4165600"/>
              <a:gd name="connisteX1" fmla="*/ 203200 w 2514600"/>
              <a:gd name="connsiteY1" fmla="*/ 0 h 4165600"/>
              <a:gd name="connisteX2" fmla="*/ 2311400 w 2514600"/>
              <a:gd name="connsiteY2" fmla="*/ 0 h 4165600"/>
              <a:gd name="connisteX3" fmla="*/ 2514600 w 2514600"/>
              <a:gd name="connsiteY3" fmla="*/ 203200 h 4165600"/>
              <a:gd name="connisteX4" fmla="*/ 2514600 w 2514600"/>
              <a:gd name="connsiteY4" fmla="*/ 3962400 h 4165600"/>
              <a:gd name="connisteX5" fmla="*/ 2311400 w 2514600"/>
              <a:gd name="connsiteY5" fmla="*/ 4165600 h 4165600"/>
              <a:gd name="connisteX6" fmla="*/ 203200 w 2514600"/>
              <a:gd name="connsiteY6" fmla="*/ 4165600 h 4165600"/>
              <a:gd name="connisteX7" fmla="*/ 0 w 2514600"/>
              <a:gd name="connsiteY7" fmla="*/ 3962400 h 4165600"/>
              <a:gd name="connisteX8" fmla="*/ 0 w 2514600"/>
              <a:gd name="connsiteY8" fmla="*/ 203200 h 4165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14600" h="4165600">
                <a:moveTo>
                  <a:pt x="0" y="203200"/>
                </a:moveTo>
                <a:cubicBezTo>
                  <a:pt x="0" y="90976"/>
                  <a:pt x="90976" y="0"/>
                  <a:pt x="203200" y="0"/>
                </a:cubicBezTo>
                <a:lnTo>
                  <a:pt x="2311400" y="0"/>
                </a:lnTo>
                <a:cubicBezTo>
                  <a:pt x="2423624" y="0"/>
                  <a:pt x="2514600" y="90976"/>
                  <a:pt x="2514600" y="203200"/>
                </a:cubicBezTo>
                <a:lnTo>
                  <a:pt x="2514600" y="3962400"/>
                </a:lnTo>
                <a:cubicBezTo>
                  <a:pt x="2514600" y="4074624"/>
                  <a:pt x="2423624" y="4165600"/>
                  <a:pt x="2311400" y="4165600"/>
                </a:cubicBezTo>
                <a:lnTo>
                  <a:pt x="203200" y="4165600"/>
                </a:lnTo>
                <a:cubicBezTo>
                  <a:pt x="90976" y="4165600"/>
                  <a:pt x="0" y="4074624"/>
                  <a:pt x="0" y="39624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文本占位符 10"/>
          <p:cNvSpPr>
            <a:spLocks noGrp="1"/>
          </p:cNvSpPr>
          <p:nvPr>
            <p:ph type="body" idx="16387" hasCustomPrompt="1"/>
            <p:custDataLst>
              <p:tags r:id="rId7"/>
            </p:custDataLst>
          </p:nvPr>
        </p:nvSpPr>
        <p:spPr>
          <a:xfrm>
            <a:off x="914400" y="2641600"/>
            <a:ext cx="1905000" cy="3048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2" name="文本占位符 11"/>
          <p:cNvSpPr>
            <a:spLocks noGrp="1"/>
          </p:cNvSpPr>
          <p:nvPr>
            <p:ph type="body" idx="16388" hasCustomPrompt="1"/>
            <p:custDataLst>
              <p:tags r:id="rId8"/>
            </p:custDataLst>
          </p:nvPr>
        </p:nvSpPr>
        <p:spPr>
          <a:xfrm>
            <a:off x="3429000" y="1524000"/>
            <a:ext cx="25146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3" name="装饰  2"/>
          <p:cNvSpPr>
            <a:spLocks noGrp="1"/>
          </p:cNvSpPr>
          <p:nvPr>
            <p:ph type="body" idx="16395" hasCustomPrompt="1"/>
            <p:custDataLst>
              <p:tags r:id="rId9"/>
            </p:custDataLst>
          </p:nvPr>
        </p:nvSpPr>
        <p:spPr>
          <a:xfrm>
            <a:off x="3429000" y="2082800"/>
            <a:ext cx="2514600" cy="4165600"/>
          </a:xfrm>
          <a:custGeom>
            <a:avLst/>
            <a:gdLst>
              <a:gd name="connisteX0" fmla="*/ 0 w 2514600"/>
              <a:gd name="connsiteY0" fmla="*/ 203200 h 4165600"/>
              <a:gd name="connisteX1" fmla="*/ 203200 w 2514600"/>
              <a:gd name="connsiteY1" fmla="*/ 0 h 4165600"/>
              <a:gd name="connisteX2" fmla="*/ 2311400 w 2514600"/>
              <a:gd name="connsiteY2" fmla="*/ 0 h 4165600"/>
              <a:gd name="connisteX3" fmla="*/ 2514600 w 2514600"/>
              <a:gd name="connsiteY3" fmla="*/ 203200 h 4165600"/>
              <a:gd name="connisteX4" fmla="*/ 2514600 w 2514600"/>
              <a:gd name="connsiteY4" fmla="*/ 3962400 h 4165600"/>
              <a:gd name="connisteX5" fmla="*/ 2311400 w 2514600"/>
              <a:gd name="connsiteY5" fmla="*/ 4165600 h 4165600"/>
              <a:gd name="connisteX6" fmla="*/ 203200 w 2514600"/>
              <a:gd name="connsiteY6" fmla="*/ 4165600 h 4165600"/>
              <a:gd name="connisteX7" fmla="*/ 0 w 2514600"/>
              <a:gd name="connsiteY7" fmla="*/ 3962400 h 4165600"/>
              <a:gd name="connisteX8" fmla="*/ 0 w 2514600"/>
              <a:gd name="connsiteY8" fmla="*/ 203200 h 4165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14600" h="4165600">
                <a:moveTo>
                  <a:pt x="0" y="203200"/>
                </a:moveTo>
                <a:cubicBezTo>
                  <a:pt x="0" y="90976"/>
                  <a:pt x="90976" y="0"/>
                  <a:pt x="203200" y="0"/>
                </a:cubicBezTo>
                <a:lnTo>
                  <a:pt x="2311400" y="0"/>
                </a:lnTo>
                <a:cubicBezTo>
                  <a:pt x="2423624" y="0"/>
                  <a:pt x="2514600" y="90976"/>
                  <a:pt x="2514600" y="203200"/>
                </a:cubicBezTo>
                <a:lnTo>
                  <a:pt x="2514600" y="3962400"/>
                </a:lnTo>
                <a:cubicBezTo>
                  <a:pt x="2514600" y="4074624"/>
                  <a:pt x="2423624" y="4165600"/>
                  <a:pt x="2311400" y="4165600"/>
                </a:cubicBezTo>
                <a:lnTo>
                  <a:pt x="203200" y="4165600"/>
                </a:lnTo>
                <a:cubicBezTo>
                  <a:pt x="90976" y="4165600"/>
                  <a:pt x="0" y="4074624"/>
                  <a:pt x="0" y="39624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9" hasCustomPrompt="1"/>
            <p:custDataLst>
              <p:tags r:id="rId10"/>
            </p:custDataLst>
          </p:nvPr>
        </p:nvSpPr>
        <p:spPr>
          <a:xfrm>
            <a:off x="3733800" y="2641600"/>
            <a:ext cx="1905000" cy="3048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90" hasCustomPrompt="1"/>
            <p:custDataLst>
              <p:tags r:id="rId11"/>
            </p:custDataLst>
          </p:nvPr>
        </p:nvSpPr>
        <p:spPr>
          <a:xfrm>
            <a:off x="6248400" y="1524000"/>
            <a:ext cx="25146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6" name="装饰  5"/>
          <p:cNvSpPr>
            <a:spLocks noGrp="1"/>
          </p:cNvSpPr>
          <p:nvPr>
            <p:ph type="body" idx="16396" hasCustomPrompt="1"/>
            <p:custDataLst>
              <p:tags r:id="rId12"/>
            </p:custDataLst>
          </p:nvPr>
        </p:nvSpPr>
        <p:spPr>
          <a:xfrm>
            <a:off x="6248400" y="2082800"/>
            <a:ext cx="2514600" cy="4165600"/>
          </a:xfrm>
          <a:custGeom>
            <a:avLst/>
            <a:gdLst>
              <a:gd name="connisteX0" fmla="*/ 0 w 2514600"/>
              <a:gd name="connsiteY0" fmla="*/ 203200 h 4165600"/>
              <a:gd name="connisteX1" fmla="*/ 203200 w 2514600"/>
              <a:gd name="connsiteY1" fmla="*/ 0 h 4165600"/>
              <a:gd name="connisteX2" fmla="*/ 2311400 w 2514600"/>
              <a:gd name="connsiteY2" fmla="*/ 0 h 4165600"/>
              <a:gd name="connisteX3" fmla="*/ 2514600 w 2514600"/>
              <a:gd name="connsiteY3" fmla="*/ 203200 h 4165600"/>
              <a:gd name="connisteX4" fmla="*/ 2514600 w 2514600"/>
              <a:gd name="connsiteY4" fmla="*/ 3962400 h 4165600"/>
              <a:gd name="connisteX5" fmla="*/ 2311400 w 2514600"/>
              <a:gd name="connsiteY5" fmla="*/ 4165600 h 4165600"/>
              <a:gd name="connisteX6" fmla="*/ 203200 w 2514600"/>
              <a:gd name="connsiteY6" fmla="*/ 4165600 h 4165600"/>
              <a:gd name="connisteX7" fmla="*/ 0 w 2514600"/>
              <a:gd name="connsiteY7" fmla="*/ 3962400 h 4165600"/>
              <a:gd name="connisteX8" fmla="*/ 0 w 2514600"/>
              <a:gd name="connsiteY8" fmla="*/ 203200 h 4165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14600" h="4165600">
                <a:moveTo>
                  <a:pt x="0" y="203200"/>
                </a:moveTo>
                <a:cubicBezTo>
                  <a:pt x="0" y="90976"/>
                  <a:pt x="90976" y="0"/>
                  <a:pt x="203200" y="0"/>
                </a:cubicBezTo>
                <a:lnTo>
                  <a:pt x="2311400" y="0"/>
                </a:lnTo>
                <a:cubicBezTo>
                  <a:pt x="2423624" y="0"/>
                  <a:pt x="2514600" y="90976"/>
                  <a:pt x="2514600" y="203200"/>
                </a:cubicBezTo>
                <a:lnTo>
                  <a:pt x="2514600" y="3962400"/>
                </a:lnTo>
                <a:cubicBezTo>
                  <a:pt x="2514600" y="4074624"/>
                  <a:pt x="2423624" y="4165600"/>
                  <a:pt x="2311400" y="4165600"/>
                </a:cubicBezTo>
                <a:lnTo>
                  <a:pt x="203200" y="4165600"/>
                </a:lnTo>
                <a:cubicBezTo>
                  <a:pt x="90976" y="4165600"/>
                  <a:pt x="0" y="4074624"/>
                  <a:pt x="0" y="39624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91" hasCustomPrompt="1"/>
            <p:custDataLst>
              <p:tags r:id="rId13"/>
            </p:custDataLst>
          </p:nvPr>
        </p:nvSpPr>
        <p:spPr>
          <a:xfrm>
            <a:off x="6553200" y="2641600"/>
            <a:ext cx="1905000" cy="3048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文本占位符 17"/>
          <p:cNvSpPr>
            <a:spLocks noGrp="1"/>
          </p:cNvSpPr>
          <p:nvPr>
            <p:ph type="body" idx="16392" hasCustomPrompt="1"/>
            <p:custDataLst>
              <p:tags r:id="rId14"/>
            </p:custDataLst>
          </p:nvPr>
        </p:nvSpPr>
        <p:spPr>
          <a:xfrm>
            <a:off x="9067800" y="1524000"/>
            <a:ext cx="25146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9" name="装饰  8"/>
          <p:cNvSpPr>
            <a:spLocks noGrp="1"/>
          </p:cNvSpPr>
          <p:nvPr>
            <p:ph type="body" idx="16397" hasCustomPrompt="1"/>
            <p:custDataLst>
              <p:tags r:id="rId15"/>
            </p:custDataLst>
          </p:nvPr>
        </p:nvSpPr>
        <p:spPr>
          <a:xfrm>
            <a:off x="9067800" y="2082800"/>
            <a:ext cx="2514600" cy="4165600"/>
          </a:xfrm>
          <a:custGeom>
            <a:avLst/>
            <a:gdLst>
              <a:gd name="connisteX0" fmla="*/ 0 w 2514600"/>
              <a:gd name="connsiteY0" fmla="*/ 203200 h 4165600"/>
              <a:gd name="connisteX1" fmla="*/ 203200 w 2514600"/>
              <a:gd name="connsiteY1" fmla="*/ 0 h 4165600"/>
              <a:gd name="connisteX2" fmla="*/ 2311400 w 2514600"/>
              <a:gd name="connsiteY2" fmla="*/ 0 h 4165600"/>
              <a:gd name="connisteX3" fmla="*/ 2514600 w 2514600"/>
              <a:gd name="connsiteY3" fmla="*/ 203200 h 4165600"/>
              <a:gd name="connisteX4" fmla="*/ 2514600 w 2514600"/>
              <a:gd name="connsiteY4" fmla="*/ 3962400 h 4165600"/>
              <a:gd name="connisteX5" fmla="*/ 2311400 w 2514600"/>
              <a:gd name="connsiteY5" fmla="*/ 4165600 h 4165600"/>
              <a:gd name="connisteX6" fmla="*/ 203200 w 2514600"/>
              <a:gd name="connsiteY6" fmla="*/ 4165600 h 4165600"/>
              <a:gd name="connisteX7" fmla="*/ 0 w 2514600"/>
              <a:gd name="connsiteY7" fmla="*/ 3962400 h 4165600"/>
              <a:gd name="connisteX8" fmla="*/ 0 w 2514600"/>
              <a:gd name="connsiteY8" fmla="*/ 203200 h 4165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14600" h="4165600">
                <a:moveTo>
                  <a:pt x="0" y="203200"/>
                </a:moveTo>
                <a:cubicBezTo>
                  <a:pt x="0" y="90976"/>
                  <a:pt x="90976" y="0"/>
                  <a:pt x="203200" y="0"/>
                </a:cubicBezTo>
                <a:lnTo>
                  <a:pt x="2311400" y="0"/>
                </a:lnTo>
                <a:cubicBezTo>
                  <a:pt x="2423624" y="0"/>
                  <a:pt x="2514600" y="90976"/>
                  <a:pt x="2514600" y="203200"/>
                </a:cubicBezTo>
                <a:lnTo>
                  <a:pt x="2514600" y="3962400"/>
                </a:lnTo>
                <a:cubicBezTo>
                  <a:pt x="2514600" y="4074624"/>
                  <a:pt x="2423624" y="4165600"/>
                  <a:pt x="2311400" y="4165600"/>
                </a:cubicBezTo>
                <a:lnTo>
                  <a:pt x="203200" y="4165600"/>
                </a:lnTo>
                <a:cubicBezTo>
                  <a:pt x="90976" y="4165600"/>
                  <a:pt x="0" y="4074624"/>
                  <a:pt x="0" y="39624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3" hasCustomPrompt="1"/>
            <p:custDataLst>
              <p:tags r:id="rId16"/>
            </p:custDataLst>
          </p:nvPr>
        </p:nvSpPr>
        <p:spPr>
          <a:xfrm>
            <a:off x="9372600" y="2641600"/>
            <a:ext cx="1905000" cy="3048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正文页-10004_24">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装饰  8"/>
          <p:cNvSpPr>
            <a:spLocks noGrp="1"/>
          </p:cNvSpPr>
          <p:nvPr>
            <p:ph type="body" idx="16394" hasCustomPrompt="1"/>
            <p:custDataLst>
              <p:tags r:id="rId4"/>
            </p:custDataLst>
          </p:nvPr>
        </p:nvSpPr>
        <p:spPr>
          <a:xfrm>
            <a:off x="609600" y="1524000"/>
            <a:ext cx="2514600" cy="4724400"/>
          </a:xfrm>
          <a:custGeom>
            <a:avLst/>
            <a:gdLst>
              <a:gd name="connisteX0" fmla="*/ 0 w 2514600"/>
              <a:gd name="connsiteY0" fmla="*/ 203200 h 4724400"/>
              <a:gd name="connisteX1" fmla="*/ 203200 w 2514600"/>
              <a:gd name="connsiteY1" fmla="*/ 0 h 4724400"/>
              <a:gd name="connisteX2" fmla="*/ 2311400 w 2514600"/>
              <a:gd name="connsiteY2" fmla="*/ 0 h 4724400"/>
              <a:gd name="connisteX3" fmla="*/ 2514600 w 2514600"/>
              <a:gd name="connsiteY3" fmla="*/ 203200 h 4724400"/>
              <a:gd name="connisteX4" fmla="*/ 2514600 w 2514600"/>
              <a:gd name="connsiteY4" fmla="*/ 4521200 h 4724400"/>
              <a:gd name="connisteX5" fmla="*/ 2311400 w 2514600"/>
              <a:gd name="connsiteY5" fmla="*/ 4724400 h 4724400"/>
              <a:gd name="connisteX6" fmla="*/ 203200 w 2514600"/>
              <a:gd name="connsiteY6" fmla="*/ 4724400 h 4724400"/>
              <a:gd name="connisteX7" fmla="*/ 0 w 2514600"/>
              <a:gd name="connsiteY7" fmla="*/ 4521200 h 4724400"/>
              <a:gd name="connisteX8" fmla="*/ 0 w 25146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14600" h="4724400">
                <a:moveTo>
                  <a:pt x="0" y="203200"/>
                </a:moveTo>
                <a:cubicBezTo>
                  <a:pt x="0" y="90976"/>
                  <a:pt x="90976" y="0"/>
                  <a:pt x="203200" y="0"/>
                </a:cubicBezTo>
                <a:lnTo>
                  <a:pt x="2311400" y="0"/>
                </a:lnTo>
                <a:cubicBezTo>
                  <a:pt x="2423624" y="0"/>
                  <a:pt x="2514600" y="90976"/>
                  <a:pt x="2514600" y="203200"/>
                </a:cubicBezTo>
                <a:lnTo>
                  <a:pt x="2514600" y="4521200"/>
                </a:lnTo>
                <a:cubicBezTo>
                  <a:pt x="2514600" y="4633424"/>
                  <a:pt x="2423624" y="4724400"/>
                  <a:pt x="2311400" y="4724400"/>
                </a:cubicBezTo>
                <a:lnTo>
                  <a:pt x="203200" y="4724400"/>
                </a:lnTo>
                <a:cubicBezTo>
                  <a:pt x="90976" y="4724400"/>
                  <a:pt x="0" y="4633424"/>
                  <a:pt x="0" y="45212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文本占位符 9"/>
          <p:cNvSpPr>
            <a:spLocks noGrp="1"/>
          </p:cNvSpPr>
          <p:nvPr>
            <p:ph type="body" idx="16386" hasCustomPrompt="1"/>
            <p:custDataLst>
              <p:tags r:id="rId6"/>
            </p:custDataLst>
          </p:nvPr>
        </p:nvSpPr>
        <p:spPr>
          <a:xfrm>
            <a:off x="914400" y="1778000"/>
            <a:ext cx="1905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1" name="文本占位符 10"/>
          <p:cNvSpPr>
            <a:spLocks noGrp="1"/>
          </p:cNvSpPr>
          <p:nvPr>
            <p:ph type="body" idx="16387" hasCustomPrompt="1"/>
            <p:custDataLst>
              <p:tags r:id="rId7"/>
            </p:custDataLst>
          </p:nvPr>
        </p:nvSpPr>
        <p:spPr>
          <a:xfrm>
            <a:off x="914400" y="2336800"/>
            <a:ext cx="19050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2" name="装饰  1"/>
          <p:cNvSpPr>
            <a:spLocks noGrp="1"/>
          </p:cNvSpPr>
          <p:nvPr>
            <p:ph type="body" idx="16395" hasCustomPrompt="1"/>
            <p:custDataLst>
              <p:tags r:id="rId8"/>
            </p:custDataLst>
          </p:nvPr>
        </p:nvSpPr>
        <p:spPr>
          <a:xfrm>
            <a:off x="3429000" y="1524000"/>
            <a:ext cx="2514600" cy="4724400"/>
          </a:xfrm>
          <a:custGeom>
            <a:avLst/>
            <a:gdLst>
              <a:gd name="connisteX0" fmla="*/ 0 w 2514600"/>
              <a:gd name="connsiteY0" fmla="*/ 203200 h 4724400"/>
              <a:gd name="connisteX1" fmla="*/ 203200 w 2514600"/>
              <a:gd name="connsiteY1" fmla="*/ 0 h 4724400"/>
              <a:gd name="connisteX2" fmla="*/ 2311400 w 2514600"/>
              <a:gd name="connsiteY2" fmla="*/ 0 h 4724400"/>
              <a:gd name="connisteX3" fmla="*/ 2514600 w 2514600"/>
              <a:gd name="connsiteY3" fmla="*/ 203200 h 4724400"/>
              <a:gd name="connisteX4" fmla="*/ 2514600 w 2514600"/>
              <a:gd name="connsiteY4" fmla="*/ 4521200 h 4724400"/>
              <a:gd name="connisteX5" fmla="*/ 2311400 w 2514600"/>
              <a:gd name="connsiteY5" fmla="*/ 4724400 h 4724400"/>
              <a:gd name="connisteX6" fmla="*/ 203200 w 2514600"/>
              <a:gd name="connsiteY6" fmla="*/ 4724400 h 4724400"/>
              <a:gd name="connisteX7" fmla="*/ 0 w 2514600"/>
              <a:gd name="connsiteY7" fmla="*/ 4521200 h 4724400"/>
              <a:gd name="connisteX8" fmla="*/ 0 w 25146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14600" h="4724400">
                <a:moveTo>
                  <a:pt x="0" y="203200"/>
                </a:moveTo>
                <a:cubicBezTo>
                  <a:pt x="0" y="90976"/>
                  <a:pt x="90976" y="0"/>
                  <a:pt x="203200" y="0"/>
                </a:cubicBezTo>
                <a:lnTo>
                  <a:pt x="2311400" y="0"/>
                </a:lnTo>
                <a:cubicBezTo>
                  <a:pt x="2423624" y="0"/>
                  <a:pt x="2514600" y="90976"/>
                  <a:pt x="2514600" y="203200"/>
                </a:cubicBezTo>
                <a:lnTo>
                  <a:pt x="2514600" y="4521200"/>
                </a:lnTo>
                <a:cubicBezTo>
                  <a:pt x="2514600" y="4633424"/>
                  <a:pt x="2423624" y="4724400"/>
                  <a:pt x="2311400" y="4724400"/>
                </a:cubicBezTo>
                <a:lnTo>
                  <a:pt x="203200" y="4724400"/>
                </a:lnTo>
                <a:cubicBezTo>
                  <a:pt x="90976" y="4724400"/>
                  <a:pt x="0" y="4633424"/>
                  <a:pt x="0" y="45212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8" hasCustomPrompt="1"/>
            <p:custDataLst>
              <p:tags r:id="rId9"/>
            </p:custDataLst>
          </p:nvPr>
        </p:nvSpPr>
        <p:spPr>
          <a:xfrm>
            <a:off x="3733800" y="1778000"/>
            <a:ext cx="1905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4" name="文本占位符 13"/>
          <p:cNvSpPr>
            <a:spLocks noGrp="1"/>
          </p:cNvSpPr>
          <p:nvPr>
            <p:ph type="body" idx="16389" hasCustomPrompt="1"/>
            <p:custDataLst>
              <p:tags r:id="rId10"/>
            </p:custDataLst>
          </p:nvPr>
        </p:nvSpPr>
        <p:spPr>
          <a:xfrm>
            <a:off x="3733800" y="2336800"/>
            <a:ext cx="19050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装饰  4"/>
          <p:cNvSpPr>
            <a:spLocks noGrp="1"/>
          </p:cNvSpPr>
          <p:nvPr>
            <p:ph type="body" idx="16396" hasCustomPrompt="1"/>
            <p:custDataLst>
              <p:tags r:id="rId11"/>
            </p:custDataLst>
          </p:nvPr>
        </p:nvSpPr>
        <p:spPr>
          <a:xfrm>
            <a:off x="6248400" y="1524000"/>
            <a:ext cx="2514600" cy="4724400"/>
          </a:xfrm>
          <a:custGeom>
            <a:avLst/>
            <a:gdLst>
              <a:gd name="connisteX0" fmla="*/ 0 w 2514600"/>
              <a:gd name="connsiteY0" fmla="*/ 203200 h 4724400"/>
              <a:gd name="connisteX1" fmla="*/ 203200 w 2514600"/>
              <a:gd name="connsiteY1" fmla="*/ 0 h 4724400"/>
              <a:gd name="connisteX2" fmla="*/ 2311400 w 2514600"/>
              <a:gd name="connsiteY2" fmla="*/ 0 h 4724400"/>
              <a:gd name="connisteX3" fmla="*/ 2514600 w 2514600"/>
              <a:gd name="connsiteY3" fmla="*/ 203200 h 4724400"/>
              <a:gd name="connisteX4" fmla="*/ 2514600 w 2514600"/>
              <a:gd name="connsiteY4" fmla="*/ 4521200 h 4724400"/>
              <a:gd name="connisteX5" fmla="*/ 2311400 w 2514600"/>
              <a:gd name="connsiteY5" fmla="*/ 4724400 h 4724400"/>
              <a:gd name="connisteX6" fmla="*/ 203200 w 2514600"/>
              <a:gd name="connsiteY6" fmla="*/ 4724400 h 4724400"/>
              <a:gd name="connisteX7" fmla="*/ 0 w 2514600"/>
              <a:gd name="connsiteY7" fmla="*/ 4521200 h 4724400"/>
              <a:gd name="connisteX8" fmla="*/ 0 w 25146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14600" h="4724400">
                <a:moveTo>
                  <a:pt x="0" y="203200"/>
                </a:moveTo>
                <a:cubicBezTo>
                  <a:pt x="0" y="90976"/>
                  <a:pt x="90976" y="0"/>
                  <a:pt x="203200" y="0"/>
                </a:cubicBezTo>
                <a:lnTo>
                  <a:pt x="2311400" y="0"/>
                </a:lnTo>
                <a:cubicBezTo>
                  <a:pt x="2423624" y="0"/>
                  <a:pt x="2514600" y="90976"/>
                  <a:pt x="2514600" y="203200"/>
                </a:cubicBezTo>
                <a:lnTo>
                  <a:pt x="2514600" y="4521200"/>
                </a:lnTo>
                <a:cubicBezTo>
                  <a:pt x="2514600" y="4633424"/>
                  <a:pt x="2423624" y="4724400"/>
                  <a:pt x="2311400" y="4724400"/>
                </a:cubicBezTo>
                <a:lnTo>
                  <a:pt x="203200" y="4724400"/>
                </a:lnTo>
                <a:cubicBezTo>
                  <a:pt x="90976" y="4724400"/>
                  <a:pt x="0" y="4633424"/>
                  <a:pt x="0" y="45212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90" hasCustomPrompt="1"/>
            <p:custDataLst>
              <p:tags r:id="rId12"/>
            </p:custDataLst>
          </p:nvPr>
        </p:nvSpPr>
        <p:spPr>
          <a:xfrm>
            <a:off x="6553200" y="1778000"/>
            <a:ext cx="1905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7" name="文本占位符 16"/>
          <p:cNvSpPr>
            <a:spLocks noGrp="1"/>
          </p:cNvSpPr>
          <p:nvPr>
            <p:ph type="body" idx="16391" hasCustomPrompt="1"/>
            <p:custDataLst>
              <p:tags r:id="rId13"/>
            </p:custDataLst>
          </p:nvPr>
        </p:nvSpPr>
        <p:spPr>
          <a:xfrm>
            <a:off x="6553200" y="2336800"/>
            <a:ext cx="19050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装饰  7"/>
          <p:cNvSpPr>
            <a:spLocks noGrp="1"/>
          </p:cNvSpPr>
          <p:nvPr>
            <p:ph type="body" idx="16397" hasCustomPrompt="1"/>
            <p:custDataLst>
              <p:tags r:id="rId14"/>
            </p:custDataLst>
          </p:nvPr>
        </p:nvSpPr>
        <p:spPr>
          <a:xfrm>
            <a:off x="9067800" y="1524000"/>
            <a:ext cx="2514600" cy="4724400"/>
          </a:xfrm>
          <a:custGeom>
            <a:avLst/>
            <a:gdLst>
              <a:gd name="connisteX0" fmla="*/ 0 w 2514600"/>
              <a:gd name="connsiteY0" fmla="*/ 203200 h 4724400"/>
              <a:gd name="connisteX1" fmla="*/ 203200 w 2514600"/>
              <a:gd name="connsiteY1" fmla="*/ 0 h 4724400"/>
              <a:gd name="connisteX2" fmla="*/ 2311400 w 2514600"/>
              <a:gd name="connsiteY2" fmla="*/ 0 h 4724400"/>
              <a:gd name="connisteX3" fmla="*/ 2514600 w 2514600"/>
              <a:gd name="connsiteY3" fmla="*/ 203200 h 4724400"/>
              <a:gd name="connisteX4" fmla="*/ 2514600 w 2514600"/>
              <a:gd name="connsiteY4" fmla="*/ 4521200 h 4724400"/>
              <a:gd name="connisteX5" fmla="*/ 2311400 w 2514600"/>
              <a:gd name="connsiteY5" fmla="*/ 4724400 h 4724400"/>
              <a:gd name="connisteX6" fmla="*/ 203200 w 2514600"/>
              <a:gd name="connsiteY6" fmla="*/ 4724400 h 4724400"/>
              <a:gd name="connisteX7" fmla="*/ 0 w 2514600"/>
              <a:gd name="connsiteY7" fmla="*/ 4521200 h 4724400"/>
              <a:gd name="connisteX8" fmla="*/ 0 w 25146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14600" h="4724400">
                <a:moveTo>
                  <a:pt x="0" y="203200"/>
                </a:moveTo>
                <a:cubicBezTo>
                  <a:pt x="0" y="90976"/>
                  <a:pt x="90976" y="0"/>
                  <a:pt x="203200" y="0"/>
                </a:cubicBezTo>
                <a:lnTo>
                  <a:pt x="2311400" y="0"/>
                </a:lnTo>
                <a:cubicBezTo>
                  <a:pt x="2423624" y="0"/>
                  <a:pt x="2514600" y="90976"/>
                  <a:pt x="2514600" y="203200"/>
                </a:cubicBezTo>
                <a:lnTo>
                  <a:pt x="2514600" y="4521200"/>
                </a:lnTo>
                <a:cubicBezTo>
                  <a:pt x="2514600" y="4633424"/>
                  <a:pt x="2423624" y="4724400"/>
                  <a:pt x="2311400" y="4724400"/>
                </a:cubicBezTo>
                <a:lnTo>
                  <a:pt x="203200" y="4724400"/>
                </a:lnTo>
                <a:cubicBezTo>
                  <a:pt x="90976" y="4724400"/>
                  <a:pt x="0" y="4633424"/>
                  <a:pt x="0" y="45212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9" name="文本占位符 18"/>
          <p:cNvSpPr>
            <a:spLocks noGrp="1"/>
          </p:cNvSpPr>
          <p:nvPr>
            <p:ph type="body" idx="16392" hasCustomPrompt="1"/>
            <p:custDataLst>
              <p:tags r:id="rId15"/>
            </p:custDataLst>
          </p:nvPr>
        </p:nvSpPr>
        <p:spPr>
          <a:xfrm>
            <a:off x="9372600" y="1778000"/>
            <a:ext cx="1905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20" name="文本占位符 19"/>
          <p:cNvSpPr>
            <a:spLocks noGrp="1"/>
          </p:cNvSpPr>
          <p:nvPr>
            <p:ph type="body" idx="16393" hasCustomPrompt="1"/>
            <p:custDataLst>
              <p:tags r:id="rId16"/>
            </p:custDataLst>
          </p:nvPr>
        </p:nvSpPr>
        <p:spPr>
          <a:xfrm>
            <a:off x="9372600" y="2336800"/>
            <a:ext cx="19050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正文页-10007_23">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文本占位符 8"/>
          <p:cNvSpPr>
            <a:spLocks noGrp="1"/>
          </p:cNvSpPr>
          <p:nvPr>
            <p:ph type="body" idx="16386" hasCustomPrompt="1"/>
            <p:custDataLst>
              <p:tags r:id="rId4"/>
            </p:custDataLst>
          </p:nvPr>
        </p:nvSpPr>
        <p:spPr>
          <a:xfrm>
            <a:off x="609600" y="20828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文本占位符 9"/>
          <p:cNvSpPr>
            <a:spLocks noGrp="1"/>
          </p:cNvSpPr>
          <p:nvPr>
            <p:ph type="body" idx="16387" hasCustomPrompt="1"/>
            <p:custDataLst>
              <p:tags r:id="rId6"/>
            </p:custDataLst>
          </p:nvPr>
        </p:nvSpPr>
        <p:spPr>
          <a:xfrm>
            <a:off x="609600" y="2641600"/>
            <a:ext cx="2286000" cy="3048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1" name="文本占位符 10"/>
          <p:cNvSpPr>
            <a:spLocks noGrp="1"/>
          </p:cNvSpPr>
          <p:nvPr>
            <p:ph type="body" idx="16388" hasCustomPrompt="1"/>
            <p:custDataLst>
              <p:tags r:id="rId7"/>
            </p:custDataLst>
          </p:nvPr>
        </p:nvSpPr>
        <p:spPr>
          <a:xfrm>
            <a:off x="3505200" y="20828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2" name="文本占位符 11"/>
          <p:cNvSpPr>
            <a:spLocks noGrp="1"/>
          </p:cNvSpPr>
          <p:nvPr>
            <p:ph type="body" idx="16389" hasCustomPrompt="1"/>
            <p:custDataLst>
              <p:tags r:id="rId8"/>
            </p:custDataLst>
          </p:nvPr>
        </p:nvSpPr>
        <p:spPr>
          <a:xfrm>
            <a:off x="3505200" y="2641600"/>
            <a:ext cx="2286000" cy="3048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3" name="文本占位符 12"/>
          <p:cNvSpPr>
            <a:spLocks noGrp="1"/>
          </p:cNvSpPr>
          <p:nvPr>
            <p:ph type="body" idx="16390" hasCustomPrompt="1"/>
            <p:custDataLst>
              <p:tags r:id="rId9"/>
            </p:custDataLst>
          </p:nvPr>
        </p:nvSpPr>
        <p:spPr>
          <a:xfrm>
            <a:off x="6400800" y="20828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4" name="文本占位符 13"/>
          <p:cNvSpPr>
            <a:spLocks noGrp="1"/>
          </p:cNvSpPr>
          <p:nvPr>
            <p:ph type="body" idx="16391" hasCustomPrompt="1"/>
            <p:custDataLst>
              <p:tags r:id="rId10"/>
            </p:custDataLst>
          </p:nvPr>
        </p:nvSpPr>
        <p:spPr>
          <a:xfrm>
            <a:off x="6400800" y="2641600"/>
            <a:ext cx="2286000" cy="3048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92" hasCustomPrompt="1"/>
            <p:custDataLst>
              <p:tags r:id="rId11"/>
            </p:custDataLst>
          </p:nvPr>
        </p:nvSpPr>
        <p:spPr>
          <a:xfrm>
            <a:off x="9296400" y="20828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6" name="文本占位符 15"/>
          <p:cNvSpPr>
            <a:spLocks noGrp="1"/>
          </p:cNvSpPr>
          <p:nvPr>
            <p:ph type="body" idx="16393" hasCustomPrompt="1"/>
            <p:custDataLst>
              <p:tags r:id="rId12"/>
            </p:custDataLst>
          </p:nvPr>
        </p:nvSpPr>
        <p:spPr>
          <a:xfrm>
            <a:off x="9296400" y="2641600"/>
            <a:ext cx="2286000" cy="3048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正文页-上标下内-装饰无-默认位置-并列-3_34_group1">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装饰  8"/>
          <p:cNvSpPr>
            <a:spLocks noGrp="1"/>
          </p:cNvSpPr>
          <p:nvPr>
            <p:ph type="body" idx="16395" hasCustomPrompt="1"/>
            <p:custDataLst>
              <p:tags r:id="rId4"/>
            </p:custDataLst>
          </p:nvPr>
        </p:nvSpPr>
        <p:spPr>
          <a:xfrm>
            <a:off x="609600" y="19304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图片占位符 9"/>
          <p:cNvSpPr>
            <a:spLocks noGrp="1"/>
          </p:cNvSpPr>
          <p:nvPr>
            <p:ph type="pic" idx="16394" hasCustomPrompt="1"/>
            <p:custDataLst>
              <p:tags r:id="rId6"/>
            </p:custDataLst>
          </p:nvPr>
        </p:nvSpPr>
        <p:spPr>
          <a:xfrm>
            <a:off x="822960" y="21437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1" name="文本占位符 10"/>
          <p:cNvSpPr>
            <a:spLocks noGrp="1"/>
          </p:cNvSpPr>
          <p:nvPr>
            <p:ph type="body" idx="16386" hasCustomPrompt="1"/>
            <p:custDataLst>
              <p:tags r:id="rId7"/>
            </p:custDataLst>
          </p:nvPr>
        </p:nvSpPr>
        <p:spPr>
          <a:xfrm>
            <a:off x="1778000" y="1930400"/>
            <a:ext cx="4089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2" name="文本占位符 11"/>
          <p:cNvSpPr>
            <a:spLocks noGrp="1"/>
          </p:cNvSpPr>
          <p:nvPr>
            <p:ph type="body" idx="16387" hasCustomPrompt="1"/>
            <p:custDataLst>
              <p:tags r:id="rId8"/>
            </p:custDataLst>
          </p:nvPr>
        </p:nvSpPr>
        <p:spPr>
          <a:xfrm>
            <a:off x="1778000" y="2438400"/>
            <a:ext cx="4089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3" name="装饰  2"/>
          <p:cNvSpPr>
            <a:spLocks noGrp="1"/>
          </p:cNvSpPr>
          <p:nvPr>
            <p:ph type="body" idx="16397" hasCustomPrompt="1"/>
            <p:custDataLst>
              <p:tags r:id="rId9"/>
            </p:custDataLst>
          </p:nvPr>
        </p:nvSpPr>
        <p:spPr>
          <a:xfrm>
            <a:off x="6324600" y="19304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图片占位符 13"/>
          <p:cNvSpPr>
            <a:spLocks noGrp="1"/>
          </p:cNvSpPr>
          <p:nvPr>
            <p:ph type="pic" idx="16396" hasCustomPrompt="1"/>
            <p:custDataLst>
              <p:tags r:id="rId10"/>
            </p:custDataLst>
          </p:nvPr>
        </p:nvSpPr>
        <p:spPr>
          <a:xfrm>
            <a:off x="6537960" y="21437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8" hasCustomPrompt="1"/>
            <p:custDataLst>
              <p:tags r:id="rId11"/>
            </p:custDataLst>
          </p:nvPr>
        </p:nvSpPr>
        <p:spPr>
          <a:xfrm>
            <a:off x="7493000" y="1930400"/>
            <a:ext cx="4089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9" hasCustomPrompt="1"/>
            <p:custDataLst>
              <p:tags r:id="rId12"/>
            </p:custDataLst>
          </p:nvPr>
        </p:nvSpPr>
        <p:spPr>
          <a:xfrm>
            <a:off x="7493000" y="2438400"/>
            <a:ext cx="4089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9" hasCustomPrompt="1"/>
            <p:custDataLst>
              <p:tags r:id="rId13"/>
            </p:custDataLst>
          </p:nvPr>
        </p:nvSpPr>
        <p:spPr>
          <a:xfrm>
            <a:off x="609600" y="41148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图片占位符 17"/>
          <p:cNvSpPr>
            <a:spLocks noGrp="1"/>
          </p:cNvSpPr>
          <p:nvPr>
            <p:ph type="pic" idx="16398" hasCustomPrompt="1"/>
            <p:custDataLst>
              <p:tags r:id="rId14"/>
            </p:custDataLst>
          </p:nvPr>
        </p:nvSpPr>
        <p:spPr>
          <a:xfrm>
            <a:off x="822960" y="43281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9" name="文本占位符 18"/>
          <p:cNvSpPr>
            <a:spLocks noGrp="1"/>
          </p:cNvSpPr>
          <p:nvPr>
            <p:ph type="body" idx="16390" hasCustomPrompt="1"/>
            <p:custDataLst>
              <p:tags r:id="rId15"/>
            </p:custDataLst>
          </p:nvPr>
        </p:nvSpPr>
        <p:spPr>
          <a:xfrm>
            <a:off x="1778000" y="4114800"/>
            <a:ext cx="4089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0" name="文本占位符 19"/>
          <p:cNvSpPr>
            <a:spLocks noGrp="1"/>
          </p:cNvSpPr>
          <p:nvPr>
            <p:ph type="body" idx="16391" hasCustomPrompt="1"/>
            <p:custDataLst>
              <p:tags r:id="rId16"/>
            </p:custDataLst>
          </p:nvPr>
        </p:nvSpPr>
        <p:spPr>
          <a:xfrm>
            <a:off x="1778000" y="4622800"/>
            <a:ext cx="4089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1" name="装饰  0"/>
          <p:cNvSpPr>
            <a:spLocks noGrp="1"/>
          </p:cNvSpPr>
          <p:nvPr>
            <p:ph type="body" idx="16401" hasCustomPrompt="1"/>
            <p:custDataLst>
              <p:tags r:id="rId17"/>
            </p:custDataLst>
          </p:nvPr>
        </p:nvSpPr>
        <p:spPr>
          <a:xfrm>
            <a:off x="6324600" y="41148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2" name="图片占位符 21"/>
          <p:cNvSpPr>
            <a:spLocks noGrp="1"/>
          </p:cNvSpPr>
          <p:nvPr>
            <p:ph type="pic" idx="16400" hasCustomPrompt="1"/>
            <p:custDataLst>
              <p:tags r:id="rId18"/>
            </p:custDataLst>
          </p:nvPr>
        </p:nvSpPr>
        <p:spPr>
          <a:xfrm>
            <a:off x="6537960" y="43281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3" name="文本占位符 22"/>
          <p:cNvSpPr>
            <a:spLocks noGrp="1"/>
          </p:cNvSpPr>
          <p:nvPr>
            <p:ph type="body" idx="16392" hasCustomPrompt="1"/>
            <p:custDataLst>
              <p:tags r:id="rId19"/>
            </p:custDataLst>
          </p:nvPr>
        </p:nvSpPr>
        <p:spPr>
          <a:xfrm>
            <a:off x="7493000" y="4114800"/>
            <a:ext cx="4089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4" name="文本占位符 23"/>
          <p:cNvSpPr>
            <a:spLocks noGrp="1"/>
          </p:cNvSpPr>
          <p:nvPr>
            <p:ph type="body" idx="16393" hasCustomPrompt="1"/>
            <p:custDataLst>
              <p:tags r:id="rId20"/>
            </p:custDataLst>
          </p:nvPr>
        </p:nvSpPr>
        <p:spPr>
          <a:xfrm>
            <a:off x="7493000" y="4622800"/>
            <a:ext cx="4089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正文页-10009_4">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内容占位符 8"/>
          <p:cNvSpPr>
            <a:spLocks noGrp="1"/>
          </p:cNvSpPr>
          <p:nvPr>
            <p:ph idx="16388" hasCustomPrompt="1"/>
            <p:custDataLst>
              <p:tags r:id="rId4"/>
            </p:custDataLst>
          </p:nvPr>
        </p:nvSpPr>
        <p:spPr>
          <a:xfrm>
            <a:off x="609600" y="1524000"/>
            <a:ext cx="10972800" cy="2641600"/>
          </a:xfrm>
          <a:custGeom>
            <a:avLst/>
            <a:gdLst>
              <a:gd name="connisteX0" fmla="*/ 0 w 10972800"/>
              <a:gd name="connsiteY0" fmla="*/ 203200 h 2641600"/>
              <a:gd name="connisteX1" fmla="*/ 203200 w 10972800"/>
              <a:gd name="connsiteY1" fmla="*/ 0 h 2641600"/>
              <a:gd name="connisteX2" fmla="*/ 10769600 w 10972800"/>
              <a:gd name="connsiteY2" fmla="*/ 0 h 2641600"/>
              <a:gd name="connisteX3" fmla="*/ 10972800 w 10972800"/>
              <a:gd name="connsiteY3" fmla="*/ 203200 h 2641600"/>
              <a:gd name="connisteX4" fmla="*/ 10972800 w 10972800"/>
              <a:gd name="connsiteY4" fmla="*/ 2438400 h 2641600"/>
              <a:gd name="connisteX5" fmla="*/ 10769600 w 10972800"/>
              <a:gd name="connsiteY5" fmla="*/ 2641600 h 2641600"/>
              <a:gd name="connisteX6" fmla="*/ 203200 w 10972800"/>
              <a:gd name="connsiteY6" fmla="*/ 2641600 h 2641600"/>
              <a:gd name="connisteX7" fmla="*/ 0 w 10972800"/>
              <a:gd name="connsiteY7" fmla="*/ 2438400 h 2641600"/>
              <a:gd name="connisteX8" fmla="*/ 0 w 10972800"/>
              <a:gd name="connsiteY8"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641600">
                <a:moveTo>
                  <a:pt x="0" y="203200"/>
                </a:moveTo>
                <a:cubicBezTo>
                  <a:pt x="0" y="90976"/>
                  <a:pt x="90976" y="0"/>
                  <a:pt x="203200" y="0"/>
                </a:cubicBezTo>
                <a:lnTo>
                  <a:pt x="10769600" y="0"/>
                </a:lnTo>
                <a:cubicBezTo>
                  <a:pt x="10881824" y="0"/>
                  <a:pt x="10972800" y="90976"/>
                  <a:pt x="10972800" y="203200"/>
                </a:cubicBezTo>
                <a:lnTo>
                  <a:pt x="10972800" y="2438400"/>
                </a:lnTo>
                <a:cubicBezTo>
                  <a:pt x="10972800" y="2550624"/>
                  <a:pt x="10881824" y="2641600"/>
                  <a:pt x="10769600" y="2641600"/>
                </a:cubicBezTo>
                <a:lnTo>
                  <a:pt x="203200" y="2641600"/>
                </a:lnTo>
                <a:cubicBezTo>
                  <a:pt x="90976" y="2641600"/>
                  <a:pt x="0" y="2550624"/>
                  <a:pt x="0" y="24384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文本占位符 9"/>
          <p:cNvSpPr>
            <a:spLocks noGrp="1"/>
          </p:cNvSpPr>
          <p:nvPr>
            <p:ph type="body" idx="16386" hasCustomPrompt="1"/>
            <p:custDataLst>
              <p:tags r:id="rId6"/>
            </p:custDataLst>
          </p:nvPr>
        </p:nvSpPr>
        <p:spPr>
          <a:xfrm>
            <a:off x="609600" y="4470400"/>
            <a:ext cx="10972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1" name="文本占位符 10"/>
          <p:cNvSpPr>
            <a:spLocks noGrp="1"/>
          </p:cNvSpPr>
          <p:nvPr>
            <p:ph type="body" idx="16387" hasCustomPrompt="1"/>
            <p:custDataLst>
              <p:tags r:id="rId7"/>
            </p:custDataLst>
          </p:nvPr>
        </p:nvSpPr>
        <p:spPr>
          <a:xfrm>
            <a:off x="609600" y="5029200"/>
            <a:ext cx="10972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正文页-10014_6">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内容占位符 8"/>
          <p:cNvSpPr>
            <a:spLocks noGrp="1"/>
          </p:cNvSpPr>
          <p:nvPr>
            <p:ph idx="16388" hasCustomPrompt="1"/>
            <p:custDataLst>
              <p:tags r:id="rId4"/>
            </p:custDataLst>
          </p:nvPr>
        </p:nvSpPr>
        <p:spPr>
          <a:xfrm>
            <a:off x="609600" y="1524000"/>
            <a:ext cx="5588000" cy="4724400"/>
          </a:xfrm>
          <a:custGeom>
            <a:avLst/>
            <a:gdLst>
              <a:gd name="connisteX0" fmla="*/ 0 w 5588000"/>
              <a:gd name="connsiteY0" fmla="*/ 203200 h 4724400"/>
              <a:gd name="connisteX1" fmla="*/ 203200 w 5588000"/>
              <a:gd name="connsiteY1" fmla="*/ 0 h 4724400"/>
              <a:gd name="connisteX2" fmla="*/ 5384800 w 5588000"/>
              <a:gd name="connsiteY2" fmla="*/ 0 h 4724400"/>
              <a:gd name="connisteX3" fmla="*/ 5588000 w 5588000"/>
              <a:gd name="connsiteY3" fmla="*/ 203200 h 4724400"/>
              <a:gd name="connisteX4" fmla="*/ 5588000 w 5588000"/>
              <a:gd name="connsiteY4" fmla="*/ 4521200 h 4724400"/>
              <a:gd name="connisteX5" fmla="*/ 5384800 w 5588000"/>
              <a:gd name="connsiteY5" fmla="*/ 4724400 h 4724400"/>
              <a:gd name="connisteX6" fmla="*/ 203200 w 5588000"/>
              <a:gd name="connsiteY6" fmla="*/ 4724400 h 4724400"/>
              <a:gd name="connisteX7" fmla="*/ 0 w 5588000"/>
              <a:gd name="connsiteY7" fmla="*/ 4521200 h 4724400"/>
              <a:gd name="connisteX8" fmla="*/ 0 w 55880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588000" h="4724400">
                <a:moveTo>
                  <a:pt x="0" y="203200"/>
                </a:moveTo>
                <a:cubicBezTo>
                  <a:pt x="0" y="90976"/>
                  <a:pt x="90976" y="0"/>
                  <a:pt x="203200" y="0"/>
                </a:cubicBezTo>
                <a:lnTo>
                  <a:pt x="5384800" y="0"/>
                </a:lnTo>
                <a:cubicBezTo>
                  <a:pt x="5497024" y="0"/>
                  <a:pt x="5588000" y="90976"/>
                  <a:pt x="5588000" y="203200"/>
                </a:cubicBezTo>
                <a:lnTo>
                  <a:pt x="5588000" y="4521200"/>
                </a:lnTo>
                <a:cubicBezTo>
                  <a:pt x="5588000" y="4633424"/>
                  <a:pt x="5497024" y="4724400"/>
                  <a:pt x="5384800" y="4724400"/>
                </a:cubicBez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文本占位符 9"/>
          <p:cNvSpPr>
            <a:spLocks noGrp="1"/>
          </p:cNvSpPr>
          <p:nvPr>
            <p:ph type="body" idx="16386" hasCustomPrompt="1"/>
            <p:custDataLst>
              <p:tags r:id="rId6"/>
            </p:custDataLst>
          </p:nvPr>
        </p:nvSpPr>
        <p:spPr>
          <a:xfrm>
            <a:off x="6502400" y="1778000"/>
            <a:ext cx="5080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1" name="文本占位符 10"/>
          <p:cNvSpPr>
            <a:spLocks noGrp="1"/>
          </p:cNvSpPr>
          <p:nvPr>
            <p:ph type="body" idx="16387" hasCustomPrompt="1"/>
            <p:custDataLst>
              <p:tags r:id="rId7"/>
            </p:custDataLst>
          </p:nvPr>
        </p:nvSpPr>
        <p:spPr>
          <a:xfrm>
            <a:off x="6502400" y="2336800"/>
            <a:ext cx="50800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正文页-10003_24">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文本占位符 8"/>
          <p:cNvSpPr>
            <a:spLocks noGrp="1"/>
          </p:cNvSpPr>
          <p:nvPr>
            <p:ph type="body" idx="16386" hasCustomPrompt="1"/>
            <p:custDataLst>
              <p:tags r:id="rId4"/>
            </p:custDataLst>
          </p:nvPr>
        </p:nvSpPr>
        <p:spPr>
          <a:xfrm>
            <a:off x="609600" y="1524000"/>
            <a:ext cx="25146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装饰  9"/>
          <p:cNvSpPr>
            <a:spLocks noGrp="1"/>
          </p:cNvSpPr>
          <p:nvPr>
            <p:ph type="body" idx="16394" hasCustomPrompt="1"/>
            <p:custDataLst>
              <p:tags r:id="rId6"/>
            </p:custDataLst>
          </p:nvPr>
        </p:nvSpPr>
        <p:spPr>
          <a:xfrm>
            <a:off x="609600" y="2082800"/>
            <a:ext cx="2514600" cy="4165600"/>
          </a:xfrm>
          <a:custGeom>
            <a:avLst/>
            <a:gdLst>
              <a:gd name="connisteX0" fmla="*/ 0 w 2514600"/>
              <a:gd name="connsiteY0" fmla="*/ 203200 h 4165600"/>
              <a:gd name="connisteX1" fmla="*/ 203200 w 2514600"/>
              <a:gd name="connsiteY1" fmla="*/ 0 h 4165600"/>
              <a:gd name="connisteX2" fmla="*/ 2311400 w 2514600"/>
              <a:gd name="connsiteY2" fmla="*/ 0 h 4165600"/>
              <a:gd name="connisteX3" fmla="*/ 2514600 w 2514600"/>
              <a:gd name="connsiteY3" fmla="*/ 203200 h 4165600"/>
              <a:gd name="connisteX4" fmla="*/ 2514600 w 2514600"/>
              <a:gd name="connsiteY4" fmla="*/ 3962400 h 4165600"/>
              <a:gd name="connisteX5" fmla="*/ 2311400 w 2514600"/>
              <a:gd name="connsiteY5" fmla="*/ 4165600 h 4165600"/>
              <a:gd name="connisteX6" fmla="*/ 203200 w 2514600"/>
              <a:gd name="connsiteY6" fmla="*/ 4165600 h 4165600"/>
              <a:gd name="connisteX7" fmla="*/ 0 w 2514600"/>
              <a:gd name="connsiteY7" fmla="*/ 3962400 h 4165600"/>
              <a:gd name="connisteX8" fmla="*/ 0 w 2514600"/>
              <a:gd name="connsiteY8" fmla="*/ 203200 h 4165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14600" h="4165600">
                <a:moveTo>
                  <a:pt x="0" y="203200"/>
                </a:moveTo>
                <a:cubicBezTo>
                  <a:pt x="0" y="90976"/>
                  <a:pt x="90976" y="0"/>
                  <a:pt x="203200" y="0"/>
                </a:cubicBezTo>
                <a:lnTo>
                  <a:pt x="2311400" y="0"/>
                </a:lnTo>
                <a:cubicBezTo>
                  <a:pt x="2423624" y="0"/>
                  <a:pt x="2514600" y="90976"/>
                  <a:pt x="2514600" y="203200"/>
                </a:cubicBezTo>
                <a:lnTo>
                  <a:pt x="2514600" y="3962400"/>
                </a:lnTo>
                <a:cubicBezTo>
                  <a:pt x="2514600" y="4074624"/>
                  <a:pt x="2423624" y="4165600"/>
                  <a:pt x="2311400" y="4165600"/>
                </a:cubicBezTo>
                <a:lnTo>
                  <a:pt x="203200" y="4165600"/>
                </a:lnTo>
                <a:cubicBezTo>
                  <a:pt x="90976" y="4165600"/>
                  <a:pt x="0" y="4074624"/>
                  <a:pt x="0" y="39624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文本占位符 10"/>
          <p:cNvSpPr>
            <a:spLocks noGrp="1"/>
          </p:cNvSpPr>
          <p:nvPr>
            <p:ph type="body" idx="16387" hasCustomPrompt="1"/>
            <p:custDataLst>
              <p:tags r:id="rId7"/>
            </p:custDataLst>
          </p:nvPr>
        </p:nvSpPr>
        <p:spPr>
          <a:xfrm>
            <a:off x="914400" y="2336800"/>
            <a:ext cx="19050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2" name="文本占位符 11"/>
          <p:cNvSpPr>
            <a:spLocks noGrp="1"/>
          </p:cNvSpPr>
          <p:nvPr>
            <p:ph type="body" idx="16388" hasCustomPrompt="1"/>
            <p:custDataLst>
              <p:tags r:id="rId8"/>
            </p:custDataLst>
          </p:nvPr>
        </p:nvSpPr>
        <p:spPr>
          <a:xfrm>
            <a:off x="3429000" y="1524000"/>
            <a:ext cx="25146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3" name="装饰  2"/>
          <p:cNvSpPr>
            <a:spLocks noGrp="1"/>
          </p:cNvSpPr>
          <p:nvPr>
            <p:ph type="body" idx="16395" hasCustomPrompt="1"/>
            <p:custDataLst>
              <p:tags r:id="rId9"/>
            </p:custDataLst>
          </p:nvPr>
        </p:nvSpPr>
        <p:spPr>
          <a:xfrm>
            <a:off x="3429000" y="2082800"/>
            <a:ext cx="2514600" cy="4165600"/>
          </a:xfrm>
          <a:custGeom>
            <a:avLst/>
            <a:gdLst>
              <a:gd name="connisteX0" fmla="*/ 0 w 2514600"/>
              <a:gd name="connsiteY0" fmla="*/ 203200 h 4165600"/>
              <a:gd name="connisteX1" fmla="*/ 203200 w 2514600"/>
              <a:gd name="connsiteY1" fmla="*/ 0 h 4165600"/>
              <a:gd name="connisteX2" fmla="*/ 2311400 w 2514600"/>
              <a:gd name="connsiteY2" fmla="*/ 0 h 4165600"/>
              <a:gd name="connisteX3" fmla="*/ 2514600 w 2514600"/>
              <a:gd name="connsiteY3" fmla="*/ 203200 h 4165600"/>
              <a:gd name="connisteX4" fmla="*/ 2514600 w 2514600"/>
              <a:gd name="connsiteY4" fmla="*/ 3962400 h 4165600"/>
              <a:gd name="connisteX5" fmla="*/ 2311400 w 2514600"/>
              <a:gd name="connsiteY5" fmla="*/ 4165600 h 4165600"/>
              <a:gd name="connisteX6" fmla="*/ 203200 w 2514600"/>
              <a:gd name="connsiteY6" fmla="*/ 4165600 h 4165600"/>
              <a:gd name="connisteX7" fmla="*/ 0 w 2514600"/>
              <a:gd name="connsiteY7" fmla="*/ 3962400 h 4165600"/>
              <a:gd name="connisteX8" fmla="*/ 0 w 2514600"/>
              <a:gd name="connsiteY8" fmla="*/ 203200 h 4165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14600" h="4165600">
                <a:moveTo>
                  <a:pt x="0" y="203200"/>
                </a:moveTo>
                <a:cubicBezTo>
                  <a:pt x="0" y="90976"/>
                  <a:pt x="90976" y="0"/>
                  <a:pt x="203200" y="0"/>
                </a:cubicBezTo>
                <a:lnTo>
                  <a:pt x="2311400" y="0"/>
                </a:lnTo>
                <a:cubicBezTo>
                  <a:pt x="2423624" y="0"/>
                  <a:pt x="2514600" y="90976"/>
                  <a:pt x="2514600" y="203200"/>
                </a:cubicBezTo>
                <a:lnTo>
                  <a:pt x="2514600" y="3962400"/>
                </a:lnTo>
                <a:cubicBezTo>
                  <a:pt x="2514600" y="4074624"/>
                  <a:pt x="2423624" y="4165600"/>
                  <a:pt x="2311400" y="4165600"/>
                </a:cubicBezTo>
                <a:lnTo>
                  <a:pt x="203200" y="4165600"/>
                </a:lnTo>
                <a:cubicBezTo>
                  <a:pt x="90976" y="4165600"/>
                  <a:pt x="0" y="4074624"/>
                  <a:pt x="0" y="39624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9" hasCustomPrompt="1"/>
            <p:custDataLst>
              <p:tags r:id="rId10"/>
            </p:custDataLst>
          </p:nvPr>
        </p:nvSpPr>
        <p:spPr>
          <a:xfrm>
            <a:off x="3733800" y="2336800"/>
            <a:ext cx="19050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90" hasCustomPrompt="1"/>
            <p:custDataLst>
              <p:tags r:id="rId11"/>
            </p:custDataLst>
          </p:nvPr>
        </p:nvSpPr>
        <p:spPr>
          <a:xfrm>
            <a:off x="6248400" y="1524000"/>
            <a:ext cx="25146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6" name="装饰  5"/>
          <p:cNvSpPr>
            <a:spLocks noGrp="1"/>
          </p:cNvSpPr>
          <p:nvPr>
            <p:ph type="body" idx="16396" hasCustomPrompt="1"/>
            <p:custDataLst>
              <p:tags r:id="rId12"/>
            </p:custDataLst>
          </p:nvPr>
        </p:nvSpPr>
        <p:spPr>
          <a:xfrm>
            <a:off x="6248400" y="2082800"/>
            <a:ext cx="2514600" cy="4165600"/>
          </a:xfrm>
          <a:custGeom>
            <a:avLst/>
            <a:gdLst>
              <a:gd name="connisteX0" fmla="*/ 0 w 2514600"/>
              <a:gd name="connsiteY0" fmla="*/ 203200 h 4165600"/>
              <a:gd name="connisteX1" fmla="*/ 203200 w 2514600"/>
              <a:gd name="connsiteY1" fmla="*/ 0 h 4165600"/>
              <a:gd name="connisteX2" fmla="*/ 2311400 w 2514600"/>
              <a:gd name="connsiteY2" fmla="*/ 0 h 4165600"/>
              <a:gd name="connisteX3" fmla="*/ 2514600 w 2514600"/>
              <a:gd name="connsiteY3" fmla="*/ 203200 h 4165600"/>
              <a:gd name="connisteX4" fmla="*/ 2514600 w 2514600"/>
              <a:gd name="connsiteY4" fmla="*/ 3962400 h 4165600"/>
              <a:gd name="connisteX5" fmla="*/ 2311400 w 2514600"/>
              <a:gd name="connsiteY5" fmla="*/ 4165600 h 4165600"/>
              <a:gd name="connisteX6" fmla="*/ 203200 w 2514600"/>
              <a:gd name="connsiteY6" fmla="*/ 4165600 h 4165600"/>
              <a:gd name="connisteX7" fmla="*/ 0 w 2514600"/>
              <a:gd name="connsiteY7" fmla="*/ 3962400 h 4165600"/>
              <a:gd name="connisteX8" fmla="*/ 0 w 2514600"/>
              <a:gd name="connsiteY8" fmla="*/ 203200 h 4165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14600" h="4165600">
                <a:moveTo>
                  <a:pt x="0" y="203200"/>
                </a:moveTo>
                <a:cubicBezTo>
                  <a:pt x="0" y="90976"/>
                  <a:pt x="90976" y="0"/>
                  <a:pt x="203200" y="0"/>
                </a:cubicBezTo>
                <a:lnTo>
                  <a:pt x="2311400" y="0"/>
                </a:lnTo>
                <a:cubicBezTo>
                  <a:pt x="2423624" y="0"/>
                  <a:pt x="2514600" y="90976"/>
                  <a:pt x="2514600" y="203200"/>
                </a:cubicBezTo>
                <a:lnTo>
                  <a:pt x="2514600" y="3962400"/>
                </a:lnTo>
                <a:cubicBezTo>
                  <a:pt x="2514600" y="4074624"/>
                  <a:pt x="2423624" y="4165600"/>
                  <a:pt x="2311400" y="4165600"/>
                </a:cubicBezTo>
                <a:lnTo>
                  <a:pt x="203200" y="4165600"/>
                </a:lnTo>
                <a:cubicBezTo>
                  <a:pt x="90976" y="4165600"/>
                  <a:pt x="0" y="4074624"/>
                  <a:pt x="0" y="39624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91" hasCustomPrompt="1"/>
            <p:custDataLst>
              <p:tags r:id="rId13"/>
            </p:custDataLst>
          </p:nvPr>
        </p:nvSpPr>
        <p:spPr>
          <a:xfrm>
            <a:off x="6553200" y="2336800"/>
            <a:ext cx="19050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文本占位符 17"/>
          <p:cNvSpPr>
            <a:spLocks noGrp="1"/>
          </p:cNvSpPr>
          <p:nvPr>
            <p:ph type="body" idx="16392" hasCustomPrompt="1"/>
            <p:custDataLst>
              <p:tags r:id="rId14"/>
            </p:custDataLst>
          </p:nvPr>
        </p:nvSpPr>
        <p:spPr>
          <a:xfrm>
            <a:off x="9067800" y="1524000"/>
            <a:ext cx="25146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单击添加项标题</a:t>
            </a:r>
            <a:endParaRPr lang="zh-CN" altLang="en-US" smtClean="0"/>
          </a:p>
        </p:txBody>
      </p:sp>
      <p:sp>
        <p:nvSpPr>
          <p:cNvPr id="19" name="装饰  8"/>
          <p:cNvSpPr>
            <a:spLocks noGrp="1"/>
          </p:cNvSpPr>
          <p:nvPr>
            <p:ph type="body" idx="16397" hasCustomPrompt="1"/>
            <p:custDataLst>
              <p:tags r:id="rId15"/>
            </p:custDataLst>
          </p:nvPr>
        </p:nvSpPr>
        <p:spPr>
          <a:xfrm>
            <a:off x="9067800" y="2082800"/>
            <a:ext cx="2514600" cy="4165600"/>
          </a:xfrm>
          <a:custGeom>
            <a:avLst/>
            <a:gdLst>
              <a:gd name="connisteX0" fmla="*/ 0 w 2514600"/>
              <a:gd name="connsiteY0" fmla="*/ 203200 h 4165600"/>
              <a:gd name="connisteX1" fmla="*/ 203200 w 2514600"/>
              <a:gd name="connsiteY1" fmla="*/ 0 h 4165600"/>
              <a:gd name="connisteX2" fmla="*/ 2311400 w 2514600"/>
              <a:gd name="connsiteY2" fmla="*/ 0 h 4165600"/>
              <a:gd name="connisteX3" fmla="*/ 2514600 w 2514600"/>
              <a:gd name="connsiteY3" fmla="*/ 203200 h 4165600"/>
              <a:gd name="connisteX4" fmla="*/ 2514600 w 2514600"/>
              <a:gd name="connsiteY4" fmla="*/ 3962400 h 4165600"/>
              <a:gd name="connisteX5" fmla="*/ 2311400 w 2514600"/>
              <a:gd name="connsiteY5" fmla="*/ 4165600 h 4165600"/>
              <a:gd name="connisteX6" fmla="*/ 203200 w 2514600"/>
              <a:gd name="connsiteY6" fmla="*/ 4165600 h 4165600"/>
              <a:gd name="connisteX7" fmla="*/ 0 w 2514600"/>
              <a:gd name="connsiteY7" fmla="*/ 3962400 h 4165600"/>
              <a:gd name="connisteX8" fmla="*/ 0 w 2514600"/>
              <a:gd name="connsiteY8" fmla="*/ 203200 h 4165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14600" h="4165600">
                <a:moveTo>
                  <a:pt x="0" y="203200"/>
                </a:moveTo>
                <a:cubicBezTo>
                  <a:pt x="0" y="90976"/>
                  <a:pt x="90976" y="0"/>
                  <a:pt x="203200" y="0"/>
                </a:cubicBezTo>
                <a:lnTo>
                  <a:pt x="2311400" y="0"/>
                </a:lnTo>
                <a:cubicBezTo>
                  <a:pt x="2423624" y="0"/>
                  <a:pt x="2514600" y="90976"/>
                  <a:pt x="2514600" y="203200"/>
                </a:cubicBezTo>
                <a:lnTo>
                  <a:pt x="2514600" y="3962400"/>
                </a:lnTo>
                <a:cubicBezTo>
                  <a:pt x="2514600" y="4074624"/>
                  <a:pt x="2423624" y="4165600"/>
                  <a:pt x="2311400" y="4165600"/>
                </a:cubicBezTo>
                <a:lnTo>
                  <a:pt x="203200" y="4165600"/>
                </a:lnTo>
                <a:cubicBezTo>
                  <a:pt x="90976" y="4165600"/>
                  <a:pt x="0" y="4074624"/>
                  <a:pt x="0" y="39624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3" hasCustomPrompt="1"/>
            <p:custDataLst>
              <p:tags r:id="rId16"/>
            </p:custDataLst>
          </p:nvPr>
        </p:nvSpPr>
        <p:spPr>
          <a:xfrm>
            <a:off x="9372600" y="2336800"/>
            <a:ext cx="19050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正文页-上标下内-装饰右-默认位置-并列-27_36_group1">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装饰  8"/>
          <p:cNvSpPr>
            <a:spLocks noGrp="1"/>
          </p:cNvSpPr>
          <p:nvPr>
            <p:ph type="body" idx="16398" hasCustomPrompt="1"/>
            <p:custDataLst>
              <p:tags r:id="rId4"/>
            </p:custDataLst>
          </p:nvPr>
        </p:nvSpPr>
        <p:spPr>
          <a:xfrm>
            <a:off x="609600" y="1981200"/>
            <a:ext cx="762000" cy="762000"/>
          </a:xfrm>
          <a:custGeom>
            <a:avLst/>
            <a:gdLst>
              <a:gd name="connisteX0" fmla="*/ 0 w 762000"/>
              <a:gd name="connsiteY0" fmla="*/ 203200 h 762000"/>
              <a:gd name="connisteX1" fmla="*/ 203200 w 762000"/>
              <a:gd name="connsiteY1" fmla="*/ 0 h 762000"/>
              <a:gd name="connisteX2" fmla="*/ 558800 w 762000"/>
              <a:gd name="connsiteY2" fmla="*/ 0 h 762000"/>
              <a:gd name="connisteX3" fmla="*/ 762000 w 762000"/>
              <a:gd name="connsiteY3" fmla="*/ 203200 h 762000"/>
              <a:gd name="connisteX4" fmla="*/ 762000 w 762000"/>
              <a:gd name="connsiteY4" fmla="*/ 558800 h 762000"/>
              <a:gd name="connisteX5" fmla="*/ 558800 w 762000"/>
              <a:gd name="connsiteY5" fmla="*/ 762000 h 762000"/>
              <a:gd name="connisteX6" fmla="*/ 203200 w 762000"/>
              <a:gd name="connsiteY6" fmla="*/ 762000 h 762000"/>
              <a:gd name="connisteX7" fmla="*/ 0 w 762000"/>
              <a:gd name="connsiteY7" fmla="*/ 558800 h 762000"/>
              <a:gd name="connisteX8" fmla="*/ 0 w 762000"/>
              <a:gd name="connsiteY8" fmla="*/ 2032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762000" h="762000">
                <a:moveTo>
                  <a:pt x="0" y="203200"/>
                </a:moveTo>
                <a:cubicBezTo>
                  <a:pt x="0" y="90976"/>
                  <a:pt x="90976" y="0"/>
                  <a:pt x="203200" y="0"/>
                </a:cubicBezTo>
                <a:lnTo>
                  <a:pt x="558800" y="0"/>
                </a:lnTo>
                <a:cubicBezTo>
                  <a:pt x="671024" y="0"/>
                  <a:pt x="762000" y="90976"/>
                  <a:pt x="762000" y="203200"/>
                </a:cubicBezTo>
                <a:lnTo>
                  <a:pt x="762000" y="558800"/>
                </a:lnTo>
                <a:cubicBezTo>
                  <a:pt x="762000" y="671024"/>
                  <a:pt x="671024" y="762000"/>
                  <a:pt x="558800" y="762000"/>
                </a:cubicBezTo>
                <a:lnTo>
                  <a:pt x="203200" y="762000"/>
                </a:lnTo>
                <a:cubicBezTo>
                  <a:pt x="90976" y="762000"/>
                  <a:pt x="0" y="671024"/>
                  <a:pt x="0" y="5588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文本占位符 9"/>
          <p:cNvSpPr>
            <a:spLocks noGrp="1"/>
          </p:cNvSpPr>
          <p:nvPr>
            <p:ph type="body" idx="16388" hasCustomPrompt="1"/>
            <p:custDataLst>
              <p:tags r:id="rId6"/>
            </p:custDataLst>
          </p:nvPr>
        </p:nvSpPr>
        <p:spPr>
          <a:xfrm>
            <a:off x="781050" y="2184400"/>
            <a:ext cx="419100" cy="355600"/>
          </a:xfrm>
          <a:noFill/>
        </p:spPr>
        <p:txBody>
          <a:bodyPr wrap="none" lIns="0" tIns="0" rIns="0" bIns="0" anchor="ctr">
            <a:noAutofit/>
          </a:bodyPr>
          <a:lstStyle>
            <a:lvl1pPr marL="0" indent="0" algn="ctr">
              <a:lnSpc>
                <a:spcPct val="109000"/>
              </a:lnSpc>
              <a:spcBef>
                <a:spcPct val="0"/>
              </a:spcBef>
              <a:spcAft>
                <a:spcPct val="0"/>
              </a:spcAft>
              <a:buNone/>
              <a:defRPr sz="2800" b="0" spc="0">
                <a:solidFill>
                  <a:srgbClr val="FFFFFF"/>
                </a:solidFill>
              </a:defRPr>
            </a:lvl1pPr>
          </a:lstStyle>
          <a:p>
            <a:pPr lvl="0"/>
            <a:r>
              <a:rPr lang="zh-CN" altLang="en-US" smtClean="0"/>
              <a:t>01</a:t>
            </a:r>
            <a:endParaRPr lang="zh-CN" altLang="en-US" smtClean="0"/>
          </a:p>
        </p:txBody>
      </p:sp>
      <p:sp>
        <p:nvSpPr>
          <p:cNvPr id="11" name="文本占位符 10"/>
          <p:cNvSpPr>
            <a:spLocks noGrp="1"/>
          </p:cNvSpPr>
          <p:nvPr>
            <p:ph type="body" idx="16386" hasCustomPrompt="1"/>
            <p:custDataLst>
              <p:tags r:id="rId7"/>
            </p:custDataLst>
          </p:nvPr>
        </p:nvSpPr>
        <p:spPr>
          <a:xfrm>
            <a:off x="1574800" y="1981200"/>
            <a:ext cx="4292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2" name="文本占位符 11"/>
          <p:cNvSpPr>
            <a:spLocks noGrp="1"/>
          </p:cNvSpPr>
          <p:nvPr>
            <p:ph type="body" idx="16387" hasCustomPrompt="1"/>
            <p:custDataLst>
              <p:tags r:id="rId8"/>
            </p:custDataLst>
          </p:nvPr>
        </p:nvSpPr>
        <p:spPr>
          <a:xfrm>
            <a:off x="1574800" y="2438400"/>
            <a:ext cx="4292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3" name="装饰  2"/>
          <p:cNvSpPr>
            <a:spLocks noGrp="1"/>
          </p:cNvSpPr>
          <p:nvPr>
            <p:ph type="body" idx="16399" hasCustomPrompt="1"/>
            <p:custDataLst>
              <p:tags r:id="rId9"/>
            </p:custDataLst>
          </p:nvPr>
        </p:nvSpPr>
        <p:spPr>
          <a:xfrm>
            <a:off x="6324600" y="1981200"/>
            <a:ext cx="762000" cy="762000"/>
          </a:xfrm>
          <a:custGeom>
            <a:avLst/>
            <a:gdLst>
              <a:gd name="connisteX0" fmla="*/ 0 w 762000"/>
              <a:gd name="connsiteY0" fmla="*/ 203200 h 762000"/>
              <a:gd name="connisteX1" fmla="*/ 203200 w 762000"/>
              <a:gd name="connsiteY1" fmla="*/ 0 h 762000"/>
              <a:gd name="connisteX2" fmla="*/ 558800 w 762000"/>
              <a:gd name="connsiteY2" fmla="*/ 0 h 762000"/>
              <a:gd name="connisteX3" fmla="*/ 762000 w 762000"/>
              <a:gd name="connsiteY3" fmla="*/ 203200 h 762000"/>
              <a:gd name="connisteX4" fmla="*/ 762000 w 762000"/>
              <a:gd name="connsiteY4" fmla="*/ 558800 h 762000"/>
              <a:gd name="connisteX5" fmla="*/ 558800 w 762000"/>
              <a:gd name="connsiteY5" fmla="*/ 762000 h 762000"/>
              <a:gd name="connisteX6" fmla="*/ 203200 w 762000"/>
              <a:gd name="connsiteY6" fmla="*/ 762000 h 762000"/>
              <a:gd name="connisteX7" fmla="*/ 0 w 762000"/>
              <a:gd name="connsiteY7" fmla="*/ 558800 h 762000"/>
              <a:gd name="connisteX8" fmla="*/ 0 w 762000"/>
              <a:gd name="connsiteY8" fmla="*/ 2032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762000" h="762000">
                <a:moveTo>
                  <a:pt x="0" y="203200"/>
                </a:moveTo>
                <a:cubicBezTo>
                  <a:pt x="0" y="90976"/>
                  <a:pt x="90976" y="0"/>
                  <a:pt x="203200" y="0"/>
                </a:cubicBezTo>
                <a:lnTo>
                  <a:pt x="558800" y="0"/>
                </a:lnTo>
                <a:cubicBezTo>
                  <a:pt x="671024" y="0"/>
                  <a:pt x="762000" y="90976"/>
                  <a:pt x="762000" y="203200"/>
                </a:cubicBezTo>
                <a:lnTo>
                  <a:pt x="762000" y="558800"/>
                </a:lnTo>
                <a:cubicBezTo>
                  <a:pt x="762000" y="671024"/>
                  <a:pt x="671024" y="762000"/>
                  <a:pt x="558800" y="762000"/>
                </a:cubicBezTo>
                <a:lnTo>
                  <a:pt x="203200" y="762000"/>
                </a:lnTo>
                <a:cubicBezTo>
                  <a:pt x="90976" y="762000"/>
                  <a:pt x="0" y="671024"/>
                  <a:pt x="0" y="5588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91" hasCustomPrompt="1"/>
            <p:custDataLst>
              <p:tags r:id="rId10"/>
            </p:custDataLst>
          </p:nvPr>
        </p:nvSpPr>
        <p:spPr>
          <a:xfrm>
            <a:off x="6496050" y="2184400"/>
            <a:ext cx="419100" cy="355600"/>
          </a:xfrm>
          <a:noFill/>
        </p:spPr>
        <p:txBody>
          <a:bodyPr wrap="none" lIns="0" tIns="0" rIns="0" bIns="0" anchor="ctr">
            <a:noAutofit/>
          </a:bodyPr>
          <a:lstStyle>
            <a:lvl1pPr marL="0" indent="0" algn="ctr">
              <a:lnSpc>
                <a:spcPct val="109000"/>
              </a:lnSpc>
              <a:spcBef>
                <a:spcPct val="0"/>
              </a:spcBef>
              <a:spcAft>
                <a:spcPct val="0"/>
              </a:spcAft>
              <a:buNone/>
              <a:defRPr sz="2800" b="0" spc="0">
                <a:solidFill>
                  <a:srgbClr val="FFFFFF"/>
                </a:solidFill>
              </a:defRPr>
            </a:lvl1pPr>
          </a:lstStyle>
          <a:p>
            <a:pPr lvl="0"/>
            <a:r>
              <a:rPr lang="zh-CN" altLang="en-US" smtClean="0"/>
              <a:t>02</a:t>
            </a:r>
            <a:endParaRPr lang="zh-CN" altLang="en-US" smtClean="0"/>
          </a:p>
        </p:txBody>
      </p:sp>
      <p:sp>
        <p:nvSpPr>
          <p:cNvPr id="15" name="文本占位符 14"/>
          <p:cNvSpPr>
            <a:spLocks noGrp="1"/>
          </p:cNvSpPr>
          <p:nvPr>
            <p:ph type="body" idx="16389" hasCustomPrompt="1"/>
            <p:custDataLst>
              <p:tags r:id="rId11"/>
            </p:custDataLst>
          </p:nvPr>
        </p:nvSpPr>
        <p:spPr>
          <a:xfrm>
            <a:off x="7289800" y="1981200"/>
            <a:ext cx="4292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90" hasCustomPrompt="1"/>
            <p:custDataLst>
              <p:tags r:id="rId12"/>
            </p:custDataLst>
          </p:nvPr>
        </p:nvSpPr>
        <p:spPr>
          <a:xfrm>
            <a:off x="7289800" y="2438400"/>
            <a:ext cx="4292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400" hasCustomPrompt="1"/>
            <p:custDataLst>
              <p:tags r:id="rId13"/>
            </p:custDataLst>
          </p:nvPr>
        </p:nvSpPr>
        <p:spPr>
          <a:xfrm>
            <a:off x="609600" y="4114800"/>
            <a:ext cx="762000" cy="762000"/>
          </a:xfrm>
          <a:custGeom>
            <a:avLst/>
            <a:gdLst>
              <a:gd name="connisteX0" fmla="*/ 0 w 762000"/>
              <a:gd name="connsiteY0" fmla="*/ 203200 h 762000"/>
              <a:gd name="connisteX1" fmla="*/ 203200 w 762000"/>
              <a:gd name="connsiteY1" fmla="*/ 0 h 762000"/>
              <a:gd name="connisteX2" fmla="*/ 558800 w 762000"/>
              <a:gd name="connsiteY2" fmla="*/ 0 h 762000"/>
              <a:gd name="connisteX3" fmla="*/ 762000 w 762000"/>
              <a:gd name="connsiteY3" fmla="*/ 203200 h 762000"/>
              <a:gd name="connisteX4" fmla="*/ 762000 w 762000"/>
              <a:gd name="connsiteY4" fmla="*/ 558800 h 762000"/>
              <a:gd name="connisteX5" fmla="*/ 558800 w 762000"/>
              <a:gd name="connsiteY5" fmla="*/ 762000 h 762000"/>
              <a:gd name="connisteX6" fmla="*/ 203200 w 762000"/>
              <a:gd name="connsiteY6" fmla="*/ 762000 h 762000"/>
              <a:gd name="connisteX7" fmla="*/ 0 w 762000"/>
              <a:gd name="connsiteY7" fmla="*/ 558800 h 762000"/>
              <a:gd name="connisteX8" fmla="*/ 0 w 762000"/>
              <a:gd name="connsiteY8" fmla="*/ 2032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762000" h="762000">
                <a:moveTo>
                  <a:pt x="0" y="203200"/>
                </a:moveTo>
                <a:cubicBezTo>
                  <a:pt x="0" y="90976"/>
                  <a:pt x="90976" y="0"/>
                  <a:pt x="203200" y="0"/>
                </a:cubicBezTo>
                <a:lnTo>
                  <a:pt x="558800" y="0"/>
                </a:lnTo>
                <a:cubicBezTo>
                  <a:pt x="671024" y="0"/>
                  <a:pt x="762000" y="90976"/>
                  <a:pt x="762000" y="203200"/>
                </a:cubicBezTo>
                <a:lnTo>
                  <a:pt x="762000" y="558800"/>
                </a:lnTo>
                <a:cubicBezTo>
                  <a:pt x="762000" y="671024"/>
                  <a:pt x="671024" y="762000"/>
                  <a:pt x="558800" y="762000"/>
                </a:cubicBezTo>
                <a:lnTo>
                  <a:pt x="203200" y="762000"/>
                </a:lnTo>
                <a:cubicBezTo>
                  <a:pt x="90976" y="762000"/>
                  <a:pt x="0" y="671024"/>
                  <a:pt x="0" y="5588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文本占位符 17"/>
          <p:cNvSpPr>
            <a:spLocks noGrp="1"/>
          </p:cNvSpPr>
          <p:nvPr>
            <p:ph type="body" idx="16394" hasCustomPrompt="1"/>
            <p:custDataLst>
              <p:tags r:id="rId14"/>
            </p:custDataLst>
          </p:nvPr>
        </p:nvSpPr>
        <p:spPr>
          <a:xfrm>
            <a:off x="781050" y="4318000"/>
            <a:ext cx="419100" cy="355600"/>
          </a:xfrm>
          <a:noFill/>
        </p:spPr>
        <p:txBody>
          <a:bodyPr wrap="none" lIns="0" tIns="0" rIns="0" bIns="0" anchor="ctr">
            <a:noAutofit/>
          </a:bodyPr>
          <a:lstStyle>
            <a:lvl1pPr marL="0" indent="0" algn="ctr">
              <a:lnSpc>
                <a:spcPct val="109000"/>
              </a:lnSpc>
              <a:spcBef>
                <a:spcPct val="0"/>
              </a:spcBef>
              <a:spcAft>
                <a:spcPct val="0"/>
              </a:spcAft>
              <a:buNone/>
              <a:defRPr sz="2800" b="0" spc="0">
                <a:solidFill>
                  <a:srgbClr val="FFFFFF"/>
                </a:solidFill>
              </a:defRPr>
            </a:lvl1pPr>
          </a:lstStyle>
          <a:p>
            <a:pPr lvl="0"/>
            <a:r>
              <a:rPr lang="zh-CN" altLang="en-US" smtClean="0"/>
              <a:t>03</a:t>
            </a:r>
            <a:endParaRPr lang="zh-CN" altLang="en-US" smtClean="0"/>
          </a:p>
        </p:txBody>
      </p:sp>
      <p:sp>
        <p:nvSpPr>
          <p:cNvPr id="19" name="文本占位符 18"/>
          <p:cNvSpPr>
            <a:spLocks noGrp="1"/>
          </p:cNvSpPr>
          <p:nvPr>
            <p:ph type="body" idx="16392" hasCustomPrompt="1"/>
            <p:custDataLst>
              <p:tags r:id="rId15"/>
            </p:custDataLst>
          </p:nvPr>
        </p:nvSpPr>
        <p:spPr>
          <a:xfrm>
            <a:off x="1574800" y="4114800"/>
            <a:ext cx="4292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0" name="文本占位符 19"/>
          <p:cNvSpPr>
            <a:spLocks noGrp="1"/>
          </p:cNvSpPr>
          <p:nvPr>
            <p:ph type="body" idx="16393" hasCustomPrompt="1"/>
            <p:custDataLst>
              <p:tags r:id="rId16"/>
            </p:custDataLst>
          </p:nvPr>
        </p:nvSpPr>
        <p:spPr>
          <a:xfrm>
            <a:off x="1574800" y="4572000"/>
            <a:ext cx="4292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1" name="装饰  0"/>
          <p:cNvSpPr>
            <a:spLocks noGrp="1"/>
          </p:cNvSpPr>
          <p:nvPr>
            <p:ph type="body" idx="16401" hasCustomPrompt="1"/>
            <p:custDataLst>
              <p:tags r:id="rId17"/>
            </p:custDataLst>
          </p:nvPr>
        </p:nvSpPr>
        <p:spPr>
          <a:xfrm>
            <a:off x="6324600" y="4114800"/>
            <a:ext cx="762000" cy="762000"/>
          </a:xfrm>
          <a:custGeom>
            <a:avLst/>
            <a:gdLst>
              <a:gd name="connisteX0" fmla="*/ 0 w 762000"/>
              <a:gd name="connsiteY0" fmla="*/ 203200 h 762000"/>
              <a:gd name="connisteX1" fmla="*/ 203200 w 762000"/>
              <a:gd name="connsiteY1" fmla="*/ 0 h 762000"/>
              <a:gd name="connisteX2" fmla="*/ 558800 w 762000"/>
              <a:gd name="connsiteY2" fmla="*/ 0 h 762000"/>
              <a:gd name="connisteX3" fmla="*/ 762000 w 762000"/>
              <a:gd name="connsiteY3" fmla="*/ 203200 h 762000"/>
              <a:gd name="connisteX4" fmla="*/ 762000 w 762000"/>
              <a:gd name="connsiteY4" fmla="*/ 558800 h 762000"/>
              <a:gd name="connisteX5" fmla="*/ 558800 w 762000"/>
              <a:gd name="connsiteY5" fmla="*/ 762000 h 762000"/>
              <a:gd name="connisteX6" fmla="*/ 203200 w 762000"/>
              <a:gd name="connsiteY6" fmla="*/ 762000 h 762000"/>
              <a:gd name="connisteX7" fmla="*/ 0 w 762000"/>
              <a:gd name="connsiteY7" fmla="*/ 558800 h 762000"/>
              <a:gd name="connisteX8" fmla="*/ 0 w 762000"/>
              <a:gd name="connsiteY8" fmla="*/ 2032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762000" h="762000">
                <a:moveTo>
                  <a:pt x="0" y="203200"/>
                </a:moveTo>
                <a:cubicBezTo>
                  <a:pt x="0" y="90976"/>
                  <a:pt x="90976" y="0"/>
                  <a:pt x="203200" y="0"/>
                </a:cubicBezTo>
                <a:lnTo>
                  <a:pt x="558800" y="0"/>
                </a:lnTo>
                <a:cubicBezTo>
                  <a:pt x="671024" y="0"/>
                  <a:pt x="762000" y="90976"/>
                  <a:pt x="762000" y="203200"/>
                </a:cubicBezTo>
                <a:lnTo>
                  <a:pt x="762000" y="558800"/>
                </a:lnTo>
                <a:cubicBezTo>
                  <a:pt x="762000" y="671024"/>
                  <a:pt x="671024" y="762000"/>
                  <a:pt x="558800" y="762000"/>
                </a:cubicBezTo>
                <a:lnTo>
                  <a:pt x="203200" y="762000"/>
                </a:lnTo>
                <a:cubicBezTo>
                  <a:pt x="90976" y="762000"/>
                  <a:pt x="0" y="671024"/>
                  <a:pt x="0" y="5588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2" name="文本占位符 21"/>
          <p:cNvSpPr>
            <a:spLocks noGrp="1"/>
          </p:cNvSpPr>
          <p:nvPr>
            <p:ph type="body" idx="16397" hasCustomPrompt="1"/>
            <p:custDataLst>
              <p:tags r:id="rId18"/>
            </p:custDataLst>
          </p:nvPr>
        </p:nvSpPr>
        <p:spPr>
          <a:xfrm>
            <a:off x="6496050" y="4318000"/>
            <a:ext cx="419100" cy="355600"/>
          </a:xfrm>
          <a:noFill/>
        </p:spPr>
        <p:txBody>
          <a:bodyPr wrap="none" lIns="0" tIns="0" rIns="0" bIns="0" anchor="ctr">
            <a:noAutofit/>
          </a:bodyPr>
          <a:lstStyle>
            <a:lvl1pPr marL="0" indent="0" algn="ctr">
              <a:lnSpc>
                <a:spcPct val="109000"/>
              </a:lnSpc>
              <a:spcBef>
                <a:spcPct val="0"/>
              </a:spcBef>
              <a:spcAft>
                <a:spcPct val="0"/>
              </a:spcAft>
              <a:buNone/>
              <a:defRPr sz="2800" b="0" spc="0">
                <a:solidFill>
                  <a:srgbClr val="FFFFFF"/>
                </a:solidFill>
              </a:defRPr>
            </a:lvl1pPr>
          </a:lstStyle>
          <a:p>
            <a:pPr lvl="0"/>
            <a:r>
              <a:rPr lang="zh-CN" altLang="en-US" smtClean="0"/>
              <a:t>04</a:t>
            </a:r>
            <a:endParaRPr lang="zh-CN" altLang="en-US" smtClean="0"/>
          </a:p>
        </p:txBody>
      </p:sp>
      <p:sp>
        <p:nvSpPr>
          <p:cNvPr id="23" name="文本占位符 22"/>
          <p:cNvSpPr>
            <a:spLocks noGrp="1"/>
          </p:cNvSpPr>
          <p:nvPr>
            <p:ph type="body" idx="16395" hasCustomPrompt="1"/>
            <p:custDataLst>
              <p:tags r:id="rId19"/>
            </p:custDataLst>
          </p:nvPr>
        </p:nvSpPr>
        <p:spPr>
          <a:xfrm>
            <a:off x="7289800" y="4114800"/>
            <a:ext cx="4292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4" name="文本占位符 23"/>
          <p:cNvSpPr>
            <a:spLocks noGrp="1"/>
          </p:cNvSpPr>
          <p:nvPr>
            <p:ph type="body" idx="16396" hasCustomPrompt="1"/>
            <p:custDataLst>
              <p:tags r:id="rId20"/>
            </p:custDataLst>
          </p:nvPr>
        </p:nvSpPr>
        <p:spPr>
          <a:xfrm>
            <a:off x="7289800" y="4572000"/>
            <a:ext cx="4292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正文页-上标下内-装饰左-默认位置-并列-35_35_group1">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文本占位符 8"/>
          <p:cNvSpPr>
            <a:spLocks noGrp="1"/>
          </p:cNvSpPr>
          <p:nvPr>
            <p:ph type="body" idx="16388" hasCustomPrompt="1"/>
            <p:custDataLst>
              <p:tags r:id="rId4"/>
            </p:custDataLst>
          </p:nvPr>
        </p:nvSpPr>
        <p:spPr>
          <a:xfrm>
            <a:off x="628650" y="20574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chemeClr val="accent1"/>
                </a:solidFill>
              </a:defRPr>
            </a:lvl1pPr>
          </a:lstStyle>
          <a:p>
            <a:pPr lvl="0"/>
            <a:r>
              <a:rPr lang="zh-CN" altLang="en-US" smtClean="0"/>
              <a:t>01</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文本占位符 9"/>
          <p:cNvSpPr>
            <a:spLocks noGrp="1"/>
          </p:cNvSpPr>
          <p:nvPr>
            <p:ph type="body" idx="16386" hasCustomPrompt="1"/>
            <p:custDataLst>
              <p:tags r:id="rId6"/>
            </p:custDataLst>
          </p:nvPr>
        </p:nvSpPr>
        <p:spPr>
          <a:xfrm>
            <a:off x="1574800" y="1981200"/>
            <a:ext cx="4292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1" name="文本占位符 10"/>
          <p:cNvSpPr>
            <a:spLocks noGrp="1"/>
          </p:cNvSpPr>
          <p:nvPr>
            <p:ph type="body" idx="16387" hasCustomPrompt="1"/>
            <p:custDataLst>
              <p:tags r:id="rId7"/>
            </p:custDataLst>
          </p:nvPr>
        </p:nvSpPr>
        <p:spPr>
          <a:xfrm>
            <a:off x="1574800" y="2438400"/>
            <a:ext cx="4292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2" name="文本占位符 11"/>
          <p:cNvSpPr>
            <a:spLocks noGrp="1"/>
          </p:cNvSpPr>
          <p:nvPr>
            <p:ph type="body" idx="16391" hasCustomPrompt="1"/>
            <p:custDataLst>
              <p:tags r:id="rId8"/>
            </p:custDataLst>
          </p:nvPr>
        </p:nvSpPr>
        <p:spPr>
          <a:xfrm>
            <a:off x="6343650" y="20574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chemeClr val="accent1"/>
                </a:solidFill>
              </a:defRPr>
            </a:lvl1pPr>
          </a:lstStyle>
          <a:p>
            <a:pPr lvl="0"/>
            <a:r>
              <a:rPr lang="zh-CN" altLang="en-US" smtClean="0"/>
              <a:t>02</a:t>
            </a:r>
            <a:endParaRPr lang="zh-CN" altLang="en-US" smtClean="0"/>
          </a:p>
        </p:txBody>
      </p:sp>
      <p:sp>
        <p:nvSpPr>
          <p:cNvPr id="13" name="文本占位符 12"/>
          <p:cNvSpPr>
            <a:spLocks noGrp="1"/>
          </p:cNvSpPr>
          <p:nvPr>
            <p:ph type="body" idx="16389" hasCustomPrompt="1"/>
            <p:custDataLst>
              <p:tags r:id="rId9"/>
            </p:custDataLst>
          </p:nvPr>
        </p:nvSpPr>
        <p:spPr>
          <a:xfrm>
            <a:off x="7289800" y="1981200"/>
            <a:ext cx="4292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90" hasCustomPrompt="1"/>
            <p:custDataLst>
              <p:tags r:id="rId10"/>
            </p:custDataLst>
          </p:nvPr>
        </p:nvSpPr>
        <p:spPr>
          <a:xfrm>
            <a:off x="7289800" y="2438400"/>
            <a:ext cx="4292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94" hasCustomPrompt="1"/>
            <p:custDataLst>
              <p:tags r:id="rId11"/>
            </p:custDataLst>
          </p:nvPr>
        </p:nvSpPr>
        <p:spPr>
          <a:xfrm>
            <a:off x="628650" y="41910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chemeClr val="accent1"/>
                </a:solidFill>
              </a:defRPr>
            </a:lvl1pPr>
          </a:lstStyle>
          <a:p>
            <a:pPr lvl="0"/>
            <a:r>
              <a:rPr lang="zh-CN" altLang="en-US" smtClean="0"/>
              <a:t>03</a:t>
            </a:r>
            <a:endParaRPr lang="zh-CN" altLang="en-US" smtClean="0"/>
          </a:p>
        </p:txBody>
      </p:sp>
      <p:sp>
        <p:nvSpPr>
          <p:cNvPr id="16" name="文本占位符 15"/>
          <p:cNvSpPr>
            <a:spLocks noGrp="1"/>
          </p:cNvSpPr>
          <p:nvPr>
            <p:ph type="body" idx="16392" hasCustomPrompt="1"/>
            <p:custDataLst>
              <p:tags r:id="rId12"/>
            </p:custDataLst>
          </p:nvPr>
        </p:nvSpPr>
        <p:spPr>
          <a:xfrm>
            <a:off x="1574800" y="4114800"/>
            <a:ext cx="4292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93" hasCustomPrompt="1"/>
            <p:custDataLst>
              <p:tags r:id="rId13"/>
            </p:custDataLst>
          </p:nvPr>
        </p:nvSpPr>
        <p:spPr>
          <a:xfrm>
            <a:off x="1574800" y="4572000"/>
            <a:ext cx="4292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文本占位符 17"/>
          <p:cNvSpPr>
            <a:spLocks noGrp="1"/>
          </p:cNvSpPr>
          <p:nvPr>
            <p:ph type="body" idx="16397" hasCustomPrompt="1"/>
            <p:custDataLst>
              <p:tags r:id="rId14"/>
            </p:custDataLst>
          </p:nvPr>
        </p:nvSpPr>
        <p:spPr>
          <a:xfrm>
            <a:off x="6343650" y="41910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chemeClr val="accent1"/>
                </a:solidFill>
              </a:defRPr>
            </a:lvl1pPr>
          </a:lstStyle>
          <a:p>
            <a:pPr lvl="0"/>
            <a:r>
              <a:rPr lang="zh-CN" altLang="en-US" smtClean="0"/>
              <a:t>04</a:t>
            </a:r>
            <a:endParaRPr lang="zh-CN" altLang="en-US" smtClean="0"/>
          </a:p>
        </p:txBody>
      </p:sp>
      <p:sp>
        <p:nvSpPr>
          <p:cNvPr id="19" name="文本占位符 18"/>
          <p:cNvSpPr>
            <a:spLocks noGrp="1"/>
          </p:cNvSpPr>
          <p:nvPr>
            <p:ph type="body" idx="16395" hasCustomPrompt="1"/>
            <p:custDataLst>
              <p:tags r:id="rId15"/>
            </p:custDataLst>
          </p:nvPr>
        </p:nvSpPr>
        <p:spPr>
          <a:xfrm>
            <a:off x="7289800" y="4114800"/>
            <a:ext cx="4292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0" name="文本占位符 19"/>
          <p:cNvSpPr>
            <a:spLocks noGrp="1"/>
          </p:cNvSpPr>
          <p:nvPr>
            <p:ph type="body" idx="16396" hasCustomPrompt="1"/>
            <p:custDataLst>
              <p:tags r:id="rId16"/>
            </p:custDataLst>
          </p:nvPr>
        </p:nvSpPr>
        <p:spPr>
          <a:xfrm>
            <a:off x="7289800" y="4572000"/>
            <a:ext cx="4292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正文页-上标下内-装饰左-默认位置-并列-34_35_group1">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图片占位符 8"/>
          <p:cNvSpPr>
            <a:spLocks noGrp="1"/>
          </p:cNvSpPr>
          <p:nvPr>
            <p:ph type="pic" idx="16394" hasCustomPrompt="1"/>
            <p:custDataLst>
              <p:tags r:id="rId4"/>
            </p:custDataLst>
          </p:nvPr>
        </p:nvSpPr>
        <p:spPr>
          <a:xfrm>
            <a:off x="609600" y="19304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文本占位符 9"/>
          <p:cNvSpPr>
            <a:spLocks noGrp="1"/>
          </p:cNvSpPr>
          <p:nvPr>
            <p:ph type="body" idx="16386" hasCustomPrompt="1"/>
            <p:custDataLst>
              <p:tags r:id="rId6"/>
            </p:custDataLst>
          </p:nvPr>
        </p:nvSpPr>
        <p:spPr>
          <a:xfrm>
            <a:off x="1778000" y="1930400"/>
            <a:ext cx="4089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1" name="文本占位符 10"/>
          <p:cNvSpPr>
            <a:spLocks noGrp="1"/>
          </p:cNvSpPr>
          <p:nvPr>
            <p:ph type="body" idx="16387" hasCustomPrompt="1"/>
            <p:custDataLst>
              <p:tags r:id="rId7"/>
            </p:custDataLst>
          </p:nvPr>
        </p:nvSpPr>
        <p:spPr>
          <a:xfrm>
            <a:off x="1778000" y="2438400"/>
            <a:ext cx="4089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2" name="图片占位符 11"/>
          <p:cNvSpPr>
            <a:spLocks noGrp="1"/>
          </p:cNvSpPr>
          <p:nvPr>
            <p:ph type="pic" idx="16395" hasCustomPrompt="1"/>
            <p:custDataLst>
              <p:tags r:id="rId8"/>
            </p:custDataLst>
          </p:nvPr>
        </p:nvSpPr>
        <p:spPr>
          <a:xfrm>
            <a:off x="6324600" y="19304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3" name="文本占位符 12"/>
          <p:cNvSpPr>
            <a:spLocks noGrp="1"/>
          </p:cNvSpPr>
          <p:nvPr>
            <p:ph type="body" idx="16388" hasCustomPrompt="1"/>
            <p:custDataLst>
              <p:tags r:id="rId9"/>
            </p:custDataLst>
          </p:nvPr>
        </p:nvSpPr>
        <p:spPr>
          <a:xfrm>
            <a:off x="7493000" y="1930400"/>
            <a:ext cx="4089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9" hasCustomPrompt="1"/>
            <p:custDataLst>
              <p:tags r:id="rId10"/>
            </p:custDataLst>
          </p:nvPr>
        </p:nvSpPr>
        <p:spPr>
          <a:xfrm>
            <a:off x="7493000" y="2438400"/>
            <a:ext cx="4089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图片占位符 14"/>
          <p:cNvSpPr>
            <a:spLocks noGrp="1"/>
          </p:cNvSpPr>
          <p:nvPr>
            <p:ph type="pic" idx="16396" hasCustomPrompt="1"/>
            <p:custDataLst>
              <p:tags r:id="rId11"/>
            </p:custDataLst>
          </p:nvPr>
        </p:nvSpPr>
        <p:spPr>
          <a:xfrm>
            <a:off x="609600" y="41148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6" name="文本占位符 15"/>
          <p:cNvSpPr>
            <a:spLocks noGrp="1"/>
          </p:cNvSpPr>
          <p:nvPr>
            <p:ph type="body" idx="16390" hasCustomPrompt="1"/>
            <p:custDataLst>
              <p:tags r:id="rId12"/>
            </p:custDataLst>
          </p:nvPr>
        </p:nvSpPr>
        <p:spPr>
          <a:xfrm>
            <a:off x="1778000" y="4114800"/>
            <a:ext cx="4089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91" hasCustomPrompt="1"/>
            <p:custDataLst>
              <p:tags r:id="rId13"/>
            </p:custDataLst>
          </p:nvPr>
        </p:nvSpPr>
        <p:spPr>
          <a:xfrm>
            <a:off x="1778000" y="4622800"/>
            <a:ext cx="4089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图片占位符 17"/>
          <p:cNvSpPr>
            <a:spLocks noGrp="1"/>
          </p:cNvSpPr>
          <p:nvPr>
            <p:ph type="pic" idx="16397" hasCustomPrompt="1"/>
            <p:custDataLst>
              <p:tags r:id="rId14"/>
            </p:custDataLst>
          </p:nvPr>
        </p:nvSpPr>
        <p:spPr>
          <a:xfrm>
            <a:off x="6324600" y="41148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9" name="文本占位符 18"/>
          <p:cNvSpPr>
            <a:spLocks noGrp="1"/>
          </p:cNvSpPr>
          <p:nvPr>
            <p:ph type="body" idx="16392" hasCustomPrompt="1"/>
            <p:custDataLst>
              <p:tags r:id="rId15"/>
            </p:custDataLst>
          </p:nvPr>
        </p:nvSpPr>
        <p:spPr>
          <a:xfrm>
            <a:off x="7493000" y="4114800"/>
            <a:ext cx="4089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0" name="文本占位符 19"/>
          <p:cNvSpPr>
            <a:spLocks noGrp="1"/>
          </p:cNvSpPr>
          <p:nvPr>
            <p:ph type="body" idx="16393" hasCustomPrompt="1"/>
            <p:custDataLst>
              <p:tags r:id="rId16"/>
            </p:custDataLst>
          </p:nvPr>
        </p:nvSpPr>
        <p:spPr>
          <a:xfrm>
            <a:off x="7493000" y="4622800"/>
            <a:ext cx="4089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正文页-上标下内-装饰无-默认位置-并列-3_35_group1">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装饰  8"/>
          <p:cNvSpPr>
            <a:spLocks noGrp="1"/>
          </p:cNvSpPr>
          <p:nvPr>
            <p:ph type="body" idx="16395" hasCustomPrompt="1"/>
            <p:custDataLst>
              <p:tags r:id="rId4"/>
            </p:custDataLst>
          </p:nvPr>
        </p:nvSpPr>
        <p:spPr>
          <a:xfrm>
            <a:off x="609600" y="1676400"/>
            <a:ext cx="609600" cy="609600"/>
          </a:xfrm>
          <a:custGeom>
            <a:avLst/>
            <a:gdLst>
              <a:gd name="connisteX0" fmla="*/ 0 w 609600"/>
              <a:gd name="connsiteY0" fmla="*/ 304800 h 609600"/>
              <a:gd name="connisteX1" fmla="*/ 304800 w 609600"/>
              <a:gd name="connsiteY1" fmla="*/ 0 h 609600"/>
              <a:gd name="connisteX2" fmla="*/ 304800 w 609600"/>
              <a:gd name="connsiteY2" fmla="*/ 0 h 609600"/>
              <a:gd name="connisteX3" fmla="*/ 609600 w 609600"/>
              <a:gd name="connsiteY3" fmla="*/ 304800 h 609600"/>
              <a:gd name="connisteX4" fmla="*/ 609600 w 609600"/>
              <a:gd name="connsiteY4" fmla="*/ 304800 h 609600"/>
              <a:gd name="connisteX5" fmla="*/ 304800 w 609600"/>
              <a:gd name="connsiteY5" fmla="*/ 609600 h 609600"/>
              <a:gd name="connisteX6" fmla="*/ 304800 w 609600"/>
              <a:gd name="connsiteY6" fmla="*/ 609600 h 609600"/>
              <a:gd name="connisteX7" fmla="*/ 0 w 609600"/>
              <a:gd name="connsiteY7" fmla="*/ 304800 h 609600"/>
              <a:gd name="connisteX8" fmla="*/ 0 w 609600"/>
              <a:gd name="connsiteY8" fmla="*/ 304800 h 60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09600" h="609600">
                <a:moveTo>
                  <a:pt x="0" y="304800"/>
                </a:moveTo>
                <a:cubicBezTo>
                  <a:pt x="0" y="136464"/>
                  <a:pt x="136464" y="0"/>
                  <a:pt x="304800" y="0"/>
                </a:cubicBezTo>
                <a:lnTo>
                  <a:pt x="304800" y="0"/>
                </a:lnTo>
                <a:cubicBezTo>
                  <a:pt x="473136" y="0"/>
                  <a:pt x="609600" y="136464"/>
                  <a:pt x="609600" y="304800"/>
                </a:cubicBezTo>
                <a:lnTo>
                  <a:pt x="609600" y="304800"/>
                </a:lnTo>
                <a:cubicBezTo>
                  <a:pt x="609600" y="473136"/>
                  <a:pt x="473136" y="609600"/>
                  <a:pt x="304800" y="609600"/>
                </a:cubicBezTo>
                <a:lnTo>
                  <a:pt x="304800" y="609600"/>
                </a:lnTo>
                <a:cubicBezTo>
                  <a:pt x="136464" y="609600"/>
                  <a:pt x="0" y="473136"/>
                  <a:pt x="0" y="304800"/>
                </a:cubicBezTo>
                <a:lnTo>
                  <a:pt x="0" y="3048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图片占位符 9"/>
          <p:cNvSpPr>
            <a:spLocks noGrp="1"/>
          </p:cNvSpPr>
          <p:nvPr>
            <p:ph type="pic" idx="16394" hasCustomPrompt="1"/>
            <p:custDataLst>
              <p:tags r:id="rId6"/>
            </p:custDataLst>
          </p:nvPr>
        </p:nvSpPr>
        <p:spPr>
          <a:xfrm>
            <a:off x="751840" y="1818640"/>
            <a:ext cx="325120" cy="32512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1" name="文本占位符 10"/>
          <p:cNvSpPr>
            <a:spLocks noGrp="1"/>
          </p:cNvSpPr>
          <p:nvPr>
            <p:ph type="body" idx="16386" hasCustomPrompt="1"/>
            <p:custDataLst>
              <p:tags r:id="rId7"/>
            </p:custDataLst>
          </p:nvPr>
        </p:nvSpPr>
        <p:spPr>
          <a:xfrm>
            <a:off x="1422400" y="1676400"/>
            <a:ext cx="4445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2" name="文本占位符 11"/>
          <p:cNvSpPr>
            <a:spLocks noGrp="1"/>
          </p:cNvSpPr>
          <p:nvPr>
            <p:ph type="body" idx="16387" hasCustomPrompt="1"/>
            <p:custDataLst>
              <p:tags r:id="rId8"/>
            </p:custDataLst>
          </p:nvPr>
        </p:nvSpPr>
        <p:spPr>
          <a:xfrm>
            <a:off x="1422400" y="2133600"/>
            <a:ext cx="4445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3" name="装饰  2"/>
          <p:cNvSpPr>
            <a:spLocks noGrp="1"/>
          </p:cNvSpPr>
          <p:nvPr>
            <p:ph type="body" idx="16397" hasCustomPrompt="1"/>
            <p:custDataLst>
              <p:tags r:id="rId9"/>
            </p:custDataLst>
          </p:nvPr>
        </p:nvSpPr>
        <p:spPr>
          <a:xfrm>
            <a:off x="6324600" y="1676400"/>
            <a:ext cx="609600" cy="609600"/>
          </a:xfrm>
          <a:custGeom>
            <a:avLst/>
            <a:gdLst>
              <a:gd name="connisteX0" fmla="*/ 0 w 609600"/>
              <a:gd name="connsiteY0" fmla="*/ 304800 h 609600"/>
              <a:gd name="connisteX1" fmla="*/ 304800 w 609600"/>
              <a:gd name="connsiteY1" fmla="*/ 0 h 609600"/>
              <a:gd name="connisteX2" fmla="*/ 304800 w 609600"/>
              <a:gd name="connsiteY2" fmla="*/ 0 h 609600"/>
              <a:gd name="connisteX3" fmla="*/ 609600 w 609600"/>
              <a:gd name="connsiteY3" fmla="*/ 304800 h 609600"/>
              <a:gd name="connisteX4" fmla="*/ 609600 w 609600"/>
              <a:gd name="connsiteY4" fmla="*/ 304800 h 609600"/>
              <a:gd name="connisteX5" fmla="*/ 304800 w 609600"/>
              <a:gd name="connsiteY5" fmla="*/ 609600 h 609600"/>
              <a:gd name="connisteX6" fmla="*/ 304800 w 609600"/>
              <a:gd name="connsiteY6" fmla="*/ 609600 h 609600"/>
              <a:gd name="connisteX7" fmla="*/ 0 w 609600"/>
              <a:gd name="connsiteY7" fmla="*/ 304800 h 609600"/>
              <a:gd name="connisteX8" fmla="*/ 0 w 609600"/>
              <a:gd name="connsiteY8" fmla="*/ 304800 h 60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09600" h="609600">
                <a:moveTo>
                  <a:pt x="0" y="304800"/>
                </a:moveTo>
                <a:cubicBezTo>
                  <a:pt x="0" y="136464"/>
                  <a:pt x="136464" y="0"/>
                  <a:pt x="304800" y="0"/>
                </a:cubicBezTo>
                <a:lnTo>
                  <a:pt x="304800" y="0"/>
                </a:lnTo>
                <a:cubicBezTo>
                  <a:pt x="473136" y="0"/>
                  <a:pt x="609600" y="136464"/>
                  <a:pt x="609600" y="304800"/>
                </a:cubicBezTo>
                <a:lnTo>
                  <a:pt x="609600" y="304800"/>
                </a:lnTo>
                <a:cubicBezTo>
                  <a:pt x="609600" y="473136"/>
                  <a:pt x="473136" y="609600"/>
                  <a:pt x="304800" y="609600"/>
                </a:cubicBezTo>
                <a:lnTo>
                  <a:pt x="304800" y="609600"/>
                </a:lnTo>
                <a:cubicBezTo>
                  <a:pt x="136464" y="609600"/>
                  <a:pt x="0" y="473136"/>
                  <a:pt x="0" y="304800"/>
                </a:cubicBezTo>
                <a:lnTo>
                  <a:pt x="0" y="3048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图片占位符 13"/>
          <p:cNvSpPr>
            <a:spLocks noGrp="1"/>
          </p:cNvSpPr>
          <p:nvPr>
            <p:ph type="pic" idx="16396" hasCustomPrompt="1"/>
            <p:custDataLst>
              <p:tags r:id="rId10"/>
            </p:custDataLst>
          </p:nvPr>
        </p:nvSpPr>
        <p:spPr>
          <a:xfrm>
            <a:off x="6466840" y="1818640"/>
            <a:ext cx="325120" cy="32512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8" hasCustomPrompt="1"/>
            <p:custDataLst>
              <p:tags r:id="rId11"/>
            </p:custDataLst>
          </p:nvPr>
        </p:nvSpPr>
        <p:spPr>
          <a:xfrm>
            <a:off x="7137400" y="1676400"/>
            <a:ext cx="4445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9" hasCustomPrompt="1"/>
            <p:custDataLst>
              <p:tags r:id="rId12"/>
            </p:custDataLst>
          </p:nvPr>
        </p:nvSpPr>
        <p:spPr>
          <a:xfrm>
            <a:off x="7137400" y="2133600"/>
            <a:ext cx="4445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9" hasCustomPrompt="1"/>
            <p:custDataLst>
              <p:tags r:id="rId13"/>
            </p:custDataLst>
          </p:nvPr>
        </p:nvSpPr>
        <p:spPr>
          <a:xfrm>
            <a:off x="609600" y="4114800"/>
            <a:ext cx="609600" cy="609600"/>
          </a:xfrm>
          <a:custGeom>
            <a:avLst/>
            <a:gdLst>
              <a:gd name="connisteX0" fmla="*/ 0 w 609600"/>
              <a:gd name="connsiteY0" fmla="*/ 304800 h 609600"/>
              <a:gd name="connisteX1" fmla="*/ 304800 w 609600"/>
              <a:gd name="connsiteY1" fmla="*/ 0 h 609600"/>
              <a:gd name="connisteX2" fmla="*/ 304800 w 609600"/>
              <a:gd name="connsiteY2" fmla="*/ 0 h 609600"/>
              <a:gd name="connisteX3" fmla="*/ 609600 w 609600"/>
              <a:gd name="connsiteY3" fmla="*/ 304800 h 609600"/>
              <a:gd name="connisteX4" fmla="*/ 609600 w 609600"/>
              <a:gd name="connsiteY4" fmla="*/ 304800 h 609600"/>
              <a:gd name="connisteX5" fmla="*/ 304800 w 609600"/>
              <a:gd name="connsiteY5" fmla="*/ 609600 h 609600"/>
              <a:gd name="connisteX6" fmla="*/ 304800 w 609600"/>
              <a:gd name="connsiteY6" fmla="*/ 609600 h 609600"/>
              <a:gd name="connisteX7" fmla="*/ 0 w 609600"/>
              <a:gd name="connsiteY7" fmla="*/ 304800 h 609600"/>
              <a:gd name="connisteX8" fmla="*/ 0 w 609600"/>
              <a:gd name="connsiteY8" fmla="*/ 304800 h 60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09600" h="609600">
                <a:moveTo>
                  <a:pt x="0" y="304800"/>
                </a:moveTo>
                <a:cubicBezTo>
                  <a:pt x="0" y="136464"/>
                  <a:pt x="136464" y="0"/>
                  <a:pt x="304800" y="0"/>
                </a:cubicBezTo>
                <a:lnTo>
                  <a:pt x="304800" y="0"/>
                </a:lnTo>
                <a:cubicBezTo>
                  <a:pt x="473136" y="0"/>
                  <a:pt x="609600" y="136464"/>
                  <a:pt x="609600" y="304800"/>
                </a:cubicBezTo>
                <a:lnTo>
                  <a:pt x="609600" y="304800"/>
                </a:lnTo>
                <a:cubicBezTo>
                  <a:pt x="609600" y="473136"/>
                  <a:pt x="473136" y="609600"/>
                  <a:pt x="304800" y="609600"/>
                </a:cubicBezTo>
                <a:lnTo>
                  <a:pt x="304800" y="609600"/>
                </a:lnTo>
                <a:cubicBezTo>
                  <a:pt x="136464" y="609600"/>
                  <a:pt x="0" y="473136"/>
                  <a:pt x="0" y="304800"/>
                </a:cubicBezTo>
                <a:lnTo>
                  <a:pt x="0" y="3048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图片占位符 17"/>
          <p:cNvSpPr>
            <a:spLocks noGrp="1"/>
          </p:cNvSpPr>
          <p:nvPr>
            <p:ph type="pic" idx="16398" hasCustomPrompt="1"/>
            <p:custDataLst>
              <p:tags r:id="rId14"/>
            </p:custDataLst>
          </p:nvPr>
        </p:nvSpPr>
        <p:spPr>
          <a:xfrm>
            <a:off x="751840" y="4257040"/>
            <a:ext cx="325120" cy="32512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9" name="文本占位符 18"/>
          <p:cNvSpPr>
            <a:spLocks noGrp="1"/>
          </p:cNvSpPr>
          <p:nvPr>
            <p:ph type="body" idx="16390" hasCustomPrompt="1"/>
            <p:custDataLst>
              <p:tags r:id="rId15"/>
            </p:custDataLst>
          </p:nvPr>
        </p:nvSpPr>
        <p:spPr>
          <a:xfrm>
            <a:off x="1422400" y="4114800"/>
            <a:ext cx="4445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0" name="文本占位符 19"/>
          <p:cNvSpPr>
            <a:spLocks noGrp="1"/>
          </p:cNvSpPr>
          <p:nvPr>
            <p:ph type="body" idx="16391" hasCustomPrompt="1"/>
            <p:custDataLst>
              <p:tags r:id="rId16"/>
            </p:custDataLst>
          </p:nvPr>
        </p:nvSpPr>
        <p:spPr>
          <a:xfrm>
            <a:off x="1422400" y="4572000"/>
            <a:ext cx="4445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1" name="装饰  0"/>
          <p:cNvSpPr>
            <a:spLocks noGrp="1"/>
          </p:cNvSpPr>
          <p:nvPr>
            <p:ph type="body" idx="16401" hasCustomPrompt="1"/>
            <p:custDataLst>
              <p:tags r:id="rId17"/>
            </p:custDataLst>
          </p:nvPr>
        </p:nvSpPr>
        <p:spPr>
          <a:xfrm>
            <a:off x="6324600" y="4114800"/>
            <a:ext cx="609600" cy="609600"/>
          </a:xfrm>
          <a:custGeom>
            <a:avLst/>
            <a:gdLst>
              <a:gd name="connisteX0" fmla="*/ 0 w 609600"/>
              <a:gd name="connsiteY0" fmla="*/ 304800 h 609600"/>
              <a:gd name="connisteX1" fmla="*/ 304800 w 609600"/>
              <a:gd name="connsiteY1" fmla="*/ 0 h 609600"/>
              <a:gd name="connisteX2" fmla="*/ 304800 w 609600"/>
              <a:gd name="connsiteY2" fmla="*/ 0 h 609600"/>
              <a:gd name="connisteX3" fmla="*/ 609600 w 609600"/>
              <a:gd name="connsiteY3" fmla="*/ 304800 h 609600"/>
              <a:gd name="connisteX4" fmla="*/ 609600 w 609600"/>
              <a:gd name="connsiteY4" fmla="*/ 304800 h 609600"/>
              <a:gd name="connisteX5" fmla="*/ 304800 w 609600"/>
              <a:gd name="connsiteY5" fmla="*/ 609600 h 609600"/>
              <a:gd name="connisteX6" fmla="*/ 304800 w 609600"/>
              <a:gd name="connsiteY6" fmla="*/ 609600 h 609600"/>
              <a:gd name="connisteX7" fmla="*/ 0 w 609600"/>
              <a:gd name="connsiteY7" fmla="*/ 304800 h 609600"/>
              <a:gd name="connisteX8" fmla="*/ 0 w 609600"/>
              <a:gd name="connsiteY8" fmla="*/ 304800 h 60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09600" h="609600">
                <a:moveTo>
                  <a:pt x="0" y="304800"/>
                </a:moveTo>
                <a:cubicBezTo>
                  <a:pt x="0" y="136464"/>
                  <a:pt x="136464" y="0"/>
                  <a:pt x="304800" y="0"/>
                </a:cubicBezTo>
                <a:lnTo>
                  <a:pt x="304800" y="0"/>
                </a:lnTo>
                <a:cubicBezTo>
                  <a:pt x="473136" y="0"/>
                  <a:pt x="609600" y="136464"/>
                  <a:pt x="609600" y="304800"/>
                </a:cubicBezTo>
                <a:lnTo>
                  <a:pt x="609600" y="304800"/>
                </a:lnTo>
                <a:cubicBezTo>
                  <a:pt x="609600" y="473136"/>
                  <a:pt x="473136" y="609600"/>
                  <a:pt x="304800" y="609600"/>
                </a:cubicBezTo>
                <a:lnTo>
                  <a:pt x="304800" y="609600"/>
                </a:lnTo>
                <a:cubicBezTo>
                  <a:pt x="136464" y="609600"/>
                  <a:pt x="0" y="473136"/>
                  <a:pt x="0" y="304800"/>
                </a:cubicBezTo>
                <a:lnTo>
                  <a:pt x="0" y="3048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2" name="图片占位符 21"/>
          <p:cNvSpPr>
            <a:spLocks noGrp="1"/>
          </p:cNvSpPr>
          <p:nvPr>
            <p:ph type="pic" idx="16400" hasCustomPrompt="1"/>
            <p:custDataLst>
              <p:tags r:id="rId18"/>
            </p:custDataLst>
          </p:nvPr>
        </p:nvSpPr>
        <p:spPr>
          <a:xfrm>
            <a:off x="6466840" y="4257040"/>
            <a:ext cx="325120" cy="32512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3" name="文本占位符 22"/>
          <p:cNvSpPr>
            <a:spLocks noGrp="1"/>
          </p:cNvSpPr>
          <p:nvPr>
            <p:ph type="body" idx="16392" hasCustomPrompt="1"/>
            <p:custDataLst>
              <p:tags r:id="rId19"/>
            </p:custDataLst>
          </p:nvPr>
        </p:nvSpPr>
        <p:spPr>
          <a:xfrm>
            <a:off x="7137400" y="4114800"/>
            <a:ext cx="4445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4" name="文本占位符 23"/>
          <p:cNvSpPr>
            <a:spLocks noGrp="1"/>
          </p:cNvSpPr>
          <p:nvPr>
            <p:ph type="body" idx="16393" hasCustomPrompt="1"/>
            <p:custDataLst>
              <p:tags r:id="rId20"/>
            </p:custDataLst>
          </p:nvPr>
        </p:nvSpPr>
        <p:spPr>
          <a:xfrm>
            <a:off x="7137400" y="4572000"/>
            <a:ext cx="44450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正文页-上标下内-装饰右叠-默认位置-并列-31_34_group1">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装饰  8"/>
          <p:cNvSpPr>
            <a:spLocks noGrp="1"/>
          </p:cNvSpPr>
          <p:nvPr>
            <p:ph type="body" idx="16394" hasCustomPrompt="1"/>
            <p:custDataLst>
              <p:tags r:id="rId4"/>
            </p:custDataLst>
          </p:nvPr>
        </p:nvSpPr>
        <p:spPr>
          <a:xfrm>
            <a:off x="609600" y="1524000"/>
            <a:ext cx="5334000" cy="2209800"/>
          </a:xfrm>
          <a:custGeom>
            <a:avLst/>
            <a:gdLst>
              <a:gd name="connisteX0" fmla="*/ 0 w 5334000"/>
              <a:gd name="connsiteY0" fmla="*/ 203200 h 2209800"/>
              <a:gd name="connisteX1" fmla="*/ 203200 w 5334000"/>
              <a:gd name="connsiteY1" fmla="*/ 0 h 2209800"/>
              <a:gd name="connisteX2" fmla="*/ 5130800 w 5334000"/>
              <a:gd name="connsiteY2" fmla="*/ 0 h 2209800"/>
              <a:gd name="connisteX3" fmla="*/ 5334000 w 5334000"/>
              <a:gd name="connsiteY3" fmla="*/ 203200 h 2209800"/>
              <a:gd name="connisteX4" fmla="*/ 5334000 w 5334000"/>
              <a:gd name="connsiteY4" fmla="*/ 2006600 h 2209800"/>
              <a:gd name="connisteX5" fmla="*/ 5130800 w 5334000"/>
              <a:gd name="connsiteY5" fmla="*/ 2209800 h 2209800"/>
              <a:gd name="connisteX6" fmla="*/ 203200 w 5334000"/>
              <a:gd name="connsiteY6" fmla="*/ 2209800 h 2209800"/>
              <a:gd name="connisteX7" fmla="*/ 0 w 5334000"/>
              <a:gd name="connsiteY7" fmla="*/ 2006600 h 2209800"/>
              <a:gd name="connisteX8" fmla="*/ 0 w 533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209800">
                <a:moveTo>
                  <a:pt x="0" y="203200"/>
                </a:moveTo>
                <a:cubicBezTo>
                  <a:pt x="0" y="90976"/>
                  <a:pt x="90976" y="0"/>
                  <a:pt x="203200" y="0"/>
                </a:cubicBezTo>
                <a:lnTo>
                  <a:pt x="5130800" y="0"/>
                </a:lnTo>
                <a:cubicBezTo>
                  <a:pt x="5243024" y="0"/>
                  <a:pt x="5334000" y="90976"/>
                  <a:pt x="5334000" y="203200"/>
                </a:cubicBezTo>
                <a:lnTo>
                  <a:pt x="5334000" y="2006600"/>
                </a:lnTo>
                <a:cubicBezTo>
                  <a:pt x="5334000" y="2118824"/>
                  <a:pt x="5243024" y="2209800"/>
                  <a:pt x="5130800" y="2209800"/>
                </a:cubicBezTo>
                <a:lnTo>
                  <a:pt x="203200" y="2209800"/>
                </a:lnTo>
                <a:cubicBezTo>
                  <a:pt x="90976" y="2209800"/>
                  <a:pt x="0" y="2118824"/>
                  <a:pt x="0" y="20066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图片占位符 9"/>
          <p:cNvSpPr>
            <a:spLocks noGrp="1"/>
          </p:cNvSpPr>
          <p:nvPr>
            <p:ph type="pic" idx="16395" hasCustomPrompt="1"/>
            <p:custDataLst>
              <p:tags r:id="rId6"/>
            </p:custDataLst>
          </p:nvPr>
        </p:nvSpPr>
        <p:spPr>
          <a:xfrm>
            <a:off x="914400" y="20193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1" name="文本占位符 10"/>
          <p:cNvSpPr>
            <a:spLocks noGrp="1"/>
          </p:cNvSpPr>
          <p:nvPr>
            <p:ph type="body" idx="16386" hasCustomPrompt="1"/>
            <p:custDataLst>
              <p:tags r:id="rId7"/>
            </p:custDataLst>
          </p:nvPr>
        </p:nvSpPr>
        <p:spPr>
          <a:xfrm>
            <a:off x="2387600" y="1765300"/>
            <a:ext cx="3251200" cy="406400"/>
          </a:xfrm>
          <a:noFill/>
        </p:spPr>
        <p:txBody>
          <a:bodyPr lIns="0" tIns="0" rIns="0" bIns="0" anchor="ctr">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2" name="文本占位符 11"/>
          <p:cNvSpPr>
            <a:spLocks noGrp="1"/>
          </p:cNvSpPr>
          <p:nvPr>
            <p:ph type="body" idx="16387" hasCustomPrompt="1"/>
            <p:custDataLst>
              <p:tags r:id="rId8"/>
            </p:custDataLst>
          </p:nvPr>
        </p:nvSpPr>
        <p:spPr>
          <a:xfrm>
            <a:off x="2387600" y="2273300"/>
            <a:ext cx="32512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3" name="装饰  2"/>
          <p:cNvSpPr>
            <a:spLocks noGrp="1"/>
          </p:cNvSpPr>
          <p:nvPr>
            <p:ph type="body" idx="16396" hasCustomPrompt="1"/>
            <p:custDataLst>
              <p:tags r:id="rId9"/>
            </p:custDataLst>
          </p:nvPr>
        </p:nvSpPr>
        <p:spPr>
          <a:xfrm>
            <a:off x="6248400" y="1524000"/>
            <a:ext cx="5334000" cy="2209800"/>
          </a:xfrm>
          <a:custGeom>
            <a:avLst/>
            <a:gdLst>
              <a:gd name="connisteX0" fmla="*/ 0 w 5334000"/>
              <a:gd name="connsiteY0" fmla="*/ 203200 h 2209800"/>
              <a:gd name="connisteX1" fmla="*/ 203200 w 5334000"/>
              <a:gd name="connsiteY1" fmla="*/ 0 h 2209800"/>
              <a:gd name="connisteX2" fmla="*/ 5130800 w 5334000"/>
              <a:gd name="connsiteY2" fmla="*/ 0 h 2209800"/>
              <a:gd name="connisteX3" fmla="*/ 5334000 w 5334000"/>
              <a:gd name="connsiteY3" fmla="*/ 203200 h 2209800"/>
              <a:gd name="connisteX4" fmla="*/ 5334000 w 5334000"/>
              <a:gd name="connsiteY4" fmla="*/ 2006600 h 2209800"/>
              <a:gd name="connisteX5" fmla="*/ 5130800 w 5334000"/>
              <a:gd name="connsiteY5" fmla="*/ 2209800 h 2209800"/>
              <a:gd name="connisteX6" fmla="*/ 203200 w 5334000"/>
              <a:gd name="connsiteY6" fmla="*/ 2209800 h 2209800"/>
              <a:gd name="connisteX7" fmla="*/ 0 w 5334000"/>
              <a:gd name="connsiteY7" fmla="*/ 2006600 h 2209800"/>
              <a:gd name="connisteX8" fmla="*/ 0 w 533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209800">
                <a:moveTo>
                  <a:pt x="0" y="203200"/>
                </a:moveTo>
                <a:cubicBezTo>
                  <a:pt x="0" y="90976"/>
                  <a:pt x="90976" y="0"/>
                  <a:pt x="203200" y="0"/>
                </a:cubicBezTo>
                <a:lnTo>
                  <a:pt x="5130800" y="0"/>
                </a:lnTo>
                <a:cubicBezTo>
                  <a:pt x="5243024" y="0"/>
                  <a:pt x="5334000" y="90976"/>
                  <a:pt x="5334000" y="203200"/>
                </a:cubicBezTo>
                <a:lnTo>
                  <a:pt x="5334000" y="2006600"/>
                </a:lnTo>
                <a:cubicBezTo>
                  <a:pt x="5334000" y="2118824"/>
                  <a:pt x="5243024" y="2209800"/>
                  <a:pt x="5130800" y="2209800"/>
                </a:cubicBezTo>
                <a:lnTo>
                  <a:pt x="203200" y="2209800"/>
                </a:lnTo>
                <a:cubicBezTo>
                  <a:pt x="90976" y="2209800"/>
                  <a:pt x="0" y="2118824"/>
                  <a:pt x="0" y="20066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图片占位符 13"/>
          <p:cNvSpPr>
            <a:spLocks noGrp="1"/>
          </p:cNvSpPr>
          <p:nvPr>
            <p:ph type="pic" idx="16397" hasCustomPrompt="1"/>
            <p:custDataLst>
              <p:tags r:id="rId10"/>
            </p:custDataLst>
          </p:nvPr>
        </p:nvSpPr>
        <p:spPr>
          <a:xfrm>
            <a:off x="6553200" y="20193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8" hasCustomPrompt="1"/>
            <p:custDataLst>
              <p:tags r:id="rId11"/>
            </p:custDataLst>
          </p:nvPr>
        </p:nvSpPr>
        <p:spPr>
          <a:xfrm>
            <a:off x="8026400" y="1765300"/>
            <a:ext cx="3251200" cy="406400"/>
          </a:xfrm>
          <a:noFill/>
        </p:spPr>
        <p:txBody>
          <a:bodyPr lIns="0" tIns="0" rIns="0" bIns="0" anchor="ctr">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9" hasCustomPrompt="1"/>
            <p:custDataLst>
              <p:tags r:id="rId12"/>
            </p:custDataLst>
          </p:nvPr>
        </p:nvSpPr>
        <p:spPr>
          <a:xfrm>
            <a:off x="8026400" y="2273300"/>
            <a:ext cx="32512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8" hasCustomPrompt="1"/>
            <p:custDataLst>
              <p:tags r:id="rId13"/>
            </p:custDataLst>
          </p:nvPr>
        </p:nvSpPr>
        <p:spPr>
          <a:xfrm>
            <a:off x="609600" y="4038600"/>
            <a:ext cx="5334000" cy="2209800"/>
          </a:xfrm>
          <a:custGeom>
            <a:avLst/>
            <a:gdLst>
              <a:gd name="connisteX0" fmla="*/ 0 w 5334000"/>
              <a:gd name="connsiteY0" fmla="*/ 203200 h 2209800"/>
              <a:gd name="connisteX1" fmla="*/ 203200 w 5334000"/>
              <a:gd name="connsiteY1" fmla="*/ 0 h 2209800"/>
              <a:gd name="connisteX2" fmla="*/ 5130800 w 5334000"/>
              <a:gd name="connsiteY2" fmla="*/ 0 h 2209800"/>
              <a:gd name="connisteX3" fmla="*/ 5334000 w 5334000"/>
              <a:gd name="connsiteY3" fmla="*/ 203200 h 2209800"/>
              <a:gd name="connisteX4" fmla="*/ 5334000 w 5334000"/>
              <a:gd name="connsiteY4" fmla="*/ 2006600 h 2209800"/>
              <a:gd name="connisteX5" fmla="*/ 5130800 w 5334000"/>
              <a:gd name="connsiteY5" fmla="*/ 2209800 h 2209800"/>
              <a:gd name="connisteX6" fmla="*/ 203200 w 5334000"/>
              <a:gd name="connsiteY6" fmla="*/ 2209800 h 2209800"/>
              <a:gd name="connisteX7" fmla="*/ 0 w 5334000"/>
              <a:gd name="connsiteY7" fmla="*/ 2006600 h 2209800"/>
              <a:gd name="connisteX8" fmla="*/ 0 w 533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209800">
                <a:moveTo>
                  <a:pt x="0" y="203200"/>
                </a:moveTo>
                <a:cubicBezTo>
                  <a:pt x="0" y="90976"/>
                  <a:pt x="90976" y="0"/>
                  <a:pt x="203200" y="0"/>
                </a:cubicBezTo>
                <a:lnTo>
                  <a:pt x="5130800" y="0"/>
                </a:lnTo>
                <a:cubicBezTo>
                  <a:pt x="5243024" y="0"/>
                  <a:pt x="5334000" y="90976"/>
                  <a:pt x="5334000" y="203200"/>
                </a:cubicBezTo>
                <a:lnTo>
                  <a:pt x="5334000" y="2006600"/>
                </a:lnTo>
                <a:cubicBezTo>
                  <a:pt x="5334000" y="2118824"/>
                  <a:pt x="5243024" y="2209800"/>
                  <a:pt x="5130800" y="2209800"/>
                </a:cubicBezTo>
                <a:lnTo>
                  <a:pt x="203200" y="2209800"/>
                </a:lnTo>
                <a:cubicBezTo>
                  <a:pt x="90976" y="2209800"/>
                  <a:pt x="0" y="2118824"/>
                  <a:pt x="0" y="20066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图片占位符 17"/>
          <p:cNvSpPr>
            <a:spLocks noGrp="1"/>
          </p:cNvSpPr>
          <p:nvPr>
            <p:ph type="pic" idx="16399" hasCustomPrompt="1"/>
            <p:custDataLst>
              <p:tags r:id="rId14"/>
            </p:custDataLst>
          </p:nvPr>
        </p:nvSpPr>
        <p:spPr>
          <a:xfrm>
            <a:off x="914400" y="45339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9" name="文本占位符 18"/>
          <p:cNvSpPr>
            <a:spLocks noGrp="1"/>
          </p:cNvSpPr>
          <p:nvPr>
            <p:ph type="body" idx="16390" hasCustomPrompt="1"/>
            <p:custDataLst>
              <p:tags r:id="rId15"/>
            </p:custDataLst>
          </p:nvPr>
        </p:nvSpPr>
        <p:spPr>
          <a:xfrm>
            <a:off x="2387600" y="4279900"/>
            <a:ext cx="3251200" cy="406400"/>
          </a:xfrm>
          <a:noFill/>
        </p:spPr>
        <p:txBody>
          <a:bodyPr lIns="0" tIns="0" rIns="0" bIns="0" anchor="ctr">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0" name="文本占位符 19"/>
          <p:cNvSpPr>
            <a:spLocks noGrp="1"/>
          </p:cNvSpPr>
          <p:nvPr>
            <p:ph type="body" idx="16391" hasCustomPrompt="1"/>
            <p:custDataLst>
              <p:tags r:id="rId16"/>
            </p:custDataLst>
          </p:nvPr>
        </p:nvSpPr>
        <p:spPr>
          <a:xfrm>
            <a:off x="2387600" y="4787900"/>
            <a:ext cx="32512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1" name="装饰  0"/>
          <p:cNvSpPr>
            <a:spLocks noGrp="1"/>
          </p:cNvSpPr>
          <p:nvPr>
            <p:ph type="body" idx="16400" hasCustomPrompt="1"/>
            <p:custDataLst>
              <p:tags r:id="rId17"/>
            </p:custDataLst>
          </p:nvPr>
        </p:nvSpPr>
        <p:spPr>
          <a:xfrm>
            <a:off x="6248400" y="4038600"/>
            <a:ext cx="5334000" cy="2209800"/>
          </a:xfrm>
          <a:custGeom>
            <a:avLst/>
            <a:gdLst>
              <a:gd name="connisteX0" fmla="*/ 0 w 5334000"/>
              <a:gd name="connsiteY0" fmla="*/ 203200 h 2209800"/>
              <a:gd name="connisteX1" fmla="*/ 203200 w 5334000"/>
              <a:gd name="connsiteY1" fmla="*/ 0 h 2209800"/>
              <a:gd name="connisteX2" fmla="*/ 5130800 w 5334000"/>
              <a:gd name="connsiteY2" fmla="*/ 0 h 2209800"/>
              <a:gd name="connisteX3" fmla="*/ 5334000 w 5334000"/>
              <a:gd name="connsiteY3" fmla="*/ 203200 h 2209800"/>
              <a:gd name="connisteX4" fmla="*/ 5334000 w 5334000"/>
              <a:gd name="connsiteY4" fmla="*/ 2006600 h 2209800"/>
              <a:gd name="connisteX5" fmla="*/ 5130800 w 5334000"/>
              <a:gd name="connsiteY5" fmla="*/ 2209800 h 2209800"/>
              <a:gd name="connisteX6" fmla="*/ 203200 w 5334000"/>
              <a:gd name="connsiteY6" fmla="*/ 2209800 h 2209800"/>
              <a:gd name="connisteX7" fmla="*/ 0 w 5334000"/>
              <a:gd name="connsiteY7" fmla="*/ 2006600 h 2209800"/>
              <a:gd name="connisteX8" fmla="*/ 0 w 533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2209800">
                <a:moveTo>
                  <a:pt x="0" y="203200"/>
                </a:moveTo>
                <a:cubicBezTo>
                  <a:pt x="0" y="90976"/>
                  <a:pt x="90976" y="0"/>
                  <a:pt x="203200" y="0"/>
                </a:cubicBezTo>
                <a:lnTo>
                  <a:pt x="5130800" y="0"/>
                </a:lnTo>
                <a:cubicBezTo>
                  <a:pt x="5243024" y="0"/>
                  <a:pt x="5334000" y="90976"/>
                  <a:pt x="5334000" y="203200"/>
                </a:cubicBezTo>
                <a:lnTo>
                  <a:pt x="5334000" y="2006600"/>
                </a:lnTo>
                <a:cubicBezTo>
                  <a:pt x="5334000" y="2118824"/>
                  <a:pt x="5243024" y="2209800"/>
                  <a:pt x="5130800" y="2209800"/>
                </a:cubicBezTo>
                <a:lnTo>
                  <a:pt x="203200" y="2209800"/>
                </a:lnTo>
                <a:cubicBezTo>
                  <a:pt x="90976" y="2209800"/>
                  <a:pt x="0" y="2118824"/>
                  <a:pt x="0" y="20066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2" name="图片占位符 21"/>
          <p:cNvSpPr>
            <a:spLocks noGrp="1"/>
          </p:cNvSpPr>
          <p:nvPr>
            <p:ph type="pic" idx="16401" hasCustomPrompt="1"/>
            <p:custDataLst>
              <p:tags r:id="rId18"/>
            </p:custDataLst>
          </p:nvPr>
        </p:nvSpPr>
        <p:spPr>
          <a:xfrm>
            <a:off x="6553200" y="45339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3" name="文本占位符 22"/>
          <p:cNvSpPr>
            <a:spLocks noGrp="1"/>
          </p:cNvSpPr>
          <p:nvPr>
            <p:ph type="body" idx="16392" hasCustomPrompt="1"/>
            <p:custDataLst>
              <p:tags r:id="rId19"/>
            </p:custDataLst>
          </p:nvPr>
        </p:nvSpPr>
        <p:spPr>
          <a:xfrm>
            <a:off x="8026400" y="4279900"/>
            <a:ext cx="3251200" cy="406400"/>
          </a:xfrm>
          <a:noFill/>
        </p:spPr>
        <p:txBody>
          <a:bodyPr lIns="0" tIns="0" rIns="0" bIns="0" anchor="ctr">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4" name="文本占位符 23"/>
          <p:cNvSpPr>
            <a:spLocks noGrp="1"/>
          </p:cNvSpPr>
          <p:nvPr>
            <p:ph type="body" idx="16393" hasCustomPrompt="1"/>
            <p:custDataLst>
              <p:tags r:id="rId20"/>
            </p:custDataLst>
          </p:nvPr>
        </p:nvSpPr>
        <p:spPr>
          <a:xfrm>
            <a:off x="8026400" y="4787900"/>
            <a:ext cx="32512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正文页-10004_3">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装饰  8"/>
          <p:cNvSpPr>
            <a:spLocks noGrp="1"/>
          </p:cNvSpPr>
          <p:nvPr>
            <p:ph type="body" idx="16388" hasCustomPrompt="1"/>
            <p:custDataLst>
              <p:tags r:id="rId4"/>
            </p:custDataLst>
          </p:nvPr>
        </p:nvSpPr>
        <p:spPr>
          <a:xfrm>
            <a:off x="609600" y="1930400"/>
            <a:ext cx="10972800" cy="3911600"/>
          </a:xfrm>
          <a:custGeom>
            <a:avLst/>
            <a:gdLst>
              <a:gd name="connisteX0" fmla="*/ 0 w 10972800"/>
              <a:gd name="connsiteY0" fmla="*/ 203200 h 3911600"/>
              <a:gd name="connisteX1" fmla="*/ 203200 w 10972800"/>
              <a:gd name="connsiteY1" fmla="*/ 0 h 3911600"/>
              <a:gd name="connisteX2" fmla="*/ 10769600 w 10972800"/>
              <a:gd name="connsiteY2" fmla="*/ 0 h 3911600"/>
              <a:gd name="connisteX3" fmla="*/ 10972800 w 10972800"/>
              <a:gd name="connsiteY3" fmla="*/ 203200 h 3911600"/>
              <a:gd name="connisteX4" fmla="*/ 10972800 w 10972800"/>
              <a:gd name="connsiteY4" fmla="*/ 3708400 h 3911600"/>
              <a:gd name="connisteX5" fmla="*/ 10769600 w 10972800"/>
              <a:gd name="connsiteY5" fmla="*/ 3911600 h 3911600"/>
              <a:gd name="connisteX6" fmla="*/ 203200 w 10972800"/>
              <a:gd name="connsiteY6" fmla="*/ 3911600 h 3911600"/>
              <a:gd name="connisteX7" fmla="*/ 0 w 10972800"/>
              <a:gd name="connsiteY7" fmla="*/ 3708400 h 3911600"/>
              <a:gd name="connisteX8" fmla="*/ 0 w 10972800"/>
              <a:gd name="connsiteY8" fmla="*/ 203200 h 391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3911600">
                <a:moveTo>
                  <a:pt x="0" y="203200"/>
                </a:moveTo>
                <a:cubicBezTo>
                  <a:pt x="0" y="90976"/>
                  <a:pt x="90976" y="0"/>
                  <a:pt x="203200" y="0"/>
                </a:cubicBezTo>
                <a:lnTo>
                  <a:pt x="10769600" y="0"/>
                </a:lnTo>
                <a:cubicBezTo>
                  <a:pt x="10881824" y="0"/>
                  <a:pt x="10972800" y="90976"/>
                  <a:pt x="10972800" y="203200"/>
                </a:cubicBezTo>
                <a:lnTo>
                  <a:pt x="10972800" y="3708400"/>
                </a:lnTo>
                <a:cubicBezTo>
                  <a:pt x="10972800" y="3820624"/>
                  <a:pt x="10881824" y="3911600"/>
                  <a:pt x="10769600" y="3911600"/>
                </a:cubicBezTo>
                <a:lnTo>
                  <a:pt x="203200" y="3911600"/>
                </a:lnTo>
                <a:cubicBezTo>
                  <a:pt x="90976" y="3911600"/>
                  <a:pt x="0" y="3820624"/>
                  <a:pt x="0" y="37084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文本占位符 9"/>
          <p:cNvSpPr>
            <a:spLocks noGrp="1"/>
          </p:cNvSpPr>
          <p:nvPr>
            <p:ph type="body" idx="16386" hasCustomPrompt="1"/>
            <p:custDataLst>
              <p:tags r:id="rId6"/>
            </p:custDataLst>
          </p:nvPr>
        </p:nvSpPr>
        <p:spPr>
          <a:xfrm>
            <a:off x="914400" y="2692400"/>
            <a:ext cx="10363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1" name="文本占位符 10"/>
          <p:cNvSpPr>
            <a:spLocks noGrp="1"/>
          </p:cNvSpPr>
          <p:nvPr>
            <p:ph type="body" idx="16387" hasCustomPrompt="1"/>
            <p:custDataLst>
              <p:tags r:id="rId7"/>
            </p:custDataLst>
          </p:nvPr>
        </p:nvSpPr>
        <p:spPr>
          <a:xfrm>
            <a:off x="914400" y="3251200"/>
            <a:ext cx="103632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p:transition>
    <p:cut/>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正文页-60_11">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内容占位符 8"/>
          <p:cNvSpPr>
            <a:spLocks noGrp="1"/>
          </p:cNvSpPr>
          <p:nvPr>
            <p:ph idx="16388" hasCustomPrompt="1"/>
            <p:custDataLst>
              <p:tags r:id="rId4"/>
            </p:custDataLst>
          </p:nvPr>
        </p:nvSpPr>
        <p:spPr>
          <a:xfrm>
            <a:off x="609600" y="1524000"/>
            <a:ext cx="4038600" cy="4724400"/>
          </a:xfrm>
          <a:custGeom>
            <a:avLst/>
            <a:gdLst>
              <a:gd name="connisteX0" fmla="*/ 0 w 4038600"/>
              <a:gd name="connsiteY0" fmla="*/ 203200 h 4724400"/>
              <a:gd name="connisteX1" fmla="*/ 203200 w 4038600"/>
              <a:gd name="connsiteY1" fmla="*/ 0 h 4724400"/>
              <a:gd name="connisteX2" fmla="*/ 4038600 w 4038600"/>
              <a:gd name="connsiteY2" fmla="*/ 0 h 4724400"/>
              <a:gd name="connisteX3" fmla="*/ 4038600 w 4038600"/>
              <a:gd name="connsiteY3" fmla="*/ 4724400 h 4724400"/>
              <a:gd name="connisteX4" fmla="*/ 203200 w 4038600"/>
              <a:gd name="connsiteY4" fmla="*/ 4724400 h 4724400"/>
              <a:gd name="connisteX5" fmla="*/ 0 w 4038600"/>
              <a:gd name="connsiteY5" fmla="*/ 4521200 h 4724400"/>
              <a:gd name="connisteX6" fmla="*/ 0 w 40386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038600" h="4724400">
                <a:moveTo>
                  <a:pt x="0" y="203200"/>
                </a:moveTo>
                <a:cubicBezTo>
                  <a:pt x="0" y="90976"/>
                  <a:pt x="90976" y="0"/>
                  <a:pt x="203200" y="0"/>
                </a:cubicBezTo>
                <a:lnTo>
                  <a:pt x="4038600" y="0"/>
                </a:lnTo>
                <a:lnTo>
                  <a:pt x="4038600" y="4724400"/>
                </a:ln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装饰  9"/>
          <p:cNvSpPr>
            <a:spLocks noGrp="1"/>
          </p:cNvSpPr>
          <p:nvPr>
            <p:ph type="body" idx="16389" hasCustomPrompt="1"/>
            <p:custDataLst>
              <p:tags r:id="rId6"/>
            </p:custDataLst>
          </p:nvPr>
        </p:nvSpPr>
        <p:spPr>
          <a:xfrm>
            <a:off x="4648200" y="1524000"/>
            <a:ext cx="6934200" cy="4724400"/>
          </a:xfrm>
          <a:custGeom>
            <a:avLst/>
            <a:gdLst>
              <a:gd name="connisteX0" fmla="*/ 0 w 6934200"/>
              <a:gd name="connsiteY0" fmla="*/ 0 h 4724400"/>
              <a:gd name="connisteX1" fmla="*/ 6731000 w 6934200"/>
              <a:gd name="connsiteY1" fmla="*/ 0 h 4724400"/>
              <a:gd name="connisteX2" fmla="*/ 6934200 w 6934200"/>
              <a:gd name="connsiteY2" fmla="*/ 203200 h 4724400"/>
              <a:gd name="connisteX3" fmla="*/ 6934200 w 6934200"/>
              <a:gd name="connsiteY3" fmla="*/ 4521200 h 4724400"/>
              <a:gd name="connisteX4" fmla="*/ 6731000 w 6934200"/>
              <a:gd name="connsiteY4" fmla="*/ 4724400 h 4724400"/>
              <a:gd name="connisteX5" fmla="*/ 0 w 6934200"/>
              <a:gd name="connsiteY5" fmla="*/ 4724400 h 4724400"/>
              <a:gd name="connisteX6" fmla="*/ 0 w 69342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4724400">
                <a:moveTo>
                  <a:pt x="0" y="0"/>
                </a:moveTo>
                <a:lnTo>
                  <a:pt x="6731000" y="0"/>
                </a:lnTo>
                <a:cubicBezTo>
                  <a:pt x="6843224" y="0"/>
                  <a:pt x="6934200" y="90976"/>
                  <a:pt x="6934200" y="203200"/>
                </a:cubicBezTo>
                <a:lnTo>
                  <a:pt x="6934200" y="4521200"/>
                </a:lnTo>
                <a:cubicBezTo>
                  <a:pt x="6934200" y="4633424"/>
                  <a:pt x="6843224" y="4724400"/>
                  <a:pt x="6731000" y="4724400"/>
                </a:cubicBezTo>
                <a:lnTo>
                  <a:pt x="0" y="4724400"/>
                </a:lnTo>
                <a:lnTo>
                  <a:pt x="0" y="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文本占位符 10"/>
          <p:cNvSpPr>
            <a:spLocks noGrp="1"/>
          </p:cNvSpPr>
          <p:nvPr>
            <p:ph type="body" idx="16386" hasCustomPrompt="1"/>
            <p:custDataLst>
              <p:tags r:id="rId7"/>
            </p:custDataLst>
          </p:nvPr>
        </p:nvSpPr>
        <p:spPr>
          <a:xfrm>
            <a:off x="5105400" y="2540000"/>
            <a:ext cx="6019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2" name="文本占位符 11"/>
          <p:cNvSpPr>
            <a:spLocks noGrp="1"/>
          </p:cNvSpPr>
          <p:nvPr>
            <p:ph type="body" idx="16387" hasCustomPrompt="1"/>
            <p:custDataLst>
              <p:tags r:id="rId8"/>
            </p:custDataLst>
          </p:nvPr>
        </p:nvSpPr>
        <p:spPr>
          <a:xfrm>
            <a:off x="5105400" y="3098800"/>
            <a:ext cx="6019800" cy="2133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p:transition>
    <p:cut/>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正文页-10007_35">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文本占位符 8"/>
          <p:cNvSpPr>
            <a:spLocks noGrp="1"/>
          </p:cNvSpPr>
          <p:nvPr>
            <p:ph type="body" idx="16386" hasCustomPrompt="1"/>
            <p:custDataLst>
              <p:tags r:id="rId4"/>
            </p:custDataLst>
          </p:nvPr>
        </p:nvSpPr>
        <p:spPr>
          <a:xfrm>
            <a:off x="609600" y="1574800"/>
            <a:ext cx="3352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文本占位符 9"/>
          <p:cNvSpPr>
            <a:spLocks noGrp="1"/>
          </p:cNvSpPr>
          <p:nvPr>
            <p:ph type="body" idx="16387" hasCustomPrompt="1"/>
            <p:custDataLst>
              <p:tags r:id="rId6"/>
            </p:custDataLst>
          </p:nvPr>
        </p:nvSpPr>
        <p:spPr>
          <a:xfrm>
            <a:off x="609600" y="2133600"/>
            <a:ext cx="3352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1" name="文本占位符 10"/>
          <p:cNvSpPr>
            <a:spLocks noGrp="1"/>
          </p:cNvSpPr>
          <p:nvPr>
            <p:ph type="body" idx="16388" hasCustomPrompt="1"/>
            <p:custDataLst>
              <p:tags r:id="rId7"/>
            </p:custDataLst>
          </p:nvPr>
        </p:nvSpPr>
        <p:spPr>
          <a:xfrm>
            <a:off x="4419600" y="1574800"/>
            <a:ext cx="3352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2" name="文本占位符 11"/>
          <p:cNvSpPr>
            <a:spLocks noGrp="1"/>
          </p:cNvSpPr>
          <p:nvPr>
            <p:ph type="body" idx="16389" hasCustomPrompt="1"/>
            <p:custDataLst>
              <p:tags r:id="rId8"/>
            </p:custDataLst>
          </p:nvPr>
        </p:nvSpPr>
        <p:spPr>
          <a:xfrm>
            <a:off x="4419600" y="2133600"/>
            <a:ext cx="3352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3" name="文本占位符 12"/>
          <p:cNvSpPr>
            <a:spLocks noGrp="1"/>
          </p:cNvSpPr>
          <p:nvPr>
            <p:ph type="body" idx="16390" hasCustomPrompt="1"/>
            <p:custDataLst>
              <p:tags r:id="rId9"/>
            </p:custDataLst>
          </p:nvPr>
        </p:nvSpPr>
        <p:spPr>
          <a:xfrm>
            <a:off x="8229600" y="1574800"/>
            <a:ext cx="3352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91" hasCustomPrompt="1"/>
            <p:custDataLst>
              <p:tags r:id="rId10"/>
            </p:custDataLst>
          </p:nvPr>
        </p:nvSpPr>
        <p:spPr>
          <a:xfrm>
            <a:off x="8229600" y="2133600"/>
            <a:ext cx="3352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92" hasCustomPrompt="1"/>
            <p:custDataLst>
              <p:tags r:id="rId11"/>
            </p:custDataLst>
          </p:nvPr>
        </p:nvSpPr>
        <p:spPr>
          <a:xfrm>
            <a:off x="609600" y="4114800"/>
            <a:ext cx="3352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93" hasCustomPrompt="1"/>
            <p:custDataLst>
              <p:tags r:id="rId12"/>
            </p:custDataLst>
          </p:nvPr>
        </p:nvSpPr>
        <p:spPr>
          <a:xfrm>
            <a:off x="609600" y="4673600"/>
            <a:ext cx="3352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文本占位符 16"/>
          <p:cNvSpPr>
            <a:spLocks noGrp="1"/>
          </p:cNvSpPr>
          <p:nvPr>
            <p:ph type="body" idx="16394" hasCustomPrompt="1"/>
            <p:custDataLst>
              <p:tags r:id="rId13"/>
            </p:custDataLst>
          </p:nvPr>
        </p:nvSpPr>
        <p:spPr>
          <a:xfrm>
            <a:off x="4419600" y="4114800"/>
            <a:ext cx="3352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8" name="文本占位符 17"/>
          <p:cNvSpPr>
            <a:spLocks noGrp="1"/>
          </p:cNvSpPr>
          <p:nvPr>
            <p:ph type="body" idx="16395" hasCustomPrompt="1"/>
            <p:custDataLst>
              <p:tags r:id="rId14"/>
            </p:custDataLst>
          </p:nvPr>
        </p:nvSpPr>
        <p:spPr>
          <a:xfrm>
            <a:off x="4419600" y="4673600"/>
            <a:ext cx="3352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文本占位符 18"/>
          <p:cNvSpPr>
            <a:spLocks noGrp="1"/>
          </p:cNvSpPr>
          <p:nvPr>
            <p:ph type="body" idx="16396" hasCustomPrompt="1"/>
            <p:custDataLst>
              <p:tags r:id="rId15"/>
            </p:custDataLst>
          </p:nvPr>
        </p:nvSpPr>
        <p:spPr>
          <a:xfrm>
            <a:off x="8229600" y="4114800"/>
            <a:ext cx="3352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0" name="文本占位符 19"/>
          <p:cNvSpPr>
            <a:spLocks noGrp="1"/>
          </p:cNvSpPr>
          <p:nvPr>
            <p:ph type="body" idx="16397" hasCustomPrompt="1"/>
            <p:custDataLst>
              <p:tags r:id="rId16"/>
            </p:custDataLst>
          </p:nvPr>
        </p:nvSpPr>
        <p:spPr>
          <a:xfrm>
            <a:off x="8229600" y="4673600"/>
            <a:ext cx="3352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正文页-61_2">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内容占位符 8"/>
          <p:cNvSpPr>
            <a:spLocks noGrp="1"/>
          </p:cNvSpPr>
          <p:nvPr>
            <p:ph idx="16388" hasCustomPrompt="1"/>
            <p:custDataLst>
              <p:tags r:id="rId4"/>
            </p:custDataLst>
          </p:nvPr>
        </p:nvSpPr>
        <p:spPr>
          <a:xfrm>
            <a:off x="4648200" y="1524000"/>
            <a:ext cx="6934200" cy="4724400"/>
          </a:xfrm>
          <a:custGeom>
            <a:avLst/>
            <a:gdLst>
              <a:gd name="connisteX0" fmla="*/ 0 w 6934200"/>
              <a:gd name="connsiteY0" fmla="*/ 0 h 4724400"/>
              <a:gd name="connisteX1" fmla="*/ 6731000 w 6934200"/>
              <a:gd name="connsiteY1" fmla="*/ 0 h 4724400"/>
              <a:gd name="connisteX2" fmla="*/ 6934200 w 6934200"/>
              <a:gd name="connsiteY2" fmla="*/ 203200 h 4724400"/>
              <a:gd name="connisteX3" fmla="*/ 6934200 w 6934200"/>
              <a:gd name="connsiteY3" fmla="*/ 4521200 h 4724400"/>
              <a:gd name="connisteX4" fmla="*/ 6731000 w 6934200"/>
              <a:gd name="connsiteY4" fmla="*/ 4724400 h 4724400"/>
              <a:gd name="connisteX5" fmla="*/ 0 w 6934200"/>
              <a:gd name="connsiteY5" fmla="*/ 4724400 h 4724400"/>
              <a:gd name="connisteX6" fmla="*/ 0 w 69342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4724400">
                <a:moveTo>
                  <a:pt x="0" y="0"/>
                </a:moveTo>
                <a:lnTo>
                  <a:pt x="6731000" y="0"/>
                </a:lnTo>
                <a:cubicBezTo>
                  <a:pt x="6843224" y="0"/>
                  <a:pt x="6934200" y="90976"/>
                  <a:pt x="6934200" y="203200"/>
                </a:cubicBezTo>
                <a:lnTo>
                  <a:pt x="6934200" y="4521200"/>
                </a:lnTo>
                <a:cubicBezTo>
                  <a:pt x="6934200" y="4633424"/>
                  <a:pt x="6843224" y="4724400"/>
                  <a:pt x="6731000" y="4724400"/>
                </a:cubicBezTo>
                <a:lnTo>
                  <a:pt x="0" y="47244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装饰  9"/>
          <p:cNvSpPr>
            <a:spLocks noGrp="1"/>
          </p:cNvSpPr>
          <p:nvPr>
            <p:ph type="body" idx="16389" hasCustomPrompt="1"/>
            <p:custDataLst>
              <p:tags r:id="rId6"/>
            </p:custDataLst>
          </p:nvPr>
        </p:nvSpPr>
        <p:spPr>
          <a:xfrm>
            <a:off x="609600" y="1524000"/>
            <a:ext cx="4038600" cy="4724400"/>
          </a:xfrm>
          <a:custGeom>
            <a:avLst/>
            <a:gdLst>
              <a:gd name="connisteX0" fmla="*/ 0 w 4038600"/>
              <a:gd name="connsiteY0" fmla="*/ 203200 h 4724400"/>
              <a:gd name="connisteX1" fmla="*/ 203200 w 4038600"/>
              <a:gd name="connsiteY1" fmla="*/ 0 h 4724400"/>
              <a:gd name="connisteX2" fmla="*/ 4038600 w 4038600"/>
              <a:gd name="connsiteY2" fmla="*/ 0 h 4724400"/>
              <a:gd name="connisteX3" fmla="*/ 4038600 w 4038600"/>
              <a:gd name="connsiteY3" fmla="*/ 4724400 h 4724400"/>
              <a:gd name="connisteX4" fmla="*/ 203200 w 4038600"/>
              <a:gd name="connsiteY4" fmla="*/ 4724400 h 4724400"/>
              <a:gd name="connisteX5" fmla="*/ 0 w 4038600"/>
              <a:gd name="connsiteY5" fmla="*/ 4521200 h 4724400"/>
              <a:gd name="connisteX6" fmla="*/ 0 w 40386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038600" h="4724400">
                <a:moveTo>
                  <a:pt x="0" y="203200"/>
                </a:moveTo>
                <a:cubicBezTo>
                  <a:pt x="0" y="90976"/>
                  <a:pt x="90976" y="0"/>
                  <a:pt x="203200" y="0"/>
                </a:cubicBezTo>
                <a:lnTo>
                  <a:pt x="4038600" y="0"/>
                </a:lnTo>
                <a:lnTo>
                  <a:pt x="4038600" y="4724400"/>
                </a:lnTo>
                <a:lnTo>
                  <a:pt x="203200" y="4724400"/>
                </a:lnTo>
                <a:cubicBezTo>
                  <a:pt x="90976" y="4724400"/>
                  <a:pt x="0" y="4633424"/>
                  <a:pt x="0" y="45212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文本占位符 10"/>
          <p:cNvSpPr>
            <a:spLocks noGrp="1"/>
          </p:cNvSpPr>
          <p:nvPr>
            <p:ph type="body" idx="16386" hasCustomPrompt="1"/>
            <p:custDataLst>
              <p:tags r:id="rId7"/>
            </p:custDataLst>
          </p:nvPr>
        </p:nvSpPr>
        <p:spPr>
          <a:xfrm>
            <a:off x="1066800" y="3302000"/>
            <a:ext cx="31242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12" name="文本占位符 11"/>
          <p:cNvSpPr>
            <a:spLocks noGrp="1"/>
          </p:cNvSpPr>
          <p:nvPr>
            <p:ph type="body" idx="16387" hasCustomPrompt="1"/>
            <p:custDataLst>
              <p:tags r:id="rId8"/>
            </p:custDataLst>
          </p:nvPr>
        </p:nvSpPr>
        <p:spPr>
          <a:xfrm>
            <a:off x="1066800" y="3860800"/>
            <a:ext cx="3124200" cy="6096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单击此处添加正文</a:t>
            </a:r>
            <a:endParaRPr lang="zh-CN" altLang="en-US" smtClean="0"/>
          </a:p>
        </p:txBody>
      </p:sp>
    </p:spTree>
  </p:cSld>
  <p:clrMapOvr>
    <a:masterClrMapping/>
  </p:clrMapOvr>
  <p:transition>
    <p:cut/>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正文页-10007_24">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文本占位符 8"/>
          <p:cNvSpPr>
            <a:spLocks noGrp="1"/>
          </p:cNvSpPr>
          <p:nvPr>
            <p:ph type="body" idx="16386" hasCustomPrompt="1"/>
            <p:custDataLst>
              <p:tags r:id="rId4"/>
            </p:custDataLst>
          </p:nvPr>
        </p:nvSpPr>
        <p:spPr>
          <a:xfrm>
            <a:off x="609600" y="17780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文本占位符 9"/>
          <p:cNvSpPr>
            <a:spLocks noGrp="1"/>
          </p:cNvSpPr>
          <p:nvPr>
            <p:ph type="body" idx="16387" hasCustomPrompt="1"/>
            <p:custDataLst>
              <p:tags r:id="rId6"/>
            </p:custDataLst>
          </p:nvPr>
        </p:nvSpPr>
        <p:spPr>
          <a:xfrm>
            <a:off x="609600" y="2336800"/>
            <a:ext cx="22860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1" name="文本占位符 10"/>
          <p:cNvSpPr>
            <a:spLocks noGrp="1"/>
          </p:cNvSpPr>
          <p:nvPr>
            <p:ph type="body" idx="16388" hasCustomPrompt="1"/>
            <p:custDataLst>
              <p:tags r:id="rId7"/>
            </p:custDataLst>
          </p:nvPr>
        </p:nvSpPr>
        <p:spPr>
          <a:xfrm>
            <a:off x="3505200" y="17780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2" name="文本占位符 11"/>
          <p:cNvSpPr>
            <a:spLocks noGrp="1"/>
          </p:cNvSpPr>
          <p:nvPr>
            <p:ph type="body" idx="16389" hasCustomPrompt="1"/>
            <p:custDataLst>
              <p:tags r:id="rId8"/>
            </p:custDataLst>
          </p:nvPr>
        </p:nvSpPr>
        <p:spPr>
          <a:xfrm>
            <a:off x="3505200" y="2336800"/>
            <a:ext cx="22860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3" name="文本占位符 12"/>
          <p:cNvSpPr>
            <a:spLocks noGrp="1"/>
          </p:cNvSpPr>
          <p:nvPr>
            <p:ph type="body" idx="16390" hasCustomPrompt="1"/>
            <p:custDataLst>
              <p:tags r:id="rId9"/>
            </p:custDataLst>
          </p:nvPr>
        </p:nvSpPr>
        <p:spPr>
          <a:xfrm>
            <a:off x="6400800" y="17780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4" name="文本占位符 13"/>
          <p:cNvSpPr>
            <a:spLocks noGrp="1"/>
          </p:cNvSpPr>
          <p:nvPr>
            <p:ph type="body" idx="16391" hasCustomPrompt="1"/>
            <p:custDataLst>
              <p:tags r:id="rId10"/>
            </p:custDataLst>
          </p:nvPr>
        </p:nvSpPr>
        <p:spPr>
          <a:xfrm>
            <a:off x="6400800" y="2336800"/>
            <a:ext cx="22860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92" hasCustomPrompt="1"/>
            <p:custDataLst>
              <p:tags r:id="rId11"/>
            </p:custDataLst>
          </p:nvPr>
        </p:nvSpPr>
        <p:spPr>
          <a:xfrm>
            <a:off x="9296400" y="17780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6" name="文本占位符 15"/>
          <p:cNvSpPr>
            <a:spLocks noGrp="1"/>
          </p:cNvSpPr>
          <p:nvPr>
            <p:ph type="body" idx="16393" hasCustomPrompt="1"/>
            <p:custDataLst>
              <p:tags r:id="rId12"/>
            </p:custDataLst>
          </p:nvPr>
        </p:nvSpPr>
        <p:spPr>
          <a:xfrm>
            <a:off x="9296400" y="2336800"/>
            <a:ext cx="22860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正文页-上标中内下图-装饰下-默认位置-并列-59_31_group1">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内容占位符 8"/>
          <p:cNvSpPr>
            <a:spLocks noGrp="1"/>
          </p:cNvSpPr>
          <p:nvPr>
            <p:ph idx="16388" hasCustomPrompt="1"/>
            <p:custDataLst>
              <p:tags r:id="rId4"/>
            </p:custDataLst>
          </p:nvPr>
        </p:nvSpPr>
        <p:spPr>
          <a:xfrm>
            <a:off x="609600" y="3149600"/>
            <a:ext cx="10972800" cy="3098800"/>
          </a:xfrm>
          <a:custGeom>
            <a:avLst/>
            <a:gdLst>
              <a:gd name="connisteX0" fmla="*/ 0 w 10972800"/>
              <a:gd name="connsiteY0" fmla="*/ 203200 h 3098800"/>
              <a:gd name="connisteX1" fmla="*/ 203200 w 10972800"/>
              <a:gd name="connsiteY1" fmla="*/ 0 h 3098800"/>
              <a:gd name="connisteX2" fmla="*/ 10769600 w 10972800"/>
              <a:gd name="connsiteY2" fmla="*/ 0 h 3098800"/>
              <a:gd name="connisteX3" fmla="*/ 10972800 w 10972800"/>
              <a:gd name="connsiteY3" fmla="*/ 203200 h 3098800"/>
              <a:gd name="connisteX4" fmla="*/ 10972800 w 10972800"/>
              <a:gd name="connsiteY4" fmla="*/ 2895600 h 3098800"/>
              <a:gd name="connisteX5" fmla="*/ 10769600 w 10972800"/>
              <a:gd name="connsiteY5" fmla="*/ 3098800 h 3098800"/>
              <a:gd name="connisteX6" fmla="*/ 203200 w 10972800"/>
              <a:gd name="connsiteY6" fmla="*/ 3098800 h 3098800"/>
              <a:gd name="connisteX7" fmla="*/ 0 w 10972800"/>
              <a:gd name="connsiteY7" fmla="*/ 2895600 h 3098800"/>
              <a:gd name="connisteX8" fmla="*/ 0 w 10972800"/>
              <a:gd name="connsiteY8" fmla="*/ 203200 h 309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3098800">
                <a:moveTo>
                  <a:pt x="0" y="203200"/>
                </a:moveTo>
                <a:cubicBezTo>
                  <a:pt x="0" y="90976"/>
                  <a:pt x="90976" y="0"/>
                  <a:pt x="203200" y="0"/>
                </a:cubicBezTo>
                <a:lnTo>
                  <a:pt x="10769600" y="0"/>
                </a:lnTo>
                <a:cubicBezTo>
                  <a:pt x="10881824" y="0"/>
                  <a:pt x="10972800" y="90976"/>
                  <a:pt x="10972800" y="203200"/>
                </a:cubicBezTo>
                <a:lnTo>
                  <a:pt x="10972800" y="2895600"/>
                </a:lnTo>
                <a:cubicBezTo>
                  <a:pt x="10972800" y="3007824"/>
                  <a:pt x="10881824" y="3098800"/>
                  <a:pt x="10769600" y="3098800"/>
                </a:cubicBezTo>
                <a:lnTo>
                  <a:pt x="203200" y="3098800"/>
                </a:lnTo>
                <a:cubicBezTo>
                  <a:pt x="90976" y="3098800"/>
                  <a:pt x="0" y="3007824"/>
                  <a:pt x="0" y="289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装饰  9"/>
          <p:cNvSpPr>
            <a:spLocks noGrp="1"/>
          </p:cNvSpPr>
          <p:nvPr>
            <p:ph type="body" idx="16389" hasCustomPrompt="1"/>
            <p:custDataLst>
              <p:tags r:id="rId6"/>
            </p:custDataLst>
          </p:nvPr>
        </p:nvSpPr>
        <p:spPr>
          <a:xfrm>
            <a:off x="609600" y="1524000"/>
            <a:ext cx="10972800" cy="1473200"/>
          </a:xfrm>
          <a:custGeom>
            <a:avLst/>
            <a:gdLst>
              <a:gd name="connisteX0" fmla="*/ 0 w 10972800"/>
              <a:gd name="connsiteY0" fmla="*/ 203200 h 1473200"/>
              <a:gd name="connisteX1" fmla="*/ 203200 w 10972800"/>
              <a:gd name="connsiteY1" fmla="*/ 0 h 1473200"/>
              <a:gd name="connisteX2" fmla="*/ 10769600 w 10972800"/>
              <a:gd name="connsiteY2" fmla="*/ 0 h 1473200"/>
              <a:gd name="connisteX3" fmla="*/ 10972800 w 10972800"/>
              <a:gd name="connsiteY3" fmla="*/ 203200 h 1473200"/>
              <a:gd name="connisteX4" fmla="*/ 10972800 w 10972800"/>
              <a:gd name="connsiteY4" fmla="*/ 1270000 h 1473200"/>
              <a:gd name="connisteX5" fmla="*/ 10769600 w 10972800"/>
              <a:gd name="connsiteY5" fmla="*/ 1473200 h 1473200"/>
              <a:gd name="connisteX6" fmla="*/ 203200 w 10972800"/>
              <a:gd name="connsiteY6" fmla="*/ 1473200 h 1473200"/>
              <a:gd name="connisteX7" fmla="*/ 0 w 10972800"/>
              <a:gd name="connsiteY7" fmla="*/ 1270000 h 1473200"/>
              <a:gd name="connisteX8" fmla="*/ 0 w 10972800"/>
              <a:gd name="connsiteY8"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1473200">
                <a:moveTo>
                  <a:pt x="0" y="203200"/>
                </a:moveTo>
                <a:cubicBezTo>
                  <a:pt x="0" y="90976"/>
                  <a:pt x="90976" y="0"/>
                  <a:pt x="203200" y="0"/>
                </a:cubicBezTo>
                <a:lnTo>
                  <a:pt x="10769600" y="0"/>
                </a:lnTo>
                <a:cubicBezTo>
                  <a:pt x="10881824" y="0"/>
                  <a:pt x="10972800" y="90976"/>
                  <a:pt x="10972800" y="203200"/>
                </a:cubicBezTo>
                <a:lnTo>
                  <a:pt x="10972800" y="1270000"/>
                </a:lnTo>
                <a:cubicBezTo>
                  <a:pt x="10972800" y="1382224"/>
                  <a:pt x="10881824" y="1473200"/>
                  <a:pt x="10769600" y="1473200"/>
                </a:cubicBezTo>
                <a:lnTo>
                  <a:pt x="203200" y="1473200"/>
                </a:lnTo>
                <a:cubicBezTo>
                  <a:pt x="90976" y="1473200"/>
                  <a:pt x="0" y="1382224"/>
                  <a:pt x="0" y="12700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文本占位符 10"/>
          <p:cNvSpPr>
            <a:spLocks noGrp="1"/>
          </p:cNvSpPr>
          <p:nvPr>
            <p:ph type="body" idx="16386" hasCustomPrompt="1"/>
            <p:custDataLst>
              <p:tags r:id="rId7"/>
            </p:custDataLst>
          </p:nvPr>
        </p:nvSpPr>
        <p:spPr>
          <a:xfrm>
            <a:off x="914400" y="1828800"/>
            <a:ext cx="10363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2" name="文本占位符 11"/>
          <p:cNvSpPr>
            <a:spLocks noGrp="1"/>
          </p:cNvSpPr>
          <p:nvPr>
            <p:ph type="body" idx="16387" hasCustomPrompt="1"/>
            <p:custDataLst>
              <p:tags r:id="rId8"/>
            </p:custDataLst>
          </p:nvPr>
        </p:nvSpPr>
        <p:spPr>
          <a:xfrm>
            <a:off x="914400" y="2387600"/>
            <a:ext cx="103632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p:transition>
    <p:cut/>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正文页-10013_24">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内容占位符 8"/>
          <p:cNvSpPr>
            <a:spLocks noGrp="1"/>
          </p:cNvSpPr>
          <p:nvPr>
            <p:ph idx="16394" hasCustomPrompt="1"/>
            <p:custDataLst>
              <p:tags r:id="rId4"/>
            </p:custDataLst>
          </p:nvPr>
        </p:nvSpPr>
        <p:spPr>
          <a:xfrm>
            <a:off x="609600" y="1524000"/>
            <a:ext cx="10972800" cy="1879600"/>
          </a:xfrm>
          <a:custGeom>
            <a:avLst/>
            <a:gdLst>
              <a:gd name="connisteX0" fmla="*/ 0 w 10972800"/>
              <a:gd name="connsiteY0" fmla="*/ 203200 h 1879600"/>
              <a:gd name="connisteX1" fmla="*/ 203200 w 10972800"/>
              <a:gd name="connsiteY1" fmla="*/ 0 h 1879600"/>
              <a:gd name="connisteX2" fmla="*/ 10769600 w 10972800"/>
              <a:gd name="connsiteY2" fmla="*/ 0 h 1879600"/>
              <a:gd name="connisteX3" fmla="*/ 10972800 w 10972800"/>
              <a:gd name="connsiteY3" fmla="*/ 203200 h 1879600"/>
              <a:gd name="connisteX4" fmla="*/ 10972800 w 10972800"/>
              <a:gd name="connsiteY4" fmla="*/ 1676400 h 1879600"/>
              <a:gd name="connisteX5" fmla="*/ 10769600 w 10972800"/>
              <a:gd name="connsiteY5" fmla="*/ 1879600 h 1879600"/>
              <a:gd name="connisteX6" fmla="*/ 203200 w 10972800"/>
              <a:gd name="connsiteY6" fmla="*/ 1879600 h 1879600"/>
              <a:gd name="connisteX7" fmla="*/ 0 w 10972800"/>
              <a:gd name="connsiteY7" fmla="*/ 1676400 h 1879600"/>
              <a:gd name="connisteX8" fmla="*/ 0 w 10972800"/>
              <a:gd name="connsiteY8" fmla="*/ 203200 h 187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1879600">
                <a:moveTo>
                  <a:pt x="0" y="203200"/>
                </a:moveTo>
                <a:cubicBezTo>
                  <a:pt x="0" y="90976"/>
                  <a:pt x="90976" y="0"/>
                  <a:pt x="203200" y="0"/>
                </a:cubicBezTo>
                <a:lnTo>
                  <a:pt x="10769600" y="0"/>
                </a:lnTo>
                <a:cubicBezTo>
                  <a:pt x="10881824" y="0"/>
                  <a:pt x="10972800" y="90976"/>
                  <a:pt x="10972800" y="203200"/>
                </a:cubicBezTo>
                <a:lnTo>
                  <a:pt x="10972800" y="1676400"/>
                </a:lnTo>
                <a:cubicBezTo>
                  <a:pt x="10972800" y="1788624"/>
                  <a:pt x="10881824" y="1879600"/>
                  <a:pt x="10769600" y="1879600"/>
                </a:cubicBezTo>
                <a:lnTo>
                  <a:pt x="203200" y="1879600"/>
                </a:lnTo>
                <a:cubicBezTo>
                  <a:pt x="90976" y="1879600"/>
                  <a:pt x="0" y="1788624"/>
                  <a:pt x="0" y="16764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文本占位符 9"/>
          <p:cNvSpPr>
            <a:spLocks noGrp="1"/>
          </p:cNvSpPr>
          <p:nvPr>
            <p:ph type="body" idx="16386" hasCustomPrompt="1"/>
            <p:custDataLst>
              <p:tags r:id="rId6"/>
            </p:custDataLst>
          </p:nvPr>
        </p:nvSpPr>
        <p:spPr>
          <a:xfrm>
            <a:off x="609600" y="38608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1" name="文本占位符 10"/>
          <p:cNvSpPr>
            <a:spLocks noGrp="1"/>
          </p:cNvSpPr>
          <p:nvPr>
            <p:ph type="body" idx="16387" hasCustomPrompt="1"/>
            <p:custDataLst>
              <p:tags r:id="rId7"/>
            </p:custDataLst>
          </p:nvPr>
        </p:nvSpPr>
        <p:spPr>
          <a:xfrm>
            <a:off x="609600" y="4419600"/>
            <a:ext cx="22860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2" name="文本占位符 11"/>
          <p:cNvSpPr>
            <a:spLocks noGrp="1"/>
          </p:cNvSpPr>
          <p:nvPr>
            <p:ph type="body" idx="16388" hasCustomPrompt="1"/>
            <p:custDataLst>
              <p:tags r:id="rId8"/>
            </p:custDataLst>
          </p:nvPr>
        </p:nvSpPr>
        <p:spPr>
          <a:xfrm>
            <a:off x="3505200" y="38608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3" name="文本占位符 12"/>
          <p:cNvSpPr>
            <a:spLocks noGrp="1"/>
          </p:cNvSpPr>
          <p:nvPr>
            <p:ph type="body" idx="16389" hasCustomPrompt="1"/>
            <p:custDataLst>
              <p:tags r:id="rId9"/>
            </p:custDataLst>
          </p:nvPr>
        </p:nvSpPr>
        <p:spPr>
          <a:xfrm>
            <a:off x="3505200" y="4419600"/>
            <a:ext cx="22860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4" name="文本占位符 13"/>
          <p:cNvSpPr>
            <a:spLocks noGrp="1"/>
          </p:cNvSpPr>
          <p:nvPr>
            <p:ph type="body" idx="16390" hasCustomPrompt="1"/>
            <p:custDataLst>
              <p:tags r:id="rId10"/>
            </p:custDataLst>
          </p:nvPr>
        </p:nvSpPr>
        <p:spPr>
          <a:xfrm>
            <a:off x="6400800" y="38608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5" name="文本占位符 14"/>
          <p:cNvSpPr>
            <a:spLocks noGrp="1"/>
          </p:cNvSpPr>
          <p:nvPr>
            <p:ph type="body" idx="16391" hasCustomPrompt="1"/>
            <p:custDataLst>
              <p:tags r:id="rId11"/>
            </p:custDataLst>
          </p:nvPr>
        </p:nvSpPr>
        <p:spPr>
          <a:xfrm>
            <a:off x="6400800" y="4419600"/>
            <a:ext cx="22860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文本占位符 15"/>
          <p:cNvSpPr>
            <a:spLocks noGrp="1"/>
          </p:cNvSpPr>
          <p:nvPr>
            <p:ph type="body" idx="16392" hasCustomPrompt="1"/>
            <p:custDataLst>
              <p:tags r:id="rId12"/>
            </p:custDataLst>
          </p:nvPr>
        </p:nvSpPr>
        <p:spPr>
          <a:xfrm>
            <a:off x="9296400" y="3860800"/>
            <a:ext cx="2286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项标题</a:t>
            </a:r>
            <a:endParaRPr lang="zh-CN" altLang="en-US" smtClean="0"/>
          </a:p>
        </p:txBody>
      </p:sp>
      <p:sp>
        <p:nvSpPr>
          <p:cNvPr id="17" name="文本占位符 16"/>
          <p:cNvSpPr>
            <a:spLocks noGrp="1"/>
          </p:cNvSpPr>
          <p:nvPr>
            <p:ph type="body" idx="16393" hasCustomPrompt="1"/>
            <p:custDataLst>
              <p:tags r:id="rId13"/>
            </p:custDataLst>
          </p:nvPr>
        </p:nvSpPr>
        <p:spPr>
          <a:xfrm>
            <a:off x="9296400" y="4419600"/>
            <a:ext cx="22860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正文页-10003_1">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文本占位符 8"/>
          <p:cNvSpPr>
            <a:spLocks noGrp="1"/>
          </p:cNvSpPr>
          <p:nvPr>
            <p:ph type="body" idx="16386" hasCustomPrompt="1"/>
            <p:custDataLst>
              <p:tags r:id="rId4"/>
            </p:custDataLst>
          </p:nvPr>
        </p:nvSpPr>
        <p:spPr>
          <a:xfrm>
            <a:off x="609600" y="2336800"/>
            <a:ext cx="109728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装饰  9"/>
          <p:cNvSpPr>
            <a:spLocks noGrp="1"/>
          </p:cNvSpPr>
          <p:nvPr>
            <p:ph type="body" idx="16388" hasCustomPrompt="1"/>
            <p:custDataLst>
              <p:tags r:id="rId6"/>
            </p:custDataLst>
          </p:nvPr>
        </p:nvSpPr>
        <p:spPr>
          <a:xfrm>
            <a:off x="609600" y="2895600"/>
            <a:ext cx="10972800" cy="2540000"/>
          </a:xfrm>
          <a:custGeom>
            <a:avLst/>
            <a:gdLst>
              <a:gd name="connisteX0" fmla="*/ 0 w 10972800"/>
              <a:gd name="connsiteY0" fmla="*/ 203200 h 2540000"/>
              <a:gd name="connisteX1" fmla="*/ 203200 w 10972800"/>
              <a:gd name="connsiteY1" fmla="*/ 0 h 2540000"/>
              <a:gd name="connisteX2" fmla="*/ 10769600 w 10972800"/>
              <a:gd name="connsiteY2" fmla="*/ 0 h 2540000"/>
              <a:gd name="connisteX3" fmla="*/ 10972800 w 10972800"/>
              <a:gd name="connsiteY3" fmla="*/ 203200 h 2540000"/>
              <a:gd name="connisteX4" fmla="*/ 10972800 w 10972800"/>
              <a:gd name="connsiteY4" fmla="*/ 2336800 h 2540000"/>
              <a:gd name="connisteX5" fmla="*/ 10769600 w 10972800"/>
              <a:gd name="connsiteY5" fmla="*/ 2540000 h 2540000"/>
              <a:gd name="connisteX6" fmla="*/ 203200 w 10972800"/>
              <a:gd name="connsiteY6" fmla="*/ 2540000 h 2540000"/>
              <a:gd name="connisteX7" fmla="*/ 0 w 10972800"/>
              <a:gd name="connsiteY7" fmla="*/ 2336800 h 2540000"/>
              <a:gd name="connisteX8" fmla="*/ 0 w 10972800"/>
              <a:gd name="connsiteY8" fmla="*/ 203200 h 2540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540000">
                <a:moveTo>
                  <a:pt x="0" y="203200"/>
                </a:moveTo>
                <a:cubicBezTo>
                  <a:pt x="0" y="90976"/>
                  <a:pt x="90976" y="0"/>
                  <a:pt x="203200" y="0"/>
                </a:cubicBezTo>
                <a:lnTo>
                  <a:pt x="10769600" y="0"/>
                </a:lnTo>
                <a:cubicBezTo>
                  <a:pt x="10881824" y="0"/>
                  <a:pt x="10972800" y="90976"/>
                  <a:pt x="10972800" y="203200"/>
                </a:cubicBezTo>
                <a:lnTo>
                  <a:pt x="10972800" y="2336800"/>
                </a:lnTo>
                <a:cubicBezTo>
                  <a:pt x="10972800" y="2449024"/>
                  <a:pt x="10881824" y="2540000"/>
                  <a:pt x="10769600" y="2540000"/>
                </a:cubicBezTo>
                <a:lnTo>
                  <a:pt x="203200" y="2540000"/>
                </a:lnTo>
                <a:cubicBezTo>
                  <a:pt x="90976" y="2540000"/>
                  <a:pt x="0" y="2449024"/>
                  <a:pt x="0" y="23368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文本占位符 10"/>
          <p:cNvSpPr>
            <a:spLocks noGrp="1"/>
          </p:cNvSpPr>
          <p:nvPr>
            <p:ph type="body" idx="16387" hasCustomPrompt="1"/>
            <p:custDataLst>
              <p:tags r:id="rId7"/>
            </p:custDataLst>
          </p:nvPr>
        </p:nvSpPr>
        <p:spPr>
          <a:xfrm>
            <a:off x="914400" y="3860800"/>
            <a:ext cx="10363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p:transition>
    <p:cut/>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正文页-42_14">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内容占位符 8"/>
          <p:cNvSpPr>
            <a:spLocks noGrp="1"/>
          </p:cNvSpPr>
          <p:nvPr>
            <p:ph idx="16389" hasCustomPrompt="1"/>
            <p:custDataLst>
              <p:tags r:id="rId4"/>
            </p:custDataLst>
          </p:nvPr>
        </p:nvSpPr>
        <p:spPr>
          <a:xfrm>
            <a:off x="609600" y="1524000"/>
            <a:ext cx="10972800" cy="3149600"/>
          </a:xfrm>
          <a:custGeom>
            <a:avLst/>
            <a:gdLst>
              <a:gd name="connisteX0" fmla="*/ 0 w 10972800"/>
              <a:gd name="connsiteY0" fmla="*/ 203200 h 3149600"/>
              <a:gd name="connisteX1" fmla="*/ 203200 w 10972800"/>
              <a:gd name="connsiteY1" fmla="*/ 0 h 3149600"/>
              <a:gd name="connisteX2" fmla="*/ 10769600 w 10972800"/>
              <a:gd name="connsiteY2" fmla="*/ 0 h 3149600"/>
              <a:gd name="connisteX3" fmla="*/ 10972800 w 10972800"/>
              <a:gd name="connsiteY3" fmla="*/ 203200 h 3149600"/>
              <a:gd name="connisteX4" fmla="*/ 10972800 w 10972800"/>
              <a:gd name="connsiteY4" fmla="*/ 2946400 h 3149600"/>
              <a:gd name="connisteX5" fmla="*/ 10769600 w 10972800"/>
              <a:gd name="connsiteY5" fmla="*/ 3149600 h 3149600"/>
              <a:gd name="connisteX6" fmla="*/ 203200 w 10972800"/>
              <a:gd name="connsiteY6" fmla="*/ 3149600 h 3149600"/>
              <a:gd name="connisteX7" fmla="*/ 0 w 10972800"/>
              <a:gd name="connsiteY7" fmla="*/ 2946400 h 3149600"/>
              <a:gd name="connisteX8" fmla="*/ 0 w 10972800"/>
              <a:gd name="connsiteY8" fmla="*/ 203200 h 314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3149600">
                <a:moveTo>
                  <a:pt x="0" y="203200"/>
                </a:moveTo>
                <a:cubicBezTo>
                  <a:pt x="0" y="90976"/>
                  <a:pt x="90976" y="0"/>
                  <a:pt x="203200" y="0"/>
                </a:cubicBezTo>
                <a:lnTo>
                  <a:pt x="10769600" y="0"/>
                </a:lnTo>
                <a:cubicBezTo>
                  <a:pt x="10881824" y="0"/>
                  <a:pt x="10972800" y="90976"/>
                  <a:pt x="10972800" y="203200"/>
                </a:cubicBezTo>
                <a:lnTo>
                  <a:pt x="10972800" y="2946400"/>
                </a:lnTo>
                <a:cubicBezTo>
                  <a:pt x="10972800" y="3058624"/>
                  <a:pt x="10881824" y="3149600"/>
                  <a:pt x="10769600" y="3149600"/>
                </a:cubicBezTo>
                <a:lnTo>
                  <a:pt x="203200" y="3149600"/>
                </a:lnTo>
                <a:cubicBezTo>
                  <a:pt x="90976" y="3149600"/>
                  <a:pt x="0" y="3058624"/>
                  <a:pt x="0" y="29464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装饰  9"/>
          <p:cNvSpPr>
            <a:spLocks noGrp="1"/>
          </p:cNvSpPr>
          <p:nvPr>
            <p:ph type="body" idx="16390" hasCustomPrompt="1"/>
            <p:custDataLst>
              <p:tags r:id="rId6"/>
            </p:custDataLst>
          </p:nvPr>
        </p:nvSpPr>
        <p:spPr>
          <a:xfrm>
            <a:off x="609600" y="5638800"/>
            <a:ext cx="50800" cy="609600"/>
          </a:xfrm>
          <a:custGeom>
            <a:avLst/>
            <a:gdLst>
              <a:gd name="connisteX0" fmla="*/ 0 w 50800"/>
              <a:gd name="connsiteY0" fmla="*/ 25400 h 609600"/>
              <a:gd name="connisteX1" fmla="*/ 25400 w 50800"/>
              <a:gd name="connsiteY1" fmla="*/ 0 h 609600"/>
              <a:gd name="connisteX2" fmla="*/ 25400 w 50800"/>
              <a:gd name="connsiteY2" fmla="*/ 0 h 609600"/>
              <a:gd name="connisteX3" fmla="*/ 50800 w 50800"/>
              <a:gd name="connsiteY3" fmla="*/ 25400 h 609600"/>
              <a:gd name="connisteX4" fmla="*/ 50800 w 50800"/>
              <a:gd name="connsiteY4" fmla="*/ 584200 h 609600"/>
              <a:gd name="connisteX5" fmla="*/ 25400 w 50800"/>
              <a:gd name="connsiteY5" fmla="*/ 609600 h 609600"/>
              <a:gd name="connisteX6" fmla="*/ 25400 w 50800"/>
              <a:gd name="connsiteY6" fmla="*/ 609600 h 609600"/>
              <a:gd name="connisteX7" fmla="*/ 0 w 50800"/>
              <a:gd name="connsiteY7" fmla="*/ 584200 h 609600"/>
              <a:gd name="connisteX8" fmla="*/ 0 w 50800"/>
              <a:gd name="connsiteY8" fmla="*/ 25400 h 60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609600">
                <a:moveTo>
                  <a:pt x="0" y="25400"/>
                </a:moveTo>
                <a:cubicBezTo>
                  <a:pt x="0" y="11372"/>
                  <a:pt x="11372" y="0"/>
                  <a:pt x="25400" y="0"/>
                </a:cubicBezTo>
                <a:lnTo>
                  <a:pt x="25400" y="0"/>
                </a:lnTo>
                <a:cubicBezTo>
                  <a:pt x="39428" y="0"/>
                  <a:pt x="50800" y="11372"/>
                  <a:pt x="50800" y="25400"/>
                </a:cubicBezTo>
                <a:lnTo>
                  <a:pt x="50800" y="584200"/>
                </a:lnTo>
                <a:cubicBezTo>
                  <a:pt x="50800" y="598228"/>
                  <a:pt x="39428" y="609600"/>
                  <a:pt x="25400" y="609600"/>
                </a:cubicBezTo>
                <a:lnTo>
                  <a:pt x="25400" y="609600"/>
                </a:lnTo>
                <a:cubicBezTo>
                  <a:pt x="11372" y="609600"/>
                  <a:pt x="0" y="598228"/>
                  <a:pt x="0" y="584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文本占位符 10"/>
          <p:cNvSpPr>
            <a:spLocks noGrp="1"/>
          </p:cNvSpPr>
          <p:nvPr>
            <p:ph type="body" idx="16386" hasCustomPrompt="1"/>
            <p:custDataLst>
              <p:tags r:id="rId7"/>
            </p:custDataLst>
          </p:nvPr>
        </p:nvSpPr>
        <p:spPr>
          <a:xfrm>
            <a:off x="762000" y="5638800"/>
            <a:ext cx="3098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2" name="装饰  1"/>
          <p:cNvSpPr>
            <a:spLocks noGrp="1"/>
          </p:cNvSpPr>
          <p:nvPr>
            <p:ph type="body" idx="16391" hasCustomPrompt="1"/>
            <p:custDataLst>
              <p:tags r:id="rId8"/>
            </p:custDataLst>
          </p:nvPr>
        </p:nvSpPr>
        <p:spPr>
          <a:xfrm>
            <a:off x="4470400" y="5638800"/>
            <a:ext cx="50800" cy="609600"/>
          </a:xfrm>
          <a:custGeom>
            <a:avLst/>
            <a:gdLst>
              <a:gd name="connisteX0" fmla="*/ 0 w 50800"/>
              <a:gd name="connsiteY0" fmla="*/ 25400 h 609600"/>
              <a:gd name="connisteX1" fmla="*/ 25400 w 50800"/>
              <a:gd name="connsiteY1" fmla="*/ 0 h 609600"/>
              <a:gd name="connisteX2" fmla="*/ 25400 w 50800"/>
              <a:gd name="connsiteY2" fmla="*/ 0 h 609600"/>
              <a:gd name="connisteX3" fmla="*/ 50800 w 50800"/>
              <a:gd name="connsiteY3" fmla="*/ 25400 h 609600"/>
              <a:gd name="connisteX4" fmla="*/ 50800 w 50800"/>
              <a:gd name="connsiteY4" fmla="*/ 584200 h 609600"/>
              <a:gd name="connisteX5" fmla="*/ 25400 w 50800"/>
              <a:gd name="connsiteY5" fmla="*/ 609600 h 609600"/>
              <a:gd name="connisteX6" fmla="*/ 25400 w 50800"/>
              <a:gd name="connsiteY6" fmla="*/ 609600 h 609600"/>
              <a:gd name="connisteX7" fmla="*/ 0 w 50800"/>
              <a:gd name="connsiteY7" fmla="*/ 584200 h 609600"/>
              <a:gd name="connisteX8" fmla="*/ 0 w 50800"/>
              <a:gd name="connsiteY8" fmla="*/ 25400 h 60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609600">
                <a:moveTo>
                  <a:pt x="0" y="25400"/>
                </a:moveTo>
                <a:cubicBezTo>
                  <a:pt x="0" y="11372"/>
                  <a:pt x="11372" y="0"/>
                  <a:pt x="25400" y="0"/>
                </a:cubicBezTo>
                <a:lnTo>
                  <a:pt x="25400" y="0"/>
                </a:lnTo>
                <a:cubicBezTo>
                  <a:pt x="39428" y="0"/>
                  <a:pt x="50800" y="11372"/>
                  <a:pt x="50800" y="25400"/>
                </a:cubicBezTo>
                <a:lnTo>
                  <a:pt x="50800" y="584200"/>
                </a:lnTo>
                <a:cubicBezTo>
                  <a:pt x="50800" y="598228"/>
                  <a:pt x="39428" y="609600"/>
                  <a:pt x="25400" y="609600"/>
                </a:cubicBezTo>
                <a:lnTo>
                  <a:pt x="25400" y="609600"/>
                </a:lnTo>
                <a:cubicBezTo>
                  <a:pt x="11372" y="609600"/>
                  <a:pt x="0" y="598228"/>
                  <a:pt x="0" y="584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7" hasCustomPrompt="1"/>
            <p:custDataLst>
              <p:tags r:id="rId9"/>
            </p:custDataLst>
          </p:nvPr>
        </p:nvSpPr>
        <p:spPr>
          <a:xfrm>
            <a:off x="4622800" y="5638800"/>
            <a:ext cx="3098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4" name="装饰  3"/>
          <p:cNvSpPr>
            <a:spLocks noGrp="1"/>
          </p:cNvSpPr>
          <p:nvPr>
            <p:ph type="body" idx="16392" hasCustomPrompt="1"/>
            <p:custDataLst>
              <p:tags r:id="rId10"/>
            </p:custDataLst>
          </p:nvPr>
        </p:nvSpPr>
        <p:spPr>
          <a:xfrm>
            <a:off x="8331200" y="5638800"/>
            <a:ext cx="50800" cy="609600"/>
          </a:xfrm>
          <a:custGeom>
            <a:avLst/>
            <a:gdLst>
              <a:gd name="connisteX0" fmla="*/ 0 w 50800"/>
              <a:gd name="connsiteY0" fmla="*/ 25400 h 609600"/>
              <a:gd name="connisteX1" fmla="*/ 25400 w 50800"/>
              <a:gd name="connsiteY1" fmla="*/ 0 h 609600"/>
              <a:gd name="connisteX2" fmla="*/ 25400 w 50800"/>
              <a:gd name="connsiteY2" fmla="*/ 0 h 609600"/>
              <a:gd name="connisteX3" fmla="*/ 50800 w 50800"/>
              <a:gd name="connsiteY3" fmla="*/ 25400 h 609600"/>
              <a:gd name="connisteX4" fmla="*/ 50800 w 50800"/>
              <a:gd name="connsiteY4" fmla="*/ 584200 h 609600"/>
              <a:gd name="connisteX5" fmla="*/ 25400 w 50800"/>
              <a:gd name="connsiteY5" fmla="*/ 609600 h 609600"/>
              <a:gd name="connisteX6" fmla="*/ 25400 w 50800"/>
              <a:gd name="connsiteY6" fmla="*/ 609600 h 609600"/>
              <a:gd name="connisteX7" fmla="*/ 0 w 50800"/>
              <a:gd name="connsiteY7" fmla="*/ 584200 h 609600"/>
              <a:gd name="connisteX8" fmla="*/ 0 w 50800"/>
              <a:gd name="connsiteY8" fmla="*/ 25400 h 60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609600">
                <a:moveTo>
                  <a:pt x="0" y="25400"/>
                </a:moveTo>
                <a:cubicBezTo>
                  <a:pt x="0" y="11372"/>
                  <a:pt x="11372" y="0"/>
                  <a:pt x="25400" y="0"/>
                </a:cubicBezTo>
                <a:lnTo>
                  <a:pt x="25400" y="0"/>
                </a:lnTo>
                <a:cubicBezTo>
                  <a:pt x="39428" y="0"/>
                  <a:pt x="50800" y="11372"/>
                  <a:pt x="50800" y="25400"/>
                </a:cubicBezTo>
                <a:lnTo>
                  <a:pt x="50800" y="584200"/>
                </a:lnTo>
                <a:cubicBezTo>
                  <a:pt x="50800" y="598228"/>
                  <a:pt x="39428" y="609600"/>
                  <a:pt x="25400" y="609600"/>
                </a:cubicBezTo>
                <a:lnTo>
                  <a:pt x="25400" y="609600"/>
                </a:lnTo>
                <a:cubicBezTo>
                  <a:pt x="11372" y="609600"/>
                  <a:pt x="0" y="598228"/>
                  <a:pt x="0" y="584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8" hasCustomPrompt="1"/>
            <p:custDataLst>
              <p:tags r:id="rId11"/>
            </p:custDataLst>
          </p:nvPr>
        </p:nvSpPr>
        <p:spPr>
          <a:xfrm>
            <a:off x="8483600" y="5638800"/>
            <a:ext cx="3098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正文页-49_31">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装饰  8"/>
          <p:cNvSpPr>
            <a:spLocks noGrp="1"/>
          </p:cNvSpPr>
          <p:nvPr>
            <p:ph type="body" idx="16398" hasCustomPrompt="1"/>
            <p:custDataLst>
              <p:tags r:id="rId4"/>
            </p:custDataLst>
          </p:nvPr>
        </p:nvSpPr>
        <p:spPr>
          <a:xfrm>
            <a:off x="609600" y="2057400"/>
            <a:ext cx="914400" cy="914400"/>
          </a:xfrm>
          <a:custGeom>
            <a:avLst/>
            <a:gdLst>
              <a:gd name="connisteX0" fmla="*/ 0 w 914400"/>
              <a:gd name="connsiteY0" fmla="*/ 203200 h 914400"/>
              <a:gd name="connisteX1" fmla="*/ 203200 w 914400"/>
              <a:gd name="connsiteY1" fmla="*/ 0 h 914400"/>
              <a:gd name="connisteX2" fmla="*/ 711200 w 914400"/>
              <a:gd name="connsiteY2" fmla="*/ 0 h 914400"/>
              <a:gd name="connisteX3" fmla="*/ 914400 w 914400"/>
              <a:gd name="connsiteY3" fmla="*/ 203200 h 914400"/>
              <a:gd name="connisteX4" fmla="*/ 914400 w 914400"/>
              <a:gd name="connsiteY4" fmla="*/ 711200 h 914400"/>
              <a:gd name="connisteX5" fmla="*/ 711200 w 914400"/>
              <a:gd name="connsiteY5" fmla="*/ 914400 h 914400"/>
              <a:gd name="connisteX6" fmla="*/ 203200 w 914400"/>
              <a:gd name="connsiteY6" fmla="*/ 914400 h 914400"/>
              <a:gd name="connisteX7" fmla="*/ 0 w 914400"/>
              <a:gd name="connsiteY7" fmla="*/ 711200 h 914400"/>
              <a:gd name="connisteX8" fmla="*/ 0 w 914400"/>
              <a:gd name="connsiteY8" fmla="*/ 203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203200"/>
                </a:moveTo>
                <a:cubicBezTo>
                  <a:pt x="0" y="90976"/>
                  <a:pt x="90976" y="0"/>
                  <a:pt x="203200" y="0"/>
                </a:cubicBezTo>
                <a:lnTo>
                  <a:pt x="711200" y="0"/>
                </a:lnTo>
                <a:cubicBezTo>
                  <a:pt x="823424" y="0"/>
                  <a:pt x="914400" y="90976"/>
                  <a:pt x="914400" y="203200"/>
                </a:cubicBezTo>
                <a:lnTo>
                  <a:pt x="914400" y="711200"/>
                </a:lnTo>
                <a:cubicBezTo>
                  <a:pt x="914400" y="823424"/>
                  <a:pt x="823424" y="914400"/>
                  <a:pt x="711200" y="914400"/>
                </a:cubicBezTo>
                <a:lnTo>
                  <a:pt x="203200" y="914400"/>
                </a:lnTo>
                <a:cubicBezTo>
                  <a:pt x="90976" y="914400"/>
                  <a:pt x="0" y="823424"/>
                  <a:pt x="0" y="7112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文本占位符 9"/>
          <p:cNvSpPr>
            <a:spLocks noGrp="1"/>
          </p:cNvSpPr>
          <p:nvPr>
            <p:ph type="body" idx="16387" hasCustomPrompt="1"/>
            <p:custDataLst>
              <p:tags r:id="rId6"/>
            </p:custDataLst>
          </p:nvPr>
        </p:nvSpPr>
        <p:spPr>
          <a:xfrm>
            <a:off x="793750" y="2286000"/>
            <a:ext cx="546100" cy="457200"/>
          </a:xfrm>
          <a:noFill/>
        </p:spPr>
        <p:txBody>
          <a:bodyPr wrap="none" lIns="0" tIns="0" rIns="0" bIns="0" anchor="ctr">
            <a:noAutofit/>
          </a:bodyPr>
          <a:lstStyle>
            <a:lvl1pPr marL="0" indent="0" algn="ctr">
              <a:lnSpc>
                <a:spcPct val="109000"/>
              </a:lnSpc>
              <a:spcBef>
                <a:spcPct val="0"/>
              </a:spcBef>
              <a:spcAft>
                <a:spcPct val="0"/>
              </a:spcAft>
              <a:buNone/>
              <a:defRPr sz="3600" b="0" spc="0">
                <a:solidFill>
                  <a:srgbClr val="FFFFFF"/>
                </a:solidFill>
              </a:defRPr>
            </a:lvl1pPr>
          </a:lstStyle>
          <a:p>
            <a:pPr lvl="0"/>
            <a:r>
              <a:rPr lang="zh-CN" altLang="en-US" smtClean="0"/>
              <a:t>01</a:t>
            </a:r>
            <a:endParaRPr lang="zh-CN" altLang="en-US" smtClean="0"/>
          </a:p>
        </p:txBody>
      </p:sp>
      <p:sp>
        <p:nvSpPr>
          <p:cNvPr id="11" name="文本占位符 10"/>
          <p:cNvSpPr>
            <a:spLocks noGrp="1"/>
          </p:cNvSpPr>
          <p:nvPr>
            <p:ph type="body" idx="16386" hasCustomPrompt="1"/>
            <p:custDataLst>
              <p:tags r:id="rId7"/>
            </p:custDataLst>
          </p:nvPr>
        </p:nvSpPr>
        <p:spPr>
          <a:xfrm>
            <a:off x="1778000" y="2362200"/>
            <a:ext cx="40894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2" name="装饰  1"/>
          <p:cNvSpPr>
            <a:spLocks noGrp="1"/>
          </p:cNvSpPr>
          <p:nvPr>
            <p:ph type="body" idx="16399" hasCustomPrompt="1"/>
            <p:custDataLst>
              <p:tags r:id="rId8"/>
            </p:custDataLst>
          </p:nvPr>
        </p:nvSpPr>
        <p:spPr>
          <a:xfrm>
            <a:off x="6324600" y="2057400"/>
            <a:ext cx="914400" cy="914400"/>
          </a:xfrm>
          <a:custGeom>
            <a:avLst/>
            <a:gdLst>
              <a:gd name="connisteX0" fmla="*/ 0 w 914400"/>
              <a:gd name="connsiteY0" fmla="*/ 203200 h 914400"/>
              <a:gd name="connisteX1" fmla="*/ 203200 w 914400"/>
              <a:gd name="connsiteY1" fmla="*/ 0 h 914400"/>
              <a:gd name="connisteX2" fmla="*/ 711200 w 914400"/>
              <a:gd name="connsiteY2" fmla="*/ 0 h 914400"/>
              <a:gd name="connisteX3" fmla="*/ 914400 w 914400"/>
              <a:gd name="connsiteY3" fmla="*/ 203200 h 914400"/>
              <a:gd name="connisteX4" fmla="*/ 914400 w 914400"/>
              <a:gd name="connsiteY4" fmla="*/ 711200 h 914400"/>
              <a:gd name="connisteX5" fmla="*/ 711200 w 914400"/>
              <a:gd name="connsiteY5" fmla="*/ 914400 h 914400"/>
              <a:gd name="connisteX6" fmla="*/ 203200 w 914400"/>
              <a:gd name="connsiteY6" fmla="*/ 914400 h 914400"/>
              <a:gd name="connisteX7" fmla="*/ 0 w 914400"/>
              <a:gd name="connsiteY7" fmla="*/ 711200 h 914400"/>
              <a:gd name="connisteX8" fmla="*/ 0 w 914400"/>
              <a:gd name="connsiteY8" fmla="*/ 203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203200"/>
                </a:moveTo>
                <a:cubicBezTo>
                  <a:pt x="0" y="90976"/>
                  <a:pt x="90976" y="0"/>
                  <a:pt x="203200" y="0"/>
                </a:cubicBezTo>
                <a:lnTo>
                  <a:pt x="711200" y="0"/>
                </a:lnTo>
                <a:cubicBezTo>
                  <a:pt x="823424" y="0"/>
                  <a:pt x="914400" y="90976"/>
                  <a:pt x="914400" y="203200"/>
                </a:cubicBezTo>
                <a:lnTo>
                  <a:pt x="914400" y="711200"/>
                </a:lnTo>
                <a:cubicBezTo>
                  <a:pt x="914400" y="823424"/>
                  <a:pt x="823424" y="914400"/>
                  <a:pt x="711200" y="914400"/>
                </a:cubicBezTo>
                <a:lnTo>
                  <a:pt x="203200" y="914400"/>
                </a:lnTo>
                <a:cubicBezTo>
                  <a:pt x="90976" y="914400"/>
                  <a:pt x="0" y="823424"/>
                  <a:pt x="0" y="7112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9" hasCustomPrompt="1"/>
            <p:custDataLst>
              <p:tags r:id="rId9"/>
            </p:custDataLst>
          </p:nvPr>
        </p:nvSpPr>
        <p:spPr>
          <a:xfrm>
            <a:off x="6508750" y="2286000"/>
            <a:ext cx="546100" cy="457200"/>
          </a:xfrm>
          <a:noFill/>
        </p:spPr>
        <p:txBody>
          <a:bodyPr wrap="none" lIns="0" tIns="0" rIns="0" bIns="0" anchor="ctr">
            <a:noAutofit/>
          </a:bodyPr>
          <a:lstStyle>
            <a:lvl1pPr marL="0" indent="0" algn="ctr">
              <a:lnSpc>
                <a:spcPct val="109000"/>
              </a:lnSpc>
              <a:spcBef>
                <a:spcPct val="0"/>
              </a:spcBef>
              <a:spcAft>
                <a:spcPct val="0"/>
              </a:spcAft>
              <a:buNone/>
              <a:defRPr sz="3600" b="0" spc="0">
                <a:solidFill>
                  <a:srgbClr val="FFFFFF"/>
                </a:solidFill>
              </a:defRPr>
            </a:lvl1pPr>
          </a:lstStyle>
          <a:p>
            <a:pPr lvl="0"/>
            <a:r>
              <a:rPr lang="zh-CN" altLang="en-US" smtClean="0"/>
              <a:t>02</a:t>
            </a:r>
            <a:endParaRPr lang="zh-CN" altLang="en-US" smtClean="0"/>
          </a:p>
        </p:txBody>
      </p:sp>
      <p:sp>
        <p:nvSpPr>
          <p:cNvPr id="14" name="文本占位符 13"/>
          <p:cNvSpPr>
            <a:spLocks noGrp="1"/>
          </p:cNvSpPr>
          <p:nvPr>
            <p:ph type="body" idx="16388" hasCustomPrompt="1"/>
            <p:custDataLst>
              <p:tags r:id="rId10"/>
            </p:custDataLst>
          </p:nvPr>
        </p:nvSpPr>
        <p:spPr>
          <a:xfrm>
            <a:off x="7493000" y="2362200"/>
            <a:ext cx="40894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装饰  4"/>
          <p:cNvSpPr>
            <a:spLocks noGrp="1"/>
          </p:cNvSpPr>
          <p:nvPr>
            <p:ph type="body" idx="16400" hasCustomPrompt="1"/>
            <p:custDataLst>
              <p:tags r:id="rId11"/>
            </p:custDataLst>
          </p:nvPr>
        </p:nvSpPr>
        <p:spPr>
          <a:xfrm>
            <a:off x="609600" y="3429000"/>
            <a:ext cx="914400" cy="914400"/>
          </a:xfrm>
          <a:custGeom>
            <a:avLst/>
            <a:gdLst>
              <a:gd name="connisteX0" fmla="*/ 0 w 914400"/>
              <a:gd name="connsiteY0" fmla="*/ 203200 h 914400"/>
              <a:gd name="connisteX1" fmla="*/ 203200 w 914400"/>
              <a:gd name="connsiteY1" fmla="*/ 0 h 914400"/>
              <a:gd name="connisteX2" fmla="*/ 711200 w 914400"/>
              <a:gd name="connsiteY2" fmla="*/ 0 h 914400"/>
              <a:gd name="connisteX3" fmla="*/ 914400 w 914400"/>
              <a:gd name="connsiteY3" fmla="*/ 203200 h 914400"/>
              <a:gd name="connisteX4" fmla="*/ 914400 w 914400"/>
              <a:gd name="connsiteY4" fmla="*/ 711200 h 914400"/>
              <a:gd name="connisteX5" fmla="*/ 711200 w 914400"/>
              <a:gd name="connsiteY5" fmla="*/ 914400 h 914400"/>
              <a:gd name="connisteX6" fmla="*/ 203200 w 914400"/>
              <a:gd name="connsiteY6" fmla="*/ 914400 h 914400"/>
              <a:gd name="connisteX7" fmla="*/ 0 w 914400"/>
              <a:gd name="connsiteY7" fmla="*/ 711200 h 914400"/>
              <a:gd name="connisteX8" fmla="*/ 0 w 914400"/>
              <a:gd name="connsiteY8" fmla="*/ 203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203200"/>
                </a:moveTo>
                <a:cubicBezTo>
                  <a:pt x="0" y="90976"/>
                  <a:pt x="90976" y="0"/>
                  <a:pt x="203200" y="0"/>
                </a:cubicBezTo>
                <a:lnTo>
                  <a:pt x="711200" y="0"/>
                </a:lnTo>
                <a:cubicBezTo>
                  <a:pt x="823424" y="0"/>
                  <a:pt x="914400" y="90976"/>
                  <a:pt x="914400" y="203200"/>
                </a:cubicBezTo>
                <a:lnTo>
                  <a:pt x="914400" y="711200"/>
                </a:lnTo>
                <a:cubicBezTo>
                  <a:pt x="914400" y="823424"/>
                  <a:pt x="823424" y="914400"/>
                  <a:pt x="711200" y="914400"/>
                </a:cubicBezTo>
                <a:lnTo>
                  <a:pt x="203200" y="914400"/>
                </a:lnTo>
                <a:cubicBezTo>
                  <a:pt x="90976" y="914400"/>
                  <a:pt x="0" y="823424"/>
                  <a:pt x="0" y="7112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91" hasCustomPrompt="1"/>
            <p:custDataLst>
              <p:tags r:id="rId12"/>
            </p:custDataLst>
          </p:nvPr>
        </p:nvSpPr>
        <p:spPr>
          <a:xfrm>
            <a:off x="793750" y="3657600"/>
            <a:ext cx="546100" cy="457200"/>
          </a:xfrm>
          <a:noFill/>
        </p:spPr>
        <p:txBody>
          <a:bodyPr wrap="none" lIns="0" tIns="0" rIns="0" bIns="0" anchor="ctr">
            <a:noAutofit/>
          </a:bodyPr>
          <a:lstStyle>
            <a:lvl1pPr marL="0" indent="0" algn="ctr">
              <a:lnSpc>
                <a:spcPct val="109000"/>
              </a:lnSpc>
              <a:spcBef>
                <a:spcPct val="0"/>
              </a:spcBef>
              <a:spcAft>
                <a:spcPct val="0"/>
              </a:spcAft>
              <a:buNone/>
              <a:defRPr sz="3600" b="0" spc="0">
                <a:solidFill>
                  <a:srgbClr val="FFFFFF"/>
                </a:solidFill>
              </a:defRPr>
            </a:lvl1pPr>
          </a:lstStyle>
          <a:p>
            <a:pPr lvl="0"/>
            <a:r>
              <a:rPr lang="zh-CN" altLang="en-US" smtClean="0"/>
              <a:t>03</a:t>
            </a:r>
            <a:endParaRPr lang="zh-CN" altLang="en-US" smtClean="0"/>
          </a:p>
        </p:txBody>
      </p:sp>
      <p:sp>
        <p:nvSpPr>
          <p:cNvPr id="17" name="文本占位符 16"/>
          <p:cNvSpPr>
            <a:spLocks noGrp="1"/>
          </p:cNvSpPr>
          <p:nvPr>
            <p:ph type="body" idx="16390" hasCustomPrompt="1"/>
            <p:custDataLst>
              <p:tags r:id="rId13"/>
            </p:custDataLst>
          </p:nvPr>
        </p:nvSpPr>
        <p:spPr>
          <a:xfrm>
            <a:off x="1778000" y="3733800"/>
            <a:ext cx="40894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装饰  7"/>
          <p:cNvSpPr>
            <a:spLocks noGrp="1"/>
          </p:cNvSpPr>
          <p:nvPr>
            <p:ph type="body" idx="16401" hasCustomPrompt="1"/>
            <p:custDataLst>
              <p:tags r:id="rId14"/>
            </p:custDataLst>
          </p:nvPr>
        </p:nvSpPr>
        <p:spPr>
          <a:xfrm>
            <a:off x="6324600" y="3429000"/>
            <a:ext cx="914400" cy="914400"/>
          </a:xfrm>
          <a:custGeom>
            <a:avLst/>
            <a:gdLst>
              <a:gd name="connisteX0" fmla="*/ 0 w 914400"/>
              <a:gd name="connsiteY0" fmla="*/ 203200 h 914400"/>
              <a:gd name="connisteX1" fmla="*/ 203200 w 914400"/>
              <a:gd name="connsiteY1" fmla="*/ 0 h 914400"/>
              <a:gd name="connisteX2" fmla="*/ 711200 w 914400"/>
              <a:gd name="connsiteY2" fmla="*/ 0 h 914400"/>
              <a:gd name="connisteX3" fmla="*/ 914400 w 914400"/>
              <a:gd name="connsiteY3" fmla="*/ 203200 h 914400"/>
              <a:gd name="connisteX4" fmla="*/ 914400 w 914400"/>
              <a:gd name="connsiteY4" fmla="*/ 711200 h 914400"/>
              <a:gd name="connisteX5" fmla="*/ 711200 w 914400"/>
              <a:gd name="connsiteY5" fmla="*/ 914400 h 914400"/>
              <a:gd name="connisteX6" fmla="*/ 203200 w 914400"/>
              <a:gd name="connsiteY6" fmla="*/ 914400 h 914400"/>
              <a:gd name="connisteX7" fmla="*/ 0 w 914400"/>
              <a:gd name="connsiteY7" fmla="*/ 711200 h 914400"/>
              <a:gd name="connisteX8" fmla="*/ 0 w 914400"/>
              <a:gd name="connsiteY8" fmla="*/ 203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203200"/>
                </a:moveTo>
                <a:cubicBezTo>
                  <a:pt x="0" y="90976"/>
                  <a:pt x="90976" y="0"/>
                  <a:pt x="203200" y="0"/>
                </a:cubicBezTo>
                <a:lnTo>
                  <a:pt x="711200" y="0"/>
                </a:lnTo>
                <a:cubicBezTo>
                  <a:pt x="823424" y="0"/>
                  <a:pt x="914400" y="90976"/>
                  <a:pt x="914400" y="203200"/>
                </a:cubicBezTo>
                <a:lnTo>
                  <a:pt x="914400" y="711200"/>
                </a:lnTo>
                <a:cubicBezTo>
                  <a:pt x="914400" y="823424"/>
                  <a:pt x="823424" y="914400"/>
                  <a:pt x="711200" y="914400"/>
                </a:cubicBezTo>
                <a:lnTo>
                  <a:pt x="203200" y="914400"/>
                </a:lnTo>
                <a:cubicBezTo>
                  <a:pt x="90976" y="914400"/>
                  <a:pt x="0" y="823424"/>
                  <a:pt x="0" y="7112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9" name="文本占位符 18"/>
          <p:cNvSpPr>
            <a:spLocks noGrp="1"/>
          </p:cNvSpPr>
          <p:nvPr>
            <p:ph type="body" idx="16393" hasCustomPrompt="1"/>
            <p:custDataLst>
              <p:tags r:id="rId15"/>
            </p:custDataLst>
          </p:nvPr>
        </p:nvSpPr>
        <p:spPr>
          <a:xfrm>
            <a:off x="6508750" y="3657600"/>
            <a:ext cx="546100" cy="457200"/>
          </a:xfrm>
          <a:noFill/>
        </p:spPr>
        <p:txBody>
          <a:bodyPr wrap="none" lIns="0" tIns="0" rIns="0" bIns="0" anchor="ctr">
            <a:noAutofit/>
          </a:bodyPr>
          <a:lstStyle>
            <a:lvl1pPr marL="0" indent="0" algn="ctr">
              <a:lnSpc>
                <a:spcPct val="109000"/>
              </a:lnSpc>
              <a:spcBef>
                <a:spcPct val="0"/>
              </a:spcBef>
              <a:spcAft>
                <a:spcPct val="0"/>
              </a:spcAft>
              <a:buNone/>
              <a:defRPr sz="3600" b="0" spc="0">
                <a:solidFill>
                  <a:srgbClr val="FFFFFF"/>
                </a:solidFill>
              </a:defRPr>
            </a:lvl1pPr>
          </a:lstStyle>
          <a:p>
            <a:pPr lvl="0"/>
            <a:r>
              <a:rPr lang="zh-CN" altLang="en-US" smtClean="0"/>
              <a:t>04</a:t>
            </a:r>
            <a:endParaRPr lang="zh-CN" altLang="en-US" smtClean="0"/>
          </a:p>
        </p:txBody>
      </p:sp>
      <p:sp>
        <p:nvSpPr>
          <p:cNvPr id="20" name="文本占位符 19"/>
          <p:cNvSpPr>
            <a:spLocks noGrp="1"/>
          </p:cNvSpPr>
          <p:nvPr>
            <p:ph type="body" idx="16392" hasCustomPrompt="1"/>
            <p:custDataLst>
              <p:tags r:id="rId16"/>
            </p:custDataLst>
          </p:nvPr>
        </p:nvSpPr>
        <p:spPr>
          <a:xfrm>
            <a:off x="7493000" y="3733800"/>
            <a:ext cx="40894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1" name="装饰  0"/>
          <p:cNvSpPr>
            <a:spLocks noGrp="1"/>
          </p:cNvSpPr>
          <p:nvPr>
            <p:ph type="body" idx="16402" hasCustomPrompt="1"/>
            <p:custDataLst>
              <p:tags r:id="rId17"/>
            </p:custDataLst>
          </p:nvPr>
        </p:nvSpPr>
        <p:spPr>
          <a:xfrm>
            <a:off x="609600" y="4800600"/>
            <a:ext cx="914400" cy="914400"/>
          </a:xfrm>
          <a:custGeom>
            <a:avLst/>
            <a:gdLst>
              <a:gd name="connisteX0" fmla="*/ 0 w 914400"/>
              <a:gd name="connsiteY0" fmla="*/ 203200 h 914400"/>
              <a:gd name="connisteX1" fmla="*/ 203200 w 914400"/>
              <a:gd name="connsiteY1" fmla="*/ 0 h 914400"/>
              <a:gd name="connisteX2" fmla="*/ 711200 w 914400"/>
              <a:gd name="connsiteY2" fmla="*/ 0 h 914400"/>
              <a:gd name="connisteX3" fmla="*/ 914400 w 914400"/>
              <a:gd name="connsiteY3" fmla="*/ 203200 h 914400"/>
              <a:gd name="connisteX4" fmla="*/ 914400 w 914400"/>
              <a:gd name="connsiteY4" fmla="*/ 711200 h 914400"/>
              <a:gd name="connisteX5" fmla="*/ 711200 w 914400"/>
              <a:gd name="connsiteY5" fmla="*/ 914400 h 914400"/>
              <a:gd name="connisteX6" fmla="*/ 203200 w 914400"/>
              <a:gd name="connsiteY6" fmla="*/ 914400 h 914400"/>
              <a:gd name="connisteX7" fmla="*/ 0 w 914400"/>
              <a:gd name="connsiteY7" fmla="*/ 711200 h 914400"/>
              <a:gd name="connisteX8" fmla="*/ 0 w 914400"/>
              <a:gd name="connsiteY8" fmla="*/ 203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203200"/>
                </a:moveTo>
                <a:cubicBezTo>
                  <a:pt x="0" y="90976"/>
                  <a:pt x="90976" y="0"/>
                  <a:pt x="203200" y="0"/>
                </a:cubicBezTo>
                <a:lnTo>
                  <a:pt x="711200" y="0"/>
                </a:lnTo>
                <a:cubicBezTo>
                  <a:pt x="823424" y="0"/>
                  <a:pt x="914400" y="90976"/>
                  <a:pt x="914400" y="203200"/>
                </a:cubicBezTo>
                <a:lnTo>
                  <a:pt x="914400" y="711200"/>
                </a:lnTo>
                <a:cubicBezTo>
                  <a:pt x="914400" y="823424"/>
                  <a:pt x="823424" y="914400"/>
                  <a:pt x="711200" y="914400"/>
                </a:cubicBezTo>
                <a:lnTo>
                  <a:pt x="203200" y="914400"/>
                </a:lnTo>
                <a:cubicBezTo>
                  <a:pt x="90976" y="914400"/>
                  <a:pt x="0" y="823424"/>
                  <a:pt x="0" y="7112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2" name="文本占位符 21"/>
          <p:cNvSpPr>
            <a:spLocks noGrp="1"/>
          </p:cNvSpPr>
          <p:nvPr>
            <p:ph type="body" idx="16395" hasCustomPrompt="1"/>
            <p:custDataLst>
              <p:tags r:id="rId18"/>
            </p:custDataLst>
          </p:nvPr>
        </p:nvSpPr>
        <p:spPr>
          <a:xfrm>
            <a:off x="793750" y="5029200"/>
            <a:ext cx="546100" cy="457200"/>
          </a:xfrm>
          <a:noFill/>
        </p:spPr>
        <p:txBody>
          <a:bodyPr wrap="none" lIns="0" tIns="0" rIns="0" bIns="0" anchor="ctr">
            <a:noAutofit/>
          </a:bodyPr>
          <a:lstStyle>
            <a:lvl1pPr marL="0" indent="0" algn="ctr">
              <a:lnSpc>
                <a:spcPct val="109000"/>
              </a:lnSpc>
              <a:spcBef>
                <a:spcPct val="0"/>
              </a:spcBef>
              <a:spcAft>
                <a:spcPct val="0"/>
              </a:spcAft>
              <a:buNone/>
              <a:defRPr sz="3600" b="0" spc="0">
                <a:solidFill>
                  <a:srgbClr val="FFFFFF"/>
                </a:solidFill>
              </a:defRPr>
            </a:lvl1pPr>
          </a:lstStyle>
          <a:p>
            <a:pPr lvl="0"/>
            <a:r>
              <a:rPr lang="zh-CN" altLang="en-US" smtClean="0"/>
              <a:t>05</a:t>
            </a:r>
            <a:endParaRPr lang="zh-CN" altLang="en-US" smtClean="0"/>
          </a:p>
        </p:txBody>
      </p:sp>
      <p:sp>
        <p:nvSpPr>
          <p:cNvPr id="23" name="文本占位符 22"/>
          <p:cNvSpPr>
            <a:spLocks noGrp="1"/>
          </p:cNvSpPr>
          <p:nvPr>
            <p:ph type="body" idx="16394" hasCustomPrompt="1"/>
            <p:custDataLst>
              <p:tags r:id="rId19"/>
            </p:custDataLst>
          </p:nvPr>
        </p:nvSpPr>
        <p:spPr>
          <a:xfrm>
            <a:off x="1778000" y="5105400"/>
            <a:ext cx="40894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4" name="装饰  3"/>
          <p:cNvSpPr>
            <a:spLocks noGrp="1"/>
          </p:cNvSpPr>
          <p:nvPr>
            <p:ph type="body" idx="16403" hasCustomPrompt="1"/>
            <p:custDataLst>
              <p:tags r:id="rId20"/>
            </p:custDataLst>
          </p:nvPr>
        </p:nvSpPr>
        <p:spPr>
          <a:xfrm>
            <a:off x="6324600" y="4800600"/>
            <a:ext cx="914400" cy="914400"/>
          </a:xfrm>
          <a:custGeom>
            <a:avLst/>
            <a:gdLst>
              <a:gd name="connisteX0" fmla="*/ 0 w 914400"/>
              <a:gd name="connsiteY0" fmla="*/ 203200 h 914400"/>
              <a:gd name="connisteX1" fmla="*/ 203200 w 914400"/>
              <a:gd name="connsiteY1" fmla="*/ 0 h 914400"/>
              <a:gd name="connisteX2" fmla="*/ 711200 w 914400"/>
              <a:gd name="connsiteY2" fmla="*/ 0 h 914400"/>
              <a:gd name="connisteX3" fmla="*/ 914400 w 914400"/>
              <a:gd name="connsiteY3" fmla="*/ 203200 h 914400"/>
              <a:gd name="connisteX4" fmla="*/ 914400 w 914400"/>
              <a:gd name="connsiteY4" fmla="*/ 711200 h 914400"/>
              <a:gd name="connisteX5" fmla="*/ 711200 w 914400"/>
              <a:gd name="connsiteY5" fmla="*/ 914400 h 914400"/>
              <a:gd name="connisteX6" fmla="*/ 203200 w 914400"/>
              <a:gd name="connsiteY6" fmla="*/ 914400 h 914400"/>
              <a:gd name="connisteX7" fmla="*/ 0 w 914400"/>
              <a:gd name="connsiteY7" fmla="*/ 711200 h 914400"/>
              <a:gd name="connisteX8" fmla="*/ 0 w 914400"/>
              <a:gd name="connsiteY8" fmla="*/ 203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203200"/>
                </a:moveTo>
                <a:cubicBezTo>
                  <a:pt x="0" y="90976"/>
                  <a:pt x="90976" y="0"/>
                  <a:pt x="203200" y="0"/>
                </a:cubicBezTo>
                <a:lnTo>
                  <a:pt x="711200" y="0"/>
                </a:lnTo>
                <a:cubicBezTo>
                  <a:pt x="823424" y="0"/>
                  <a:pt x="914400" y="90976"/>
                  <a:pt x="914400" y="203200"/>
                </a:cubicBezTo>
                <a:lnTo>
                  <a:pt x="914400" y="711200"/>
                </a:lnTo>
                <a:cubicBezTo>
                  <a:pt x="914400" y="823424"/>
                  <a:pt x="823424" y="914400"/>
                  <a:pt x="711200" y="914400"/>
                </a:cubicBezTo>
                <a:lnTo>
                  <a:pt x="203200" y="914400"/>
                </a:lnTo>
                <a:cubicBezTo>
                  <a:pt x="90976" y="914400"/>
                  <a:pt x="0" y="823424"/>
                  <a:pt x="0" y="7112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5" name="文本占位符 24"/>
          <p:cNvSpPr>
            <a:spLocks noGrp="1"/>
          </p:cNvSpPr>
          <p:nvPr>
            <p:ph type="body" idx="16397" hasCustomPrompt="1"/>
            <p:custDataLst>
              <p:tags r:id="rId21"/>
            </p:custDataLst>
          </p:nvPr>
        </p:nvSpPr>
        <p:spPr>
          <a:xfrm>
            <a:off x="6508750" y="5029200"/>
            <a:ext cx="546100" cy="457200"/>
          </a:xfrm>
          <a:noFill/>
        </p:spPr>
        <p:txBody>
          <a:bodyPr wrap="none" lIns="0" tIns="0" rIns="0" bIns="0" anchor="ctr">
            <a:noAutofit/>
          </a:bodyPr>
          <a:lstStyle>
            <a:lvl1pPr marL="0" indent="0" algn="ctr">
              <a:lnSpc>
                <a:spcPct val="109000"/>
              </a:lnSpc>
              <a:spcBef>
                <a:spcPct val="0"/>
              </a:spcBef>
              <a:spcAft>
                <a:spcPct val="0"/>
              </a:spcAft>
              <a:buNone/>
              <a:defRPr sz="3600" b="0" spc="0">
                <a:solidFill>
                  <a:srgbClr val="FFFFFF"/>
                </a:solidFill>
              </a:defRPr>
            </a:lvl1pPr>
          </a:lstStyle>
          <a:p>
            <a:pPr lvl="0"/>
            <a:r>
              <a:rPr lang="zh-CN" altLang="en-US" smtClean="0"/>
              <a:t>06</a:t>
            </a:r>
            <a:endParaRPr lang="zh-CN" altLang="en-US" smtClean="0"/>
          </a:p>
        </p:txBody>
      </p:sp>
      <p:sp>
        <p:nvSpPr>
          <p:cNvPr id="26" name="文本占位符 25"/>
          <p:cNvSpPr>
            <a:spLocks noGrp="1"/>
          </p:cNvSpPr>
          <p:nvPr>
            <p:ph type="body" idx="16396" hasCustomPrompt="1"/>
            <p:custDataLst>
              <p:tags r:id="rId22"/>
            </p:custDataLst>
          </p:nvPr>
        </p:nvSpPr>
        <p:spPr>
          <a:xfrm>
            <a:off x="7493000" y="5105400"/>
            <a:ext cx="40894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正文页-上标下内-装饰右-方向错位-并列-26_43_group1">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装饰  8"/>
          <p:cNvSpPr>
            <a:spLocks noGrp="1"/>
          </p:cNvSpPr>
          <p:nvPr>
            <p:ph type="body" idx="16392" hasCustomPrompt="1"/>
            <p:custDataLst>
              <p:tags r:id="rId4"/>
            </p:custDataLst>
          </p:nvPr>
        </p:nvSpPr>
        <p:spPr>
          <a:xfrm>
            <a:off x="2133600" y="1524000"/>
            <a:ext cx="3886200" cy="1473200"/>
          </a:xfrm>
          <a:custGeom>
            <a:avLst/>
            <a:gdLst>
              <a:gd name="connisteX0" fmla="*/ 0 w 3886200"/>
              <a:gd name="connsiteY0" fmla="*/ 0 h 1473200"/>
              <a:gd name="connisteX1" fmla="*/ 3683000 w 3886200"/>
              <a:gd name="connsiteY1" fmla="*/ 0 h 1473200"/>
              <a:gd name="connisteX2" fmla="*/ 3886200 w 3886200"/>
              <a:gd name="connsiteY2" fmla="*/ 203200 h 1473200"/>
              <a:gd name="connisteX3" fmla="*/ 3886200 w 3886200"/>
              <a:gd name="connsiteY3" fmla="*/ 1270000 h 1473200"/>
              <a:gd name="connisteX4" fmla="*/ 3683000 w 3886200"/>
              <a:gd name="connsiteY4" fmla="*/ 1473200 h 1473200"/>
              <a:gd name="connisteX5" fmla="*/ 0 w 3886200"/>
              <a:gd name="connsiteY5" fmla="*/ 1473200 h 1473200"/>
              <a:gd name="connisteX6" fmla="*/ 0 w 3886200"/>
              <a:gd name="connsiteY6" fmla="*/ 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86200" h="1473200">
                <a:moveTo>
                  <a:pt x="0" y="0"/>
                </a:moveTo>
                <a:lnTo>
                  <a:pt x="3683000" y="0"/>
                </a:lnTo>
                <a:cubicBezTo>
                  <a:pt x="3795224" y="0"/>
                  <a:pt x="3886200" y="90976"/>
                  <a:pt x="3886200" y="203200"/>
                </a:cubicBezTo>
                <a:lnTo>
                  <a:pt x="3886200" y="1270000"/>
                </a:lnTo>
                <a:cubicBezTo>
                  <a:pt x="3886200" y="1382224"/>
                  <a:pt x="3795224" y="1473200"/>
                  <a:pt x="3683000" y="1473200"/>
                </a:cubicBezTo>
                <a:lnTo>
                  <a:pt x="0" y="1473200"/>
                </a:lnTo>
                <a:lnTo>
                  <a:pt x="0" y="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图片占位符 9"/>
          <p:cNvSpPr>
            <a:spLocks noGrp="1"/>
          </p:cNvSpPr>
          <p:nvPr>
            <p:ph type="pic" idx="16393" hasCustomPrompt="1"/>
            <p:custDataLst>
              <p:tags r:id="rId6"/>
            </p:custDataLst>
          </p:nvPr>
        </p:nvSpPr>
        <p:spPr>
          <a:xfrm>
            <a:off x="609600" y="1524000"/>
            <a:ext cx="1524000" cy="1473200"/>
          </a:xfrm>
          <a:custGeom>
            <a:avLst/>
            <a:gdLst>
              <a:gd name="connisteX0" fmla="*/ 0 w 1524000"/>
              <a:gd name="connsiteY0" fmla="*/ 203200 h 1473200"/>
              <a:gd name="connisteX1" fmla="*/ 203200 w 1524000"/>
              <a:gd name="connsiteY1" fmla="*/ 0 h 1473200"/>
              <a:gd name="connisteX2" fmla="*/ 1524000 w 1524000"/>
              <a:gd name="connsiteY2" fmla="*/ 0 h 1473200"/>
              <a:gd name="connisteX3" fmla="*/ 1524000 w 1524000"/>
              <a:gd name="connsiteY3" fmla="*/ 1473200 h 1473200"/>
              <a:gd name="connisteX4" fmla="*/ 203200 w 1524000"/>
              <a:gd name="connsiteY4" fmla="*/ 1473200 h 1473200"/>
              <a:gd name="connisteX5" fmla="*/ 0 w 1524000"/>
              <a:gd name="connsiteY5" fmla="*/ 1270000 h 1473200"/>
              <a:gd name="connisteX6" fmla="*/ 0 w 1524000"/>
              <a:gd name="connsiteY6"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1473200">
                <a:moveTo>
                  <a:pt x="0" y="203200"/>
                </a:moveTo>
                <a:cubicBezTo>
                  <a:pt x="0" y="90976"/>
                  <a:pt x="90976" y="0"/>
                  <a:pt x="203200" y="0"/>
                </a:cubicBezTo>
                <a:lnTo>
                  <a:pt x="1524000" y="0"/>
                </a:lnTo>
                <a:lnTo>
                  <a:pt x="1524000" y="1473200"/>
                </a:lnTo>
                <a:lnTo>
                  <a:pt x="203200" y="1473200"/>
                </a:lnTo>
                <a:cubicBezTo>
                  <a:pt x="90976" y="1473200"/>
                  <a:pt x="0" y="1382224"/>
                  <a:pt x="0" y="12700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1" name="文本占位符 10"/>
          <p:cNvSpPr>
            <a:spLocks noGrp="1"/>
          </p:cNvSpPr>
          <p:nvPr>
            <p:ph type="body" idx="16386" hasCustomPrompt="1"/>
            <p:custDataLst>
              <p:tags r:id="rId7"/>
            </p:custDataLst>
          </p:nvPr>
        </p:nvSpPr>
        <p:spPr>
          <a:xfrm>
            <a:off x="2438400" y="2108200"/>
            <a:ext cx="32766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2" name="装饰  1"/>
          <p:cNvSpPr>
            <a:spLocks noGrp="1"/>
          </p:cNvSpPr>
          <p:nvPr>
            <p:ph type="body" idx="16394" hasCustomPrompt="1"/>
            <p:custDataLst>
              <p:tags r:id="rId8"/>
            </p:custDataLst>
          </p:nvPr>
        </p:nvSpPr>
        <p:spPr>
          <a:xfrm>
            <a:off x="7696200" y="1524000"/>
            <a:ext cx="3886200" cy="1473200"/>
          </a:xfrm>
          <a:custGeom>
            <a:avLst/>
            <a:gdLst>
              <a:gd name="connisteX0" fmla="*/ 0 w 3886200"/>
              <a:gd name="connsiteY0" fmla="*/ 0 h 1473200"/>
              <a:gd name="connisteX1" fmla="*/ 3683000 w 3886200"/>
              <a:gd name="connsiteY1" fmla="*/ 0 h 1473200"/>
              <a:gd name="connisteX2" fmla="*/ 3886200 w 3886200"/>
              <a:gd name="connsiteY2" fmla="*/ 203200 h 1473200"/>
              <a:gd name="connisteX3" fmla="*/ 3886200 w 3886200"/>
              <a:gd name="connsiteY3" fmla="*/ 1270000 h 1473200"/>
              <a:gd name="connisteX4" fmla="*/ 3683000 w 3886200"/>
              <a:gd name="connsiteY4" fmla="*/ 1473200 h 1473200"/>
              <a:gd name="connisteX5" fmla="*/ 0 w 3886200"/>
              <a:gd name="connsiteY5" fmla="*/ 1473200 h 1473200"/>
              <a:gd name="connisteX6" fmla="*/ 0 w 3886200"/>
              <a:gd name="connsiteY6" fmla="*/ 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86200" h="1473200">
                <a:moveTo>
                  <a:pt x="0" y="0"/>
                </a:moveTo>
                <a:lnTo>
                  <a:pt x="3683000" y="0"/>
                </a:lnTo>
                <a:cubicBezTo>
                  <a:pt x="3795224" y="0"/>
                  <a:pt x="3886200" y="90976"/>
                  <a:pt x="3886200" y="203200"/>
                </a:cubicBezTo>
                <a:lnTo>
                  <a:pt x="3886200" y="1270000"/>
                </a:lnTo>
                <a:cubicBezTo>
                  <a:pt x="3886200" y="1382224"/>
                  <a:pt x="3795224" y="1473200"/>
                  <a:pt x="3683000" y="1473200"/>
                </a:cubicBezTo>
                <a:lnTo>
                  <a:pt x="0" y="1473200"/>
                </a:lnTo>
                <a:lnTo>
                  <a:pt x="0" y="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5" hasCustomPrompt="1"/>
            <p:custDataLst>
              <p:tags r:id="rId9"/>
            </p:custDataLst>
          </p:nvPr>
        </p:nvSpPr>
        <p:spPr>
          <a:xfrm>
            <a:off x="6172200" y="1524000"/>
            <a:ext cx="1524000" cy="1473200"/>
          </a:xfrm>
          <a:custGeom>
            <a:avLst/>
            <a:gdLst>
              <a:gd name="connisteX0" fmla="*/ 0 w 1524000"/>
              <a:gd name="connsiteY0" fmla="*/ 203200 h 1473200"/>
              <a:gd name="connisteX1" fmla="*/ 203200 w 1524000"/>
              <a:gd name="connsiteY1" fmla="*/ 0 h 1473200"/>
              <a:gd name="connisteX2" fmla="*/ 1524000 w 1524000"/>
              <a:gd name="connsiteY2" fmla="*/ 0 h 1473200"/>
              <a:gd name="connisteX3" fmla="*/ 1524000 w 1524000"/>
              <a:gd name="connsiteY3" fmla="*/ 1473200 h 1473200"/>
              <a:gd name="connisteX4" fmla="*/ 203200 w 1524000"/>
              <a:gd name="connsiteY4" fmla="*/ 1473200 h 1473200"/>
              <a:gd name="connisteX5" fmla="*/ 0 w 1524000"/>
              <a:gd name="connsiteY5" fmla="*/ 1270000 h 1473200"/>
              <a:gd name="connisteX6" fmla="*/ 0 w 1524000"/>
              <a:gd name="connsiteY6"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1473200">
                <a:moveTo>
                  <a:pt x="0" y="203200"/>
                </a:moveTo>
                <a:cubicBezTo>
                  <a:pt x="0" y="90976"/>
                  <a:pt x="90976" y="0"/>
                  <a:pt x="203200" y="0"/>
                </a:cubicBezTo>
                <a:lnTo>
                  <a:pt x="1524000" y="0"/>
                </a:lnTo>
                <a:lnTo>
                  <a:pt x="1524000" y="1473200"/>
                </a:lnTo>
                <a:lnTo>
                  <a:pt x="203200" y="1473200"/>
                </a:lnTo>
                <a:cubicBezTo>
                  <a:pt x="90976" y="1473200"/>
                  <a:pt x="0" y="1382224"/>
                  <a:pt x="0" y="12700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7" hasCustomPrompt="1"/>
            <p:custDataLst>
              <p:tags r:id="rId10"/>
            </p:custDataLst>
          </p:nvPr>
        </p:nvSpPr>
        <p:spPr>
          <a:xfrm>
            <a:off x="8001000" y="2108200"/>
            <a:ext cx="32766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装饰  4"/>
          <p:cNvSpPr>
            <a:spLocks noGrp="1"/>
          </p:cNvSpPr>
          <p:nvPr>
            <p:ph type="body" idx="16396" hasCustomPrompt="1"/>
            <p:custDataLst>
              <p:tags r:id="rId11"/>
            </p:custDataLst>
          </p:nvPr>
        </p:nvSpPr>
        <p:spPr>
          <a:xfrm>
            <a:off x="2133600" y="3149600"/>
            <a:ext cx="3886200" cy="1473200"/>
          </a:xfrm>
          <a:custGeom>
            <a:avLst/>
            <a:gdLst>
              <a:gd name="connisteX0" fmla="*/ 0 w 3886200"/>
              <a:gd name="connsiteY0" fmla="*/ 0 h 1473200"/>
              <a:gd name="connisteX1" fmla="*/ 3683000 w 3886200"/>
              <a:gd name="connsiteY1" fmla="*/ 0 h 1473200"/>
              <a:gd name="connisteX2" fmla="*/ 3886200 w 3886200"/>
              <a:gd name="connsiteY2" fmla="*/ 203200 h 1473200"/>
              <a:gd name="connisteX3" fmla="*/ 3886200 w 3886200"/>
              <a:gd name="connsiteY3" fmla="*/ 1270000 h 1473200"/>
              <a:gd name="connisteX4" fmla="*/ 3683000 w 3886200"/>
              <a:gd name="connsiteY4" fmla="*/ 1473200 h 1473200"/>
              <a:gd name="connisteX5" fmla="*/ 0 w 3886200"/>
              <a:gd name="connsiteY5" fmla="*/ 1473200 h 1473200"/>
              <a:gd name="connisteX6" fmla="*/ 0 w 3886200"/>
              <a:gd name="connsiteY6" fmla="*/ 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86200" h="1473200">
                <a:moveTo>
                  <a:pt x="0" y="0"/>
                </a:moveTo>
                <a:lnTo>
                  <a:pt x="3683000" y="0"/>
                </a:lnTo>
                <a:cubicBezTo>
                  <a:pt x="3795224" y="0"/>
                  <a:pt x="3886200" y="90976"/>
                  <a:pt x="3886200" y="203200"/>
                </a:cubicBezTo>
                <a:lnTo>
                  <a:pt x="3886200" y="1270000"/>
                </a:lnTo>
                <a:cubicBezTo>
                  <a:pt x="3886200" y="1382224"/>
                  <a:pt x="3795224" y="1473200"/>
                  <a:pt x="3683000" y="1473200"/>
                </a:cubicBezTo>
                <a:lnTo>
                  <a:pt x="0" y="1473200"/>
                </a:lnTo>
                <a:lnTo>
                  <a:pt x="0" y="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图片占位符 15"/>
          <p:cNvSpPr>
            <a:spLocks noGrp="1"/>
          </p:cNvSpPr>
          <p:nvPr>
            <p:ph type="pic" idx="16397" hasCustomPrompt="1"/>
            <p:custDataLst>
              <p:tags r:id="rId12"/>
            </p:custDataLst>
          </p:nvPr>
        </p:nvSpPr>
        <p:spPr>
          <a:xfrm>
            <a:off x="609600" y="3149600"/>
            <a:ext cx="1524000" cy="1473200"/>
          </a:xfrm>
          <a:custGeom>
            <a:avLst/>
            <a:gdLst>
              <a:gd name="connisteX0" fmla="*/ 0 w 1524000"/>
              <a:gd name="connsiteY0" fmla="*/ 203200 h 1473200"/>
              <a:gd name="connisteX1" fmla="*/ 203200 w 1524000"/>
              <a:gd name="connsiteY1" fmla="*/ 0 h 1473200"/>
              <a:gd name="connisteX2" fmla="*/ 1524000 w 1524000"/>
              <a:gd name="connsiteY2" fmla="*/ 0 h 1473200"/>
              <a:gd name="connisteX3" fmla="*/ 1524000 w 1524000"/>
              <a:gd name="connsiteY3" fmla="*/ 1473200 h 1473200"/>
              <a:gd name="connisteX4" fmla="*/ 203200 w 1524000"/>
              <a:gd name="connsiteY4" fmla="*/ 1473200 h 1473200"/>
              <a:gd name="connisteX5" fmla="*/ 0 w 1524000"/>
              <a:gd name="connsiteY5" fmla="*/ 1270000 h 1473200"/>
              <a:gd name="connisteX6" fmla="*/ 0 w 1524000"/>
              <a:gd name="connsiteY6"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1473200">
                <a:moveTo>
                  <a:pt x="0" y="203200"/>
                </a:moveTo>
                <a:cubicBezTo>
                  <a:pt x="0" y="90976"/>
                  <a:pt x="90976" y="0"/>
                  <a:pt x="203200" y="0"/>
                </a:cubicBezTo>
                <a:lnTo>
                  <a:pt x="1524000" y="0"/>
                </a:lnTo>
                <a:lnTo>
                  <a:pt x="1524000" y="1473200"/>
                </a:lnTo>
                <a:lnTo>
                  <a:pt x="203200" y="1473200"/>
                </a:lnTo>
                <a:cubicBezTo>
                  <a:pt x="90976" y="1473200"/>
                  <a:pt x="0" y="1382224"/>
                  <a:pt x="0" y="12700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7" name="文本占位符 16"/>
          <p:cNvSpPr>
            <a:spLocks noGrp="1"/>
          </p:cNvSpPr>
          <p:nvPr>
            <p:ph type="body" idx="16388" hasCustomPrompt="1"/>
            <p:custDataLst>
              <p:tags r:id="rId13"/>
            </p:custDataLst>
          </p:nvPr>
        </p:nvSpPr>
        <p:spPr>
          <a:xfrm>
            <a:off x="2438400" y="3733800"/>
            <a:ext cx="32766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装饰  7"/>
          <p:cNvSpPr>
            <a:spLocks noGrp="1"/>
          </p:cNvSpPr>
          <p:nvPr>
            <p:ph type="body" idx="16398" hasCustomPrompt="1"/>
            <p:custDataLst>
              <p:tags r:id="rId14"/>
            </p:custDataLst>
          </p:nvPr>
        </p:nvSpPr>
        <p:spPr>
          <a:xfrm>
            <a:off x="7696200" y="3149600"/>
            <a:ext cx="3886200" cy="1473200"/>
          </a:xfrm>
          <a:custGeom>
            <a:avLst/>
            <a:gdLst>
              <a:gd name="connisteX0" fmla="*/ 0 w 3886200"/>
              <a:gd name="connsiteY0" fmla="*/ 0 h 1473200"/>
              <a:gd name="connisteX1" fmla="*/ 3683000 w 3886200"/>
              <a:gd name="connsiteY1" fmla="*/ 0 h 1473200"/>
              <a:gd name="connisteX2" fmla="*/ 3886200 w 3886200"/>
              <a:gd name="connsiteY2" fmla="*/ 203200 h 1473200"/>
              <a:gd name="connisteX3" fmla="*/ 3886200 w 3886200"/>
              <a:gd name="connsiteY3" fmla="*/ 1270000 h 1473200"/>
              <a:gd name="connisteX4" fmla="*/ 3683000 w 3886200"/>
              <a:gd name="connsiteY4" fmla="*/ 1473200 h 1473200"/>
              <a:gd name="connisteX5" fmla="*/ 0 w 3886200"/>
              <a:gd name="connsiteY5" fmla="*/ 1473200 h 1473200"/>
              <a:gd name="connisteX6" fmla="*/ 0 w 3886200"/>
              <a:gd name="connsiteY6" fmla="*/ 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86200" h="1473200">
                <a:moveTo>
                  <a:pt x="0" y="0"/>
                </a:moveTo>
                <a:lnTo>
                  <a:pt x="3683000" y="0"/>
                </a:lnTo>
                <a:cubicBezTo>
                  <a:pt x="3795224" y="0"/>
                  <a:pt x="3886200" y="90976"/>
                  <a:pt x="3886200" y="203200"/>
                </a:cubicBezTo>
                <a:lnTo>
                  <a:pt x="3886200" y="1270000"/>
                </a:lnTo>
                <a:cubicBezTo>
                  <a:pt x="3886200" y="1382224"/>
                  <a:pt x="3795224" y="1473200"/>
                  <a:pt x="3683000" y="1473200"/>
                </a:cubicBezTo>
                <a:lnTo>
                  <a:pt x="0" y="1473200"/>
                </a:lnTo>
                <a:lnTo>
                  <a:pt x="0" y="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9" name="图片占位符 18"/>
          <p:cNvSpPr>
            <a:spLocks noGrp="1"/>
          </p:cNvSpPr>
          <p:nvPr>
            <p:ph type="pic" idx="16399" hasCustomPrompt="1"/>
            <p:custDataLst>
              <p:tags r:id="rId15"/>
            </p:custDataLst>
          </p:nvPr>
        </p:nvSpPr>
        <p:spPr>
          <a:xfrm>
            <a:off x="6172200" y="3149600"/>
            <a:ext cx="1524000" cy="1473200"/>
          </a:xfrm>
          <a:custGeom>
            <a:avLst/>
            <a:gdLst>
              <a:gd name="connisteX0" fmla="*/ 0 w 1524000"/>
              <a:gd name="connsiteY0" fmla="*/ 203200 h 1473200"/>
              <a:gd name="connisteX1" fmla="*/ 203200 w 1524000"/>
              <a:gd name="connsiteY1" fmla="*/ 0 h 1473200"/>
              <a:gd name="connisteX2" fmla="*/ 1524000 w 1524000"/>
              <a:gd name="connsiteY2" fmla="*/ 0 h 1473200"/>
              <a:gd name="connisteX3" fmla="*/ 1524000 w 1524000"/>
              <a:gd name="connsiteY3" fmla="*/ 1473200 h 1473200"/>
              <a:gd name="connisteX4" fmla="*/ 203200 w 1524000"/>
              <a:gd name="connsiteY4" fmla="*/ 1473200 h 1473200"/>
              <a:gd name="connisteX5" fmla="*/ 0 w 1524000"/>
              <a:gd name="connsiteY5" fmla="*/ 1270000 h 1473200"/>
              <a:gd name="connisteX6" fmla="*/ 0 w 1524000"/>
              <a:gd name="connsiteY6"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1473200">
                <a:moveTo>
                  <a:pt x="0" y="203200"/>
                </a:moveTo>
                <a:cubicBezTo>
                  <a:pt x="0" y="90976"/>
                  <a:pt x="90976" y="0"/>
                  <a:pt x="203200" y="0"/>
                </a:cubicBezTo>
                <a:lnTo>
                  <a:pt x="1524000" y="0"/>
                </a:lnTo>
                <a:lnTo>
                  <a:pt x="1524000" y="1473200"/>
                </a:lnTo>
                <a:lnTo>
                  <a:pt x="203200" y="1473200"/>
                </a:lnTo>
                <a:cubicBezTo>
                  <a:pt x="90976" y="1473200"/>
                  <a:pt x="0" y="1382224"/>
                  <a:pt x="0" y="12700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0" name="文本占位符 19"/>
          <p:cNvSpPr>
            <a:spLocks noGrp="1"/>
          </p:cNvSpPr>
          <p:nvPr>
            <p:ph type="body" idx="16389" hasCustomPrompt="1"/>
            <p:custDataLst>
              <p:tags r:id="rId16"/>
            </p:custDataLst>
          </p:nvPr>
        </p:nvSpPr>
        <p:spPr>
          <a:xfrm>
            <a:off x="8001000" y="3733800"/>
            <a:ext cx="32766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1" name="装饰  0"/>
          <p:cNvSpPr>
            <a:spLocks noGrp="1"/>
          </p:cNvSpPr>
          <p:nvPr>
            <p:ph type="body" idx="16400" hasCustomPrompt="1"/>
            <p:custDataLst>
              <p:tags r:id="rId17"/>
            </p:custDataLst>
          </p:nvPr>
        </p:nvSpPr>
        <p:spPr>
          <a:xfrm>
            <a:off x="2133600" y="4775200"/>
            <a:ext cx="3886200" cy="1473200"/>
          </a:xfrm>
          <a:custGeom>
            <a:avLst/>
            <a:gdLst>
              <a:gd name="connisteX0" fmla="*/ 0 w 3886200"/>
              <a:gd name="connsiteY0" fmla="*/ 0 h 1473200"/>
              <a:gd name="connisteX1" fmla="*/ 3683000 w 3886200"/>
              <a:gd name="connsiteY1" fmla="*/ 0 h 1473200"/>
              <a:gd name="connisteX2" fmla="*/ 3886200 w 3886200"/>
              <a:gd name="connsiteY2" fmla="*/ 203200 h 1473200"/>
              <a:gd name="connisteX3" fmla="*/ 3886200 w 3886200"/>
              <a:gd name="connsiteY3" fmla="*/ 1270000 h 1473200"/>
              <a:gd name="connisteX4" fmla="*/ 3683000 w 3886200"/>
              <a:gd name="connsiteY4" fmla="*/ 1473200 h 1473200"/>
              <a:gd name="connisteX5" fmla="*/ 0 w 3886200"/>
              <a:gd name="connsiteY5" fmla="*/ 1473200 h 1473200"/>
              <a:gd name="connisteX6" fmla="*/ 0 w 3886200"/>
              <a:gd name="connsiteY6" fmla="*/ 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86200" h="1473200">
                <a:moveTo>
                  <a:pt x="0" y="0"/>
                </a:moveTo>
                <a:lnTo>
                  <a:pt x="3683000" y="0"/>
                </a:lnTo>
                <a:cubicBezTo>
                  <a:pt x="3795224" y="0"/>
                  <a:pt x="3886200" y="90976"/>
                  <a:pt x="3886200" y="203200"/>
                </a:cubicBezTo>
                <a:lnTo>
                  <a:pt x="3886200" y="1270000"/>
                </a:lnTo>
                <a:cubicBezTo>
                  <a:pt x="3886200" y="1382224"/>
                  <a:pt x="3795224" y="1473200"/>
                  <a:pt x="3683000" y="1473200"/>
                </a:cubicBezTo>
                <a:lnTo>
                  <a:pt x="0" y="1473200"/>
                </a:lnTo>
                <a:lnTo>
                  <a:pt x="0" y="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2" name="图片占位符 21"/>
          <p:cNvSpPr>
            <a:spLocks noGrp="1"/>
          </p:cNvSpPr>
          <p:nvPr>
            <p:ph type="pic" idx="16401" hasCustomPrompt="1"/>
            <p:custDataLst>
              <p:tags r:id="rId18"/>
            </p:custDataLst>
          </p:nvPr>
        </p:nvSpPr>
        <p:spPr>
          <a:xfrm>
            <a:off x="609600" y="4775200"/>
            <a:ext cx="1524000" cy="1473200"/>
          </a:xfrm>
          <a:custGeom>
            <a:avLst/>
            <a:gdLst>
              <a:gd name="connisteX0" fmla="*/ 0 w 1524000"/>
              <a:gd name="connsiteY0" fmla="*/ 203200 h 1473200"/>
              <a:gd name="connisteX1" fmla="*/ 203200 w 1524000"/>
              <a:gd name="connsiteY1" fmla="*/ 0 h 1473200"/>
              <a:gd name="connisteX2" fmla="*/ 1524000 w 1524000"/>
              <a:gd name="connsiteY2" fmla="*/ 0 h 1473200"/>
              <a:gd name="connisteX3" fmla="*/ 1524000 w 1524000"/>
              <a:gd name="connsiteY3" fmla="*/ 1473200 h 1473200"/>
              <a:gd name="connisteX4" fmla="*/ 203200 w 1524000"/>
              <a:gd name="connsiteY4" fmla="*/ 1473200 h 1473200"/>
              <a:gd name="connisteX5" fmla="*/ 0 w 1524000"/>
              <a:gd name="connsiteY5" fmla="*/ 1270000 h 1473200"/>
              <a:gd name="connisteX6" fmla="*/ 0 w 1524000"/>
              <a:gd name="connsiteY6"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1473200">
                <a:moveTo>
                  <a:pt x="0" y="203200"/>
                </a:moveTo>
                <a:cubicBezTo>
                  <a:pt x="0" y="90976"/>
                  <a:pt x="90976" y="0"/>
                  <a:pt x="203200" y="0"/>
                </a:cubicBezTo>
                <a:lnTo>
                  <a:pt x="1524000" y="0"/>
                </a:lnTo>
                <a:lnTo>
                  <a:pt x="1524000" y="1473200"/>
                </a:lnTo>
                <a:lnTo>
                  <a:pt x="203200" y="1473200"/>
                </a:lnTo>
                <a:cubicBezTo>
                  <a:pt x="90976" y="1473200"/>
                  <a:pt x="0" y="1382224"/>
                  <a:pt x="0" y="12700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3" name="文本占位符 22"/>
          <p:cNvSpPr>
            <a:spLocks noGrp="1"/>
          </p:cNvSpPr>
          <p:nvPr>
            <p:ph type="body" idx="16390" hasCustomPrompt="1"/>
            <p:custDataLst>
              <p:tags r:id="rId19"/>
            </p:custDataLst>
          </p:nvPr>
        </p:nvSpPr>
        <p:spPr>
          <a:xfrm>
            <a:off x="2438400" y="5359400"/>
            <a:ext cx="32766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4" name="装饰  3"/>
          <p:cNvSpPr>
            <a:spLocks noGrp="1"/>
          </p:cNvSpPr>
          <p:nvPr>
            <p:ph type="body" idx="16402" hasCustomPrompt="1"/>
            <p:custDataLst>
              <p:tags r:id="rId20"/>
            </p:custDataLst>
          </p:nvPr>
        </p:nvSpPr>
        <p:spPr>
          <a:xfrm>
            <a:off x="7696200" y="4775200"/>
            <a:ext cx="3886200" cy="1473200"/>
          </a:xfrm>
          <a:custGeom>
            <a:avLst/>
            <a:gdLst>
              <a:gd name="connisteX0" fmla="*/ 0 w 3886200"/>
              <a:gd name="connsiteY0" fmla="*/ 0 h 1473200"/>
              <a:gd name="connisteX1" fmla="*/ 3683000 w 3886200"/>
              <a:gd name="connsiteY1" fmla="*/ 0 h 1473200"/>
              <a:gd name="connisteX2" fmla="*/ 3886200 w 3886200"/>
              <a:gd name="connsiteY2" fmla="*/ 203200 h 1473200"/>
              <a:gd name="connisteX3" fmla="*/ 3886200 w 3886200"/>
              <a:gd name="connsiteY3" fmla="*/ 1270000 h 1473200"/>
              <a:gd name="connisteX4" fmla="*/ 3683000 w 3886200"/>
              <a:gd name="connsiteY4" fmla="*/ 1473200 h 1473200"/>
              <a:gd name="connisteX5" fmla="*/ 0 w 3886200"/>
              <a:gd name="connsiteY5" fmla="*/ 1473200 h 1473200"/>
              <a:gd name="connisteX6" fmla="*/ 0 w 3886200"/>
              <a:gd name="connsiteY6" fmla="*/ 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86200" h="1473200">
                <a:moveTo>
                  <a:pt x="0" y="0"/>
                </a:moveTo>
                <a:lnTo>
                  <a:pt x="3683000" y="0"/>
                </a:lnTo>
                <a:cubicBezTo>
                  <a:pt x="3795224" y="0"/>
                  <a:pt x="3886200" y="90976"/>
                  <a:pt x="3886200" y="203200"/>
                </a:cubicBezTo>
                <a:lnTo>
                  <a:pt x="3886200" y="1270000"/>
                </a:lnTo>
                <a:cubicBezTo>
                  <a:pt x="3886200" y="1382224"/>
                  <a:pt x="3795224" y="1473200"/>
                  <a:pt x="3683000" y="1473200"/>
                </a:cubicBezTo>
                <a:lnTo>
                  <a:pt x="0" y="1473200"/>
                </a:lnTo>
                <a:lnTo>
                  <a:pt x="0" y="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5" name="图片占位符 24"/>
          <p:cNvSpPr>
            <a:spLocks noGrp="1"/>
          </p:cNvSpPr>
          <p:nvPr>
            <p:ph type="pic" idx="16403" hasCustomPrompt="1"/>
            <p:custDataLst>
              <p:tags r:id="rId21"/>
            </p:custDataLst>
          </p:nvPr>
        </p:nvSpPr>
        <p:spPr>
          <a:xfrm>
            <a:off x="6172200" y="4775200"/>
            <a:ext cx="1524000" cy="1473200"/>
          </a:xfrm>
          <a:custGeom>
            <a:avLst/>
            <a:gdLst>
              <a:gd name="connisteX0" fmla="*/ 0 w 1524000"/>
              <a:gd name="connsiteY0" fmla="*/ 203200 h 1473200"/>
              <a:gd name="connisteX1" fmla="*/ 203200 w 1524000"/>
              <a:gd name="connsiteY1" fmla="*/ 0 h 1473200"/>
              <a:gd name="connisteX2" fmla="*/ 1524000 w 1524000"/>
              <a:gd name="connsiteY2" fmla="*/ 0 h 1473200"/>
              <a:gd name="connisteX3" fmla="*/ 1524000 w 1524000"/>
              <a:gd name="connsiteY3" fmla="*/ 1473200 h 1473200"/>
              <a:gd name="connisteX4" fmla="*/ 203200 w 1524000"/>
              <a:gd name="connsiteY4" fmla="*/ 1473200 h 1473200"/>
              <a:gd name="connisteX5" fmla="*/ 0 w 1524000"/>
              <a:gd name="connsiteY5" fmla="*/ 1270000 h 1473200"/>
              <a:gd name="connisteX6" fmla="*/ 0 w 1524000"/>
              <a:gd name="connsiteY6"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1473200">
                <a:moveTo>
                  <a:pt x="0" y="203200"/>
                </a:moveTo>
                <a:cubicBezTo>
                  <a:pt x="0" y="90976"/>
                  <a:pt x="90976" y="0"/>
                  <a:pt x="203200" y="0"/>
                </a:cubicBezTo>
                <a:lnTo>
                  <a:pt x="1524000" y="0"/>
                </a:lnTo>
                <a:lnTo>
                  <a:pt x="1524000" y="1473200"/>
                </a:lnTo>
                <a:lnTo>
                  <a:pt x="203200" y="1473200"/>
                </a:lnTo>
                <a:cubicBezTo>
                  <a:pt x="90976" y="1473200"/>
                  <a:pt x="0" y="1382224"/>
                  <a:pt x="0" y="12700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6" name="文本占位符 25"/>
          <p:cNvSpPr>
            <a:spLocks noGrp="1"/>
          </p:cNvSpPr>
          <p:nvPr>
            <p:ph type="body" idx="16391" hasCustomPrompt="1"/>
            <p:custDataLst>
              <p:tags r:id="rId22"/>
            </p:custDataLst>
          </p:nvPr>
        </p:nvSpPr>
        <p:spPr>
          <a:xfrm>
            <a:off x="8001000" y="5359400"/>
            <a:ext cx="32766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正文页-10008_33">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图片占位符 8"/>
          <p:cNvSpPr>
            <a:spLocks noGrp="1"/>
          </p:cNvSpPr>
          <p:nvPr>
            <p:ph type="pic" idx="16392" hasCustomPrompt="1"/>
            <p:custDataLst>
              <p:tags r:id="rId4"/>
            </p:custDataLst>
          </p:nvPr>
        </p:nvSpPr>
        <p:spPr>
          <a:xfrm>
            <a:off x="609600" y="27432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文本占位符 9"/>
          <p:cNvSpPr>
            <a:spLocks noGrp="1"/>
          </p:cNvSpPr>
          <p:nvPr>
            <p:ph type="body" idx="16386" hasCustomPrompt="1"/>
            <p:custDataLst>
              <p:tags r:id="rId6"/>
            </p:custDataLst>
          </p:nvPr>
        </p:nvSpPr>
        <p:spPr>
          <a:xfrm>
            <a:off x="1778000" y="2743200"/>
            <a:ext cx="2184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1" name="图片占位符 10"/>
          <p:cNvSpPr>
            <a:spLocks noGrp="1"/>
          </p:cNvSpPr>
          <p:nvPr>
            <p:ph type="pic" idx="16393" hasCustomPrompt="1"/>
            <p:custDataLst>
              <p:tags r:id="rId7"/>
            </p:custDataLst>
          </p:nvPr>
        </p:nvSpPr>
        <p:spPr>
          <a:xfrm>
            <a:off x="4419600" y="27432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2" name="文本占位符 11"/>
          <p:cNvSpPr>
            <a:spLocks noGrp="1"/>
          </p:cNvSpPr>
          <p:nvPr>
            <p:ph type="body" idx="16387" hasCustomPrompt="1"/>
            <p:custDataLst>
              <p:tags r:id="rId8"/>
            </p:custDataLst>
          </p:nvPr>
        </p:nvSpPr>
        <p:spPr>
          <a:xfrm>
            <a:off x="5588000" y="2743200"/>
            <a:ext cx="2184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3" name="图片占位符 12"/>
          <p:cNvSpPr>
            <a:spLocks noGrp="1"/>
          </p:cNvSpPr>
          <p:nvPr>
            <p:ph type="pic" idx="16394" hasCustomPrompt="1"/>
            <p:custDataLst>
              <p:tags r:id="rId9"/>
            </p:custDataLst>
          </p:nvPr>
        </p:nvSpPr>
        <p:spPr>
          <a:xfrm>
            <a:off x="8229600" y="27432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8" hasCustomPrompt="1"/>
            <p:custDataLst>
              <p:tags r:id="rId10"/>
            </p:custDataLst>
          </p:nvPr>
        </p:nvSpPr>
        <p:spPr>
          <a:xfrm>
            <a:off x="9398000" y="2743200"/>
            <a:ext cx="2184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图片占位符 14"/>
          <p:cNvSpPr>
            <a:spLocks noGrp="1"/>
          </p:cNvSpPr>
          <p:nvPr>
            <p:ph type="pic" idx="16395" hasCustomPrompt="1"/>
            <p:custDataLst>
              <p:tags r:id="rId11"/>
            </p:custDataLst>
          </p:nvPr>
        </p:nvSpPr>
        <p:spPr>
          <a:xfrm>
            <a:off x="609600" y="41148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6" name="文本占位符 15"/>
          <p:cNvSpPr>
            <a:spLocks noGrp="1"/>
          </p:cNvSpPr>
          <p:nvPr>
            <p:ph type="body" idx="16389" hasCustomPrompt="1"/>
            <p:custDataLst>
              <p:tags r:id="rId12"/>
            </p:custDataLst>
          </p:nvPr>
        </p:nvSpPr>
        <p:spPr>
          <a:xfrm>
            <a:off x="1778000" y="4114800"/>
            <a:ext cx="2184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图片占位符 16"/>
          <p:cNvSpPr>
            <a:spLocks noGrp="1"/>
          </p:cNvSpPr>
          <p:nvPr>
            <p:ph type="pic" idx="16396" hasCustomPrompt="1"/>
            <p:custDataLst>
              <p:tags r:id="rId13"/>
            </p:custDataLst>
          </p:nvPr>
        </p:nvSpPr>
        <p:spPr>
          <a:xfrm>
            <a:off x="4419600" y="41148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90" hasCustomPrompt="1"/>
            <p:custDataLst>
              <p:tags r:id="rId14"/>
            </p:custDataLst>
          </p:nvPr>
        </p:nvSpPr>
        <p:spPr>
          <a:xfrm>
            <a:off x="5588000" y="4114800"/>
            <a:ext cx="2184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图片占位符 18"/>
          <p:cNvSpPr>
            <a:spLocks noGrp="1"/>
          </p:cNvSpPr>
          <p:nvPr>
            <p:ph type="pic" idx="16397" hasCustomPrompt="1"/>
            <p:custDataLst>
              <p:tags r:id="rId15"/>
            </p:custDataLst>
          </p:nvPr>
        </p:nvSpPr>
        <p:spPr>
          <a:xfrm>
            <a:off x="8229600" y="41148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0" name="文本占位符 19"/>
          <p:cNvSpPr>
            <a:spLocks noGrp="1"/>
          </p:cNvSpPr>
          <p:nvPr>
            <p:ph type="body" idx="16391" hasCustomPrompt="1"/>
            <p:custDataLst>
              <p:tags r:id="rId16"/>
            </p:custDataLst>
          </p:nvPr>
        </p:nvSpPr>
        <p:spPr>
          <a:xfrm>
            <a:off x="9398000" y="4114800"/>
            <a:ext cx="2184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目录页-1-5_6">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6" name="副标题 5"/>
          <p:cNvSpPr>
            <a:spLocks noGrp="1"/>
          </p:cNvSpPr>
          <p:nvPr>
            <p:ph type="subTitle" idx="16386" hasCustomPrompt="1"/>
            <p:custDataLst>
              <p:tags r:id="rId3"/>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
        <p:nvSpPr>
          <p:cNvPr id="7" name="标题 6"/>
          <p:cNvSpPr>
            <a:spLocks noGrp="1"/>
          </p:cNvSpPr>
          <p:nvPr>
            <p:ph type="ctrTitle" idx="16385" hasCustomPrompt="1"/>
            <p:custDataLst>
              <p:tags r:id="rId4"/>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r>
              <a:rPr lang="zh-CN" altLang="en-US"/>
              <a:t>目录</a:t>
            </a:r>
            <a:endParaRPr lang="zh-CN" altLang="en-US"/>
          </a:p>
        </p:txBody>
      </p:sp>
      <p:sp>
        <p:nvSpPr>
          <p:cNvPr id="8" name="文本占位符 7"/>
          <p:cNvSpPr>
            <a:spLocks noGrp="1"/>
          </p:cNvSpPr>
          <p:nvPr>
            <p:ph type="body" idx="16388" hasCustomPrompt="1"/>
            <p:custDataLst>
              <p:tags r:id="rId5"/>
            </p:custDataLst>
          </p:nvPr>
        </p:nvSpPr>
        <p:spPr>
          <a:xfrm>
            <a:off x="4070350" y="14478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01</a:t>
            </a:r>
            <a:endParaRPr lang="zh-CN" altLang="en-US" smtClean="0"/>
          </a:p>
        </p:txBody>
      </p:sp>
      <p:sp>
        <p:nvSpPr>
          <p:cNvPr id="9" name="装饰  8"/>
          <p:cNvSpPr>
            <a:spLocks noGrp="1"/>
          </p:cNvSpPr>
          <p:nvPr>
            <p:ph type="body" idx="16399" hasCustomPrompt="1"/>
            <p:custDataLst>
              <p:tags r:id="rId6"/>
            </p:custDataLst>
          </p:nvPr>
        </p:nvSpPr>
        <p:spPr>
          <a:xfrm>
            <a:off x="4851400" y="13716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0" name="文本占位符 9"/>
          <p:cNvSpPr>
            <a:spLocks noGrp="1"/>
          </p:cNvSpPr>
          <p:nvPr>
            <p:ph type="body" idx="16387"/>
            <p:custDataLst>
              <p:tags r:id="rId7"/>
            </p:custDataLst>
          </p:nvPr>
        </p:nvSpPr>
        <p:spPr>
          <a:xfrm>
            <a:off x="5080000" y="1295400"/>
            <a:ext cx="2324100" cy="914400"/>
          </a:xfrm>
          <a:noFill/>
        </p:spPr>
        <p:txBody>
          <a:bodyPr lIns="0" tIns="0" rIns="0" bIns="0" anchor="ctr">
            <a:noAutofit/>
          </a:bodyPr>
          <a:lstStyle>
            <a:lvl1pPr marL="0" indent="0" algn="l">
              <a:lnSpc>
                <a:spcPct val="118000"/>
              </a:lnSpc>
              <a:spcBef>
                <a:spcPct val="0"/>
              </a:spcBef>
              <a:spcAft>
                <a:spcPct val="0"/>
              </a:spcAft>
              <a:buNone/>
              <a:defRPr sz="1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vl2pPr>
              <a:defRPr sz="1600"/>
            </a:lvl2pPr>
            <a:lvl3pPr marL="909320" indent="0">
              <a:buNone/>
              <a:defRPr sz="1800"/>
            </a:lvl3pPr>
          </a:lstStyle>
          <a:p>
            <a:pPr lvl="0"/>
            <a:r>
              <a:rPr lang="zh-CN" altLang="en-US">
                <a:sym typeface="+mn-ea"/>
              </a:rPr>
              <a:t>单击此处编辑母版文本样式</a:t>
            </a:r>
            <a:endParaRPr lang="zh-CN" altLang="en-US"/>
          </a:p>
          <a:p>
            <a:pPr lvl="1"/>
            <a:r>
              <a:rPr lang="zh-CN" altLang="en-US">
                <a:sym typeface="+mn-ea"/>
              </a:rPr>
              <a:t>二级</a:t>
            </a:r>
            <a:endParaRPr lang="zh-CN" altLang="en-US" smtClean="0">
              <a:sym typeface="+mn-ea"/>
            </a:endParaRPr>
          </a:p>
        </p:txBody>
      </p:sp>
      <p:sp>
        <p:nvSpPr>
          <p:cNvPr id="11" name="文本占位符 10"/>
          <p:cNvSpPr>
            <a:spLocks noGrp="1"/>
          </p:cNvSpPr>
          <p:nvPr>
            <p:ph type="body" idx="16390" hasCustomPrompt="1"/>
            <p:custDataLst>
              <p:tags r:id="rId8"/>
            </p:custDataLst>
          </p:nvPr>
        </p:nvSpPr>
        <p:spPr>
          <a:xfrm>
            <a:off x="7994650" y="14478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02</a:t>
            </a:r>
            <a:endParaRPr lang="zh-CN" altLang="en-US" smtClean="0"/>
          </a:p>
        </p:txBody>
      </p:sp>
      <p:sp>
        <p:nvSpPr>
          <p:cNvPr id="12" name="装饰  1"/>
          <p:cNvSpPr>
            <a:spLocks noGrp="1"/>
          </p:cNvSpPr>
          <p:nvPr>
            <p:ph type="body" idx="16400" hasCustomPrompt="1"/>
            <p:custDataLst>
              <p:tags r:id="rId9"/>
            </p:custDataLst>
          </p:nvPr>
        </p:nvSpPr>
        <p:spPr>
          <a:xfrm>
            <a:off x="8775700" y="13716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92" hasCustomPrompt="1"/>
            <p:custDataLst>
              <p:tags r:id="rId10"/>
            </p:custDataLst>
          </p:nvPr>
        </p:nvSpPr>
        <p:spPr>
          <a:xfrm>
            <a:off x="4070350" y="31242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03</a:t>
            </a:r>
            <a:endParaRPr lang="zh-CN" altLang="en-US" smtClean="0"/>
          </a:p>
        </p:txBody>
      </p:sp>
      <p:sp>
        <p:nvSpPr>
          <p:cNvPr id="15" name="装饰  4"/>
          <p:cNvSpPr>
            <a:spLocks noGrp="1"/>
          </p:cNvSpPr>
          <p:nvPr>
            <p:ph type="body" idx="16401" hasCustomPrompt="1"/>
            <p:custDataLst>
              <p:tags r:id="rId11"/>
            </p:custDataLst>
          </p:nvPr>
        </p:nvSpPr>
        <p:spPr>
          <a:xfrm>
            <a:off x="4851400" y="30480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94" hasCustomPrompt="1"/>
            <p:custDataLst>
              <p:tags r:id="rId12"/>
            </p:custDataLst>
          </p:nvPr>
        </p:nvSpPr>
        <p:spPr>
          <a:xfrm>
            <a:off x="7994650" y="31242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04</a:t>
            </a:r>
            <a:endParaRPr lang="zh-CN" altLang="en-US" smtClean="0"/>
          </a:p>
        </p:txBody>
      </p:sp>
      <p:sp>
        <p:nvSpPr>
          <p:cNvPr id="18" name="装饰  7"/>
          <p:cNvSpPr>
            <a:spLocks noGrp="1"/>
          </p:cNvSpPr>
          <p:nvPr>
            <p:ph type="body" idx="16402" hasCustomPrompt="1"/>
            <p:custDataLst>
              <p:tags r:id="rId13"/>
            </p:custDataLst>
          </p:nvPr>
        </p:nvSpPr>
        <p:spPr>
          <a:xfrm>
            <a:off x="8775700" y="30480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6" hasCustomPrompt="1"/>
            <p:custDataLst>
              <p:tags r:id="rId14"/>
            </p:custDataLst>
          </p:nvPr>
        </p:nvSpPr>
        <p:spPr>
          <a:xfrm>
            <a:off x="4070350" y="48006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05</a:t>
            </a:r>
            <a:endParaRPr lang="zh-CN" altLang="en-US" smtClean="0"/>
          </a:p>
        </p:txBody>
      </p:sp>
      <p:sp>
        <p:nvSpPr>
          <p:cNvPr id="21" name="装饰  0"/>
          <p:cNvSpPr>
            <a:spLocks noGrp="1"/>
          </p:cNvSpPr>
          <p:nvPr>
            <p:ph type="body" idx="16403" hasCustomPrompt="1"/>
            <p:custDataLst>
              <p:tags r:id="rId15"/>
            </p:custDataLst>
          </p:nvPr>
        </p:nvSpPr>
        <p:spPr>
          <a:xfrm>
            <a:off x="4851400" y="47244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3" name="文本占位符 22"/>
          <p:cNvSpPr>
            <a:spLocks noGrp="1"/>
          </p:cNvSpPr>
          <p:nvPr>
            <p:ph type="body" idx="16398" hasCustomPrompt="1"/>
            <p:custDataLst>
              <p:tags r:id="rId16"/>
            </p:custDataLst>
          </p:nvPr>
        </p:nvSpPr>
        <p:spPr>
          <a:xfrm>
            <a:off x="7994650" y="48006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06</a:t>
            </a:r>
            <a:endParaRPr lang="zh-CN" altLang="en-US" smtClean="0"/>
          </a:p>
        </p:txBody>
      </p:sp>
      <p:sp>
        <p:nvSpPr>
          <p:cNvPr id="24" name="装饰  3"/>
          <p:cNvSpPr>
            <a:spLocks noGrp="1"/>
          </p:cNvSpPr>
          <p:nvPr>
            <p:ph type="body" idx="16404" hasCustomPrompt="1"/>
            <p:custDataLst>
              <p:tags r:id="rId17"/>
            </p:custDataLst>
          </p:nvPr>
        </p:nvSpPr>
        <p:spPr>
          <a:xfrm>
            <a:off x="8775700" y="47244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 name="文本占位符 1"/>
          <p:cNvSpPr>
            <a:spLocks noGrp="1"/>
          </p:cNvSpPr>
          <p:nvPr>
            <p:ph type="body" idx="16405"/>
            <p:custDataLst>
              <p:tags r:id="rId18"/>
            </p:custDataLst>
          </p:nvPr>
        </p:nvSpPr>
        <p:spPr>
          <a:xfrm>
            <a:off x="5060950" y="3009900"/>
            <a:ext cx="2324100" cy="914400"/>
          </a:xfrm>
          <a:noFill/>
        </p:spPr>
        <p:txBody>
          <a:bodyPr lIns="0" tIns="0" rIns="0" bIns="0" anchor="ctr">
            <a:noAutofit/>
          </a:bodyPr>
          <a:lstStyle>
            <a:lvl1pPr marL="0" indent="0" algn="l">
              <a:lnSpc>
                <a:spcPct val="118000"/>
              </a:lnSpc>
              <a:spcBef>
                <a:spcPct val="0"/>
              </a:spcBef>
              <a:spcAft>
                <a:spcPct val="0"/>
              </a:spcAft>
              <a:buNone/>
              <a:defRPr sz="1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vl2pPr>
              <a:defRPr sz="1600"/>
            </a:lvl2pPr>
            <a:lvl3pPr marL="909320" indent="0">
              <a:buNone/>
              <a:defRPr sz="1800"/>
            </a:lvl3pPr>
          </a:lstStyle>
          <a:p>
            <a:pPr lvl="0"/>
            <a:r>
              <a:rPr lang="zh-CN" altLang="en-US">
                <a:sym typeface="+mn-ea"/>
              </a:rPr>
              <a:t>单击此处编辑母版文本样式</a:t>
            </a:r>
            <a:endParaRPr lang="zh-CN" altLang="en-US"/>
          </a:p>
          <a:p>
            <a:pPr lvl="1"/>
            <a:r>
              <a:rPr lang="zh-CN" altLang="en-US">
                <a:sym typeface="+mn-ea"/>
              </a:rPr>
              <a:t>二级</a:t>
            </a:r>
            <a:endParaRPr lang="zh-CN" altLang="en-US" smtClean="0">
              <a:sym typeface="+mn-ea"/>
            </a:endParaRPr>
          </a:p>
        </p:txBody>
      </p:sp>
      <p:sp>
        <p:nvSpPr>
          <p:cNvPr id="3" name="文本占位符 2"/>
          <p:cNvSpPr>
            <a:spLocks noGrp="1"/>
          </p:cNvSpPr>
          <p:nvPr>
            <p:ph type="body" idx="16406"/>
            <p:custDataLst>
              <p:tags r:id="rId19"/>
            </p:custDataLst>
          </p:nvPr>
        </p:nvSpPr>
        <p:spPr>
          <a:xfrm>
            <a:off x="4944110" y="4648200"/>
            <a:ext cx="2324100" cy="914400"/>
          </a:xfrm>
          <a:noFill/>
        </p:spPr>
        <p:txBody>
          <a:bodyPr lIns="0" tIns="0" rIns="0" bIns="0" anchor="ctr">
            <a:noAutofit/>
          </a:bodyPr>
          <a:lstStyle>
            <a:lvl1pPr marL="0" indent="0" algn="l">
              <a:lnSpc>
                <a:spcPct val="118000"/>
              </a:lnSpc>
              <a:spcBef>
                <a:spcPct val="0"/>
              </a:spcBef>
              <a:spcAft>
                <a:spcPct val="0"/>
              </a:spcAft>
              <a:buNone/>
              <a:defRPr sz="1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vl2pPr>
              <a:defRPr sz="1600"/>
            </a:lvl2pPr>
            <a:lvl3pPr marL="909320" indent="0">
              <a:buNone/>
              <a:defRPr sz="1800"/>
            </a:lvl3pPr>
          </a:lstStyle>
          <a:p>
            <a:pPr lvl="0"/>
            <a:r>
              <a:rPr lang="zh-CN" altLang="en-US">
                <a:sym typeface="+mn-ea"/>
              </a:rPr>
              <a:t>单击此处编辑母版文本样式</a:t>
            </a:r>
            <a:endParaRPr lang="zh-CN" altLang="en-US"/>
          </a:p>
          <a:p>
            <a:pPr lvl="1"/>
            <a:r>
              <a:rPr lang="zh-CN" altLang="en-US">
                <a:sym typeface="+mn-ea"/>
              </a:rPr>
              <a:t>二级</a:t>
            </a:r>
            <a:endParaRPr lang="zh-CN" altLang="en-US" smtClean="0">
              <a:sym typeface="+mn-ea"/>
            </a:endParaRPr>
          </a:p>
        </p:txBody>
      </p:sp>
      <p:sp>
        <p:nvSpPr>
          <p:cNvPr id="4" name="文本占位符 3"/>
          <p:cNvSpPr>
            <a:spLocks noGrp="1"/>
          </p:cNvSpPr>
          <p:nvPr>
            <p:ph type="body" idx="16407"/>
            <p:custDataLst>
              <p:tags r:id="rId20"/>
            </p:custDataLst>
          </p:nvPr>
        </p:nvSpPr>
        <p:spPr>
          <a:xfrm>
            <a:off x="8904605" y="1275715"/>
            <a:ext cx="2324100" cy="914400"/>
          </a:xfrm>
          <a:noFill/>
        </p:spPr>
        <p:txBody>
          <a:bodyPr lIns="0" tIns="0" rIns="0" bIns="0" anchor="ctr">
            <a:noAutofit/>
          </a:bodyPr>
          <a:lstStyle>
            <a:lvl1pPr marL="0" indent="0" algn="l">
              <a:lnSpc>
                <a:spcPct val="118000"/>
              </a:lnSpc>
              <a:spcBef>
                <a:spcPct val="0"/>
              </a:spcBef>
              <a:spcAft>
                <a:spcPct val="0"/>
              </a:spcAft>
              <a:buNone/>
              <a:defRPr sz="1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vl2pPr>
              <a:defRPr sz="1600"/>
            </a:lvl2pPr>
            <a:lvl3pPr marL="909320" indent="0">
              <a:buNone/>
              <a:defRPr sz="1800"/>
            </a:lvl3pPr>
          </a:lstStyle>
          <a:p>
            <a:pPr lvl="0"/>
            <a:r>
              <a:rPr lang="zh-CN" altLang="en-US">
                <a:sym typeface="+mn-ea"/>
              </a:rPr>
              <a:t>单击此处编辑母版文本样式</a:t>
            </a:r>
            <a:endParaRPr lang="zh-CN" altLang="en-US"/>
          </a:p>
          <a:p>
            <a:pPr lvl="1"/>
            <a:r>
              <a:rPr lang="zh-CN" altLang="en-US">
                <a:sym typeface="+mn-ea"/>
              </a:rPr>
              <a:t>二级</a:t>
            </a:r>
            <a:endParaRPr lang="zh-CN" altLang="en-US" smtClean="0">
              <a:sym typeface="+mn-ea"/>
            </a:endParaRPr>
          </a:p>
        </p:txBody>
      </p:sp>
      <p:sp>
        <p:nvSpPr>
          <p:cNvPr id="5" name="文本占位符 4"/>
          <p:cNvSpPr>
            <a:spLocks noGrp="1"/>
          </p:cNvSpPr>
          <p:nvPr>
            <p:ph type="body" idx="16408"/>
            <p:custDataLst>
              <p:tags r:id="rId21"/>
            </p:custDataLst>
          </p:nvPr>
        </p:nvSpPr>
        <p:spPr>
          <a:xfrm>
            <a:off x="8904605" y="3068955"/>
            <a:ext cx="2324100" cy="914400"/>
          </a:xfrm>
          <a:noFill/>
        </p:spPr>
        <p:txBody>
          <a:bodyPr lIns="0" tIns="0" rIns="0" bIns="0" anchor="ctr">
            <a:noAutofit/>
          </a:bodyPr>
          <a:lstStyle>
            <a:lvl1pPr marL="0" indent="0" algn="l">
              <a:lnSpc>
                <a:spcPct val="118000"/>
              </a:lnSpc>
              <a:spcBef>
                <a:spcPct val="0"/>
              </a:spcBef>
              <a:spcAft>
                <a:spcPct val="0"/>
              </a:spcAft>
              <a:buNone/>
              <a:defRPr sz="1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vl2pPr>
              <a:defRPr sz="1600"/>
            </a:lvl2pPr>
            <a:lvl3pPr marL="909320" indent="0">
              <a:buNone/>
              <a:defRPr sz="1800"/>
            </a:lvl3pPr>
          </a:lstStyle>
          <a:p>
            <a:pPr lvl="0"/>
            <a:r>
              <a:rPr lang="zh-CN" altLang="en-US">
                <a:sym typeface="+mn-ea"/>
              </a:rPr>
              <a:t>单击此处编辑母版文本样式</a:t>
            </a:r>
            <a:endParaRPr lang="zh-CN" altLang="en-US"/>
          </a:p>
          <a:p>
            <a:pPr lvl="1"/>
            <a:r>
              <a:rPr lang="zh-CN" altLang="en-US">
                <a:sym typeface="+mn-ea"/>
              </a:rPr>
              <a:t>二级</a:t>
            </a:r>
            <a:endParaRPr lang="zh-CN" altLang="en-US" smtClean="0">
              <a:sym typeface="+mn-ea"/>
            </a:endParaRPr>
          </a:p>
        </p:txBody>
      </p:sp>
      <p:sp>
        <p:nvSpPr>
          <p:cNvPr id="26" name="文本占位符 25"/>
          <p:cNvSpPr>
            <a:spLocks noGrp="1"/>
          </p:cNvSpPr>
          <p:nvPr>
            <p:ph type="body" idx="16409"/>
            <p:custDataLst>
              <p:tags r:id="rId22"/>
            </p:custDataLst>
          </p:nvPr>
        </p:nvSpPr>
        <p:spPr>
          <a:xfrm>
            <a:off x="8904605" y="4648200"/>
            <a:ext cx="2324100" cy="914400"/>
          </a:xfrm>
          <a:noFill/>
        </p:spPr>
        <p:txBody>
          <a:bodyPr lIns="0" tIns="0" rIns="0" bIns="0" anchor="ctr">
            <a:noAutofit/>
          </a:bodyPr>
          <a:lstStyle>
            <a:lvl1pPr marL="0" indent="0" algn="l">
              <a:lnSpc>
                <a:spcPct val="118000"/>
              </a:lnSpc>
              <a:spcBef>
                <a:spcPct val="0"/>
              </a:spcBef>
              <a:spcAft>
                <a:spcPct val="0"/>
              </a:spcAft>
              <a:buNone/>
              <a:defRPr sz="1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vl2pPr>
              <a:defRPr sz="1600"/>
            </a:lvl2pPr>
            <a:lvl3pPr marL="909320" indent="0">
              <a:buNone/>
              <a:defRPr sz="1800"/>
            </a:lvl3pPr>
          </a:lstStyle>
          <a:p>
            <a:pPr lvl="0"/>
            <a:r>
              <a:rPr lang="zh-CN" altLang="en-US">
                <a:sym typeface="+mn-ea"/>
              </a:rPr>
              <a:t>单击此处编辑母版文本样式</a:t>
            </a:r>
            <a:endParaRPr lang="zh-CN" altLang="en-US"/>
          </a:p>
          <a:p>
            <a:pPr lvl="1"/>
            <a:r>
              <a:rPr lang="zh-CN" altLang="en-US">
                <a:sym typeface="+mn-ea"/>
              </a:rPr>
              <a:t>二级</a:t>
            </a:r>
            <a:endParaRPr lang="zh-CN" altLang="en-US" smtClean="0">
              <a:sym typeface="+mn-ea"/>
            </a:endParaRPr>
          </a:p>
        </p:txBody>
      </p:sp>
    </p:spTree>
  </p:cSld>
  <p:clrMapOvr>
    <a:masterClrMapping/>
  </p:clrMapOvr>
  <p:transition>
    <p:cu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184" y="523097"/>
            <a:ext cx="10515600" cy="1325563"/>
          </a:xfr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184" y="1983597"/>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184" y="1983597"/>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4" name="Freeform 7"/>
          <p:cNvSpPr/>
          <p:nvPr>
            <p:custDataLst>
              <p:tags r:id="rId2"/>
            </p:custDataLst>
          </p:nvPr>
        </p:nvSpPr>
        <p:spPr bwMode="auto">
          <a:xfrm>
            <a:off x="914400" y="2393950"/>
            <a:ext cx="10363200" cy="109538"/>
          </a:xfrm>
          <a:custGeom>
            <a:avLst/>
            <a:gdLst>
              <a:gd name="T0" fmla="*/ 0 w 1000"/>
              <a:gd name="T1" fmla="*/ 0 h 1000"/>
              <a:gd name="T2" fmla="*/ 2147483646 w 1000"/>
              <a:gd name="T3" fmla="*/ 0 h 1000"/>
              <a:gd name="T4" fmla="*/ 2147483646 w 1000"/>
              <a:gd name="T5" fmla="*/ 2147483646 h 1000"/>
              <a:gd name="T6" fmla="*/ 0 w 1000"/>
              <a:gd name="T7" fmla="*/ 2147483646 h 1000"/>
              <a:gd name="T8" fmla="*/ 0 w 1000"/>
              <a:gd name="T9" fmla="*/ 0 h 1000"/>
              <a:gd name="T10" fmla="*/ 2147483646 w 1000"/>
              <a:gd name="T11" fmla="*/ 0 h 1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00" h="1000" stroke="0">
                <a:moveTo>
                  <a:pt x="0" y="0"/>
                </a:moveTo>
                <a:lnTo>
                  <a:pt x="617" y="0"/>
                </a:lnTo>
                <a:lnTo>
                  <a:pt x="617" y="1000"/>
                </a:lnTo>
                <a:lnTo>
                  <a:pt x="0" y="1000"/>
                </a:lnTo>
                <a:lnTo>
                  <a:pt x="0" y="0"/>
                </a:lnTo>
                <a:close/>
              </a:path>
              <a:path w="1000" h="1000">
                <a:moveTo>
                  <a:pt x="0" y="0"/>
                </a:moveTo>
                <a:lnTo>
                  <a:pt x="1000" y="0"/>
                </a:lnTo>
              </a:path>
            </a:pathLst>
          </a:custGeom>
          <a:solidFill>
            <a:srgbClr val="CC0000"/>
          </a:solidFill>
          <a:ln w="9525" cap="flat" algn="ctr">
            <a:solidFill>
              <a:srgbClr val="CC0000"/>
            </a:solidFill>
            <a:prstDash val="solid"/>
            <a:round/>
            <a:headEnd type="none" w="med" len="med"/>
            <a:tailEnd type="none" w="med" len="med"/>
          </a:ln>
        </p:spPr>
        <p:txBody>
          <a:bodyPr/>
          <a:lstStyle/>
          <a:p>
            <a:endParaRPr lang="zh-CN" altLang="en-US" sz="100"/>
          </a:p>
        </p:txBody>
      </p:sp>
      <p:sp>
        <p:nvSpPr>
          <p:cNvPr id="2050" name="Rectangle 2"/>
          <p:cNvSpPr>
            <a:spLocks noGrp="1" noChangeArrowheads="1"/>
          </p:cNvSpPr>
          <p:nvPr>
            <p:ph type="ctrTitle"/>
            <p:custDataLst>
              <p:tags r:id="rId3"/>
            </p:custDataLst>
          </p:nvPr>
        </p:nvSpPr>
        <p:spPr>
          <a:xfrm>
            <a:off x="914400" y="990600"/>
            <a:ext cx="10363200" cy="1371600"/>
          </a:xfrm>
        </p:spPr>
        <p:txBody>
          <a:bodyPr/>
          <a:lstStyle>
            <a:lvl1pPr>
              <a:defRPr sz="4000"/>
            </a:lvl1pPr>
          </a:lstStyle>
          <a:p>
            <a:pPr lvl="0"/>
            <a:r>
              <a:rPr lang="zh-CN" altLang="en-US" noProof="0"/>
              <a:t>单击此处编辑母版标题样式</a:t>
            </a:r>
            <a:endParaRPr lang="zh-CN" altLang="en-US" noProof="0"/>
          </a:p>
        </p:txBody>
      </p:sp>
      <p:sp>
        <p:nvSpPr>
          <p:cNvPr id="2051" name="Rectangle 3"/>
          <p:cNvSpPr>
            <a:spLocks noGrp="1" noChangeArrowheads="1"/>
          </p:cNvSpPr>
          <p:nvPr>
            <p:ph type="subTitle" idx="1"/>
            <p:custDataLst>
              <p:tags r:id="rId4"/>
            </p:custDataLst>
          </p:nvPr>
        </p:nvSpPr>
        <p:spPr>
          <a:xfrm>
            <a:off x="1930400" y="3429000"/>
            <a:ext cx="9347200" cy="1600200"/>
          </a:xfrm>
        </p:spPr>
        <p:txBody>
          <a:bodyPr/>
          <a:lstStyle>
            <a:lvl1pPr marL="0" indent="0">
              <a:buFont typeface="Wingdings" panose="05000000000000000000" pitchFamily="2" charset="2"/>
              <a:buNone/>
              <a:defRPr sz="2800"/>
            </a:lvl1pPr>
          </a:lstStyle>
          <a:p>
            <a:pPr lvl="0"/>
            <a:r>
              <a:rPr lang="zh-CN" altLang="en-US" noProof="0"/>
              <a:t>单击此处编辑母版副标题样式</a:t>
            </a:r>
            <a:endParaRPr lang="zh-CN" altLang="en-US" noProof="0"/>
          </a:p>
        </p:txBody>
      </p:sp>
      <p:sp>
        <p:nvSpPr>
          <p:cNvPr id="5" name="Rectangle 4"/>
          <p:cNvSpPr>
            <a:spLocks noGrp="1" noChangeArrowheads="1"/>
          </p:cNvSpPr>
          <p:nvPr>
            <p:ph type="dt" sz="half" idx="10"/>
            <p:custDataLst>
              <p:tags r:id="rId5"/>
            </p:custDataLst>
          </p:nvPr>
        </p:nvSpPr>
        <p:spPr>
          <a:xfrm>
            <a:off x="914400" y="6248400"/>
            <a:ext cx="2540000" cy="457200"/>
          </a:xfrm>
        </p:spPr>
        <p:txBody>
          <a:bodyPr/>
          <a:lstStyle>
            <a:lvl1pPr>
              <a:defRPr/>
            </a:lvl1pPr>
          </a:lstStyle>
          <a:p>
            <a:pPr>
              <a:defRPr/>
            </a:pPr>
            <a:fld id="{FB8868C7-E801-416E-B358-47ADD11F9DE3}" type="datetime1">
              <a:rPr lang="zh-CN" altLang="en-US"/>
            </a:fld>
            <a:endParaRPr lang="en-US" altLang="zh-CN"/>
          </a:p>
        </p:txBody>
      </p:sp>
      <p:sp>
        <p:nvSpPr>
          <p:cNvPr id="7" name="Rectangle 6"/>
          <p:cNvSpPr>
            <a:spLocks noGrp="1" noChangeArrowheads="1"/>
          </p:cNvSpPr>
          <p:nvPr>
            <p:ph type="sldNum" sz="quarter" idx="12"/>
            <p:custDataLst>
              <p:tags r:id="rId6"/>
            </p:custDataLst>
          </p:nvPr>
        </p:nvSpPr>
        <p:spPr>
          <a:xfrm>
            <a:off x="8737600" y="6248400"/>
            <a:ext cx="2540000" cy="457200"/>
          </a:xfrm>
        </p:spPr>
        <p:txBody>
          <a:bodyPr/>
          <a:lstStyle>
            <a:lvl1pPr>
              <a:defRPr/>
            </a:lvl1pPr>
          </a:lstStyle>
          <a:p>
            <a:fld id="{38AEC931-888F-4136-8DD8-4EBE2AAD50B3}" type="slidenum">
              <a:rPr lang="en-US" altLang="zh-CN"/>
            </a:fld>
            <a:endParaRPr lang="en-US" altLang="zh-CN"/>
          </a:p>
        </p:txBody>
      </p:sp>
    </p:spTree>
  </p:cSld>
  <p:clrMapOvr>
    <a:masterClrMapping/>
  </p:clrMapOvr>
  <p:transition spd="slow"/>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内容占位符 2"/>
          <p:cNvSpPr>
            <a:spLocks noGrp="1"/>
          </p:cNvSpPr>
          <p:nvPr>
            <p:ph idx="1"/>
            <p:custDataLst>
              <p:tags r:id="rId3"/>
            </p:custDataLst>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Rectangle 6"/>
          <p:cNvSpPr>
            <a:spLocks noGrp="1" noChangeArrowheads="1"/>
          </p:cNvSpPr>
          <p:nvPr>
            <p:ph type="dt" sz="half" idx="10"/>
            <p:custDataLst>
              <p:tags r:id="rId4"/>
            </p:custDataLst>
          </p:nvPr>
        </p:nvSpPr>
        <p:spPr/>
        <p:txBody>
          <a:bodyPr/>
          <a:lstStyle>
            <a:lvl1pPr>
              <a:defRPr/>
            </a:lvl1pPr>
          </a:lstStyle>
          <a:p>
            <a:pPr>
              <a:defRPr/>
            </a:pPr>
            <a:fld id="{9B560E01-5293-4457-8C8B-75B0E0100D9A}" type="datetime1">
              <a:rPr lang="zh-CN" altLang="en-US"/>
            </a:fld>
            <a:endParaRPr lang="en-US" altLang="zh-CN"/>
          </a:p>
        </p:txBody>
      </p:sp>
      <p:sp>
        <p:nvSpPr>
          <p:cNvPr id="6" name="Rectangle 8"/>
          <p:cNvSpPr>
            <a:spLocks noGrp="1" noChangeArrowheads="1"/>
          </p:cNvSpPr>
          <p:nvPr>
            <p:ph type="sldNum" sz="quarter" idx="12"/>
            <p:custDataLst>
              <p:tags r:id="rId5"/>
            </p:custDataLst>
          </p:nvPr>
        </p:nvSpPr>
        <p:spPr/>
        <p:txBody>
          <a:bodyPr/>
          <a:lstStyle>
            <a:lvl1pPr>
              <a:defRPr/>
            </a:lvl1pPr>
          </a:lstStyle>
          <a:p>
            <a:fld id="{D1FE89F9-73C7-4738-96B3-777E9046C71A}" type="slidenum">
              <a:rPr lang="en-US" altLang="zh-CN"/>
            </a:fld>
            <a:endParaRPr lang="en-US" altLang="zh-CN"/>
          </a:p>
        </p:txBody>
      </p:sp>
    </p:spTree>
  </p:cSld>
  <p:clrMapOvr>
    <a:masterClrMapping/>
  </p:clrMapOvr>
  <p:transition>
    <p:cut/>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63600" y="1700530"/>
            <a:ext cx="10515600" cy="1767205"/>
          </a:xfrm>
        </p:spPr>
        <p:txBody>
          <a:bodyPr/>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983616" y="386048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单击此处编辑母版文本样式</a:t>
            </a:r>
            <a:endParaRPr lang="zh-CN" altLang="en-US"/>
          </a:p>
        </p:txBody>
      </p:sp>
      <p:sp>
        <p:nvSpPr>
          <p:cNvPr id="4" name="Rectangle 6"/>
          <p:cNvSpPr>
            <a:spLocks noGrp="1" noChangeArrowheads="1"/>
          </p:cNvSpPr>
          <p:nvPr>
            <p:ph type="dt" sz="half" idx="10"/>
            <p:custDataLst>
              <p:tags r:id="rId4"/>
            </p:custDataLst>
          </p:nvPr>
        </p:nvSpPr>
        <p:spPr/>
        <p:txBody>
          <a:bodyPr/>
          <a:lstStyle>
            <a:lvl1pPr>
              <a:defRPr/>
            </a:lvl1pPr>
          </a:lstStyle>
          <a:p>
            <a:pPr>
              <a:defRPr/>
            </a:pPr>
            <a:fld id="{2AEC3339-3AD1-4569-949E-80E7C782AF8A}" type="datetime1">
              <a:rPr lang="zh-CN" altLang="en-US"/>
            </a:fld>
            <a:endParaRPr lang="en-US" altLang="zh-CN"/>
          </a:p>
        </p:txBody>
      </p:sp>
      <p:sp>
        <p:nvSpPr>
          <p:cNvPr id="6" name="Rectangle 8"/>
          <p:cNvSpPr>
            <a:spLocks noGrp="1" noChangeArrowheads="1"/>
          </p:cNvSpPr>
          <p:nvPr>
            <p:ph type="sldNum" sz="quarter" idx="12"/>
            <p:custDataLst>
              <p:tags r:id="rId5"/>
            </p:custDataLst>
          </p:nvPr>
        </p:nvSpPr>
        <p:spPr/>
        <p:txBody>
          <a:bodyPr/>
          <a:lstStyle>
            <a:lvl1pPr>
              <a:defRPr/>
            </a:lvl1pPr>
          </a:lstStyle>
          <a:p>
            <a:fld id="{DD4D6A2E-C345-4DFA-A4E1-5BED72C0AA91}" type="slidenum">
              <a:rPr lang="en-US" altLang="zh-CN"/>
            </a:fld>
            <a:endParaRPr lang="en-US" altLang="zh-CN"/>
          </a:p>
        </p:txBody>
      </p:sp>
    </p:spTree>
  </p:cSld>
  <p:clrMapOvr>
    <a:masterClrMapping/>
  </p:clrMapOvr>
  <p:transition>
    <p:cut/>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内容占位符 2"/>
          <p:cNvSpPr>
            <a:spLocks noGrp="1"/>
          </p:cNvSpPr>
          <p:nvPr>
            <p:ph sz="half" idx="1"/>
            <p:custDataLst>
              <p:tags r:id="rId3"/>
            </p:custDataLst>
          </p:nvPr>
        </p:nvSpPr>
        <p:spPr>
          <a:xfrm>
            <a:off x="755651" y="1125538"/>
            <a:ext cx="5232400" cy="4894262"/>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custDataLst>
              <p:tags r:id="rId4"/>
            </p:custDataLst>
          </p:nvPr>
        </p:nvSpPr>
        <p:spPr>
          <a:xfrm>
            <a:off x="6191251" y="1125538"/>
            <a:ext cx="5232400" cy="4894262"/>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Rectangle 6"/>
          <p:cNvSpPr>
            <a:spLocks noGrp="1" noChangeArrowheads="1"/>
          </p:cNvSpPr>
          <p:nvPr>
            <p:ph type="dt" sz="half" idx="10"/>
            <p:custDataLst>
              <p:tags r:id="rId5"/>
            </p:custDataLst>
          </p:nvPr>
        </p:nvSpPr>
        <p:spPr/>
        <p:txBody>
          <a:bodyPr/>
          <a:lstStyle>
            <a:lvl1pPr>
              <a:defRPr/>
            </a:lvl1pPr>
          </a:lstStyle>
          <a:p>
            <a:pPr>
              <a:defRPr/>
            </a:pPr>
            <a:fld id="{47469216-8384-4F03-BC94-2B7C23C67D43}" type="datetime1">
              <a:rPr lang="zh-CN" altLang="en-US"/>
            </a:fld>
            <a:endParaRPr lang="en-US" altLang="zh-CN"/>
          </a:p>
        </p:txBody>
      </p:sp>
      <p:sp>
        <p:nvSpPr>
          <p:cNvPr id="7" name="Rectangle 8"/>
          <p:cNvSpPr>
            <a:spLocks noGrp="1" noChangeArrowheads="1"/>
          </p:cNvSpPr>
          <p:nvPr>
            <p:ph type="sldNum" sz="quarter" idx="12"/>
            <p:custDataLst>
              <p:tags r:id="rId6"/>
            </p:custDataLst>
          </p:nvPr>
        </p:nvSpPr>
        <p:spPr/>
        <p:txBody>
          <a:bodyPr/>
          <a:lstStyle>
            <a:lvl1pPr>
              <a:defRPr/>
            </a:lvl1pPr>
          </a:lstStyle>
          <a:p>
            <a:fld id="{75599ACB-E75C-4F44-9415-C69D749685D0}" type="slidenum">
              <a:rPr lang="en-US" altLang="zh-CN"/>
            </a:fld>
            <a:endParaRPr lang="en-US" altLang="zh-CN"/>
          </a:p>
        </p:txBody>
      </p:sp>
    </p:spTree>
  </p:cSld>
  <p:clrMapOvr>
    <a:masterClrMapping/>
  </p:clrMapOvr>
  <p:transition>
    <p:cut/>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12800" y="44450"/>
            <a:ext cx="10515600" cy="859790"/>
          </a:xfrm>
        </p:spPr>
        <p:txBody>
          <a:bodyPr/>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840317" y="1178878"/>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custDataLst>
              <p:tags r:id="rId4"/>
            </p:custDataLst>
          </p:nvPr>
        </p:nvSpPr>
        <p:spPr>
          <a:xfrm>
            <a:off x="840317" y="2002790"/>
            <a:ext cx="5158316"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custDataLst>
              <p:tags r:id="rId5"/>
            </p:custDataLst>
          </p:nvPr>
        </p:nvSpPr>
        <p:spPr>
          <a:xfrm>
            <a:off x="6172200" y="1178878"/>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custDataLst>
              <p:tags r:id="rId6"/>
            </p:custDataLst>
          </p:nvPr>
        </p:nvSpPr>
        <p:spPr>
          <a:xfrm>
            <a:off x="6172200" y="2002790"/>
            <a:ext cx="518371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Rectangle 6"/>
          <p:cNvSpPr>
            <a:spLocks noGrp="1" noChangeArrowheads="1"/>
          </p:cNvSpPr>
          <p:nvPr>
            <p:ph type="dt" sz="half" idx="10"/>
            <p:custDataLst>
              <p:tags r:id="rId7"/>
            </p:custDataLst>
          </p:nvPr>
        </p:nvSpPr>
        <p:spPr/>
        <p:txBody>
          <a:bodyPr/>
          <a:lstStyle>
            <a:lvl1pPr>
              <a:defRPr/>
            </a:lvl1pPr>
          </a:lstStyle>
          <a:p>
            <a:pPr>
              <a:defRPr/>
            </a:pPr>
            <a:fld id="{E08533D4-681E-465C-B247-0E9AD979858B}" type="datetime1">
              <a:rPr lang="zh-CN" altLang="en-US"/>
            </a:fld>
            <a:endParaRPr lang="en-US" altLang="zh-CN"/>
          </a:p>
        </p:txBody>
      </p:sp>
      <p:sp>
        <p:nvSpPr>
          <p:cNvPr id="9" name="Rectangle 8"/>
          <p:cNvSpPr>
            <a:spLocks noGrp="1" noChangeArrowheads="1"/>
          </p:cNvSpPr>
          <p:nvPr>
            <p:ph type="sldNum" sz="quarter" idx="12"/>
            <p:custDataLst>
              <p:tags r:id="rId8"/>
            </p:custDataLst>
          </p:nvPr>
        </p:nvSpPr>
        <p:spPr/>
        <p:txBody>
          <a:bodyPr/>
          <a:lstStyle>
            <a:lvl1pPr>
              <a:defRPr/>
            </a:lvl1pPr>
          </a:lstStyle>
          <a:p>
            <a:fld id="{9BDB26C8-EA90-4B9C-9BDD-559B030C7CA0}" type="slidenum">
              <a:rPr lang="en-US" altLang="zh-CN"/>
            </a:fld>
            <a:endParaRPr lang="en-US" altLang="zh-CN"/>
          </a:p>
        </p:txBody>
      </p:sp>
    </p:spTree>
  </p:cSld>
  <p:clrMapOvr>
    <a:masterClrMapping/>
  </p:clrMapOvr>
  <p:transition>
    <p:cut/>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Rectangle 6"/>
          <p:cNvSpPr>
            <a:spLocks noGrp="1" noChangeArrowheads="1"/>
          </p:cNvSpPr>
          <p:nvPr>
            <p:ph type="dt" sz="half" idx="10"/>
            <p:custDataLst>
              <p:tags r:id="rId3"/>
            </p:custDataLst>
          </p:nvPr>
        </p:nvSpPr>
        <p:spPr/>
        <p:txBody>
          <a:bodyPr/>
          <a:lstStyle>
            <a:lvl1pPr>
              <a:defRPr/>
            </a:lvl1pPr>
          </a:lstStyle>
          <a:p>
            <a:pPr>
              <a:defRPr/>
            </a:pPr>
            <a:fld id="{EC7B2B56-A4FB-4609-B215-F4D1FB31AAF3}" type="datetime1">
              <a:rPr lang="zh-CN" altLang="en-US"/>
            </a:fld>
            <a:endParaRPr lang="en-US" altLang="zh-CN"/>
          </a:p>
        </p:txBody>
      </p:sp>
      <p:sp>
        <p:nvSpPr>
          <p:cNvPr id="5" name="Rectangle 8"/>
          <p:cNvSpPr>
            <a:spLocks noGrp="1" noChangeArrowheads="1"/>
          </p:cNvSpPr>
          <p:nvPr>
            <p:ph type="sldNum" sz="quarter" idx="12"/>
            <p:custDataLst>
              <p:tags r:id="rId4"/>
            </p:custDataLst>
          </p:nvPr>
        </p:nvSpPr>
        <p:spPr/>
        <p:txBody>
          <a:bodyPr/>
          <a:lstStyle>
            <a:lvl1pPr>
              <a:defRPr/>
            </a:lvl1pPr>
          </a:lstStyle>
          <a:p>
            <a:fld id="{83EE3D7A-E6C8-43DA-8D34-786E03785D55}" type="slidenum">
              <a:rPr lang="en-US" altLang="zh-CN"/>
            </a:fld>
            <a:endParaRPr lang="en-US" altLang="zh-CN"/>
          </a:p>
        </p:txBody>
      </p:sp>
    </p:spTree>
  </p:cSld>
  <p:clrMapOvr>
    <a:masterClrMapping/>
  </p:clrMapOvr>
  <p:transition>
    <p:cut/>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4"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Tree>
  </p:cSld>
  <p:clrMapOvr>
    <a:masterClrMapping/>
  </p:clrMapOvr>
  <p:transition>
    <p:cut/>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40105" y="116840"/>
            <a:ext cx="6090285" cy="710565"/>
          </a:xfrm>
        </p:spPr>
        <p:txBody>
          <a:bodyPr/>
          <a:lstStyle>
            <a:lvl1pPr>
              <a:defRPr sz="3200"/>
            </a:lvl1pPr>
          </a:lstStyle>
          <a:p>
            <a:r>
              <a:rPr lang="zh-CN" altLang="en-US"/>
              <a:t>单击此处编辑母版标题样式</a:t>
            </a:r>
            <a:endParaRPr lang="zh-CN" altLang="en-US"/>
          </a:p>
        </p:txBody>
      </p:sp>
      <p:sp>
        <p:nvSpPr>
          <p:cNvPr id="3" name="内容占位符 2"/>
          <p:cNvSpPr>
            <a:spLocks noGrp="1"/>
          </p:cNvSpPr>
          <p:nvPr>
            <p:ph idx="1"/>
            <p:custDataLst>
              <p:tags r:id="rId3"/>
            </p:custDataLst>
          </p:nvPr>
        </p:nvSpPr>
        <p:spPr>
          <a:xfrm>
            <a:off x="5183717"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custDataLst>
              <p:tags r:id="rId4"/>
            </p:custDataLst>
          </p:nvPr>
        </p:nvSpPr>
        <p:spPr>
          <a:xfrm>
            <a:off x="840952" y="1412875"/>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Rectangle 6"/>
          <p:cNvSpPr>
            <a:spLocks noGrp="1" noChangeArrowheads="1"/>
          </p:cNvSpPr>
          <p:nvPr>
            <p:ph type="dt" sz="half" idx="10"/>
            <p:custDataLst>
              <p:tags r:id="rId5"/>
            </p:custDataLst>
          </p:nvPr>
        </p:nvSpPr>
        <p:spPr/>
        <p:txBody>
          <a:bodyPr/>
          <a:lstStyle>
            <a:lvl1pPr>
              <a:defRPr/>
            </a:lvl1pPr>
          </a:lstStyle>
          <a:p>
            <a:pPr>
              <a:defRPr/>
            </a:pPr>
            <a:fld id="{70A90910-7ED4-4B24-A2D3-0313ACBC6BAD}" type="datetime1">
              <a:rPr lang="zh-CN" altLang="en-US"/>
            </a:fld>
            <a:endParaRPr lang="en-US" altLang="zh-CN"/>
          </a:p>
        </p:txBody>
      </p:sp>
      <p:sp>
        <p:nvSpPr>
          <p:cNvPr id="7" name="Rectangle 8"/>
          <p:cNvSpPr>
            <a:spLocks noGrp="1" noChangeArrowheads="1"/>
          </p:cNvSpPr>
          <p:nvPr>
            <p:ph type="sldNum" sz="quarter" idx="12"/>
            <p:custDataLst>
              <p:tags r:id="rId6"/>
            </p:custDataLst>
          </p:nvPr>
        </p:nvSpPr>
        <p:spPr/>
        <p:txBody>
          <a:bodyPr/>
          <a:lstStyle>
            <a:lvl1pPr>
              <a:defRPr/>
            </a:lvl1pPr>
          </a:lstStyle>
          <a:p>
            <a:fld id="{FEA95A68-F7A2-4600-B2E8-69B67E5AB474}" type="slidenum">
              <a:rPr lang="en-US" altLang="zh-CN"/>
            </a:fld>
            <a:endParaRPr lang="en-US" altLang="zh-CN"/>
          </a:p>
        </p:txBody>
      </p:sp>
    </p:spTree>
  </p:cSld>
  <p:clrMapOvr>
    <a:masterClrMapping/>
  </p:clrMapOvr>
  <p:transition>
    <p:cut/>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767715" y="206375"/>
            <a:ext cx="5915660" cy="718185"/>
          </a:xfrm>
        </p:spPr>
        <p:txBody>
          <a:bodyPr/>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custDataLst>
              <p:tags r:id="rId3"/>
            </p:custDataLst>
          </p:nvPr>
        </p:nvSpPr>
        <p:spPr>
          <a:xfrm>
            <a:off x="5183717"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custDataLst>
              <p:tags r:id="rId4"/>
            </p:custDataLst>
          </p:nvPr>
        </p:nvSpPr>
        <p:spPr>
          <a:xfrm>
            <a:off x="911437" y="148463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Rectangle 6"/>
          <p:cNvSpPr>
            <a:spLocks noGrp="1" noChangeArrowheads="1"/>
          </p:cNvSpPr>
          <p:nvPr>
            <p:ph type="dt" sz="half" idx="10"/>
            <p:custDataLst>
              <p:tags r:id="rId5"/>
            </p:custDataLst>
          </p:nvPr>
        </p:nvSpPr>
        <p:spPr/>
        <p:txBody>
          <a:bodyPr/>
          <a:lstStyle>
            <a:lvl1pPr>
              <a:defRPr/>
            </a:lvl1pPr>
          </a:lstStyle>
          <a:p>
            <a:pPr>
              <a:defRPr/>
            </a:pPr>
            <a:fld id="{2F679C4C-2F19-4CF1-9783-E919F22B4482}" type="datetime1">
              <a:rPr lang="zh-CN" altLang="en-US"/>
            </a:fld>
            <a:endParaRPr lang="en-US" altLang="zh-CN"/>
          </a:p>
        </p:txBody>
      </p:sp>
      <p:sp>
        <p:nvSpPr>
          <p:cNvPr id="7" name="Rectangle 8"/>
          <p:cNvSpPr>
            <a:spLocks noGrp="1" noChangeArrowheads="1"/>
          </p:cNvSpPr>
          <p:nvPr>
            <p:ph type="sldNum" sz="quarter" idx="12"/>
            <p:custDataLst>
              <p:tags r:id="rId6"/>
            </p:custDataLst>
          </p:nvPr>
        </p:nvSpPr>
        <p:spPr/>
        <p:txBody>
          <a:bodyPr/>
          <a:lstStyle>
            <a:lvl1pPr>
              <a:defRPr/>
            </a:lvl1pPr>
          </a:lstStyle>
          <a:p>
            <a:fld id="{E1ADC277-9641-417F-857E-0E7FF4E9F077}" type="slidenum">
              <a:rPr lang="en-US" altLang="zh-CN"/>
            </a:fld>
            <a:endParaRPr lang="en-US" altLang="zh-CN"/>
          </a:p>
        </p:txBody>
      </p:sp>
    </p:spTree>
  </p:cSld>
  <p:clrMapOvr>
    <a:masterClrMapping/>
  </p:clrMapOvr>
  <p:transition>
    <p:cut/>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custDataLst>
              <p:tags r:id="rId3"/>
            </p:custDataLst>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Rectangle 6"/>
          <p:cNvSpPr>
            <a:spLocks noGrp="1" noChangeArrowheads="1"/>
          </p:cNvSpPr>
          <p:nvPr>
            <p:ph type="dt" sz="half" idx="10"/>
            <p:custDataLst>
              <p:tags r:id="rId4"/>
            </p:custDataLst>
          </p:nvPr>
        </p:nvSpPr>
        <p:spPr/>
        <p:txBody>
          <a:bodyPr/>
          <a:lstStyle>
            <a:lvl1pPr>
              <a:defRPr/>
            </a:lvl1pPr>
          </a:lstStyle>
          <a:p>
            <a:pPr>
              <a:defRPr/>
            </a:pPr>
            <a:fld id="{0AEDE907-CCC2-4A4A-8A30-A554712B58F2}" type="datetime1">
              <a:rPr lang="zh-CN" altLang="en-US"/>
            </a:fld>
            <a:endParaRPr lang="en-US" altLang="zh-CN"/>
          </a:p>
        </p:txBody>
      </p:sp>
      <p:sp>
        <p:nvSpPr>
          <p:cNvPr id="5" name="Rectangle 7"/>
          <p:cNvSpPr>
            <a:spLocks noGrp="1" noChangeArrowheads="1"/>
          </p:cNvSpPr>
          <p:nvPr>
            <p:ph type="ftr" sz="quarter" idx="11"/>
            <p:custDataLst>
              <p:tags r:id="rId5"/>
            </p:custDataLst>
          </p:nvPr>
        </p:nvSpPr>
        <p:spPr>
          <a:xfrm>
            <a:off x="4165600" y="6245225"/>
            <a:ext cx="3860800" cy="476250"/>
          </a:xfrm>
          <a:prstGeom prst="rect">
            <a:avLst/>
          </a:prstGeom>
        </p:spPr>
        <p:txBody>
          <a:bodyPr/>
          <a:lstStyle>
            <a:lvl1pPr>
              <a:defRPr/>
            </a:lvl1pPr>
          </a:lstStyle>
          <a:p>
            <a:fld id="{644A8B01-2B30-43BC-9322-58D17A6C8720}" type="slidenum">
              <a:rPr lang="en-US" altLang="zh-CN"/>
            </a:fld>
            <a:endParaRPr lang="en-US" altLang="zh-CN"/>
          </a:p>
        </p:txBody>
      </p:sp>
      <p:sp>
        <p:nvSpPr>
          <p:cNvPr id="6" name="Rectangle 8"/>
          <p:cNvSpPr>
            <a:spLocks noGrp="1" noChangeArrowheads="1"/>
          </p:cNvSpPr>
          <p:nvPr>
            <p:ph type="sldNum" sz="quarter" idx="12"/>
            <p:custDataLst>
              <p:tags r:id="rId6"/>
            </p:custDataLst>
          </p:nvPr>
        </p:nvSpPr>
        <p:spPr/>
        <p:txBody>
          <a:bodyPr/>
          <a:lstStyle>
            <a:lvl1pPr>
              <a:defRPr/>
            </a:lvl1pPr>
          </a:lstStyle>
          <a:p>
            <a:fld id="{3D854871-D7DE-4FB3-AF29-BED39F465476}" type="slidenum">
              <a:rPr lang="en-US" altLang="zh-CN"/>
            </a:fld>
            <a:endParaRPr lang="en-US" altLang="zh-CN"/>
          </a:p>
        </p:txBody>
      </p:sp>
    </p:spTree>
  </p:cSld>
  <p:clrMapOvr>
    <a:masterClrMapping/>
  </p:clrMapOvr>
  <p:transition>
    <p:cu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8039" y="516256"/>
            <a:ext cx="10515890" cy="1324340"/>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039" y="1935192"/>
            <a:ext cx="5163349" cy="8277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8039" y="2818085"/>
            <a:ext cx="5163349" cy="352369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66931" y="1935192"/>
            <a:ext cx="5186998" cy="8277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66931" y="2818085"/>
            <a:ext cx="5186998" cy="352369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目录页-1-4_1">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10" name="文本占位符 9"/>
          <p:cNvSpPr>
            <a:spLocks noGrp="1"/>
          </p:cNvSpPr>
          <p:nvPr>
            <p:ph type="body" idx="16387" hasCustomPrompt="1"/>
            <p:custDataLst>
              <p:tags r:id="rId3"/>
            </p:custDataLst>
          </p:nvPr>
        </p:nvSpPr>
        <p:spPr>
          <a:xfrm>
            <a:off x="5486400" y="3200400"/>
            <a:ext cx="5842000" cy="457200"/>
          </a:xfrm>
          <a:noFill/>
        </p:spPr>
        <p:txBody>
          <a:bodyPr lIns="0" tIns="0" rIns="0" bIns="0" anchor="ctr">
            <a:normAutofit/>
          </a:bodyPr>
          <a:lstStyle>
            <a:lvl1pPr marL="0" indent="0" algn="l">
              <a:lnSpc>
                <a:spcPct val="115000"/>
              </a:lnSpc>
              <a:spcBef>
                <a:spcPct val="0"/>
              </a:spcBef>
              <a:spcAft>
                <a:spcPct val="0"/>
              </a:spcAft>
              <a:buNone/>
              <a:defRPr sz="26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9" name="装饰  8"/>
          <p:cNvSpPr>
            <a:spLocks noGrp="1"/>
          </p:cNvSpPr>
          <p:nvPr>
            <p:ph type="body" idx="16389" hasCustomPrompt="1"/>
            <p:custDataLst>
              <p:tags r:id="rId4"/>
            </p:custDataLst>
          </p:nvPr>
        </p:nvSpPr>
        <p:spPr>
          <a:xfrm>
            <a:off x="5130800" y="3022600"/>
            <a:ext cx="25400" cy="812800"/>
          </a:xfrm>
          <a:custGeom>
            <a:avLst/>
            <a:gdLst>
              <a:gd name="connisteX0" fmla="*/ 0 w 25400"/>
              <a:gd name="connsiteY0" fmla="*/ 12700 h 812800"/>
              <a:gd name="connisteX1" fmla="*/ 12700 w 25400"/>
              <a:gd name="connsiteY1" fmla="*/ 0 h 812800"/>
              <a:gd name="connisteX2" fmla="*/ 12700 w 25400"/>
              <a:gd name="connsiteY2" fmla="*/ 0 h 812800"/>
              <a:gd name="connisteX3" fmla="*/ 25400 w 25400"/>
              <a:gd name="connsiteY3" fmla="*/ 12700 h 812800"/>
              <a:gd name="connisteX4" fmla="*/ 25400 w 25400"/>
              <a:gd name="connsiteY4" fmla="*/ 800100 h 812800"/>
              <a:gd name="connisteX5" fmla="*/ 12700 w 25400"/>
              <a:gd name="connsiteY5" fmla="*/ 812800 h 812800"/>
              <a:gd name="connisteX6" fmla="*/ 12700 w 25400"/>
              <a:gd name="connsiteY6" fmla="*/ 812800 h 812800"/>
              <a:gd name="connisteX7" fmla="*/ 0 w 25400"/>
              <a:gd name="connsiteY7" fmla="*/ 800100 h 812800"/>
              <a:gd name="connisteX8" fmla="*/ 0 w 25400"/>
              <a:gd name="connsiteY8" fmla="*/ 12700 h 81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812800">
                <a:moveTo>
                  <a:pt x="0" y="12700"/>
                </a:moveTo>
                <a:cubicBezTo>
                  <a:pt x="0" y="5686"/>
                  <a:pt x="5686" y="0"/>
                  <a:pt x="12700" y="0"/>
                </a:cubicBezTo>
                <a:lnTo>
                  <a:pt x="12700" y="0"/>
                </a:lnTo>
                <a:cubicBezTo>
                  <a:pt x="19714" y="0"/>
                  <a:pt x="25400" y="5686"/>
                  <a:pt x="25400" y="12700"/>
                </a:cubicBezTo>
                <a:lnTo>
                  <a:pt x="25400" y="800100"/>
                </a:lnTo>
                <a:cubicBezTo>
                  <a:pt x="25400" y="807114"/>
                  <a:pt x="19714" y="812800"/>
                  <a:pt x="12700" y="812800"/>
                </a:cubicBezTo>
                <a:lnTo>
                  <a:pt x="12700" y="812800"/>
                </a:lnTo>
                <a:cubicBezTo>
                  <a:pt x="5686" y="812800"/>
                  <a:pt x="0" y="807114"/>
                  <a:pt x="0" y="8001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文本占位符 7"/>
          <p:cNvSpPr>
            <a:spLocks noGrp="1"/>
          </p:cNvSpPr>
          <p:nvPr>
            <p:ph type="body" idx="16388" hasCustomPrompt="1"/>
            <p:custDataLst>
              <p:tags r:id="rId5"/>
            </p:custDataLst>
          </p:nvPr>
        </p:nvSpPr>
        <p:spPr>
          <a:xfrm>
            <a:off x="4083050" y="31242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01</a:t>
            </a:r>
            <a:endParaRPr lang="zh-CN" altLang="en-US" smtClean="0"/>
          </a:p>
        </p:txBody>
      </p:sp>
      <p:sp>
        <p:nvSpPr>
          <p:cNvPr id="7" name="标题 6"/>
          <p:cNvSpPr>
            <a:spLocks noGrp="1"/>
          </p:cNvSpPr>
          <p:nvPr>
            <p:ph type="ctrTitle" idx="16386" hasCustomPrompt="1"/>
            <p:custDataLst>
              <p:tags r:id="rId6"/>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r>
              <a:rPr lang="zh-CN" altLang="en-US"/>
              <a:t>目录</a:t>
            </a:r>
            <a:endParaRPr lang="zh-CN" altLang="en-US"/>
          </a:p>
        </p:txBody>
      </p:sp>
      <p:sp>
        <p:nvSpPr>
          <p:cNvPr id="6" name="副标题 5"/>
          <p:cNvSpPr>
            <a:spLocks noGrp="1"/>
          </p:cNvSpPr>
          <p:nvPr>
            <p:ph type="subTitle" idx="16385" hasCustomPrompt="1"/>
            <p:custDataLst>
              <p:tags r:id="rId7"/>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Tree>
  </p:cSld>
  <p:clrMapOvr>
    <a:masterClrMapping/>
  </p:clrMapOvr>
  <p:transition>
    <p:cut/>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目录页-1-4_2">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6" name="副标题 5"/>
          <p:cNvSpPr>
            <a:spLocks noGrp="1"/>
          </p:cNvSpPr>
          <p:nvPr>
            <p:ph type="subTitle" idx="16385" hasCustomPrompt="1"/>
            <p:custDataLst>
              <p:tags r:id="rId3"/>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
        <p:nvSpPr>
          <p:cNvPr id="7" name="标题 6"/>
          <p:cNvSpPr>
            <a:spLocks noGrp="1"/>
          </p:cNvSpPr>
          <p:nvPr>
            <p:ph type="ctrTitle" idx="16386" hasCustomPrompt="1"/>
            <p:custDataLst>
              <p:tags r:id="rId4"/>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r>
              <a:rPr lang="zh-CN" altLang="en-US"/>
              <a:t>目录</a:t>
            </a:r>
            <a:endParaRPr lang="zh-CN" altLang="en-US"/>
          </a:p>
        </p:txBody>
      </p:sp>
      <p:sp>
        <p:nvSpPr>
          <p:cNvPr id="8" name="文本占位符 7"/>
          <p:cNvSpPr>
            <a:spLocks noGrp="1"/>
          </p:cNvSpPr>
          <p:nvPr>
            <p:ph type="body" idx="16388" hasCustomPrompt="1"/>
            <p:custDataLst>
              <p:tags r:id="rId5"/>
            </p:custDataLst>
          </p:nvPr>
        </p:nvSpPr>
        <p:spPr>
          <a:xfrm>
            <a:off x="4083050" y="24638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01</a:t>
            </a:r>
            <a:endParaRPr lang="zh-CN" altLang="en-US" smtClean="0"/>
          </a:p>
        </p:txBody>
      </p:sp>
      <p:sp>
        <p:nvSpPr>
          <p:cNvPr id="9" name="装饰  8"/>
          <p:cNvSpPr>
            <a:spLocks noGrp="1"/>
          </p:cNvSpPr>
          <p:nvPr>
            <p:ph type="body" idx="16391" hasCustomPrompt="1"/>
            <p:custDataLst>
              <p:tags r:id="rId6"/>
            </p:custDataLst>
          </p:nvPr>
        </p:nvSpPr>
        <p:spPr>
          <a:xfrm>
            <a:off x="5130800" y="2362200"/>
            <a:ext cx="25400" cy="812800"/>
          </a:xfrm>
          <a:custGeom>
            <a:avLst/>
            <a:gdLst>
              <a:gd name="connisteX0" fmla="*/ 0 w 25400"/>
              <a:gd name="connsiteY0" fmla="*/ 12700 h 812800"/>
              <a:gd name="connisteX1" fmla="*/ 12700 w 25400"/>
              <a:gd name="connsiteY1" fmla="*/ 0 h 812800"/>
              <a:gd name="connisteX2" fmla="*/ 12700 w 25400"/>
              <a:gd name="connsiteY2" fmla="*/ 0 h 812800"/>
              <a:gd name="connisteX3" fmla="*/ 25400 w 25400"/>
              <a:gd name="connsiteY3" fmla="*/ 12700 h 812800"/>
              <a:gd name="connisteX4" fmla="*/ 25400 w 25400"/>
              <a:gd name="connsiteY4" fmla="*/ 800100 h 812800"/>
              <a:gd name="connisteX5" fmla="*/ 12700 w 25400"/>
              <a:gd name="connsiteY5" fmla="*/ 812800 h 812800"/>
              <a:gd name="connisteX6" fmla="*/ 12700 w 25400"/>
              <a:gd name="connsiteY6" fmla="*/ 812800 h 812800"/>
              <a:gd name="connisteX7" fmla="*/ 0 w 25400"/>
              <a:gd name="connsiteY7" fmla="*/ 800100 h 812800"/>
              <a:gd name="connisteX8" fmla="*/ 0 w 25400"/>
              <a:gd name="connsiteY8" fmla="*/ 12700 h 81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812800">
                <a:moveTo>
                  <a:pt x="0" y="12700"/>
                </a:moveTo>
                <a:cubicBezTo>
                  <a:pt x="0" y="5686"/>
                  <a:pt x="5686" y="0"/>
                  <a:pt x="12700" y="0"/>
                </a:cubicBezTo>
                <a:lnTo>
                  <a:pt x="12700" y="0"/>
                </a:lnTo>
                <a:cubicBezTo>
                  <a:pt x="19714" y="0"/>
                  <a:pt x="25400" y="5686"/>
                  <a:pt x="25400" y="12700"/>
                </a:cubicBezTo>
                <a:lnTo>
                  <a:pt x="25400" y="800100"/>
                </a:lnTo>
                <a:cubicBezTo>
                  <a:pt x="25400" y="807114"/>
                  <a:pt x="19714" y="812800"/>
                  <a:pt x="12700" y="812800"/>
                </a:cubicBezTo>
                <a:lnTo>
                  <a:pt x="12700" y="812800"/>
                </a:lnTo>
                <a:cubicBezTo>
                  <a:pt x="5686" y="812800"/>
                  <a:pt x="0" y="807114"/>
                  <a:pt x="0" y="8001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0" name="文本占位符 9"/>
          <p:cNvSpPr>
            <a:spLocks noGrp="1"/>
          </p:cNvSpPr>
          <p:nvPr>
            <p:ph type="body" idx="16387" hasCustomPrompt="1"/>
            <p:custDataLst>
              <p:tags r:id="rId7"/>
            </p:custDataLst>
          </p:nvPr>
        </p:nvSpPr>
        <p:spPr>
          <a:xfrm>
            <a:off x="5486400" y="2540000"/>
            <a:ext cx="5842000" cy="457200"/>
          </a:xfrm>
          <a:noFill/>
        </p:spPr>
        <p:txBody>
          <a:bodyPr lIns="0" tIns="0" rIns="0" bIns="0" anchor="ctr">
            <a:normAutofit/>
          </a:bodyPr>
          <a:lstStyle>
            <a:lvl1pPr marL="0" indent="0" algn="l">
              <a:lnSpc>
                <a:spcPct val="115000"/>
              </a:lnSpc>
              <a:spcBef>
                <a:spcPct val="0"/>
              </a:spcBef>
              <a:spcAft>
                <a:spcPct val="0"/>
              </a:spcAft>
              <a:buNone/>
              <a:defRPr sz="26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1" name="文本占位符 10"/>
          <p:cNvSpPr>
            <a:spLocks noGrp="1"/>
          </p:cNvSpPr>
          <p:nvPr>
            <p:ph type="body" idx="16390" hasCustomPrompt="1"/>
            <p:custDataLst>
              <p:tags r:id="rId8"/>
            </p:custDataLst>
          </p:nvPr>
        </p:nvSpPr>
        <p:spPr>
          <a:xfrm>
            <a:off x="4083050" y="37846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02</a:t>
            </a:r>
            <a:endParaRPr lang="zh-CN" altLang="en-US" smtClean="0"/>
          </a:p>
        </p:txBody>
      </p:sp>
      <p:sp>
        <p:nvSpPr>
          <p:cNvPr id="12" name="装饰  1"/>
          <p:cNvSpPr>
            <a:spLocks noGrp="1"/>
          </p:cNvSpPr>
          <p:nvPr>
            <p:ph type="body" idx="16392" hasCustomPrompt="1"/>
            <p:custDataLst>
              <p:tags r:id="rId9"/>
            </p:custDataLst>
          </p:nvPr>
        </p:nvSpPr>
        <p:spPr>
          <a:xfrm>
            <a:off x="5130800" y="3683000"/>
            <a:ext cx="25400" cy="812800"/>
          </a:xfrm>
          <a:custGeom>
            <a:avLst/>
            <a:gdLst>
              <a:gd name="connisteX0" fmla="*/ 0 w 25400"/>
              <a:gd name="connsiteY0" fmla="*/ 12700 h 812800"/>
              <a:gd name="connisteX1" fmla="*/ 12700 w 25400"/>
              <a:gd name="connsiteY1" fmla="*/ 0 h 812800"/>
              <a:gd name="connisteX2" fmla="*/ 12700 w 25400"/>
              <a:gd name="connsiteY2" fmla="*/ 0 h 812800"/>
              <a:gd name="connisteX3" fmla="*/ 25400 w 25400"/>
              <a:gd name="connsiteY3" fmla="*/ 12700 h 812800"/>
              <a:gd name="connisteX4" fmla="*/ 25400 w 25400"/>
              <a:gd name="connsiteY4" fmla="*/ 800100 h 812800"/>
              <a:gd name="connisteX5" fmla="*/ 12700 w 25400"/>
              <a:gd name="connsiteY5" fmla="*/ 812800 h 812800"/>
              <a:gd name="connisteX6" fmla="*/ 12700 w 25400"/>
              <a:gd name="connsiteY6" fmla="*/ 812800 h 812800"/>
              <a:gd name="connisteX7" fmla="*/ 0 w 25400"/>
              <a:gd name="connsiteY7" fmla="*/ 800100 h 812800"/>
              <a:gd name="connisteX8" fmla="*/ 0 w 25400"/>
              <a:gd name="connsiteY8" fmla="*/ 12700 h 81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812800">
                <a:moveTo>
                  <a:pt x="0" y="12700"/>
                </a:moveTo>
                <a:cubicBezTo>
                  <a:pt x="0" y="5686"/>
                  <a:pt x="5686" y="0"/>
                  <a:pt x="12700" y="0"/>
                </a:cubicBezTo>
                <a:lnTo>
                  <a:pt x="12700" y="0"/>
                </a:lnTo>
                <a:cubicBezTo>
                  <a:pt x="19714" y="0"/>
                  <a:pt x="25400" y="5686"/>
                  <a:pt x="25400" y="12700"/>
                </a:cubicBezTo>
                <a:lnTo>
                  <a:pt x="25400" y="800100"/>
                </a:lnTo>
                <a:cubicBezTo>
                  <a:pt x="25400" y="807114"/>
                  <a:pt x="19714" y="812800"/>
                  <a:pt x="12700" y="812800"/>
                </a:cubicBezTo>
                <a:lnTo>
                  <a:pt x="12700" y="812800"/>
                </a:lnTo>
                <a:cubicBezTo>
                  <a:pt x="5686" y="812800"/>
                  <a:pt x="0" y="807114"/>
                  <a:pt x="0" y="8001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9" hasCustomPrompt="1"/>
            <p:custDataLst>
              <p:tags r:id="rId10"/>
            </p:custDataLst>
          </p:nvPr>
        </p:nvSpPr>
        <p:spPr>
          <a:xfrm>
            <a:off x="5486400" y="3860800"/>
            <a:ext cx="5842000" cy="457200"/>
          </a:xfrm>
          <a:noFill/>
        </p:spPr>
        <p:txBody>
          <a:bodyPr lIns="0" tIns="0" rIns="0" bIns="0" anchor="ctr">
            <a:normAutofit/>
          </a:bodyPr>
          <a:lstStyle>
            <a:lvl1pPr marL="0" indent="0" algn="l">
              <a:lnSpc>
                <a:spcPct val="115000"/>
              </a:lnSpc>
              <a:spcBef>
                <a:spcPct val="0"/>
              </a:spcBef>
              <a:spcAft>
                <a:spcPct val="0"/>
              </a:spcAft>
              <a:buNone/>
              <a:defRPr sz="26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Tree>
  </p:cSld>
  <p:clrMapOvr>
    <a:masterClrMapping/>
  </p:clrMapOvr>
  <p:transition>
    <p:cut/>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目录页-1-4_3">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6" name="副标题 5"/>
          <p:cNvSpPr>
            <a:spLocks noGrp="1"/>
          </p:cNvSpPr>
          <p:nvPr>
            <p:ph type="subTitle" idx="16385" hasCustomPrompt="1"/>
            <p:custDataLst>
              <p:tags r:id="rId3"/>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
        <p:nvSpPr>
          <p:cNvPr id="7" name="标题 6"/>
          <p:cNvSpPr>
            <a:spLocks noGrp="1"/>
          </p:cNvSpPr>
          <p:nvPr>
            <p:ph type="ctrTitle" idx="16386" hasCustomPrompt="1"/>
            <p:custDataLst>
              <p:tags r:id="rId4"/>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r>
              <a:rPr lang="zh-CN" altLang="en-US"/>
              <a:t>目录</a:t>
            </a:r>
            <a:endParaRPr lang="zh-CN" altLang="en-US"/>
          </a:p>
        </p:txBody>
      </p:sp>
      <p:sp>
        <p:nvSpPr>
          <p:cNvPr id="8" name="文本占位符 7"/>
          <p:cNvSpPr>
            <a:spLocks noGrp="1"/>
          </p:cNvSpPr>
          <p:nvPr>
            <p:ph type="body" idx="16388" hasCustomPrompt="1"/>
            <p:custDataLst>
              <p:tags r:id="rId5"/>
            </p:custDataLst>
          </p:nvPr>
        </p:nvSpPr>
        <p:spPr>
          <a:xfrm>
            <a:off x="4083050" y="18034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01</a:t>
            </a:r>
            <a:endParaRPr lang="zh-CN" altLang="en-US" smtClean="0"/>
          </a:p>
        </p:txBody>
      </p:sp>
      <p:sp>
        <p:nvSpPr>
          <p:cNvPr id="9" name="装饰  8"/>
          <p:cNvSpPr>
            <a:spLocks noGrp="1"/>
          </p:cNvSpPr>
          <p:nvPr>
            <p:ph type="body" idx="16393" hasCustomPrompt="1"/>
            <p:custDataLst>
              <p:tags r:id="rId6"/>
            </p:custDataLst>
          </p:nvPr>
        </p:nvSpPr>
        <p:spPr>
          <a:xfrm>
            <a:off x="5130800" y="1701800"/>
            <a:ext cx="25400" cy="812800"/>
          </a:xfrm>
          <a:custGeom>
            <a:avLst/>
            <a:gdLst>
              <a:gd name="connisteX0" fmla="*/ 0 w 25400"/>
              <a:gd name="connsiteY0" fmla="*/ 12700 h 812800"/>
              <a:gd name="connisteX1" fmla="*/ 12700 w 25400"/>
              <a:gd name="connsiteY1" fmla="*/ 0 h 812800"/>
              <a:gd name="connisteX2" fmla="*/ 12700 w 25400"/>
              <a:gd name="connsiteY2" fmla="*/ 0 h 812800"/>
              <a:gd name="connisteX3" fmla="*/ 25400 w 25400"/>
              <a:gd name="connsiteY3" fmla="*/ 12700 h 812800"/>
              <a:gd name="connisteX4" fmla="*/ 25400 w 25400"/>
              <a:gd name="connsiteY4" fmla="*/ 800100 h 812800"/>
              <a:gd name="connisteX5" fmla="*/ 12700 w 25400"/>
              <a:gd name="connsiteY5" fmla="*/ 812800 h 812800"/>
              <a:gd name="connisteX6" fmla="*/ 12700 w 25400"/>
              <a:gd name="connsiteY6" fmla="*/ 812800 h 812800"/>
              <a:gd name="connisteX7" fmla="*/ 0 w 25400"/>
              <a:gd name="connsiteY7" fmla="*/ 800100 h 812800"/>
              <a:gd name="connisteX8" fmla="*/ 0 w 25400"/>
              <a:gd name="connsiteY8" fmla="*/ 12700 h 81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812800">
                <a:moveTo>
                  <a:pt x="0" y="12700"/>
                </a:moveTo>
                <a:cubicBezTo>
                  <a:pt x="0" y="5686"/>
                  <a:pt x="5686" y="0"/>
                  <a:pt x="12700" y="0"/>
                </a:cubicBezTo>
                <a:lnTo>
                  <a:pt x="12700" y="0"/>
                </a:lnTo>
                <a:cubicBezTo>
                  <a:pt x="19714" y="0"/>
                  <a:pt x="25400" y="5686"/>
                  <a:pt x="25400" y="12700"/>
                </a:cubicBezTo>
                <a:lnTo>
                  <a:pt x="25400" y="800100"/>
                </a:lnTo>
                <a:cubicBezTo>
                  <a:pt x="25400" y="807114"/>
                  <a:pt x="19714" y="812800"/>
                  <a:pt x="12700" y="812800"/>
                </a:cubicBezTo>
                <a:lnTo>
                  <a:pt x="12700" y="812800"/>
                </a:lnTo>
                <a:cubicBezTo>
                  <a:pt x="5686" y="812800"/>
                  <a:pt x="0" y="807114"/>
                  <a:pt x="0" y="8001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0" name="文本占位符 9"/>
          <p:cNvSpPr>
            <a:spLocks noGrp="1"/>
          </p:cNvSpPr>
          <p:nvPr>
            <p:ph type="body" idx="16387" hasCustomPrompt="1"/>
            <p:custDataLst>
              <p:tags r:id="rId7"/>
            </p:custDataLst>
          </p:nvPr>
        </p:nvSpPr>
        <p:spPr>
          <a:xfrm>
            <a:off x="5486400" y="1879600"/>
            <a:ext cx="5842000" cy="457200"/>
          </a:xfrm>
          <a:noFill/>
        </p:spPr>
        <p:txBody>
          <a:bodyPr lIns="0" tIns="0" rIns="0" bIns="0" anchor="ctr">
            <a:normAutofit/>
          </a:bodyPr>
          <a:lstStyle>
            <a:lvl1pPr marL="0" indent="0" algn="l">
              <a:lnSpc>
                <a:spcPct val="115000"/>
              </a:lnSpc>
              <a:spcBef>
                <a:spcPct val="0"/>
              </a:spcBef>
              <a:spcAft>
                <a:spcPct val="0"/>
              </a:spcAft>
              <a:buNone/>
              <a:defRPr sz="26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1" name="文本占位符 10"/>
          <p:cNvSpPr>
            <a:spLocks noGrp="1"/>
          </p:cNvSpPr>
          <p:nvPr>
            <p:ph type="body" idx="16390" hasCustomPrompt="1"/>
            <p:custDataLst>
              <p:tags r:id="rId8"/>
            </p:custDataLst>
          </p:nvPr>
        </p:nvSpPr>
        <p:spPr>
          <a:xfrm>
            <a:off x="4083050" y="31242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02</a:t>
            </a:r>
            <a:endParaRPr lang="zh-CN" altLang="en-US" smtClean="0"/>
          </a:p>
        </p:txBody>
      </p:sp>
      <p:sp>
        <p:nvSpPr>
          <p:cNvPr id="12" name="装饰  1"/>
          <p:cNvSpPr>
            <a:spLocks noGrp="1"/>
          </p:cNvSpPr>
          <p:nvPr>
            <p:ph type="body" idx="16394" hasCustomPrompt="1"/>
            <p:custDataLst>
              <p:tags r:id="rId9"/>
            </p:custDataLst>
          </p:nvPr>
        </p:nvSpPr>
        <p:spPr>
          <a:xfrm>
            <a:off x="5130800" y="3022600"/>
            <a:ext cx="25400" cy="812800"/>
          </a:xfrm>
          <a:custGeom>
            <a:avLst/>
            <a:gdLst>
              <a:gd name="connisteX0" fmla="*/ 0 w 25400"/>
              <a:gd name="connsiteY0" fmla="*/ 12700 h 812800"/>
              <a:gd name="connisteX1" fmla="*/ 12700 w 25400"/>
              <a:gd name="connsiteY1" fmla="*/ 0 h 812800"/>
              <a:gd name="connisteX2" fmla="*/ 12700 w 25400"/>
              <a:gd name="connsiteY2" fmla="*/ 0 h 812800"/>
              <a:gd name="connisteX3" fmla="*/ 25400 w 25400"/>
              <a:gd name="connsiteY3" fmla="*/ 12700 h 812800"/>
              <a:gd name="connisteX4" fmla="*/ 25400 w 25400"/>
              <a:gd name="connsiteY4" fmla="*/ 800100 h 812800"/>
              <a:gd name="connisteX5" fmla="*/ 12700 w 25400"/>
              <a:gd name="connsiteY5" fmla="*/ 812800 h 812800"/>
              <a:gd name="connisteX6" fmla="*/ 12700 w 25400"/>
              <a:gd name="connsiteY6" fmla="*/ 812800 h 812800"/>
              <a:gd name="connisteX7" fmla="*/ 0 w 25400"/>
              <a:gd name="connsiteY7" fmla="*/ 800100 h 812800"/>
              <a:gd name="connisteX8" fmla="*/ 0 w 25400"/>
              <a:gd name="connsiteY8" fmla="*/ 12700 h 81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812800">
                <a:moveTo>
                  <a:pt x="0" y="12700"/>
                </a:moveTo>
                <a:cubicBezTo>
                  <a:pt x="0" y="5686"/>
                  <a:pt x="5686" y="0"/>
                  <a:pt x="12700" y="0"/>
                </a:cubicBezTo>
                <a:lnTo>
                  <a:pt x="12700" y="0"/>
                </a:lnTo>
                <a:cubicBezTo>
                  <a:pt x="19714" y="0"/>
                  <a:pt x="25400" y="5686"/>
                  <a:pt x="25400" y="12700"/>
                </a:cubicBezTo>
                <a:lnTo>
                  <a:pt x="25400" y="800100"/>
                </a:lnTo>
                <a:cubicBezTo>
                  <a:pt x="25400" y="807114"/>
                  <a:pt x="19714" y="812800"/>
                  <a:pt x="12700" y="812800"/>
                </a:cubicBezTo>
                <a:lnTo>
                  <a:pt x="12700" y="812800"/>
                </a:lnTo>
                <a:cubicBezTo>
                  <a:pt x="5686" y="812800"/>
                  <a:pt x="0" y="807114"/>
                  <a:pt x="0" y="8001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9" hasCustomPrompt="1"/>
            <p:custDataLst>
              <p:tags r:id="rId10"/>
            </p:custDataLst>
          </p:nvPr>
        </p:nvSpPr>
        <p:spPr>
          <a:xfrm>
            <a:off x="5486400" y="3200400"/>
            <a:ext cx="5842000" cy="457200"/>
          </a:xfrm>
          <a:noFill/>
        </p:spPr>
        <p:txBody>
          <a:bodyPr lIns="0" tIns="0" rIns="0" bIns="0" anchor="ctr">
            <a:normAutofit/>
          </a:bodyPr>
          <a:lstStyle>
            <a:lvl1pPr marL="0" indent="0" algn="l">
              <a:lnSpc>
                <a:spcPct val="115000"/>
              </a:lnSpc>
              <a:spcBef>
                <a:spcPct val="0"/>
              </a:spcBef>
              <a:spcAft>
                <a:spcPct val="0"/>
              </a:spcAft>
              <a:buNone/>
              <a:defRPr sz="26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4" name="文本占位符 13"/>
          <p:cNvSpPr>
            <a:spLocks noGrp="1"/>
          </p:cNvSpPr>
          <p:nvPr>
            <p:ph type="body" idx="16392" hasCustomPrompt="1"/>
            <p:custDataLst>
              <p:tags r:id="rId11"/>
            </p:custDataLst>
          </p:nvPr>
        </p:nvSpPr>
        <p:spPr>
          <a:xfrm>
            <a:off x="4083050" y="44450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03</a:t>
            </a:r>
            <a:endParaRPr lang="zh-CN" altLang="en-US" smtClean="0"/>
          </a:p>
        </p:txBody>
      </p:sp>
      <p:sp>
        <p:nvSpPr>
          <p:cNvPr id="15" name="装饰  4"/>
          <p:cNvSpPr>
            <a:spLocks noGrp="1"/>
          </p:cNvSpPr>
          <p:nvPr>
            <p:ph type="body" idx="16395" hasCustomPrompt="1"/>
            <p:custDataLst>
              <p:tags r:id="rId12"/>
            </p:custDataLst>
          </p:nvPr>
        </p:nvSpPr>
        <p:spPr>
          <a:xfrm>
            <a:off x="5130800" y="4343400"/>
            <a:ext cx="25400" cy="812800"/>
          </a:xfrm>
          <a:custGeom>
            <a:avLst/>
            <a:gdLst>
              <a:gd name="connisteX0" fmla="*/ 0 w 25400"/>
              <a:gd name="connsiteY0" fmla="*/ 12700 h 812800"/>
              <a:gd name="connisteX1" fmla="*/ 12700 w 25400"/>
              <a:gd name="connsiteY1" fmla="*/ 0 h 812800"/>
              <a:gd name="connisteX2" fmla="*/ 12700 w 25400"/>
              <a:gd name="connsiteY2" fmla="*/ 0 h 812800"/>
              <a:gd name="connisteX3" fmla="*/ 25400 w 25400"/>
              <a:gd name="connsiteY3" fmla="*/ 12700 h 812800"/>
              <a:gd name="connisteX4" fmla="*/ 25400 w 25400"/>
              <a:gd name="connsiteY4" fmla="*/ 800100 h 812800"/>
              <a:gd name="connisteX5" fmla="*/ 12700 w 25400"/>
              <a:gd name="connsiteY5" fmla="*/ 812800 h 812800"/>
              <a:gd name="connisteX6" fmla="*/ 12700 w 25400"/>
              <a:gd name="connsiteY6" fmla="*/ 812800 h 812800"/>
              <a:gd name="connisteX7" fmla="*/ 0 w 25400"/>
              <a:gd name="connsiteY7" fmla="*/ 800100 h 812800"/>
              <a:gd name="connisteX8" fmla="*/ 0 w 25400"/>
              <a:gd name="connsiteY8" fmla="*/ 12700 h 81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812800">
                <a:moveTo>
                  <a:pt x="0" y="12700"/>
                </a:moveTo>
                <a:cubicBezTo>
                  <a:pt x="0" y="5686"/>
                  <a:pt x="5686" y="0"/>
                  <a:pt x="12700" y="0"/>
                </a:cubicBezTo>
                <a:lnTo>
                  <a:pt x="12700" y="0"/>
                </a:lnTo>
                <a:cubicBezTo>
                  <a:pt x="19714" y="0"/>
                  <a:pt x="25400" y="5686"/>
                  <a:pt x="25400" y="12700"/>
                </a:cubicBezTo>
                <a:lnTo>
                  <a:pt x="25400" y="800100"/>
                </a:lnTo>
                <a:cubicBezTo>
                  <a:pt x="25400" y="807114"/>
                  <a:pt x="19714" y="812800"/>
                  <a:pt x="12700" y="812800"/>
                </a:cubicBezTo>
                <a:lnTo>
                  <a:pt x="12700" y="812800"/>
                </a:lnTo>
                <a:cubicBezTo>
                  <a:pt x="5686" y="812800"/>
                  <a:pt x="0" y="807114"/>
                  <a:pt x="0" y="8001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91" hasCustomPrompt="1"/>
            <p:custDataLst>
              <p:tags r:id="rId13"/>
            </p:custDataLst>
          </p:nvPr>
        </p:nvSpPr>
        <p:spPr>
          <a:xfrm>
            <a:off x="5486400" y="4521200"/>
            <a:ext cx="5842000" cy="457200"/>
          </a:xfrm>
          <a:noFill/>
        </p:spPr>
        <p:txBody>
          <a:bodyPr lIns="0" tIns="0" rIns="0" bIns="0" anchor="ctr">
            <a:normAutofit/>
          </a:bodyPr>
          <a:lstStyle>
            <a:lvl1pPr marL="0" indent="0" algn="l">
              <a:lnSpc>
                <a:spcPct val="115000"/>
              </a:lnSpc>
              <a:spcBef>
                <a:spcPct val="0"/>
              </a:spcBef>
              <a:spcAft>
                <a:spcPct val="0"/>
              </a:spcAft>
              <a:buNone/>
              <a:defRPr sz="26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Tree>
  </p:cSld>
  <p:clrMapOvr>
    <a:masterClrMapping/>
  </p:clrMapOvr>
  <p:transition>
    <p:cut/>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目录页-1-4_4">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6" name="副标题 5"/>
          <p:cNvSpPr>
            <a:spLocks noGrp="1"/>
          </p:cNvSpPr>
          <p:nvPr>
            <p:ph type="subTitle" idx="16385" hasCustomPrompt="1"/>
            <p:custDataLst>
              <p:tags r:id="rId3"/>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
        <p:nvSpPr>
          <p:cNvPr id="7" name="标题 6"/>
          <p:cNvSpPr>
            <a:spLocks noGrp="1"/>
          </p:cNvSpPr>
          <p:nvPr>
            <p:ph type="ctrTitle" idx="16386" hasCustomPrompt="1"/>
            <p:custDataLst>
              <p:tags r:id="rId4"/>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r>
              <a:rPr lang="zh-CN" altLang="en-US"/>
              <a:t>目录</a:t>
            </a:r>
            <a:endParaRPr lang="zh-CN" altLang="en-US"/>
          </a:p>
        </p:txBody>
      </p:sp>
      <p:sp>
        <p:nvSpPr>
          <p:cNvPr id="8" name="文本占位符 7"/>
          <p:cNvSpPr>
            <a:spLocks noGrp="1"/>
          </p:cNvSpPr>
          <p:nvPr>
            <p:ph type="body" idx="16388" hasCustomPrompt="1"/>
            <p:custDataLst>
              <p:tags r:id="rId5"/>
            </p:custDataLst>
          </p:nvPr>
        </p:nvSpPr>
        <p:spPr>
          <a:xfrm>
            <a:off x="4083050" y="11430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01</a:t>
            </a:r>
            <a:endParaRPr lang="zh-CN" altLang="en-US" smtClean="0"/>
          </a:p>
        </p:txBody>
      </p:sp>
      <p:sp>
        <p:nvSpPr>
          <p:cNvPr id="9" name="装饰  8"/>
          <p:cNvSpPr>
            <a:spLocks noGrp="1"/>
          </p:cNvSpPr>
          <p:nvPr>
            <p:ph type="body" idx="16395" hasCustomPrompt="1"/>
            <p:custDataLst>
              <p:tags r:id="rId6"/>
            </p:custDataLst>
          </p:nvPr>
        </p:nvSpPr>
        <p:spPr>
          <a:xfrm>
            <a:off x="5130800" y="1041400"/>
            <a:ext cx="25400" cy="812800"/>
          </a:xfrm>
          <a:custGeom>
            <a:avLst/>
            <a:gdLst>
              <a:gd name="connisteX0" fmla="*/ 0 w 25400"/>
              <a:gd name="connsiteY0" fmla="*/ 12700 h 812800"/>
              <a:gd name="connisteX1" fmla="*/ 12700 w 25400"/>
              <a:gd name="connsiteY1" fmla="*/ 0 h 812800"/>
              <a:gd name="connisteX2" fmla="*/ 12700 w 25400"/>
              <a:gd name="connsiteY2" fmla="*/ 0 h 812800"/>
              <a:gd name="connisteX3" fmla="*/ 25400 w 25400"/>
              <a:gd name="connsiteY3" fmla="*/ 12700 h 812800"/>
              <a:gd name="connisteX4" fmla="*/ 25400 w 25400"/>
              <a:gd name="connsiteY4" fmla="*/ 800100 h 812800"/>
              <a:gd name="connisteX5" fmla="*/ 12700 w 25400"/>
              <a:gd name="connsiteY5" fmla="*/ 812800 h 812800"/>
              <a:gd name="connisteX6" fmla="*/ 12700 w 25400"/>
              <a:gd name="connsiteY6" fmla="*/ 812800 h 812800"/>
              <a:gd name="connisteX7" fmla="*/ 0 w 25400"/>
              <a:gd name="connsiteY7" fmla="*/ 800100 h 812800"/>
              <a:gd name="connisteX8" fmla="*/ 0 w 25400"/>
              <a:gd name="connsiteY8" fmla="*/ 12700 h 81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812800">
                <a:moveTo>
                  <a:pt x="0" y="12700"/>
                </a:moveTo>
                <a:cubicBezTo>
                  <a:pt x="0" y="5686"/>
                  <a:pt x="5686" y="0"/>
                  <a:pt x="12700" y="0"/>
                </a:cubicBezTo>
                <a:lnTo>
                  <a:pt x="12700" y="0"/>
                </a:lnTo>
                <a:cubicBezTo>
                  <a:pt x="19714" y="0"/>
                  <a:pt x="25400" y="5686"/>
                  <a:pt x="25400" y="12700"/>
                </a:cubicBezTo>
                <a:lnTo>
                  <a:pt x="25400" y="800100"/>
                </a:lnTo>
                <a:cubicBezTo>
                  <a:pt x="25400" y="807114"/>
                  <a:pt x="19714" y="812800"/>
                  <a:pt x="12700" y="812800"/>
                </a:cubicBezTo>
                <a:lnTo>
                  <a:pt x="12700" y="812800"/>
                </a:lnTo>
                <a:cubicBezTo>
                  <a:pt x="5686" y="812800"/>
                  <a:pt x="0" y="807114"/>
                  <a:pt x="0" y="8001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0" name="文本占位符 9"/>
          <p:cNvSpPr>
            <a:spLocks noGrp="1"/>
          </p:cNvSpPr>
          <p:nvPr>
            <p:ph type="body" idx="16387" hasCustomPrompt="1"/>
            <p:custDataLst>
              <p:tags r:id="rId7"/>
            </p:custDataLst>
          </p:nvPr>
        </p:nvSpPr>
        <p:spPr>
          <a:xfrm>
            <a:off x="5486400" y="1219200"/>
            <a:ext cx="5842000" cy="457200"/>
          </a:xfrm>
          <a:noFill/>
        </p:spPr>
        <p:txBody>
          <a:bodyPr lIns="0" tIns="0" rIns="0" bIns="0" anchor="ctr">
            <a:normAutofit/>
          </a:bodyPr>
          <a:lstStyle>
            <a:lvl1pPr marL="0" indent="0" algn="l">
              <a:lnSpc>
                <a:spcPct val="115000"/>
              </a:lnSpc>
              <a:spcBef>
                <a:spcPct val="0"/>
              </a:spcBef>
              <a:spcAft>
                <a:spcPct val="0"/>
              </a:spcAft>
              <a:buNone/>
              <a:defRPr sz="26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1" name="文本占位符 10"/>
          <p:cNvSpPr>
            <a:spLocks noGrp="1"/>
          </p:cNvSpPr>
          <p:nvPr>
            <p:ph type="body" idx="16390" hasCustomPrompt="1"/>
            <p:custDataLst>
              <p:tags r:id="rId8"/>
            </p:custDataLst>
          </p:nvPr>
        </p:nvSpPr>
        <p:spPr>
          <a:xfrm>
            <a:off x="4083050" y="24638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02</a:t>
            </a:r>
            <a:endParaRPr lang="zh-CN" altLang="en-US" smtClean="0"/>
          </a:p>
        </p:txBody>
      </p:sp>
      <p:sp>
        <p:nvSpPr>
          <p:cNvPr id="12" name="装饰  1"/>
          <p:cNvSpPr>
            <a:spLocks noGrp="1"/>
          </p:cNvSpPr>
          <p:nvPr>
            <p:ph type="body" idx="16396" hasCustomPrompt="1"/>
            <p:custDataLst>
              <p:tags r:id="rId9"/>
            </p:custDataLst>
          </p:nvPr>
        </p:nvSpPr>
        <p:spPr>
          <a:xfrm>
            <a:off x="5130800" y="2362200"/>
            <a:ext cx="25400" cy="812800"/>
          </a:xfrm>
          <a:custGeom>
            <a:avLst/>
            <a:gdLst>
              <a:gd name="connisteX0" fmla="*/ 0 w 25400"/>
              <a:gd name="connsiteY0" fmla="*/ 12700 h 812800"/>
              <a:gd name="connisteX1" fmla="*/ 12700 w 25400"/>
              <a:gd name="connsiteY1" fmla="*/ 0 h 812800"/>
              <a:gd name="connisteX2" fmla="*/ 12700 w 25400"/>
              <a:gd name="connsiteY2" fmla="*/ 0 h 812800"/>
              <a:gd name="connisteX3" fmla="*/ 25400 w 25400"/>
              <a:gd name="connsiteY3" fmla="*/ 12700 h 812800"/>
              <a:gd name="connisteX4" fmla="*/ 25400 w 25400"/>
              <a:gd name="connsiteY4" fmla="*/ 800100 h 812800"/>
              <a:gd name="connisteX5" fmla="*/ 12700 w 25400"/>
              <a:gd name="connsiteY5" fmla="*/ 812800 h 812800"/>
              <a:gd name="connisteX6" fmla="*/ 12700 w 25400"/>
              <a:gd name="connsiteY6" fmla="*/ 812800 h 812800"/>
              <a:gd name="connisteX7" fmla="*/ 0 w 25400"/>
              <a:gd name="connsiteY7" fmla="*/ 800100 h 812800"/>
              <a:gd name="connisteX8" fmla="*/ 0 w 25400"/>
              <a:gd name="connsiteY8" fmla="*/ 12700 h 81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812800">
                <a:moveTo>
                  <a:pt x="0" y="12700"/>
                </a:moveTo>
                <a:cubicBezTo>
                  <a:pt x="0" y="5686"/>
                  <a:pt x="5686" y="0"/>
                  <a:pt x="12700" y="0"/>
                </a:cubicBezTo>
                <a:lnTo>
                  <a:pt x="12700" y="0"/>
                </a:lnTo>
                <a:cubicBezTo>
                  <a:pt x="19714" y="0"/>
                  <a:pt x="25400" y="5686"/>
                  <a:pt x="25400" y="12700"/>
                </a:cubicBezTo>
                <a:lnTo>
                  <a:pt x="25400" y="800100"/>
                </a:lnTo>
                <a:cubicBezTo>
                  <a:pt x="25400" y="807114"/>
                  <a:pt x="19714" y="812800"/>
                  <a:pt x="12700" y="812800"/>
                </a:cubicBezTo>
                <a:lnTo>
                  <a:pt x="12700" y="812800"/>
                </a:lnTo>
                <a:cubicBezTo>
                  <a:pt x="5686" y="812800"/>
                  <a:pt x="0" y="807114"/>
                  <a:pt x="0" y="8001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9" hasCustomPrompt="1"/>
            <p:custDataLst>
              <p:tags r:id="rId10"/>
            </p:custDataLst>
          </p:nvPr>
        </p:nvSpPr>
        <p:spPr>
          <a:xfrm>
            <a:off x="5486400" y="2540000"/>
            <a:ext cx="5842000" cy="457200"/>
          </a:xfrm>
          <a:noFill/>
        </p:spPr>
        <p:txBody>
          <a:bodyPr lIns="0" tIns="0" rIns="0" bIns="0" anchor="ctr">
            <a:normAutofit/>
          </a:bodyPr>
          <a:lstStyle>
            <a:lvl1pPr marL="0" indent="0" algn="l">
              <a:lnSpc>
                <a:spcPct val="115000"/>
              </a:lnSpc>
              <a:spcBef>
                <a:spcPct val="0"/>
              </a:spcBef>
              <a:spcAft>
                <a:spcPct val="0"/>
              </a:spcAft>
              <a:buNone/>
              <a:defRPr sz="26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4" name="文本占位符 13"/>
          <p:cNvSpPr>
            <a:spLocks noGrp="1"/>
          </p:cNvSpPr>
          <p:nvPr>
            <p:ph type="body" idx="16392" hasCustomPrompt="1"/>
            <p:custDataLst>
              <p:tags r:id="rId11"/>
            </p:custDataLst>
          </p:nvPr>
        </p:nvSpPr>
        <p:spPr>
          <a:xfrm>
            <a:off x="4083050" y="37846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03</a:t>
            </a:r>
            <a:endParaRPr lang="zh-CN" altLang="en-US" smtClean="0"/>
          </a:p>
        </p:txBody>
      </p:sp>
      <p:sp>
        <p:nvSpPr>
          <p:cNvPr id="15" name="装饰  4"/>
          <p:cNvSpPr>
            <a:spLocks noGrp="1"/>
          </p:cNvSpPr>
          <p:nvPr>
            <p:ph type="body" idx="16397" hasCustomPrompt="1"/>
            <p:custDataLst>
              <p:tags r:id="rId12"/>
            </p:custDataLst>
          </p:nvPr>
        </p:nvSpPr>
        <p:spPr>
          <a:xfrm>
            <a:off x="5130800" y="3683000"/>
            <a:ext cx="25400" cy="812800"/>
          </a:xfrm>
          <a:custGeom>
            <a:avLst/>
            <a:gdLst>
              <a:gd name="connisteX0" fmla="*/ 0 w 25400"/>
              <a:gd name="connsiteY0" fmla="*/ 12700 h 812800"/>
              <a:gd name="connisteX1" fmla="*/ 12700 w 25400"/>
              <a:gd name="connsiteY1" fmla="*/ 0 h 812800"/>
              <a:gd name="connisteX2" fmla="*/ 12700 w 25400"/>
              <a:gd name="connsiteY2" fmla="*/ 0 h 812800"/>
              <a:gd name="connisteX3" fmla="*/ 25400 w 25400"/>
              <a:gd name="connsiteY3" fmla="*/ 12700 h 812800"/>
              <a:gd name="connisteX4" fmla="*/ 25400 w 25400"/>
              <a:gd name="connsiteY4" fmla="*/ 800100 h 812800"/>
              <a:gd name="connisteX5" fmla="*/ 12700 w 25400"/>
              <a:gd name="connsiteY5" fmla="*/ 812800 h 812800"/>
              <a:gd name="connisteX6" fmla="*/ 12700 w 25400"/>
              <a:gd name="connsiteY6" fmla="*/ 812800 h 812800"/>
              <a:gd name="connisteX7" fmla="*/ 0 w 25400"/>
              <a:gd name="connsiteY7" fmla="*/ 800100 h 812800"/>
              <a:gd name="connisteX8" fmla="*/ 0 w 25400"/>
              <a:gd name="connsiteY8" fmla="*/ 12700 h 81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812800">
                <a:moveTo>
                  <a:pt x="0" y="12700"/>
                </a:moveTo>
                <a:cubicBezTo>
                  <a:pt x="0" y="5686"/>
                  <a:pt x="5686" y="0"/>
                  <a:pt x="12700" y="0"/>
                </a:cubicBezTo>
                <a:lnTo>
                  <a:pt x="12700" y="0"/>
                </a:lnTo>
                <a:cubicBezTo>
                  <a:pt x="19714" y="0"/>
                  <a:pt x="25400" y="5686"/>
                  <a:pt x="25400" y="12700"/>
                </a:cubicBezTo>
                <a:lnTo>
                  <a:pt x="25400" y="800100"/>
                </a:lnTo>
                <a:cubicBezTo>
                  <a:pt x="25400" y="807114"/>
                  <a:pt x="19714" y="812800"/>
                  <a:pt x="12700" y="812800"/>
                </a:cubicBezTo>
                <a:lnTo>
                  <a:pt x="12700" y="812800"/>
                </a:lnTo>
                <a:cubicBezTo>
                  <a:pt x="5686" y="812800"/>
                  <a:pt x="0" y="807114"/>
                  <a:pt x="0" y="8001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91" hasCustomPrompt="1"/>
            <p:custDataLst>
              <p:tags r:id="rId13"/>
            </p:custDataLst>
          </p:nvPr>
        </p:nvSpPr>
        <p:spPr>
          <a:xfrm>
            <a:off x="5486400" y="3860800"/>
            <a:ext cx="5842000" cy="457200"/>
          </a:xfrm>
          <a:noFill/>
        </p:spPr>
        <p:txBody>
          <a:bodyPr lIns="0" tIns="0" rIns="0" bIns="0" anchor="ctr">
            <a:normAutofit/>
          </a:bodyPr>
          <a:lstStyle>
            <a:lvl1pPr marL="0" indent="0" algn="l">
              <a:lnSpc>
                <a:spcPct val="115000"/>
              </a:lnSpc>
              <a:spcBef>
                <a:spcPct val="0"/>
              </a:spcBef>
              <a:spcAft>
                <a:spcPct val="0"/>
              </a:spcAft>
              <a:buNone/>
              <a:defRPr sz="26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7" name="文本占位符 16"/>
          <p:cNvSpPr>
            <a:spLocks noGrp="1"/>
          </p:cNvSpPr>
          <p:nvPr>
            <p:ph type="body" idx="16394" hasCustomPrompt="1"/>
            <p:custDataLst>
              <p:tags r:id="rId14"/>
            </p:custDataLst>
          </p:nvPr>
        </p:nvSpPr>
        <p:spPr>
          <a:xfrm>
            <a:off x="4083050" y="51054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04</a:t>
            </a:r>
            <a:endParaRPr lang="zh-CN" altLang="en-US" smtClean="0"/>
          </a:p>
        </p:txBody>
      </p:sp>
      <p:sp>
        <p:nvSpPr>
          <p:cNvPr id="18" name="装饰  7"/>
          <p:cNvSpPr>
            <a:spLocks noGrp="1"/>
          </p:cNvSpPr>
          <p:nvPr>
            <p:ph type="body" idx="16398" hasCustomPrompt="1"/>
            <p:custDataLst>
              <p:tags r:id="rId15"/>
            </p:custDataLst>
          </p:nvPr>
        </p:nvSpPr>
        <p:spPr>
          <a:xfrm>
            <a:off x="5130800" y="5003800"/>
            <a:ext cx="25400" cy="812800"/>
          </a:xfrm>
          <a:custGeom>
            <a:avLst/>
            <a:gdLst>
              <a:gd name="connisteX0" fmla="*/ 0 w 25400"/>
              <a:gd name="connsiteY0" fmla="*/ 12700 h 812800"/>
              <a:gd name="connisteX1" fmla="*/ 12700 w 25400"/>
              <a:gd name="connsiteY1" fmla="*/ 0 h 812800"/>
              <a:gd name="connisteX2" fmla="*/ 12700 w 25400"/>
              <a:gd name="connsiteY2" fmla="*/ 0 h 812800"/>
              <a:gd name="connisteX3" fmla="*/ 25400 w 25400"/>
              <a:gd name="connsiteY3" fmla="*/ 12700 h 812800"/>
              <a:gd name="connisteX4" fmla="*/ 25400 w 25400"/>
              <a:gd name="connsiteY4" fmla="*/ 800100 h 812800"/>
              <a:gd name="connisteX5" fmla="*/ 12700 w 25400"/>
              <a:gd name="connsiteY5" fmla="*/ 812800 h 812800"/>
              <a:gd name="connisteX6" fmla="*/ 12700 w 25400"/>
              <a:gd name="connsiteY6" fmla="*/ 812800 h 812800"/>
              <a:gd name="connisteX7" fmla="*/ 0 w 25400"/>
              <a:gd name="connsiteY7" fmla="*/ 800100 h 812800"/>
              <a:gd name="connisteX8" fmla="*/ 0 w 25400"/>
              <a:gd name="connsiteY8" fmla="*/ 12700 h 81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812800">
                <a:moveTo>
                  <a:pt x="0" y="12700"/>
                </a:moveTo>
                <a:cubicBezTo>
                  <a:pt x="0" y="5686"/>
                  <a:pt x="5686" y="0"/>
                  <a:pt x="12700" y="0"/>
                </a:cubicBezTo>
                <a:lnTo>
                  <a:pt x="12700" y="0"/>
                </a:lnTo>
                <a:cubicBezTo>
                  <a:pt x="19714" y="0"/>
                  <a:pt x="25400" y="5686"/>
                  <a:pt x="25400" y="12700"/>
                </a:cubicBezTo>
                <a:lnTo>
                  <a:pt x="25400" y="800100"/>
                </a:lnTo>
                <a:cubicBezTo>
                  <a:pt x="25400" y="807114"/>
                  <a:pt x="19714" y="812800"/>
                  <a:pt x="12700" y="812800"/>
                </a:cubicBezTo>
                <a:lnTo>
                  <a:pt x="12700" y="812800"/>
                </a:lnTo>
                <a:cubicBezTo>
                  <a:pt x="5686" y="812800"/>
                  <a:pt x="0" y="807114"/>
                  <a:pt x="0" y="8001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9" name="文本占位符 18"/>
          <p:cNvSpPr>
            <a:spLocks noGrp="1"/>
          </p:cNvSpPr>
          <p:nvPr>
            <p:ph type="body" idx="16393" hasCustomPrompt="1"/>
            <p:custDataLst>
              <p:tags r:id="rId16"/>
            </p:custDataLst>
          </p:nvPr>
        </p:nvSpPr>
        <p:spPr>
          <a:xfrm>
            <a:off x="5486400" y="5181600"/>
            <a:ext cx="5842000" cy="457200"/>
          </a:xfrm>
          <a:noFill/>
        </p:spPr>
        <p:txBody>
          <a:bodyPr lIns="0" tIns="0" rIns="0" bIns="0" anchor="ctr">
            <a:normAutofit/>
          </a:bodyPr>
          <a:lstStyle>
            <a:lvl1pPr marL="0" indent="0" algn="l">
              <a:lnSpc>
                <a:spcPct val="115000"/>
              </a:lnSpc>
              <a:spcBef>
                <a:spcPct val="0"/>
              </a:spcBef>
              <a:spcAft>
                <a:spcPct val="0"/>
              </a:spcAft>
              <a:buNone/>
              <a:defRPr sz="26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Tree>
  </p:cSld>
  <p:clrMapOvr>
    <a:masterClrMapping/>
  </p:clrMapOvr>
  <p:transition>
    <p:cut/>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目录页-1-5_1">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6" name="副标题 5"/>
          <p:cNvSpPr>
            <a:spLocks noGrp="1"/>
          </p:cNvSpPr>
          <p:nvPr>
            <p:ph type="subTitle" idx="16386" hasCustomPrompt="1"/>
            <p:custDataLst>
              <p:tags r:id="rId3"/>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
        <p:nvSpPr>
          <p:cNvPr id="7" name="标题 6"/>
          <p:cNvSpPr>
            <a:spLocks noGrp="1"/>
          </p:cNvSpPr>
          <p:nvPr>
            <p:ph type="ctrTitle" idx="16385" hasCustomPrompt="1"/>
            <p:custDataLst>
              <p:tags r:id="rId4"/>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r>
              <a:rPr lang="zh-CN" altLang="en-US"/>
              <a:t>目录</a:t>
            </a:r>
            <a:endParaRPr lang="zh-CN" altLang="en-US"/>
          </a:p>
        </p:txBody>
      </p:sp>
      <p:sp>
        <p:nvSpPr>
          <p:cNvPr id="8" name="文本占位符 7"/>
          <p:cNvSpPr>
            <a:spLocks noGrp="1"/>
          </p:cNvSpPr>
          <p:nvPr>
            <p:ph type="body" idx="16388" hasCustomPrompt="1"/>
            <p:custDataLst>
              <p:tags r:id="rId5"/>
            </p:custDataLst>
          </p:nvPr>
        </p:nvSpPr>
        <p:spPr>
          <a:xfrm>
            <a:off x="4070350" y="31242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01</a:t>
            </a:r>
            <a:endParaRPr lang="zh-CN" altLang="en-US" smtClean="0"/>
          </a:p>
        </p:txBody>
      </p:sp>
      <p:sp>
        <p:nvSpPr>
          <p:cNvPr id="9" name="装饰  8"/>
          <p:cNvSpPr>
            <a:spLocks noGrp="1"/>
          </p:cNvSpPr>
          <p:nvPr>
            <p:ph type="body" idx="16389" hasCustomPrompt="1"/>
            <p:custDataLst>
              <p:tags r:id="rId6"/>
            </p:custDataLst>
          </p:nvPr>
        </p:nvSpPr>
        <p:spPr>
          <a:xfrm>
            <a:off x="4851400" y="30480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0" name="文本占位符 9"/>
          <p:cNvSpPr>
            <a:spLocks noGrp="1"/>
          </p:cNvSpPr>
          <p:nvPr>
            <p:ph type="body" idx="16387" hasCustomPrompt="1"/>
            <p:custDataLst>
              <p:tags r:id="rId7"/>
            </p:custDataLst>
          </p:nvPr>
        </p:nvSpPr>
        <p:spPr>
          <a:xfrm>
            <a:off x="5080000" y="29718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Tree>
  </p:cSld>
  <p:clrMapOvr>
    <a:masterClrMapping/>
  </p:clrMapOvr>
  <p:transition>
    <p:cut/>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目录页-1-5_2">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6" name="副标题 5"/>
          <p:cNvSpPr>
            <a:spLocks noGrp="1"/>
          </p:cNvSpPr>
          <p:nvPr>
            <p:ph type="subTitle" idx="16386" hasCustomPrompt="1"/>
            <p:custDataLst>
              <p:tags r:id="rId3"/>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
        <p:nvSpPr>
          <p:cNvPr id="7" name="标题 6"/>
          <p:cNvSpPr>
            <a:spLocks noGrp="1"/>
          </p:cNvSpPr>
          <p:nvPr>
            <p:ph type="ctrTitle" idx="16385" hasCustomPrompt="1"/>
            <p:custDataLst>
              <p:tags r:id="rId4"/>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r>
              <a:rPr lang="zh-CN" altLang="en-US"/>
              <a:t>目录</a:t>
            </a:r>
            <a:endParaRPr lang="zh-CN" altLang="en-US"/>
          </a:p>
        </p:txBody>
      </p:sp>
      <p:sp>
        <p:nvSpPr>
          <p:cNvPr id="8" name="文本占位符 7"/>
          <p:cNvSpPr>
            <a:spLocks noGrp="1"/>
          </p:cNvSpPr>
          <p:nvPr>
            <p:ph type="body" idx="16388" hasCustomPrompt="1"/>
            <p:custDataLst>
              <p:tags r:id="rId5"/>
            </p:custDataLst>
          </p:nvPr>
        </p:nvSpPr>
        <p:spPr>
          <a:xfrm>
            <a:off x="4070350" y="31242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01</a:t>
            </a:r>
            <a:endParaRPr lang="zh-CN" altLang="en-US" smtClean="0"/>
          </a:p>
        </p:txBody>
      </p:sp>
      <p:sp>
        <p:nvSpPr>
          <p:cNvPr id="9" name="装饰  8"/>
          <p:cNvSpPr>
            <a:spLocks noGrp="1"/>
          </p:cNvSpPr>
          <p:nvPr>
            <p:ph type="body" idx="16391" hasCustomPrompt="1"/>
            <p:custDataLst>
              <p:tags r:id="rId6"/>
            </p:custDataLst>
          </p:nvPr>
        </p:nvSpPr>
        <p:spPr>
          <a:xfrm>
            <a:off x="4851400" y="30480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0" name="文本占位符 9"/>
          <p:cNvSpPr>
            <a:spLocks noGrp="1"/>
          </p:cNvSpPr>
          <p:nvPr>
            <p:ph type="body" idx="16387" hasCustomPrompt="1"/>
            <p:custDataLst>
              <p:tags r:id="rId7"/>
            </p:custDataLst>
          </p:nvPr>
        </p:nvSpPr>
        <p:spPr>
          <a:xfrm>
            <a:off x="5080000" y="29718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1" name="文本占位符 10"/>
          <p:cNvSpPr>
            <a:spLocks noGrp="1"/>
          </p:cNvSpPr>
          <p:nvPr>
            <p:ph type="body" idx="16390" hasCustomPrompt="1"/>
            <p:custDataLst>
              <p:tags r:id="rId8"/>
            </p:custDataLst>
          </p:nvPr>
        </p:nvSpPr>
        <p:spPr>
          <a:xfrm>
            <a:off x="7994650" y="31242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02</a:t>
            </a:r>
            <a:endParaRPr lang="zh-CN" altLang="en-US" smtClean="0"/>
          </a:p>
        </p:txBody>
      </p:sp>
      <p:sp>
        <p:nvSpPr>
          <p:cNvPr id="12" name="装饰  1"/>
          <p:cNvSpPr>
            <a:spLocks noGrp="1"/>
          </p:cNvSpPr>
          <p:nvPr>
            <p:ph type="body" idx="16392" hasCustomPrompt="1"/>
            <p:custDataLst>
              <p:tags r:id="rId9"/>
            </p:custDataLst>
          </p:nvPr>
        </p:nvSpPr>
        <p:spPr>
          <a:xfrm>
            <a:off x="8775700" y="30480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9" hasCustomPrompt="1"/>
            <p:custDataLst>
              <p:tags r:id="rId10"/>
            </p:custDataLst>
          </p:nvPr>
        </p:nvSpPr>
        <p:spPr>
          <a:xfrm>
            <a:off x="9004300" y="29718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Tree>
  </p:cSld>
  <p:clrMapOvr>
    <a:masterClrMapping/>
  </p:clrMapOvr>
  <p:transition>
    <p:cut/>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目录页-1-5_3">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6" name="副标题 5"/>
          <p:cNvSpPr>
            <a:spLocks noGrp="1"/>
          </p:cNvSpPr>
          <p:nvPr>
            <p:ph type="subTitle" idx="16386" hasCustomPrompt="1"/>
            <p:custDataLst>
              <p:tags r:id="rId3"/>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
        <p:nvSpPr>
          <p:cNvPr id="7" name="标题 6"/>
          <p:cNvSpPr>
            <a:spLocks noGrp="1"/>
          </p:cNvSpPr>
          <p:nvPr>
            <p:ph type="ctrTitle" idx="16385" hasCustomPrompt="1"/>
            <p:custDataLst>
              <p:tags r:id="rId4"/>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r>
              <a:rPr lang="zh-CN" altLang="en-US"/>
              <a:t>目录</a:t>
            </a:r>
            <a:endParaRPr lang="zh-CN" altLang="en-US"/>
          </a:p>
        </p:txBody>
      </p:sp>
      <p:sp>
        <p:nvSpPr>
          <p:cNvPr id="8" name="文本占位符 7"/>
          <p:cNvSpPr>
            <a:spLocks noGrp="1"/>
          </p:cNvSpPr>
          <p:nvPr>
            <p:ph type="body" idx="16388" hasCustomPrompt="1"/>
            <p:custDataLst>
              <p:tags r:id="rId5"/>
            </p:custDataLst>
          </p:nvPr>
        </p:nvSpPr>
        <p:spPr>
          <a:xfrm>
            <a:off x="40703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01</a:t>
            </a:r>
            <a:endParaRPr lang="zh-CN" altLang="en-US" smtClean="0"/>
          </a:p>
        </p:txBody>
      </p:sp>
      <p:sp>
        <p:nvSpPr>
          <p:cNvPr id="9" name="装饰  8"/>
          <p:cNvSpPr>
            <a:spLocks noGrp="1"/>
          </p:cNvSpPr>
          <p:nvPr>
            <p:ph type="body" idx="16393" hasCustomPrompt="1"/>
            <p:custDataLst>
              <p:tags r:id="rId6"/>
            </p:custDataLst>
          </p:nvPr>
        </p:nvSpPr>
        <p:spPr>
          <a:xfrm>
            <a:off x="48514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0" name="文本占位符 9"/>
          <p:cNvSpPr>
            <a:spLocks noGrp="1"/>
          </p:cNvSpPr>
          <p:nvPr>
            <p:ph type="body" idx="16387" hasCustomPrompt="1"/>
            <p:custDataLst>
              <p:tags r:id="rId7"/>
            </p:custDataLst>
          </p:nvPr>
        </p:nvSpPr>
        <p:spPr>
          <a:xfrm>
            <a:off x="50800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1" name="文本占位符 10"/>
          <p:cNvSpPr>
            <a:spLocks noGrp="1"/>
          </p:cNvSpPr>
          <p:nvPr>
            <p:ph type="body" idx="16390" hasCustomPrompt="1"/>
            <p:custDataLst>
              <p:tags r:id="rId8"/>
            </p:custDataLst>
          </p:nvPr>
        </p:nvSpPr>
        <p:spPr>
          <a:xfrm>
            <a:off x="79946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02</a:t>
            </a:r>
            <a:endParaRPr lang="zh-CN" altLang="en-US" smtClean="0"/>
          </a:p>
        </p:txBody>
      </p:sp>
      <p:sp>
        <p:nvSpPr>
          <p:cNvPr id="12" name="装饰  1"/>
          <p:cNvSpPr>
            <a:spLocks noGrp="1"/>
          </p:cNvSpPr>
          <p:nvPr>
            <p:ph type="body" idx="16394" hasCustomPrompt="1"/>
            <p:custDataLst>
              <p:tags r:id="rId9"/>
            </p:custDataLst>
          </p:nvPr>
        </p:nvSpPr>
        <p:spPr>
          <a:xfrm>
            <a:off x="87757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9" hasCustomPrompt="1"/>
            <p:custDataLst>
              <p:tags r:id="rId10"/>
            </p:custDataLst>
          </p:nvPr>
        </p:nvSpPr>
        <p:spPr>
          <a:xfrm>
            <a:off x="90043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4" name="文本占位符 13"/>
          <p:cNvSpPr>
            <a:spLocks noGrp="1"/>
          </p:cNvSpPr>
          <p:nvPr>
            <p:ph type="body" idx="16392" hasCustomPrompt="1"/>
            <p:custDataLst>
              <p:tags r:id="rId11"/>
            </p:custDataLst>
          </p:nvPr>
        </p:nvSpPr>
        <p:spPr>
          <a:xfrm>
            <a:off x="4070350" y="39624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03</a:t>
            </a:r>
            <a:endParaRPr lang="zh-CN" altLang="en-US" smtClean="0"/>
          </a:p>
        </p:txBody>
      </p:sp>
      <p:sp>
        <p:nvSpPr>
          <p:cNvPr id="15" name="装饰  4"/>
          <p:cNvSpPr>
            <a:spLocks noGrp="1"/>
          </p:cNvSpPr>
          <p:nvPr>
            <p:ph type="body" idx="16395" hasCustomPrompt="1"/>
            <p:custDataLst>
              <p:tags r:id="rId12"/>
            </p:custDataLst>
          </p:nvPr>
        </p:nvSpPr>
        <p:spPr>
          <a:xfrm>
            <a:off x="4851400" y="38862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91" hasCustomPrompt="1"/>
            <p:custDataLst>
              <p:tags r:id="rId13"/>
            </p:custDataLst>
          </p:nvPr>
        </p:nvSpPr>
        <p:spPr>
          <a:xfrm>
            <a:off x="5080000" y="38100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Tree>
  </p:cSld>
  <p:clrMapOvr>
    <a:masterClrMapping/>
  </p:clrMapOvr>
  <p:transition>
    <p:cut/>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目录页-1-5_4">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6" name="副标题 5"/>
          <p:cNvSpPr>
            <a:spLocks noGrp="1"/>
          </p:cNvSpPr>
          <p:nvPr>
            <p:ph type="subTitle" idx="16386" hasCustomPrompt="1"/>
            <p:custDataLst>
              <p:tags r:id="rId3"/>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
        <p:nvSpPr>
          <p:cNvPr id="7" name="标题 6"/>
          <p:cNvSpPr>
            <a:spLocks noGrp="1"/>
          </p:cNvSpPr>
          <p:nvPr>
            <p:ph type="ctrTitle" idx="16385" hasCustomPrompt="1"/>
            <p:custDataLst>
              <p:tags r:id="rId4"/>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r>
              <a:rPr lang="zh-CN" altLang="en-US"/>
              <a:t>目录</a:t>
            </a:r>
            <a:endParaRPr lang="zh-CN" altLang="en-US"/>
          </a:p>
        </p:txBody>
      </p:sp>
      <p:sp>
        <p:nvSpPr>
          <p:cNvPr id="8" name="文本占位符 7"/>
          <p:cNvSpPr>
            <a:spLocks noGrp="1"/>
          </p:cNvSpPr>
          <p:nvPr>
            <p:ph type="body" idx="16388" hasCustomPrompt="1"/>
            <p:custDataLst>
              <p:tags r:id="rId5"/>
            </p:custDataLst>
          </p:nvPr>
        </p:nvSpPr>
        <p:spPr>
          <a:xfrm>
            <a:off x="40703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01</a:t>
            </a:r>
            <a:endParaRPr lang="zh-CN" altLang="en-US" smtClean="0"/>
          </a:p>
        </p:txBody>
      </p:sp>
      <p:sp>
        <p:nvSpPr>
          <p:cNvPr id="9" name="装饰  8"/>
          <p:cNvSpPr>
            <a:spLocks noGrp="1"/>
          </p:cNvSpPr>
          <p:nvPr>
            <p:ph type="body" idx="16395" hasCustomPrompt="1"/>
            <p:custDataLst>
              <p:tags r:id="rId6"/>
            </p:custDataLst>
          </p:nvPr>
        </p:nvSpPr>
        <p:spPr>
          <a:xfrm>
            <a:off x="48514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0" name="文本占位符 9"/>
          <p:cNvSpPr>
            <a:spLocks noGrp="1"/>
          </p:cNvSpPr>
          <p:nvPr>
            <p:ph type="body" idx="16387" hasCustomPrompt="1"/>
            <p:custDataLst>
              <p:tags r:id="rId7"/>
            </p:custDataLst>
          </p:nvPr>
        </p:nvSpPr>
        <p:spPr>
          <a:xfrm>
            <a:off x="50800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1" name="文本占位符 10"/>
          <p:cNvSpPr>
            <a:spLocks noGrp="1"/>
          </p:cNvSpPr>
          <p:nvPr>
            <p:ph type="body" idx="16390" hasCustomPrompt="1"/>
            <p:custDataLst>
              <p:tags r:id="rId8"/>
            </p:custDataLst>
          </p:nvPr>
        </p:nvSpPr>
        <p:spPr>
          <a:xfrm>
            <a:off x="79946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02</a:t>
            </a:r>
            <a:endParaRPr lang="zh-CN" altLang="en-US" smtClean="0"/>
          </a:p>
        </p:txBody>
      </p:sp>
      <p:sp>
        <p:nvSpPr>
          <p:cNvPr id="12" name="装饰  1"/>
          <p:cNvSpPr>
            <a:spLocks noGrp="1"/>
          </p:cNvSpPr>
          <p:nvPr>
            <p:ph type="body" idx="16396" hasCustomPrompt="1"/>
            <p:custDataLst>
              <p:tags r:id="rId9"/>
            </p:custDataLst>
          </p:nvPr>
        </p:nvSpPr>
        <p:spPr>
          <a:xfrm>
            <a:off x="87757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9" hasCustomPrompt="1"/>
            <p:custDataLst>
              <p:tags r:id="rId10"/>
            </p:custDataLst>
          </p:nvPr>
        </p:nvSpPr>
        <p:spPr>
          <a:xfrm>
            <a:off x="90043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4" name="文本占位符 13"/>
          <p:cNvSpPr>
            <a:spLocks noGrp="1"/>
          </p:cNvSpPr>
          <p:nvPr>
            <p:ph type="body" idx="16392" hasCustomPrompt="1"/>
            <p:custDataLst>
              <p:tags r:id="rId11"/>
            </p:custDataLst>
          </p:nvPr>
        </p:nvSpPr>
        <p:spPr>
          <a:xfrm>
            <a:off x="4070350" y="39624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03</a:t>
            </a:r>
            <a:endParaRPr lang="zh-CN" altLang="en-US" smtClean="0"/>
          </a:p>
        </p:txBody>
      </p:sp>
      <p:sp>
        <p:nvSpPr>
          <p:cNvPr id="15" name="装饰  4"/>
          <p:cNvSpPr>
            <a:spLocks noGrp="1"/>
          </p:cNvSpPr>
          <p:nvPr>
            <p:ph type="body" idx="16397" hasCustomPrompt="1"/>
            <p:custDataLst>
              <p:tags r:id="rId12"/>
            </p:custDataLst>
          </p:nvPr>
        </p:nvSpPr>
        <p:spPr>
          <a:xfrm>
            <a:off x="4851400" y="38862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91" hasCustomPrompt="1"/>
            <p:custDataLst>
              <p:tags r:id="rId13"/>
            </p:custDataLst>
          </p:nvPr>
        </p:nvSpPr>
        <p:spPr>
          <a:xfrm>
            <a:off x="5080000" y="38100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7" name="文本占位符 16"/>
          <p:cNvSpPr>
            <a:spLocks noGrp="1"/>
          </p:cNvSpPr>
          <p:nvPr>
            <p:ph type="body" idx="16394" hasCustomPrompt="1"/>
            <p:custDataLst>
              <p:tags r:id="rId14"/>
            </p:custDataLst>
          </p:nvPr>
        </p:nvSpPr>
        <p:spPr>
          <a:xfrm>
            <a:off x="7994650" y="39624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04</a:t>
            </a:r>
            <a:endParaRPr lang="zh-CN" altLang="en-US" smtClean="0"/>
          </a:p>
        </p:txBody>
      </p:sp>
      <p:sp>
        <p:nvSpPr>
          <p:cNvPr id="18" name="装饰  7"/>
          <p:cNvSpPr>
            <a:spLocks noGrp="1"/>
          </p:cNvSpPr>
          <p:nvPr>
            <p:ph type="body" idx="16398" hasCustomPrompt="1"/>
            <p:custDataLst>
              <p:tags r:id="rId15"/>
            </p:custDataLst>
          </p:nvPr>
        </p:nvSpPr>
        <p:spPr>
          <a:xfrm>
            <a:off x="8775700" y="38862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9" name="文本占位符 18"/>
          <p:cNvSpPr>
            <a:spLocks noGrp="1"/>
          </p:cNvSpPr>
          <p:nvPr>
            <p:ph type="body" idx="16393" hasCustomPrompt="1"/>
            <p:custDataLst>
              <p:tags r:id="rId16"/>
            </p:custDataLst>
          </p:nvPr>
        </p:nvSpPr>
        <p:spPr>
          <a:xfrm>
            <a:off x="9004300" y="38100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Tree>
  </p:cSld>
  <p:clrMapOvr>
    <a:masterClrMapping/>
  </p:clrMapOvr>
  <p:transition>
    <p:cut/>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目录页-1-5_5">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6" name="副标题 5"/>
          <p:cNvSpPr>
            <a:spLocks noGrp="1"/>
          </p:cNvSpPr>
          <p:nvPr>
            <p:ph type="subTitle" idx="16386" hasCustomPrompt="1"/>
            <p:custDataLst>
              <p:tags r:id="rId3"/>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
        <p:nvSpPr>
          <p:cNvPr id="7" name="标题 6"/>
          <p:cNvSpPr>
            <a:spLocks noGrp="1"/>
          </p:cNvSpPr>
          <p:nvPr>
            <p:ph type="ctrTitle" idx="16385" hasCustomPrompt="1"/>
            <p:custDataLst>
              <p:tags r:id="rId4"/>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r>
              <a:rPr lang="zh-CN" altLang="en-US"/>
              <a:t>目录</a:t>
            </a:r>
            <a:endParaRPr lang="zh-CN" altLang="en-US"/>
          </a:p>
        </p:txBody>
      </p:sp>
      <p:sp>
        <p:nvSpPr>
          <p:cNvPr id="8" name="文本占位符 7"/>
          <p:cNvSpPr>
            <a:spLocks noGrp="1"/>
          </p:cNvSpPr>
          <p:nvPr>
            <p:ph type="body" idx="16388" hasCustomPrompt="1"/>
            <p:custDataLst>
              <p:tags r:id="rId5"/>
            </p:custDataLst>
          </p:nvPr>
        </p:nvSpPr>
        <p:spPr>
          <a:xfrm>
            <a:off x="4070350" y="14478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01</a:t>
            </a:r>
            <a:endParaRPr lang="zh-CN" altLang="en-US" smtClean="0"/>
          </a:p>
        </p:txBody>
      </p:sp>
      <p:sp>
        <p:nvSpPr>
          <p:cNvPr id="9" name="装饰  8"/>
          <p:cNvSpPr>
            <a:spLocks noGrp="1"/>
          </p:cNvSpPr>
          <p:nvPr>
            <p:ph type="body" idx="16397" hasCustomPrompt="1"/>
            <p:custDataLst>
              <p:tags r:id="rId6"/>
            </p:custDataLst>
          </p:nvPr>
        </p:nvSpPr>
        <p:spPr>
          <a:xfrm>
            <a:off x="4851400" y="13716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0" name="文本占位符 9"/>
          <p:cNvSpPr>
            <a:spLocks noGrp="1"/>
          </p:cNvSpPr>
          <p:nvPr>
            <p:ph type="body" idx="16387" hasCustomPrompt="1"/>
            <p:custDataLst>
              <p:tags r:id="rId7"/>
            </p:custDataLst>
          </p:nvPr>
        </p:nvSpPr>
        <p:spPr>
          <a:xfrm>
            <a:off x="5080000" y="12954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1" name="文本占位符 10"/>
          <p:cNvSpPr>
            <a:spLocks noGrp="1"/>
          </p:cNvSpPr>
          <p:nvPr>
            <p:ph type="body" idx="16390" hasCustomPrompt="1"/>
            <p:custDataLst>
              <p:tags r:id="rId8"/>
            </p:custDataLst>
          </p:nvPr>
        </p:nvSpPr>
        <p:spPr>
          <a:xfrm>
            <a:off x="7994650" y="14478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02</a:t>
            </a:r>
            <a:endParaRPr lang="zh-CN" altLang="en-US" smtClean="0"/>
          </a:p>
        </p:txBody>
      </p:sp>
      <p:sp>
        <p:nvSpPr>
          <p:cNvPr id="12" name="装饰  1"/>
          <p:cNvSpPr>
            <a:spLocks noGrp="1"/>
          </p:cNvSpPr>
          <p:nvPr>
            <p:ph type="body" idx="16398" hasCustomPrompt="1"/>
            <p:custDataLst>
              <p:tags r:id="rId9"/>
            </p:custDataLst>
          </p:nvPr>
        </p:nvSpPr>
        <p:spPr>
          <a:xfrm>
            <a:off x="8775700" y="13716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9" hasCustomPrompt="1"/>
            <p:custDataLst>
              <p:tags r:id="rId10"/>
            </p:custDataLst>
          </p:nvPr>
        </p:nvSpPr>
        <p:spPr>
          <a:xfrm>
            <a:off x="9004300" y="12954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4" name="文本占位符 13"/>
          <p:cNvSpPr>
            <a:spLocks noGrp="1"/>
          </p:cNvSpPr>
          <p:nvPr>
            <p:ph type="body" idx="16392" hasCustomPrompt="1"/>
            <p:custDataLst>
              <p:tags r:id="rId11"/>
            </p:custDataLst>
          </p:nvPr>
        </p:nvSpPr>
        <p:spPr>
          <a:xfrm>
            <a:off x="4070350" y="31242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03</a:t>
            </a:r>
            <a:endParaRPr lang="zh-CN" altLang="en-US" smtClean="0"/>
          </a:p>
        </p:txBody>
      </p:sp>
      <p:sp>
        <p:nvSpPr>
          <p:cNvPr id="15" name="装饰  4"/>
          <p:cNvSpPr>
            <a:spLocks noGrp="1"/>
          </p:cNvSpPr>
          <p:nvPr>
            <p:ph type="body" idx="16399" hasCustomPrompt="1"/>
            <p:custDataLst>
              <p:tags r:id="rId12"/>
            </p:custDataLst>
          </p:nvPr>
        </p:nvSpPr>
        <p:spPr>
          <a:xfrm>
            <a:off x="4851400" y="30480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91" hasCustomPrompt="1"/>
            <p:custDataLst>
              <p:tags r:id="rId13"/>
            </p:custDataLst>
          </p:nvPr>
        </p:nvSpPr>
        <p:spPr>
          <a:xfrm>
            <a:off x="5080000" y="29718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7" name="文本占位符 16"/>
          <p:cNvSpPr>
            <a:spLocks noGrp="1"/>
          </p:cNvSpPr>
          <p:nvPr>
            <p:ph type="body" idx="16394" hasCustomPrompt="1"/>
            <p:custDataLst>
              <p:tags r:id="rId14"/>
            </p:custDataLst>
          </p:nvPr>
        </p:nvSpPr>
        <p:spPr>
          <a:xfrm>
            <a:off x="7994650" y="31242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04</a:t>
            </a:r>
            <a:endParaRPr lang="zh-CN" altLang="en-US" smtClean="0"/>
          </a:p>
        </p:txBody>
      </p:sp>
      <p:sp>
        <p:nvSpPr>
          <p:cNvPr id="18" name="装饰  7"/>
          <p:cNvSpPr>
            <a:spLocks noGrp="1"/>
          </p:cNvSpPr>
          <p:nvPr>
            <p:ph type="body" idx="16400" hasCustomPrompt="1"/>
            <p:custDataLst>
              <p:tags r:id="rId15"/>
            </p:custDataLst>
          </p:nvPr>
        </p:nvSpPr>
        <p:spPr>
          <a:xfrm>
            <a:off x="8775700" y="30480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9" name="文本占位符 18"/>
          <p:cNvSpPr>
            <a:spLocks noGrp="1"/>
          </p:cNvSpPr>
          <p:nvPr>
            <p:ph type="body" idx="16393" hasCustomPrompt="1"/>
            <p:custDataLst>
              <p:tags r:id="rId16"/>
            </p:custDataLst>
          </p:nvPr>
        </p:nvSpPr>
        <p:spPr>
          <a:xfrm>
            <a:off x="9004300" y="29718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20" name="文本占位符 19"/>
          <p:cNvSpPr>
            <a:spLocks noGrp="1"/>
          </p:cNvSpPr>
          <p:nvPr>
            <p:ph type="body" idx="16396" hasCustomPrompt="1"/>
            <p:custDataLst>
              <p:tags r:id="rId17"/>
            </p:custDataLst>
          </p:nvPr>
        </p:nvSpPr>
        <p:spPr>
          <a:xfrm>
            <a:off x="4070350" y="48006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05</a:t>
            </a:r>
            <a:endParaRPr lang="zh-CN" altLang="en-US" smtClean="0"/>
          </a:p>
        </p:txBody>
      </p:sp>
      <p:sp>
        <p:nvSpPr>
          <p:cNvPr id="21" name="装饰  0"/>
          <p:cNvSpPr>
            <a:spLocks noGrp="1"/>
          </p:cNvSpPr>
          <p:nvPr>
            <p:ph type="body" idx="16401" hasCustomPrompt="1"/>
            <p:custDataLst>
              <p:tags r:id="rId18"/>
            </p:custDataLst>
          </p:nvPr>
        </p:nvSpPr>
        <p:spPr>
          <a:xfrm>
            <a:off x="4851400" y="47244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2" name="文本占位符 21"/>
          <p:cNvSpPr>
            <a:spLocks noGrp="1"/>
          </p:cNvSpPr>
          <p:nvPr>
            <p:ph type="body" idx="16395" hasCustomPrompt="1"/>
            <p:custDataLst>
              <p:tags r:id="rId19"/>
            </p:custDataLst>
          </p:nvPr>
        </p:nvSpPr>
        <p:spPr>
          <a:xfrm>
            <a:off x="5080000" y="46482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Tree>
  </p:cSld>
  <p:clrMapOvr>
    <a:masterClrMapping/>
  </p:clrMapOvr>
  <p:transition>
    <p:cut/>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正文页-14_3_1">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26" name="Rectangle 8"/>
          <p:cNvSpPr>
            <a:spLocks noGrp="1" noChangeArrowheads="1"/>
          </p:cNvSpPr>
          <p:nvPr>
            <p:ph type="sldNum" sz="quarter" idx="12"/>
            <p:custDataLst>
              <p:tags r:id="rId3"/>
            </p:custDataLst>
          </p:nvPr>
        </p:nvSpPr>
        <p:spPr/>
        <p:txBody>
          <a:bodyPr/>
          <a:lstStyle>
            <a:lvl1pPr>
              <a:defRPr/>
            </a:lvl1pPr>
          </a:lstStyle>
          <a:p>
            <a:fld id="{3D854871-D7DE-4FB3-AF29-BED39F465476}" type="slidenum">
              <a:rPr lang="en-US" altLang="zh-CN"/>
            </a:fld>
            <a:endParaRPr lang="en-US" altLang="zh-CN"/>
          </a:p>
        </p:txBody>
      </p:sp>
      <p:sp>
        <p:nvSpPr>
          <p:cNvPr id="27" name="标题 26"/>
          <p:cNvSpPr>
            <a:spLocks noGrp="1"/>
          </p:cNvSpPr>
          <p:nvPr>
            <p:ph type="ctrTitle" idx="16385" hasCustomPrompt="1"/>
            <p:custDataLst>
              <p:tags r:id="rId4"/>
            </p:custDataLst>
          </p:nvPr>
        </p:nvSpPr>
        <p:spPr>
          <a:xfrm>
            <a:off x="609600" y="533400"/>
            <a:ext cx="3429000" cy="54864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28" name="装饰  7"/>
          <p:cNvSpPr>
            <a:spLocks noGrp="1"/>
          </p:cNvSpPr>
          <p:nvPr>
            <p:ph type="body" idx="16387" hasCustomPrompt="1"/>
            <p:custDataLst>
              <p:tags r:id="rId5"/>
            </p:custDataLst>
          </p:nvPr>
        </p:nvSpPr>
        <p:spPr>
          <a:xfrm>
            <a:off x="4648200" y="609600"/>
            <a:ext cx="6934200" cy="5638800"/>
          </a:xfrm>
          <a:custGeom>
            <a:avLst/>
            <a:gdLst>
              <a:gd name="connisteX0" fmla="*/ 0 w 6934200"/>
              <a:gd name="connsiteY0" fmla="*/ 203200 h 5638800"/>
              <a:gd name="connisteX1" fmla="*/ 203200 w 6934200"/>
              <a:gd name="connsiteY1" fmla="*/ 0 h 5638800"/>
              <a:gd name="connisteX2" fmla="*/ 6731000 w 6934200"/>
              <a:gd name="connsiteY2" fmla="*/ 0 h 5638800"/>
              <a:gd name="connisteX3" fmla="*/ 6934200 w 6934200"/>
              <a:gd name="connsiteY3" fmla="*/ 203200 h 5638800"/>
              <a:gd name="connisteX4" fmla="*/ 6934200 w 6934200"/>
              <a:gd name="connsiteY4" fmla="*/ 5435600 h 5638800"/>
              <a:gd name="connisteX5" fmla="*/ 6731000 w 6934200"/>
              <a:gd name="connsiteY5" fmla="*/ 5638800 h 5638800"/>
              <a:gd name="connisteX6" fmla="*/ 203200 w 6934200"/>
              <a:gd name="connsiteY6" fmla="*/ 5638800 h 5638800"/>
              <a:gd name="connisteX7" fmla="*/ 0 w 6934200"/>
              <a:gd name="connsiteY7" fmla="*/ 5435600 h 5638800"/>
              <a:gd name="connisteX8" fmla="*/ 0 w 69342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934200" h="5638800">
                <a:moveTo>
                  <a:pt x="0" y="203200"/>
                </a:moveTo>
                <a:cubicBezTo>
                  <a:pt x="0" y="90976"/>
                  <a:pt x="90976" y="0"/>
                  <a:pt x="203200" y="0"/>
                </a:cubicBezTo>
                <a:lnTo>
                  <a:pt x="6731000" y="0"/>
                </a:lnTo>
                <a:cubicBezTo>
                  <a:pt x="6843224" y="0"/>
                  <a:pt x="6934200" y="90976"/>
                  <a:pt x="6934200" y="203200"/>
                </a:cubicBezTo>
                <a:lnTo>
                  <a:pt x="6934200" y="5435600"/>
                </a:lnTo>
                <a:cubicBezTo>
                  <a:pt x="6934200" y="5547824"/>
                  <a:pt x="6843224" y="5638800"/>
                  <a:pt x="6731000" y="5638800"/>
                </a:cubicBezTo>
                <a:lnTo>
                  <a:pt x="203200" y="5638800"/>
                </a:lnTo>
                <a:cubicBezTo>
                  <a:pt x="90976" y="5638800"/>
                  <a:pt x="0" y="5547824"/>
                  <a:pt x="0" y="54356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9" name="文本占位符 28"/>
          <p:cNvSpPr>
            <a:spLocks noGrp="1"/>
          </p:cNvSpPr>
          <p:nvPr>
            <p:ph type="body" idx="16386" hasCustomPrompt="1"/>
            <p:custDataLst>
              <p:tags r:id="rId6"/>
            </p:custDataLst>
          </p:nvPr>
        </p:nvSpPr>
        <p:spPr>
          <a:xfrm>
            <a:off x="5054600" y="1143000"/>
            <a:ext cx="6121400" cy="4572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p:transition>
    <p:cu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showMasterSp="0" userDrawn="1">
  <p:cSld name="末尾幻灯片">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7" name="标题 6"/>
          <p:cNvSpPr>
            <a:spLocks noGrp="1"/>
          </p:cNvSpPr>
          <p:nvPr>
            <p:ph type="ctrTitle" idx="16385" hasCustomPrompt="1"/>
            <p:custDataLst>
              <p:tags r:id="rId3"/>
            </p:custDataLst>
          </p:nvPr>
        </p:nvSpPr>
        <p:spPr>
          <a:xfrm>
            <a:off x="3364089" y="3175000"/>
            <a:ext cx="5451122" cy="1016000"/>
          </a:xfrm>
          <a:noFill/>
        </p:spPr>
        <p:txBody>
          <a:bodyPr lIns="0" tIns="0" rIns="0" bIns="0" anchor="t">
            <a:normAutofit/>
          </a:bodyPr>
          <a:lstStyle>
            <a:lvl1pPr marL="0" indent="0" algn="ctr">
              <a:lnSpc>
                <a:spcPct val="104000"/>
              </a:lnSpc>
              <a:spcBef>
                <a:spcPct val="0"/>
              </a:spcBef>
              <a:spcAft>
                <a:spcPct val="0"/>
              </a:spcAft>
              <a:buNone/>
              <a:defRPr sz="6400" b="1"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r>
              <a:rPr lang="zh-CN" altLang="en-US"/>
              <a:t>谢谢观看</a:t>
            </a:r>
            <a:endParaRPr lang="zh-CN" altLang="en-US"/>
          </a:p>
        </p:txBody>
      </p:sp>
      <p:sp>
        <p:nvSpPr>
          <p:cNvPr id="6" name="副标题 5"/>
          <p:cNvSpPr>
            <a:spLocks noGrp="1"/>
          </p:cNvSpPr>
          <p:nvPr>
            <p:ph type="body" idx="16386" hasCustomPrompt="1"/>
            <p:custDataLst>
              <p:tags r:id="rId4"/>
            </p:custDataLst>
          </p:nvPr>
        </p:nvSpPr>
        <p:spPr>
          <a:xfrm>
            <a:off x="3364971" y="2667000"/>
            <a:ext cx="54493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THE END</a:t>
            </a:r>
            <a:endParaRPr lang="zh-CN" alt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secHead" preserve="1">
  <p:cSld name="节标题">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8" name="文本占位符 7"/>
          <p:cNvSpPr>
            <a:spLocks noGrp="1"/>
          </p:cNvSpPr>
          <p:nvPr>
            <p:ph type="body" idx="16386" hasCustomPrompt="1"/>
            <p:custDataLst>
              <p:tags r:id="rId3"/>
            </p:custDataLst>
          </p:nvPr>
        </p:nvSpPr>
        <p:spPr>
          <a:xfrm>
            <a:off x="5332413" y="1905000"/>
            <a:ext cx="1527175" cy="1524000"/>
          </a:xfrm>
          <a:noFill/>
        </p:spPr>
        <p:txBody>
          <a:bodyPr lIns="0" tIns="0" rIns="0" bIns="0" anchor="ctr">
            <a:normAutofit/>
          </a:bodyPr>
          <a:lstStyle>
            <a:lvl1pPr marL="0" indent="0" algn="ctr">
              <a:lnSpc>
                <a:spcPct val="109000"/>
              </a:lnSpc>
              <a:spcBef>
                <a:spcPct val="0"/>
              </a:spcBef>
              <a:spcAft>
                <a:spcPct val="0"/>
              </a:spcAft>
              <a:buNone/>
              <a:defRPr sz="7200" b="1"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01</a:t>
            </a:r>
            <a:endParaRPr lang="zh-CN" altLang="en-US" smtClean="0"/>
          </a:p>
        </p:txBody>
      </p:sp>
      <p:sp>
        <p:nvSpPr>
          <p:cNvPr id="7" name="标题 6"/>
          <p:cNvSpPr>
            <a:spLocks noGrp="1"/>
          </p:cNvSpPr>
          <p:nvPr>
            <p:ph type="ctrTitle" idx="16385" hasCustomPrompt="1"/>
            <p:custDataLst>
              <p:tags r:id="rId4"/>
            </p:custDataLst>
          </p:nvPr>
        </p:nvSpPr>
        <p:spPr>
          <a:xfrm>
            <a:off x="1903942" y="3530600"/>
            <a:ext cx="8384117" cy="1524000"/>
          </a:xfrm>
          <a:noFill/>
        </p:spPr>
        <p:txBody>
          <a:bodyPr lIns="0" tIns="0" rIns="0" bIns="0" anchor="t">
            <a:normAutofit/>
          </a:bodyPr>
          <a:lstStyle>
            <a:lvl1pPr marL="0" indent="0" algn="ctr">
              <a:lnSpc>
                <a:spcPct val="104000"/>
              </a:lnSpc>
              <a:spcBef>
                <a:spcPct val="0"/>
              </a:spcBef>
              <a:spcAft>
                <a:spcPct val="0"/>
              </a:spcAft>
              <a:buNone/>
              <a:defRPr sz="48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r>
              <a:rPr lang="zh-CN" altLang="en-US"/>
              <a:t>单击此处添加章节标题</a:t>
            </a:r>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8184" y="723122"/>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1584" y="723123"/>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8184" y="2323322"/>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884" y="523097"/>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184" y="523097"/>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9.xml"/><Relationship Id="rId8" Type="http://schemas.openxmlformats.org/officeDocument/2006/relationships/slideLayout" Target="../slideLayouts/slideLayout18.xml"/><Relationship Id="rId7" Type="http://schemas.openxmlformats.org/officeDocument/2006/relationships/slideLayout" Target="../slideLayouts/slideLayout17.xml"/><Relationship Id="rId68" Type="http://schemas.openxmlformats.org/officeDocument/2006/relationships/theme" Target="../theme/theme2.xml"/><Relationship Id="rId67" Type="http://schemas.openxmlformats.org/officeDocument/2006/relationships/tags" Target="../tags/tag621.xml"/><Relationship Id="rId66" Type="http://schemas.openxmlformats.org/officeDocument/2006/relationships/tags" Target="../tags/tag620.xml"/><Relationship Id="rId65" Type="http://schemas.openxmlformats.org/officeDocument/2006/relationships/tags" Target="../tags/tag619.xml"/><Relationship Id="rId64" Type="http://schemas.openxmlformats.org/officeDocument/2006/relationships/tags" Target="../tags/tag618.xml"/><Relationship Id="rId63" Type="http://schemas.openxmlformats.org/officeDocument/2006/relationships/tags" Target="../tags/tag617.xml"/><Relationship Id="rId62" Type="http://schemas.openxmlformats.org/officeDocument/2006/relationships/tags" Target="../tags/tag616.xml"/><Relationship Id="rId61" Type="http://schemas.openxmlformats.org/officeDocument/2006/relationships/tags" Target="../tags/tag615.xml"/><Relationship Id="rId60" Type="http://schemas.openxmlformats.org/officeDocument/2006/relationships/image" Target="../media/image1.png"/><Relationship Id="rId6" Type="http://schemas.openxmlformats.org/officeDocument/2006/relationships/slideLayout" Target="../slideLayouts/slideLayout16.xml"/><Relationship Id="rId59" Type="http://schemas.openxmlformats.org/officeDocument/2006/relationships/slideLayout" Target="../slideLayouts/slideLayout69.xml"/><Relationship Id="rId58" Type="http://schemas.openxmlformats.org/officeDocument/2006/relationships/slideLayout" Target="../slideLayouts/slideLayout68.xml"/><Relationship Id="rId57" Type="http://schemas.openxmlformats.org/officeDocument/2006/relationships/slideLayout" Target="../slideLayouts/slideLayout67.xml"/><Relationship Id="rId56" Type="http://schemas.openxmlformats.org/officeDocument/2006/relationships/slideLayout" Target="../slideLayouts/slideLayout66.xml"/><Relationship Id="rId55" Type="http://schemas.openxmlformats.org/officeDocument/2006/relationships/slideLayout" Target="../slideLayouts/slideLayout65.xml"/><Relationship Id="rId54" Type="http://schemas.openxmlformats.org/officeDocument/2006/relationships/slideLayout" Target="../slideLayouts/slideLayout64.xml"/><Relationship Id="rId53" Type="http://schemas.openxmlformats.org/officeDocument/2006/relationships/slideLayout" Target="../slideLayouts/slideLayout63.xml"/><Relationship Id="rId52" Type="http://schemas.openxmlformats.org/officeDocument/2006/relationships/slideLayout" Target="../slideLayouts/slideLayout62.xml"/><Relationship Id="rId51" Type="http://schemas.openxmlformats.org/officeDocument/2006/relationships/slideLayout" Target="../slideLayouts/slideLayout61.xml"/><Relationship Id="rId50" Type="http://schemas.openxmlformats.org/officeDocument/2006/relationships/slideLayout" Target="../slideLayouts/slideLayout60.xml"/><Relationship Id="rId5" Type="http://schemas.openxmlformats.org/officeDocument/2006/relationships/slideLayout" Target="../slideLayouts/slideLayout15.xml"/><Relationship Id="rId49" Type="http://schemas.openxmlformats.org/officeDocument/2006/relationships/slideLayout" Target="../slideLayouts/slideLayout59.xml"/><Relationship Id="rId48" Type="http://schemas.openxmlformats.org/officeDocument/2006/relationships/slideLayout" Target="../slideLayouts/slideLayout58.xml"/><Relationship Id="rId47" Type="http://schemas.openxmlformats.org/officeDocument/2006/relationships/slideLayout" Target="../slideLayouts/slideLayout57.xml"/><Relationship Id="rId46" Type="http://schemas.openxmlformats.org/officeDocument/2006/relationships/slideLayout" Target="../slideLayouts/slideLayout56.xml"/><Relationship Id="rId45" Type="http://schemas.openxmlformats.org/officeDocument/2006/relationships/slideLayout" Target="../slideLayouts/slideLayout55.xml"/><Relationship Id="rId44" Type="http://schemas.openxmlformats.org/officeDocument/2006/relationships/slideLayout" Target="../slideLayouts/slideLayout54.xml"/><Relationship Id="rId43" Type="http://schemas.openxmlformats.org/officeDocument/2006/relationships/slideLayout" Target="../slideLayouts/slideLayout53.xml"/><Relationship Id="rId42" Type="http://schemas.openxmlformats.org/officeDocument/2006/relationships/slideLayout" Target="../slideLayouts/slideLayout52.xml"/><Relationship Id="rId41" Type="http://schemas.openxmlformats.org/officeDocument/2006/relationships/slideLayout" Target="../slideLayouts/slideLayout51.xml"/><Relationship Id="rId40" Type="http://schemas.openxmlformats.org/officeDocument/2006/relationships/slideLayout" Target="../slideLayouts/slideLayout50.xml"/><Relationship Id="rId4" Type="http://schemas.openxmlformats.org/officeDocument/2006/relationships/slideLayout" Target="../slideLayouts/slideLayout14.xml"/><Relationship Id="rId39" Type="http://schemas.openxmlformats.org/officeDocument/2006/relationships/slideLayout" Target="../slideLayouts/slideLayout49.xml"/><Relationship Id="rId38" Type="http://schemas.openxmlformats.org/officeDocument/2006/relationships/slideLayout" Target="../slideLayouts/slideLayout48.xml"/><Relationship Id="rId37" Type="http://schemas.openxmlformats.org/officeDocument/2006/relationships/slideLayout" Target="../slideLayouts/slideLayout47.xml"/><Relationship Id="rId36" Type="http://schemas.openxmlformats.org/officeDocument/2006/relationships/slideLayout" Target="../slideLayouts/slideLayout46.xml"/><Relationship Id="rId35" Type="http://schemas.openxmlformats.org/officeDocument/2006/relationships/slideLayout" Target="../slideLayouts/slideLayout45.xml"/><Relationship Id="rId34" Type="http://schemas.openxmlformats.org/officeDocument/2006/relationships/slideLayout" Target="../slideLayouts/slideLayout44.xml"/><Relationship Id="rId33" Type="http://schemas.openxmlformats.org/officeDocument/2006/relationships/slideLayout" Target="../slideLayouts/slideLayout43.xml"/><Relationship Id="rId32" Type="http://schemas.openxmlformats.org/officeDocument/2006/relationships/slideLayout" Target="../slideLayouts/slideLayout42.xml"/><Relationship Id="rId31" Type="http://schemas.openxmlformats.org/officeDocument/2006/relationships/slideLayout" Target="../slideLayouts/slideLayout41.xml"/><Relationship Id="rId30" Type="http://schemas.openxmlformats.org/officeDocument/2006/relationships/slideLayout" Target="../slideLayouts/slideLayout40.xml"/><Relationship Id="rId3" Type="http://schemas.openxmlformats.org/officeDocument/2006/relationships/slideLayout" Target="../slideLayouts/slideLayout13.xml"/><Relationship Id="rId29" Type="http://schemas.openxmlformats.org/officeDocument/2006/relationships/slideLayout" Target="../slideLayouts/slideLayout39.xml"/><Relationship Id="rId28" Type="http://schemas.openxmlformats.org/officeDocument/2006/relationships/slideLayout" Target="../slideLayouts/slideLayout38.xml"/><Relationship Id="rId27" Type="http://schemas.openxmlformats.org/officeDocument/2006/relationships/slideLayout" Target="../slideLayouts/slideLayout37.xml"/><Relationship Id="rId26" Type="http://schemas.openxmlformats.org/officeDocument/2006/relationships/slideLayout" Target="../slideLayouts/slideLayout36.xml"/><Relationship Id="rId25" Type="http://schemas.openxmlformats.org/officeDocument/2006/relationships/slideLayout" Target="../slideLayouts/slideLayout35.xml"/><Relationship Id="rId24" Type="http://schemas.openxmlformats.org/officeDocument/2006/relationships/slideLayout" Target="../slideLayouts/slideLayout34.xml"/><Relationship Id="rId23" Type="http://schemas.openxmlformats.org/officeDocument/2006/relationships/slideLayout" Target="../slideLayouts/slideLayout33.xml"/><Relationship Id="rId22" Type="http://schemas.openxmlformats.org/officeDocument/2006/relationships/slideLayout" Target="../slideLayouts/slideLayout32.xml"/><Relationship Id="rId21" Type="http://schemas.openxmlformats.org/officeDocument/2006/relationships/slideLayout" Target="../slideLayouts/slideLayout31.xml"/><Relationship Id="rId20" Type="http://schemas.openxmlformats.org/officeDocument/2006/relationships/slideLayout" Target="../slideLayouts/slideLayout30.xml"/><Relationship Id="rId2" Type="http://schemas.openxmlformats.org/officeDocument/2006/relationships/slideLayout" Target="../slideLayouts/slideLayout12.xml"/><Relationship Id="rId19" Type="http://schemas.openxmlformats.org/officeDocument/2006/relationships/slideLayout" Target="../slideLayouts/slideLayout29.xml"/><Relationship Id="rId18" Type="http://schemas.openxmlformats.org/officeDocument/2006/relationships/slideLayout" Target="../slideLayouts/slideLayout28.xml"/><Relationship Id="rId17" Type="http://schemas.openxmlformats.org/officeDocument/2006/relationships/slideLayout" Target="../slideLayouts/slideLayout27.xml"/><Relationship Id="rId16" Type="http://schemas.openxmlformats.org/officeDocument/2006/relationships/slideLayout" Target="../slideLayouts/slideLayout26.xml"/><Relationship Id="rId15" Type="http://schemas.openxmlformats.org/officeDocument/2006/relationships/slideLayout" Target="../slideLayouts/slideLayout25.xml"/><Relationship Id="rId14" Type="http://schemas.openxmlformats.org/officeDocument/2006/relationships/slideLayout" Target="../slideLayouts/slideLayout24.xml"/><Relationship Id="rId13" Type="http://schemas.openxmlformats.org/officeDocument/2006/relationships/slideLayout" Target="../slideLayouts/slideLayout23.xml"/><Relationship Id="rId12" Type="http://schemas.openxmlformats.org/officeDocument/2006/relationships/slideLayout" Target="../slideLayouts/slideLayout22.xml"/><Relationship Id="rId11" Type="http://schemas.openxmlformats.org/officeDocument/2006/relationships/slideLayout" Target="../slideLayouts/slideLayout21.xml"/><Relationship Id="rId10" Type="http://schemas.openxmlformats.org/officeDocument/2006/relationships/slideLayout" Target="../slideLayouts/slideLayout20.xml"/><Relationship Id="rId1"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9" Type="http://schemas.openxmlformats.org/officeDocument/2006/relationships/theme" Target="../theme/theme3.xml"/><Relationship Id="rId8" Type="http://schemas.openxmlformats.org/officeDocument/2006/relationships/tags" Target="../tags/tag631.xml"/><Relationship Id="rId7" Type="http://schemas.openxmlformats.org/officeDocument/2006/relationships/tags" Target="../tags/tag630.xml"/><Relationship Id="rId6" Type="http://schemas.openxmlformats.org/officeDocument/2006/relationships/tags" Target="../tags/tag629.xml"/><Relationship Id="rId5" Type="http://schemas.openxmlformats.org/officeDocument/2006/relationships/tags" Target="../tags/tag628.xml"/><Relationship Id="rId4" Type="http://schemas.openxmlformats.org/officeDocument/2006/relationships/tags" Target="../tags/tag627.xml"/><Relationship Id="rId3" Type="http://schemas.openxmlformats.org/officeDocument/2006/relationships/tags" Target="../tags/tag626.xml"/><Relationship Id="rId2" Type="http://schemas.openxmlformats.org/officeDocument/2006/relationships/slideLayout" Target="../slideLayouts/slideLayout71.xml"/><Relationship Id="rId1" Type="http://schemas.openxmlformats.org/officeDocument/2006/relationships/slideLayout" Target="../slideLayouts/slideLayout7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168" y="523113"/>
            <a:ext cx="10515600" cy="1325563"/>
          </a:xfrm>
          <a:prstGeom prst="rect">
            <a:avLst/>
          </a:prstGeom>
        </p:spPr>
        <p:txBody>
          <a:bodyPr vert="horz" lIns="91440" tIns="45720" rIns="91440" bIns="45720" rtlCol="0" anchor="ctr">
            <a:no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168" y="1983613"/>
            <a:ext cx="10515600" cy="4351338"/>
          </a:xfrm>
          <a:prstGeom prst="rect">
            <a:avLst/>
          </a:prstGeom>
        </p:spPr>
        <p:txBody>
          <a:bodyPr vert="horz" lIns="91440" tIns="45720" rIns="91440" bIns="45720" rtlCol="0">
            <a:no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en-US" altLang="zh-CN" dirty="0"/>
          </a:p>
          <a:p>
            <a:pPr lvl="5"/>
            <a:r>
              <a:rPr lang="zh-CN" altLang="en-US" dirty="0"/>
              <a:t>第六级</a:t>
            </a:r>
            <a:endParaRPr lang="en-US" altLang="zh-CN" dirty="0"/>
          </a:p>
          <a:p>
            <a:pPr marL="2971800" marR="0" lvl="6"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lang="zh-CN" altLang="en-US" dirty="0"/>
              <a:t>第七级</a:t>
            </a:r>
            <a:endParaRPr lang="en-US" altLang="zh-CN" dirty="0"/>
          </a:p>
          <a:p>
            <a:pPr marL="3429000" marR="0" lvl="7"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lang="zh-CN" altLang="en-US" dirty="0"/>
              <a:t>第八级</a:t>
            </a:r>
            <a:endParaRPr lang="en-US" altLang="zh-CN" dirty="0"/>
          </a:p>
          <a:p>
            <a:pPr marL="3886200" marR="0" lvl="8"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lang="zh-CN" altLang="en-US" dirty="0"/>
              <a:t>第九级</a:t>
            </a:r>
            <a:endParaRPr lang="en-US" altLang="zh-CN" dirty="0"/>
          </a:p>
          <a:p>
            <a:pPr marL="3886200" marR="0" lvl="8"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endParaRPr lang="en-US" altLang="zh-CN" dirty="0"/>
          </a:p>
          <a:p>
            <a:pPr lvl="5"/>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微软雅黑" panose="020B0503020204020204" charset="-122"/>
          <a:ea typeface="微软雅黑" panose="020B050302020402020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5pPr>
      <a:lvl6pPr marL="25146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lang="zh-CN" altLang="en-US" sz="2400" kern="1200" dirty="0">
          <a:solidFill>
            <a:schemeClr val="tx1"/>
          </a:solidFill>
          <a:latin typeface="微软雅黑" panose="020B0503020204020204" charset="-122"/>
          <a:ea typeface="微软雅黑" panose="020B0503020204020204" charset="-122"/>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en-US" altLang="zh-CN" sz="2400" kern="1200" dirty="0" smtClean="0">
          <a:solidFill>
            <a:schemeClr val="tx1"/>
          </a:solidFill>
          <a:latin typeface="微软雅黑" panose="020B0503020204020204" charset="-122"/>
          <a:ea typeface="微软雅黑" panose="020B0503020204020204" charset="-122"/>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en-US" altLang="zh-CN" sz="2400" kern="1200" dirty="0" smtClean="0">
          <a:solidFill>
            <a:schemeClr val="tx1"/>
          </a:solidFill>
          <a:latin typeface="微软雅黑" panose="020B0503020204020204" charset="-122"/>
          <a:ea typeface="微软雅黑" panose="020B0503020204020204" charset="-122"/>
          <a:cs typeface="+mn-cs"/>
        </a:defRPr>
      </a:lvl8pPr>
      <a:lvl9pPr marL="3657600" indent="0" algn="l" defTabSz="914400" rtl="0" eaLnBrk="1" latinLnBrk="0" hangingPunct="1">
        <a:lnSpc>
          <a:spcPct val="90000"/>
        </a:lnSpc>
        <a:spcBef>
          <a:spcPts val="500"/>
        </a:spcBef>
        <a:buFont typeface="Arial" panose="020B0604020202020204" pitchFamily="34" charset="0"/>
        <a:buNone/>
        <a:defRPr lang="en-US" altLang="zh-CN" sz="2400" kern="1200" dirty="0" smtClean="0">
          <a:solidFill>
            <a:schemeClr val="tx1"/>
          </a:solidFill>
          <a:latin typeface="微软雅黑" panose="020B0503020204020204" charset="-122"/>
          <a:ea typeface="微软雅黑" panose="020B0503020204020204" charset="-122"/>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60"/>
          <a:srcRect/>
          <a:tile tx="0" ty="0" sx="100000" sy="100000" flip="none" algn="tl"/>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custDataLst>
              <p:tags r:id="rId61"/>
            </p:custDataLst>
          </p:nvPr>
        </p:nvSpPr>
        <p:spPr bwMode="auto">
          <a:xfrm>
            <a:off x="766233" y="304800"/>
            <a:ext cx="10668000" cy="603250"/>
          </a:xfrm>
          <a:prstGeom prst="rect">
            <a:avLst/>
          </a:prstGeom>
          <a:noFill/>
          <a:ln>
            <a:noFill/>
          </a:ln>
          <a:effectLst/>
        </p:spPr>
        <p:txBody>
          <a:bodyPr vert="horz" wrap="square" lIns="91440" tIns="45720" rIns="91440" bIns="45720" numCol="1" anchor="b" anchorCtr="0" compatLnSpc="1"/>
          <a:lstStyle/>
          <a:p>
            <a:pPr lvl="0"/>
            <a:r>
              <a:rPr lang="zh-CN" altLang="en-US"/>
              <a:t>单击此处编辑母版标题样式</a:t>
            </a:r>
            <a:endParaRPr lang="zh-CN" altLang="en-US"/>
          </a:p>
        </p:txBody>
      </p:sp>
      <p:sp>
        <p:nvSpPr>
          <p:cNvPr id="1027" name="Rectangle 3"/>
          <p:cNvSpPr>
            <a:spLocks noGrp="1" noChangeArrowheads="1"/>
          </p:cNvSpPr>
          <p:nvPr>
            <p:ph type="body" idx="1"/>
            <p:custDataLst>
              <p:tags r:id="rId62"/>
            </p:custDataLst>
          </p:nvPr>
        </p:nvSpPr>
        <p:spPr bwMode="auto">
          <a:xfrm>
            <a:off x="755651" y="1125538"/>
            <a:ext cx="10668000" cy="4894262"/>
          </a:xfrm>
          <a:prstGeom prst="rect">
            <a:avLst/>
          </a:prstGeom>
          <a:noFill/>
          <a:ln>
            <a:noFill/>
          </a:ln>
          <a:effectLst/>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Freeform 4"/>
          <p:cNvSpPr/>
          <p:nvPr>
            <p:custDataLst>
              <p:tags r:id="rId63"/>
            </p:custDataLst>
          </p:nvPr>
        </p:nvSpPr>
        <p:spPr bwMode="auto">
          <a:xfrm>
            <a:off x="814917" y="908050"/>
            <a:ext cx="10610849" cy="109538"/>
          </a:xfrm>
          <a:custGeom>
            <a:avLst/>
            <a:gdLst>
              <a:gd name="T0" fmla="*/ 0 w 1000"/>
              <a:gd name="T1" fmla="*/ 0 h 1000"/>
              <a:gd name="T2" fmla="*/ 2147483646 w 1000"/>
              <a:gd name="T3" fmla="*/ 0 h 1000"/>
              <a:gd name="T4" fmla="*/ 2147483646 w 1000"/>
              <a:gd name="T5" fmla="*/ 2147483646 h 1000"/>
              <a:gd name="T6" fmla="*/ 0 w 1000"/>
              <a:gd name="T7" fmla="*/ 2147483646 h 1000"/>
              <a:gd name="T8" fmla="*/ 0 w 1000"/>
              <a:gd name="T9" fmla="*/ 0 h 1000"/>
              <a:gd name="T10" fmla="*/ 2147483646 w 1000"/>
              <a:gd name="T11" fmla="*/ 0 h 1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00" h="1000" stroke="0">
                <a:moveTo>
                  <a:pt x="0" y="0"/>
                </a:moveTo>
                <a:lnTo>
                  <a:pt x="584" y="0"/>
                </a:lnTo>
                <a:lnTo>
                  <a:pt x="584" y="1000"/>
                </a:lnTo>
                <a:lnTo>
                  <a:pt x="0" y="1000"/>
                </a:lnTo>
                <a:lnTo>
                  <a:pt x="0" y="0"/>
                </a:lnTo>
                <a:close/>
              </a:path>
              <a:path w="1000" h="1000">
                <a:moveTo>
                  <a:pt x="0" y="0"/>
                </a:moveTo>
                <a:lnTo>
                  <a:pt x="1000" y="0"/>
                </a:lnTo>
              </a:path>
            </a:pathLst>
          </a:custGeom>
          <a:solidFill>
            <a:srgbClr val="CC0000"/>
          </a:solidFill>
          <a:ln w="9525" cap="flat" algn="ctr">
            <a:solidFill>
              <a:srgbClr val="CC0000"/>
            </a:solidFill>
            <a:prstDash val="solid"/>
            <a:round/>
            <a:headEnd type="none" w="med" len="med"/>
            <a:tailEnd type="none" w="med" len="med"/>
          </a:ln>
        </p:spPr>
        <p:txBody>
          <a:bodyPr/>
          <a:lstStyle/>
          <a:p>
            <a:endParaRPr lang="zh-CN" altLang="en-US" sz="100"/>
          </a:p>
        </p:txBody>
      </p:sp>
      <p:sp>
        <p:nvSpPr>
          <p:cNvPr id="1029" name="Line 5"/>
          <p:cNvSpPr>
            <a:spLocks noChangeShapeType="1"/>
          </p:cNvSpPr>
          <p:nvPr>
            <p:custDataLst>
              <p:tags r:id="rId64"/>
            </p:custDataLst>
          </p:nvPr>
        </p:nvSpPr>
        <p:spPr bwMode="auto">
          <a:xfrm flipV="1">
            <a:off x="812800" y="6172200"/>
            <a:ext cx="10566400" cy="0"/>
          </a:xfrm>
          <a:prstGeom prst="line">
            <a:avLst/>
          </a:prstGeom>
          <a:noFill/>
          <a:ln w="9525" cap="flat" algn="ctr">
            <a:solidFill>
              <a:srgbClr val="CC0000"/>
            </a:solidFill>
            <a:prstDash val="solid"/>
            <a:round/>
            <a:headEnd type="none" w="med" len="med"/>
            <a:tailEnd type="none" w="med" len="med"/>
          </a:ln>
        </p:spPr>
        <p:txBody>
          <a:bodyPr/>
          <a:lstStyle/>
          <a:p>
            <a:pPr eaLnBrk="1" hangingPunct="1">
              <a:buSzPct val="100000"/>
              <a:defRPr/>
            </a:pPr>
            <a:endParaRPr lang="zh-CN" altLang="en-US" sz="100">
              <a:effectLst>
                <a:outerShdw blurRad="38100" dist="38100" dir="2700000" algn="tl">
                  <a:srgbClr val="000000">
                    <a:alpha val="43137"/>
                  </a:srgbClr>
                </a:outerShdw>
              </a:effectLst>
            </a:endParaRPr>
          </a:p>
        </p:txBody>
      </p:sp>
      <p:sp>
        <p:nvSpPr>
          <p:cNvPr id="1030" name="Rectangle 6"/>
          <p:cNvSpPr>
            <a:spLocks noGrp="1" noChangeArrowheads="1"/>
          </p:cNvSpPr>
          <p:nvPr>
            <p:ph type="dt" sz="half" idx="2"/>
            <p:custDataLst>
              <p:tags r:id="rId65"/>
            </p:custDataLst>
          </p:nvPr>
        </p:nvSpPr>
        <p:spPr bwMode="auto">
          <a:xfrm>
            <a:off x="812800" y="6245225"/>
            <a:ext cx="2641600" cy="476250"/>
          </a:xfrm>
          <a:prstGeom prst="rect">
            <a:avLst/>
          </a:prstGeom>
          <a:noFill/>
          <a:ln>
            <a:noFill/>
          </a:ln>
          <a:effectLst/>
        </p:spPr>
        <p:txBody>
          <a:bodyPr vert="horz" wrap="square" lIns="91440" tIns="45720" rIns="91440" bIns="45720" numCol="1" anchor="t" anchorCtr="0" compatLnSpc="1"/>
          <a:lstStyle>
            <a:lvl1pPr eaLnBrk="1" hangingPunct="1">
              <a:buSzPct val="100000"/>
              <a:defRPr sz="1200" b="0">
                <a:effectLst/>
                <a:ea typeface="+mn-ea"/>
              </a:defRPr>
            </a:lvl1pPr>
          </a:lstStyle>
          <a:p>
            <a:pPr>
              <a:defRPr/>
            </a:pPr>
            <a:fld id="{4F971378-46CB-4567-B42B-F2A18AE509BD}" type="datetime1">
              <a:rPr lang="zh-CN" altLang="en-US"/>
            </a:fld>
            <a:endParaRPr lang="en-US" altLang="zh-CN"/>
          </a:p>
        </p:txBody>
      </p:sp>
      <p:sp>
        <p:nvSpPr>
          <p:cNvPr id="1032" name="Rectangle 8"/>
          <p:cNvSpPr>
            <a:spLocks noGrp="1" noChangeArrowheads="1"/>
          </p:cNvSpPr>
          <p:nvPr>
            <p:ph type="sldNum" sz="quarter" idx="4"/>
            <p:custDataLst>
              <p:tags r:id="rId66"/>
            </p:custDataLst>
          </p:nvPr>
        </p:nvSpPr>
        <p:spPr bwMode="auto">
          <a:xfrm>
            <a:off x="8737600" y="6245225"/>
            <a:ext cx="2641600" cy="476250"/>
          </a:xfrm>
          <a:prstGeom prst="rect">
            <a:avLst/>
          </a:prstGeom>
          <a:noFill/>
          <a:ln>
            <a:noFill/>
          </a:ln>
          <a:effectLst/>
        </p:spPr>
        <p:txBody>
          <a:bodyPr vert="horz" wrap="square" lIns="91440" tIns="45720" rIns="91440" bIns="45720" numCol="1" anchor="t" anchorCtr="0" compatLnSpc="1"/>
          <a:lstStyle>
            <a:lvl1pPr algn="r" eaLnBrk="1" hangingPunct="1">
              <a:buSzPct val="100000"/>
              <a:defRPr sz="1200" b="0">
                <a:ea typeface="宋体" panose="02010600030101010101" pitchFamily="2" charset="-122"/>
              </a:defRPr>
            </a:lvl1pPr>
          </a:lstStyle>
          <a:p>
            <a:fld id="{E6BEA32C-7B99-4E38-9B34-4DAC13FB0C38}" type="slidenum">
              <a:rPr lang="en-US" altLang="zh-CN"/>
            </a:fld>
            <a:endParaRPr lang="en-US" altLang="zh-CN"/>
          </a:p>
        </p:txBody>
      </p:sp>
    </p:spTree>
    <p:custDataLst>
      <p:tags r:id="rId67"/>
    </p:custData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 id="2147483674" r:id="rId15"/>
    <p:sldLayoutId id="2147483675" r:id="rId16"/>
    <p:sldLayoutId id="2147483676" r:id="rId17"/>
    <p:sldLayoutId id="2147483677" r:id="rId18"/>
    <p:sldLayoutId id="2147483678" r:id="rId19"/>
    <p:sldLayoutId id="2147483679" r:id="rId20"/>
    <p:sldLayoutId id="2147483680" r:id="rId21"/>
    <p:sldLayoutId id="2147483681" r:id="rId22"/>
    <p:sldLayoutId id="2147483682" r:id="rId23"/>
    <p:sldLayoutId id="2147483683" r:id="rId24"/>
    <p:sldLayoutId id="2147483684" r:id="rId25"/>
    <p:sldLayoutId id="2147483685" r:id="rId26"/>
    <p:sldLayoutId id="2147483686" r:id="rId27"/>
    <p:sldLayoutId id="2147483687" r:id="rId28"/>
    <p:sldLayoutId id="2147483688" r:id="rId29"/>
    <p:sldLayoutId id="2147483689" r:id="rId30"/>
    <p:sldLayoutId id="2147483690" r:id="rId31"/>
    <p:sldLayoutId id="2147483691" r:id="rId32"/>
    <p:sldLayoutId id="2147483692" r:id="rId33"/>
    <p:sldLayoutId id="2147483693" r:id="rId34"/>
    <p:sldLayoutId id="2147483694" r:id="rId35"/>
    <p:sldLayoutId id="2147483695" r:id="rId36"/>
    <p:sldLayoutId id="2147483696" r:id="rId37"/>
    <p:sldLayoutId id="2147483697" r:id="rId38"/>
    <p:sldLayoutId id="2147483698" r:id="rId39"/>
    <p:sldLayoutId id="2147483699" r:id="rId40"/>
    <p:sldLayoutId id="2147483700" r:id="rId41"/>
    <p:sldLayoutId id="2147483701" r:id="rId42"/>
    <p:sldLayoutId id="2147483702" r:id="rId43"/>
    <p:sldLayoutId id="2147483703" r:id="rId44"/>
    <p:sldLayoutId id="2147483704" r:id="rId45"/>
    <p:sldLayoutId id="2147483705" r:id="rId46"/>
    <p:sldLayoutId id="2147483706" r:id="rId47"/>
    <p:sldLayoutId id="2147483707" r:id="rId48"/>
    <p:sldLayoutId id="2147483708" r:id="rId49"/>
    <p:sldLayoutId id="2147483709" r:id="rId50"/>
    <p:sldLayoutId id="2147483710" r:id="rId51"/>
    <p:sldLayoutId id="2147483711" r:id="rId52"/>
    <p:sldLayoutId id="2147483712" r:id="rId53"/>
    <p:sldLayoutId id="2147483713" r:id="rId54"/>
    <p:sldLayoutId id="2147483714" r:id="rId55"/>
    <p:sldLayoutId id="2147483715" r:id="rId56"/>
    <p:sldLayoutId id="2147483716" r:id="rId57"/>
    <p:sldLayoutId id="2147483717" r:id="rId58"/>
    <p:sldLayoutId id="2147483718" r:id="rId59"/>
  </p:sldLayoutIdLst>
  <p:transition>
    <p:cut/>
  </p:transition>
  <p:hf hdr="0" dt="0"/>
  <p:txStyles>
    <p:title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panose="02010609030101010101"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panose="02010609030101010101"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panose="02010609030101010101"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panose="02010609030101010101"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panose="02010609030101010101"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panose="02010609030101010101"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panose="02010609030101010101"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panose="02010609030101010101" charset="-122"/>
        </a:defRPr>
      </a:lvl9pPr>
    </p:titleStyle>
    <p:bodyStyle>
      <a:lvl1pPr marL="469900" indent="-469900" algn="l" rtl="0" eaLnBrk="0" fontAlgn="base" hangingPunct="0">
        <a:spcBef>
          <a:spcPct val="20000"/>
        </a:spcBef>
        <a:spcAft>
          <a:spcPct val="0"/>
        </a:spcAft>
        <a:buClr>
          <a:schemeClr val="accent2"/>
        </a:buClr>
        <a:buSzPct val="65000"/>
        <a:buFont typeface="Wingdings" panose="05000000000000000000" pitchFamily="2" charset="2"/>
        <a:buChar char="o"/>
        <a:defRPr sz="3000" b="1" kern="1200">
          <a:solidFill>
            <a:schemeClr val="tx1"/>
          </a:solidFill>
          <a:effectLst>
            <a:outerShdw blurRad="38100" dist="38100" dir="2700000" algn="tl">
              <a:srgbClr val="C0C0C0"/>
            </a:outerShdw>
          </a:effectLst>
          <a:latin typeface="+mn-lt"/>
          <a:ea typeface="+mn-ea"/>
          <a:cs typeface="+mn-cs"/>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3"/>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4"/>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5"/>
            </p:custDataLst>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6"/>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7"/>
            </p:custDataLst>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Tree>
    <p:custDataLst>
      <p:tags r:id="rId8"/>
    </p:custDataLst>
  </p:cSld>
  <p:clrMap bg1="lt1" tx1="dk1" bg2="lt2" tx2="dk2" accent1="accent1" accent2="accent2" accent3="accent3" accent4="accent4" accent5="accent5" accent6="accent6" hlink="hlink" folHlink="folHlink"/>
  <p:sldLayoutIdLst>
    <p:sldLayoutId id="2147483720" r:id="rId1"/>
    <p:sldLayoutId id="2147483721" r:id="rId2"/>
  </p:sldLayoutIdLst>
  <p:txStyles>
    <p:titleStyle>
      <a:lvl1pPr algn="l"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50.xml"/><Relationship Id="rId4" Type="http://schemas.openxmlformats.org/officeDocument/2006/relationships/tags" Target="../tags/tag635.xml"/><Relationship Id="rId3" Type="http://schemas.openxmlformats.org/officeDocument/2006/relationships/tags" Target="../tags/tag634.xml"/><Relationship Id="rId2" Type="http://schemas.openxmlformats.org/officeDocument/2006/relationships/tags" Target="../tags/tag633.xml"/><Relationship Id="rId1" Type="http://schemas.openxmlformats.org/officeDocument/2006/relationships/tags" Target="../tags/tag632.xml"/></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39.xml"/><Relationship Id="rId4" Type="http://schemas.openxmlformats.org/officeDocument/2006/relationships/tags" Target="../tags/tag724.xml"/><Relationship Id="rId3" Type="http://schemas.openxmlformats.org/officeDocument/2006/relationships/image" Target="../media/image6.png"/><Relationship Id="rId2" Type="http://schemas.openxmlformats.org/officeDocument/2006/relationships/tags" Target="../tags/tag723.xml"/><Relationship Id="rId1" Type="http://schemas.openxmlformats.org/officeDocument/2006/relationships/tags" Target="../tags/tag722.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51.xml"/><Relationship Id="rId3" Type="http://schemas.openxmlformats.org/officeDocument/2006/relationships/image" Target="../media/image7.png"/><Relationship Id="rId2" Type="http://schemas.openxmlformats.org/officeDocument/2006/relationships/tags" Target="../tags/tag726.xml"/><Relationship Id="rId1" Type="http://schemas.openxmlformats.org/officeDocument/2006/relationships/tags" Target="../tags/tag725.xml"/></Relationships>
</file>

<file path=ppt/slides/_rels/slide12.xml.rels><?xml version="1.0" encoding="UTF-8" standalone="yes"?>
<Relationships xmlns="http://schemas.openxmlformats.org/package/2006/relationships"><Relationship Id="rId9" Type="http://schemas.openxmlformats.org/officeDocument/2006/relationships/tags" Target="../tags/tag735.xml"/><Relationship Id="rId8" Type="http://schemas.openxmlformats.org/officeDocument/2006/relationships/tags" Target="../tags/tag734.xml"/><Relationship Id="rId7" Type="http://schemas.openxmlformats.org/officeDocument/2006/relationships/tags" Target="../tags/tag733.xml"/><Relationship Id="rId6" Type="http://schemas.openxmlformats.org/officeDocument/2006/relationships/tags" Target="../tags/tag732.xml"/><Relationship Id="rId5" Type="http://schemas.openxmlformats.org/officeDocument/2006/relationships/tags" Target="../tags/tag731.xml"/><Relationship Id="rId4" Type="http://schemas.openxmlformats.org/officeDocument/2006/relationships/tags" Target="../tags/tag730.xml"/><Relationship Id="rId3" Type="http://schemas.openxmlformats.org/officeDocument/2006/relationships/tags" Target="../tags/tag729.xml"/><Relationship Id="rId21" Type="http://schemas.openxmlformats.org/officeDocument/2006/relationships/slideLayout" Target="../slideLayouts/slideLayout49.xml"/><Relationship Id="rId20" Type="http://schemas.openxmlformats.org/officeDocument/2006/relationships/tags" Target="../tags/tag746.xml"/><Relationship Id="rId2" Type="http://schemas.openxmlformats.org/officeDocument/2006/relationships/tags" Target="../tags/tag728.xml"/><Relationship Id="rId19" Type="http://schemas.openxmlformats.org/officeDocument/2006/relationships/tags" Target="../tags/tag745.xml"/><Relationship Id="rId18" Type="http://schemas.openxmlformats.org/officeDocument/2006/relationships/tags" Target="../tags/tag744.xml"/><Relationship Id="rId17" Type="http://schemas.openxmlformats.org/officeDocument/2006/relationships/tags" Target="../tags/tag743.xml"/><Relationship Id="rId16" Type="http://schemas.openxmlformats.org/officeDocument/2006/relationships/tags" Target="../tags/tag742.xml"/><Relationship Id="rId15" Type="http://schemas.openxmlformats.org/officeDocument/2006/relationships/tags" Target="../tags/tag741.xml"/><Relationship Id="rId14" Type="http://schemas.openxmlformats.org/officeDocument/2006/relationships/tags" Target="../tags/tag740.xml"/><Relationship Id="rId13" Type="http://schemas.openxmlformats.org/officeDocument/2006/relationships/tags" Target="../tags/tag739.xml"/><Relationship Id="rId12" Type="http://schemas.openxmlformats.org/officeDocument/2006/relationships/tags" Target="../tags/tag738.xml"/><Relationship Id="rId11" Type="http://schemas.openxmlformats.org/officeDocument/2006/relationships/tags" Target="../tags/tag737.xml"/><Relationship Id="rId10" Type="http://schemas.openxmlformats.org/officeDocument/2006/relationships/tags" Target="../tags/tag736.xml"/><Relationship Id="rId1" Type="http://schemas.openxmlformats.org/officeDocument/2006/relationships/tags" Target="../tags/tag727.xml"/></Relationships>
</file>

<file path=ppt/slides/_rels/slide13.xml.rels><?xml version="1.0" encoding="UTF-8" standalone="yes"?>
<Relationships xmlns="http://schemas.openxmlformats.org/package/2006/relationships"><Relationship Id="rId8" Type="http://schemas.openxmlformats.org/officeDocument/2006/relationships/slideLayout" Target="../slideLayouts/slideLayout38.xml"/><Relationship Id="rId7" Type="http://schemas.openxmlformats.org/officeDocument/2006/relationships/tags" Target="../tags/tag752.xml"/><Relationship Id="rId6" Type="http://schemas.openxmlformats.org/officeDocument/2006/relationships/tags" Target="../tags/tag751.xml"/><Relationship Id="rId5" Type="http://schemas.openxmlformats.org/officeDocument/2006/relationships/tags" Target="../tags/tag750.xml"/><Relationship Id="rId4" Type="http://schemas.openxmlformats.org/officeDocument/2006/relationships/tags" Target="../tags/tag749.xml"/><Relationship Id="rId3" Type="http://schemas.openxmlformats.org/officeDocument/2006/relationships/tags" Target="../tags/tag748.xml"/><Relationship Id="rId2" Type="http://schemas.openxmlformats.org/officeDocument/2006/relationships/image" Target="../media/image8.jpeg"/><Relationship Id="rId1" Type="http://schemas.openxmlformats.org/officeDocument/2006/relationships/tags" Target="../tags/tag747.xml"/></Relationships>
</file>

<file path=ppt/slides/_rels/slide14.xml.rels><?xml version="1.0" encoding="UTF-8" standalone="yes"?>
<Relationships xmlns="http://schemas.openxmlformats.org/package/2006/relationships"><Relationship Id="rId7" Type="http://schemas.openxmlformats.org/officeDocument/2006/relationships/slideLayout" Target="../slideLayouts/slideLayout37.xml"/><Relationship Id="rId6" Type="http://schemas.openxmlformats.org/officeDocument/2006/relationships/tags" Target="../tags/tag757.xml"/><Relationship Id="rId5" Type="http://schemas.openxmlformats.org/officeDocument/2006/relationships/image" Target="../media/image9.png"/><Relationship Id="rId4" Type="http://schemas.openxmlformats.org/officeDocument/2006/relationships/tags" Target="../tags/tag756.xml"/><Relationship Id="rId3" Type="http://schemas.openxmlformats.org/officeDocument/2006/relationships/tags" Target="../tags/tag755.xml"/><Relationship Id="rId2" Type="http://schemas.openxmlformats.org/officeDocument/2006/relationships/tags" Target="../tags/tag754.xml"/><Relationship Id="rId1" Type="http://schemas.openxmlformats.org/officeDocument/2006/relationships/tags" Target="../tags/tag753.xml"/></Relationships>
</file>

<file path=ppt/slides/_rels/slide15.xml.rels><?xml version="1.0" encoding="UTF-8" standalone="yes"?>
<Relationships xmlns="http://schemas.openxmlformats.org/package/2006/relationships"><Relationship Id="rId9" Type="http://schemas.openxmlformats.org/officeDocument/2006/relationships/tags" Target="../tags/tag764.xml"/><Relationship Id="rId8" Type="http://schemas.openxmlformats.org/officeDocument/2006/relationships/image" Target="../media/image11.jpeg"/><Relationship Id="rId7" Type="http://schemas.openxmlformats.org/officeDocument/2006/relationships/tags" Target="../tags/tag763.xml"/><Relationship Id="rId6" Type="http://schemas.openxmlformats.org/officeDocument/2006/relationships/tags" Target="../tags/tag762.xml"/><Relationship Id="rId5" Type="http://schemas.openxmlformats.org/officeDocument/2006/relationships/tags" Target="../tags/tag761.xml"/><Relationship Id="rId4" Type="http://schemas.openxmlformats.org/officeDocument/2006/relationships/image" Target="../media/image10.jpeg"/><Relationship Id="rId3" Type="http://schemas.openxmlformats.org/officeDocument/2006/relationships/tags" Target="../tags/tag760.xml"/><Relationship Id="rId2" Type="http://schemas.openxmlformats.org/officeDocument/2006/relationships/tags" Target="../tags/tag759.xml"/><Relationship Id="rId12" Type="http://schemas.openxmlformats.org/officeDocument/2006/relationships/slideLayout" Target="../slideLayouts/slideLayout36.xml"/><Relationship Id="rId11" Type="http://schemas.openxmlformats.org/officeDocument/2006/relationships/tags" Target="../tags/tag766.xml"/><Relationship Id="rId10" Type="http://schemas.openxmlformats.org/officeDocument/2006/relationships/tags" Target="../tags/tag765.xml"/><Relationship Id="rId1" Type="http://schemas.openxmlformats.org/officeDocument/2006/relationships/tags" Target="../tags/tag758.xml"/></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35.xml"/><Relationship Id="rId4" Type="http://schemas.openxmlformats.org/officeDocument/2006/relationships/tags" Target="../tags/tag769.xml"/><Relationship Id="rId3" Type="http://schemas.openxmlformats.org/officeDocument/2006/relationships/image" Target="../media/image12.png"/><Relationship Id="rId2" Type="http://schemas.openxmlformats.org/officeDocument/2006/relationships/tags" Target="../tags/tag768.xml"/><Relationship Id="rId1" Type="http://schemas.openxmlformats.org/officeDocument/2006/relationships/tags" Target="../tags/tag767.xml"/></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34.xml"/><Relationship Id="rId4" Type="http://schemas.openxmlformats.org/officeDocument/2006/relationships/tags" Target="../tags/tag772.xml"/><Relationship Id="rId3" Type="http://schemas.openxmlformats.org/officeDocument/2006/relationships/image" Target="../media/image13.png"/><Relationship Id="rId2" Type="http://schemas.openxmlformats.org/officeDocument/2006/relationships/tags" Target="../tags/tag771.xml"/><Relationship Id="rId1" Type="http://schemas.openxmlformats.org/officeDocument/2006/relationships/tags" Target="../tags/tag770.xml"/></Relationships>
</file>

<file path=ppt/slides/_rels/slide18.xml.rels><?xml version="1.0" encoding="UTF-8" standalone="yes"?>
<Relationships xmlns="http://schemas.openxmlformats.org/package/2006/relationships"><Relationship Id="rId9" Type="http://schemas.openxmlformats.org/officeDocument/2006/relationships/tags" Target="../tags/tag781.xml"/><Relationship Id="rId8" Type="http://schemas.openxmlformats.org/officeDocument/2006/relationships/tags" Target="../tags/tag780.xml"/><Relationship Id="rId7" Type="http://schemas.openxmlformats.org/officeDocument/2006/relationships/tags" Target="../tags/tag779.xml"/><Relationship Id="rId6" Type="http://schemas.openxmlformats.org/officeDocument/2006/relationships/tags" Target="../tags/tag778.xml"/><Relationship Id="rId5" Type="http://schemas.openxmlformats.org/officeDocument/2006/relationships/tags" Target="../tags/tag777.xml"/><Relationship Id="rId4" Type="http://schemas.openxmlformats.org/officeDocument/2006/relationships/tags" Target="../tags/tag776.xml"/><Relationship Id="rId3" Type="http://schemas.openxmlformats.org/officeDocument/2006/relationships/tags" Target="../tags/tag775.xml"/><Relationship Id="rId21" Type="http://schemas.openxmlformats.org/officeDocument/2006/relationships/slideLayout" Target="../slideLayouts/slideLayout49.xml"/><Relationship Id="rId20" Type="http://schemas.openxmlformats.org/officeDocument/2006/relationships/tags" Target="../tags/tag792.xml"/><Relationship Id="rId2" Type="http://schemas.openxmlformats.org/officeDocument/2006/relationships/tags" Target="../tags/tag774.xml"/><Relationship Id="rId19" Type="http://schemas.openxmlformats.org/officeDocument/2006/relationships/tags" Target="../tags/tag791.xml"/><Relationship Id="rId18" Type="http://schemas.openxmlformats.org/officeDocument/2006/relationships/tags" Target="../tags/tag790.xml"/><Relationship Id="rId17" Type="http://schemas.openxmlformats.org/officeDocument/2006/relationships/tags" Target="../tags/tag789.xml"/><Relationship Id="rId16" Type="http://schemas.openxmlformats.org/officeDocument/2006/relationships/tags" Target="../tags/tag788.xml"/><Relationship Id="rId15" Type="http://schemas.openxmlformats.org/officeDocument/2006/relationships/tags" Target="../tags/tag787.xml"/><Relationship Id="rId14" Type="http://schemas.openxmlformats.org/officeDocument/2006/relationships/tags" Target="../tags/tag786.xml"/><Relationship Id="rId13" Type="http://schemas.openxmlformats.org/officeDocument/2006/relationships/tags" Target="../tags/tag785.xml"/><Relationship Id="rId12" Type="http://schemas.openxmlformats.org/officeDocument/2006/relationships/tags" Target="../tags/tag784.xml"/><Relationship Id="rId11" Type="http://schemas.openxmlformats.org/officeDocument/2006/relationships/tags" Target="../tags/tag783.xml"/><Relationship Id="rId10" Type="http://schemas.openxmlformats.org/officeDocument/2006/relationships/tags" Target="../tags/tag782.xml"/><Relationship Id="rId1" Type="http://schemas.openxmlformats.org/officeDocument/2006/relationships/tags" Target="../tags/tag773.xml"/></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33.xml"/><Relationship Id="rId3" Type="http://schemas.openxmlformats.org/officeDocument/2006/relationships/tags" Target="../tags/tag794.xml"/><Relationship Id="rId2" Type="http://schemas.openxmlformats.org/officeDocument/2006/relationships/image" Target="../media/image14.png"/><Relationship Id="rId1" Type="http://schemas.openxmlformats.org/officeDocument/2006/relationships/tags" Target="../tags/tag793.xml"/></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50.xml"/><Relationship Id="rId4" Type="http://schemas.openxmlformats.org/officeDocument/2006/relationships/tags" Target="../tags/tag639.xml"/><Relationship Id="rId3" Type="http://schemas.openxmlformats.org/officeDocument/2006/relationships/tags" Target="../tags/tag638.xml"/><Relationship Id="rId2" Type="http://schemas.openxmlformats.org/officeDocument/2006/relationships/tags" Target="../tags/tag637.xml"/><Relationship Id="rId1" Type="http://schemas.openxmlformats.org/officeDocument/2006/relationships/tags" Target="../tags/tag636.xml"/></Relationships>
</file>

<file path=ppt/slides/_rels/slide20.xml.rels><?xml version="1.0" encoding="UTF-8" standalone="yes"?>
<Relationships xmlns="http://schemas.openxmlformats.org/package/2006/relationships"><Relationship Id="rId6" Type="http://schemas.openxmlformats.org/officeDocument/2006/relationships/slideLayout" Target="../slideLayouts/slideLayout33.xml"/><Relationship Id="rId5" Type="http://schemas.openxmlformats.org/officeDocument/2006/relationships/tags" Target="../tags/tag797.xml"/><Relationship Id="rId4" Type="http://schemas.openxmlformats.org/officeDocument/2006/relationships/image" Target="../media/image16.png"/><Relationship Id="rId3" Type="http://schemas.openxmlformats.org/officeDocument/2006/relationships/image" Target="../media/image15.png"/><Relationship Id="rId2" Type="http://schemas.openxmlformats.org/officeDocument/2006/relationships/tags" Target="../tags/tag796.xml"/><Relationship Id="rId1" Type="http://schemas.openxmlformats.org/officeDocument/2006/relationships/tags" Target="../tags/tag795.xml"/></Relationships>
</file>

<file path=ppt/slides/_rels/slide21.xml.rels><?xml version="1.0" encoding="UTF-8" standalone="yes"?>
<Relationships xmlns="http://schemas.openxmlformats.org/package/2006/relationships"><Relationship Id="rId5" Type="http://schemas.openxmlformats.org/officeDocument/2006/relationships/slideLayout" Target="../slideLayouts/slideLayout32.xml"/><Relationship Id="rId4" Type="http://schemas.openxmlformats.org/officeDocument/2006/relationships/tags" Target="../tags/tag800.xml"/><Relationship Id="rId3" Type="http://schemas.openxmlformats.org/officeDocument/2006/relationships/image" Target="../media/image17.png"/><Relationship Id="rId2" Type="http://schemas.openxmlformats.org/officeDocument/2006/relationships/tags" Target="../tags/tag799.xml"/><Relationship Id="rId1" Type="http://schemas.openxmlformats.org/officeDocument/2006/relationships/tags" Target="../tags/tag798.xml"/></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32.xml"/><Relationship Id="rId4" Type="http://schemas.openxmlformats.org/officeDocument/2006/relationships/tags" Target="../tags/tag803.xml"/><Relationship Id="rId3" Type="http://schemas.openxmlformats.org/officeDocument/2006/relationships/image" Target="../media/image18.png"/><Relationship Id="rId2" Type="http://schemas.openxmlformats.org/officeDocument/2006/relationships/tags" Target="../tags/tag802.xml"/><Relationship Id="rId1" Type="http://schemas.openxmlformats.org/officeDocument/2006/relationships/tags" Target="../tags/tag801.xml"/></Relationships>
</file>

<file path=ppt/slides/_rels/slide23.xml.rels><?xml version="1.0" encoding="UTF-8" standalone="yes"?>
<Relationships xmlns="http://schemas.openxmlformats.org/package/2006/relationships"><Relationship Id="rId6" Type="http://schemas.openxmlformats.org/officeDocument/2006/relationships/slideLayout" Target="../slideLayouts/slideLayout31.xml"/><Relationship Id="rId5" Type="http://schemas.openxmlformats.org/officeDocument/2006/relationships/tags" Target="../tags/tag806.xml"/><Relationship Id="rId4" Type="http://schemas.openxmlformats.org/officeDocument/2006/relationships/image" Target="../media/image20.png"/><Relationship Id="rId3" Type="http://schemas.openxmlformats.org/officeDocument/2006/relationships/image" Target="../media/image19.png"/><Relationship Id="rId2" Type="http://schemas.openxmlformats.org/officeDocument/2006/relationships/tags" Target="../tags/tag805.xml"/><Relationship Id="rId1" Type="http://schemas.openxmlformats.org/officeDocument/2006/relationships/tags" Target="../tags/tag804.xml"/></Relationships>
</file>

<file path=ppt/slides/_rels/slide24.xml.rels><?xml version="1.0" encoding="UTF-8" standalone="yes"?>
<Relationships xmlns="http://schemas.openxmlformats.org/package/2006/relationships"><Relationship Id="rId6" Type="http://schemas.openxmlformats.org/officeDocument/2006/relationships/slideLayout" Target="../slideLayouts/slideLayout31.xml"/><Relationship Id="rId5" Type="http://schemas.openxmlformats.org/officeDocument/2006/relationships/tags" Target="../tags/tag809.xml"/><Relationship Id="rId4" Type="http://schemas.openxmlformats.org/officeDocument/2006/relationships/image" Target="../media/image22.png"/><Relationship Id="rId3" Type="http://schemas.openxmlformats.org/officeDocument/2006/relationships/image" Target="../media/image21.png"/><Relationship Id="rId2" Type="http://schemas.openxmlformats.org/officeDocument/2006/relationships/tags" Target="../tags/tag808.xml"/><Relationship Id="rId1" Type="http://schemas.openxmlformats.org/officeDocument/2006/relationships/tags" Target="../tags/tag807.xml"/></Relationships>
</file>

<file path=ppt/slides/_rels/slide25.xml.rels><?xml version="1.0" encoding="UTF-8" standalone="yes"?>
<Relationships xmlns="http://schemas.openxmlformats.org/package/2006/relationships"><Relationship Id="rId6" Type="http://schemas.openxmlformats.org/officeDocument/2006/relationships/slideLayout" Target="../slideLayouts/slideLayout30.xml"/><Relationship Id="rId5" Type="http://schemas.openxmlformats.org/officeDocument/2006/relationships/tags" Target="../tags/tag813.xml"/><Relationship Id="rId4" Type="http://schemas.openxmlformats.org/officeDocument/2006/relationships/tags" Target="../tags/tag812.xml"/><Relationship Id="rId3" Type="http://schemas.openxmlformats.org/officeDocument/2006/relationships/tags" Target="../tags/tag811.xml"/><Relationship Id="rId2" Type="http://schemas.openxmlformats.org/officeDocument/2006/relationships/image" Target="../media/image23.jpeg"/><Relationship Id="rId1" Type="http://schemas.openxmlformats.org/officeDocument/2006/relationships/tags" Target="../tags/tag810.xml"/></Relationships>
</file>

<file path=ppt/slides/_rels/slide26.xml.rels><?xml version="1.0" encoding="UTF-8" standalone="yes"?>
<Relationships xmlns="http://schemas.openxmlformats.org/package/2006/relationships"><Relationship Id="rId7" Type="http://schemas.openxmlformats.org/officeDocument/2006/relationships/slideLayout" Target="../slideLayouts/slideLayout29.xml"/><Relationship Id="rId6" Type="http://schemas.openxmlformats.org/officeDocument/2006/relationships/tags" Target="../tags/tag818.xml"/><Relationship Id="rId5" Type="http://schemas.openxmlformats.org/officeDocument/2006/relationships/tags" Target="../tags/tag817.xml"/><Relationship Id="rId4" Type="http://schemas.openxmlformats.org/officeDocument/2006/relationships/tags" Target="../tags/tag816.xml"/><Relationship Id="rId3" Type="http://schemas.openxmlformats.org/officeDocument/2006/relationships/tags" Target="../tags/tag815.xml"/><Relationship Id="rId2" Type="http://schemas.openxmlformats.org/officeDocument/2006/relationships/image" Target="../media/image24.jpeg"/><Relationship Id="rId1" Type="http://schemas.openxmlformats.org/officeDocument/2006/relationships/tags" Target="../tags/tag814.xml"/></Relationships>
</file>

<file path=ppt/slides/_rels/slide27.xml.rels><?xml version="1.0" encoding="UTF-8" standalone="yes"?>
<Relationships xmlns="http://schemas.openxmlformats.org/package/2006/relationships"><Relationship Id="rId9" Type="http://schemas.openxmlformats.org/officeDocument/2006/relationships/tags" Target="../tags/tag827.xml"/><Relationship Id="rId8" Type="http://schemas.openxmlformats.org/officeDocument/2006/relationships/tags" Target="../tags/tag826.xml"/><Relationship Id="rId7" Type="http://schemas.openxmlformats.org/officeDocument/2006/relationships/tags" Target="../tags/tag825.xml"/><Relationship Id="rId6" Type="http://schemas.openxmlformats.org/officeDocument/2006/relationships/tags" Target="../tags/tag824.xml"/><Relationship Id="rId5" Type="http://schemas.openxmlformats.org/officeDocument/2006/relationships/tags" Target="../tags/tag823.xml"/><Relationship Id="rId4" Type="http://schemas.openxmlformats.org/officeDocument/2006/relationships/tags" Target="../tags/tag822.xml"/><Relationship Id="rId3" Type="http://schemas.openxmlformats.org/officeDocument/2006/relationships/tags" Target="../tags/tag821.xml"/><Relationship Id="rId21" Type="http://schemas.openxmlformats.org/officeDocument/2006/relationships/slideLayout" Target="../slideLayouts/slideLayout49.xml"/><Relationship Id="rId20" Type="http://schemas.openxmlformats.org/officeDocument/2006/relationships/tags" Target="../tags/tag838.xml"/><Relationship Id="rId2" Type="http://schemas.openxmlformats.org/officeDocument/2006/relationships/tags" Target="../tags/tag820.xml"/><Relationship Id="rId19" Type="http://schemas.openxmlformats.org/officeDocument/2006/relationships/tags" Target="../tags/tag837.xml"/><Relationship Id="rId18" Type="http://schemas.openxmlformats.org/officeDocument/2006/relationships/tags" Target="../tags/tag836.xml"/><Relationship Id="rId17" Type="http://schemas.openxmlformats.org/officeDocument/2006/relationships/tags" Target="../tags/tag835.xml"/><Relationship Id="rId16" Type="http://schemas.openxmlformats.org/officeDocument/2006/relationships/tags" Target="../tags/tag834.xml"/><Relationship Id="rId15" Type="http://schemas.openxmlformats.org/officeDocument/2006/relationships/tags" Target="../tags/tag833.xml"/><Relationship Id="rId14" Type="http://schemas.openxmlformats.org/officeDocument/2006/relationships/tags" Target="../tags/tag832.xml"/><Relationship Id="rId13" Type="http://schemas.openxmlformats.org/officeDocument/2006/relationships/tags" Target="../tags/tag831.xml"/><Relationship Id="rId12" Type="http://schemas.openxmlformats.org/officeDocument/2006/relationships/tags" Target="../tags/tag830.xml"/><Relationship Id="rId11" Type="http://schemas.openxmlformats.org/officeDocument/2006/relationships/tags" Target="../tags/tag829.xml"/><Relationship Id="rId10" Type="http://schemas.openxmlformats.org/officeDocument/2006/relationships/tags" Target="../tags/tag828.xml"/><Relationship Id="rId1" Type="http://schemas.openxmlformats.org/officeDocument/2006/relationships/tags" Target="../tags/tag819.xml"/></Relationships>
</file>

<file path=ppt/slides/_rels/slide28.xml.rels><?xml version="1.0" encoding="UTF-8" standalone="yes"?>
<Relationships xmlns="http://schemas.openxmlformats.org/package/2006/relationships"><Relationship Id="rId9" Type="http://schemas.openxmlformats.org/officeDocument/2006/relationships/image" Target="../media/image27.png"/><Relationship Id="rId8" Type="http://schemas.openxmlformats.org/officeDocument/2006/relationships/tags" Target="../tags/tag844.xml"/><Relationship Id="rId7" Type="http://schemas.openxmlformats.org/officeDocument/2006/relationships/tags" Target="../tags/tag843.xml"/><Relationship Id="rId6" Type="http://schemas.openxmlformats.org/officeDocument/2006/relationships/tags" Target="../tags/tag842.xml"/><Relationship Id="rId5" Type="http://schemas.openxmlformats.org/officeDocument/2006/relationships/image" Target="../media/image26.svg"/><Relationship Id="rId4" Type="http://schemas.openxmlformats.org/officeDocument/2006/relationships/image" Target="../media/image25.png"/><Relationship Id="rId3" Type="http://schemas.openxmlformats.org/officeDocument/2006/relationships/tags" Target="../tags/tag841.xml"/><Relationship Id="rId21" Type="http://schemas.openxmlformats.org/officeDocument/2006/relationships/vmlDrawing" Target="../drawings/vmlDrawing1.vml"/><Relationship Id="rId20" Type="http://schemas.openxmlformats.org/officeDocument/2006/relationships/slideLayout" Target="../slideLayouts/slideLayout28.xml"/><Relationship Id="rId2" Type="http://schemas.openxmlformats.org/officeDocument/2006/relationships/tags" Target="../tags/tag840.xml"/><Relationship Id="rId19" Type="http://schemas.openxmlformats.org/officeDocument/2006/relationships/tags" Target="../tags/tag849.xml"/><Relationship Id="rId18" Type="http://schemas.openxmlformats.org/officeDocument/2006/relationships/image" Target="../media/image31.wmf"/><Relationship Id="rId17" Type="http://schemas.openxmlformats.org/officeDocument/2006/relationships/oleObject" Target="../embeddings/oleObject1.bin"/><Relationship Id="rId16" Type="http://schemas.openxmlformats.org/officeDocument/2006/relationships/tags" Target="../tags/tag848.xml"/><Relationship Id="rId15" Type="http://schemas.openxmlformats.org/officeDocument/2006/relationships/image" Target="../media/image30.svg"/><Relationship Id="rId14" Type="http://schemas.openxmlformats.org/officeDocument/2006/relationships/image" Target="../media/image29.png"/><Relationship Id="rId13" Type="http://schemas.openxmlformats.org/officeDocument/2006/relationships/tags" Target="../tags/tag847.xml"/><Relationship Id="rId12" Type="http://schemas.openxmlformats.org/officeDocument/2006/relationships/tags" Target="../tags/tag846.xml"/><Relationship Id="rId11" Type="http://schemas.openxmlformats.org/officeDocument/2006/relationships/tags" Target="../tags/tag845.xml"/><Relationship Id="rId10" Type="http://schemas.openxmlformats.org/officeDocument/2006/relationships/image" Target="../media/image28.svg"/><Relationship Id="rId1" Type="http://schemas.openxmlformats.org/officeDocument/2006/relationships/tags" Target="../tags/tag839.xml"/></Relationships>
</file>

<file path=ppt/slides/_rels/slide29.xml.rels><?xml version="1.0" encoding="UTF-8" standalone="yes"?>
<Relationships xmlns="http://schemas.openxmlformats.org/package/2006/relationships"><Relationship Id="rId9" Type="http://schemas.openxmlformats.org/officeDocument/2006/relationships/tags" Target="../tags/tag858.xml"/><Relationship Id="rId8" Type="http://schemas.openxmlformats.org/officeDocument/2006/relationships/tags" Target="../tags/tag857.xml"/><Relationship Id="rId7" Type="http://schemas.openxmlformats.org/officeDocument/2006/relationships/tags" Target="../tags/tag856.xml"/><Relationship Id="rId6" Type="http://schemas.openxmlformats.org/officeDocument/2006/relationships/tags" Target="../tags/tag855.xml"/><Relationship Id="rId5" Type="http://schemas.openxmlformats.org/officeDocument/2006/relationships/tags" Target="../tags/tag854.xml"/><Relationship Id="rId4" Type="http://schemas.openxmlformats.org/officeDocument/2006/relationships/tags" Target="../tags/tag853.xml"/><Relationship Id="rId3" Type="http://schemas.openxmlformats.org/officeDocument/2006/relationships/tags" Target="../tags/tag852.xml"/><Relationship Id="rId21" Type="http://schemas.openxmlformats.org/officeDocument/2006/relationships/slideLayout" Target="../slideLayouts/slideLayout49.xml"/><Relationship Id="rId20" Type="http://schemas.openxmlformats.org/officeDocument/2006/relationships/tags" Target="../tags/tag869.xml"/><Relationship Id="rId2" Type="http://schemas.openxmlformats.org/officeDocument/2006/relationships/tags" Target="../tags/tag851.xml"/><Relationship Id="rId19" Type="http://schemas.openxmlformats.org/officeDocument/2006/relationships/tags" Target="../tags/tag868.xml"/><Relationship Id="rId18" Type="http://schemas.openxmlformats.org/officeDocument/2006/relationships/tags" Target="../tags/tag867.xml"/><Relationship Id="rId17" Type="http://schemas.openxmlformats.org/officeDocument/2006/relationships/tags" Target="../tags/tag866.xml"/><Relationship Id="rId16" Type="http://schemas.openxmlformats.org/officeDocument/2006/relationships/tags" Target="../tags/tag865.xml"/><Relationship Id="rId15" Type="http://schemas.openxmlformats.org/officeDocument/2006/relationships/tags" Target="../tags/tag864.xml"/><Relationship Id="rId14" Type="http://schemas.openxmlformats.org/officeDocument/2006/relationships/tags" Target="../tags/tag863.xml"/><Relationship Id="rId13" Type="http://schemas.openxmlformats.org/officeDocument/2006/relationships/tags" Target="../tags/tag862.xml"/><Relationship Id="rId12" Type="http://schemas.openxmlformats.org/officeDocument/2006/relationships/tags" Target="../tags/tag861.xml"/><Relationship Id="rId11" Type="http://schemas.openxmlformats.org/officeDocument/2006/relationships/tags" Target="../tags/tag860.xml"/><Relationship Id="rId10" Type="http://schemas.openxmlformats.org/officeDocument/2006/relationships/tags" Target="../tags/tag859.xml"/><Relationship Id="rId1" Type="http://schemas.openxmlformats.org/officeDocument/2006/relationships/tags" Target="../tags/tag850.xml"/></Relationships>
</file>

<file path=ppt/slides/_rels/slide3.xml.rels><?xml version="1.0" encoding="UTF-8" standalone="yes"?>
<Relationships xmlns="http://schemas.openxmlformats.org/package/2006/relationships"><Relationship Id="rId9" Type="http://schemas.openxmlformats.org/officeDocument/2006/relationships/tags" Target="../tags/tag648.xml"/><Relationship Id="rId8" Type="http://schemas.openxmlformats.org/officeDocument/2006/relationships/tags" Target="../tags/tag647.xml"/><Relationship Id="rId7" Type="http://schemas.openxmlformats.org/officeDocument/2006/relationships/tags" Target="../tags/tag646.xml"/><Relationship Id="rId6" Type="http://schemas.openxmlformats.org/officeDocument/2006/relationships/tags" Target="../tags/tag645.xml"/><Relationship Id="rId5" Type="http://schemas.openxmlformats.org/officeDocument/2006/relationships/tags" Target="../tags/tag644.xml"/><Relationship Id="rId4" Type="http://schemas.openxmlformats.org/officeDocument/2006/relationships/tags" Target="../tags/tag643.xml"/><Relationship Id="rId3" Type="http://schemas.openxmlformats.org/officeDocument/2006/relationships/tags" Target="../tags/tag642.xml"/><Relationship Id="rId22" Type="http://schemas.openxmlformats.org/officeDocument/2006/relationships/slideLayout" Target="../slideLayouts/slideLayout63.xml"/><Relationship Id="rId21" Type="http://schemas.openxmlformats.org/officeDocument/2006/relationships/tags" Target="../tags/tag660.xml"/><Relationship Id="rId20" Type="http://schemas.openxmlformats.org/officeDocument/2006/relationships/tags" Target="../tags/tag659.xml"/><Relationship Id="rId2" Type="http://schemas.openxmlformats.org/officeDocument/2006/relationships/tags" Target="../tags/tag641.xml"/><Relationship Id="rId19" Type="http://schemas.openxmlformats.org/officeDocument/2006/relationships/tags" Target="../tags/tag658.xml"/><Relationship Id="rId18" Type="http://schemas.openxmlformats.org/officeDocument/2006/relationships/tags" Target="../tags/tag657.xml"/><Relationship Id="rId17" Type="http://schemas.openxmlformats.org/officeDocument/2006/relationships/tags" Target="../tags/tag656.xml"/><Relationship Id="rId16" Type="http://schemas.openxmlformats.org/officeDocument/2006/relationships/tags" Target="../tags/tag655.xml"/><Relationship Id="rId15" Type="http://schemas.openxmlformats.org/officeDocument/2006/relationships/tags" Target="../tags/tag654.xml"/><Relationship Id="rId14" Type="http://schemas.openxmlformats.org/officeDocument/2006/relationships/tags" Target="../tags/tag653.xml"/><Relationship Id="rId13" Type="http://schemas.openxmlformats.org/officeDocument/2006/relationships/tags" Target="../tags/tag652.xml"/><Relationship Id="rId12" Type="http://schemas.openxmlformats.org/officeDocument/2006/relationships/tags" Target="../tags/tag651.xml"/><Relationship Id="rId11" Type="http://schemas.openxmlformats.org/officeDocument/2006/relationships/tags" Target="../tags/tag650.xml"/><Relationship Id="rId10" Type="http://schemas.openxmlformats.org/officeDocument/2006/relationships/tags" Target="../tags/tag649.xml"/><Relationship Id="rId1" Type="http://schemas.openxmlformats.org/officeDocument/2006/relationships/tags" Target="../tags/tag640.xml"/></Relationships>
</file>

<file path=ppt/slides/_rels/slide30.xml.rels><?xml version="1.0" encoding="UTF-8" standalone="yes"?>
<Relationships xmlns="http://schemas.openxmlformats.org/package/2006/relationships"><Relationship Id="rId9" Type="http://schemas.openxmlformats.org/officeDocument/2006/relationships/slideLayout" Target="../slideLayouts/slideLayout34.xml"/><Relationship Id="rId8" Type="http://schemas.openxmlformats.org/officeDocument/2006/relationships/tags" Target="../tags/tag875.xml"/><Relationship Id="rId7" Type="http://schemas.openxmlformats.org/officeDocument/2006/relationships/image" Target="../media/image33.png"/><Relationship Id="rId6" Type="http://schemas.openxmlformats.org/officeDocument/2006/relationships/image" Target="../media/image32.png"/><Relationship Id="rId5" Type="http://schemas.openxmlformats.org/officeDocument/2006/relationships/tags" Target="../tags/tag874.xml"/><Relationship Id="rId4" Type="http://schemas.openxmlformats.org/officeDocument/2006/relationships/tags" Target="../tags/tag873.xml"/><Relationship Id="rId3" Type="http://schemas.openxmlformats.org/officeDocument/2006/relationships/tags" Target="../tags/tag872.xml"/><Relationship Id="rId2" Type="http://schemas.openxmlformats.org/officeDocument/2006/relationships/tags" Target="../tags/tag871.xml"/><Relationship Id="rId1" Type="http://schemas.openxmlformats.org/officeDocument/2006/relationships/tags" Target="../tags/tag870.xml"/></Relationships>
</file>

<file path=ppt/slides/_rels/slide31.xml.rels><?xml version="1.0" encoding="UTF-8" standalone="yes"?>
<Relationships xmlns="http://schemas.openxmlformats.org/package/2006/relationships"><Relationship Id="rId9" Type="http://schemas.openxmlformats.org/officeDocument/2006/relationships/slideLayout" Target="../slideLayouts/slideLayout32.xml"/><Relationship Id="rId8" Type="http://schemas.openxmlformats.org/officeDocument/2006/relationships/tags" Target="../tags/tag881.xml"/><Relationship Id="rId7" Type="http://schemas.openxmlformats.org/officeDocument/2006/relationships/image" Target="../media/image35.png"/><Relationship Id="rId6" Type="http://schemas.openxmlformats.org/officeDocument/2006/relationships/image" Target="../media/image34.png"/><Relationship Id="rId5" Type="http://schemas.openxmlformats.org/officeDocument/2006/relationships/tags" Target="../tags/tag880.xml"/><Relationship Id="rId4" Type="http://schemas.openxmlformats.org/officeDocument/2006/relationships/tags" Target="../tags/tag879.xml"/><Relationship Id="rId3" Type="http://schemas.openxmlformats.org/officeDocument/2006/relationships/tags" Target="../tags/tag878.xml"/><Relationship Id="rId2" Type="http://schemas.openxmlformats.org/officeDocument/2006/relationships/tags" Target="../tags/tag877.xml"/><Relationship Id="rId1" Type="http://schemas.openxmlformats.org/officeDocument/2006/relationships/tags" Target="../tags/tag876.xml"/></Relationships>
</file>

<file path=ppt/slides/_rels/slide32.xml.rels><?xml version="1.0" encoding="UTF-8" standalone="yes"?>
<Relationships xmlns="http://schemas.openxmlformats.org/package/2006/relationships"><Relationship Id="rId7" Type="http://schemas.openxmlformats.org/officeDocument/2006/relationships/slideLayout" Target="../slideLayouts/slideLayout26.xml"/><Relationship Id="rId6" Type="http://schemas.openxmlformats.org/officeDocument/2006/relationships/tags" Target="../tags/tag885.xml"/><Relationship Id="rId5" Type="http://schemas.openxmlformats.org/officeDocument/2006/relationships/image" Target="../media/image37.png"/><Relationship Id="rId4" Type="http://schemas.openxmlformats.org/officeDocument/2006/relationships/image" Target="../media/image36.png"/><Relationship Id="rId3" Type="http://schemas.openxmlformats.org/officeDocument/2006/relationships/tags" Target="../tags/tag884.xml"/><Relationship Id="rId2" Type="http://schemas.openxmlformats.org/officeDocument/2006/relationships/tags" Target="../tags/tag883.xml"/><Relationship Id="rId1" Type="http://schemas.openxmlformats.org/officeDocument/2006/relationships/tags" Target="../tags/tag882.xml"/></Relationships>
</file>

<file path=ppt/slides/_rels/slide33.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26.xml"/><Relationship Id="rId6" Type="http://schemas.openxmlformats.org/officeDocument/2006/relationships/tags" Target="../tags/tag890.xml"/><Relationship Id="rId5" Type="http://schemas.openxmlformats.org/officeDocument/2006/relationships/image" Target="../media/image38.png"/><Relationship Id="rId4" Type="http://schemas.openxmlformats.org/officeDocument/2006/relationships/tags" Target="../tags/tag889.xml"/><Relationship Id="rId3" Type="http://schemas.openxmlformats.org/officeDocument/2006/relationships/tags" Target="../tags/tag888.xml"/><Relationship Id="rId2" Type="http://schemas.openxmlformats.org/officeDocument/2006/relationships/tags" Target="../tags/tag887.xml"/><Relationship Id="rId1" Type="http://schemas.openxmlformats.org/officeDocument/2006/relationships/tags" Target="../tags/tag886.xml"/></Relationships>
</file>

<file path=ppt/slides/_rels/slide34.xml.rels><?xml version="1.0" encoding="UTF-8" standalone="yes"?>
<Relationships xmlns="http://schemas.openxmlformats.org/package/2006/relationships"><Relationship Id="rId7" Type="http://schemas.openxmlformats.org/officeDocument/2006/relationships/slideLayout" Target="../slideLayouts/slideLayout35.xml"/><Relationship Id="rId6" Type="http://schemas.openxmlformats.org/officeDocument/2006/relationships/tags" Target="../tags/tag895.xml"/><Relationship Id="rId5" Type="http://schemas.openxmlformats.org/officeDocument/2006/relationships/image" Target="../media/image39.jpeg"/><Relationship Id="rId4" Type="http://schemas.openxmlformats.org/officeDocument/2006/relationships/tags" Target="../tags/tag894.xml"/><Relationship Id="rId3" Type="http://schemas.openxmlformats.org/officeDocument/2006/relationships/tags" Target="../tags/tag893.xml"/><Relationship Id="rId2" Type="http://schemas.openxmlformats.org/officeDocument/2006/relationships/tags" Target="../tags/tag892.xml"/><Relationship Id="rId1" Type="http://schemas.openxmlformats.org/officeDocument/2006/relationships/tags" Target="../tags/tag891.xml"/></Relationships>
</file>

<file path=ppt/slides/_rels/slide35.xml.rels><?xml version="1.0" encoding="UTF-8" standalone="yes"?>
<Relationships xmlns="http://schemas.openxmlformats.org/package/2006/relationships"><Relationship Id="rId7" Type="http://schemas.openxmlformats.org/officeDocument/2006/relationships/slideLayout" Target="../slideLayouts/slideLayout35.xml"/><Relationship Id="rId6" Type="http://schemas.openxmlformats.org/officeDocument/2006/relationships/tags" Target="../tags/tag900.xml"/><Relationship Id="rId5" Type="http://schemas.openxmlformats.org/officeDocument/2006/relationships/image" Target="../media/image40.jpeg"/><Relationship Id="rId4" Type="http://schemas.openxmlformats.org/officeDocument/2006/relationships/tags" Target="../tags/tag899.xml"/><Relationship Id="rId3" Type="http://schemas.openxmlformats.org/officeDocument/2006/relationships/tags" Target="../tags/tag898.xml"/><Relationship Id="rId2" Type="http://schemas.openxmlformats.org/officeDocument/2006/relationships/tags" Target="../tags/tag897.xml"/><Relationship Id="rId1" Type="http://schemas.openxmlformats.org/officeDocument/2006/relationships/tags" Target="../tags/tag896.xml"/></Relationships>
</file>

<file path=ppt/slides/_rels/slide36.xml.rels><?xml version="1.0" encoding="UTF-8" standalone="yes"?>
<Relationships xmlns="http://schemas.openxmlformats.org/package/2006/relationships"><Relationship Id="rId7" Type="http://schemas.openxmlformats.org/officeDocument/2006/relationships/slideLayout" Target="../slideLayouts/slideLayout35.xml"/><Relationship Id="rId6" Type="http://schemas.openxmlformats.org/officeDocument/2006/relationships/tags" Target="../tags/tag905.xml"/><Relationship Id="rId5" Type="http://schemas.openxmlformats.org/officeDocument/2006/relationships/image" Target="../media/image41.jpeg"/><Relationship Id="rId4" Type="http://schemas.openxmlformats.org/officeDocument/2006/relationships/tags" Target="../tags/tag904.xml"/><Relationship Id="rId3" Type="http://schemas.openxmlformats.org/officeDocument/2006/relationships/tags" Target="../tags/tag903.xml"/><Relationship Id="rId2" Type="http://schemas.openxmlformats.org/officeDocument/2006/relationships/tags" Target="../tags/tag902.xml"/><Relationship Id="rId1" Type="http://schemas.openxmlformats.org/officeDocument/2006/relationships/tags" Target="../tags/tag901.xml"/></Relationships>
</file>

<file path=ppt/slides/_rels/slide37.xml.rels><?xml version="1.0" encoding="UTF-8" standalone="yes"?>
<Relationships xmlns="http://schemas.openxmlformats.org/package/2006/relationships"><Relationship Id="rId7" Type="http://schemas.openxmlformats.org/officeDocument/2006/relationships/slideLayout" Target="../slideLayouts/slideLayout35.xml"/><Relationship Id="rId6" Type="http://schemas.openxmlformats.org/officeDocument/2006/relationships/tags" Target="../tags/tag910.xml"/><Relationship Id="rId5" Type="http://schemas.openxmlformats.org/officeDocument/2006/relationships/image" Target="../media/image42.jpeg"/><Relationship Id="rId4" Type="http://schemas.openxmlformats.org/officeDocument/2006/relationships/tags" Target="../tags/tag909.xml"/><Relationship Id="rId3" Type="http://schemas.openxmlformats.org/officeDocument/2006/relationships/tags" Target="../tags/tag908.xml"/><Relationship Id="rId2" Type="http://schemas.openxmlformats.org/officeDocument/2006/relationships/tags" Target="../tags/tag907.xml"/><Relationship Id="rId1" Type="http://schemas.openxmlformats.org/officeDocument/2006/relationships/tags" Target="../tags/tag906.xml"/></Relationships>
</file>

<file path=ppt/slides/_rels/slide38.xml.rels><?xml version="1.0" encoding="UTF-8" standalone="yes"?>
<Relationships xmlns="http://schemas.openxmlformats.org/package/2006/relationships"><Relationship Id="rId7" Type="http://schemas.openxmlformats.org/officeDocument/2006/relationships/slideLayout" Target="../slideLayouts/slideLayout35.xml"/><Relationship Id="rId6" Type="http://schemas.openxmlformats.org/officeDocument/2006/relationships/tags" Target="../tags/tag915.xml"/><Relationship Id="rId5" Type="http://schemas.openxmlformats.org/officeDocument/2006/relationships/image" Target="../media/image43.jpeg"/><Relationship Id="rId4" Type="http://schemas.openxmlformats.org/officeDocument/2006/relationships/tags" Target="../tags/tag914.xml"/><Relationship Id="rId3" Type="http://schemas.openxmlformats.org/officeDocument/2006/relationships/tags" Target="../tags/tag913.xml"/><Relationship Id="rId2" Type="http://schemas.openxmlformats.org/officeDocument/2006/relationships/tags" Target="../tags/tag912.xml"/><Relationship Id="rId1" Type="http://schemas.openxmlformats.org/officeDocument/2006/relationships/tags" Target="../tags/tag911.xml"/></Relationships>
</file>

<file path=ppt/slides/_rels/slide39.xml.rels><?xml version="1.0" encoding="UTF-8" standalone="yes"?>
<Relationships xmlns="http://schemas.openxmlformats.org/package/2006/relationships"><Relationship Id="rId9" Type="http://schemas.openxmlformats.org/officeDocument/2006/relationships/tags" Target="../tags/tag924.xml"/><Relationship Id="rId8" Type="http://schemas.openxmlformats.org/officeDocument/2006/relationships/tags" Target="../tags/tag923.xml"/><Relationship Id="rId7" Type="http://schemas.openxmlformats.org/officeDocument/2006/relationships/tags" Target="../tags/tag922.xml"/><Relationship Id="rId6" Type="http://schemas.openxmlformats.org/officeDocument/2006/relationships/tags" Target="../tags/tag921.xml"/><Relationship Id="rId5" Type="http://schemas.openxmlformats.org/officeDocument/2006/relationships/tags" Target="../tags/tag920.xml"/><Relationship Id="rId4" Type="http://schemas.openxmlformats.org/officeDocument/2006/relationships/tags" Target="../tags/tag919.xml"/><Relationship Id="rId3" Type="http://schemas.openxmlformats.org/officeDocument/2006/relationships/tags" Target="../tags/tag918.xml"/><Relationship Id="rId21" Type="http://schemas.openxmlformats.org/officeDocument/2006/relationships/slideLayout" Target="../slideLayouts/slideLayout49.xml"/><Relationship Id="rId20" Type="http://schemas.openxmlformats.org/officeDocument/2006/relationships/tags" Target="../tags/tag935.xml"/><Relationship Id="rId2" Type="http://schemas.openxmlformats.org/officeDocument/2006/relationships/tags" Target="../tags/tag917.xml"/><Relationship Id="rId19" Type="http://schemas.openxmlformats.org/officeDocument/2006/relationships/tags" Target="../tags/tag934.xml"/><Relationship Id="rId18" Type="http://schemas.openxmlformats.org/officeDocument/2006/relationships/tags" Target="../tags/tag933.xml"/><Relationship Id="rId17" Type="http://schemas.openxmlformats.org/officeDocument/2006/relationships/tags" Target="../tags/tag932.xml"/><Relationship Id="rId16" Type="http://schemas.openxmlformats.org/officeDocument/2006/relationships/tags" Target="../tags/tag931.xml"/><Relationship Id="rId15" Type="http://schemas.openxmlformats.org/officeDocument/2006/relationships/tags" Target="../tags/tag930.xml"/><Relationship Id="rId14" Type="http://schemas.openxmlformats.org/officeDocument/2006/relationships/tags" Target="../tags/tag929.xml"/><Relationship Id="rId13" Type="http://schemas.openxmlformats.org/officeDocument/2006/relationships/tags" Target="../tags/tag928.xml"/><Relationship Id="rId12" Type="http://schemas.openxmlformats.org/officeDocument/2006/relationships/tags" Target="../tags/tag927.xml"/><Relationship Id="rId11" Type="http://schemas.openxmlformats.org/officeDocument/2006/relationships/tags" Target="../tags/tag926.xml"/><Relationship Id="rId10" Type="http://schemas.openxmlformats.org/officeDocument/2006/relationships/tags" Target="../tags/tag925.xml"/><Relationship Id="rId1" Type="http://schemas.openxmlformats.org/officeDocument/2006/relationships/tags" Target="../tags/tag916.xml"/></Relationships>
</file>

<file path=ppt/slides/_rels/slide4.xml.rels><?xml version="1.0" encoding="UTF-8" standalone="yes"?>
<Relationships xmlns="http://schemas.openxmlformats.org/package/2006/relationships"><Relationship Id="rId9" Type="http://schemas.openxmlformats.org/officeDocument/2006/relationships/tags" Target="../tags/tag669.xml"/><Relationship Id="rId8" Type="http://schemas.openxmlformats.org/officeDocument/2006/relationships/tags" Target="../tags/tag668.xml"/><Relationship Id="rId7" Type="http://schemas.openxmlformats.org/officeDocument/2006/relationships/tags" Target="../tags/tag667.xml"/><Relationship Id="rId6" Type="http://schemas.openxmlformats.org/officeDocument/2006/relationships/tags" Target="../tags/tag666.xml"/><Relationship Id="rId5" Type="http://schemas.openxmlformats.org/officeDocument/2006/relationships/tags" Target="../tags/tag665.xml"/><Relationship Id="rId4" Type="http://schemas.openxmlformats.org/officeDocument/2006/relationships/tags" Target="../tags/tag664.xml"/><Relationship Id="rId3" Type="http://schemas.openxmlformats.org/officeDocument/2006/relationships/tags" Target="../tags/tag663.xml"/><Relationship Id="rId20" Type="http://schemas.openxmlformats.org/officeDocument/2006/relationships/slideLayout" Target="../slideLayouts/slideLayout49.xml"/><Relationship Id="rId2" Type="http://schemas.openxmlformats.org/officeDocument/2006/relationships/tags" Target="../tags/tag662.xml"/><Relationship Id="rId19" Type="http://schemas.openxmlformats.org/officeDocument/2006/relationships/tags" Target="../tags/tag679.xml"/><Relationship Id="rId18" Type="http://schemas.openxmlformats.org/officeDocument/2006/relationships/tags" Target="../tags/tag678.xml"/><Relationship Id="rId17" Type="http://schemas.openxmlformats.org/officeDocument/2006/relationships/tags" Target="../tags/tag677.xml"/><Relationship Id="rId16" Type="http://schemas.openxmlformats.org/officeDocument/2006/relationships/tags" Target="../tags/tag676.xml"/><Relationship Id="rId15" Type="http://schemas.openxmlformats.org/officeDocument/2006/relationships/tags" Target="../tags/tag675.xml"/><Relationship Id="rId14" Type="http://schemas.openxmlformats.org/officeDocument/2006/relationships/tags" Target="../tags/tag674.xml"/><Relationship Id="rId13" Type="http://schemas.openxmlformats.org/officeDocument/2006/relationships/tags" Target="../tags/tag673.xml"/><Relationship Id="rId12" Type="http://schemas.openxmlformats.org/officeDocument/2006/relationships/tags" Target="../tags/tag672.xml"/><Relationship Id="rId11" Type="http://schemas.openxmlformats.org/officeDocument/2006/relationships/tags" Target="../tags/tag671.xml"/><Relationship Id="rId10" Type="http://schemas.openxmlformats.org/officeDocument/2006/relationships/tags" Target="../tags/tag670.xml"/><Relationship Id="rId1" Type="http://schemas.openxmlformats.org/officeDocument/2006/relationships/tags" Target="../tags/tag661.xml"/></Relationships>
</file>

<file path=ppt/slides/_rels/slide40.xml.rels><?xml version="1.0" encoding="UTF-8" standalone="yes"?>
<Relationships xmlns="http://schemas.openxmlformats.org/package/2006/relationships"><Relationship Id="rId6" Type="http://schemas.openxmlformats.org/officeDocument/2006/relationships/slideLayout" Target="../slideLayouts/slideLayout33.xml"/><Relationship Id="rId5" Type="http://schemas.openxmlformats.org/officeDocument/2006/relationships/tags" Target="../tags/tag939.xml"/><Relationship Id="rId4" Type="http://schemas.openxmlformats.org/officeDocument/2006/relationships/image" Target="../media/image44.png"/><Relationship Id="rId3" Type="http://schemas.openxmlformats.org/officeDocument/2006/relationships/tags" Target="../tags/tag938.xml"/><Relationship Id="rId2" Type="http://schemas.openxmlformats.org/officeDocument/2006/relationships/tags" Target="../tags/tag937.xml"/><Relationship Id="rId1" Type="http://schemas.openxmlformats.org/officeDocument/2006/relationships/tags" Target="../tags/tag936.xml"/></Relationships>
</file>

<file path=ppt/slides/_rels/slide41.xml.rels><?xml version="1.0" encoding="UTF-8" standalone="yes"?>
<Relationships xmlns="http://schemas.openxmlformats.org/package/2006/relationships"><Relationship Id="rId7" Type="http://schemas.openxmlformats.org/officeDocument/2006/relationships/slideLayout" Target="../slideLayouts/slideLayout33.xml"/><Relationship Id="rId6" Type="http://schemas.openxmlformats.org/officeDocument/2006/relationships/tags" Target="../tags/tag944.xml"/><Relationship Id="rId5" Type="http://schemas.openxmlformats.org/officeDocument/2006/relationships/image" Target="../media/image45.jpeg"/><Relationship Id="rId4" Type="http://schemas.openxmlformats.org/officeDocument/2006/relationships/tags" Target="../tags/tag943.xml"/><Relationship Id="rId3" Type="http://schemas.openxmlformats.org/officeDocument/2006/relationships/tags" Target="../tags/tag942.xml"/><Relationship Id="rId2" Type="http://schemas.openxmlformats.org/officeDocument/2006/relationships/tags" Target="../tags/tag941.xml"/><Relationship Id="rId1" Type="http://schemas.openxmlformats.org/officeDocument/2006/relationships/tags" Target="../tags/tag940.xml"/></Relationships>
</file>

<file path=ppt/slides/_rels/slide42.xml.rels><?xml version="1.0" encoding="UTF-8" standalone="yes"?>
<Relationships xmlns="http://schemas.openxmlformats.org/package/2006/relationships"><Relationship Id="rId9" Type="http://schemas.openxmlformats.org/officeDocument/2006/relationships/notesSlide" Target="../notesSlides/notesSlide2.xml"/><Relationship Id="rId8" Type="http://schemas.openxmlformats.org/officeDocument/2006/relationships/slideLayout" Target="../slideLayouts/slideLayout25.xml"/><Relationship Id="rId7" Type="http://schemas.openxmlformats.org/officeDocument/2006/relationships/tags" Target="../tags/tag950.xml"/><Relationship Id="rId6" Type="http://schemas.openxmlformats.org/officeDocument/2006/relationships/image" Target="../media/image46.png"/><Relationship Id="rId5" Type="http://schemas.openxmlformats.org/officeDocument/2006/relationships/tags" Target="../tags/tag949.xml"/><Relationship Id="rId4" Type="http://schemas.openxmlformats.org/officeDocument/2006/relationships/tags" Target="../tags/tag948.xml"/><Relationship Id="rId3" Type="http://schemas.openxmlformats.org/officeDocument/2006/relationships/tags" Target="../tags/tag947.xml"/><Relationship Id="rId2" Type="http://schemas.openxmlformats.org/officeDocument/2006/relationships/tags" Target="../tags/tag946.xml"/><Relationship Id="rId1" Type="http://schemas.openxmlformats.org/officeDocument/2006/relationships/tags" Target="../tags/tag945.xml"/></Relationships>
</file>

<file path=ppt/slides/_rels/slide43.xml.rels><?xml version="1.0" encoding="UTF-8" standalone="yes"?>
<Relationships xmlns="http://schemas.openxmlformats.org/package/2006/relationships"><Relationship Id="rId4" Type="http://schemas.openxmlformats.org/officeDocument/2006/relationships/slideLayout" Target="../slideLayouts/slideLayout51.xml"/><Relationship Id="rId3" Type="http://schemas.openxmlformats.org/officeDocument/2006/relationships/image" Target="../media/image47.png"/><Relationship Id="rId2" Type="http://schemas.openxmlformats.org/officeDocument/2006/relationships/tags" Target="../tags/tag952.xml"/><Relationship Id="rId1" Type="http://schemas.openxmlformats.org/officeDocument/2006/relationships/tags" Target="../tags/tag951.xml"/></Relationships>
</file>

<file path=ppt/slides/_rels/slide44.xml.rels><?xml version="1.0" encoding="UTF-8" standalone="yes"?>
<Relationships xmlns="http://schemas.openxmlformats.org/package/2006/relationships"><Relationship Id="rId9" Type="http://schemas.openxmlformats.org/officeDocument/2006/relationships/tags" Target="../tags/tag961.xml"/><Relationship Id="rId8" Type="http://schemas.openxmlformats.org/officeDocument/2006/relationships/tags" Target="../tags/tag960.xml"/><Relationship Id="rId7" Type="http://schemas.openxmlformats.org/officeDocument/2006/relationships/tags" Target="../tags/tag959.xml"/><Relationship Id="rId6" Type="http://schemas.openxmlformats.org/officeDocument/2006/relationships/tags" Target="../tags/tag958.xml"/><Relationship Id="rId5" Type="http://schemas.openxmlformats.org/officeDocument/2006/relationships/tags" Target="../tags/tag957.xml"/><Relationship Id="rId4" Type="http://schemas.openxmlformats.org/officeDocument/2006/relationships/tags" Target="../tags/tag956.xml"/><Relationship Id="rId3" Type="http://schemas.openxmlformats.org/officeDocument/2006/relationships/tags" Target="../tags/tag955.xml"/><Relationship Id="rId21" Type="http://schemas.openxmlformats.org/officeDocument/2006/relationships/slideLayout" Target="../slideLayouts/slideLayout49.xml"/><Relationship Id="rId20" Type="http://schemas.openxmlformats.org/officeDocument/2006/relationships/tags" Target="../tags/tag972.xml"/><Relationship Id="rId2" Type="http://schemas.openxmlformats.org/officeDocument/2006/relationships/tags" Target="../tags/tag954.xml"/><Relationship Id="rId19" Type="http://schemas.openxmlformats.org/officeDocument/2006/relationships/tags" Target="../tags/tag971.xml"/><Relationship Id="rId18" Type="http://schemas.openxmlformats.org/officeDocument/2006/relationships/tags" Target="../tags/tag970.xml"/><Relationship Id="rId17" Type="http://schemas.openxmlformats.org/officeDocument/2006/relationships/tags" Target="../tags/tag969.xml"/><Relationship Id="rId16" Type="http://schemas.openxmlformats.org/officeDocument/2006/relationships/tags" Target="../tags/tag968.xml"/><Relationship Id="rId15" Type="http://schemas.openxmlformats.org/officeDocument/2006/relationships/tags" Target="../tags/tag967.xml"/><Relationship Id="rId14" Type="http://schemas.openxmlformats.org/officeDocument/2006/relationships/tags" Target="../tags/tag966.xml"/><Relationship Id="rId13" Type="http://schemas.openxmlformats.org/officeDocument/2006/relationships/tags" Target="../tags/tag965.xml"/><Relationship Id="rId12" Type="http://schemas.openxmlformats.org/officeDocument/2006/relationships/tags" Target="../tags/tag964.xml"/><Relationship Id="rId11" Type="http://schemas.openxmlformats.org/officeDocument/2006/relationships/tags" Target="../tags/tag963.xml"/><Relationship Id="rId10" Type="http://schemas.openxmlformats.org/officeDocument/2006/relationships/tags" Target="../tags/tag962.xml"/><Relationship Id="rId1" Type="http://schemas.openxmlformats.org/officeDocument/2006/relationships/tags" Target="../tags/tag953.xml"/></Relationships>
</file>

<file path=ppt/slides/_rels/slide45.xml.rels><?xml version="1.0" encoding="UTF-8" standalone="yes"?>
<Relationships xmlns="http://schemas.openxmlformats.org/package/2006/relationships"><Relationship Id="rId7" Type="http://schemas.openxmlformats.org/officeDocument/2006/relationships/slideLayout" Target="../slideLayouts/slideLayout24.xml"/><Relationship Id="rId6" Type="http://schemas.openxmlformats.org/officeDocument/2006/relationships/tags" Target="../tags/tag977.xml"/><Relationship Id="rId5" Type="http://schemas.openxmlformats.org/officeDocument/2006/relationships/tags" Target="../tags/tag976.xml"/><Relationship Id="rId4" Type="http://schemas.openxmlformats.org/officeDocument/2006/relationships/tags" Target="../tags/tag975.xml"/><Relationship Id="rId3" Type="http://schemas.openxmlformats.org/officeDocument/2006/relationships/tags" Target="../tags/tag974.xml"/><Relationship Id="rId2" Type="http://schemas.openxmlformats.org/officeDocument/2006/relationships/image" Target="../media/image48.jpeg"/><Relationship Id="rId1" Type="http://schemas.openxmlformats.org/officeDocument/2006/relationships/tags" Target="../tags/tag973.xml"/></Relationships>
</file>

<file path=ppt/slides/_rels/slide46.xml.rels><?xml version="1.0" encoding="UTF-8" standalone="yes"?>
<Relationships xmlns="http://schemas.openxmlformats.org/package/2006/relationships"><Relationship Id="rId9" Type="http://schemas.openxmlformats.org/officeDocument/2006/relationships/slideLayout" Target="../slideLayouts/slideLayout23.xml"/><Relationship Id="rId8" Type="http://schemas.openxmlformats.org/officeDocument/2006/relationships/tags" Target="../tags/tag984.xml"/><Relationship Id="rId7" Type="http://schemas.openxmlformats.org/officeDocument/2006/relationships/image" Target="../media/image49.png"/><Relationship Id="rId6" Type="http://schemas.openxmlformats.org/officeDocument/2006/relationships/tags" Target="../tags/tag983.xml"/><Relationship Id="rId5" Type="http://schemas.openxmlformats.org/officeDocument/2006/relationships/tags" Target="../tags/tag982.xml"/><Relationship Id="rId4" Type="http://schemas.openxmlformats.org/officeDocument/2006/relationships/tags" Target="../tags/tag981.xml"/><Relationship Id="rId3" Type="http://schemas.openxmlformats.org/officeDocument/2006/relationships/tags" Target="../tags/tag980.xml"/><Relationship Id="rId2" Type="http://schemas.openxmlformats.org/officeDocument/2006/relationships/tags" Target="../tags/tag979.xml"/><Relationship Id="rId1" Type="http://schemas.openxmlformats.org/officeDocument/2006/relationships/tags" Target="../tags/tag978.xml"/></Relationships>
</file>

<file path=ppt/slides/_rels/slide47.xml.rels><?xml version="1.0" encoding="UTF-8" standalone="yes"?>
<Relationships xmlns="http://schemas.openxmlformats.org/package/2006/relationships"><Relationship Id="rId7" Type="http://schemas.openxmlformats.org/officeDocument/2006/relationships/slideLayout" Target="../slideLayouts/slideLayout22.xml"/><Relationship Id="rId6" Type="http://schemas.openxmlformats.org/officeDocument/2006/relationships/tags" Target="../tags/tag989.xml"/><Relationship Id="rId5" Type="http://schemas.openxmlformats.org/officeDocument/2006/relationships/image" Target="../media/image50.jpeg"/><Relationship Id="rId4" Type="http://schemas.openxmlformats.org/officeDocument/2006/relationships/tags" Target="../tags/tag988.xml"/><Relationship Id="rId3" Type="http://schemas.openxmlformats.org/officeDocument/2006/relationships/tags" Target="../tags/tag987.xml"/><Relationship Id="rId2" Type="http://schemas.openxmlformats.org/officeDocument/2006/relationships/tags" Target="../tags/tag986.xml"/><Relationship Id="rId1" Type="http://schemas.openxmlformats.org/officeDocument/2006/relationships/tags" Target="../tags/tag985.xml"/></Relationships>
</file>

<file path=ppt/slides/_rels/slide48.xml.rels><?xml version="1.0" encoding="UTF-8" standalone="yes"?>
<Relationships xmlns="http://schemas.openxmlformats.org/package/2006/relationships"><Relationship Id="rId9" Type="http://schemas.openxmlformats.org/officeDocument/2006/relationships/image" Target="../media/image52.jpeg"/><Relationship Id="rId8" Type="http://schemas.openxmlformats.org/officeDocument/2006/relationships/tags" Target="../tags/tag996.xml"/><Relationship Id="rId7" Type="http://schemas.openxmlformats.org/officeDocument/2006/relationships/image" Target="../media/image51.jpeg"/><Relationship Id="rId6" Type="http://schemas.openxmlformats.org/officeDocument/2006/relationships/tags" Target="../tags/tag995.xml"/><Relationship Id="rId5" Type="http://schemas.openxmlformats.org/officeDocument/2006/relationships/tags" Target="../tags/tag994.xml"/><Relationship Id="rId4" Type="http://schemas.openxmlformats.org/officeDocument/2006/relationships/tags" Target="../tags/tag993.xml"/><Relationship Id="rId3" Type="http://schemas.openxmlformats.org/officeDocument/2006/relationships/tags" Target="../tags/tag992.xml"/><Relationship Id="rId2" Type="http://schemas.openxmlformats.org/officeDocument/2006/relationships/tags" Target="../tags/tag991.xml"/><Relationship Id="rId11" Type="http://schemas.openxmlformats.org/officeDocument/2006/relationships/slideLayout" Target="../slideLayouts/slideLayout21.xml"/><Relationship Id="rId10" Type="http://schemas.openxmlformats.org/officeDocument/2006/relationships/tags" Target="../tags/tag997.xml"/><Relationship Id="rId1" Type="http://schemas.openxmlformats.org/officeDocument/2006/relationships/tags" Target="../tags/tag990.xml"/></Relationships>
</file>

<file path=ppt/slides/_rels/slide49.xml.rels><?xml version="1.0" encoding="UTF-8" standalone="yes"?>
<Relationships xmlns="http://schemas.openxmlformats.org/package/2006/relationships"><Relationship Id="rId9" Type="http://schemas.openxmlformats.org/officeDocument/2006/relationships/tags" Target="../tags/tag1006.xml"/><Relationship Id="rId8" Type="http://schemas.openxmlformats.org/officeDocument/2006/relationships/tags" Target="../tags/tag1005.xml"/><Relationship Id="rId7" Type="http://schemas.openxmlformats.org/officeDocument/2006/relationships/tags" Target="../tags/tag1004.xml"/><Relationship Id="rId6" Type="http://schemas.openxmlformats.org/officeDocument/2006/relationships/tags" Target="../tags/tag1003.xml"/><Relationship Id="rId5" Type="http://schemas.openxmlformats.org/officeDocument/2006/relationships/tags" Target="../tags/tag1002.xml"/><Relationship Id="rId4" Type="http://schemas.openxmlformats.org/officeDocument/2006/relationships/tags" Target="../tags/tag1001.xml"/><Relationship Id="rId3" Type="http://schemas.openxmlformats.org/officeDocument/2006/relationships/tags" Target="../tags/tag1000.xml"/><Relationship Id="rId21" Type="http://schemas.openxmlformats.org/officeDocument/2006/relationships/slideLayout" Target="../slideLayouts/slideLayout49.xml"/><Relationship Id="rId20" Type="http://schemas.openxmlformats.org/officeDocument/2006/relationships/tags" Target="../tags/tag1017.xml"/><Relationship Id="rId2" Type="http://schemas.openxmlformats.org/officeDocument/2006/relationships/tags" Target="../tags/tag999.xml"/><Relationship Id="rId19" Type="http://schemas.openxmlformats.org/officeDocument/2006/relationships/tags" Target="../tags/tag1016.xml"/><Relationship Id="rId18" Type="http://schemas.openxmlformats.org/officeDocument/2006/relationships/tags" Target="../tags/tag1015.xml"/><Relationship Id="rId17" Type="http://schemas.openxmlformats.org/officeDocument/2006/relationships/tags" Target="../tags/tag1014.xml"/><Relationship Id="rId16" Type="http://schemas.openxmlformats.org/officeDocument/2006/relationships/tags" Target="../tags/tag1013.xml"/><Relationship Id="rId15" Type="http://schemas.openxmlformats.org/officeDocument/2006/relationships/tags" Target="../tags/tag1012.xml"/><Relationship Id="rId14" Type="http://schemas.openxmlformats.org/officeDocument/2006/relationships/tags" Target="../tags/tag1011.xml"/><Relationship Id="rId13" Type="http://schemas.openxmlformats.org/officeDocument/2006/relationships/tags" Target="../tags/tag1010.xml"/><Relationship Id="rId12" Type="http://schemas.openxmlformats.org/officeDocument/2006/relationships/tags" Target="../tags/tag1009.xml"/><Relationship Id="rId11" Type="http://schemas.openxmlformats.org/officeDocument/2006/relationships/tags" Target="../tags/tag1008.xml"/><Relationship Id="rId10" Type="http://schemas.openxmlformats.org/officeDocument/2006/relationships/tags" Target="../tags/tag1007.xml"/><Relationship Id="rId1" Type="http://schemas.openxmlformats.org/officeDocument/2006/relationships/tags" Target="../tags/tag998.xml"/></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69.xml"/><Relationship Id="rId4" Type="http://schemas.openxmlformats.org/officeDocument/2006/relationships/tags" Target="../tags/tag682.xml"/><Relationship Id="rId3" Type="http://schemas.openxmlformats.org/officeDocument/2006/relationships/image" Target="../media/image2.png"/><Relationship Id="rId2" Type="http://schemas.openxmlformats.org/officeDocument/2006/relationships/tags" Target="../tags/tag681.xml"/><Relationship Id="rId1" Type="http://schemas.openxmlformats.org/officeDocument/2006/relationships/tags" Target="../tags/tag680.xml"/></Relationships>
</file>

<file path=ppt/slides/_rels/slide50.xml.rels><?xml version="1.0" encoding="UTF-8" standalone="yes"?>
<Relationships xmlns="http://schemas.openxmlformats.org/package/2006/relationships"><Relationship Id="rId8" Type="http://schemas.openxmlformats.org/officeDocument/2006/relationships/slideLayout" Target="../slideLayouts/slideLayout20.xml"/><Relationship Id="rId7" Type="http://schemas.openxmlformats.org/officeDocument/2006/relationships/tags" Target="../tags/tag1023.xml"/><Relationship Id="rId6" Type="http://schemas.openxmlformats.org/officeDocument/2006/relationships/image" Target="../media/image53.png"/><Relationship Id="rId5" Type="http://schemas.openxmlformats.org/officeDocument/2006/relationships/tags" Target="../tags/tag1022.xml"/><Relationship Id="rId4" Type="http://schemas.openxmlformats.org/officeDocument/2006/relationships/tags" Target="../tags/tag1021.xml"/><Relationship Id="rId3" Type="http://schemas.openxmlformats.org/officeDocument/2006/relationships/tags" Target="../tags/tag1020.xml"/><Relationship Id="rId2" Type="http://schemas.openxmlformats.org/officeDocument/2006/relationships/tags" Target="../tags/tag1019.xml"/><Relationship Id="rId1" Type="http://schemas.openxmlformats.org/officeDocument/2006/relationships/tags" Target="../tags/tag1018.xml"/></Relationships>
</file>

<file path=ppt/slides/_rels/slide51.xml.rels><?xml version="1.0" encoding="UTF-8" standalone="yes"?>
<Relationships xmlns="http://schemas.openxmlformats.org/package/2006/relationships"><Relationship Id="rId8" Type="http://schemas.openxmlformats.org/officeDocument/2006/relationships/slideLayout" Target="../slideLayouts/slideLayout19.xml"/><Relationship Id="rId7" Type="http://schemas.openxmlformats.org/officeDocument/2006/relationships/tags" Target="../tags/tag1029.xml"/><Relationship Id="rId6" Type="http://schemas.openxmlformats.org/officeDocument/2006/relationships/tags" Target="../tags/tag1028.xml"/><Relationship Id="rId5" Type="http://schemas.openxmlformats.org/officeDocument/2006/relationships/tags" Target="../tags/tag1027.xml"/><Relationship Id="rId4" Type="http://schemas.openxmlformats.org/officeDocument/2006/relationships/tags" Target="../tags/tag1026.xml"/><Relationship Id="rId3" Type="http://schemas.openxmlformats.org/officeDocument/2006/relationships/tags" Target="../tags/tag1025.xml"/><Relationship Id="rId2" Type="http://schemas.openxmlformats.org/officeDocument/2006/relationships/image" Target="../media/image54.jpeg"/><Relationship Id="rId1" Type="http://schemas.openxmlformats.org/officeDocument/2006/relationships/tags" Target="../tags/tag1024.xml"/></Relationships>
</file>

<file path=ppt/slides/_rels/slide52.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1034.xml"/><Relationship Id="rId5" Type="http://schemas.openxmlformats.org/officeDocument/2006/relationships/tags" Target="../tags/tag1033.xml"/><Relationship Id="rId4" Type="http://schemas.openxmlformats.org/officeDocument/2006/relationships/tags" Target="../tags/tag1032.xml"/><Relationship Id="rId3" Type="http://schemas.openxmlformats.org/officeDocument/2006/relationships/tags" Target="../tags/tag1031.xml"/><Relationship Id="rId2" Type="http://schemas.openxmlformats.org/officeDocument/2006/relationships/image" Target="../media/image55.jpeg"/><Relationship Id="rId1" Type="http://schemas.openxmlformats.org/officeDocument/2006/relationships/tags" Target="../tags/tag1030.xml"/></Relationships>
</file>

<file path=ppt/slides/_rels/slide53.xml.rels><?xml version="1.0" encoding="UTF-8" standalone="yes"?>
<Relationships xmlns="http://schemas.openxmlformats.org/package/2006/relationships"><Relationship Id="rId5" Type="http://schemas.openxmlformats.org/officeDocument/2006/relationships/slideLayout" Target="../slideLayouts/slideLayout51.xml"/><Relationship Id="rId4" Type="http://schemas.openxmlformats.org/officeDocument/2006/relationships/image" Target="../media/image57.png"/><Relationship Id="rId3" Type="http://schemas.openxmlformats.org/officeDocument/2006/relationships/image" Target="../media/image56.png"/><Relationship Id="rId2" Type="http://schemas.openxmlformats.org/officeDocument/2006/relationships/tags" Target="../tags/tag1036.xml"/><Relationship Id="rId1" Type="http://schemas.openxmlformats.org/officeDocument/2006/relationships/tags" Target="../tags/tag1035.xml"/></Relationships>
</file>

<file path=ppt/slides/_rels/slide54.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tags" Target="../tags/tag1042.xml"/><Relationship Id="rId7" Type="http://schemas.openxmlformats.org/officeDocument/2006/relationships/image" Target="../media/image59.png"/><Relationship Id="rId6" Type="http://schemas.openxmlformats.org/officeDocument/2006/relationships/image" Target="../media/image58.png"/><Relationship Id="rId5" Type="http://schemas.openxmlformats.org/officeDocument/2006/relationships/tags" Target="../tags/tag1041.xml"/><Relationship Id="rId4" Type="http://schemas.openxmlformats.org/officeDocument/2006/relationships/tags" Target="../tags/tag1040.xml"/><Relationship Id="rId3" Type="http://schemas.openxmlformats.org/officeDocument/2006/relationships/tags" Target="../tags/tag1039.xml"/><Relationship Id="rId2" Type="http://schemas.openxmlformats.org/officeDocument/2006/relationships/tags" Target="../tags/tag1038.xml"/><Relationship Id="rId1" Type="http://schemas.openxmlformats.org/officeDocument/2006/relationships/tags" Target="../tags/tag1037.xml"/></Relationships>
</file>

<file path=ppt/slides/_rels/slide55.xml.rels><?xml version="1.0" encoding="UTF-8" standalone="yes"?>
<Relationships xmlns="http://schemas.openxmlformats.org/package/2006/relationships"><Relationship Id="rId9" Type="http://schemas.openxmlformats.org/officeDocument/2006/relationships/tags" Target="../tags/tag1049.xml"/><Relationship Id="rId8" Type="http://schemas.openxmlformats.org/officeDocument/2006/relationships/tags" Target="../tags/tag1048.xml"/><Relationship Id="rId7" Type="http://schemas.openxmlformats.org/officeDocument/2006/relationships/image" Target="../media/image61.jpeg"/><Relationship Id="rId6" Type="http://schemas.openxmlformats.org/officeDocument/2006/relationships/tags" Target="../tags/tag1047.xml"/><Relationship Id="rId5" Type="http://schemas.openxmlformats.org/officeDocument/2006/relationships/tags" Target="../tags/tag1046.xml"/><Relationship Id="rId4" Type="http://schemas.openxmlformats.org/officeDocument/2006/relationships/tags" Target="../tags/tag1045.xml"/><Relationship Id="rId3" Type="http://schemas.openxmlformats.org/officeDocument/2006/relationships/image" Target="../media/image60.jpeg"/><Relationship Id="rId2" Type="http://schemas.openxmlformats.org/officeDocument/2006/relationships/tags" Target="../tags/tag1044.xml"/><Relationship Id="rId11" Type="http://schemas.openxmlformats.org/officeDocument/2006/relationships/slideLayout" Target="../slideLayouts/slideLayout16.xml"/><Relationship Id="rId10" Type="http://schemas.openxmlformats.org/officeDocument/2006/relationships/tags" Target="../tags/tag1050.xml"/><Relationship Id="rId1" Type="http://schemas.openxmlformats.org/officeDocument/2006/relationships/tags" Target="../tags/tag1043.xml"/></Relationships>
</file>

<file path=ppt/slides/_rels/slide56.xml.rels><?xml version="1.0" encoding="UTF-8" standalone="yes"?>
<Relationships xmlns="http://schemas.openxmlformats.org/package/2006/relationships"><Relationship Id="rId6" Type="http://schemas.openxmlformats.org/officeDocument/2006/relationships/slideLayout" Target="../slideLayouts/slideLayout56.xml"/><Relationship Id="rId5" Type="http://schemas.openxmlformats.org/officeDocument/2006/relationships/tags" Target="../tags/tag1053.xml"/><Relationship Id="rId4" Type="http://schemas.openxmlformats.org/officeDocument/2006/relationships/tags" Target="../tags/tag1052.xml"/><Relationship Id="rId3" Type="http://schemas.openxmlformats.org/officeDocument/2006/relationships/image" Target="../media/image63.jpeg"/><Relationship Id="rId2" Type="http://schemas.openxmlformats.org/officeDocument/2006/relationships/image" Target="../media/image62.png"/><Relationship Id="rId1" Type="http://schemas.openxmlformats.org/officeDocument/2006/relationships/tags" Target="../tags/tag1051.xml"/></Relationships>
</file>

<file path=ppt/slides/_rels/slide57.xml.rels><?xml version="1.0" encoding="UTF-8" standalone="yes"?>
<Relationships xmlns="http://schemas.openxmlformats.org/package/2006/relationships"><Relationship Id="rId5" Type="http://schemas.openxmlformats.org/officeDocument/2006/relationships/slideLayout" Target="../slideLayouts/slideLayout56.xml"/><Relationship Id="rId4" Type="http://schemas.openxmlformats.org/officeDocument/2006/relationships/tags" Target="../tags/tag1055.xml"/><Relationship Id="rId3" Type="http://schemas.openxmlformats.org/officeDocument/2006/relationships/image" Target="../media/image63.jpeg"/><Relationship Id="rId2" Type="http://schemas.openxmlformats.org/officeDocument/2006/relationships/image" Target="../media/image62.png"/><Relationship Id="rId1" Type="http://schemas.openxmlformats.org/officeDocument/2006/relationships/tags" Target="../tags/tag1054.xml"/></Relationships>
</file>

<file path=ppt/slides/_rels/slide58.xml.rels><?xml version="1.0" encoding="UTF-8" standalone="yes"?>
<Relationships xmlns="http://schemas.openxmlformats.org/package/2006/relationships"><Relationship Id="rId7" Type="http://schemas.openxmlformats.org/officeDocument/2006/relationships/slideLayout" Target="../slideLayouts/slideLayout51.xml"/><Relationship Id="rId6" Type="http://schemas.openxmlformats.org/officeDocument/2006/relationships/image" Target="../media/image65.jpeg"/><Relationship Id="rId5" Type="http://schemas.openxmlformats.org/officeDocument/2006/relationships/tags" Target="../tags/tag1059.xml"/><Relationship Id="rId4" Type="http://schemas.openxmlformats.org/officeDocument/2006/relationships/tags" Target="../tags/tag1058.xml"/><Relationship Id="rId3" Type="http://schemas.openxmlformats.org/officeDocument/2006/relationships/image" Target="../media/image64.jpeg"/><Relationship Id="rId2" Type="http://schemas.openxmlformats.org/officeDocument/2006/relationships/tags" Target="../tags/tag1057.xml"/><Relationship Id="rId1" Type="http://schemas.openxmlformats.org/officeDocument/2006/relationships/tags" Target="../tags/tag1056.xml"/></Relationships>
</file>

<file path=ppt/slides/_rels/slide59.xml.rels><?xml version="1.0" encoding="UTF-8" standalone="yes"?>
<Relationships xmlns="http://schemas.openxmlformats.org/package/2006/relationships"><Relationship Id="rId9" Type="http://schemas.openxmlformats.org/officeDocument/2006/relationships/image" Target="../media/image5.jpeg"/><Relationship Id="rId8" Type="http://schemas.openxmlformats.org/officeDocument/2006/relationships/tags" Target="../tags/tag1066.xml"/><Relationship Id="rId7" Type="http://schemas.openxmlformats.org/officeDocument/2006/relationships/image" Target="../media/image66.jpeg"/><Relationship Id="rId6" Type="http://schemas.openxmlformats.org/officeDocument/2006/relationships/tags" Target="../tags/tag1065.xml"/><Relationship Id="rId5" Type="http://schemas.openxmlformats.org/officeDocument/2006/relationships/tags" Target="../tags/tag1064.xml"/><Relationship Id="rId4" Type="http://schemas.openxmlformats.org/officeDocument/2006/relationships/tags" Target="../tags/tag1063.xml"/><Relationship Id="rId3" Type="http://schemas.openxmlformats.org/officeDocument/2006/relationships/tags" Target="../tags/tag1062.xml"/><Relationship Id="rId2" Type="http://schemas.openxmlformats.org/officeDocument/2006/relationships/tags" Target="../tags/tag1061.xml"/><Relationship Id="rId11" Type="http://schemas.openxmlformats.org/officeDocument/2006/relationships/slideLayout" Target="../slideLayouts/slideLayout41.xml"/><Relationship Id="rId10" Type="http://schemas.openxmlformats.org/officeDocument/2006/relationships/tags" Target="../tags/tag1067.xml"/><Relationship Id="rId1" Type="http://schemas.openxmlformats.org/officeDocument/2006/relationships/tags" Target="../tags/tag1060.xml"/></Relationships>
</file>

<file path=ppt/slides/_rels/slide6.xml.rels><?xml version="1.0" encoding="UTF-8" standalone="yes"?>
<Relationships xmlns="http://schemas.openxmlformats.org/package/2006/relationships"><Relationship Id="rId9" Type="http://schemas.openxmlformats.org/officeDocument/2006/relationships/slideLayout" Target="../slideLayouts/slideLayout43.xml"/><Relationship Id="rId8" Type="http://schemas.openxmlformats.org/officeDocument/2006/relationships/tags" Target="../tags/tag689.xml"/><Relationship Id="rId7" Type="http://schemas.openxmlformats.org/officeDocument/2006/relationships/tags" Target="../tags/tag688.xml"/><Relationship Id="rId6" Type="http://schemas.openxmlformats.org/officeDocument/2006/relationships/tags" Target="../tags/tag687.xml"/><Relationship Id="rId5" Type="http://schemas.openxmlformats.org/officeDocument/2006/relationships/tags" Target="../tags/tag686.xml"/><Relationship Id="rId4" Type="http://schemas.openxmlformats.org/officeDocument/2006/relationships/tags" Target="../tags/tag685.xml"/><Relationship Id="rId3" Type="http://schemas.openxmlformats.org/officeDocument/2006/relationships/tags" Target="../tags/tag684.xml"/><Relationship Id="rId2" Type="http://schemas.openxmlformats.org/officeDocument/2006/relationships/image" Target="../media/image3.jpeg"/><Relationship Id="rId1" Type="http://schemas.openxmlformats.org/officeDocument/2006/relationships/tags" Target="../tags/tag683.xml"/></Relationships>
</file>

<file path=ppt/slides/_rels/slide60.xml.rels><?xml version="1.0" encoding="UTF-8" standalone="yes"?>
<Relationships xmlns="http://schemas.openxmlformats.org/package/2006/relationships"><Relationship Id="rId8" Type="http://schemas.openxmlformats.org/officeDocument/2006/relationships/slideLayout" Target="../slideLayouts/slideLayout14.xml"/><Relationship Id="rId7" Type="http://schemas.openxmlformats.org/officeDocument/2006/relationships/tags" Target="../tags/tag1073.xml"/><Relationship Id="rId6" Type="http://schemas.openxmlformats.org/officeDocument/2006/relationships/tags" Target="../tags/tag1072.xml"/><Relationship Id="rId5" Type="http://schemas.openxmlformats.org/officeDocument/2006/relationships/tags" Target="../tags/tag1071.xml"/><Relationship Id="rId4" Type="http://schemas.openxmlformats.org/officeDocument/2006/relationships/tags" Target="../tags/tag1070.xml"/><Relationship Id="rId3" Type="http://schemas.openxmlformats.org/officeDocument/2006/relationships/tags" Target="../tags/tag1069.xml"/><Relationship Id="rId2" Type="http://schemas.openxmlformats.org/officeDocument/2006/relationships/image" Target="../media/image67.jpeg"/><Relationship Id="rId1" Type="http://schemas.openxmlformats.org/officeDocument/2006/relationships/tags" Target="../tags/tag1068.xml"/></Relationships>
</file>

<file path=ppt/slides/_rels/slide61.xml.rels><?xml version="1.0" encoding="UTF-8" standalone="yes"?>
<Relationships xmlns="http://schemas.openxmlformats.org/package/2006/relationships"><Relationship Id="rId3" Type="http://schemas.openxmlformats.org/officeDocument/2006/relationships/slideLayout" Target="../slideLayouts/slideLayout56.xml"/><Relationship Id="rId2" Type="http://schemas.openxmlformats.org/officeDocument/2006/relationships/tags" Target="../tags/tag1075.xml"/><Relationship Id="rId1" Type="http://schemas.openxmlformats.org/officeDocument/2006/relationships/tags" Target="../tags/tag1074.xml"/></Relationships>
</file>

<file path=ppt/slides/_rels/slide62.xml.rels><?xml version="1.0" encoding="UTF-8" standalone="yes"?>
<Relationships xmlns="http://schemas.openxmlformats.org/package/2006/relationships"><Relationship Id="rId8" Type="http://schemas.openxmlformats.org/officeDocument/2006/relationships/slideLayout" Target="../slideLayouts/slideLayout11.xml"/><Relationship Id="rId7" Type="http://schemas.openxmlformats.org/officeDocument/2006/relationships/tags" Target="../tags/tag1081.xml"/><Relationship Id="rId6" Type="http://schemas.openxmlformats.org/officeDocument/2006/relationships/tags" Target="../tags/tag1080.xml"/><Relationship Id="rId5" Type="http://schemas.openxmlformats.org/officeDocument/2006/relationships/tags" Target="../tags/tag1079.xml"/><Relationship Id="rId4" Type="http://schemas.openxmlformats.org/officeDocument/2006/relationships/tags" Target="../tags/tag1078.xml"/><Relationship Id="rId3" Type="http://schemas.openxmlformats.org/officeDocument/2006/relationships/tags" Target="../tags/tag1077.xml"/><Relationship Id="rId2" Type="http://schemas.openxmlformats.org/officeDocument/2006/relationships/image" Target="../media/image68.jpeg"/><Relationship Id="rId1" Type="http://schemas.openxmlformats.org/officeDocument/2006/relationships/tags" Target="../tags/tag1076.xml"/></Relationships>
</file>

<file path=ppt/slides/_rels/slide63.xml.rels><?xml version="1.0" encoding="UTF-8" standalone="yes"?>
<Relationships xmlns="http://schemas.openxmlformats.org/package/2006/relationships"><Relationship Id="rId4" Type="http://schemas.openxmlformats.org/officeDocument/2006/relationships/slideLayout" Target="../slideLayouts/slideLayout70.xml"/><Relationship Id="rId3" Type="http://schemas.openxmlformats.org/officeDocument/2006/relationships/tags" Target="../tags/tag1084.xml"/><Relationship Id="rId2" Type="http://schemas.openxmlformats.org/officeDocument/2006/relationships/tags" Target="../tags/tag1083.xml"/><Relationship Id="rId1" Type="http://schemas.openxmlformats.org/officeDocument/2006/relationships/tags" Target="../tags/tag1082.xml"/></Relationships>
</file>

<file path=ppt/slides/_rels/slide7.xml.rels><?xml version="1.0" encoding="UTF-8" standalone="yes"?>
<Relationships xmlns="http://schemas.openxmlformats.org/package/2006/relationships"><Relationship Id="rId9" Type="http://schemas.openxmlformats.org/officeDocument/2006/relationships/slideLayout" Target="../slideLayouts/slideLayout41.xml"/><Relationship Id="rId8" Type="http://schemas.openxmlformats.org/officeDocument/2006/relationships/tags" Target="../tags/tag695.xml"/><Relationship Id="rId7" Type="http://schemas.openxmlformats.org/officeDocument/2006/relationships/image" Target="../media/image5.jpeg"/><Relationship Id="rId6" Type="http://schemas.openxmlformats.org/officeDocument/2006/relationships/tags" Target="../tags/tag694.xml"/><Relationship Id="rId5" Type="http://schemas.openxmlformats.org/officeDocument/2006/relationships/image" Target="../media/image4.jpeg"/><Relationship Id="rId4" Type="http://schemas.openxmlformats.org/officeDocument/2006/relationships/tags" Target="../tags/tag693.xml"/><Relationship Id="rId3" Type="http://schemas.openxmlformats.org/officeDocument/2006/relationships/tags" Target="../tags/tag692.xml"/><Relationship Id="rId2" Type="http://schemas.openxmlformats.org/officeDocument/2006/relationships/tags" Target="../tags/tag691.xml"/><Relationship Id="rId1" Type="http://schemas.openxmlformats.org/officeDocument/2006/relationships/tags" Target="../tags/tag690.xml"/></Relationships>
</file>

<file path=ppt/slides/_rels/slide8.xml.rels><?xml version="1.0" encoding="UTF-8" standalone="yes"?>
<Relationships xmlns="http://schemas.openxmlformats.org/package/2006/relationships"><Relationship Id="rId9" Type="http://schemas.openxmlformats.org/officeDocument/2006/relationships/slideLayout" Target="../slideLayouts/slideLayout41.xml"/><Relationship Id="rId8" Type="http://schemas.openxmlformats.org/officeDocument/2006/relationships/tags" Target="../tags/tag701.xml"/><Relationship Id="rId7" Type="http://schemas.openxmlformats.org/officeDocument/2006/relationships/image" Target="../media/image5.jpeg"/><Relationship Id="rId6" Type="http://schemas.openxmlformats.org/officeDocument/2006/relationships/tags" Target="../tags/tag700.xml"/><Relationship Id="rId5" Type="http://schemas.openxmlformats.org/officeDocument/2006/relationships/image" Target="../media/image4.jpeg"/><Relationship Id="rId4" Type="http://schemas.openxmlformats.org/officeDocument/2006/relationships/tags" Target="../tags/tag699.xml"/><Relationship Id="rId3" Type="http://schemas.openxmlformats.org/officeDocument/2006/relationships/tags" Target="../tags/tag698.xml"/><Relationship Id="rId2" Type="http://schemas.openxmlformats.org/officeDocument/2006/relationships/tags" Target="../tags/tag697.xml"/><Relationship Id="rId1" Type="http://schemas.openxmlformats.org/officeDocument/2006/relationships/tags" Target="../tags/tag696.xml"/></Relationships>
</file>

<file path=ppt/slides/_rels/slide9.xml.rels><?xml version="1.0" encoding="UTF-8" standalone="yes"?>
<Relationships xmlns="http://schemas.openxmlformats.org/package/2006/relationships"><Relationship Id="rId9" Type="http://schemas.openxmlformats.org/officeDocument/2006/relationships/tags" Target="../tags/tag710.xml"/><Relationship Id="rId8" Type="http://schemas.openxmlformats.org/officeDocument/2006/relationships/tags" Target="../tags/tag709.xml"/><Relationship Id="rId7" Type="http://schemas.openxmlformats.org/officeDocument/2006/relationships/tags" Target="../tags/tag708.xml"/><Relationship Id="rId6" Type="http://schemas.openxmlformats.org/officeDocument/2006/relationships/tags" Target="../tags/tag707.xml"/><Relationship Id="rId5" Type="http://schemas.openxmlformats.org/officeDocument/2006/relationships/tags" Target="../tags/tag706.xml"/><Relationship Id="rId4" Type="http://schemas.openxmlformats.org/officeDocument/2006/relationships/tags" Target="../tags/tag705.xml"/><Relationship Id="rId3" Type="http://schemas.openxmlformats.org/officeDocument/2006/relationships/tags" Target="../tags/tag704.xml"/><Relationship Id="rId21" Type="http://schemas.openxmlformats.org/officeDocument/2006/relationships/slideLayout" Target="../slideLayouts/slideLayout49.xml"/><Relationship Id="rId20" Type="http://schemas.openxmlformats.org/officeDocument/2006/relationships/tags" Target="../tags/tag721.xml"/><Relationship Id="rId2" Type="http://schemas.openxmlformats.org/officeDocument/2006/relationships/tags" Target="../tags/tag703.xml"/><Relationship Id="rId19" Type="http://schemas.openxmlformats.org/officeDocument/2006/relationships/tags" Target="../tags/tag720.xml"/><Relationship Id="rId18" Type="http://schemas.openxmlformats.org/officeDocument/2006/relationships/tags" Target="../tags/tag719.xml"/><Relationship Id="rId17" Type="http://schemas.openxmlformats.org/officeDocument/2006/relationships/tags" Target="../tags/tag718.xml"/><Relationship Id="rId16" Type="http://schemas.openxmlformats.org/officeDocument/2006/relationships/tags" Target="../tags/tag717.xml"/><Relationship Id="rId15" Type="http://schemas.openxmlformats.org/officeDocument/2006/relationships/tags" Target="../tags/tag716.xml"/><Relationship Id="rId14" Type="http://schemas.openxmlformats.org/officeDocument/2006/relationships/tags" Target="../tags/tag715.xml"/><Relationship Id="rId13" Type="http://schemas.openxmlformats.org/officeDocument/2006/relationships/tags" Target="../tags/tag714.xml"/><Relationship Id="rId12" Type="http://schemas.openxmlformats.org/officeDocument/2006/relationships/tags" Target="../tags/tag713.xml"/><Relationship Id="rId11" Type="http://schemas.openxmlformats.org/officeDocument/2006/relationships/tags" Target="../tags/tag712.xml"/><Relationship Id="rId10" Type="http://schemas.openxmlformats.org/officeDocument/2006/relationships/tags" Target="../tags/tag711.xml"/><Relationship Id="rId1" Type="http://schemas.openxmlformats.org/officeDocument/2006/relationships/tags" Target="../tags/tag70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6"/>
          <p:cNvSpPr>
            <a:spLocks noGrp="1" noChangeArrowheads="1"/>
          </p:cNvSpPr>
          <p:nvPr>
            <p:ph type="sldNum" sz="quarter" idx="12"/>
            <p:custDataLst>
              <p:tags r:id="rId1"/>
            </p:custDataLst>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panose="02010609030101010101" charset="-122"/>
              </a:defRPr>
            </a:lvl1pPr>
            <a:lvl2pPr marL="742950" indent="-285750">
              <a:defRPr b="1">
                <a:solidFill>
                  <a:schemeClr val="tx1"/>
                </a:solidFill>
                <a:latin typeface="Verdana" panose="020B0604030504040204" pitchFamily="34" charset="0"/>
                <a:ea typeface="楷体_GB2312" panose="02010609030101010101" charset="-122"/>
              </a:defRPr>
            </a:lvl2pPr>
            <a:lvl3pPr marL="1143000" indent="-228600">
              <a:defRPr b="1">
                <a:solidFill>
                  <a:schemeClr val="tx1"/>
                </a:solidFill>
                <a:latin typeface="Verdana" panose="020B0604030504040204" pitchFamily="34" charset="0"/>
                <a:ea typeface="楷体_GB2312" panose="02010609030101010101" charset="-122"/>
              </a:defRPr>
            </a:lvl3pPr>
            <a:lvl4pPr marL="1600200" indent="-228600">
              <a:defRPr b="1">
                <a:solidFill>
                  <a:schemeClr val="tx1"/>
                </a:solidFill>
                <a:latin typeface="Verdana" panose="020B0604030504040204" pitchFamily="34" charset="0"/>
                <a:ea typeface="楷体_GB2312" panose="02010609030101010101" charset="-122"/>
              </a:defRPr>
            </a:lvl4pPr>
            <a:lvl5pPr marL="2057400" indent="-228600">
              <a:defRPr b="1">
                <a:solidFill>
                  <a:schemeClr val="tx1"/>
                </a:solidFill>
                <a:latin typeface="Verdana" panose="020B0604030504040204" pitchFamily="34" charset="0"/>
                <a:ea typeface="楷体_GB2312" panose="02010609030101010101"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panose="02010609030101010101"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panose="02010609030101010101"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panose="02010609030101010101"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panose="02010609030101010101" charset="-122"/>
              </a:defRPr>
            </a:lvl9pPr>
          </a:lstStyle>
          <a:p>
            <a:fld id="{9E6E0B89-6530-41CA-9D42-09649D00AAAF}" type="slidenum">
              <a:rPr lang="en-US" altLang="zh-CN" sz="1600" b="0">
                <a:solidFill>
                  <a:schemeClr val="tx1"/>
                </a:solidFill>
                <a:ea typeface="宋体" panose="02010600030101010101" pitchFamily="2" charset="-122"/>
              </a:rPr>
            </a:fld>
            <a:endParaRPr lang="en-US" altLang="zh-CN" sz="1600" b="0">
              <a:solidFill>
                <a:schemeClr val="tx1"/>
              </a:solidFill>
              <a:ea typeface="宋体" panose="02010600030101010101" pitchFamily="2" charset="-122"/>
            </a:endParaRPr>
          </a:p>
        </p:txBody>
      </p:sp>
      <p:sp>
        <p:nvSpPr>
          <p:cNvPr id="2059" name="Rectangle 11"/>
          <p:cNvSpPr>
            <a:spLocks noGrp="1" noChangeArrowheads="1"/>
          </p:cNvSpPr>
          <p:nvPr>
            <p:ph type="subTitle" idx="4294967295"/>
            <p:custDataLst>
              <p:tags r:id="rId2"/>
            </p:custDataLst>
          </p:nvPr>
        </p:nvSpPr>
        <p:spPr>
          <a:xfrm>
            <a:off x="2190751" y="2565400"/>
            <a:ext cx="8544983" cy="863600"/>
          </a:xfrm>
        </p:spPr>
        <p:txBody>
          <a:bodyPr/>
          <a:lstStyle/>
          <a:p>
            <a:pPr marL="0" indent="0" algn="l" eaLnBrk="1" hangingPunct="1">
              <a:buFont typeface="Wingdings" panose="05000000000000000000" pitchFamily="2" charset="2"/>
              <a:buNone/>
              <a:defRPr/>
            </a:pPr>
            <a:r>
              <a:rPr lang="zh-CN" altLang="en-US" sz="3735" dirty="0">
                <a:latin typeface="楷体_GB2312" panose="02010609030101010101" charset="-122"/>
                <a:ea typeface="楷体_GB2312" panose="02010609030101010101" charset="-122"/>
              </a:rPr>
              <a:t>北京出版社    </a:t>
            </a:r>
            <a:endParaRPr lang="zh-CN" altLang="en-US" sz="3735" dirty="0">
              <a:latin typeface="楷体_GB2312" panose="02010609030101010101" charset="-122"/>
              <a:ea typeface="楷体_GB2312" panose="02010609030101010101" charset="-122"/>
            </a:endParaRPr>
          </a:p>
        </p:txBody>
      </p:sp>
      <p:sp>
        <p:nvSpPr>
          <p:cNvPr id="5" name="Rectangle 11"/>
          <p:cNvSpPr txBox="1">
            <a:spLocks noChangeArrowheads="1"/>
          </p:cNvSpPr>
          <p:nvPr>
            <p:custDataLst>
              <p:tags r:id="rId3"/>
            </p:custDataLst>
          </p:nvPr>
        </p:nvSpPr>
        <p:spPr bwMode="auto">
          <a:xfrm>
            <a:off x="2258484" y="4097867"/>
            <a:ext cx="8544983" cy="863600"/>
          </a:xfrm>
          <a:prstGeom prst="rect">
            <a:avLst/>
          </a:prstGeom>
          <a:noFill/>
          <a:ln>
            <a:noFill/>
          </a:ln>
          <a:effectLst/>
        </p:spPr>
        <p:txBody>
          <a:bodyPr/>
          <a:lstStyle>
            <a:lvl1pPr marL="469900" indent="-469900" algn="l" rtl="0" eaLnBrk="0" fontAlgn="base" hangingPunct="0">
              <a:spcBef>
                <a:spcPct val="20000"/>
              </a:spcBef>
              <a:spcAft>
                <a:spcPct val="0"/>
              </a:spcAft>
              <a:buClr>
                <a:schemeClr val="accent2"/>
              </a:buClr>
              <a:buSzPct val="65000"/>
              <a:buFont typeface="Wingdings" panose="05000000000000000000" pitchFamily="2" charset="2"/>
              <a:buChar char="o"/>
              <a:defRPr sz="3000" b="1" kern="1200">
                <a:solidFill>
                  <a:schemeClr val="tx1"/>
                </a:solidFill>
                <a:effectLst>
                  <a:outerShdw blurRad="38100" dist="38100" dir="2700000" algn="tl">
                    <a:srgbClr val="C0C0C0"/>
                  </a:outerShdw>
                </a:effectLst>
                <a:latin typeface="+mn-lt"/>
                <a:ea typeface="+mn-ea"/>
                <a:cs typeface="+mn-cs"/>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eaLnBrk="1" hangingPunct="1">
              <a:buNone/>
              <a:defRPr/>
            </a:pPr>
            <a:r>
              <a:rPr lang="zh-CN" altLang="en-US" sz="3735" dirty="0">
                <a:solidFill>
                  <a:srgbClr val="FF0000"/>
                </a:solidFill>
                <a:latin typeface="楷体_GB2312" panose="02010609030101010101" charset="-122"/>
                <a:ea typeface="楷体_GB2312" panose="02010609030101010101" charset="-122"/>
              </a:rPr>
              <a:t>任务</a:t>
            </a:r>
            <a:r>
              <a:rPr lang="en-US" altLang="zh-CN" sz="3735" dirty="0">
                <a:solidFill>
                  <a:srgbClr val="FF0000"/>
                </a:solidFill>
                <a:latin typeface="楷体_GB2312" panose="02010609030101010101" charset="-122"/>
                <a:ea typeface="楷体_GB2312" panose="02010609030101010101" charset="-122"/>
              </a:rPr>
              <a:t>3</a:t>
            </a:r>
            <a:r>
              <a:rPr lang="zh-CN" altLang="en-US" sz="3735" dirty="0">
                <a:solidFill>
                  <a:srgbClr val="FF0000"/>
                </a:solidFill>
                <a:latin typeface="楷体_GB2312" panose="02010609030101010101" charset="-122"/>
                <a:ea typeface="楷体_GB2312" panose="02010609030101010101" charset="-122"/>
              </a:rPr>
              <a:t> 自然语言处理</a:t>
            </a:r>
            <a:r>
              <a:rPr lang="en-US" altLang="zh-CN" sz="3735" dirty="0">
                <a:solidFill>
                  <a:srgbClr val="FF0000"/>
                </a:solidFill>
                <a:latin typeface="楷体_GB2312" panose="02010609030101010101" charset="-122"/>
                <a:ea typeface="楷体_GB2312" panose="02010609030101010101" charset="-122"/>
              </a:rPr>
              <a:t>——</a:t>
            </a:r>
            <a:r>
              <a:rPr lang="zh-CN" altLang="en-US" sz="3735" dirty="0">
                <a:solidFill>
                  <a:srgbClr val="FF0000"/>
                </a:solidFill>
                <a:latin typeface="楷体_GB2312" panose="02010609030101010101" charset="-122"/>
                <a:ea typeface="楷体_GB2312" panose="02010609030101010101" charset="-122"/>
              </a:rPr>
              <a:t>与机器人畅聊</a:t>
            </a:r>
            <a:endParaRPr lang="zh-CN" altLang="en-US" sz="3735" dirty="0">
              <a:solidFill>
                <a:srgbClr val="FF0000"/>
              </a:solidFill>
              <a:latin typeface="楷体_GB2312" panose="02010609030101010101" charset="-122"/>
              <a:ea typeface="楷体_GB2312" panose="02010609030101010101" charset="-122"/>
            </a:endParaRPr>
          </a:p>
        </p:txBody>
      </p:sp>
    </p:spTree>
    <p:custDataLst>
      <p:tags r:id="rId4"/>
    </p:custDataLst>
  </p:cSld>
  <p:clrMapOvr>
    <a:masterClrMapping/>
  </p:clrMapOvr>
  <p:transition>
    <p:cu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noFill/>
          <a:ln>
            <a:noFill/>
          </a:ln>
          <a:effectLst/>
        </p:spPr>
        <p:txBody>
          <a:bodyPr vert="horz" wrap="none" lIns="91440" tIns="45720" rIns="91440" bIns="45720" numCol="1" rtlCol="0" anchor="b" anchorCtr="0" compatLnSpc="1">
            <a:no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3.1 与聊天机器人互动体验：3.1.1 聊天体验</a:t>
            </a:r>
            <a:endParaRPr sz="2800" dirty="0">
              <a:solidFill>
                <a:schemeClr val="tx1"/>
              </a:solidFill>
              <a:latin typeface="楷体_GB2312" panose="02010609030101010101" charset="-122"/>
              <a:sym typeface="+mn-ea"/>
            </a:endParaRPr>
          </a:p>
        </p:txBody>
      </p:sp>
      <p:sp>
        <p:nvSpPr>
          <p:cNvPr id="9" name="文本占位符 8"/>
          <p:cNvSpPr>
            <a:spLocks noGrp="1"/>
          </p:cNvSpPr>
          <p:nvPr>
            <p:ph type="body" idx="16392"/>
            <p:custDataLst>
              <p:tags r:id="rId2"/>
            </p:custDataLst>
          </p:nvPr>
        </p:nvSpPr>
        <p:spPr>
          <a:xfrm>
            <a:off x="8234045" y="1919605"/>
            <a:ext cx="3578860" cy="2277110"/>
          </a:xfrm>
        </p:spPr>
        <p:txBody>
          <a:bodyPr>
            <a:normAutofit/>
          </a:bodyPr>
          <a:p>
            <a:pPr marL="342900" indent="-342900">
              <a:buFont typeface="Arial" panose="020B0604020202020204" pitchFamily="34" charset="0"/>
              <a:buChar char="•"/>
            </a:pPr>
            <a:r>
              <a:rPr lang="zh-CN" altLang="en-US" sz="2000">
                <a:solidFill>
                  <a:schemeClr val="tx1"/>
                </a:solidFill>
              </a:rPr>
              <a:t>小艺的多功能语音助手服务</a:t>
            </a:r>
            <a:endParaRPr lang="zh-CN" altLang="en-US" sz="2000">
              <a:solidFill>
                <a:schemeClr val="tx1"/>
              </a:solidFill>
            </a:endParaRPr>
          </a:p>
          <a:p>
            <a:pPr marL="342900" indent="-342900">
              <a:buFont typeface="Arial" panose="020B0604020202020204" pitchFamily="34" charset="0"/>
              <a:buChar char="•"/>
            </a:pPr>
            <a:endParaRPr lang="zh-CN" altLang="en-US" sz="2000">
              <a:solidFill>
                <a:schemeClr val="tx1"/>
              </a:solidFill>
            </a:endParaRPr>
          </a:p>
          <a:p>
            <a:pPr marL="342900" indent="-342900">
              <a:buFont typeface="Arial" panose="020B0604020202020204" pitchFamily="34" charset="0"/>
              <a:buChar char="•"/>
            </a:pPr>
            <a:r>
              <a:rPr lang="zh-CN" altLang="en-US" sz="2000">
                <a:sym typeface="+mn-ea"/>
              </a:rPr>
              <a:t>体验华为小艺聊天机器人</a:t>
            </a:r>
            <a:endParaRPr lang="zh-CN" altLang="en-US" sz="2000">
              <a:sym typeface="+mn-ea"/>
            </a:endParaRPr>
          </a:p>
          <a:p>
            <a:pPr marL="342900" indent="-342900">
              <a:buFont typeface="Arial" panose="020B0604020202020204" pitchFamily="34" charset="0"/>
              <a:buChar char="•"/>
            </a:pPr>
            <a:endParaRPr lang="zh-CN" altLang="en-US" sz="2000">
              <a:solidFill>
                <a:schemeClr val="tx1"/>
              </a:solidFill>
              <a:sym typeface="+mn-ea"/>
            </a:endParaRPr>
          </a:p>
          <a:p>
            <a:pPr marL="342900" indent="-342900">
              <a:buFont typeface="Arial" panose="020B0604020202020204" pitchFamily="34" charset="0"/>
              <a:buChar char="•"/>
            </a:pPr>
            <a:r>
              <a:rPr lang="zh-CN" altLang="en-US" sz="2000">
                <a:sym typeface="+mn-ea"/>
              </a:rPr>
              <a:t>小艺驾车助手功能</a:t>
            </a:r>
            <a:endParaRPr lang="zh-CN" altLang="en-US" sz="2000">
              <a:solidFill>
                <a:schemeClr val="tx1"/>
              </a:solidFill>
            </a:endParaRPr>
          </a:p>
          <a:p>
            <a:endParaRPr lang="zh-CN" altLang="en-US" sz="2000">
              <a:solidFill>
                <a:schemeClr val="tx1"/>
              </a:solidFill>
            </a:endParaRPr>
          </a:p>
          <a:p>
            <a:endParaRPr lang="zh-CN" altLang="en-US">
              <a:solidFill>
                <a:schemeClr val="tx1"/>
              </a:solidFill>
            </a:endParaRPr>
          </a:p>
          <a:p>
            <a:endParaRPr lang="zh-CN" altLang="en-US">
              <a:solidFill>
                <a:schemeClr val="tx1"/>
              </a:solidFill>
            </a:endParaRPr>
          </a:p>
        </p:txBody>
      </p:sp>
      <p:sp>
        <p:nvSpPr>
          <p:cNvPr id="15" name="Rectangle 8"/>
          <p:cNvSpPr>
            <a:spLocks noGrp="1"/>
          </p:cNvSpPr>
          <p:nvPr>
            <p:ph type="sldNum" sz="quarter" idx="12"/>
          </p:nvPr>
        </p:nvSpPr>
        <p:spPr/>
        <p:txBody>
          <a:bodyPr/>
          <a:p>
            <a:fld id="{B19FFF7F-911D-4AA4-B25A-604B28FB7321}" type="slidenum">
              <a:rPr lang="en-US" altLang="zh-CN"/>
            </a:fld>
            <a:endParaRPr lang="en-US" altLang="zh-CN"/>
          </a:p>
        </p:txBody>
      </p:sp>
      <p:pic>
        <p:nvPicPr>
          <p:cNvPr id="3" name="图片 2"/>
          <p:cNvPicPr>
            <a:picLocks noChangeAspect="1"/>
          </p:cNvPicPr>
          <p:nvPr/>
        </p:nvPicPr>
        <p:blipFill>
          <a:blip r:embed="rId3"/>
          <a:stretch>
            <a:fillRect/>
          </a:stretch>
        </p:blipFill>
        <p:spPr>
          <a:xfrm>
            <a:off x="995045" y="1304925"/>
            <a:ext cx="6998970" cy="4177030"/>
          </a:xfrm>
          <a:prstGeom prst="rect">
            <a:avLst/>
          </a:prstGeom>
          <a:noFill/>
          <a:ln>
            <a:noFill/>
          </a:ln>
        </p:spPr>
      </p:pic>
    </p:spTree>
    <p:custDataLst>
      <p:tags r:id="rId4"/>
    </p:custDataLst>
  </p:cSld>
  <p:clrMapOvr>
    <a:masterClrMapping/>
  </p:clrMapOvr>
  <p:transition>
    <p:cut/>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a:spLocks noGrp="1"/>
          </p:cNvSpPr>
          <p:nvPr>
            <p:ph type="title"/>
            <p:custDataLst>
              <p:tags r:id="rId1"/>
            </p:custDataLst>
          </p:nvPr>
        </p:nvSpPr>
        <p:spPr/>
        <p:txBody>
          <a:bodyPr/>
          <a:p>
            <a:r>
              <a:rPr lang="en-US" altLang="en-US" sz="2000">
                <a:solidFill>
                  <a:schemeClr val="tx1"/>
                </a:solidFill>
              </a:rPr>
              <a:t>3.1 </a:t>
            </a:r>
            <a:r>
              <a:rPr lang="zh-CN" altLang="en-US" sz="2000">
                <a:solidFill>
                  <a:schemeClr val="tx1"/>
                </a:solidFill>
              </a:rPr>
              <a:t>与聊天机器人互动体验：</a:t>
            </a:r>
            <a:r>
              <a:rPr lang="en-US" altLang="zh-CN" sz="2000">
                <a:solidFill>
                  <a:schemeClr val="tx1"/>
                </a:solidFill>
              </a:rPr>
              <a:t>3.1.2 </a:t>
            </a:r>
            <a:r>
              <a:rPr lang="zh-CN" altLang="en-US" sz="2000">
                <a:solidFill>
                  <a:schemeClr val="tx1"/>
                </a:solidFill>
              </a:rPr>
              <a:t>案例分析</a:t>
            </a:r>
            <a:r>
              <a:rPr lang="en-US" altLang="zh-CN" sz="2000">
                <a:solidFill>
                  <a:schemeClr val="tx1"/>
                </a:solidFill>
              </a:rPr>
              <a:t> —— </a:t>
            </a:r>
            <a:r>
              <a:rPr lang="zh-CN" altLang="en-US" sz="2000">
                <a:solidFill>
                  <a:schemeClr val="tx1"/>
                </a:solidFill>
              </a:rPr>
              <a:t>分析聊天机器人的工作流程</a:t>
            </a:r>
            <a:endParaRPr lang="zh-CN" altLang="en-US" sz="2000">
              <a:solidFill>
                <a:schemeClr val="tx1"/>
              </a:solidFill>
            </a:endParaRPr>
          </a:p>
        </p:txBody>
      </p:sp>
      <p:sp>
        <p:nvSpPr>
          <p:cNvPr id="2" name="内容占位符 1"/>
          <p:cNvSpPr>
            <a:spLocks noGrp="1"/>
          </p:cNvSpPr>
          <p:nvPr>
            <p:ph idx="1"/>
            <p:custDataLst>
              <p:tags r:id="rId2"/>
            </p:custDataLst>
          </p:nvPr>
        </p:nvSpPr>
        <p:spPr>
          <a:xfrm>
            <a:off x="4591685" y="908050"/>
            <a:ext cx="7146925" cy="5502910"/>
          </a:xfrm>
        </p:spPr>
        <p:txBody>
          <a:bodyPr/>
          <a:p>
            <a:pPr marL="471170" lvl="1" indent="0">
              <a:buNone/>
            </a:pPr>
            <a:endParaRPr lang="en-US" altLang="zh-CN" sz="1600" b="0">
              <a:solidFill>
                <a:schemeClr val="tx1"/>
              </a:solidFill>
            </a:endParaRPr>
          </a:p>
          <a:p>
            <a:r>
              <a:rPr lang="zh-CN" altLang="zh-CN" sz="1800">
                <a:solidFill>
                  <a:schemeClr val="tx1"/>
                </a:solidFill>
              </a:rPr>
              <a:t>小艺查询天气流程解析</a:t>
            </a:r>
            <a:endParaRPr lang="en-US" altLang="zh-CN" sz="1800">
              <a:solidFill>
                <a:schemeClr val="tx1"/>
              </a:solidFill>
            </a:endParaRPr>
          </a:p>
          <a:p>
            <a:pPr lvl="1"/>
            <a:r>
              <a:rPr lang="zh-CN" altLang="zh-CN" sz="1600" b="0">
                <a:solidFill>
                  <a:schemeClr val="tx1"/>
                </a:solidFill>
              </a:rPr>
              <a:t>当对小艺说</a:t>
            </a:r>
            <a:r>
              <a:rPr lang="en-US" altLang="zh-CN" sz="1600" b="0">
                <a:solidFill>
                  <a:schemeClr val="tx1"/>
                </a:solidFill>
              </a:rPr>
              <a:t> </a:t>
            </a:r>
            <a:r>
              <a:rPr lang="zh-CN" altLang="en-US" sz="1600" b="0">
                <a:solidFill>
                  <a:schemeClr val="tx1"/>
                </a:solidFill>
              </a:rPr>
              <a:t>“小艺小艺，查一下明天北京的天气”</a:t>
            </a:r>
            <a:r>
              <a:rPr lang="en-US" altLang="zh-CN" sz="1600" b="0">
                <a:solidFill>
                  <a:schemeClr val="tx1"/>
                </a:solidFill>
              </a:rPr>
              <a:t> </a:t>
            </a:r>
            <a:r>
              <a:rPr lang="zh-CN" altLang="en-US" sz="1600" b="0">
                <a:solidFill>
                  <a:schemeClr val="tx1"/>
                </a:solidFill>
              </a:rPr>
              <a:t>时，首先进行词法分析。小艺会将句子切分成</a:t>
            </a:r>
            <a:r>
              <a:rPr lang="en-US" altLang="zh-CN" sz="1600" b="0">
                <a:solidFill>
                  <a:schemeClr val="tx1"/>
                </a:solidFill>
              </a:rPr>
              <a:t> </a:t>
            </a:r>
            <a:r>
              <a:rPr lang="zh-CN" altLang="en-US" sz="1600" b="0">
                <a:solidFill>
                  <a:schemeClr val="tx1"/>
                </a:solidFill>
              </a:rPr>
              <a:t>“查”“一下”“明天”“北京”“的”“天气”</a:t>
            </a:r>
            <a:r>
              <a:rPr lang="en-US" altLang="zh-CN" sz="1600" b="0">
                <a:solidFill>
                  <a:schemeClr val="tx1"/>
                </a:solidFill>
              </a:rPr>
              <a:t> </a:t>
            </a:r>
            <a:r>
              <a:rPr lang="zh-CN" altLang="en-US" sz="1600" b="0">
                <a:solidFill>
                  <a:schemeClr val="tx1"/>
                </a:solidFill>
              </a:rPr>
              <a:t>等独立词语，同时进行词性标注，“查”</a:t>
            </a:r>
            <a:r>
              <a:rPr lang="en-US" altLang="zh-CN" sz="1600" b="0">
                <a:solidFill>
                  <a:schemeClr val="tx1"/>
                </a:solidFill>
              </a:rPr>
              <a:t> </a:t>
            </a:r>
            <a:r>
              <a:rPr lang="zh-CN" altLang="en-US" sz="1600" b="0">
                <a:solidFill>
                  <a:schemeClr val="tx1"/>
                </a:solidFill>
              </a:rPr>
              <a:t>是动词，“明天”</a:t>
            </a:r>
            <a:r>
              <a:rPr lang="en-US" altLang="zh-CN" sz="1600" b="0">
                <a:solidFill>
                  <a:schemeClr val="tx1"/>
                </a:solidFill>
              </a:rPr>
              <a:t> </a:t>
            </a:r>
            <a:r>
              <a:rPr lang="zh-CN" altLang="en-US" sz="1600" b="0">
                <a:solidFill>
                  <a:schemeClr val="tx1"/>
                </a:solidFill>
              </a:rPr>
              <a:t>是时间名词，“北京”</a:t>
            </a:r>
            <a:r>
              <a:rPr lang="en-US" altLang="zh-CN" sz="1600" b="0">
                <a:solidFill>
                  <a:schemeClr val="tx1"/>
                </a:solidFill>
              </a:rPr>
              <a:t> </a:t>
            </a:r>
            <a:r>
              <a:rPr lang="zh-CN" altLang="en-US" sz="1600" b="0">
                <a:solidFill>
                  <a:schemeClr val="tx1"/>
                </a:solidFill>
              </a:rPr>
              <a:t>是地点名词，“天气”</a:t>
            </a:r>
            <a:r>
              <a:rPr lang="en-US" altLang="zh-CN" sz="1600" b="0">
                <a:solidFill>
                  <a:schemeClr val="tx1"/>
                </a:solidFill>
              </a:rPr>
              <a:t> </a:t>
            </a:r>
            <a:r>
              <a:rPr lang="zh-CN" altLang="en-US" sz="1600" b="0">
                <a:solidFill>
                  <a:schemeClr val="tx1"/>
                </a:solidFill>
              </a:rPr>
              <a:t>是名词，“的”</a:t>
            </a:r>
            <a:r>
              <a:rPr lang="en-US" altLang="zh-CN" sz="1600" b="0">
                <a:solidFill>
                  <a:schemeClr val="tx1"/>
                </a:solidFill>
              </a:rPr>
              <a:t> </a:t>
            </a:r>
            <a:r>
              <a:rPr lang="zh-CN" altLang="en-US" sz="1600" b="0">
                <a:solidFill>
                  <a:schemeClr val="tx1"/>
                </a:solidFill>
              </a:rPr>
              <a:t>是助词，“一下”</a:t>
            </a:r>
            <a:r>
              <a:rPr lang="en-US" altLang="zh-CN" sz="1600" b="0">
                <a:solidFill>
                  <a:schemeClr val="tx1"/>
                </a:solidFill>
              </a:rPr>
              <a:t> </a:t>
            </a:r>
            <a:r>
              <a:rPr lang="zh-CN" altLang="en-US" sz="1600" b="0">
                <a:solidFill>
                  <a:schemeClr val="tx1"/>
                </a:solidFill>
              </a:rPr>
              <a:t>是虚词，初步梳理句子各部分基本属性，如图</a:t>
            </a:r>
            <a:r>
              <a:rPr lang="en-US" altLang="zh-CN" sz="1600" b="0">
                <a:solidFill>
                  <a:schemeClr val="tx1"/>
                </a:solidFill>
              </a:rPr>
              <a:t> 3-3 </a:t>
            </a:r>
            <a:r>
              <a:rPr lang="zh-CN" altLang="en-US" sz="1600" b="0">
                <a:solidFill>
                  <a:schemeClr val="tx1"/>
                </a:solidFill>
              </a:rPr>
              <a:t>所示。</a:t>
            </a:r>
            <a:endParaRPr lang="en-US" altLang="zh-CN" sz="1600" b="0">
              <a:solidFill>
                <a:schemeClr val="tx1"/>
              </a:solidFill>
            </a:endParaRPr>
          </a:p>
          <a:p>
            <a:r>
              <a:rPr lang="zh-CN" altLang="zh-CN" sz="1800">
                <a:solidFill>
                  <a:schemeClr val="tx1"/>
                </a:solidFill>
              </a:rPr>
              <a:t>关键信息提取示例</a:t>
            </a:r>
            <a:endParaRPr lang="en-US" altLang="zh-CN" sz="1800">
              <a:solidFill>
                <a:schemeClr val="tx1"/>
              </a:solidFill>
            </a:endParaRPr>
          </a:p>
          <a:p>
            <a:pPr lvl="1"/>
            <a:r>
              <a:rPr lang="zh-CN" altLang="zh-CN" sz="1600" b="0">
                <a:solidFill>
                  <a:schemeClr val="tx1"/>
                </a:solidFill>
              </a:rPr>
              <a:t>接着是关键信息提取。基于词法分析结果，小艺识别出</a:t>
            </a:r>
            <a:r>
              <a:rPr lang="en-US" altLang="zh-CN" sz="1600" b="0">
                <a:solidFill>
                  <a:schemeClr val="tx1"/>
                </a:solidFill>
              </a:rPr>
              <a:t> </a:t>
            </a:r>
            <a:r>
              <a:rPr lang="zh-CN" altLang="en-US" sz="1600" b="0">
                <a:solidFill>
                  <a:schemeClr val="tx1"/>
                </a:solidFill>
              </a:rPr>
              <a:t>“明天”</a:t>
            </a:r>
            <a:r>
              <a:rPr lang="en-US" altLang="zh-CN" sz="1600" b="0">
                <a:solidFill>
                  <a:schemeClr val="tx1"/>
                </a:solidFill>
              </a:rPr>
              <a:t> </a:t>
            </a:r>
            <a:r>
              <a:rPr lang="zh-CN" altLang="en-US" sz="1600" b="0">
                <a:solidFill>
                  <a:schemeClr val="tx1"/>
                </a:solidFill>
              </a:rPr>
              <a:t>是关键时间信息，明确查询时间范围；“北京”</a:t>
            </a:r>
            <a:r>
              <a:rPr lang="en-US" altLang="zh-CN" sz="1600" b="0">
                <a:solidFill>
                  <a:schemeClr val="tx1"/>
                </a:solidFill>
              </a:rPr>
              <a:t> </a:t>
            </a:r>
            <a:r>
              <a:rPr lang="zh-CN" altLang="en-US" sz="1600" b="0">
                <a:solidFill>
                  <a:schemeClr val="tx1"/>
                </a:solidFill>
              </a:rPr>
              <a:t>是关键地点信息，确定查询天气的地理位置；“查”</a:t>
            </a:r>
            <a:r>
              <a:rPr lang="en-US" altLang="zh-CN" sz="1600" b="0">
                <a:solidFill>
                  <a:schemeClr val="tx1"/>
                </a:solidFill>
              </a:rPr>
              <a:t> </a:t>
            </a:r>
            <a:r>
              <a:rPr lang="zh-CN" altLang="en-US" sz="1600" b="0">
                <a:solidFill>
                  <a:schemeClr val="tx1"/>
                </a:solidFill>
              </a:rPr>
              <a:t>和</a:t>
            </a:r>
            <a:r>
              <a:rPr lang="en-US" altLang="zh-CN" sz="1600" b="0">
                <a:solidFill>
                  <a:schemeClr val="tx1"/>
                </a:solidFill>
              </a:rPr>
              <a:t> </a:t>
            </a:r>
            <a:r>
              <a:rPr lang="zh-CN" altLang="en-US" sz="1600" b="0">
                <a:solidFill>
                  <a:schemeClr val="tx1"/>
                </a:solidFill>
              </a:rPr>
              <a:t>“天气”</a:t>
            </a:r>
            <a:r>
              <a:rPr lang="en-US" altLang="zh-CN" sz="1600" b="0">
                <a:solidFill>
                  <a:schemeClr val="tx1"/>
                </a:solidFill>
              </a:rPr>
              <a:t> </a:t>
            </a:r>
            <a:r>
              <a:rPr lang="zh-CN" altLang="en-US" sz="1600" b="0">
                <a:solidFill>
                  <a:schemeClr val="tx1"/>
                </a:solidFill>
              </a:rPr>
              <a:t>表明用户意图是查询天气相关信息，通过这一步精准捕捉用户需求的核心要素。</a:t>
            </a:r>
            <a:endParaRPr lang="en-US" altLang="zh-CN" sz="1600" b="0">
              <a:solidFill>
                <a:schemeClr val="tx1"/>
              </a:solidFill>
            </a:endParaRPr>
          </a:p>
          <a:p>
            <a:r>
              <a:rPr lang="zh-CN" altLang="zh-CN" sz="1800">
                <a:solidFill>
                  <a:schemeClr val="tx1"/>
                </a:solidFill>
              </a:rPr>
              <a:t>语义理解与天气查询服务</a:t>
            </a:r>
            <a:endParaRPr lang="en-US" altLang="zh-CN" sz="1800">
              <a:solidFill>
                <a:schemeClr val="tx1"/>
              </a:solidFill>
            </a:endParaRPr>
          </a:p>
          <a:p>
            <a:pPr lvl="1"/>
            <a:r>
              <a:rPr lang="zh-CN" altLang="zh-CN" sz="1600" b="0">
                <a:solidFill>
                  <a:schemeClr val="tx1"/>
                </a:solidFill>
              </a:rPr>
              <a:t>然后是语义理解，小艺整合关键信息，明白用户需求是获取明天北京的天气状况，这不仅是识别词汇，更是将各关键信息联系起来，构建完整认知。之后调用天气查询服务，把</a:t>
            </a:r>
            <a:r>
              <a:rPr lang="en-US" altLang="zh-CN" sz="1600" b="0">
                <a:solidFill>
                  <a:schemeClr val="tx1"/>
                </a:solidFill>
              </a:rPr>
              <a:t> </a:t>
            </a:r>
            <a:r>
              <a:rPr lang="zh-CN" altLang="en-US" sz="1600" b="0">
                <a:solidFill>
                  <a:schemeClr val="tx1"/>
                </a:solidFill>
              </a:rPr>
              <a:t>“明天”“北京”</a:t>
            </a:r>
            <a:r>
              <a:rPr lang="en-US" altLang="zh-CN" sz="1600" b="0">
                <a:solidFill>
                  <a:schemeClr val="tx1"/>
                </a:solidFill>
              </a:rPr>
              <a:t> </a:t>
            </a:r>
            <a:r>
              <a:rPr lang="zh-CN" altLang="en-US" sz="1600" b="0">
                <a:solidFill>
                  <a:schemeClr val="tx1"/>
                </a:solidFill>
              </a:rPr>
              <a:t>作为参数传给天气查询接口，获取气温、天气状况等数据，最后生成回复，如</a:t>
            </a:r>
            <a:r>
              <a:rPr lang="en-US" altLang="zh-CN" sz="1600" b="0">
                <a:solidFill>
                  <a:schemeClr val="tx1"/>
                </a:solidFill>
              </a:rPr>
              <a:t> </a:t>
            </a:r>
            <a:r>
              <a:rPr lang="zh-CN" altLang="en-US" sz="1600" b="0">
                <a:solidFill>
                  <a:schemeClr val="tx1"/>
                </a:solidFill>
              </a:rPr>
              <a:t>“明天北京晴，最高</a:t>
            </a:r>
            <a:r>
              <a:rPr lang="en-US" altLang="zh-CN" sz="1600" b="0">
                <a:solidFill>
                  <a:schemeClr val="tx1"/>
                </a:solidFill>
              </a:rPr>
              <a:t> 0℃</a:t>
            </a:r>
            <a:r>
              <a:rPr lang="zh-CN" altLang="en-US" sz="1600" b="0">
                <a:solidFill>
                  <a:schemeClr val="tx1"/>
                </a:solidFill>
              </a:rPr>
              <a:t>，最低</a:t>
            </a:r>
            <a:r>
              <a:rPr lang="en-US" altLang="zh-CN" sz="1600" b="0">
                <a:solidFill>
                  <a:schemeClr val="tx1"/>
                </a:solidFill>
              </a:rPr>
              <a:t> - 8℃</a:t>
            </a:r>
            <a:r>
              <a:rPr lang="zh-CN" altLang="en-US" sz="1600" b="0">
                <a:solidFill>
                  <a:schemeClr val="tx1"/>
                </a:solidFill>
              </a:rPr>
              <a:t>，记得保暖”，让回复自然实用。</a:t>
            </a:r>
            <a:endParaRPr lang="zh-CN" altLang="en-US" sz="1600" b="0">
              <a:solidFill>
                <a:schemeClr val="tx1"/>
              </a:solidFill>
            </a:endParaRPr>
          </a:p>
        </p:txBody>
      </p:sp>
      <p:pic>
        <p:nvPicPr>
          <p:cNvPr id="203" name="图片 17"/>
          <p:cNvPicPr>
            <a:picLocks noChangeAspect="1"/>
          </p:cNvPicPr>
          <p:nvPr/>
        </p:nvPicPr>
        <p:blipFill>
          <a:blip r:embed="rId3"/>
          <a:stretch>
            <a:fillRect/>
          </a:stretch>
        </p:blipFill>
        <p:spPr>
          <a:xfrm>
            <a:off x="766445" y="2428875"/>
            <a:ext cx="4188460" cy="1601470"/>
          </a:xfrm>
          <a:prstGeom prst="rect">
            <a:avLst/>
          </a:prstGeom>
          <a:noFill/>
          <a:ln>
            <a:noFill/>
          </a:ln>
        </p:spPr>
      </p:pic>
    </p:spTree>
  </p:cSld>
  <p:clrMapOvr>
    <a:masterClrMapping/>
  </p:clrMapOvr>
  <p:transition>
    <p:cut/>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副标题 1"/>
          <p:cNvSpPr>
            <a:spLocks noGrp="1"/>
          </p:cNvSpPr>
          <p:nvPr>
            <p:ph type="subTitle" idx="16386"/>
            <p:custDataLst>
              <p:tags r:id="rId1"/>
            </p:custDataLst>
          </p:nvPr>
        </p:nvSpPr>
        <p:spPr/>
        <p:txBody>
          <a:bodyPr/>
          <a:p>
            <a:r>
              <a:rPr lang="zh-CN" altLang="en-US">
                <a:solidFill>
                  <a:schemeClr val="tx1"/>
                </a:solidFill>
              </a:rPr>
              <a:t>CONTENTS</a:t>
            </a:r>
            <a:endParaRPr lang="zh-CN" altLang="en-US">
              <a:solidFill>
                <a:schemeClr val="tx1"/>
              </a:solidFill>
            </a:endParaRPr>
          </a:p>
        </p:txBody>
      </p:sp>
      <p:sp>
        <p:nvSpPr>
          <p:cNvPr id="3" name="标题 2"/>
          <p:cNvSpPr>
            <a:spLocks noGrp="1"/>
          </p:cNvSpPr>
          <p:nvPr>
            <p:ph type="ctrTitle" idx="16385"/>
            <p:custDataLst>
              <p:tags r:id="rId2"/>
            </p:custDataLst>
          </p:nvPr>
        </p:nvSpPr>
        <p:spPr/>
        <p:txBody>
          <a:bodyPr>
            <a:normAutofit fontScale="90000"/>
          </a:bodyPr>
          <a:p>
            <a:r>
              <a:rPr lang="zh-CN" altLang="en-US">
                <a:solidFill>
                  <a:schemeClr val="tx1"/>
                </a:solidFill>
              </a:rPr>
              <a:t>子目录</a:t>
            </a:r>
            <a:endParaRPr lang="zh-CN" altLang="en-US">
              <a:solidFill>
                <a:schemeClr val="tx1"/>
              </a:solidFill>
            </a:endParaRPr>
          </a:p>
        </p:txBody>
      </p:sp>
      <p:sp>
        <p:nvSpPr>
          <p:cNvPr id="23" name="文本占位符 22"/>
          <p:cNvSpPr>
            <a:spLocks noGrp="1"/>
          </p:cNvSpPr>
          <p:nvPr>
            <p:ph type="body" idx="16388"/>
            <p:custDataLst>
              <p:tags r:id="rId3"/>
            </p:custDataLst>
          </p:nvPr>
        </p:nvSpPr>
        <p:spPr>
          <a:xfrm>
            <a:off x="4070350" y="1652905"/>
            <a:ext cx="596900" cy="508000"/>
          </a:xfrm>
        </p:spPr>
        <p:txBody>
          <a:bodyPr/>
          <a:p>
            <a:r>
              <a:rPr lang="zh-CN" altLang="en-US">
                <a:solidFill>
                  <a:schemeClr val="accent1"/>
                </a:solidFill>
              </a:rPr>
              <a:t>01</a:t>
            </a:r>
            <a:endParaRPr lang="zh-CN" altLang="en-US">
              <a:solidFill>
                <a:schemeClr val="accent1"/>
              </a:solidFill>
            </a:endParaRPr>
          </a:p>
        </p:txBody>
      </p:sp>
      <p:sp>
        <p:nvSpPr>
          <p:cNvPr id="25" name="文本占位符 5"/>
          <p:cNvSpPr>
            <a:spLocks noGrp="1"/>
          </p:cNvSpPr>
          <p:nvPr>
            <p:custDataLst>
              <p:tags r:id="rId4"/>
            </p:custDataLst>
          </p:nvPr>
        </p:nvSpPr>
        <p:spPr>
          <a:xfrm>
            <a:off x="5080000" y="150050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3.1</a:t>
            </a:r>
            <a:r>
              <a:rPr lang="en-US" altLang="en-US" sz="1700">
                <a:solidFill>
                  <a:schemeClr val="tx1"/>
                </a:solidFill>
              </a:rPr>
              <a:t>    </a:t>
            </a:r>
            <a:r>
              <a:rPr lang="zh-CN" altLang="en-US" sz="1700">
                <a:solidFill>
                  <a:schemeClr val="tx1"/>
                </a:solidFill>
              </a:rPr>
              <a:t>与聊天机器人互动体验</a:t>
            </a:r>
            <a:endParaRPr lang="zh-CN" altLang="en-US" sz="1700">
              <a:solidFill>
                <a:schemeClr val="tx1"/>
              </a:solidFill>
            </a:endParaRPr>
          </a:p>
        </p:txBody>
      </p:sp>
      <p:sp>
        <p:nvSpPr>
          <p:cNvPr id="26" name="文本占位符 6"/>
          <p:cNvSpPr>
            <a:spLocks noGrp="1"/>
          </p:cNvSpPr>
          <p:nvPr>
            <p:custDataLst>
              <p:tags r:id="rId5"/>
            </p:custDataLst>
          </p:nvPr>
        </p:nvSpPr>
        <p:spPr>
          <a:xfrm>
            <a:off x="7994650" y="165290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02</a:t>
            </a:r>
            <a:endParaRPr lang="zh-CN" altLang="en-US">
              <a:solidFill>
                <a:schemeClr val="accent1"/>
              </a:solidFill>
            </a:endParaRPr>
          </a:p>
        </p:txBody>
      </p:sp>
      <p:sp>
        <p:nvSpPr>
          <p:cNvPr id="28" name="文本占位符 8"/>
          <p:cNvSpPr>
            <a:spLocks noGrp="1"/>
          </p:cNvSpPr>
          <p:nvPr>
            <p:custDataLst>
              <p:tags r:id="rId6"/>
            </p:custDataLst>
          </p:nvPr>
        </p:nvSpPr>
        <p:spPr>
          <a:xfrm>
            <a:off x="9004300" y="150050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3.2 </a:t>
            </a:r>
            <a:r>
              <a:rPr lang="en-US" altLang="en-US" sz="1700">
                <a:solidFill>
                  <a:schemeClr val="tx1"/>
                </a:solidFill>
              </a:rPr>
              <a:t>    </a:t>
            </a:r>
            <a:r>
              <a:rPr lang="zh-CN" altLang="en-US" sz="1700">
                <a:solidFill>
                  <a:schemeClr val="tx1"/>
                </a:solidFill>
              </a:rPr>
              <a:t>自然语言处理基础</a:t>
            </a:r>
            <a:endParaRPr lang="zh-CN" altLang="en-US" sz="1700">
              <a:solidFill>
                <a:schemeClr val="tx1"/>
              </a:solidFill>
            </a:endParaRPr>
          </a:p>
        </p:txBody>
      </p:sp>
      <p:sp>
        <p:nvSpPr>
          <p:cNvPr id="29" name="文本占位符 9"/>
          <p:cNvSpPr>
            <a:spLocks noGrp="1"/>
          </p:cNvSpPr>
          <p:nvPr>
            <p:custDataLst>
              <p:tags r:id="rId7"/>
            </p:custDataLst>
          </p:nvPr>
        </p:nvSpPr>
        <p:spPr>
          <a:xfrm>
            <a:off x="4070350" y="270319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03</a:t>
            </a:r>
            <a:endParaRPr lang="zh-CN" altLang="en-US">
              <a:solidFill>
                <a:schemeClr val="accent1"/>
              </a:solidFill>
            </a:endParaRPr>
          </a:p>
        </p:txBody>
      </p:sp>
      <p:sp>
        <p:nvSpPr>
          <p:cNvPr id="31" name="文本占位符 11"/>
          <p:cNvSpPr>
            <a:spLocks noGrp="1"/>
          </p:cNvSpPr>
          <p:nvPr>
            <p:custDataLst>
              <p:tags r:id="rId8"/>
            </p:custDataLst>
          </p:nvPr>
        </p:nvSpPr>
        <p:spPr>
          <a:xfrm>
            <a:off x="5080000" y="2550795"/>
            <a:ext cx="2324100" cy="914400"/>
          </a:xfrm>
          <a:prstGeom prst="rect">
            <a:avLst/>
          </a:prstGeom>
          <a:noFill/>
          <a:ln>
            <a:noFill/>
          </a:ln>
          <a:effectLst/>
        </p:spPr>
        <p:txBody>
          <a:bodyPr vert="horz" wrap="square" lIns="0" tIns="0" rIns="0" bIns="0" numCol="1" rtlCol="0"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r>
              <a:rPr lang="en-US" altLang="zh-CN" sz="1700">
                <a:sym typeface="+mn-ea"/>
              </a:rPr>
              <a:t>3.3 </a:t>
            </a:r>
            <a:r>
              <a:rPr lang="en-US" altLang="en-US" sz="1700">
                <a:sym typeface="+mn-ea"/>
              </a:rPr>
              <a:t>    </a:t>
            </a:r>
            <a:r>
              <a:rPr lang="zh-CN" altLang="en-US" sz="1700">
                <a:sym typeface="+mn-ea"/>
              </a:rPr>
              <a:t>自然语言处理的一般流程</a:t>
            </a:r>
            <a:endParaRPr lang="zh-CN" altLang="en-US" sz="1700">
              <a:sym typeface="+mn-ea"/>
            </a:endParaRPr>
          </a:p>
        </p:txBody>
      </p:sp>
      <p:sp>
        <p:nvSpPr>
          <p:cNvPr id="32" name="文本占位符 12"/>
          <p:cNvSpPr>
            <a:spLocks noGrp="1"/>
          </p:cNvSpPr>
          <p:nvPr>
            <p:custDataLst>
              <p:tags r:id="rId9"/>
            </p:custDataLst>
          </p:nvPr>
        </p:nvSpPr>
        <p:spPr>
          <a:xfrm>
            <a:off x="7994650" y="270319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04</a:t>
            </a:r>
            <a:endParaRPr lang="zh-CN" altLang="en-US">
              <a:solidFill>
                <a:schemeClr val="accent1"/>
              </a:solidFill>
            </a:endParaRPr>
          </a:p>
        </p:txBody>
      </p:sp>
      <p:sp>
        <p:nvSpPr>
          <p:cNvPr id="34" name="文本占位符 14"/>
          <p:cNvSpPr>
            <a:spLocks noGrp="1"/>
          </p:cNvSpPr>
          <p:nvPr>
            <p:custDataLst>
              <p:tags r:id="rId10"/>
            </p:custDataLst>
          </p:nvPr>
        </p:nvSpPr>
        <p:spPr>
          <a:xfrm>
            <a:off x="9004300" y="255079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3.4 </a:t>
            </a:r>
            <a:r>
              <a:rPr lang="en-US" altLang="en-US" sz="1700">
                <a:solidFill>
                  <a:schemeClr val="tx1"/>
                </a:solidFill>
              </a:rPr>
              <a:t>    </a:t>
            </a:r>
            <a:r>
              <a:rPr lang="zh-CN" altLang="en-US" sz="1700">
                <a:solidFill>
                  <a:schemeClr val="tx1"/>
                </a:solidFill>
              </a:rPr>
              <a:t>自然语言处理的技术方法</a:t>
            </a:r>
            <a:endParaRPr lang="zh-CN" altLang="en-US" sz="1700">
              <a:solidFill>
                <a:schemeClr val="tx1"/>
              </a:solidFill>
            </a:endParaRPr>
          </a:p>
        </p:txBody>
      </p:sp>
      <p:sp>
        <p:nvSpPr>
          <p:cNvPr id="35" name="文本占位符 15"/>
          <p:cNvSpPr>
            <a:spLocks noGrp="1"/>
          </p:cNvSpPr>
          <p:nvPr>
            <p:custDataLst>
              <p:tags r:id="rId11"/>
            </p:custDataLst>
          </p:nvPr>
        </p:nvSpPr>
        <p:spPr>
          <a:xfrm>
            <a:off x="4070350" y="377507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05</a:t>
            </a:r>
            <a:endParaRPr lang="zh-CN" altLang="en-US">
              <a:solidFill>
                <a:schemeClr val="accent1"/>
              </a:solidFill>
            </a:endParaRPr>
          </a:p>
        </p:txBody>
      </p:sp>
      <p:sp>
        <p:nvSpPr>
          <p:cNvPr id="37" name="文本占位符 17"/>
          <p:cNvSpPr>
            <a:spLocks noGrp="1"/>
          </p:cNvSpPr>
          <p:nvPr>
            <p:custDataLst>
              <p:tags r:id="rId12"/>
            </p:custDataLst>
          </p:nvPr>
        </p:nvSpPr>
        <p:spPr>
          <a:xfrm>
            <a:off x="5080000" y="362267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3.5 </a:t>
            </a:r>
            <a:r>
              <a:rPr lang="en-US" altLang="en-US" sz="1700">
                <a:solidFill>
                  <a:schemeClr val="tx1"/>
                </a:solidFill>
              </a:rPr>
              <a:t>    </a:t>
            </a:r>
            <a:r>
              <a:rPr lang="zh-CN" altLang="en-US" sz="1700">
                <a:solidFill>
                  <a:schemeClr val="tx1"/>
                </a:solidFill>
              </a:rPr>
              <a:t>自然语言处理中的人工智能算法</a:t>
            </a:r>
            <a:endParaRPr lang="zh-CN" altLang="en-US" sz="1700">
              <a:solidFill>
                <a:schemeClr val="tx1"/>
              </a:solidFill>
            </a:endParaRPr>
          </a:p>
        </p:txBody>
      </p:sp>
      <p:sp>
        <p:nvSpPr>
          <p:cNvPr id="38" name="文本占位符 18"/>
          <p:cNvSpPr>
            <a:spLocks noGrp="1"/>
          </p:cNvSpPr>
          <p:nvPr>
            <p:custDataLst>
              <p:tags r:id="rId13"/>
            </p:custDataLst>
          </p:nvPr>
        </p:nvSpPr>
        <p:spPr>
          <a:xfrm>
            <a:off x="7994650" y="377507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06</a:t>
            </a:r>
            <a:endParaRPr lang="zh-CN" altLang="en-US">
              <a:solidFill>
                <a:schemeClr val="accent1"/>
              </a:solidFill>
            </a:endParaRPr>
          </a:p>
        </p:txBody>
      </p:sp>
      <p:sp>
        <p:nvSpPr>
          <p:cNvPr id="40" name="文本占位符 20"/>
          <p:cNvSpPr>
            <a:spLocks noGrp="1"/>
          </p:cNvSpPr>
          <p:nvPr>
            <p:custDataLst>
              <p:tags r:id="rId14"/>
            </p:custDataLst>
          </p:nvPr>
        </p:nvSpPr>
        <p:spPr>
          <a:xfrm>
            <a:off x="9004300" y="362267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3.6 </a:t>
            </a:r>
            <a:r>
              <a:rPr lang="en-US" altLang="en-US" sz="1700">
                <a:solidFill>
                  <a:schemeClr val="tx1"/>
                </a:solidFill>
              </a:rPr>
              <a:t>    </a:t>
            </a:r>
            <a:r>
              <a:rPr lang="zh-CN" altLang="en-US" sz="1700">
                <a:solidFill>
                  <a:schemeClr val="tx1"/>
                </a:solidFill>
              </a:rPr>
              <a:t>自然语言处理面临的挑战</a:t>
            </a:r>
            <a:endParaRPr lang="zh-CN" altLang="en-US" sz="1700">
              <a:solidFill>
                <a:schemeClr val="tx1"/>
              </a:solidFill>
            </a:endParaRPr>
          </a:p>
        </p:txBody>
      </p:sp>
      <p:sp>
        <p:nvSpPr>
          <p:cNvPr id="4" name="文本占位符 15"/>
          <p:cNvSpPr>
            <a:spLocks noGrp="1"/>
          </p:cNvSpPr>
          <p:nvPr>
            <p:custDataLst>
              <p:tags r:id="rId15"/>
            </p:custDataLst>
          </p:nvPr>
        </p:nvSpPr>
        <p:spPr>
          <a:xfrm>
            <a:off x="4078605" y="484695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a:t>
            </a:r>
            <a:r>
              <a:rPr lang="en-US" altLang="zh-CN">
                <a:solidFill>
                  <a:schemeClr val="accent1"/>
                </a:solidFill>
              </a:rPr>
              <a:t>7</a:t>
            </a:r>
            <a:endParaRPr lang="en-US" altLang="zh-CN">
              <a:solidFill>
                <a:schemeClr val="accent1"/>
              </a:solidFill>
            </a:endParaRPr>
          </a:p>
        </p:txBody>
      </p:sp>
      <p:sp>
        <p:nvSpPr>
          <p:cNvPr id="5" name="文本占位符 17"/>
          <p:cNvSpPr>
            <a:spLocks noGrp="1"/>
          </p:cNvSpPr>
          <p:nvPr>
            <p:custDataLst>
              <p:tags r:id="rId16"/>
            </p:custDataLst>
          </p:nvPr>
        </p:nvSpPr>
        <p:spPr>
          <a:xfrm>
            <a:off x="5088255" y="469455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3.7</a:t>
            </a:r>
            <a:r>
              <a:rPr lang="en-US" altLang="en-US" sz="1700">
                <a:solidFill>
                  <a:schemeClr val="tx1"/>
                </a:solidFill>
              </a:rPr>
              <a:t>   </a:t>
            </a:r>
            <a:r>
              <a:rPr lang="zh-CN" altLang="en-US" sz="1700">
                <a:solidFill>
                  <a:schemeClr val="tx1"/>
                </a:solidFill>
              </a:rPr>
              <a:t>【趣味案例】智能问答系统</a:t>
            </a:r>
            <a:endParaRPr lang="zh-CN" altLang="en-US" sz="1700">
              <a:solidFill>
                <a:schemeClr val="tx1"/>
              </a:solidFill>
            </a:endParaRPr>
          </a:p>
        </p:txBody>
      </p:sp>
      <p:sp>
        <p:nvSpPr>
          <p:cNvPr id="6" name="文本占位符 18"/>
          <p:cNvSpPr>
            <a:spLocks noGrp="1"/>
          </p:cNvSpPr>
          <p:nvPr>
            <p:custDataLst>
              <p:tags r:id="rId17"/>
            </p:custDataLst>
          </p:nvPr>
        </p:nvSpPr>
        <p:spPr>
          <a:xfrm>
            <a:off x="8002905" y="484695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a:t>
            </a:r>
            <a:r>
              <a:rPr lang="en-US" altLang="zh-CN">
                <a:solidFill>
                  <a:schemeClr val="accent1"/>
                </a:solidFill>
              </a:rPr>
              <a:t>8</a:t>
            </a:r>
            <a:endParaRPr lang="en-US" altLang="zh-CN">
              <a:solidFill>
                <a:schemeClr val="accent1"/>
              </a:solidFill>
            </a:endParaRPr>
          </a:p>
        </p:txBody>
      </p:sp>
      <p:sp>
        <p:nvSpPr>
          <p:cNvPr id="7" name="文本占位符 20"/>
          <p:cNvSpPr>
            <a:spLocks noGrp="1"/>
          </p:cNvSpPr>
          <p:nvPr>
            <p:custDataLst>
              <p:tags r:id="rId18"/>
            </p:custDataLst>
          </p:nvPr>
        </p:nvSpPr>
        <p:spPr>
          <a:xfrm>
            <a:off x="9012555" y="469455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3.8</a:t>
            </a:r>
            <a:r>
              <a:rPr lang="en-US" altLang="en-US" sz="1700">
                <a:solidFill>
                  <a:schemeClr val="tx1"/>
                </a:solidFill>
              </a:rPr>
              <a:t>   </a:t>
            </a:r>
            <a:r>
              <a:rPr lang="zh-CN" altLang="en-US" sz="1700">
                <a:solidFill>
                  <a:schemeClr val="tx1"/>
                </a:solidFill>
              </a:rPr>
              <a:t>【趣味案例】机器翻译过程</a:t>
            </a:r>
            <a:endParaRPr lang="zh-CN" altLang="en-US" sz="1700">
              <a:solidFill>
                <a:schemeClr val="tx1"/>
              </a:solidFill>
            </a:endParaRPr>
          </a:p>
        </p:txBody>
      </p:sp>
      <p:sp>
        <p:nvSpPr>
          <p:cNvPr id="44" name="文本框 43"/>
          <p:cNvSpPr txBox="1"/>
          <p:nvPr>
            <p:custDataLst>
              <p:tags r:id="rId19"/>
            </p:custDataLst>
          </p:nvPr>
        </p:nvSpPr>
        <p:spPr>
          <a:xfrm>
            <a:off x="7502317" y="1652891"/>
            <a:ext cx="393700" cy="646112"/>
          </a:xfrm>
          <a:prstGeom prst="rect">
            <a:avLst/>
          </a:prstGeom>
          <a:noFill/>
        </p:spPr>
        <p:txBody>
          <a:bodyPr>
            <a:spAutoFit/>
          </a:bodyPr>
          <a:p>
            <a:pPr>
              <a:defRPr/>
            </a:pPr>
            <a:r>
              <a:rPr lang="zh-CN" altLang="en-US" sz="3600" dirty="0">
                <a:solidFill>
                  <a:srgbClr val="FF0000"/>
                </a:solidFill>
                <a:effectLst>
                  <a:outerShdw blurRad="38100" dist="38100" dir="2700000" algn="tl">
                    <a:srgbClr val="FFFFFF"/>
                  </a:outerShdw>
                </a:effectLst>
                <a:sym typeface="Wingdings" panose="05000000000000000000" pitchFamily="2" charset="2"/>
              </a:rPr>
              <a:t></a:t>
            </a:r>
            <a:endParaRPr lang="zh-CN" altLang="en-US" sz="3600" dirty="0">
              <a:solidFill>
                <a:srgbClr val="FF0000"/>
              </a:solidFill>
              <a:effectLst>
                <a:outerShdw blurRad="38100" dist="38100" dir="2700000" algn="tl">
                  <a:srgbClr val="FFFFFF"/>
                </a:outerShdw>
              </a:effectLst>
              <a:sym typeface="Wingdings" panose="05000000000000000000" pitchFamily="2" charset="2"/>
            </a:endParaRPr>
          </a:p>
        </p:txBody>
      </p:sp>
    </p:spTree>
    <p:custDataLst>
      <p:tags r:id="rId20"/>
    </p:custDataLst>
  </p:cSld>
  <p:clrMapOvr>
    <a:masterClrMapping/>
  </p:clrMapOvr>
  <p:transition>
    <p:cut/>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 name="内容占位符 10" descr="d6b0d8e4-8e4b-11f0-9307-da1e53e5a111"/>
          <p:cNvPicPr>
            <a:picLocks noChangeAspect="1"/>
          </p:cNvPicPr>
          <p:nvPr>
            <p:ph idx="16388"/>
            <p:custDataLst>
              <p:tags r:id="rId1"/>
            </p:custDataLst>
          </p:nvPr>
        </p:nvPicPr>
        <p:blipFill>
          <a:blip r:embed="rId2"/>
          <a:srcRect t="1258" b="1258"/>
          <a:stretch>
            <a:fillRect/>
          </a:stretch>
        </p:blipFill>
        <p:spPr>
          <a:xfrm>
            <a:off x="609600" y="1524000"/>
            <a:ext cx="3784600" cy="4724400"/>
          </a:xfrm>
          <a:custGeom>
            <a:avLst/>
            <a:gdLst>
              <a:gd name="connisteX0" fmla="*/ 0 w 4038600"/>
              <a:gd name="connsiteY0" fmla="*/ 203200 h 4724400"/>
              <a:gd name="connisteX1" fmla="*/ 203200 w 4038600"/>
              <a:gd name="connsiteY1" fmla="*/ 0 h 4724400"/>
              <a:gd name="connisteX2" fmla="*/ 4038600 w 4038600"/>
              <a:gd name="connsiteY2" fmla="*/ 0 h 4724400"/>
              <a:gd name="connisteX3" fmla="*/ 4038600 w 4038600"/>
              <a:gd name="connsiteY3" fmla="*/ 4724400 h 4724400"/>
              <a:gd name="connisteX4" fmla="*/ 203200 w 4038600"/>
              <a:gd name="connsiteY4" fmla="*/ 4724400 h 4724400"/>
              <a:gd name="connisteX5" fmla="*/ 0 w 4038600"/>
              <a:gd name="connsiteY5" fmla="*/ 4521200 h 4724400"/>
              <a:gd name="connisteX6" fmla="*/ 0 w 40386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038600" h="4724400">
                <a:moveTo>
                  <a:pt x="0" y="203200"/>
                </a:moveTo>
                <a:cubicBezTo>
                  <a:pt x="0" y="90976"/>
                  <a:pt x="90976" y="0"/>
                  <a:pt x="203200" y="0"/>
                </a:cubicBezTo>
                <a:lnTo>
                  <a:pt x="4038600" y="0"/>
                </a:lnTo>
                <a:lnTo>
                  <a:pt x="4038600" y="4724400"/>
                </a:lnTo>
                <a:lnTo>
                  <a:pt x="203200" y="4724400"/>
                </a:lnTo>
                <a:cubicBezTo>
                  <a:pt x="90976" y="4724400"/>
                  <a:pt x="0" y="4633424"/>
                  <a:pt x="0" y="4521200"/>
                </a:cubicBezTo>
                <a:lnTo>
                  <a:pt x="0" y="203200"/>
                </a:lnTo>
                <a:close/>
              </a:path>
            </a:pathLst>
          </a:custGeom>
        </p:spPr>
      </p:pic>
      <p:sp>
        <p:nvSpPr>
          <p:cNvPr id="2" name="标题 1"/>
          <p:cNvSpPr>
            <a:spLocks noGrp="1"/>
          </p:cNvSpPr>
          <p:nvPr>
            <p:ph type="ctrTitle" idx="16385"/>
            <p:custDataLst>
              <p:tags r:id="rId3"/>
            </p:custDataLst>
          </p:nvPr>
        </p:nvSpPr>
        <p:spPr>
          <a:noFill/>
          <a:ln>
            <a:noFill/>
          </a:ln>
          <a:effectLst/>
        </p:spPr>
        <p:txBody>
          <a:bodyPr vert="horz" wrap="none" lIns="91440" tIns="45720" rIns="91440" bIns="45720" numCol="1" rtlCol="0" anchor="b" anchorCtr="0" compatLnSpc="1">
            <a:norm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3.2 自然语言处理基础：3.2.1 自然语言</a:t>
            </a:r>
            <a:endParaRPr sz="2800" dirty="0">
              <a:solidFill>
                <a:schemeClr val="tx1"/>
              </a:solidFill>
              <a:latin typeface="楷体_GB2312" panose="02010609030101010101" charset="-122"/>
              <a:sym typeface="+mn-ea"/>
            </a:endParaRPr>
          </a:p>
        </p:txBody>
      </p:sp>
      <p:sp>
        <p:nvSpPr>
          <p:cNvPr id="4" name="装饰  9"/>
          <p:cNvSpPr>
            <a:spLocks noGrp="1"/>
          </p:cNvSpPr>
          <p:nvPr>
            <p:ph type="body" idx="16389"/>
            <p:custDataLst>
              <p:tags r:id="rId4"/>
            </p:custDataLst>
          </p:nvPr>
        </p:nvSpPr>
        <p:spPr>
          <a:xfrm>
            <a:off x="4304030" y="1370330"/>
            <a:ext cx="7278370" cy="4724400"/>
          </a:xfrm>
        </p:spPr>
        <p:txBody>
          <a:bodyPr/>
          <a:p>
            <a:r>
              <a:rPr lang="zh-CN" altLang="en-US"/>
              <a:t> </a:t>
            </a:r>
            <a:endParaRPr lang="zh-CN" altLang="en-US"/>
          </a:p>
        </p:txBody>
      </p:sp>
      <p:sp>
        <p:nvSpPr>
          <p:cNvPr id="5" name="文本占位符 4"/>
          <p:cNvSpPr>
            <a:spLocks noGrp="1"/>
          </p:cNvSpPr>
          <p:nvPr>
            <p:ph type="body" idx="16386"/>
            <p:custDataLst>
              <p:tags r:id="rId5"/>
            </p:custDataLst>
          </p:nvPr>
        </p:nvSpPr>
        <p:spPr>
          <a:xfrm>
            <a:off x="4897120" y="1652270"/>
            <a:ext cx="6228080" cy="551180"/>
          </a:xfrm>
        </p:spPr>
        <p:txBody>
          <a:bodyPr/>
          <a:p>
            <a:r>
              <a:rPr lang="zh-CN" altLang="en-US" b="1">
                <a:solidFill>
                  <a:schemeClr val="tx1"/>
                </a:solidFill>
              </a:rPr>
              <a:t>自然语言的多样性和灵活性</a:t>
            </a:r>
            <a:endParaRPr lang="zh-CN" altLang="en-US" b="1">
              <a:solidFill>
                <a:schemeClr val="tx1"/>
              </a:solidFill>
            </a:endParaRPr>
          </a:p>
        </p:txBody>
      </p:sp>
      <p:sp>
        <p:nvSpPr>
          <p:cNvPr id="6" name="文本占位符 5"/>
          <p:cNvSpPr>
            <a:spLocks noGrp="1"/>
          </p:cNvSpPr>
          <p:nvPr>
            <p:ph type="body" idx="16387"/>
            <p:custDataLst>
              <p:tags r:id="rId6"/>
            </p:custDataLst>
          </p:nvPr>
        </p:nvSpPr>
        <p:spPr>
          <a:xfrm>
            <a:off x="4897755" y="2419350"/>
            <a:ext cx="6227445" cy="2813050"/>
          </a:xfrm>
        </p:spPr>
        <p:txBody>
          <a:bodyPr>
            <a:noAutofit/>
          </a:bodyPr>
          <a:p>
            <a:pPr>
              <a:lnSpc>
                <a:spcPct val="150000"/>
              </a:lnSpc>
            </a:pPr>
            <a:r>
              <a:rPr lang="zh-CN" altLang="en-US" sz="2000">
                <a:solidFill>
                  <a:schemeClr val="tx1"/>
                </a:solidFill>
              </a:rPr>
              <a:t>自然语言是人类日常生活中使用的语言，是交流、表达情感、传递信息的工具，汉语、英语、阿拉伯语等都属于自然语言。比如早上和朋友说 “早上好” 是打招呼，肚子饿了告诉妈妈 “我饿了，想吃面包” 是表达需求，和同学讨论 “今天数学课好难” 是分享感受，写作文描述 “秋天枫叶红了像火” 是描写景色，且自然语言灵活，同一意思有多种表达方式。</a:t>
            </a:r>
            <a:endParaRPr lang="zh-CN" altLang="en-US" sz="2000">
              <a:solidFill>
                <a:schemeClr val="tx1"/>
              </a:solidFill>
            </a:endParaRPr>
          </a:p>
        </p:txBody>
      </p:sp>
      <p:sp>
        <p:nvSpPr>
          <p:cNvPr id="7" name="Rectangle 8"/>
          <p:cNvSpPr>
            <a:spLocks noGrp="1"/>
          </p:cNvSpPr>
          <p:nvPr>
            <p:ph type="sldNum" sz="quarter" idx="12"/>
          </p:nvPr>
        </p:nvSpPr>
        <p:spPr/>
        <p:txBody>
          <a:bodyPr/>
          <a:p>
            <a:fld id="{B19FFF7F-911D-4AA4-B25A-604B28FB7321}" type="slidenum">
              <a:rPr lang="en-US" altLang="zh-CN"/>
            </a:fld>
            <a:endParaRPr lang="en-US" altLang="zh-CN"/>
          </a:p>
        </p:txBody>
      </p:sp>
    </p:spTree>
    <p:custDataLst>
      <p:tags r:id="rId7"/>
    </p:custDataLst>
  </p:cSld>
  <p:clrMapOvr>
    <a:masterClrMapping/>
  </p:clrMapOvr>
  <p:transition>
    <p:cut/>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装饰  8"/>
          <p:cNvSpPr>
            <a:spLocks noGrp="1"/>
          </p:cNvSpPr>
          <p:nvPr>
            <p:ph type="body" idx="16388"/>
            <p:custDataLst>
              <p:tags r:id="rId1"/>
            </p:custDataLst>
          </p:nvPr>
        </p:nvSpPr>
        <p:spPr/>
        <p:txBody>
          <a:bodyPr/>
          <a:p>
            <a:r>
              <a:rPr lang="zh-CN" altLang="en-US"/>
              <a:t> </a:t>
            </a:r>
            <a:endParaRPr lang="zh-CN" altLang="en-US"/>
          </a:p>
        </p:txBody>
      </p:sp>
      <p:sp>
        <p:nvSpPr>
          <p:cNvPr id="2" name="标题 1"/>
          <p:cNvSpPr>
            <a:spLocks noGrp="1"/>
          </p:cNvSpPr>
          <p:nvPr>
            <p:ph type="ctrTitle" idx="16385"/>
            <p:custDataLst>
              <p:tags r:id="rId2"/>
            </p:custDataLst>
          </p:nvPr>
        </p:nvSpPr>
        <p:spPr>
          <a:noFill/>
          <a:ln>
            <a:noFill/>
          </a:ln>
          <a:effectLst/>
        </p:spPr>
        <p:txBody>
          <a:bodyPr vert="horz" wrap="none" lIns="91440" tIns="45720" rIns="91440" bIns="45720" numCol="1" rtlCol="0" anchor="b" anchorCtr="0" compatLnSpc="1">
            <a:norm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3.2 自然语言处理基础：3.2.2 自然语言处理的定义</a:t>
            </a:r>
            <a:endParaRPr sz="2800" dirty="0">
              <a:solidFill>
                <a:schemeClr val="tx1"/>
              </a:solidFill>
              <a:latin typeface="楷体_GB2312" panose="02010609030101010101" charset="-122"/>
              <a:sym typeface="+mn-ea"/>
            </a:endParaRPr>
          </a:p>
        </p:txBody>
      </p:sp>
      <p:sp>
        <p:nvSpPr>
          <p:cNvPr id="4" name="文本占位符 3"/>
          <p:cNvSpPr>
            <a:spLocks noGrp="1"/>
          </p:cNvSpPr>
          <p:nvPr>
            <p:ph type="body" idx="16386"/>
            <p:custDataLst>
              <p:tags r:id="rId3"/>
            </p:custDataLst>
          </p:nvPr>
        </p:nvSpPr>
        <p:spPr>
          <a:xfrm>
            <a:off x="6238875" y="1388745"/>
            <a:ext cx="10363200" cy="406400"/>
          </a:xfrm>
        </p:spPr>
        <p:txBody>
          <a:bodyPr>
            <a:noAutofit/>
          </a:bodyPr>
          <a:p>
            <a:r>
              <a:rPr lang="zh-CN" altLang="en-US" b="1">
                <a:solidFill>
                  <a:schemeClr val="tx1"/>
                </a:solidFill>
              </a:rPr>
              <a:t>自然语言处理概览</a:t>
            </a:r>
            <a:endParaRPr lang="zh-CN" altLang="en-US" b="1">
              <a:solidFill>
                <a:schemeClr val="tx1"/>
              </a:solidFill>
            </a:endParaRPr>
          </a:p>
        </p:txBody>
      </p:sp>
      <p:sp>
        <p:nvSpPr>
          <p:cNvPr id="5" name="文本占位符 4"/>
          <p:cNvSpPr>
            <a:spLocks noGrp="1"/>
          </p:cNvSpPr>
          <p:nvPr>
            <p:ph type="body" idx="16387"/>
            <p:custDataLst>
              <p:tags r:id="rId4"/>
            </p:custDataLst>
          </p:nvPr>
        </p:nvSpPr>
        <p:spPr>
          <a:xfrm>
            <a:off x="6238875" y="2275840"/>
            <a:ext cx="4963160" cy="3643630"/>
          </a:xfrm>
        </p:spPr>
        <p:txBody>
          <a:bodyPr>
            <a:normAutofit lnSpcReduction="10000"/>
          </a:bodyPr>
          <a:p>
            <a:pPr>
              <a:lnSpc>
                <a:spcPct val="150000"/>
              </a:lnSpc>
            </a:pPr>
            <a:r>
              <a:rPr lang="zh-CN" altLang="en-US" sz="2000">
                <a:solidFill>
                  <a:schemeClr val="tx1"/>
                </a:solidFill>
              </a:rPr>
              <a:t>自然语言处理（NLP）主要研究如何让计算机理解和处理人类自然语言，实现人与计算机用自然语言有效通信的理论和方法，旨在使计算机像人类一样理解、分析、生成自然语言文本或语音。简单说，就是让计算机变成能和人交流的 “智能伙伴”，能听懂话、明白意思，还能做出合适回应，甚至自己 “说话”。</a:t>
            </a:r>
            <a:endParaRPr lang="zh-CN" altLang="en-US" sz="2000">
              <a:solidFill>
                <a:schemeClr val="tx1"/>
              </a:solidFill>
            </a:endParaRPr>
          </a:p>
        </p:txBody>
      </p:sp>
      <p:sp>
        <p:nvSpPr>
          <p:cNvPr id="6" name="Rectangle 8"/>
          <p:cNvSpPr>
            <a:spLocks noGrp="1"/>
          </p:cNvSpPr>
          <p:nvPr>
            <p:ph type="sldNum" sz="quarter" idx="12"/>
          </p:nvPr>
        </p:nvSpPr>
        <p:spPr/>
        <p:txBody>
          <a:bodyPr/>
          <a:p>
            <a:fld id="{B19FFF7F-911D-4AA4-B25A-604B28FB7321}" type="slidenum">
              <a:rPr lang="en-US" altLang="zh-CN"/>
            </a:fld>
            <a:endParaRPr lang="en-US" altLang="zh-CN"/>
          </a:p>
        </p:txBody>
      </p:sp>
      <p:pic>
        <p:nvPicPr>
          <p:cNvPr id="7" name="图片 6"/>
          <p:cNvPicPr>
            <a:picLocks noChangeAspect="1"/>
          </p:cNvPicPr>
          <p:nvPr/>
        </p:nvPicPr>
        <p:blipFill>
          <a:blip r:embed="rId5"/>
          <a:stretch>
            <a:fillRect/>
          </a:stretch>
        </p:blipFill>
        <p:spPr>
          <a:xfrm>
            <a:off x="1105535" y="2203450"/>
            <a:ext cx="4340225" cy="2751455"/>
          </a:xfrm>
          <a:prstGeom prst="rect">
            <a:avLst/>
          </a:prstGeom>
        </p:spPr>
      </p:pic>
    </p:spTree>
    <p:custDataLst>
      <p:tags r:id="rId6"/>
    </p:custDataLst>
  </p:cSld>
  <p:clrMapOvr>
    <a:masterClrMapping/>
  </p:clrMapOvr>
  <p:transition>
    <p:cut/>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装饰  8"/>
          <p:cNvSpPr>
            <a:spLocks noGrp="1"/>
          </p:cNvSpPr>
          <p:nvPr>
            <p:ph type="body" idx="16394"/>
            <p:custDataLst>
              <p:tags r:id="rId1"/>
            </p:custDataLst>
          </p:nvPr>
        </p:nvSpPr>
        <p:spPr/>
        <p:txBody>
          <a:bodyPr/>
          <a:p>
            <a:r>
              <a:rPr lang="zh-CN" altLang="en-US"/>
              <a:t> </a:t>
            </a:r>
            <a:endParaRPr lang="zh-CN" altLang="en-US"/>
          </a:p>
        </p:txBody>
      </p:sp>
      <p:sp>
        <p:nvSpPr>
          <p:cNvPr id="2" name="标题 1"/>
          <p:cNvSpPr>
            <a:spLocks noGrp="1"/>
          </p:cNvSpPr>
          <p:nvPr>
            <p:ph type="ctrTitle" idx="16385"/>
            <p:custDataLst>
              <p:tags r:id="rId2"/>
            </p:custDataLst>
          </p:nvPr>
        </p:nvSpPr>
        <p:spPr>
          <a:noFill/>
          <a:ln>
            <a:noFill/>
          </a:ln>
          <a:effectLst/>
        </p:spPr>
        <p:txBody>
          <a:bodyPr vert="horz" wrap="none" lIns="91440" tIns="45720" rIns="91440" bIns="45720" numCol="1" rtlCol="0" anchor="b" anchorCtr="0" compatLnSpc="1">
            <a:norm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3.2 自然语言处理基础：3.2.3 自然语言处理的组成</a:t>
            </a:r>
            <a:endParaRPr sz="2800" dirty="0">
              <a:solidFill>
                <a:schemeClr val="tx1"/>
              </a:solidFill>
              <a:latin typeface="楷体_GB2312" panose="02010609030101010101" charset="-122"/>
              <a:sym typeface="+mn-ea"/>
            </a:endParaRPr>
          </a:p>
        </p:txBody>
      </p:sp>
      <p:pic>
        <p:nvPicPr>
          <p:cNvPr id="33" name="图片占位符 32" descr="d747fde4-8e4b-11f0-8a8b-2aa140a4c86d"/>
          <p:cNvPicPr>
            <a:picLocks noChangeAspect="1"/>
          </p:cNvPicPr>
          <p:nvPr>
            <p:ph type="pic" idx="16397"/>
            <p:custDataLst>
              <p:tags r:id="rId3"/>
            </p:custDataLst>
          </p:nvPr>
        </p:nvPicPr>
        <p:blipFill>
          <a:blip r:embed="rId4"/>
          <a:srcRect/>
          <a:stretch>
            <a:fillRect/>
          </a:stretch>
        </p:blipFill>
        <p:spPr>
          <a:xfrm>
            <a:off x="1348740" y="1631950"/>
            <a:ext cx="1227455"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p:spPr>
      </p:pic>
      <p:sp>
        <p:nvSpPr>
          <p:cNvPr id="9" name="文本占位符 8"/>
          <p:cNvSpPr>
            <a:spLocks noGrp="1"/>
          </p:cNvSpPr>
          <p:nvPr>
            <p:ph type="body" idx="16388"/>
            <p:custDataLst>
              <p:tags r:id="rId5"/>
            </p:custDataLst>
          </p:nvPr>
        </p:nvSpPr>
        <p:spPr>
          <a:xfrm>
            <a:off x="2821940" y="1377950"/>
            <a:ext cx="3273425" cy="406400"/>
          </a:xfrm>
        </p:spPr>
        <p:txBody>
          <a:bodyPr/>
          <a:p>
            <a:r>
              <a:rPr lang="zh-CN" altLang="en-US" b="1">
                <a:solidFill>
                  <a:schemeClr val="tx1"/>
                </a:solidFill>
              </a:rPr>
              <a:t>自然语言理解</a:t>
            </a:r>
            <a:endParaRPr lang="zh-CN" altLang="en-US" b="1">
              <a:solidFill>
                <a:schemeClr val="tx1"/>
              </a:solidFill>
            </a:endParaRPr>
          </a:p>
        </p:txBody>
      </p:sp>
      <p:sp>
        <p:nvSpPr>
          <p:cNvPr id="10" name="文本占位符 9"/>
          <p:cNvSpPr>
            <a:spLocks noGrp="1"/>
          </p:cNvSpPr>
          <p:nvPr>
            <p:ph type="body" idx="16389"/>
            <p:custDataLst>
              <p:tags r:id="rId6"/>
            </p:custDataLst>
          </p:nvPr>
        </p:nvSpPr>
        <p:spPr>
          <a:xfrm>
            <a:off x="2821940" y="1885950"/>
            <a:ext cx="8345170" cy="1219200"/>
          </a:xfrm>
        </p:spPr>
        <p:txBody>
          <a:bodyPr>
            <a:noAutofit/>
          </a:bodyPr>
          <a:p>
            <a:pPr>
              <a:lnSpc>
                <a:spcPct val="150000"/>
              </a:lnSpc>
            </a:pPr>
            <a:r>
              <a:rPr lang="zh-CN" altLang="en-US" sz="1800">
                <a:solidFill>
                  <a:schemeClr val="tx1"/>
                </a:solidFill>
              </a:rPr>
              <a:t>从自然语言角度，自然语言处理大致分为自然语言理解和自然语言生成两部分。自然语言理解是让计算机像 “语言小能手”，能听懂、看懂我们说的话或写的文字，明白其中意思，把人类语言变成它能理解的信息，让人机交流更顺畅智能。</a:t>
            </a:r>
            <a:endParaRPr lang="zh-CN" altLang="en-US" sz="1800">
              <a:solidFill>
                <a:schemeClr val="tx1"/>
              </a:solidFill>
            </a:endParaRPr>
          </a:p>
        </p:txBody>
      </p:sp>
      <p:pic>
        <p:nvPicPr>
          <p:cNvPr id="35" name="图片占位符 34" descr="d748008d-8e4b-11f0-8a8b-2aa140a4c86d"/>
          <p:cNvPicPr>
            <a:picLocks noChangeAspect="1"/>
          </p:cNvPicPr>
          <p:nvPr>
            <p:ph type="pic" idx="16401"/>
            <p:custDataLst>
              <p:tags r:id="rId7"/>
            </p:custDataLst>
          </p:nvPr>
        </p:nvPicPr>
        <p:blipFill>
          <a:blip r:embed="rId8"/>
          <a:srcRect/>
          <a:stretch>
            <a:fillRect/>
          </a:stretch>
        </p:blipFill>
        <p:spPr>
          <a:xfrm>
            <a:off x="1348740" y="4146550"/>
            <a:ext cx="1227455"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p:spPr>
      </p:pic>
      <p:sp>
        <p:nvSpPr>
          <p:cNvPr id="17" name="文本占位符 16"/>
          <p:cNvSpPr>
            <a:spLocks noGrp="1"/>
          </p:cNvSpPr>
          <p:nvPr>
            <p:ph type="body" idx="16392"/>
            <p:custDataLst>
              <p:tags r:id="rId9"/>
            </p:custDataLst>
          </p:nvPr>
        </p:nvSpPr>
        <p:spPr>
          <a:xfrm>
            <a:off x="2821940" y="3594100"/>
            <a:ext cx="3273425" cy="469265"/>
          </a:xfrm>
        </p:spPr>
        <p:txBody>
          <a:bodyPr/>
          <a:p>
            <a:r>
              <a:rPr lang="zh-CN" altLang="en-US" b="1">
                <a:solidFill>
                  <a:schemeClr val="tx1"/>
                </a:solidFill>
              </a:rPr>
              <a:t>自然语言生成技术</a:t>
            </a:r>
            <a:endParaRPr lang="zh-CN" altLang="en-US" b="1">
              <a:solidFill>
                <a:schemeClr val="tx1"/>
              </a:solidFill>
            </a:endParaRPr>
          </a:p>
        </p:txBody>
      </p:sp>
      <p:sp>
        <p:nvSpPr>
          <p:cNvPr id="18" name="文本占位符 17"/>
          <p:cNvSpPr>
            <a:spLocks noGrp="1"/>
          </p:cNvSpPr>
          <p:nvPr>
            <p:ph type="body" idx="16393"/>
            <p:custDataLst>
              <p:tags r:id="rId10"/>
            </p:custDataLst>
          </p:nvPr>
        </p:nvSpPr>
        <p:spPr>
          <a:xfrm>
            <a:off x="2821940" y="4147185"/>
            <a:ext cx="8345170" cy="1472565"/>
          </a:xfrm>
        </p:spPr>
        <p:txBody>
          <a:bodyPr>
            <a:noAutofit/>
          </a:bodyPr>
          <a:p>
            <a:pPr>
              <a:lnSpc>
                <a:spcPct val="150000"/>
              </a:lnSpc>
            </a:pPr>
            <a:r>
              <a:rPr lang="zh-CN" altLang="en-US" sz="1800">
                <a:solidFill>
                  <a:schemeClr val="tx1"/>
                </a:solidFill>
              </a:rPr>
              <a:t>自然语言生成则是让计算机变成会 “说话” 或 “写作” 的小作家，把计算机里的数据、信息等，变成像人说的话或写的文章一样的自然语言。它能让计算机按照人类语言习惯，用自然流畅的语言表达各种信息，让我们更容易理解和接受计算机传递的内容。</a:t>
            </a:r>
            <a:endParaRPr lang="zh-CN" altLang="en-US" sz="1800">
              <a:solidFill>
                <a:schemeClr val="tx1"/>
              </a:solidFill>
            </a:endParaRPr>
          </a:p>
        </p:txBody>
      </p:sp>
      <p:sp>
        <p:nvSpPr>
          <p:cNvPr id="19" name="Rectangle 8"/>
          <p:cNvSpPr>
            <a:spLocks noGrp="1"/>
          </p:cNvSpPr>
          <p:nvPr>
            <p:ph type="sldNum" sz="quarter" idx="12"/>
          </p:nvPr>
        </p:nvSpPr>
        <p:spPr/>
        <p:txBody>
          <a:bodyPr/>
          <a:p>
            <a:fld id="{B19FFF7F-911D-4AA4-B25A-604B28FB7321}" type="slidenum">
              <a:rPr lang="en-US" altLang="zh-CN"/>
            </a:fld>
            <a:endParaRPr lang="en-US" altLang="zh-CN"/>
          </a:p>
        </p:txBody>
      </p:sp>
    </p:spTree>
    <p:custDataLst>
      <p:tags r:id="rId11"/>
    </p:custDataLst>
  </p:cSld>
  <p:clrMapOvr>
    <a:masterClrMapping/>
  </p:clrMapOvr>
  <p:transition>
    <p:cut/>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noFill/>
          <a:ln>
            <a:noFill/>
          </a:ln>
          <a:effectLst/>
        </p:spPr>
        <p:txBody>
          <a:bodyPr vert="horz" wrap="none" lIns="91440" tIns="45720" rIns="91440" bIns="45720" numCol="1" rtlCol="0" anchor="b" anchorCtr="0" compatLnSpc="1">
            <a:no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3.2 自然语言处理基础：3.2.4 自然语言处理的发展历程</a:t>
            </a:r>
            <a:endParaRPr sz="2800" dirty="0">
              <a:solidFill>
                <a:schemeClr val="tx1"/>
              </a:solidFill>
              <a:latin typeface="楷体_GB2312" panose="02010609030101010101" charset="-122"/>
              <a:sym typeface="+mn-ea"/>
            </a:endParaRPr>
          </a:p>
        </p:txBody>
      </p:sp>
      <p:sp>
        <p:nvSpPr>
          <p:cNvPr id="10" name="文本占位符 9"/>
          <p:cNvSpPr>
            <a:spLocks noGrp="1"/>
          </p:cNvSpPr>
          <p:nvPr>
            <p:ph type="body" idx="16389"/>
            <p:custDataLst>
              <p:tags r:id="rId2"/>
            </p:custDataLst>
          </p:nvPr>
        </p:nvSpPr>
        <p:spPr>
          <a:xfrm>
            <a:off x="7003415" y="1212850"/>
            <a:ext cx="4813300" cy="5032375"/>
          </a:xfrm>
        </p:spPr>
        <p:txBody>
          <a:bodyPr>
            <a:noAutofit/>
          </a:bodyPr>
          <a:p>
            <a:r>
              <a:rPr lang="en-US" altLang="zh-CN" b="1">
                <a:solidFill>
                  <a:schemeClr val="tx1"/>
                </a:solidFill>
              </a:rPr>
              <a:t>1</a:t>
            </a:r>
            <a:r>
              <a:rPr lang="zh-CN" altLang="en-US" b="1">
                <a:solidFill>
                  <a:schemeClr val="tx1"/>
                </a:solidFill>
              </a:rPr>
              <a:t>）萌芽阶段</a:t>
            </a:r>
            <a:r>
              <a:rPr lang="zh-CN" altLang="en-US">
                <a:solidFill>
                  <a:schemeClr val="tx1"/>
                </a:solidFill>
              </a:rPr>
              <a:t>（20 世纪 50-60 年代）：1950 年图灵提出图灵测试，为机器智能判断奠定基础；1954 年美国乔治敦大学进行首次机器翻译实验，标志自然语言处理开端</a:t>
            </a:r>
            <a:endParaRPr lang="zh-CN" altLang="en-US">
              <a:solidFill>
                <a:schemeClr val="tx1"/>
              </a:solidFill>
            </a:endParaRPr>
          </a:p>
          <a:p>
            <a:r>
              <a:rPr lang="en-US" altLang="zh-CN" b="1">
                <a:solidFill>
                  <a:schemeClr val="tx1"/>
                </a:solidFill>
              </a:rPr>
              <a:t>2</a:t>
            </a:r>
            <a:r>
              <a:rPr lang="zh-CN" altLang="en-US" b="1">
                <a:solidFill>
                  <a:schemeClr val="tx1"/>
                </a:solidFill>
              </a:rPr>
              <a:t>）发展阶段</a:t>
            </a:r>
            <a:r>
              <a:rPr lang="zh-CN" altLang="en-US">
                <a:solidFill>
                  <a:schemeClr val="tx1"/>
                </a:solidFill>
              </a:rPr>
              <a:t>（20 世纪 60-80 年代）：出现基于规则的系统，乔姆斯基转换生成语法理论推动语法分析。</a:t>
            </a:r>
            <a:endParaRPr lang="zh-CN" altLang="en-US">
              <a:solidFill>
                <a:schemeClr val="tx1"/>
              </a:solidFill>
            </a:endParaRPr>
          </a:p>
          <a:p>
            <a:r>
              <a:rPr lang="en-US" altLang="zh-CN" b="1">
                <a:sym typeface="+mn-ea"/>
              </a:rPr>
              <a:t>3</a:t>
            </a:r>
            <a:r>
              <a:rPr lang="zh-CN" altLang="en-US" b="1">
                <a:sym typeface="+mn-ea"/>
              </a:rPr>
              <a:t>）统计方法兴起阶段</a:t>
            </a:r>
            <a:r>
              <a:rPr lang="zh-CN" altLang="en-US">
                <a:sym typeface="+mn-ea"/>
              </a:rPr>
              <a:t>（20 世纪 80-90 年代）：计算机性能提升、大规模语料库出现，统计方法主导，隐马尔可夫模型等用于词性标注等任务，语料库语言学发展提供丰富数据。</a:t>
            </a:r>
            <a:endParaRPr lang="zh-CN" altLang="en-US">
              <a:solidFill>
                <a:schemeClr val="tx1"/>
              </a:solidFill>
            </a:endParaRPr>
          </a:p>
          <a:p>
            <a:r>
              <a:rPr lang="en-US" altLang="zh-CN" b="1">
                <a:sym typeface="+mn-ea"/>
              </a:rPr>
              <a:t>4</a:t>
            </a:r>
            <a:r>
              <a:rPr lang="zh-CN" altLang="en-US" b="1">
                <a:sym typeface="+mn-ea"/>
              </a:rPr>
              <a:t>）快速发展阶段</a:t>
            </a:r>
            <a:r>
              <a:rPr lang="zh-CN" altLang="en-US">
                <a:sym typeface="+mn-ea"/>
              </a:rPr>
              <a:t>（20 世纪 90 年代 - 21 世纪初）：互联网普及推动应用需求，搜索引擎等技术发展，支持向量机等算法提升性能，特征工程成关键。</a:t>
            </a:r>
            <a:endParaRPr lang="zh-CN" altLang="en-US">
              <a:solidFill>
                <a:schemeClr val="tx1"/>
              </a:solidFill>
            </a:endParaRPr>
          </a:p>
          <a:p>
            <a:r>
              <a:rPr lang="en-US" altLang="zh-CN" b="1">
                <a:sym typeface="+mn-ea"/>
              </a:rPr>
              <a:t>5</a:t>
            </a:r>
            <a:r>
              <a:rPr lang="zh-CN" altLang="en-US" b="1">
                <a:sym typeface="+mn-ea"/>
              </a:rPr>
              <a:t>）深度学习阶段</a:t>
            </a:r>
            <a:r>
              <a:rPr lang="zh-CN" altLang="en-US">
                <a:sym typeface="+mn-ea"/>
              </a:rPr>
              <a:t>（2010 年至今）：深度学习技术革新，预训练语言模型推动技术广泛应用。</a:t>
            </a:r>
            <a:endParaRPr lang="zh-CN" altLang="en-US">
              <a:solidFill>
                <a:schemeClr val="tx1"/>
              </a:solidFill>
            </a:endParaRPr>
          </a:p>
          <a:p>
            <a:endParaRPr lang="zh-CN" altLang="en-US">
              <a:solidFill>
                <a:schemeClr val="tx1"/>
              </a:solidFill>
            </a:endParaRPr>
          </a:p>
        </p:txBody>
      </p:sp>
      <p:sp>
        <p:nvSpPr>
          <p:cNvPr id="19" name="Rectangle 8"/>
          <p:cNvSpPr>
            <a:spLocks noGrp="1"/>
          </p:cNvSpPr>
          <p:nvPr>
            <p:ph type="sldNum" sz="quarter" idx="12"/>
          </p:nvPr>
        </p:nvSpPr>
        <p:spPr/>
        <p:txBody>
          <a:bodyPr/>
          <a:p>
            <a:fld id="{B19FFF7F-911D-4AA4-B25A-604B28FB7321}" type="slidenum">
              <a:rPr lang="en-US" altLang="zh-CN"/>
            </a:fld>
            <a:endParaRPr lang="en-US" altLang="zh-CN"/>
          </a:p>
        </p:txBody>
      </p:sp>
      <p:pic>
        <p:nvPicPr>
          <p:cNvPr id="187" name="图片 10"/>
          <p:cNvPicPr>
            <a:picLocks noChangeAspect="1"/>
          </p:cNvPicPr>
          <p:nvPr/>
        </p:nvPicPr>
        <p:blipFill>
          <a:blip r:embed="rId3"/>
          <a:stretch>
            <a:fillRect/>
          </a:stretch>
        </p:blipFill>
        <p:spPr>
          <a:xfrm>
            <a:off x="766445" y="2263140"/>
            <a:ext cx="6003925" cy="2570480"/>
          </a:xfrm>
          <a:prstGeom prst="rect">
            <a:avLst/>
          </a:prstGeom>
          <a:noFill/>
          <a:ln>
            <a:noFill/>
          </a:ln>
        </p:spPr>
      </p:pic>
    </p:spTree>
    <p:custDataLst>
      <p:tags r:id="rId4"/>
    </p:custDataLst>
  </p:cSld>
  <p:clrMapOvr>
    <a:masterClrMapping/>
  </p:clrMapOvr>
  <p:transition>
    <p:cut/>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noFill/>
          <a:ln>
            <a:noFill/>
          </a:ln>
          <a:effectLst/>
        </p:spPr>
        <p:txBody>
          <a:bodyPr vert="horz" wrap="none" lIns="91440" tIns="45720" rIns="91440" bIns="45720" numCol="1" rtlCol="0" anchor="b" anchorCtr="0" compatLnSpc="1">
            <a:no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3.2 自然语言处理基础：3.2.5 自然语言处理的应用</a:t>
            </a:r>
            <a:endParaRPr sz="2800" dirty="0">
              <a:solidFill>
                <a:schemeClr val="tx1"/>
              </a:solidFill>
              <a:latin typeface="楷体_GB2312" panose="02010609030101010101" charset="-122"/>
              <a:sym typeface="+mn-ea"/>
            </a:endParaRPr>
          </a:p>
        </p:txBody>
      </p:sp>
      <p:sp>
        <p:nvSpPr>
          <p:cNvPr id="8" name="文本占位符 7"/>
          <p:cNvSpPr>
            <a:spLocks noGrp="1"/>
          </p:cNvSpPr>
          <p:nvPr>
            <p:ph type="body" idx="16389"/>
            <p:custDataLst>
              <p:tags r:id="rId2"/>
            </p:custDataLst>
          </p:nvPr>
        </p:nvSpPr>
        <p:spPr>
          <a:xfrm>
            <a:off x="6787515" y="1496695"/>
            <a:ext cx="4740910" cy="4519930"/>
          </a:xfrm>
        </p:spPr>
        <p:txBody>
          <a:bodyPr>
            <a:noAutofit/>
          </a:bodyPr>
          <a:p>
            <a:pPr>
              <a:lnSpc>
                <a:spcPct val="100000"/>
              </a:lnSpc>
            </a:pPr>
            <a:r>
              <a:rPr lang="en-US" altLang="zh-CN" sz="1800">
                <a:solidFill>
                  <a:schemeClr val="tx1"/>
                </a:solidFill>
              </a:rPr>
              <a:t>1</a:t>
            </a:r>
            <a:r>
              <a:rPr lang="zh-CN" altLang="en-US" sz="1800">
                <a:solidFill>
                  <a:schemeClr val="tx1"/>
                </a:solidFill>
              </a:rPr>
              <a:t>）</a:t>
            </a:r>
            <a:r>
              <a:rPr lang="zh-CN" altLang="en-US" sz="1800" b="1">
                <a:solidFill>
                  <a:schemeClr val="tx1"/>
                </a:solidFill>
              </a:rPr>
              <a:t>语音助手</a:t>
            </a:r>
            <a:r>
              <a:rPr lang="zh-CN" altLang="en-US" sz="1800">
                <a:solidFill>
                  <a:schemeClr val="tx1"/>
                </a:solidFill>
              </a:rPr>
              <a:t>，如小艺、Siri 等，你说 “小艺，打开客厅的灯”，它能理解指令控制灯具，结合语音识别和自然语言处理，提供便捷交互。</a:t>
            </a:r>
            <a:endParaRPr lang="zh-CN" altLang="en-US" sz="1800">
              <a:solidFill>
                <a:schemeClr val="tx1"/>
              </a:solidFill>
            </a:endParaRPr>
          </a:p>
          <a:p>
            <a:pPr>
              <a:lnSpc>
                <a:spcPct val="100000"/>
              </a:lnSpc>
            </a:pPr>
            <a:r>
              <a:rPr lang="en-US" altLang="zh-CN" sz="1800" b="1">
                <a:solidFill>
                  <a:schemeClr val="tx1"/>
                </a:solidFill>
              </a:rPr>
              <a:t>2</a:t>
            </a:r>
            <a:r>
              <a:rPr lang="zh-CN" altLang="en-US" sz="1800" b="1">
                <a:solidFill>
                  <a:schemeClr val="tx1"/>
                </a:solidFill>
              </a:rPr>
              <a:t>）机器翻译</a:t>
            </a:r>
            <a:r>
              <a:rPr lang="zh-CN" altLang="en-US" sz="1800">
                <a:solidFill>
                  <a:schemeClr val="tx1"/>
                </a:solidFill>
              </a:rPr>
              <a:t>，国外旅游时，翻译软件能把英文景点介绍译成中文，帮助跨越语言障碍，方便交流和获取信息，如</a:t>
            </a:r>
            <a:r>
              <a:rPr lang="zh-CN" altLang="en-US" sz="1800">
                <a:solidFill>
                  <a:schemeClr val="tx1"/>
                </a:solidFill>
              </a:rPr>
              <a:t>左图所示。</a:t>
            </a:r>
            <a:endParaRPr lang="zh-CN" altLang="en-US" sz="1800">
              <a:solidFill>
                <a:schemeClr val="tx1"/>
              </a:solidFill>
            </a:endParaRPr>
          </a:p>
          <a:p>
            <a:pPr>
              <a:lnSpc>
                <a:spcPct val="100000"/>
              </a:lnSpc>
            </a:pPr>
            <a:r>
              <a:rPr lang="en-US" altLang="zh-CN" sz="1800" b="1">
                <a:sym typeface="+mn-ea"/>
              </a:rPr>
              <a:t>3</a:t>
            </a:r>
            <a:r>
              <a:rPr lang="zh-CN" altLang="en-US" sz="1800" b="1">
                <a:sym typeface="+mn-ea"/>
              </a:rPr>
              <a:t>）智能客服</a:t>
            </a:r>
            <a:r>
              <a:rPr lang="zh-CN" altLang="en-US" sz="1800">
                <a:sym typeface="+mn-ea"/>
              </a:rPr>
              <a:t>，拨打公司客服电话或在平台咨询时，智能客服能理解 “我的订单什么时候发货” 等问题并给出回答，快速处理大量咨询，提高服务效率。</a:t>
            </a:r>
            <a:endParaRPr lang="zh-CN" altLang="en-US" sz="1800">
              <a:sym typeface="+mn-ea"/>
            </a:endParaRPr>
          </a:p>
          <a:p>
            <a:pPr>
              <a:lnSpc>
                <a:spcPct val="100000"/>
              </a:lnSpc>
            </a:pPr>
            <a:r>
              <a:rPr lang="en-US" altLang="zh-CN" sz="1800" b="1">
                <a:sym typeface="+mn-ea"/>
              </a:rPr>
              <a:t>4</a:t>
            </a:r>
            <a:r>
              <a:rPr lang="zh-CN" altLang="en-US" sz="1800" b="1">
                <a:sym typeface="+mn-ea"/>
              </a:rPr>
              <a:t>）文本生成方面</a:t>
            </a:r>
            <a:r>
              <a:rPr lang="zh-CN" altLang="en-US" sz="1800">
                <a:sym typeface="+mn-ea"/>
              </a:rPr>
              <a:t>，写作助手能按主题生成文章、诗歌，智能新闻系统能自动生成报道。</a:t>
            </a:r>
            <a:endParaRPr lang="zh-CN" altLang="en-US" sz="1800">
              <a:sym typeface="+mn-ea"/>
            </a:endParaRPr>
          </a:p>
          <a:p>
            <a:pPr>
              <a:lnSpc>
                <a:spcPct val="100000"/>
              </a:lnSpc>
            </a:pPr>
            <a:r>
              <a:rPr lang="en-US" altLang="zh-CN" sz="1800" b="1">
                <a:sym typeface="+mn-ea"/>
              </a:rPr>
              <a:t>5</a:t>
            </a:r>
            <a:r>
              <a:rPr lang="zh-CN" altLang="en-US" sz="1800" b="1">
                <a:sym typeface="+mn-ea"/>
              </a:rPr>
              <a:t>）情感分析</a:t>
            </a:r>
            <a:r>
              <a:rPr lang="zh-CN" altLang="en-US" sz="1800">
                <a:sym typeface="+mn-ea"/>
              </a:rPr>
              <a:t>可判断用户评论态度，帮助商家改进产品服务。</a:t>
            </a:r>
            <a:endParaRPr lang="zh-CN" altLang="en-US" sz="1800">
              <a:solidFill>
                <a:schemeClr val="tx1"/>
              </a:solidFill>
            </a:endParaRPr>
          </a:p>
          <a:p>
            <a:endParaRPr lang="zh-CN" altLang="en-US" sz="1800">
              <a:solidFill>
                <a:schemeClr val="tx1"/>
              </a:solidFill>
            </a:endParaRPr>
          </a:p>
        </p:txBody>
      </p:sp>
      <p:sp>
        <p:nvSpPr>
          <p:cNvPr id="15" name="Rectangle 8"/>
          <p:cNvSpPr>
            <a:spLocks noGrp="1"/>
          </p:cNvSpPr>
          <p:nvPr>
            <p:ph type="sldNum" sz="quarter" idx="12"/>
          </p:nvPr>
        </p:nvSpPr>
        <p:spPr/>
        <p:txBody>
          <a:bodyPr/>
          <a:p>
            <a:fld id="{B19FFF7F-911D-4AA4-B25A-604B28FB7321}" type="slidenum">
              <a:rPr lang="en-US" altLang="zh-CN"/>
            </a:fld>
            <a:endParaRPr lang="en-US" altLang="zh-CN"/>
          </a:p>
        </p:txBody>
      </p:sp>
      <p:pic>
        <p:nvPicPr>
          <p:cNvPr id="62" name="图片 8"/>
          <p:cNvPicPr>
            <a:picLocks noChangeAspect="1"/>
          </p:cNvPicPr>
          <p:nvPr/>
        </p:nvPicPr>
        <p:blipFill>
          <a:blip r:embed="rId3"/>
          <a:stretch>
            <a:fillRect/>
          </a:stretch>
        </p:blipFill>
        <p:spPr>
          <a:xfrm>
            <a:off x="1002665" y="1497330"/>
            <a:ext cx="5580380" cy="4359275"/>
          </a:xfrm>
          <a:prstGeom prst="rect">
            <a:avLst/>
          </a:prstGeom>
          <a:noFill/>
          <a:ln>
            <a:noFill/>
          </a:ln>
        </p:spPr>
      </p:pic>
    </p:spTree>
    <p:custDataLst>
      <p:tags r:id="rId4"/>
    </p:custDataLst>
  </p:cSld>
  <p:clrMapOvr>
    <a:masterClrMapping/>
  </p:clrMapOvr>
  <p:transition>
    <p:cut/>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副标题 1"/>
          <p:cNvSpPr>
            <a:spLocks noGrp="1"/>
          </p:cNvSpPr>
          <p:nvPr>
            <p:ph type="subTitle" idx="16386"/>
            <p:custDataLst>
              <p:tags r:id="rId1"/>
            </p:custDataLst>
          </p:nvPr>
        </p:nvSpPr>
        <p:spPr/>
        <p:txBody>
          <a:bodyPr/>
          <a:p>
            <a:r>
              <a:rPr lang="zh-CN" altLang="en-US">
                <a:solidFill>
                  <a:schemeClr val="tx1"/>
                </a:solidFill>
              </a:rPr>
              <a:t>CONTENTS</a:t>
            </a:r>
            <a:endParaRPr lang="zh-CN" altLang="en-US">
              <a:solidFill>
                <a:schemeClr val="tx1"/>
              </a:solidFill>
            </a:endParaRPr>
          </a:p>
        </p:txBody>
      </p:sp>
      <p:sp>
        <p:nvSpPr>
          <p:cNvPr id="3" name="标题 2"/>
          <p:cNvSpPr>
            <a:spLocks noGrp="1"/>
          </p:cNvSpPr>
          <p:nvPr>
            <p:ph type="ctrTitle" idx="16385"/>
            <p:custDataLst>
              <p:tags r:id="rId2"/>
            </p:custDataLst>
          </p:nvPr>
        </p:nvSpPr>
        <p:spPr/>
        <p:txBody>
          <a:bodyPr>
            <a:normAutofit/>
          </a:bodyPr>
          <a:p>
            <a:r>
              <a:rPr lang="zh-CN" altLang="en-US" sz="3110">
                <a:solidFill>
                  <a:schemeClr val="tx1"/>
                </a:solidFill>
              </a:rPr>
              <a:t>子目录</a:t>
            </a:r>
            <a:endParaRPr lang="zh-CN" altLang="en-US" sz="3110">
              <a:solidFill>
                <a:schemeClr val="tx1"/>
              </a:solidFill>
            </a:endParaRPr>
          </a:p>
        </p:txBody>
      </p:sp>
      <p:sp>
        <p:nvSpPr>
          <p:cNvPr id="23" name="文本占位符 22"/>
          <p:cNvSpPr>
            <a:spLocks noGrp="1"/>
          </p:cNvSpPr>
          <p:nvPr>
            <p:ph type="body" idx="16388"/>
            <p:custDataLst>
              <p:tags r:id="rId3"/>
            </p:custDataLst>
          </p:nvPr>
        </p:nvSpPr>
        <p:spPr>
          <a:xfrm>
            <a:off x="4070350" y="1652905"/>
            <a:ext cx="596900" cy="508000"/>
          </a:xfrm>
        </p:spPr>
        <p:txBody>
          <a:bodyPr/>
          <a:p>
            <a:r>
              <a:rPr lang="zh-CN" altLang="en-US">
                <a:solidFill>
                  <a:schemeClr val="accent1"/>
                </a:solidFill>
              </a:rPr>
              <a:t>01</a:t>
            </a:r>
            <a:endParaRPr lang="zh-CN" altLang="en-US">
              <a:solidFill>
                <a:schemeClr val="accent1"/>
              </a:solidFill>
            </a:endParaRPr>
          </a:p>
        </p:txBody>
      </p:sp>
      <p:sp>
        <p:nvSpPr>
          <p:cNvPr id="25" name="文本占位符 5"/>
          <p:cNvSpPr>
            <a:spLocks noGrp="1"/>
          </p:cNvSpPr>
          <p:nvPr>
            <p:custDataLst>
              <p:tags r:id="rId4"/>
            </p:custDataLst>
          </p:nvPr>
        </p:nvSpPr>
        <p:spPr>
          <a:xfrm>
            <a:off x="5080000" y="150050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3.1</a:t>
            </a:r>
            <a:r>
              <a:rPr lang="en-US" altLang="en-US" sz="1700">
                <a:solidFill>
                  <a:schemeClr val="tx1"/>
                </a:solidFill>
              </a:rPr>
              <a:t>    </a:t>
            </a:r>
            <a:r>
              <a:rPr lang="zh-CN" altLang="en-US" sz="1700">
                <a:solidFill>
                  <a:schemeClr val="tx1"/>
                </a:solidFill>
              </a:rPr>
              <a:t>与聊天机器人互动体验</a:t>
            </a:r>
            <a:endParaRPr lang="zh-CN" altLang="en-US" sz="1700">
              <a:solidFill>
                <a:schemeClr val="tx1"/>
              </a:solidFill>
            </a:endParaRPr>
          </a:p>
        </p:txBody>
      </p:sp>
      <p:sp>
        <p:nvSpPr>
          <p:cNvPr id="26" name="文本占位符 6"/>
          <p:cNvSpPr>
            <a:spLocks noGrp="1"/>
          </p:cNvSpPr>
          <p:nvPr>
            <p:custDataLst>
              <p:tags r:id="rId5"/>
            </p:custDataLst>
          </p:nvPr>
        </p:nvSpPr>
        <p:spPr>
          <a:xfrm>
            <a:off x="7994650" y="165290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02</a:t>
            </a:r>
            <a:endParaRPr lang="zh-CN" altLang="en-US">
              <a:solidFill>
                <a:schemeClr val="accent1"/>
              </a:solidFill>
            </a:endParaRPr>
          </a:p>
        </p:txBody>
      </p:sp>
      <p:sp>
        <p:nvSpPr>
          <p:cNvPr id="28" name="文本占位符 8"/>
          <p:cNvSpPr>
            <a:spLocks noGrp="1"/>
          </p:cNvSpPr>
          <p:nvPr>
            <p:custDataLst>
              <p:tags r:id="rId6"/>
            </p:custDataLst>
          </p:nvPr>
        </p:nvSpPr>
        <p:spPr>
          <a:xfrm>
            <a:off x="9004300" y="150050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3.2 </a:t>
            </a:r>
            <a:r>
              <a:rPr lang="en-US" altLang="en-US" sz="1700">
                <a:solidFill>
                  <a:schemeClr val="tx1"/>
                </a:solidFill>
              </a:rPr>
              <a:t>    </a:t>
            </a:r>
            <a:r>
              <a:rPr lang="zh-CN" altLang="en-US" sz="1700">
                <a:solidFill>
                  <a:schemeClr val="tx1"/>
                </a:solidFill>
              </a:rPr>
              <a:t>自然语言处理基础</a:t>
            </a:r>
            <a:endParaRPr lang="zh-CN" altLang="en-US" sz="1700">
              <a:solidFill>
                <a:schemeClr val="tx1"/>
              </a:solidFill>
            </a:endParaRPr>
          </a:p>
        </p:txBody>
      </p:sp>
      <p:sp>
        <p:nvSpPr>
          <p:cNvPr id="29" name="文本占位符 9"/>
          <p:cNvSpPr>
            <a:spLocks noGrp="1"/>
          </p:cNvSpPr>
          <p:nvPr>
            <p:custDataLst>
              <p:tags r:id="rId7"/>
            </p:custDataLst>
          </p:nvPr>
        </p:nvSpPr>
        <p:spPr>
          <a:xfrm>
            <a:off x="4070350" y="270319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03</a:t>
            </a:r>
            <a:endParaRPr lang="zh-CN" altLang="en-US">
              <a:solidFill>
                <a:schemeClr val="accent1"/>
              </a:solidFill>
            </a:endParaRPr>
          </a:p>
        </p:txBody>
      </p:sp>
      <p:sp>
        <p:nvSpPr>
          <p:cNvPr id="31" name="文本占位符 11"/>
          <p:cNvSpPr>
            <a:spLocks noGrp="1"/>
          </p:cNvSpPr>
          <p:nvPr>
            <p:custDataLst>
              <p:tags r:id="rId8"/>
            </p:custDataLst>
          </p:nvPr>
        </p:nvSpPr>
        <p:spPr>
          <a:xfrm>
            <a:off x="5080000" y="2550795"/>
            <a:ext cx="2324100" cy="914400"/>
          </a:xfrm>
          <a:prstGeom prst="rect">
            <a:avLst/>
          </a:prstGeom>
          <a:noFill/>
          <a:ln>
            <a:noFill/>
          </a:ln>
          <a:effectLst/>
        </p:spPr>
        <p:txBody>
          <a:bodyPr vert="horz" wrap="square" lIns="0" tIns="0" rIns="0" bIns="0" numCol="1" rtlCol="0"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r>
              <a:rPr lang="en-US" altLang="zh-CN" sz="1700">
                <a:sym typeface="+mn-ea"/>
              </a:rPr>
              <a:t>3.3 </a:t>
            </a:r>
            <a:r>
              <a:rPr lang="en-US" altLang="en-US" sz="1700">
                <a:sym typeface="+mn-ea"/>
              </a:rPr>
              <a:t>    </a:t>
            </a:r>
            <a:r>
              <a:rPr lang="zh-CN" altLang="en-US" sz="1700">
                <a:sym typeface="+mn-ea"/>
              </a:rPr>
              <a:t>自然语言处理的一般流程</a:t>
            </a:r>
            <a:endParaRPr lang="zh-CN" altLang="en-US" sz="1700">
              <a:sym typeface="+mn-ea"/>
            </a:endParaRPr>
          </a:p>
        </p:txBody>
      </p:sp>
      <p:sp>
        <p:nvSpPr>
          <p:cNvPr id="32" name="文本占位符 12"/>
          <p:cNvSpPr>
            <a:spLocks noGrp="1"/>
          </p:cNvSpPr>
          <p:nvPr>
            <p:custDataLst>
              <p:tags r:id="rId9"/>
            </p:custDataLst>
          </p:nvPr>
        </p:nvSpPr>
        <p:spPr>
          <a:xfrm>
            <a:off x="7994650" y="270319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04</a:t>
            </a:r>
            <a:endParaRPr lang="zh-CN" altLang="en-US">
              <a:solidFill>
                <a:schemeClr val="accent1"/>
              </a:solidFill>
            </a:endParaRPr>
          </a:p>
        </p:txBody>
      </p:sp>
      <p:sp>
        <p:nvSpPr>
          <p:cNvPr id="34" name="文本占位符 14"/>
          <p:cNvSpPr>
            <a:spLocks noGrp="1"/>
          </p:cNvSpPr>
          <p:nvPr>
            <p:custDataLst>
              <p:tags r:id="rId10"/>
            </p:custDataLst>
          </p:nvPr>
        </p:nvSpPr>
        <p:spPr>
          <a:xfrm>
            <a:off x="9004300" y="255079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3.4 </a:t>
            </a:r>
            <a:r>
              <a:rPr lang="en-US" altLang="en-US" sz="1700">
                <a:solidFill>
                  <a:schemeClr val="tx1"/>
                </a:solidFill>
              </a:rPr>
              <a:t>    </a:t>
            </a:r>
            <a:r>
              <a:rPr lang="zh-CN" altLang="en-US" sz="1700">
                <a:solidFill>
                  <a:schemeClr val="tx1"/>
                </a:solidFill>
              </a:rPr>
              <a:t>自然语言处理的技术方法</a:t>
            </a:r>
            <a:endParaRPr lang="zh-CN" altLang="en-US" sz="1700">
              <a:solidFill>
                <a:schemeClr val="tx1"/>
              </a:solidFill>
            </a:endParaRPr>
          </a:p>
        </p:txBody>
      </p:sp>
      <p:sp>
        <p:nvSpPr>
          <p:cNvPr id="35" name="文本占位符 15"/>
          <p:cNvSpPr>
            <a:spLocks noGrp="1"/>
          </p:cNvSpPr>
          <p:nvPr>
            <p:custDataLst>
              <p:tags r:id="rId11"/>
            </p:custDataLst>
          </p:nvPr>
        </p:nvSpPr>
        <p:spPr>
          <a:xfrm>
            <a:off x="4070350" y="377507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05</a:t>
            </a:r>
            <a:endParaRPr lang="zh-CN" altLang="en-US">
              <a:solidFill>
                <a:schemeClr val="accent1"/>
              </a:solidFill>
            </a:endParaRPr>
          </a:p>
        </p:txBody>
      </p:sp>
      <p:sp>
        <p:nvSpPr>
          <p:cNvPr id="37" name="文本占位符 17"/>
          <p:cNvSpPr>
            <a:spLocks noGrp="1"/>
          </p:cNvSpPr>
          <p:nvPr>
            <p:custDataLst>
              <p:tags r:id="rId12"/>
            </p:custDataLst>
          </p:nvPr>
        </p:nvSpPr>
        <p:spPr>
          <a:xfrm>
            <a:off x="5080000" y="362267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3.5 </a:t>
            </a:r>
            <a:r>
              <a:rPr lang="en-US" altLang="en-US" sz="1700">
                <a:solidFill>
                  <a:schemeClr val="tx1"/>
                </a:solidFill>
              </a:rPr>
              <a:t>    </a:t>
            </a:r>
            <a:r>
              <a:rPr lang="zh-CN" altLang="en-US" sz="1700">
                <a:solidFill>
                  <a:schemeClr val="tx1"/>
                </a:solidFill>
              </a:rPr>
              <a:t>自然语言处理中的人工智能算法</a:t>
            </a:r>
            <a:endParaRPr lang="zh-CN" altLang="en-US" sz="1700">
              <a:solidFill>
                <a:schemeClr val="tx1"/>
              </a:solidFill>
            </a:endParaRPr>
          </a:p>
        </p:txBody>
      </p:sp>
      <p:sp>
        <p:nvSpPr>
          <p:cNvPr id="38" name="文本占位符 18"/>
          <p:cNvSpPr>
            <a:spLocks noGrp="1"/>
          </p:cNvSpPr>
          <p:nvPr>
            <p:custDataLst>
              <p:tags r:id="rId13"/>
            </p:custDataLst>
          </p:nvPr>
        </p:nvSpPr>
        <p:spPr>
          <a:xfrm>
            <a:off x="7994650" y="377507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06</a:t>
            </a:r>
            <a:endParaRPr lang="zh-CN" altLang="en-US">
              <a:solidFill>
                <a:schemeClr val="accent1"/>
              </a:solidFill>
            </a:endParaRPr>
          </a:p>
        </p:txBody>
      </p:sp>
      <p:sp>
        <p:nvSpPr>
          <p:cNvPr id="40" name="文本占位符 20"/>
          <p:cNvSpPr>
            <a:spLocks noGrp="1"/>
          </p:cNvSpPr>
          <p:nvPr>
            <p:custDataLst>
              <p:tags r:id="rId14"/>
            </p:custDataLst>
          </p:nvPr>
        </p:nvSpPr>
        <p:spPr>
          <a:xfrm>
            <a:off x="9004300" y="362267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3.6 </a:t>
            </a:r>
            <a:r>
              <a:rPr lang="en-US" altLang="en-US" sz="1700">
                <a:solidFill>
                  <a:schemeClr val="tx1"/>
                </a:solidFill>
              </a:rPr>
              <a:t>    </a:t>
            </a:r>
            <a:r>
              <a:rPr lang="zh-CN" altLang="en-US" sz="1700">
                <a:solidFill>
                  <a:schemeClr val="tx1"/>
                </a:solidFill>
              </a:rPr>
              <a:t>自然语言处理面临的挑战</a:t>
            </a:r>
            <a:endParaRPr lang="zh-CN" altLang="en-US" sz="1700">
              <a:solidFill>
                <a:schemeClr val="tx1"/>
              </a:solidFill>
            </a:endParaRPr>
          </a:p>
        </p:txBody>
      </p:sp>
      <p:sp>
        <p:nvSpPr>
          <p:cNvPr id="4" name="文本占位符 15"/>
          <p:cNvSpPr>
            <a:spLocks noGrp="1"/>
          </p:cNvSpPr>
          <p:nvPr>
            <p:custDataLst>
              <p:tags r:id="rId15"/>
            </p:custDataLst>
          </p:nvPr>
        </p:nvSpPr>
        <p:spPr>
          <a:xfrm>
            <a:off x="4078605" y="484695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a:t>
            </a:r>
            <a:r>
              <a:rPr lang="en-US" altLang="zh-CN">
                <a:solidFill>
                  <a:schemeClr val="accent1"/>
                </a:solidFill>
              </a:rPr>
              <a:t>7</a:t>
            </a:r>
            <a:endParaRPr lang="en-US" altLang="zh-CN">
              <a:solidFill>
                <a:schemeClr val="accent1"/>
              </a:solidFill>
            </a:endParaRPr>
          </a:p>
        </p:txBody>
      </p:sp>
      <p:sp>
        <p:nvSpPr>
          <p:cNvPr id="5" name="文本占位符 17"/>
          <p:cNvSpPr>
            <a:spLocks noGrp="1"/>
          </p:cNvSpPr>
          <p:nvPr>
            <p:custDataLst>
              <p:tags r:id="rId16"/>
            </p:custDataLst>
          </p:nvPr>
        </p:nvSpPr>
        <p:spPr>
          <a:xfrm>
            <a:off x="5088255" y="469455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3.7</a:t>
            </a:r>
            <a:r>
              <a:rPr lang="en-US" altLang="en-US" sz="1700">
                <a:solidFill>
                  <a:schemeClr val="tx1"/>
                </a:solidFill>
              </a:rPr>
              <a:t>   </a:t>
            </a:r>
            <a:r>
              <a:rPr lang="zh-CN" altLang="en-US" sz="1700">
                <a:solidFill>
                  <a:schemeClr val="tx1"/>
                </a:solidFill>
              </a:rPr>
              <a:t>【趣味案例】智能问答系统</a:t>
            </a:r>
            <a:endParaRPr lang="zh-CN" altLang="en-US" sz="1700">
              <a:solidFill>
                <a:schemeClr val="tx1"/>
              </a:solidFill>
            </a:endParaRPr>
          </a:p>
        </p:txBody>
      </p:sp>
      <p:sp>
        <p:nvSpPr>
          <p:cNvPr id="6" name="文本占位符 18"/>
          <p:cNvSpPr>
            <a:spLocks noGrp="1"/>
          </p:cNvSpPr>
          <p:nvPr>
            <p:custDataLst>
              <p:tags r:id="rId17"/>
            </p:custDataLst>
          </p:nvPr>
        </p:nvSpPr>
        <p:spPr>
          <a:xfrm>
            <a:off x="8002905" y="484695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a:t>
            </a:r>
            <a:r>
              <a:rPr lang="en-US" altLang="zh-CN">
                <a:solidFill>
                  <a:schemeClr val="accent1"/>
                </a:solidFill>
              </a:rPr>
              <a:t>8</a:t>
            </a:r>
            <a:endParaRPr lang="en-US" altLang="zh-CN">
              <a:solidFill>
                <a:schemeClr val="accent1"/>
              </a:solidFill>
            </a:endParaRPr>
          </a:p>
        </p:txBody>
      </p:sp>
      <p:sp>
        <p:nvSpPr>
          <p:cNvPr id="7" name="文本占位符 20"/>
          <p:cNvSpPr>
            <a:spLocks noGrp="1"/>
          </p:cNvSpPr>
          <p:nvPr>
            <p:custDataLst>
              <p:tags r:id="rId18"/>
            </p:custDataLst>
          </p:nvPr>
        </p:nvSpPr>
        <p:spPr>
          <a:xfrm>
            <a:off x="9012555" y="469455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3.8</a:t>
            </a:r>
            <a:r>
              <a:rPr lang="en-US" altLang="en-US" sz="1700">
                <a:solidFill>
                  <a:schemeClr val="tx1"/>
                </a:solidFill>
              </a:rPr>
              <a:t>   </a:t>
            </a:r>
            <a:r>
              <a:rPr lang="zh-CN" altLang="en-US" sz="1700">
                <a:solidFill>
                  <a:schemeClr val="tx1"/>
                </a:solidFill>
              </a:rPr>
              <a:t>【趣味案例】机器翻译过程</a:t>
            </a:r>
            <a:endParaRPr lang="zh-CN" altLang="en-US" sz="1700">
              <a:solidFill>
                <a:schemeClr val="tx1"/>
              </a:solidFill>
            </a:endParaRPr>
          </a:p>
        </p:txBody>
      </p:sp>
      <p:sp>
        <p:nvSpPr>
          <p:cNvPr id="44" name="文本框 43"/>
          <p:cNvSpPr txBox="1"/>
          <p:nvPr>
            <p:custDataLst>
              <p:tags r:id="rId19"/>
            </p:custDataLst>
          </p:nvPr>
        </p:nvSpPr>
        <p:spPr>
          <a:xfrm>
            <a:off x="3492292" y="2703181"/>
            <a:ext cx="393700" cy="646112"/>
          </a:xfrm>
          <a:prstGeom prst="rect">
            <a:avLst/>
          </a:prstGeom>
          <a:noFill/>
        </p:spPr>
        <p:txBody>
          <a:bodyPr>
            <a:spAutoFit/>
          </a:bodyPr>
          <a:p>
            <a:pPr>
              <a:defRPr/>
            </a:pPr>
            <a:r>
              <a:rPr lang="zh-CN" altLang="en-US" sz="3600" dirty="0">
                <a:solidFill>
                  <a:srgbClr val="FF0000"/>
                </a:solidFill>
                <a:effectLst>
                  <a:outerShdw blurRad="38100" dist="38100" dir="2700000" algn="tl">
                    <a:srgbClr val="FFFFFF"/>
                  </a:outerShdw>
                </a:effectLst>
                <a:sym typeface="Wingdings" panose="05000000000000000000" pitchFamily="2" charset="2"/>
              </a:rPr>
              <a:t></a:t>
            </a:r>
            <a:endParaRPr lang="zh-CN" altLang="en-US" sz="3600" dirty="0">
              <a:solidFill>
                <a:srgbClr val="FF0000"/>
              </a:solidFill>
              <a:effectLst>
                <a:outerShdw blurRad="38100" dist="38100" dir="2700000" algn="tl">
                  <a:srgbClr val="FFFFFF"/>
                </a:outerShdw>
              </a:effectLst>
              <a:sym typeface="Wingdings" panose="05000000000000000000" pitchFamily="2" charset="2"/>
            </a:endParaRPr>
          </a:p>
        </p:txBody>
      </p:sp>
    </p:spTree>
    <p:custDataLst>
      <p:tags r:id="rId20"/>
    </p:custDataLst>
  </p:cSld>
  <p:clrMapOvr>
    <a:masterClrMapping/>
  </p:clrMapOvr>
  <p:transition>
    <p:cut/>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noFill/>
          <a:ln>
            <a:noFill/>
          </a:ln>
          <a:effectLst/>
        </p:spPr>
        <p:txBody>
          <a:bodyPr vert="horz" wrap="none" lIns="91440" tIns="45720" rIns="91440" bIns="45720" numCol="1" rtlCol="0" anchor="b" anchorCtr="0" compatLnSpc="1">
            <a:norm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3.3 自然语言处理的一般流程</a:t>
            </a:r>
            <a:endParaRPr sz="2800" dirty="0">
              <a:solidFill>
                <a:schemeClr val="tx1"/>
              </a:solidFill>
              <a:latin typeface="楷体_GB2312" panose="02010609030101010101" charset="-122"/>
              <a:sym typeface="+mn-ea"/>
            </a:endParaRPr>
          </a:p>
        </p:txBody>
      </p:sp>
      <p:sp>
        <p:nvSpPr>
          <p:cNvPr id="15" name="Rectangle 8"/>
          <p:cNvSpPr>
            <a:spLocks noGrp="1"/>
          </p:cNvSpPr>
          <p:nvPr>
            <p:ph type="sldNum" sz="quarter" idx="12"/>
          </p:nvPr>
        </p:nvSpPr>
        <p:spPr/>
        <p:txBody>
          <a:bodyPr/>
          <a:p>
            <a:fld id="{B19FFF7F-911D-4AA4-B25A-604B28FB7321}" type="slidenum">
              <a:rPr lang="en-US" altLang="zh-CN"/>
            </a:fld>
            <a:endParaRPr lang="en-US" altLang="zh-CN"/>
          </a:p>
        </p:txBody>
      </p:sp>
      <p:pic>
        <p:nvPicPr>
          <p:cNvPr id="9" name="图片 8"/>
          <p:cNvPicPr>
            <a:picLocks noChangeAspect="1"/>
          </p:cNvPicPr>
          <p:nvPr/>
        </p:nvPicPr>
        <p:blipFill>
          <a:blip r:embed="rId2"/>
          <a:stretch>
            <a:fillRect/>
          </a:stretch>
        </p:blipFill>
        <p:spPr>
          <a:xfrm>
            <a:off x="766445" y="1025525"/>
            <a:ext cx="11176635" cy="5535930"/>
          </a:xfrm>
          <a:prstGeom prst="rect">
            <a:avLst/>
          </a:prstGeom>
        </p:spPr>
      </p:pic>
    </p:spTree>
    <p:custDataLst>
      <p:tags r:id="rId3"/>
    </p:custDataLst>
  </p:cSld>
  <p:clrMapOvr>
    <a:masterClrMapping/>
  </p:clrMapOvr>
  <p:transition>
    <p:cut/>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6"/>
          <p:cNvSpPr>
            <a:spLocks noGrp="1" noChangeArrowheads="1"/>
          </p:cNvSpPr>
          <p:nvPr>
            <p:ph type="sldNum" sz="quarter" idx="12"/>
            <p:custDataLst>
              <p:tags r:id="rId1"/>
            </p:custDataLst>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panose="02010609030101010101" charset="-122"/>
              </a:defRPr>
            </a:lvl1pPr>
            <a:lvl2pPr marL="742950" indent="-285750">
              <a:defRPr b="1">
                <a:solidFill>
                  <a:schemeClr val="tx1"/>
                </a:solidFill>
                <a:latin typeface="Verdana" panose="020B0604030504040204" pitchFamily="34" charset="0"/>
                <a:ea typeface="楷体_GB2312" panose="02010609030101010101" charset="-122"/>
              </a:defRPr>
            </a:lvl2pPr>
            <a:lvl3pPr marL="1143000" indent="-228600">
              <a:defRPr b="1">
                <a:solidFill>
                  <a:schemeClr val="tx1"/>
                </a:solidFill>
                <a:latin typeface="Verdana" panose="020B0604030504040204" pitchFamily="34" charset="0"/>
                <a:ea typeface="楷体_GB2312" panose="02010609030101010101" charset="-122"/>
              </a:defRPr>
            </a:lvl3pPr>
            <a:lvl4pPr marL="1600200" indent="-228600">
              <a:defRPr b="1">
                <a:solidFill>
                  <a:schemeClr val="tx1"/>
                </a:solidFill>
                <a:latin typeface="Verdana" panose="020B0604030504040204" pitchFamily="34" charset="0"/>
                <a:ea typeface="楷体_GB2312" panose="02010609030101010101" charset="-122"/>
              </a:defRPr>
            </a:lvl4pPr>
            <a:lvl5pPr marL="2057400" indent="-228600">
              <a:defRPr b="1">
                <a:solidFill>
                  <a:schemeClr val="tx1"/>
                </a:solidFill>
                <a:latin typeface="Verdana" panose="020B0604030504040204" pitchFamily="34" charset="0"/>
                <a:ea typeface="楷体_GB2312" panose="02010609030101010101"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panose="02010609030101010101"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panose="02010609030101010101"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panose="02010609030101010101"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panose="02010609030101010101" charset="-122"/>
              </a:defRPr>
            </a:lvl9pPr>
          </a:lstStyle>
          <a:p>
            <a:fld id="{9E6E0B89-6530-41CA-9D42-09649D00AAAF}" type="slidenum">
              <a:rPr lang="en-US" altLang="zh-CN" b="0">
                <a:solidFill>
                  <a:schemeClr val="tx1"/>
                </a:solidFill>
                <a:ea typeface="宋体" panose="02010600030101010101" pitchFamily="2" charset="-122"/>
              </a:rPr>
            </a:fld>
            <a:endParaRPr lang="en-US" altLang="zh-CN" b="0">
              <a:solidFill>
                <a:schemeClr val="tx1"/>
              </a:solidFill>
              <a:ea typeface="宋体" panose="02010600030101010101" pitchFamily="2" charset="-122"/>
            </a:endParaRPr>
          </a:p>
        </p:txBody>
      </p:sp>
      <p:sp>
        <p:nvSpPr>
          <p:cNvPr id="2058" name="Rectangle 10"/>
          <p:cNvSpPr>
            <a:spLocks noGrp="1" noChangeArrowheads="1"/>
          </p:cNvSpPr>
          <p:nvPr>
            <p:ph type="ctrTitle" idx="4294967295"/>
            <p:custDataLst>
              <p:tags r:id="rId2"/>
            </p:custDataLst>
          </p:nvPr>
        </p:nvSpPr>
        <p:spPr>
          <a:xfrm>
            <a:off x="1774825" y="908050"/>
            <a:ext cx="8238490" cy="1371600"/>
          </a:xfrm>
        </p:spPr>
        <p:txBody>
          <a:bodyPr/>
          <a:lstStyle/>
          <a:p>
            <a:pPr eaLnBrk="1" hangingPunct="1">
              <a:defRPr/>
            </a:pPr>
            <a:r>
              <a:rPr lang="zh-CN" altLang="en-US" sz="2800">
                <a:sym typeface="+mn-ea"/>
              </a:rPr>
              <a:t>任务</a:t>
            </a:r>
            <a:r>
              <a:rPr lang="en-US" altLang="zh-CN" sz="2800">
                <a:sym typeface="+mn-ea"/>
              </a:rPr>
              <a:t>3</a:t>
            </a:r>
            <a:r>
              <a:rPr lang="zh-CN" altLang="en-US" sz="2800">
                <a:sym typeface="+mn-ea"/>
              </a:rPr>
              <a:t>：自然语言处理 —— 与机器人畅聊</a:t>
            </a:r>
            <a:endParaRPr lang="zh-CN" altLang="en-US" sz="2800">
              <a:sym typeface="+mn-ea"/>
            </a:endParaRPr>
          </a:p>
        </p:txBody>
      </p:sp>
      <p:sp>
        <p:nvSpPr>
          <p:cNvPr id="2" name="文本框 1"/>
          <p:cNvSpPr txBox="1"/>
          <p:nvPr>
            <p:custDataLst>
              <p:tags r:id="rId3"/>
            </p:custDataLst>
          </p:nvPr>
        </p:nvSpPr>
        <p:spPr>
          <a:xfrm>
            <a:off x="1346835" y="3057525"/>
            <a:ext cx="8666480" cy="1123315"/>
          </a:xfrm>
          <a:prstGeom prst="rect">
            <a:avLst/>
          </a:prstGeom>
          <a:noFill/>
        </p:spPr>
        <p:txBody>
          <a:bodyPr wrap="square" rtlCol="0">
            <a:noAutofit/>
          </a:bodyPr>
          <a:p>
            <a:pPr>
              <a:lnSpc>
                <a:spcPct val="150000"/>
              </a:lnSpc>
            </a:pPr>
            <a:r>
              <a:rPr lang="zh-CN" altLang="en-US" sz="2000"/>
              <a:t>本任务</a:t>
            </a:r>
            <a:r>
              <a:rPr lang="zh-CN" altLang="en-US" sz="2000"/>
              <a:t>的导入让同学们互动聊天机器人，如查天气、设提醒，引出其背后的自然语言处理技术，邀请探索智能奥秘。学习目标含熟练操作机器人、理解相关概念与历程、掌握应用场景等，还需培养创新意识，激发科技兴趣。</a:t>
            </a:r>
            <a:endParaRPr lang="zh-CN" altLang="en-US" sz="2000"/>
          </a:p>
        </p:txBody>
      </p:sp>
    </p:spTree>
    <p:custDataLst>
      <p:tags r:id="rId4"/>
    </p:custDataLst>
  </p:cSld>
  <p:clrMapOvr>
    <a:masterClrMapping/>
  </p:clrMapOvr>
  <p:transition>
    <p:cut/>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noFill/>
          <a:ln>
            <a:noFill/>
          </a:ln>
          <a:effectLst/>
        </p:spPr>
        <p:txBody>
          <a:bodyPr vert="horz" wrap="none" lIns="91440" tIns="45720" rIns="91440" bIns="45720" numCol="1" rtlCol="0" anchor="b" anchorCtr="0" compatLnSpc="1">
            <a:norm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3.3 自然语言处理的一般流程：3.3.1 词法分析</a:t>
            </a:r>
            <a:endParaRPr sz="2800" dirty="0">
              <a:solidFill>
                <a:schemeClr val="tx1"/>
              </a:solidFill>
              <a:latin typeface="楷体_GB2312" panose="02010609030101010101" charset="-122"/>
              <a:sym typeface="+mn-ea"/>
            </a:endParaRPr>
          </a:p>
        </p:txBody>
      </p:sp>
      <p:sp>
        <p:nvSpPr>
          <p:cNvPr id="8" name="文本占位符 7"/>
          <p:cNvSpPr>
            <a:spLocks noGrp="1"/>
          </p:cNvSpPr>
          <p:nvPr>
            <p:ph type="body" idx="16390"/>
            <p:custDataLst>
              <p:tags r:id="rId2"/>
            </p:custDataLst>
          </p:nvPr>
        </p:nvSpPr>
        <p:spPr>
          <a:xfrm>
            <a:off x="5752465" y="1219835"/>
            <a:ext cx="5784850" cy="4848860"/>
          </a:xfrm>
        </p:spPr>
        <p:txBody>
          <a:bodyPr>
            <a:normAutofit lnSpcReduction="10000"/>
          </a:bodyPr>
          <a:p>
            <a:pPr>
              <a:lnSpc>
                <a:spcPct val="150000"/>
              </a:lnSpc>
            </a:pPr>
            <a:r>
              <a:rPr lang="en-US" altLang="zh-CN" sz="1800" b="1">
                <a:solidFill>
                  <a:schemeClr val="tx1"/>
                </a:solidFill>
              </a:rPr>
              <a:t>1</a:t>
            </a:r>
            <a:r>
              <a:rPr lang="zh-CN" altLang="en-US" sz="1800" b="1">
                <a:solidFill>
                  <a:schemeClr val="tx1"/>
                </a:solidFill>
              </a:rPr>
              <a:t>）分词</a:t>
            </a:r>
            <a:r>
              <a:rPr lang="zh-CN" altLang="en-US" sz="1800">
                <a:solidFill>
                  <a:schemeClr val="tx1"/>
                </a:solidFill>
              </a:rPr>
              <a:t>是将连续文本切分成独立词语，有三种方法：基于词典的方法，如正向最大匹配法对 “研究生命科学” 分词为 “研究”“生命科学”；基于统计的方法，通过统计字、词共现频率判断词组合可能性；基于深度学习的方法，用 RNN、CNN 等模型学习词法特征实现精准分词。</a:t>
            </a:r>
            <a:endParaRPr lang="zh-CN" altLang="en-US" sz="1800">
              <a:solidFill>
                <a:schemeClr val="tx1"/>
              </a:solidFill>
            </a:endParaRPr>
          </a:p>
          <a:p>
            <a:pPr>
              <a:lnSpc>
                <a:spcPct val="150000"/>
              </a:lnSpc>
            </a:pPr>
            <a:r>
              <a:rPr lang="en-US" altLang="zh-CN" sz="1800" b="1">
                <a:sym typeface="+mn-ea"/>
              </a:rPr>
              <a:t>2</a:t>
            </a:r>
            <a:r>
              <a:rPr lang="zh-CN" altLang="en-US" sz="1800" b="1">
                <a:sym typeface="+mn-ea"/>
              </a:rPr>
              <a:t>）词性标注</a:t>
            </a:r>
            <a:r>
              <a:rPr lang="zh-CN" altLang="en-US" sz="1800">
                <a:sym typeface="+mn-ea"/>
              </a:rPr>
              <a:t>是给词语标注词性，如名词、动词等，方法有基于规则的（如 “ly” 结尾多为副词）、基于统计的（根据上下文预测词性）、基于深度学习的（用 CRF 模型标注）。词干提取与词形还原针对形态丰富语言</a:t>
            </a:r>
            <a:endParaRPr lang="zh-CN" altLang="en-US" sz="1800">
              <a:sym typeface="+mn-ea"/>
            </a:endParaRPr>
          </a:p>
          <a:p>
            <a:pPr>
              <a:lnSpc>
                <a:spcPct val="150000"/>
              </a:lnSpc>
            </a:pPr>
            <a:r>
              <a:rPr lang="en-US" altLang="zh-CN" sz="1800" b="1">
                <a:sym typeface="+mn-ea"/>
              </a:rPr>
              <a:t>3</a:t>
            </a:r>
            <a:r>
              <a:rPr lang="zh-CN" altLang="en-US" sz="1800" b="1">
                <a:sym typeface="+mn-ea"/>
              </a:rPr>
              <a:t>）词干提取</a:t>
            </a:r>
            <a:r>
              <a:rPr lang="zh-CN" altLang="en-US" sz="1800">
                <a:sym typeface="+mn-ea"/>
              </a:rPr>
              <a:t>通过规则去词缀，如 “running” 提取为 “run”；</a:t>
            </a:r>
            <a:r>
              <a:rPr lang="zh-CN" altLang="en-US" sz="1800" b="1">
                <a:sym typeface="+mn-ea"/>
              </a:rPr>
              <a:t>词形还原</a:t>
            </a:r>
            <a:r>
              <a:rPr lang="zh-CN" altLang="en-US" sz="1800">
                <a:sym typeface="+mn-ea"/>
              </a:rPr>
              <a:t>借助词典和形态学知识，如 “went” 还原为 “go”，简化文本处理。</a:t>
            </a:r>
            <a:endParaRPr lang="zh-CN" altLang="en-US" sz="1800">
              <a:solidFill>
                <a:schemeClr val="tx1"/>
              </a:solidFill>
            </a:endParaRPr>
          </a:p>
          <a:p>
            <a:endParaRPr lang="zh-CN" altLang="en-US" sz="1800">
              <a:solidFill>
                <a:schemeClr val="tx1"/>
              </a:solidFill>
            </a:endParaRPr>
          </a:p>
        </p:txBody>
      </p:sp>
      <p:sp>
        <p:nvSpPr>
          <p:cNvPr id="15" name="Rectangle 8"/>
          <p:cNvSpPr>
            <a:spLocks noGrp="1"/>
          </p:cNvSpPr>
          <p:nvPr>
            <p:ph type="sldNum" sz="quarter" idx="12"/>
          </p:nvPr>
        </p:nvSpPr>
        <p:spPr/>
        <p:txBody>
          <a:bodyPr/>
          <a:p>
            <a:fld id="{B19FFF7F-911D-4AA4-B25A-604B28FB7321}" type="slidenum">
              <a:rPr lang="en-US" altLang="zh-CN"/>
            </a:fld>
            <a:endParaRPr lang="en-US" altLang="zh-CN"/>
          </a:p>
        </p:txBody>
      </p:sp>
      <p:pic>
        <p:nvPicPr>
          <p:cNvPr id="20" name="图片 19"/>
          <p:cNvPicPr>
            <a:picLocks noChangeAspect="1"/>
          </p:cNvPicPr>
          <p:nvPr/>
        </p:nvPicPr>
        <p:blipFill>
          <a:blip r:embed="rId3"/>
          <a:stretch>
            <a:fillRect/>
          </a:stretch>
        </p:blipFill>
        <p:spPr>
          <a:xfrm>
            <a:off x="1584960" y="1304290"/>
            <a:ext cx="3305175" cy="1857375"/>
          </a:xfrm>
          <a:prstGeom prst="rect">
            <a:avLst/>
          </a:prstGeom>
        </p:spPr>
      </p:pic>
      <p:pic>
        <p:nvPicPr>
          <p:cNvPr id="21" name="图片 20"/>
          <p:cNvPicPr>
            <a:picLocks noChangeAspect="1"/>
          </p:cNvPicPr>
          <p:nvPr/>
        </p:nvPicPr>
        <p:blipFill>
          <a:blip r:embed="rId4"/>
          <a:stretch>
            <a:fillRect/>
          </a:stretch>
        </p:blipFill>
        <p:spPr>
          <a:xfrm>
            <a:off x="1433195" y="3926205"/>
            <a:ext cx="3848100" cy="1743075"/>
          </a:xfrm>
          <a:prstGeom prst="rect">
            <a:avLst/>
          </a:prstGeom>
        </p:spPr>
      </p:pic>
    </p:spTree>
    <p:custDataLst>
      <p:tags r:id="rId5"/>
    </p:custDataLst>
  </p:cSld>
  <p:clrMapOvr>
    <a:masterClrMapping/>
  </p:clrMapOvr>
  <p:transition>
    <p:cut/>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noFill/>
          <a:ln>
            <a:noFill/>
          </a:ln>
          <a:effectLst/>
        </p:spPr>
        <p:txBody>
          <a:bodyPr vert="horz" wrap="none" lIns="91440" tIns="45720" rIns="91440" bIns="45720" numCol="1" rtlCol="0" anchor="b" anchorCtr="0" compatLnSpc="1">
            <a:no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3.3 自然语言处理的一般流程：3.3.2 句法分析</a:t>
            </a:r>
            <a:endParaRPr sz="2800" dirty="0">
              <a:solidFill>
                <a:schemeClr val="tx1"/>
              </a:solidFill>
              <a:latin typeface="楷体_GB2312" panose="02010609030101010101" charset="-122"/>
              <a:sym typeface="+mn-ea"/>
            </a:endParaRPr>
          </a:p>
        </p:txBody>
      </p:sp>
      <p:sp>
        <p:nvSpPr>
          <p:cNvPr id="10" name="文本占位符 9"/>
          <p:cNvSpPr>
            <a:spLocks noGrp="1"/>
          </p:cNvSpPr>
          <p:nvPr>
            <p:ph type="body" idx="16390"/>
            <p:custDataLst>
              <p:tags r:id="rId2"/>
            </p:custDataLst>
          </p:nvPr>
        </p:nvSpPr>
        <p:spPr>
          <a:xfrm>
            <a:off x="1045845" y="3535045"/>
            <a:ext cx="10259695" cy="2493645"/>
          </a:xfrm>
        </p:spPr>
        <p:txBody>
          <a:bodyPr>
            <a:noAutofit/>
          </a:bodyPr>
          <a:p>
            <a:pPr>
              <a:lnSpc>
                <a:spcPct val="150000"/>
              </a:lnSpc>
            </a:pPr>
            <a:r>
              <a:rPr lang="zh-CN" altLang="en-US" sz="2000">
                <a:solidFill>
                  <a:schemeClr val="tx1"/>
                </a:solidFill>
              </a:rPr>
              <a:t>句法分析旨在理解句子内部结构，通过分析词语排列和语法关系，揭示组成成分及依存关系，包括：</a:t>
            </a:r>
            <a:endParaRPr lang="zh-CN" altLang="en-US" sz="2000">
              <a:solidFill>
                <a:schemeClr val="tx1"/>
              </a:solidFill>
            </a:endParaRPr>
          </a:p>
          <a:p>
            <a:pPr>
              <a:lnSpc>
                <a:spcPct val="150000"/>
              </a:lnSpc>
            </a:pPr>
            <a:r>
              <a:rPr lang="en-US" altLang="zh-CN" sz="2000" b="1">
                <a:solidFill>
                  <a:schemeClr val="tx1"/>
                </a:solidFill>
              </a:rPr>
              <a:t>1</a:t>
            </a:r>
            <a:r>
              <a:rPr lang="zh-CN" altLang="en-US" sz="2000" b="1">
                <a:solidFill>
                  <a:schemeClr val="tx1"/>
                </a:solidFill>
              </a:rPr>
              <a:t>）短语结构分析</a:t>
            </a:r>
            <a:r>
              <a:rPr lang="zh-CN" altLang="en-US" sz="2000">
                <a:solidFill>
                  <a:schemeClr val="tx1"/>
                </a:solidFill>
              </a:rPr>
              <a:t>识别句子中的短语及类型，如名词短语、动词短语，方法有基于规则的（依据主谓宾等结构规则，如 “可爱的小狗” 是主语短语）、基于统计的（通过统计判断词语组成短语的可能性）。</a:t>
            </a:r>
            <a:endParaRPr lang="zh-CN" altLang="en-US" sz="2000">
              <a:solidFill>
                <a:schemeClr val="tx1"/>
              </a:solidFill>
            </a:endParaRPr>
          </a:p>
        </p:txBody>
      </p:sp>
      <p:sp>
        <p:nvSpPr>
          <p:cNvPr id="19" name="Rectangle 8"/>
          <p:cNvSpPr>
            <a:spLocks noGrp="1"/>
          </p:cNvSpPr>
          <p:nvPr>
            <p:ph type="sldNum" sz="quarter" idx="12"/>
          </p:nvPr>
        </p:nvSpPr>
        <p:spPr/>
        <p:txBody>
          <a:bodyPr/>
          <a:p>
            <a:fld id="{B19FFF7F-911D-4AA4-B25A-604B28FB7321}" type="slidenum">
              <a:rPr lang="en-US" altLang="zh-CN"/>
            </a:fld>
            <a:endParaRPr lang="en-US" altLang="zh-CN"/>
          </a:p>
        </p:txBody>
      </p:sp>
      <p:pic>
        <p:nvPicPr>
          <p:cNvPr id="167" name="图片 2"/>
          <p:cNvPicPr>
            <a:picLocks noChangeAspect="1"/>
          </p:cNvPicPr>
          <p:nvPr/>
        </p:nvPicPr>
        <p:blipFill>
          <a:blip r:embed="rId3"/>
          <a:stretch>
            <a:fillRect/>
          </a:stretch>
        </p:blipFill>
        <p:spPr>
          <a:xfrm>
            <a:off x="1245235" y="1318260"/>
            <a:ext cx="9843770" cy="2104390"/>
          </a:xfrm>
          <a:prstGeom prst="rect">
            <a:avLst/>
          </a:prstGeom>
          <a:noFill/>
          <a:ln>
            <a:noFill/>
          </a:ln>
        </p:spPr>
      </p:pic>
    </p:spTree>
    <p:custDataLst>
      <p:tags r:id="rId4"/>
    </p:custDataLst>
  </p:cSld>
  <p:clrMapOvr>
    <a:masterClrMapping/>
  </p:clrMapOvr>
  <p:transition>
    <p:cut/>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noFill/>
          <a:ln>
            <a:noFill/>
          </a:ln>
          <a:effectLst/>
        </p:spPr>
        <p:txBody>
          <a:bodyPr vert="horz" wrap="none" lIns="91440" tIns="45720" rIns="91440" bIns="45720" numCol="1" rtlCol="0" anchor="b" anchorCtr="0" compatLnSpc="1">
            <a:no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3.3 自然语言处理的一般流程：3.3.2 句法分析</a:t>
            </a:r>
            <a:endParaRPr sz="2800" dirty="0">
              <a:solidFill>
                <a:schemeClr val="tx1"/>
              </a:solidFill>
              <a:latin typeface="楷体_GB2312" panose="02010609030101010101" charset="-122"/>
              <a:sym typeface="+mn-ea"/>
            </a:endParaRPr>
          </a:p>
        </p:txBody>
      </p:sp>
      <p:sp>
        <p:nvSpPr>
          <p:cNvPr id="10" name="文本占位符 9"/>
          <p:cNvSpPr>
            <a:spLocks noGrp="1"/>
          </p:cNvSpPr>
          <p:nvPr>
            <p:ph type="body" idx="16390"/>
            <p:custDataLst>
              <p:tags r:id="rId2"/>
            </p:custDataLst>
          </p:nvPr>
        </p:nvSpPr>
        <p:spPr>
          <a:xfrm>
            <a:off x="6977380" y="1213485"/>
            <a:ext cx="4523740" cy="4855845"/>
          </a:xfrm>
        </p:spPr>
        <p:txBody>
          <a:bodyPr/>
          <a:p>
            <a:endParaRPr lang="zh-CN" altLang="en-US" sz="2000">
              <a:solidFill>
                <a:schemeClr val="tx1"/>
              </a:solidFill>
            </a:endParaRPr>
          </a:p>
          <a:p>
            <a:pPr>
              <a:lnSpc>
                <a:spcPct val="150000"/>
              </a:lnSpc>
            </a:pPr>
            <a:r>
              <a:rPr lang="en-US" altLang="zh-CN" sz="2000" b="1">
                <a:sym typeface="+mn-ea"/>
              </a:rPr>
              <a:t>2</a:t>
            </a:r>
            <a:r>
              <a:rPr lang="zh-CN" altLang="en-US" sz="2000" b="1">
                <a:sym typeface="+mn-ea"/>
              </a:rPr>
              <a:t>）句法树构建</a:t>
            </a:r>
            <a:r>
              <a:rPr lang="zh-CN" altLang="en-US" sz="2000">
                <a:sym typeface="+mn-ea"/>
              </a:rPr>
              <a:t>将短语和单词组织成树状结构，展示语法层次和依存关系，方法有自顶向下的（从最高层结构逐步分解，如先确定句子为主谓结构再细分）、自底向上的（从词语开始合并成短语，如 “吃” 和 “饭” 合并为谓语短语，再与 “我” 组成句子），如图 3-16 所示的 “越过长城，走向世界” 的句法树构建示例。</a:t>
            </a:r>
            <a:endParaRPr lang="zh-CN" altLang="en-US" sz="2000">
              <a:solidFill>
                <a:schemeClr val="tx1"/>
              </a:solidFill>
            </a:endParaRPr>
          </a:p>
          <a:p>
            <a:endParaRPr lang="zh-CN" altLang="en-US" sz="2000">
              <a:solidFill>
                <a:schemeClr val="tx1"/>
              </a:solidFill>
            </a:endParaRPr>
          </a:p>
        </p:txBody>
      </p:sp>
      <p:sp>
        <p:nvSpPr>
          <p:cNvPr id="19" name="Rectangle 8"/>
          <p:cNvSpPr>
            <a:spLocks noGrp="1"/>
          </p:cNvSpPr>
          <p:nvPr>
            <p:ph type="sldNum" sz="quarter" idx="12"/>
          </p:nvPr>
        </p:nvSpPr>
        <p:spPr/>
        <p:txBody>
          <a:bodyPr/>
          <a:p>
            <a:fld id="{B19FFF7F-911D-4AA4-B25A-604B28FB7321}" type="slidenum">
              <a:rPr lang="en-US" altLang="zh-CN"/>
            </a:fld>
            <a:endParaRPr lang="en-US" altLang="zh-CN"/>
          </a:p>
        </p:txBody>
      </p:sp>
      <p:pic>
        <p:nvPicPr>
          <p:cNvPr id="25" name="图片 24"/>
          <p:cNvPicPr>
            <a:picLocks noChangeAspect="1"/>
          </p:cNvPicPr>
          <p:nvPr/>
        </p:nvPicPr>
        <p:blipFill>
          <a:blip r:embed="rId3"/>
          <a:stretch>
            <a:fillRect/>
          </a:stretch>
        </p:blipFill>
        <p:spPr>
          <a:xfrm>
            <a:off x="995045" y="1751330"/>
            <a:ext cx="5572125" cy="3571875"/>
          </a:xfrm>
          <a:prstGeom prst="rect">
            <a:avLst/>
          </a:prstGeom>
        </p:spPr>
      </p:pic>
    </p:spTree>
    <p:custDataLst>
      <p:tags r:id="rId4"/>
    </p:custDataLst>
  </p:cSld>
  <p:clrMapOvr>
    <a:masterClrMapping/>
  </p:clrMapOvr>
  <p:transition>
    <p:cut/>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noFill/>
          <a:ln>
            <a:noFill/>
          </a:ln>
          <a:effectLst/>
        </p:spPr>
        <p:txBody>
          <a:bodyPr vert="horz" wrap="none" lIns="91440" tIns="45720" rIns="91440" bIns="45720" numCol="1" rtlCol="0" anchor="b" anchorCtr="0" compatLnSpc="1">
            <a:no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3.3 自然语言处理的一般流程：3.3.3 语义理解</a:t>
            </a:r>
            <a:endParaRPr sz="2800" dirty="0">
              <a:solidFill>
                <a:schemeClr val="tx1"/>
              </a:solidFill>
              <a:latin typeface="楷体_GB2312" panose="02010609030101010101" charset="-122"/>
              <a:sym typeface="+mn-ea"/>
            </a:endParaRPr>
          </a:p>
        </p:txBody>
      </p:sp>
      <p:sp>
        <p:nvSpPr>
          <p:cNvPr id="8" name="文本占位符 7"/>
          <p:cNvSpPr>
            <a:spLocks noGrp="1"/>
          </p:cNvSpPr>
          <p:nvPr>
            <p:ph type="body" idx="16389"/>
            <p:custDataLst>
              <p:tags r:id="rId2"/>
            </p:custDataLst>
          </p:nvPr>
        </p:nvSpPr>
        <p:spPr>
          <a:xfrm>
            <a:off x="6974205" y="1277620"/>
            <a:ext cx="4368800" cy="4706620"/>
          </a:xfrm>
        </p:spPr>
        <p:txBody>
          <a:bodyPr>
            <a:normAutofit lnSpcReduction="10000"/>
          </a:bodyPr>
          <a:p>
            <a:pPr>
              <a:lnSpc>
                <a:spcPct val="150000"/>
              </a:lnSpc>
            </a:pPr>
            <a:r>
              <a:rPr lang="zh-CN" altLang="en-US" sz="1800">
                <a:solidFill>
                  <a:schemeClr val="tx1"/>
                </a:solidFill>
              </a:rPr>
              <a:t>语义理解深入把握句子含义，不仅是词汇字面意思，还需揭示深层含义和关系：</a:t>
            </a:r>
            <a:endParaRPr lang="zh-CN" altLang="en-US" sz="1800">
              <a:solidFill>
                <a:schemeClr val="tx1"/>
              </a:solidFill>
            </a:endParaRPr>
          </a:p>
          <a:p>
            <a:pPr>
              <a:lnSpc>
                <a:spcPct val="150000"/>
              </a:lnSpc>
            </a:pPr>
            <a:endParaRPr lang="zh-CN" altLang="en-US" sz="1800">
              <a:solidFill>
                <a:schemeClr val="tx1"/>
              </a:solidFill>
            </a:endParaRPr>
          </a:p>
          <a:p>
            <a:pPr>
              <a:lnSpc>
                <a:spcPct val="150000"/>
              </a:lnSpc>
            </a:pPr>
            <a:r>
              <a:rPr lang="en-US" altLang="zh-CN" sz="2000" b="1">
                <a:solidFill>
                  <a:schemeClr val="tx1"/>
                </a:solidFill>
              </a:rPr>
              <a:t>1</a:t>
            </a:r>
            <a:r>
              <a:rPr lang="zh-CN" altLang="en-US" sz="2000" b="1">
                <a:solidFill>
                  <a:schemeClr val="tx1"/>
                </a:solidFill>
              </a:rPr>
              <a:t>）词义消歧，</a:t>
            </a:r>
            <a:r>
              <a:rPr lang="zh-CN" altLang="en-US" sz="1800">
                <a:solidFill>
                  <a:schemeClr val="tx1"/>
                </a:solidFill>
              </a:rPr>
              <a:t>解决一词多义问题，方法有：</a:t>
            </a:r>
            <a:endParaRPr lang="zh-CN" altLang="en-US" sz="1800">
              <a:solidFill>
                <a:schemeClr val="tx1"/>
              </a:solidFill>
            </a:endParaRPr>
          </a:p>
          <a:p>
            <a:pPr>
              <a:lnSpc>
                <a:spcPct val="150000"/>
              </a:lnSpc>
            </a:pPr>
            <a:r>
              <a:rPr lang="zh-CN" altLang="en-US" sz="1800" b="1">
                <a:solidFill>
                  <a:schemeClr val="tx1"/>
                </a:solidFill>
              </a:rPr>
              <a:t>（</a:t>
            </a:r>
            <a:r>
              <a:rPr lang="en-US" altLang="zh-CN" sz="1800" b="1">
                <a:solidFill>
                  <a:schemeClr val="tx1"/>
                </a:solidFill>
              </a:rPr>
              <a:t>1</a:t>
            </a:r>
            <a:r>
              <a:rPr lang="zh-CN" altLang="en-US" sz="1800" b="1">
                <a:solidFill>
                  <a:schemeClr val="tx1"/>
                </a:solidFill>
              </a:rPr>
              <a:t>）基于词典</a:t>
            </a:r>
            <a:r>
              <a:rPr lang="zh-CN" altLang="en-US" sz="1800" b="1">
                <a:solidFill>
                  <a:schemeClr val="tx1"/>
                </a:solidFill>
              </a:rPr>
              <a:t>的方法</a:t>
            </a:r>
            <a:r>
              <a:rPr lang="zh-CN" altLang="en-US" sz="1800">
                <a:solidFill>
                  <a:schemeClr val="tx1"/>
                </a:solidFill>
              </a:rPr>
              <a:t>（结合上下文选义项，如 “bank” 在 “取钱” 语境中是 “银行”）</a:t>
            </a:r>
            <a:endParaRPr lang="zh-CN" altLang="en-US" sz="1800">
              <a:solidFill>
                <a:schemeClr val="tx1"/>
              </a:solidFill>
            </a:endParaRPr>
          </a:p>
          <a:p>
            <a:pPr>
              <a:lnSpc>
                <a:spcPct val="150000"/>
              </a:lnSpc>
            </a:pPr>
            <a:r>
              <a:rPr lang="zh-CN" altLang="en-US" sz="1800" b="1">
                <a:solidFill>
                  <a:schemeClr val="tx1"/>
                </a:solidFill>
              </a:rPr>
              <a:t>（</a:t>
            </a:r>
            <a:r>
              <a:rPr lang="en-US" altLang="zh-CN" sz="1800" b="1">
                <a:solidFill>
                  <a:schemeClr val="tx1"/>
                </a:solidFill>
              </a:rPr>
              <a:t>2</a:t>
            </a:r>
            <a:r>
              <a:rPr lang="zh-CN" altLang="en-US" sz="1800" b="1">
                <a:solidFill>
                  <a:schemeClr val="tx1"/>
                </a:solidFill>
              </a:rPr>
              <a:t>）基于知识图谱</a:t>
            </a:r>
            <a:r>
              <a:rPr lang="zh-CN" altLang="en-US" sz="1800" b="1">
                <a:solidFill>
                  <a:schemeClr val="tx1"/>
                </a:solidFill>
              </a:rPr>
              <a:t>的方法</a:t>
            </a:r>
            <a:r>
              <a:rPr lang="zh-CN" altLang="en-US" sz="1800">
                <a:solidFill>
                  <a:schemeClr val="tx1"/>
                </a:solidFill>
              </a:rPr>
              <a:t>（借助词与概念关系判断，如 “苹果” 结合关联词判断是水果还是公司），如图 3-17、3-18 所示。</a:t>
            </a:r>
            <a:endParaRPr lang="zh-CN" altLang="en-US" sz="1800">
              <a:solidFill>
                <a:schemeClr val="tx1"/>
              </a:solidFill>
            </a:endParaRPr>
          </a:p>
        </p:txBody>
      </p:sp>
      <p:sp>
        <p:nvSpPr>
          <p:cNvPr id="15" name="Rectangle 8"/>
          <p:cNvSpPr>
            <a:spLocks noGrp="1"/>
          </p:cNvSpPr>
          <p:nvPr>
            <p:ph type="sldNum" sz="quarter" idx="12"/>
          </p:nvPr>
        </p:nvSpPr>
        <p:spPr>
          <a:xfrm>
            <a:off x="8792845" y="6248400"/>
            <a:ext cx="2641600" cy="476250"/>
          </a:xfrm>
        </p:spPr>
        <p:txBody>
          <a:bodyPr/>
          <a:p>
            <a:fld id="{B19FFF7F-911D-4AA4-B25A-604B28FB7321}" type="slidenum">
              <a:rPr lang="en-US" altLang="zh-CN"/>
            </a:fld>
            <a:endParaRPr lang="en-US" altLang="zh-CN"/>
          </a:p>
        </p:txBody>
      </p:sp>
      <p:pic>
        <p:nvPicPr>
          <p:cNvPr id="21" name="图片 20"/>
          <p:cNvPicPr>
            <a:picLocks noChangeAspect="1"/>
          </p:cNvPicPr>
          <p:nvPr/>
        </p:nvPicPr>
        <p:blipFill>
          <a:blip r:embed="rId3"/>
          <a:stretch>
            <a:fillRect/>
          </a:stretch>
        </p:blipFill>
        <p:spPr>
          <a:xfrm>
            <a:off x="2426335" y="1738630"/>
            <a:ext cx="3057525" cy="1076325"/>
          </a:xfrm>
          <a:prstGeom prst="rect">
            <a:avLst/>
          </a:prstGeom>
        </p:spPr>
      </p:pic>
      <p:pic>
        <p:nvPicPr>
          <p:cNvPr id="22" name="图片 21"/>
          <p:cNvPicPr>
            <a:picLocks noChangeAspect="1"/>
          </p:cNvPicPr>
          <p:nvPr/>
        </p:nvPicPr>
        <p:blipFill>
          <a:blip r:embed="rId4"/>
          <a:stretch>
            <a:fillRect/>
          </a:stretch>
        </p:blipFill>
        <p:spPr>
          <a:xfrm>
            <a:off x="1532255" y="3319145"/>
            <a:ext cx="5172075" cy="2295525"/>
          </a:xfrm>
          <a:prstGeom prst="rect">
            <a:avLst/>
          </a:prstGeom>
        </p:spPr>
      </p:pic>
    </p:spTree>
    <p:custDataLst>
      <p:tags r:id="rId5"/>
    </p:custDataLst>
  </p:cSld>
  <p:clrMapOvr>
    <a:masterClrMapping/>
  </p:clrMapOvr>
  <p:transition>
    <p:cut/>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noFill/>
          <a:ln>
            <a:noFill/>
          </a:ln>
          <a:effectLst/>
        </p:spPr>
        <p:txBody>
          <a:bodyPr vert="horz" wrap="none" lIns="91440" tIns="45720" rIns="91440" bIns="45720" numCol="1" rtlCol="0" anchor="b" anchorCtr="0" compatLnSpc="1">
            <a:no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3.3 自然语言处理的一般流程：3.3.3 语义理解</a:t>
            </a:r>
            <a:endParaRPr sz="2800" dirty="0">
              <a:solidFill>
                <a:schemeClr val="tx1"/>
              </a:solidFill>
              <a:latin typeface="楷体_GB2312" panose="02010609030101010101" charset="-122"/>
              <a:sym typeface="+mn-ea"/>
            </a:endParaRPr>
          </a:p>
        </p:txBody>
      </p:sp>
      <p:sp>
        <p:nvSpPr>
          <p:cNvPr id="14" name="文本占位符 13"/>
          <p:cNvSpPr>
            <a:spLocks noGrp="1"/>
          </p:cNvSpPr>
          <p:nvPr>
            <p:ph type="body" idx="16393"/>
            <p:custDataLst>
              <p:tags r:id="rId2"/>
            </p:custDataLst>
          </p:nvPr>
        </p:nvSpPr>
        <p:spPr>
          <a:xfrm>
            <a:off x="6341110" y="1186180"/>
            <a:ext cx="4936490" cy="4548505"/>
          </a:xfrm>
        </p:spPr>
        <p:txBody>
          <a:bodyPr>
            <a:noAutofit/>
          </a:bodyPr>
          <a:p>
            <a:pPr>
              <a:lnSpc>
                <a:spcPct val="150000"/>
              </a:lnSpc>
            </a:pPr>
            <a:r>
              <a:rPr lang="en-US" altLang="zh-CN" sz="2000" b="1">
                <a:solidFill>
                  <a:schemeClr val="tx1"/>
                </a:solidFill>
              </a:rPr>
              <a:t>2</a:t>
            </a:r>
            <a:r>
              <a:rPr lang="zh-CN" altLang="en-US" sz="2000" b="1">
                <a:solidFill>
                  <a:schemeClr val="tx1"/>
                </a:solidFill>
              </a:rPr>
              <a:t>）语义角色标注</a:t>
            </a:r>
            <a:r>
              <a:rPr lang="zh-CN" altLang="en-US" sz="2000">
                <a:solidFill>
                  <a:schemeClr val="tx1"/>
                </a:solidFill>
              </a:rPr>
              <a:t>，细化句子成分功能关系，通过机器学习算法学习词语与语义角色映射，如 “我昨天吃了一片面包” 中，“我” 是施事，“面包” 是受事，如图 3-19 所示。</a:t>
            </a:r>
            <a:endParaRPr lang="zh-CN" altLang="en-US" sz="2000">
              <a:solidFill>
                <a:schemeClr val="tx1"/>
              </a:solidFill>
            </a:endParaRPr>
          </a:p>
          <a:p>
            <a:pPr>
              <a:lnSpc>
                <a:spcPct val="150000"/>
              </a:lnSpc>
            </a:pPr>
            <a:endParaRPr lang="zh-CN" altLang="en-US" sz="2000">
              <a:solidFill>
                <a:schemeClr val="tx1"/>
              </a:solidFill>
            </a:endParaRPr>
          </a:p>
          <a:p>
            <a:pPr>
              <a:lnSpc>
                <a:spcPct val="150000"/>
              </a:lnSpc>
            </a:pPr>
            <a:r>
              <a:rPr lang="en-US" altLang="zh-CN" sz="2000" b="1">
                <a:solidFill>
                  <a:schemeClr val="tx1"/>
                </a:solidFill>
              </a:rPr>
              <a:t>3</a:t>
            </a:r>
            <a:r>
              <a:rPr lang="zh-CN" altLang="en-US" sz="2000" b="1">
                <a:solidFill>
                  <a:schemeClr val="tx1"/>
                </a:solidFill>
              </a:rPr>
              <a:t>）语义关系抽取</a:t>
            </a:r>
            <a:r>
              <a:rPr lang="zh-CN" altLang="en-US" sz="2000">
                <a:solidFill>
                  <a:schemeClr val="tx1"/>
                </a:solidFill>
              </a:rPr>
              <a:t>则从文本中识别抽取实体间关系，如基于模式匹配，定义 “X 是 Y 的父亲” 模式，抽取 “张三是李四的父亲” 中的父子关系，如图 3-20 所示。</a:t>
            </a:r>
            <a:endParaRPr lang="zh-CN" altLang="en-US" sz="2000">
              <a:solidFill>
                <a:schemeClr val="tx1"/>
              </a:solidFill>
            </a:endParaRPr>
          </a:p>
        </p:txBody>
      </p:sp>
      <p:sp>
        <p:nvSpPr>
          <p:cNvPr id="15" name="Rectangle 8"/>
          <p:cNvSpPr>
            <a:spLocks noGrp="1"/>
          </p:cNvSpPr>
          <p:nvPr>
            <p:ph type="sldNum" sz="quarter" idx="12"/>
          </p:nvPr>
        </p:nvSpPr>
        <p:spPr>
          <a:xfrm>
            <a:off x="8792845" y="6245225"/>
            <a:ext cx="2641600" cy="476250"/>
          </a:xfrm>
        </p:spPr>
        <p:txBody>
          <a:bodyPr/>
          <a:p>
            <a:fld id="{B19FFF7F-911D-4AA4-B25A-604B28FB7321}" type="slidenum">
              <a:rPr lang="en-US" altLang="zh-CN"/>
            </a:fld>
            <a:endParaRPr lang="en-US" altLang="zh-CN"/>
          </a:p>
        </p:txBody>
      </p:sp>
      <p:pic>
        <p:nvPicPr>
          <p:cNvPr id="9" name="图片 8"/>
          <p:cNvPicPr>
            <a:picLocks noChangeAspect="1"/>
          </p:cNvPicPr>
          <p:nvPr/>
        </p:nvPicPr>
        <p:blipFill>
          <a:blip r:embed="rId3"/>
          <a:stretch>
            <a:fillRect/>
          </a:stretch>
        </p:blipFill>
        <p:spPr>
          <a:xfrm>
            <a:off x="1662430" y="1329690"/>
            <a:ext cx="4000500" cy="1981200"/>
          </a:xfrm>
          <a:prstGeom prst="rect">
            <a:avLst/>
          </a:prstGeom>
        </p:spPr>
      </p:pic>
      <p:pic>
        <p:nvPicPr>
          <p:cNvPr id="10" name="图片 9"/>
          <p:cNvPicPr>
            <a:picLocks noChangeAspect="1"/>
          </p:cNvPicPr>
          <p:nvPr/>
        </p:nvPicPr>
        <p:blipFill>
          <a:blip r:embed="rId4"/>
          <a:stretch>
            <a:fillRect/>
          </a:stretch>
        </p:blipFill>
        <p:spPr>
          <a:xfrm>
            <a:off x="2047240" y="3801110"/>
            <a:ext cx="3381375" cy="1933575"/>
          </a:xfrm>
          <a:prstGeom prst="rect">
            <a:avLst/>
          </a:prstGeom>
        </p:spPr>
      </p:pic>
    </p:spTree>
    <p:custDataLst>
      <p:tags r:id="rId5"/>
    </p:custDataLst>
  </p:cSld>
  <p:clrMapOvr>
    <a:masterClrMapping/>
  </p:clrMapOvr>
  <p:transition>
    <p:cut/>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内容占位符 9" descr="d868d46b-8e4b-11f0-8923-66864a92edc6"/>
          <p:cNvPicPr>
            <a:picLocks noChangeAspect="1"/>
          </p:cNvPicPr>
          <p:nvPr>
            <p:ph idx="16388"/>
            <p:custDataLst>
              <p:tags r:id="rId1"/>
            </p:custDataLst>
          </p:nvPr>
        </p:nvPicPr>
        <p:blipFill>
          <a:blip r:embed="rId2"/>
          <a:srcRect t="933" b="933"/>
          <a:stretch>
            <a:fillRect/>
          </a:stretch>
        </p:blipFill>
        <p:spPr>
          <a:xfrm>
            <a:off x="609600" y="1524000"/>
            <a:ext cx="4817745" cy="4100195"/>
          </a:xfrm>
          <a:custGeom>
            <a:avLst/>
            <a:gdLst>
              <a:gd name="connisteX0" fmla="*/ 0 w 5588000"/>
              <a:gd name="connsiteY0" fmla="*/ 203200 h 4724400"/>
              <a:gd name="connisteX1" fmla="*/ 203200 w 5588000"/>
              <a:gd name="connsiteY1" fmla="*/ 0 h 4724400"/>
              <a:gd name="connisteX2" fmla="*/ 5384800 w 5588000"/>
              <a:gd name="connsiteY2" fmla="*/ 0 h 4724400"/>
              <a:gd name="connisteX3" fmla="*/ 5588000 w 5588000"/>
              <a:gd name="connsiteY3" fmla="*/ 203200 h 4724400"/>
              <a:gd name="connisteX4" fmla="*/ 5588000 w 5588000"/>
              <a:gd name="connsiteY4" fmla="*/ 4521200 h 4724400"/>
              <a:gd name="connisteX5" fmla="*/ 5384800 w 5588000"/>
              <a:gd name="connsiteY5" fmla="*/ 4724400 h 4724400"/>
              <a:gd name="connisteX6" fmla="*/ 203200 w 5588000"/>
              <a:gd name="connsiteY6" fmla="*/ 4724400 h 4724400"/>
              <a:gd name="connisteX7" fmla="*/ 0 w 5588000"/>
              <a:gd name="connsiteY7" fmla="*/ 4521200 h 4724400"/>
              <a:gd name="connisteX8" fmla="*/ 0 w 55880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588000" h="4724400">
                <a:moveTo>
                  <a:pt x="0" y="203200"/>
                </a:moveTo>
                <a:cubicBezTo>
                  <a:pt x="0" y="90976"/>
                  <a:pt x="90976" y="0"/>
                  <a:pt x="203200" y="0"/>
                </a:cubicBezTo>
                <a:lnTo>
                  <a:pt x="5384800" y="0"/>
                </a:lnTo>
                <a:cubicBezTo>
                  <a:pt x="5497024" y="0"/>
                  <a:pt x="5588000" y="90976"/>
                  <a:pt x="5588000" y="203200"/>
                </a:cubicBezTo>
                <a:lnTo>
                  <a:pt x="5588000" y="4521200"/>
                </a:lnTo>
                <a:cubicBezTo>
                  <a:pt x="5588000" y="4633424"/>
                  <a:pt x="5497024" y="4724400"/>
                  <a:pt x="5384800" y="4724400"/>
                </a:cubicBezTo>
                <a:lnTo>
                  <a:pt x="203200" y="4724400"/>
                </a:lnTo>
                <a:cubicBezTo>
                  <a:pt x="90976" y="4724400"/>
                  <a:pt x="0" y="4633424"/>
                  <a:pt x="0" y="4521200"/>
                </a:cubicBezTo>
                <a:lnTo>
                  <a:pt x="0" y="203200"/>
                </a:lnTo>
                <a:close/>
              </a:path>
            </a:pathLst>
          </a:custGeom>
        </p:spPr>
      </p:pic>
      <p:sp>
        <p:nvSpPr>
          <p:cNvPr id="2" name="标题 1"/>
          <p:cNvSpPr>
            <a:spLocks noGrp="1"/>
          </p:cNvSpPr>
          <p:nvPr>
            <p:ph type="ctrTitle" idx="16385"/>
            <p:custDataLst>
              <p:tags r:id="rId3"/>
            </p:custDataLst>
          </p:nvPr>
        </p:nvSpPr>
        <p:spPr>
          <a:noFill/>
          <a:ln>
            <a:noFill/>
          </a:ln>
          <a:effectLst/>
        </p:spPr>
        <p:txBody>
          <a:bodyPr vert="horz" wrap="none" lIns="91440" tIns="45720" rIns="91440" bIns="45720" numCol="1" rtlCol="0" anchor="b" anchorCtr="0" compatLnSpc="1">
            <a:no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3.3 自然语言处理的一般流程：3.3.4 语用分析</a:t>
            </a:r>
            <a:endParaRPr sz="2800" dirty="0">
              <a:solidFill>
                <a:schemeClr val="tx1"/>
              </a:solidFill>
              <a:latin typeface="楷体_GB2312" panose="02010609030101010101" charset="-122"/>
              <a:sym typeface="+mn-ea"/>
            </a:endParaRPr>
          </a:p>
        </p:txBody>
      </p:sp>
      <p:sp>
        <p:nvSpPr>
          <p:cNvPr id="5" name="文本占位符 4"/>
          <p:cNvSpPr>
            <a:spLocks noGrp="1"/>
          </p:cNvSpPr>
          <p:nvPr>
            <p:ph type="body" idx="16387"/>
            <p:custDataLst>
              <p:tags r:id="rId4"/>
            </p:custDataLst>
          </p:nvPr>
        </p:nvSpPr>
        <p:spPr>
          <a:xfrm>
            <a:off x="5905500" y="1524000"/>
            <a:ext cx="5676900" cy="4470400"/>
          </a:xfrm>
        </p:spPr>
        <p:txBody>
          <a:bodyPr>
            <a:normAutofit fontScale="90000" lnSpcReduction="20000"/>
          </a:bodyPr>
          <a:p>
            <a:pPr>
              <a:lnSpc>
                <a:spcPct val="150000"/>
              </a:lnSpc>
            </a:pPr>
            <a:r>
              <a:rPr lang="zh-CN" altLang="en-US" sz="2000">
                <a:solidFill>
                  <a:schemeClr val="tx1"/>
                </a:solidFill>
              </a:rPr>
              <a:t>语用分析研究语言在特定情境下的意义和功能，包括语境分析和意图识别。</a:t>
            </a:r>
            <a:endParaRPr lang="zh-CN" altLang="en-US" sz="2000">
              <a:solidFill>
                <a:schemeClr val="tx1"/>
              </a:solidFill>
            </a:endParaRPr>
          </a:p>
          <a:p>
            <a:pPr>
              <a:lnSpc>
                <a:spcPct val="150000"/>
              </a:lnSpc>
            </a:pPr>
            <a:endParaRPr lang="zh-CN" altLang="en-US" sz="2000">
              <a:solidFill>
                <a:schemeClr val="tx1"/>
              </a:solidFill>
            </a:endParaRPr>
          </a:p>
          <a:p>
            <a:pPr>
              <a:lnSpc>
                <a:spcPct val="150000"/>
              </a:lnSpc>
            </a:pPr>
            <a:r>
              <a:rPr lang="en-US" altLang="zh-CN" sz="2000" b="1">
                <a:solidFill>
                  <a:schemeClr val="tx1"/>
                </a:solidFill>
              </a:rPr>
              <a:t>1</a:t>
            </a:r>
            <a:r>
              <a:rPr lang="zh-CN" altLang="en-US" sz="2000" b="1">
                <a:solidFill>
                  <a:schemeClr val="tx1"/>
                </a:solidFill>
              </a:rPr>
              <a:t>）语境分析</a:t>
            </a:r>
            <a:r>
              <a:rPr lang="zh-CN" altLang="en-US" sz="2000">
                <a:solidFill>
                  <a:schemeClr val="tx1"/>
                </a:solidFill>
              </a:rPr>
              <a:t>理解语言使用背景，</a:t>
            </a:r>
            <a:endParaRPr lang="zh-CN" altLang="en-US" sz="2000">
              <a:solidFill>
                <a:schemeClr val="tx1"/>
              </a:solidFill>
            </a:endParaRPr>
          </a:p>
          <a:p>
            <a:pPr>
              <a:lnSpc>
                <a:spcPct val="150000"/>
              </a:lnSpc>
            </a:pPr>
            <a:r>
              <a:rPr lang="zh-CN" altLang="en-US" sz="2000">
                <a:solidFill>
                  <a:schemeClr val="tx1"/>
                </a:solidFill>
              </a:rPr>
              <a:t>（</a:t>
            </a:r>
            <a:r>
              <a:rPr lang="en-US" altLang="zh-CN" sz="2000">
                <a:solidFill>
                  <a:schemeClr val="tx1"/>
                </a:solidFill>
              </a:rPr>
              <a:t>1</a:t>
            </a:r>
            <a:r>
              <a:rPr lang="zh-CN" altLang="en-US" sz="2000">
                <a:solidFill>
                  <a:schemeClr val="tx1"/>
                </a:solidFill>
              </a:rPr>
              <a:t>）语言语境分析通过上下文理解含义，如 “它很温暖” 中 “它” 指代前文颜色；</a:t>
            </a:r>
            <a:endParaRPr lang="zh-CN" altLang="en-US" sz="2000">
              <a:solidFill>
                <a:schemeClr val="tx1"/>
              </a:solidFill>
            </a:endParaRPr>
          </a:p>
          <a:p>
            <a:pPr>
              <a:lnSpc>
                <a:spcPct val="150000"/>
              </a:lnSpc>
            </a:pPr>
            <a:r>
              <a:rPr lang="zh-CN" altLang="en-US" sz="2000">
                <a:solidFill>
                  <a:schemeClr val="tx1"/>
                </a:solidFill>
              </a:rPr>
              <a:t>（</a:t>
            </a:r>
            <a:r>
              <a:rPr lang="en-US" altLang="zh-CN" sz="2000">
                <a:solidFill>
                  <a:schemeClr val="tx1"/>
                </a:solidFill>
              </a:rPr>
              <a:t>2</a:t>
            </a:r>
            <a:r>
              <a:rPr lang="zh-CN" altLang="en-US" sz="2000">
                <a:solidFill>
                  <a:schemeClr val="tx1"/>
                </a:solidFill>
              </a:rPr>
              <a:t>）情景语境分析考虑时间、地点等，如婚礼和葬礼上用语效果截然不同，如节哀顺变</a:t>
            </a:r>
            <a:r>
              <a:rPr lang="zh-CN" altLang="en-US" sz="2000">
                <a:solidFill>
                  <a:schemeClr val="tx1"/>
                </a:solidFill>
              </a:rPr>
              <a:t>和恭喜恭喜</a:t>
            </a:r>
            <a:endParaRPr lang="zh-CN" altLang="en-US" sz="2000">
              <a:solidFill>
                <a:schemeClr val="tx1"/>
              </a:solidFill>
            </a:endParaRPr>
          </a:p>
          <a:p>
            <a:pPr>
              <a:lnSpc>
                <a:spcPct val="150000"/>
              </a:lnSpc>
            </a:pPr>
            <a:endParaRPr lang="zh-CN" altLang="en-US" sz="2000">
              <a:solidFill>
                <a:schemeClr val="tx1"/>
              </a:solidFill>
            </a:endParaRPr>
          </a:p>
          <a:p>
            <a:pPr>
              <a:lnSpc>
                <a:spcPct val="150000"/>
              </a:lnSpc>
            </a:pPr>
            <a:r>
              <a:rPr lang="en-US" altLang="zh-CN" sz="2000" b="1">
                <a:solidFill>
                  <a:schemeClr val="tx1"/>
                </a:solidFill>
              </a:rPr>
              <a:t>2</a:t>
            </a:r>
            <a:r>
              <a:rPr lang="zh-CN" altLang="en-US" sz="2000" b="1">
                <a:solidFill>
                  <a:schemeClr val="tx1"/>
                </a:solidFill>
              </a:rPr>
              <a:t>）意图识别</a:t>
            </a:r>
            <a:r>
              <a:rPr lang="zh-CN" altLang="en-US" sz="2000">
                <a:solidFill>
                  <a:schemeClr val="tx1"/>
                </a:solidFill>
              </a:rPr>
              <a:t>判断说话者意图，方法有基于规则的（如 “请问几点了” 是询问时间）、基于机器学习的（训练模型识别 “订机票” 意图）。</a:t>
            </a:r>
            <a:endParaRPr lang="zh-CN" altLang="en-US" sz="2000">
              <a:solidFill>
                <a:schemeClr val="tx1"/>
              </a:solidFill>
            </a:endParaRPr>
          </a:p>
        </p:txBody>
      </p:sp>
      <p:sp>
        <p:nvSpPr>
          <p:cNvPr id="6" name="Rectangle 8"/>
          <p:cNvSpPr>
            <a:spLocks noGrp="1"/>
          </p:cNvSpPr>
          <p:nvPr>
            <p:ph type="sldNum" sz="quarter" idx="12"/>
          </p:nvPr>
        </p:nvSpPr>
        <p:spPr/>
        <p:txBody>
          <a:bodyPr/>
          <a:p>
            <a:fld id="{B19FFF7F-911D-4AA4-B25A-604B28FB7321}" type="slidenum">
              <a:rPr lang="en-US" altLang="zh-CN"/>
            </a:fld>
            <a:endParaRPr lang="en-US" altLang="zh-CN"/>
          </a:p>
        </p:txBody>
      </p:sp>
    </p:spTree>
    <p:custDataLst>
      <p:tags r:id="rId5"/>
    </p:custDataLst>
  </p:cSld>
  <p:clrMapOvr>
    <a:masterClrMapping/>
  </p:clrMapOvr>
  <p:transition>
    <p:cut/>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内容占位符 9" descr="d5b9b2c7-8e4b-11f0-8a8b-2aa140a4c86d"/>
          <p:cNvPicPr>
            <a:picLocks noChangeAspect="1"/>
          </p:cNvPicPr>
          <p:nvPr>
            <p:ph idx="16388"/>
            <p:custDataLst>
              <p:tags r:id="rId1"/>
            </p:custDataLst>
          </p:nvPr>
        </p:nvPicPr>
        <p:blipFill>
          <a:blip r:embed="rId2"/>
          <a:srcRect l="631" r="631"/>
          <a:stretch>
            <a:fillRect/>
          </a:stretch>
        </p:blipFill>
        <p:spPr>
          <a:xfrm>
            <a:off x="609600" y="1524000"/>
            <a:ext cx="10972800" cy="1735455"/>
          </a:xfrm>
          <a:custGeom>
            <a:avLst/>
            <a:gdLst>
              <a:gd name="connisteX0" fmla="*/ 0 w 10972800"/>
              <a:gd name="connsiteY0" fmla="*/ 203200 h 2641600"/>
              <a:gd name="connisteX1" fmla="*/ 203200 w 10972800"/>
              <a:gd name="connsiteY1" fmla="*/ 0 h 2641600"/>
              <a:gd name="connisteX2" fmla="*/ 10769600 w 10972800"/>
              <a:gd name="connsiteY2" fmla="*/ 0 h 2641600"/>
              <a:gd name="connisteX3" fmla="*/ 10972800 w 10972800"/>
              <a:gd name="connsiteY3" fmla="*/ 203200 h 2641600"/>
              <a:gd name="connisteX4" fmla="*/ 10972800 w 10972800"/>
              <a:gd name="connsiteY4" fmla="*/ 2438400 h 2641600"/>
              <a:gd name="connisteX5" fmla="*/ 10769600 w 10972800"/>
              <a:gd name="connsiteY5" fmla="*/ 2641600 h 2641600"/>
              <a:gd name="connisteX6" fmla="*/ 203200 w 10972800"/>
              <a:gd name="connsiteY6" fmla="*/ 2641600 h 2641600"/>
              <a:gd name="connisteX7" fmla="*/ 0 w 10972800"/>
              <a:gd name="connsiteY7" fmla="*/ 2438400 h 2641600"/>
              <a:gd name="connisteX8" fmla="*/ 0 w 10972800"/>
              <a:gd name="connsiteY8"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641600">
                <a:moveTo>
                  <a:pt x="0" y="203200"/>
                </a:moveTo>
                <a:cubicBezTo>
                  <a:pt x="0" y="90976"/>
                  <a:pt x="90976" y="0"/>
                  <a:pt x="203200" y="0"/>
                </a:cubicBezTo>
                <a:lnTo>
                  <a:pt x="10769600" y="0"/>
                </a:lnTo>
                <a:cubicBezTo>
                  <a:pt x="10881824" y="0"/>
                  <a:pt x="10972800" y="90976"/>
                  <a:pt x="10972800" y="203200"/>
                </a:cubicBezTo>
                <a:lnTo>
                  <a:pt x="10972800" y="2438400"/>
                </a:lnTo>
                <a:cubicBezTo>
                  <a:pt x="10972800" y="2550624"/>
                  <a:pt x="10881824" y="2641600"/>
                  <a:pt x="10769600" y="2641600"/>
                </a:cubicBezTo>
                <a:lnTo>
                  <a:pt x="203200" y="2641600"/>
                </a:lnTo>
                <a:cubicBezTo>
                  <a:pt x="90976" y="2641600"/>
                  <a:pt x="0" y="2550624"/>
                  <a:pt x="0" y="2438400"/>
                </a:cubicBezTo>
                <a:lnTo>
                  <a:pt x="0" y="203200"/>
                </a:lnTo>
                <a:close/>
              </a:path>
            </a:pathLst>
          </a:custGeom>
        </p:spPr>
      </p:pic>
      <p:sp>
        <p:nvSpPr>
          <p:cNvPr id="2" name="标题 1"/>
          <p:cNvSpPr>
            <a:spLocks noGrp="1"/>
          </p:cNvSpPr>
          <p:nvPr>
            <p:ph type="ctrTitle" idx="16385"/>
            <p:custDataLst>
              <p:tags r:id="rId3"/>
            </p:custDataLst>
          </p:nvPr>
        </p:nvSpPr>
        <p:spPr>
          <a:noFill/>
          <a:ln>
            <a:noFill/>
          </a:ln>
          <a:effectLst/>
        </p:spPr>
        <p:txBody>
          <a:bodyPr vert="horz" wrap="none" lIns="91440" tIns="45720" rIns="91440" bIns="45720" numCol="1" rtlCol="0" anchor="b" anchorCtr="0" compatLnSpc="1">
            <a:no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3.3 自然语言处理的一般流程：3.3.5 文本生成</a:t>
            </a:r>
            <a:endParaRPr sz="2800" dirty="0">
              <a:solidFill>
                <a:schemeClr val="tx1"/>
              </a:solidFill>
              <a:latin typeface="楷体_GB2312" panose="02010609030101010101" charset="-122"/>
              <a:sym typeface="+mn-ea"/>
            </a:endParaRPr>
          </a:p>
        </p:txBody>
      </p:sp>
      <p:sp>
        <p:nvSpPr>
          <p:cNvPr id="4" name="文本占位符 3"/>
          <p:cNvSpPr>
            <a:spLocks noGrp="1"/>
          </p:cNvSpPr>
          <p:nvPr>
            <p:ph type="body" idx="16386"/>
            <p:custDataLst>
              <p:tags r:id="rId4"/>
            </p:custDataLst>
          </p:nvPr>
        </p:nvSpPr>
        <p:spPr>
          <a:xfrm>
            <a:off x="690880" y="3520440"/>
            <a:ext cx="10891520" cy="614045"/>
          </a:xfrm>
        </p:spPr>
        <p:txBody>
          <a:bodyPr/>
          <a:p>
            <a:r>
              <a:rPr lang="zh-CN" altLang="en-US" b="1">
                <a:solidFill>
                  <a:schemeClr val="tx1"/>
                </a:solidFill>
              </a:rPr>
              <a:t>文本生成流程</a:t>
            </a:r>
            <a:endParaRPr lang="zh-CN" altLang="en-US" b="1">
              <a:solidFill>
                <a:schemeClr val="tx1"/>
              </a:solidFill>
            </a:endParaRPr>
          </a:p>
        </p:txBody>
      </p:sp>
      <p:sp>
        <p:nvSpPr>
          <p:cNvPr id="5" name="文本占位符 4"/>
          <p:cNvSpPr>
            <a:spLocks noGrp="1"/>
          </p:cNvSpPr>
          <p:nvPr>
            <p:ph type="body" idx="16387"/>
            <p:custDataLst>
              <p:tags r:id="rId5"/>
            </p:custDataLst>
          </p:nvPr>
        </p:nvSpPr>
        <p:spPr>
          <a:xfrm>
            <a:off x="691515" y="4134485"/>
            <a:ext cx="10890885" cy="2113915"/>
          </a:xfrm>
        </p:spPr>
        <p:txBody>
          <a:bodyPr/>
          <a:p>
            <a:pPr>
              <a:lnSpc>
                <a:spcPct val="150000"/>
              </a:lnSpc>
            </a:pPr>
            <a:r>
              <a:rPr lang="zh-CN" altLang="en-US" sz="2000">
                <a:solidFill>
                  <a:schemeClr val="tx1"/>
                </a:solidFill>
              </a:rPr>
              <a:t>文本生成根据输入自动产生符合语法、语义清晰、表达流畅的文本，包括</a:t>
            </a:r>
            <a:r>
              <a:rPr lang="en-US" altLang="zh-CN" sz="2000">
                <a:solidFill>
                  <a:schemeClr val="tx1"/>
                </a:solidFill>
              </a:rPr>
              <a:t>1</a:t>
            </a:r>
            <a:r>
              <a:rPr lang="zh-CN" altLang="en-US" sz="2000">
                <a:solidFill>
                  <a:schemeClr val="tx1"/>
                </a:solidFill>
              </a:rPr>
              <a:t>）内容规划、</a:t>
            </a:r>
            <a:r>
              <a:rPr lang="en-US" altLang="zh-CN" sz="2000">
                <a:solidFill>
                  <a:schemeClr val="tx1"/>
                </a:solidFill>
              </a:rPr>
              <a:t>2</a:t>
            </a:r>
            <a:r>
              <a:rPr lang="zh-CN" altLang="en-US" sz="2000">
                <a:solidFill>
                  <a:schemeClr val="tx1"/>
                </a:solidFill>
              </a:rPr>
              <a:t>）语句生成、</a:t>
            </a:r>
            <a:r>
              <a:rPr lang="en-US" altLang="zh-CN" sz="2000">
                <a:solidFill>
                  <a:schemeClr val="tx1"/>
                </a:solidFill>
              </a:rPr>
              <a:t>3</a:t>
            </a:r>
            <a:r>
              <a:rPr lang="zh-CN" altLang="en-US" sz="2000">
                <a:solidFill>
                  <a:schemeClr val="tx1"/>
                </a:solidFill>
              </a:rPr>
              <a:t>）润色优化。内容规划确定主题目标（如产品介绍文案主题是产品，目标是介绍特点）、收集整理信息（挑选产品重要信息）；语句生成用模板（如 “[产品名称] 是具有 [功能] 的 [类别]”）或统计方法生成句子；润色优化通过语法检查、词汇调整、连贯性优化提升文本效果。</a:t>
            </a:r>
            <a:endParaRPr lang="zh-CN" altLang="en-US" sz="2000">
              <a:solidFill>
                <a:schemeClr val="tx1"/>
              </a:solidFill>
            </a:endParaRPr>
          </a:p>
        </p:txBody>
      </p:sp>
      <p:sp>
        <p:nvSpPr>
          <p:cNvPr id="6" name="Rectangle 8"/>
          <p:cNvSpPr>
            <a:spLocks noGrp="1"/>
          </p:cNvSpPr>
          <p:nvPr>
            <p:ph type="sldNum" sz="quarter" idx="12"/>
          </p:nvPr>
        </p:nvSpPr>
        <p:spPr/>
        <p:txBody>
          <a:bodyPr/>
          <a:p>
            <a:fld id="{B19FFF7F-911D-4AA4-B25A-604B28FB7321}" type="slidenum">
              <a:rPr lang="en-US" altLang="zh-CN"/>
            </a:fld>
            <a:endParaRPr lang="en-US" altLang="zh-CN"/>
          </a:p>
        </p:txBody>
      </p:sp>
    </p:spTree>
    <p:custDataLst>
      <p:tags r:id="rId6"/>
    </p:custDataLst>
  </p:cSld>
  <p:clrMapOvr>
    <a:masterClrMapping/>
  </p:clrMapOvr>
  <p:transition>
    <p:cut/>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副标题 1"/>
          <p:cNvSpPr>
            <a:spLocks noGrp="1"/>
          </p:cNvSpPr>
          <p:nvPr>
            <p:ph type="subTitle" idx="16386"/>
            <p:custDataLst>
              <p:tags r:id="rId1"/>
            </p:custDataLst>
          </p:nvPr>
        </p:nvSpPr>
        <p:spPr/>
        <p:txBody>
          <a:bodyPr/>
          <a:p>
            <a:r>
              <a:rPr lang="zh-CN" altLang="en-US">
                <a:solidFill>
                  <a:schemeClr val="tx1"/>
                </a:solidFill>
              </a:rPr>
              <a:t>CONTENTS</a:t>
            </a:r>
            <a:endParaRPr lang="zh-CN" altLang="en-US">
              <a:solidFill>
                <a:schemeClr val="tx1"/>
              </a:solidFill>
            </a:endParaRPr>
          </a:p>
        </p:txBody>
      </p:sp>
      <p:sp>
        <p:nvSpPr>
          <p:cNvPr id="3" name="标题 2"/>
          <p:cNvSpPr>
            <a:spLocks noGrp="1"/>
          </p:cNvSpPr>
          <p:nvPr>
            <p:ph type="ctrTitle" idx="16385"/>
            <p:custDataLst>
              <p:tags r:id="rId2"/>
            </p:custDataLst>
          </p:nvPr>
        </p:nvSpPr>
        <p:spPr/>
        <p:txBody>
          <a:bodyPr>
            <a:normAutofit/>
          </a:bodyPr>
          <a:p>
            <a:r>
              <a:rPr lang="zh-CN" altLang="en-US" sz="3110">
                <a:solidFill>
                  <a:schemeClr val="tx1"/>
                </a:solidFill>
              </a:rPr>
              <a:t>子目录</a:t>
            </a:r>
            <a:endParaRPr lang="zh-CN" altLang="en-US" sz="3110">
              <a:solidFill>
                <a:schemeClr val="tx1"/>
              </a:solidFill>
            </a:endParaRPr>
          </a:p>
        </p:txBody>
      </p:sp>
      <p:sp>
        <p:nvSpPr>
          <p:cNvPr id="23" name="文本占位符 22"/>
          <p:cNvSpPr>
            <a:spLocks noGrp="1"/>
          </p:cNvSpPr>
          <p:nvPr>
            <p:ph type="body" idx="16388"/>
            <p:custDataLst>
              <p:tags r:id="rId3"/>
            </p:custDataLst>
          </p:nvPr>
        </p:nvSpPr>
        <p:spPr>
          <a:xfrm>
            <a:off x="4070350" y="1652905"/>
            <a:ext cx="596900" cy="508000"/>
          </a:xfrm>
        </p:spPr>
        <p:txBody>
          <a:bodyPr/>
          <a:p>
            <a:r>
              <a:rPr lang="zh-CN" altLang="en-US">
                <a:solidFill>
                  <a:schemeClr val="accent1"/>
                </a:solidFill>
              </a:rPr>
              <a:t>01</a:t>
            </a:r>
            <a:endParaRPr lang="zh-CN" altLang="en-US">
              <a:solidFill>
                <a:schemeClr val="accent1"/>
              </a:solidFill>
            </a:endParaRPr>
          </a:p>
        </p:txBody>
      </p:sp>
      <p:sp>
        <p:nvSpPr>
          <p:cNvPr id="25" name="文本占位符 5"/>
          <p:cNvSpPr>
            <a:spLocks noGrp="1"/>
          </p:cNvSpPr>
          <p:nvPr>
            <p:custDataLst>
              <p:tags r:id="rId4"/>
            </p:custDataLst>
          </p:nvPr>
        </p:nvSpPr>
        <p:spPr>
          <a:xfrm>
            <a:off x="5080000" y="150050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3.1</a:t>
            </a:r>
            <a:r>
              <a:rPr lang="en-US" altLang="en-US" sz="1700">
                <a:solidFill>
                  <a:schemeClr val="tx1"/>
                </a:solidFill>
              </a:rPr>
              <a:t>    </a:t>
            </a:r>
            <a:r>
              <a:rPr lang="zh-CN" altLang="en-US" sz="1700">
                <a:solidFill>
                  <a:schemeClr val="tx1"/>
                </a:solidFill>
              </a:rPr>
              <a:t>与聊天机器人互动体验</a:t>
            </a:r>
            <a:endParaRPr lang="zh-CN" altLang="en-US" sz="1700">
              <a:solidFill>
                <a:schemeClr val="tx1"/>
              </a:solidFill>
            </a:endParaRPr>
          </a:p>
        </p:txBody>
      </p:sp>
      <p:sp>
        <p:nvSpPr>
          <p:cNvPr id="26" name="文本占位符 6"/>
          <p:cNvSpPr>
            <a:spLocks noGrp="1"/>
          </p:cNvSpPr>
          <p:nvPr>
            <p:custDataLst>
              <p:tags r:id="rId5"/>
            </p:custDataLst>
          </p:nvPr>
        </p:nvSpPr>
        <p:spPr>
          <a:xfrm>
            <a:off x="7994650" y="165290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02</a:t>
            </a:r>
            <a:endParaRPr lang="zh-CN" altLang="en-US">
              <a:solidFill>
                <a:schemeClr val="accent1"/>
              </a:solidFill>
            </a:endParaRPr>
          </a:p>
        </p:txBody>
      </p:sp>
      <p:sp>
        <p:nvSpPr>
          <p:cNvPr id="28" name="文本占位符 8"/>
          <p:cNvSpPr>
            <a:spLocks noGrp="1"/>
          </p:cNvSpPr>
          <p:nvPr>
            <p:custDataLst>
              <p:tags r:id="rId6"/>
            </p:custDataLst>
          </p:nvPr>
        </p:nvSpPr>
        <p:spPr>
          <a:xfrm>
            <a:off x="9004300" y="150050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3.2 </a:t>
            </a:r>
            <a:r>
              <a:rPr lang="en-US" altLang="en-US" sz="1700">
                <a:solidFill>
                  <a:schemeClr val="tx1"/>
                </a:solidFill>
              </a:rPr>
              <a:t>    </a:t>
            </a:r>
            <a:r>
              <a:rPr lang="zh-CN" altLang="en-US" sz="1700">
                <a:solidFill>
                  <a:schemeClr val="tx1"/>
                </a:solidFill>
              </a:rPr>
              <a:t>自然语言处理基础</a:t>
            </a:r>
            <a:endParaRPr lang="zh-CN" altLang="en-US" sz="1700">
              <a:solidFill>
                <a:schemeClr val="tx1"/>
              </a:solidFill>
            </a:endParaRPr>
          </a:p>
        </p:txBody>
      </p:sp>
      <p:sp>
        <p:nvSpPr>
          <p:cNvPr id="29" name="文本占位符 9"/>
          <p:cNvSpPr>
            <a:spLocks noGrp="1"/>
          </p:cNvSpPr>
          <p:nvPr>
            <p:custDataLst>
              <p:tags r:id="rId7"/>
            </p:custDataLst>
          </p:nvPr>
        </p:nvSpPr>
        <p:spPr>
          <a:xfrm>
            <a:off x="4070350" y="270319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03</a:t>
            </a:r>
            <a:endParaRPr lang="zh-CN" altLang="en-US">
              <a:solidFill>
                <a:schemeClr val="accent1"/>
              </a:solidFill>
            </a:endParaRPr>
          </a:p>
        </p:txBody>
      </p:sp>
      <p:sp>
        <p:nvSpPr>
          <p:cNvPr id="31" name="文本占位符 11"/>
          <p:cNvSpPr>
            <a:spLocks noGrp="1"/>
          </p:cNvSpPr>
          <p:nvPr>
            <p:custDataLst>
              <p:tags r:id="rId8"/>
            </p:custDataLst>
          </p:nvPr>
        </p:nvSpPr>
        <p:spPr>
          <a:xfrm>
            <a:off x="5080000" y="2550795"/>
            <a:ext cx="2324100" cy="914400"/>
          </a:xfrm>
          <a:prstGeom prst="rect">
            <a:avLst/>
          </a:prstGeom>
          <a:noFill/>
          <a:ln>
            <a:noFill/>
          </a:ln>
          <a:effectLst/>
        </p:spPr>
        <p:txBody>
          <a:bodyPr vert="horz" wrap="square" lIns="0" tIns="0" rIns="0" bIns="0" numCol="1" rtlCol="0"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r>
              <a:rPr lang="en-US" altLang="zh-CN" sz="1700">
                <a:sym typeface="+mn-ea"/>
              </a:rPr>
              <a:t>3.3 </a:t>
            </a:r>
            <a:r>
              <a:rPr lang="en-US" altLang="en-US" sz="1700">
                <a:sym typeface="+mn-ea"/>
              </a:rPr>
              <a:t>    </a:t>
            </a:r>
            <a:r>
              <a:rPr lang="zh-CN" altLang="en-US" sz="1700">
                <a:sym typeface="+mn-ea"/>
              </a:rPr>
              <a:t>自然语言处理的一般流程</a:t>
            </a:r>
            <a:endParaRPr lang="zh-CN" altLang="en-US" sz="1700">
              <a:sym typeface="+mn-ea"/>
            </a:endParaRPr>
          </a:p>
        </p:txBody>
      </p:sp>
      <p:sp>
        <p:nvSpPr>
          <p:cNvPr id="32" name="文本占位符 12"/>
          <p:cNvSpPr>
            <a:spLocks noGrp="1"/>
          </p:cNvSpPr>
          <p:nvPr>
            <p:custDataLst>
              <p:tags r:id="rId9"/>
            </p:custDataLst>
          </p:nvPr>
        </p:nvSpPr>
        <p:spPr>
          <a:xfrm>
            <a:off x="7994650" y="270319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04</a:t>
            </a:r>
            <a:endParaRPr lang="zh-CN" altLang="en-US">
              <a:solidFill>
                <a:schemeClr val="accent1"/>
              </a:solidFill>
            </a:endParaRPr>
          </a:p>
        </p:txBody>
      </p:sp>
      <p:sp>
        <p:nvSpPr>
          <p:cNvPr id="34" name="文本占位符 14"/>
          <p:cNvSpPr>
            <a:spLocks noGrp="1"/>
          </p:cNvSpPr>
          <p:nvPr>
            <p:custDataLst>
              <p:tags r:id="rId10"/>
            </p:custDataLst>
          </p:nvPr>
        </p:nvSpPr>
        <p:spPr>
          <a:xfrm>
            <a:off x="9004300" y="255079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3.4 </a:t>
            </a:r>
            <a:r>
              <a:rPr lang="en-US" altLang="en-US" sz="1700">
                <a:solidFill>
                  <a:schemeClr val="tx1"/>
                </a:solidFill>
              </a:rPr>
              <a:t>    </a:t>
            </a:r>
            <a:r>
              <a:rPr lang="zh-CN" altLang="en-US" sz="1700">
                <a:solidFill>
                  <a:schemeClr val="tx1"/>
                </a:solidFill>
              </a:rPr>
              <a:t>自然语言处理的技术方法</a:t>
            </a:r>
            <a:endParaRPr lang="zh-CN" altLang="en-US" sz="1700">
              <a:solidFill>
                <a:schemeClr val="tx1"/>
              </a:solidFill>
            </a:endParaRPr>
          </a:p>
        </p:txBody>
      </p:sp>
      <p:sp>
        <p:nvSpPr>
          <p:cNvPr id="35" name="文本占位符 15"/>
          <p:cNvSpPr>
            <a:spLocks noGrp="1"/>
          </p:cNvSpPr>
          <p:nvPr>
            <p:custDataLst>
              <p:tags r:id="rId11"/>
            </p:custDataLst>
          </p:nvPr>
        </p:nvSpPr>
        <p:spPr>
          <a:xfrm>
            <a:off x="4070350" y="377507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05</a:t>
            </a:r>
            <a:endParaRPr lang="zh-CN" altLang="en-US">
              <a:solidFill>
                <a:schemeClr val="accent1"/>
              </a:solidFill>
            </a:endParaRPr>
          </a:p>
        </p:txBody>
      </p:sp>
      <p:sp>
        <p:nvSpPr>
          <p:cNvPr id="37" name="文本占位符 17"/>
          <p:cNvSpPr>
            <a:spLocks noGrp="1"/>
          </p:cNvSpPr>
          <p:nvPr>
            <p:custDataLst>
              <p:tags r:id="rId12"/>
            </p:custDataLst>
          </p:nvPr>
        </p:nvSpPr>
        <p:spPr>
          <a:xfrm>
            <a:off x="5080000" y="362267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3.5 </a:t>
            </a:r>
            <a:r>
              <a:rPr lang="en-US" altLang="en-US" sz="1700">
                <a:solidFill>
                  <a:schemeClr val="tx1"/>
                </a:solidFill>
              </a:rPr>
              <a:t>    </a:t>
            </a:r>
            <a:r>
              <a:rPr lang="zh-CN" altLang="en-US" sz="1700">
                <a:solidFill>
                  <a:schemeClr val="tx1"/>
                </a:solidFill>
              </a:rPr>
              <a:t>自然语言处理中的人工智能算法</a:t>
            </a:r>
            <a:endParaRPr lang="zh-CN" altLang="en-US" sz="1700">
              <a:solidFill>
                <a:schemeClr val="tx1"/>
              </a:solidFill>
            </a:endParaRPr>
          </a:p>
        </p:txBody>
      </p:sp>
      <p:sp>
        <p:nvSpPr>
          <p:cNvPr id="38" name="文本占位符 18"/>
          <p:cNvSpPr>
            <a:spLocks noGrp="1"/>
          </p:cNvSpPr>
          <p:nvPr>
            <p:custDataLst>
              <p:tags r:id="rId13"/>
            </p:custDataLst>
          </p:nvPr>
        </p:nvSpPr>
        <p:spPr>
          <a:xfrm>
            <a:off x="7994650" y="377507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06</a:t>
            </a:r>
            <a:endParaRPr lang="zh-CN" altLang="en-US">
              <a:solidFill>
                <a:schemeClr val="accent1"/>
              </a:solidFill>
            </a:endParaRPr>
          </a:p>
        </p:txBody>
      </p:sp>
      <p:sp>
        <p:nvSpPr>
          <p:cNvPr id="40" name="文本占位符 20"/>
          <p:cNvSpPr>
            <a:spLocks noGrp="1"/>
          </p:cNvSpPr>
          <p:nvPr>
            <p:custDataLst>
              <p:tags r:id="rId14"/>
            </p:custDataLst>
          </p:nvPr>
        </p:nvSpPr>
        <p:spPr>
          <a:xfrm>
            <a:off x="9004300" y="362267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3.6 </a:t>
            </a:r>
            <a:r>
              <a:rPr lang="en-US" altLang="en-US" sz="1700">
                <a:solidFill>
                  <a:schemeClr val="tx1"/>
                </a:solidFill>
              </a:rPr>
              <a:t>    </a:t>
            </a:r>
            <a:r>
              <a:rPr lang="zh-CN" altLang="en-US" sz="1700">
                <a:solidFill>
                  <a:schemeClr val="tx1"/>
                </a:solidFill>
              </a:rPr>
              <a:t>自然语言处理面临的挑战</a:t>
            </a:r>
            <a:endParaRPr lang="zh-CN" altLang="en-US" sz="1700">
              <a:solidFill>
                <a:schemeClr val="tx1"/>
              </a:solidFill>
            </a:endParaRPr>
          </a:p>
        </p:txBody>
      </p:sp>
      <p:sp>
        <p:nvSpPr>
          <p:cNvPr id="4" name="文本占位符 15"/>
          <p:cNvSpPr>
            <a:spLocks noGrp="1"/>
          </p:cNvSpPr>
          <p:nvPr>
            <p:custDataLst>
              <p:tags r:id="rId15"/>
            </p:custDataLst>
          </p:nvPr>
        </p:nvSpPr>
        <p:spPr>
          <a:xfrm>
            <a:off x="4078605" y="484695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a:t>
            </a:r>
            <a:r>
              <a:rPr lang="en-US" altLang="zh-CN">
                <a:solidFill>
                  <a:schemeClr val="accent1"/>
                </a:solidFill>
              </a:rPr>
              <a:t>7</a:t>
            </a:r>
            <a:endParaRPr lang="en-US" altLang="zh-CN">
              <a:solidFill>
                <a:schemeClr val="accent1"/>
              </a:solidFill>
            </a:endParaRPr>
          </a:p>
        </p:txBody>
      </p:sp>
      <p:sp>
        <p:nvSpPr>
          <p:cNvPr id="5" name="文本占位符 17"/>
          <p:cNvSpPr>
            <a:spLocks noGrp="1"/>
          </p:cNvSpPr>
          <p:nvPr>
            <p:custDataLst>
              <p:tags r:id="rId16"/>
            </p:custDataLst>
          </p:nvPr>
        </p:nvSpPr>
        <p:spPr>
          <a:xfrm>
            <a:off x="5088255" y="469455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3.7</a:t>
            </a:r>
            <a:r>
              <a:rPr lang="en-US" altLang="en-US" sz="1700">
                <a:solidFill>
                  <a:schemeClr val="tx1"/>
                </a:solidFill>
              </a:rPr>
              <a:t>   </a:t>
            </a:r>
            <a:r>
              <a:rPr lang="zh-CN" altLang="en-US" sz="1700">
                <a:solidFill>
                  <a:schemeClr val="tx1"/>
                </a:solidFill>
              </a:rPr>
              <a:t>【趣味案例】智能问答系统</a:t>
            </a:r>
            <a:endParaRPr lang="zh-CN" altLang="en-US" sz="1700">
              <a:solidFill>
                <a:schemeClr val="tx1"/>
              </a:solidFill>
            </a:endParaRPr>
          </a:p>
        </p:txBody>
      </p:sp>
      <p:sp>
        <p:nvSpPr>
          <p:cNvPr id="6" name="文本占位符 18"/>
          <p:cNvSpPr>
            <a:spLocks noGrp="1"/>
          </p:cNvSpPr>
          <p:nvPr>
            <p:custDataLst>
              <p:tags r:id="rId17"/>
            </p:custDataLst>
          </p:nvPr>
        </p:nvSpPr>
        <p:spPr>
          <a:xfrm>
            <a:off x="8002905" y="484695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a:t>
            </a:r>
            <a:r>
              <a:rPr lang="en-US" altLang="zh-CN">
                <a:solidFill>
                  <a:schemeClr val="accent1"/>
                </a:solidFill>
              </a:rPr>
              <a:t>8</a:t>
            </a:r>
            <a:endParaRPr lang="en-US" altLang="zh-CN">
              <a:solidFill>
                <a:schemeClr val="accent1"/>
              </a:solidFill>
            </a:endParaRPr>
          </a:p>
        </p:txBody>
      </p:sp>
      <p:sp>
        <p:nvSpPr>
          <p:cNvPr id="7" name="文本占位符 20"/>
          <p:cNvSpPr>
            <a:spLocks noGrp="1"/>
          </p:cNvSpPr>
          <p:nvPr>
            <p:custDataLst>
              <p:tags r:id="rId18"/>
            </p:custDataLst>
          </p:nvPr>
        </p:nvSpPr>
        <p:spPr>
          <a:xfrm>
            <a:off x="9012555" y="469455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3.8</a:t>
            </a:r>
            <a:r>
              <a:rPr lang="en-US" altLang="en-US" sz="1700">
                <a:solidFill>
                  <a:schemeClr val="tx1"/>
                </a:solidFill>
              </a:rPr>
              <a:t>   </a:t>
            </a:r>
            <a:r>
              <a:rPr lang="zh-CN" altLang="en-US" sz="1700">
                <a:solidFill>
                  <a:schemeClr val="tx1"/>
                </a:solidFill>
              </a:rPr>
              <a:t>【趣味案例】机器翻译过程</a:t>
            </a:r>
            <a:endParaRPr lang="zh-CN" altLang="en-US" sz="1700">
              <a:solidFill>
                <a:schemeClr val="tx1"/>
              </a:solidFill>
            </a:endParaRPr>
          </a:p>
        </p:txBody>
      </p:sp>
      <p:sp>
        <p:nvSpPr>
          <p:cNvPr id="44" name="文本框 43"/>
          <p:cNvSpPr txBox="1"/>
          <p:nvPr>
            <p:custDataLst>
              <p:tags r:id="rId19"/>
            </p:custDataLst>
          </p:nvPr>
        </p:nvSpPr>
        <p:spPr>
          <a:xfrm>
            <a:off x="7502317" y="2703181"/>
            <a:ext cx="393700" cy="646112"/>
          </a:xfrm>
          <a:prstGeom prst="rect">
            <a:avLst/>
          </a:prstGeom>
          <a:noFill/>
        </p:spPr>
        <p:txBody>
          <a:bodyPr>
            <a:spAutoFit/>
          </a:bodyPr>
          <a:p>
            <a:pPr>
              <a:defRPr/>
            </a:pPr>
            <a:r>
              <a:rPr lang="zh-CN" altLang="en-US" sz="3600" dirty="0">
                <a:solidFill>
                  <a:srgbClr val="FF0000"/>
                </a:solidFill>
                <a:effectLst>
                  <a:outerShdw blurRad="38100" dist="38100" dir="2700000" algn="tl">
                    <a:srgbClr val="FFFFFF"/>
                  </a:outerShdw>
                </a:effectLst>
                <a:sym typeface="Wingdings" panose="05000000000000000000" pitchFamily="2" charset="2"/>
              </a:rPr>
              <a:t></a:t>
            </a:r>
            <a:endParaRPr lang="zh-CN" altLang="en-US" sz="3600" dirty="0">
              <a:solidFill>
                <a:srgbClr val="FF0000"/>
              </a:solidFill>
              <a:effectLst>
                <a:outerShdw blurRad="38100" dist="38100" dir="2700000" algn="tl">
                  <a:srgbClr val="FFFFFF"/>
                </a:outerShdw>
              </a:effectLst>
              <a:sym typeface="Wingdings" panose="05000000000000000000" pitchFamily="2" charset="2"/>
            </a:endParaRPr>
          </a:p>
        </p:txBody>
      </p:sp>
    </p:spTree>
    <p:custDataLst>
      <p:tags r:id="rId20"/>
    </p:custDataLst>
  </p:cSld>
  <p:clrMapOvr>
    <a:masterClrMapping/>
  </p:clrMapOvr>
  <p:transition>
    <p:cut/>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装饰  8"/>
          <p:cNvSpPr>
            <a:spLocks noGrp="1"/>
          </p:cNvSpPr>
          <p:nvPr>
            <p:ph type="body" idx="16395"/>
            <p:custDataLst>
              <p:tags r:id="rId1"/>
            </p:custDataLst>
          </p:nvPr>
        </p:nvSpPr>
        <p:spPr>
          <a:xfrm>
            <a:off x="901700" y="1430020"/>
            <a:ext cx="914400" cy="914400"/>
          </a:xfrm>
        </p:spPr>
        <p:txBody>
          <a:bodyPr/>
          <a:p>
            <a:r>
              <a:rPr lang="zh-CN" altLang="en-US"/>
              <a:t> </a:t>
            </a:r>
            <a:endParaRPr lang="zh-CN" altLang="en-US"/>
          </a:p>
        </p:txBody>
      </p:sp>
      <p:sp>
        <p:nvSpPr>
          <p:cNvPr id="2" name="标题 1"/>
          <p:cNvSpPr>
            <a:spLocks noGrp="1"/>
          </p:cNvSpPr>
          <p:nvPr>
            <p:ph type="ctrTitle" idx="16385"/>
            <p:custDataLst>
              <p:tags r:id="rId2"/>
            </p:custDataLst>
          </p:nvPr>
        </p:nvSpPr>
        <p:spPr>
          <a:noFill/>
          <a:ln>
            <a:noFill/>
          </a:ln>
          <a:effectLst/>
        </p:spPr>
        <p:txBody>
          <a:bodyPr vert="horz" wrap="none" lIns="91440" tIns="45720" rIns="91440" bIns="45720" numCol="1" rtlCol="0" anchor="b" anchorCtr="0" compatLnSpc="1">
            <a:norm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3.4 自然语言处理的技术方法</a:t>
            </a:r>
            <a:endParaRPr sz="2800" dirty="0">
              <a:solidFill>
                <a:schemeClr val="tx1"/>
              </a:solidFill>
              <a:latin typeface="楷体_GB2312" panose="02010609030101010101" charset="-122"/>
              <a:sym typeface="+mn-ea"/>
            </a:endParaRPr>
          </a:p>
        </p:txBody>
      </p:sp>
      <p:pic>
        <p:nvPicPr>
          <p:cNvPr id="20" name="图片占位符 19" descr="7"/>
          <p:cNvPicPr>
            <a:picLocks noChangeAspect="1"/>
          </p:cNvPicPr>
          <p:nvPr>
            <p:ph type="pic" idx="16394"/>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1115060" y="1643380"/>
            <a:ext cx="487680" cy="487680"/>
          </a:xfrm>
          <a:prstGeom prst="rect">
            <a:avLst/>
          </a:prstGeom>
        </p:spPr>
      </p:pic>
      <p:sp>
        <p:nvSpPr>
          <p:cNvPr id="5" name="文本占位符 4"/>
          <p:cNvSpPr>
            <a:spLocks noGrp="1"/>
          </p:cNvSpPr>
          <p:nvPr>
            <p:ph type="body" idx="16386"/>
            <p:custDataLst>
              <p:tags r:id="rId6"/>
            </p:custDataLst>
          </p:nvPr>
        </p:nvSpPr>
        <p:spPr>
          <a:xfrm>
            <a:off x="2070100" y="1430020"/>
            <a:ext cx="4089400" cy="406400"/>
          </a:xfrm>
        </p:spPr>
        <p:txBody>
          <a:bodyPr>
            <a:normAutofit/>
          </a:bodyPr>
          <a:p>
            <a:r>
              <a:rPr sz="2000" dirty="0">
                <a:latin typeface="楷体_GB2312" panose="02010609030101010101" charset="-122"/>
                <a:sym typeface="+mn-ea"/>
              </a:rPr>
              <a:t>3.4.1 基于规则的方法</a:t>
            </a:r>
            <a:endParaRPr lang="zh-CN" altLang="en-US" sz="2000">
              <a:solidFill>
                <a:schemeClr val="tx1"/>
              </a:solidFill>
            </a:endParaRPr>
          </a:p>
        </p:txBody>
      </p:sp>
      <p:sp>
        <p:nvSpPr>
          <p:cNvPr id="7" name="装饰  2"/>
          <p:cNvSpPr>
            <a:spLocks noGrp="1"/>
          </p:cNvSpPr>
          <p:nvPr>
            <p:ph type="body" idx="16397"/>
            <p:custDataLst>
              <p:tags r:id="rId7"/>
            </p:custDataLst>
          </p:nvPr>
        </p:nvSpPr>
        <p:spPr>
          <a:xfrm>
            <a:off x="901700" y="3122930"/>
            <a:ext cx="914400" cy="914400"/>
          </a:xfrm>
        </p:spPr>
        <p:txBody>
          <a:bodyPr/>
          <a:p>
            <a:r>
              <a:rPr lang="zh-CN" altLang="en-US"/>
              <a:t> </a:t>
            </a:r>
            <a:endParaRPr lang="zh-CN" altLang="en-US"/>
          </a:p>
        </p:txBody>
      </p:sp>
      <p:pic>
        <p:nvPicPr>
          <p:cNvPr id="21" name="图片占位符 20" descr="8"/>
          <p:cNvPicPr>
            <a:picLocks noChangeAspect="1"/>
          </p:cNvPicPr>
          <p:nvPr>
            <p:ph type="pic" idx="16396"/>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1115060" y="3336290"/>
            <a:ext cx="487680" cy="487680"/>
          </a:xfrm>
          <a:prstGeom prst="rect">
            <a:avLst/>
          </a:prstGeom>
        </p:spPr>
      </p:pic>
      <p:sp>
        <p:nvSpPr>
          <p:cNvPr id="9" name="文本占位符 8"/>
          <p:cNvSpPr>
            <a:spLocks noGrp="1"/>
          </p:cNvSpPr>
          <p:nvPr>
            <p:ph type="body" idx="16388"/>
            <p:custDataLst>
              <p:tags r:id="rId11"/>
            </p:custDataLst>
          </p:nvPr>
        </p:nvSpPr>
        <p:spPr>
          <a:xfrm>
            <a:off x="2070100" y="3122930"/>
            <a:ext cx="4089400" cy="406400"/>
          </a:xfrm>
        </p:spPr>
        <p:txBody>
          <a:bodyPr>
            <a:normAutofit/>
          </a:bodyPr>
          <a:p>
            <a:r>
              <a:rPr sz="2000" dirty="0">
                <a:latin typeface="楷体_GB2312" panose="02010609030101010101" charset="-122"/>
                <a:sym typeface="+mn-ea"/>
              </a:rPr>
              <a:t>3.4.2 统计机器学习方法</a:t>
            </a:r>
            <a:endParaRPr lang="zh-CN" altLang="en-US" sz="2000">
              <a:solidFill>
                <a:schemeClr val="tx1"/>
              </a:solidFill>
            </a:endParaRPr>
          </a:p>
        </p:txBody>
      </p:sp>
      <p:sp>
        <p:nvSpPr>
          <p:cNvPr id="15" name="装饰  0"/>
          <p:cNvSpPr>
            <a:spLocks noGrp="1"/>
          </p:cNvSpPr>
          <p:nvPr>
            <p:ph type="body" idx="16401"/>
            <p:custDataLst>
              <p:tags r:id="rId12"/>
            </p:custDataLst>
          </p:nvPr>
        </p:nvSpPr>
        <p:spPr>
          <a:xfrm>
            <a:off x="901700" y="4816475"/>
            <a:ext cx="914400" cy="914400"/>
          </a:xfrm>
        </p:spPr>
        <p:txBody>
          <a:bodyPr/>
          <a:p>
            <a:r>
              <a:rPr lang="zh-CN" altLang="en-US"/>
              <a:t> </a:t>
            </a:r>
            <a:endParaRPr lang="zh-CN" altLang="en-US"/>
          </a:p>
        </p:txBody>
      </p:sp>
      <p:pic>
        <p:nvPicPr>
          <p:cNvPr id="23" name="图片占位符 22" descr="10"/>
          <p:cNvPicPr>
            <a:picLocks noChangeAspect="1"/>
          </p:cNvPicPr>
          <p:nvPr>
            <p:ph type="pic" idx="16400"/>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1115060" y="5029835"/>
            <a:ext cx="487680" cy="487680"/>
          </a:xfrm>
          <a:prstGeom prst="rect">
            <a:avLst/>
          </a:prstGeom>
        </p:spPr>
      </p:pic>
      <p:sp>
        <p:nvSpPr>
          <p:cNvPr id="17" name="文本占位符 16"/>
          <p:cNvSpPr>
            <a:spLocks noGrp="1"/>
          </p:cNvSpPr>
          <p:nvPr>
            <p:ph type="body" idx="16392"/>
            <p:custDataLst>
              <p:tags r:id="rId16"/>
            </p:custDataLst>
          </p:nvPr>
        </p:nvSpPr>
        <p:spPr>
          <a:xfrm>
            <a:off x="2070100" y="4816475"/>
            <a:ext cx="4089400" cy="406400"/>
          </a:xfrm>
        </p:spPr>
        <p:txBody>
          <a:bodyPr>
            <a:normAutofit/>
          </a:bodyPr>
          <a:p>
            <a:r>
              <a:rPr sz="2000" dirty="0">
                <a:latin typeface="楷体_GB2312" panose="02010609030101010101" charset="-122"/>
                <a:sym typeface="+mn-ea"/>
              </a:rPr>
              <a:t>3.4.3 深度学习方法</a:t>
            </a:r>
            <a:endParaRPr lang="zh-CN" altLang="en-US" sz="2000">
              <a:solidFill>
                <a:schemeClr val="tx1"/>
              </a:solidFill>
            </a:endParaRPr>
          </a:p>
        </p:txBody>
      </p:sp>
      <p:sp>
        <p:nvSpPr>
          <p:cNvPr id="19" name="Rectangle 8"/>
          <p:cNvSpPr>
            <a:spLocks noGrp="1"/>
          </p:cNvSpPr>
          <p:nvPr>
            <p:ph type="sldNum" sz="quarter" idx="12"/>
          </p:nvPr>
        </p:nvSpPr>
        <p:spPr/>
        <p:txBody>
          <a:bodyPr/>
          <a:p>
            <a:fld id="{B19FFF7F-911D-4AA4-B25A-604B28FB7321}" type="slidenum">
              <a:rPr lang="en-US" altLang="zh-CN"/>
            </a:fld>
            <a:endParaRPr lang="en-US" altLang="zh-CN"/>
          </a:p>
        </p:txBody>
      </p:sp>
      <p:graphicFrame>
        <p:nvGraphicFramePr>
          <p:cNvPr id="24" name="对象 23">
            <a:hlinkClick r:id="" action="ppaction://ole?verb="/>
          </p:cNvPr>
          <p:cNvGraphicFramePr>
            <a:graphicFrameLocks noChangeAspect="1"/>
          </p:cNvGraphicFramePr>
          <p:nvPr/>
        </p:nvGraphicFramePr>
        <p:xfrm>
          <a:off x="6863080" y="2344420"/>
          <a:ext cx="3673475" cy="1824355"/>
        </p:xfrm>
        <a:graphic>
          <a:graphicData uri="http://schemas.openxmlformats.org/presentationml/2006/ole">
            <mc:AlternateContent xmlns:mc="http://schemas.openxmlformats.org/markup-compatibility/2006">
              <mc:Choice xmlns:v="urn:schemas-microsoft-com:vml" Requires="v">
                <p:oleObj spid="_x0000_s1025" name="" showAsIcon="1" r:id="rId17" imgW="971550" imgH="800100" progId="Package">
                  <p:embed/>
                </p:oleObj>
              </mc:Choice>
              <mc:Fallback>
                <p:oleObj name="" showAsIcon="1" r:id="rId17" imgW="971550" imgH="800100" progId="Package">
                  <p:embed/>
                  <p:pic>
                    <p:nvPicPr>
                      <p:cNvPr id="0" name="图片 1024"/>
                      <p:cNvPicPr/>
                      <p:nvPr/>
                    </p:nvPicPr>
                    <p:blipFill>
                      <a:blip r:embed="rId18"/>
                      <a:stretch>
                        <a:fillRect/>
                      </a:stretch>
                    </p:blipFill>
                    <p:spPr>
                      <a:xfrm>
                        <a:off x="6863080" y="2344420"/>
                        <a:ext cx="3673475" cy="1824355"/>
                      </a:xfrm>
                      <a:prstGeom prst="rect">
                        <a:avLst/>
                      </a:prstGeom>
                      <a:solidFill>
                        <a:schemeClr val="accent2">
                          <a:lumMod val="20000"/>
                          <a:lumOff val="80000"/>
                        </a:schemeClr>
                      </a:solidFill>
                    </p:spPr>
                  </p:pic>
                </p:oleObj>
              </mc:Fallback>
            </mc:AlternateContent>
          </a:graphicData>
        </a:graphic>
      </p:graphicFrame>
    </p:spTree>
    <p:custDataLst>
      <p:tags r:id="rId19"/>
    </p:custDataLst>
  </p:cSld>
  <p:clrMapOvr>
    <a:masterClrMapping/>
  </p:clrMapOvr>
  <p:transition>
    <p:cut/>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副标题 1"/>
          <p:cNvSpPr>
            <a:spLocks noGrp="1"/>
          </p:cNvSpPr>
          <p:nvPr>
            <p:ph type="subTitle" idx="16386"/>
            <p:custDataLst>
              <p:tags r:id="rId1"/>
            </p:custDataLst>
          </p:nvPr>
        </p:nvSpPr>
        <p:spPr/>
        <p:txBody>
          <a:bodyPr/>
          <a:p>
            <a:r>
              <a:rPr lang="zh-CN" altLang="en-US">
                <a:solidFill>
                  <a:schemeClr val="tx1"/>
                </a:solidFill>
              </a:rPr>
              <a:t>CONTENTS</a:t>
            </a:r>
            <a:endParaRPr lang="zh-CN" altLang="en-US">
              <a:solidFill>
                <a:schemeClr val="tx1"/>
              </a:solidFill>
            </a:endParaRPr>
          </a:p>
        </p:txBody>
      </p:sp>
      <p:sp>
        <p:nvSpPr>
          <p:cNvPr id="3" name="标题 2"/>
          <p:cNvSpPr>
            <a:spLocks noGrp="1"/>
          </p:cNvSpPr>
          <p:nvPr>
            <p:ph type="ctrTitle" idx="16385"/>
            <p:custDataLst>
              <p:tags r:id="rId2"/>
            </p:custDataLst>
          </p:nvPr>
        </p:nvSpPr>
        <p:spPr/>
        <p:txBody>
          <a:bodyPr>
            <a:normAutofit/>
          </a:bodyPr>
          <a:p>
            <a:r>
              <a:rPr lang="zh-CN" altLang="en-US" sz="3110">
                <a:solidFill>
                  <a:schemeClr val="tx1"/>
                </a:solidFill>
              </a:rPr>
              <a:t>子目录</a:t>
            </a:r>
            <a:endParaRPr lang="zh-CN" altLang="en-US" sz="3110">
              <a:solidFill>
                <a:schemeClr val="tx1"/>
              </a:solidFill>
            </a:endParaRPr>
          </a:p>
        </p:txBody>
      </p:sp>
      <p:sp>
        <p:nvSpPr>
          <p:cNvPr id="23" name="文本占位符 22"/>
          <p:cNvSpPr>
            <a:spLocks noGrp="1"/>
          </p:cNvSpPr>
          <p:nvPr>
            <p:ph type="body" idx="16388"/>
            <p:custDataLst>
              <p:tags r:id="rId3"/>
            </p:custDataLst>
          </p:nvPr>
        </p:nvSpPr>
        <p:spPr>
          <a:xfrm>
            <a:off x="4070350" y="1652905"/>
            <a:ext cx="596900" cy="508000"/>
          </a:xfrm>
        </p:spPr>
        <p:txBody>
          <a:bodyPr/>
          <a:p>
            <a:r>
              <a:rPr lang="zh-CN" altLang="en-US">
                <a:solidFill>
                  <a:schemeClr val="accent1"/>
                </a:solidFill>
              </a:rPr>
              <a:t>01</a:t>
            </a:r>
            <a:endParaRPr lang="zh-CN" altLang="en-US">
              <a:solidFill>
                <a:schemeClr val="accent1"/>
              </a:solidFill>
            </a:endParaRPr>
          </a:p>
        </p:txBody>
      </p:sp>
      <p:sp>
        <p:nvSpPr>
          <p:cNvPr id="25" name="文本占位符 5"/>
          <p:cNvSpPr>
            <a:spLocks noGrp="1"/>
          </p:cNvSpPr>
          <p:nvPr>
            <p:custDataLst>
              <p:tags r:id="rId4"/>
            </p:custDataLst>
          </p:nvPr>
        </p:nvSpPr>
        <p:spPr>
          <a:xfrm>
            <a:off x="5080000" y="150050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3.1</a:t>
            </a:r>
            <a:r>
              <a:rPr lang="en-US" altLang="en-US" sz="1700">
                <a:solidFill>
                  <a:schemeClr val="tx1"/>
                </a:solidFill>
              </a:rPr>
              <a:t>    </a:t>
            </a:r>
            <a:r>
              <a:rPr lang="zh-CN" altLang="en-US" sz="1700">
                <a:solidFill>
                  <a:schemeClr val="tx1"/>
                </a:solidFill>
              </a:rPr>
              <a:t>与聊天机器人互动体验</a:t>
            </a:r>
            <a:endParaRPr lang="zh-CN" altLang="en-US" sz="1700">
              <a:solidFill>
                <a:schemeClr val="tx1"/>
              </a:solidFill>
            </a:endParaRPr>
          </a:p>
        </p:txBody>
      </p:sp>
      <p:sp>
        <p:nvSpPr>
          <p:cNvPr id="26" name="文本占位符 6"/>
          <p:cNvSpPr>
            <a:spLocks noGrp="1"/>
          </p:cNvSpPr>
          <p:nvPr>
            <p:custDataLst>
              <p:tags r:id="rId5"/>
            </p:custDataLst>
          </p:nvPr>
        </p:nvSpPr>
        <p:spPr>
          <a:xfrm>
            <a:off x="7994650" y="165290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02</a:t>
            </a:r>
            <a:endParaRPr lang="zh-CN" altLang="en-US">
              <a:solidFill>
                <a:schemeClr val="accent1"/>
              </a:solidFill>
            </a:endParaRPr>
          </a:p>
        </p:txBody>
      </p:sp>
      <p:sp>
        <p:nvSpPr>
          <p:cNvPr id="28" name="文本占位符 8"/>
          <p:cNvSpPr>
            <a:spLocks noGrp="1"/>
          </p:cNvSpPr>
          <p:nvPr>
            <p:custDataLst>
              <p:tags r:id="rId6"/>
            </p:custDataLst>
          </p:nvPr>
        </p:nvSpPr>
        <p:spPr>
          <a:xfrm>
            <a:off x="9004300" y="150050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3.2 </a:t>
            </a:r>
            <a:r>
              <a:rPr lang="en-US" altLang="en-US" sz="1700">
                <a:solidFill>
                  <a:schemeClr val="tx1"/>
                </a:solidFill>
              </a:rPr>
              <a:t>    </a:t>
            </a:r>
            <a:r>
              <a:rPr lang="zh-CN" altLang="en-US" sz="1700">
                <a:solidFill>
                  <a:schemeClr val="tx1"/>
                </a:solidFill>
              </a:rPr>
              <a:t>自然语言处理基础</a:t>
            </a:r>
            <a:endParaRPr lang="zh-CN" altLang="en-US" sz="1700">
              <a:solidFill>
                <a:schemeClr val="tx1"/>
              </a:solidFill>
            </a:endParaRPr>
          </a:p>
        </p:txBody>
      </p:sp>
      <p:sp>
        <p:nvSpPr>
          <p:cNvPr id="29" name="文本占位符 9"/>
          <p:cNvSpPr>
            <a:spLocks noGrp="1"/>
          </p:cNvSpPr>
          <p:nvPr>
            <p:custDataLst>
              <p:tags r:id="rId7"/>
            </p:custDataLst>
          </p:nvPr>
        </p:nvSpPr>
        <p:spPr>
          <a:xfrm>
            <a:off x="4070350" y="270319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03</a:t>
            </a:r>
            <a:endParaRPr lang="zh-CN" altLang="en-US">
              <a:solidFill>
                <a:schemeClr val="accent1"/>
              </a:solidFill>
            </a:endParaRPr>
          </a:p>
        </p:txBody>
      </p:sp>
      <p:sp>
        <p:nvSpPr>
          <p:cNvPr id="31" name="文本占位符 11"/>
          <p:cNvSpPr>
            <a:spLocks noGrp="1"/>
          </p:cNvSpPr>
          <p:nvPr>
            <p:custDataLst>
              <p:tags r:id="rId8"/>
            </p:custDataLst>
          </p:nvPr>
        </p:nvSpPr>
        <p:spPr>
          <a:xfrm>
            <a:off x="5080000" y="2550795"/>
            <a:ext cx="2324100" cy="914400"/>
          </a:xfrm>
          <a:prstGeom prst="rect">
            <a:avLst/>
          </a:prstGeom>
          <a:noFill/>
          <a:ln>
            <a:noFill/>
          </a:ln>
          <a:effectLst/>
        </p:spPr>
        <p:txBody>
          <a:bodyPr vert="horz" wrap="square" lIns="0" tIns="0" rIns="0" bIns="0" numCol="1" rtlCol="0"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r>
              <a:rPr lang="en-US" altLang="zh-CN" sz="1700">
                <a:sym typeface="+mn-ea"/>
              </a:rPr>
              <a:t>3.3 </a:t>
            </a:r>
            <a:r>
              <a:rPr lang="en-US" altLang="en-US" sz="1700">
                <a:sym typeface="+mn-ea"/>
              </a:rPr>
              <a:t>    </a:t>
            </a:r>
            <a:r>
              <a:rPr lang="zh-CN" altLang="en-US" sz="1700">
                <a:sym typeface="+mn-ea"/>
              </a:rPr>
              <a:t>自然语言处理的一般流程</a:t>
            </a:r>
            <a:endParaRPr lang="zh-CN" altLang="en-US" sz="1700">
              <a:sym typeface="+mn-ea"/>
            </a:endParaRPr>
          </a:p>
        </p:txBody>
      </p:sp>
      <p:sp>
        <p:nvSpPr>
          <p:cNvPr id="32" name="文本占位符 12"/>
          <p:cNvSpPr>
            <a:spLocks noGrp="1"/>
          </p:cNvSpPr>
          <p:nvPr>
            <p:custDataLst>
              <p:tags r:id="rId9"/>
            </p:custDataLst>
          </p:nvPr>
        </p:nvSpPr>
        <p:spPr>
          <a:xfrm>
            <a:off x="7994650" y="270319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04</a:t>
            </a:r>
            <a:endParaRPr lang="zh-CN" altLang="en-US">
              <a:solidFill>
                <a:schemeClr val="accent1"/>
              </a:solidFill>
            </a:endParaRPr>
          </a:p>
        </p:txBody>
      </p:sp>
      <p:sp>
        <p:nvSpPr>
          <p:cNvPr id="34" name="文本占位符 14"/>
          <p:cNvSpPr>
            <a:spLocks noGrp="1"/>
          </p:cNvSpPr>
          <p:nvPr>
            <p:custDataLst>
              <p:tags r:id="rId10"/>
            </p:custDataLst>
          </p:nvPr>
        </p:nvSpPr>
        <p:spPr>
          <a:xfrm>
            <a:off x="9004300" y="255079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3.4 </a:t>
            </a:r>
            <a:r>
              <a:rPr lang="en-US" altLang="en-US" sz="1700">
                <a:solidFill>
                  <a:schemeClr val="tx1"/>
                </a:solidFill>
              </a:rPr>
              <a:t>    </a:t>
            </a:r>
            <a:r>
              <a:rPr lang="zh-CN" altLang="en-US" sz="1700">
                <a:solidFill>
                  <a:schemeClr val="tx1"/>
                </a:solidFill>
              </a:rPr>
              <a:t>自然语言处理的技术方法</a:t>
            </a:r>
            <a:endParaRPr lang="zh-CN" altLang="en-US" sz="1700">
              <a:solidFill>
                <a:schemeClr val="tx1"/>
              </a:solidFill>
            </a:endParaRPr>
          </a:p>
        </p:txBody>
      </p:sp>
      <p:sp>
        <p:nvSpPr>
          <p:cNvPr id="35" name="文本占位符 15"/>
          <p:cNvSpPr>
            <a:spLocks noGrp="1"/>
          </p:cNvSpPr>
          <p:nvPr>
            <p:custDataLst>
              <p:tags r:id="rId11"/>
            </p:custDataLst>
          </p:nvPr>
        </p:nvSpPr>
        <p:spPr>
          <a:xfrm>
            <a:off x="4070350" y="377507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05</a:t>
            </a:r>
            <a:endParaRPr lang="zh-CN" altLang="en-US">
              <a:solidFill>
                <a:schemeClr val="accent1"/>
              </a:solidFill>
            </a:endParaRPr>
          </a:p>
        </p:txBody>
      </p:sp>
      <p:sp>
        <p:nvSpPr>
          <p:cNvPr id="37" name="文本占位符 17"/>
          <p:cNvSpPr>
            <a:spLocks noGrp="1"/>
          </p:cNvSpPr>
          <p:nvPr>
            <p:custDataLst>
              <p:tags r:id="rId12"/>
            </p:custDataLst>
          </p:nvPr>
        </p:nvSpPr>
        <p:spPr>
          <a:xfrm>
            <a:off x="5080000" y="362267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3.5 </a:t>
            </a:r>
            <a:r>
              <a:rPr lang="en-US" altLang="en-US" sz="1700">
                <a:solidFill>
                  <a:schemeClr val="tx1"/>
                </a:solidFill>
              </a:rPr>
              <a:t>    </a:t>
            </a:r>
            <a:r>
              <a:rPr lang="zh-CN" altLang="en-US" sz="1700">
                <a:solidFill>
                  <a:schemeClr val="tx1"/>
                </a:solidFill>
              </a:rPr>
              <a:t>自然语言处理中的人工智能算法</a:t>
            </a:r>
            <a:endParaRPr lang="zh-CN" altLang="en-US" sz="1700">
              <a:solidFill>
                <a:schemeClr val="tx1"/>
              </a:solidFill>
            </a:endParaRPr>
          </a:p>
        </p:txBody>
      </p:sp>
      <p:sp>
        <p:nvSpPr>
          <p:cNvPr id="38" name="文本占位符 18"/>
          <p:cNvSpPr>
            <a:spLocks noGrp="1"/>
          </p:cNvSpPr>
          <p:nvPr>
            <p:custDataLst>
              <p:tags r:id="rId13"/>
            </p:custDataLst>
          </p:nvPr>
        </p:nvSpPr>
        <p:spPr>
          <a:xfrm>
            <a:off x="7994650" y="377507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06</a:t>
            </a:r>
            <a:endParaRPr lang="zh-CN" altLang="en-US">
              <a:solidFill>
                <a:schemeClr val="accent1"/>
              </a:solidFill>
            </a:endParaRPr>
          </a:p>
        </p:txBody>
      </p:sp>
      <p:sp>
        <p:nvSpPr>
          <p:cNvPr id="40" name="文本占位符 20"/>
          <p:cNvSpPr>
            <a:spLocks noGrp="1"/>
          </p:cNvSpPr>
          <p:nvPr>
            <p:custDataLst>
              <p:tags r:id="rId14"/>
            </p:custDataLst>
          </p:nvPr>
        </p:nvSpPr>
        <p:spPr>
          <a:xfrm>
            <a:off x="9004300" y="362267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3.6 </a:t>
            </a:r>
            <a:r>
              <a:rPr lang="en-US" altLang="en-US" sz="1700">
                <a:solidFill>
                  <a:schemeClr val="tx1"/>
                </a:solidFill>
              </a:rPr>
              <a:t>    </a:t>
            </a:r>
            <a:r>
              <a:rPr lang="zh-CN" altLang="en-US" sz="1700">
                <a:solidFill>
                  <a:schemeClr val="tx1"/>
                </a:solidFill>
              </a:rPr>
              <a:t>自然语言处理面临的挑战</a:t>
            </a:r>
            <a:endParaRPr lang="zh-CN" altLang="en-US" sz="1700">
              <a:solidFill>
                <a:schemeClr val="tx1"/>
              </a:solidFill>
            </a:endParaRPr>
          </a:p>
        </p:txBody>
      </p:sp>
      <p:sp>
        <p:nvSpPr>
          <p:cNvPr id="4" name="文本占位符 15"/>
          <p:cNvSpPr>
            <a:spLocks noGrp="1"/>
          </p:cNvSpPr>
          <p:nvPr>
            <p:custDataLst>
              <p:tags r:id="rId15"/>
            </p:custDataLst>
          </p:nvPr>
        </p:nvSpPr>
        <p:spPr>
          <a:xfrm>
            <a:off x="4078605" y="484695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a:t>
            </a:r>
            <a:r>
              <a:rPr lang="en-US" altLang="zh-CN">
                <a:solidFill>
                  <a:schemeClr val="accent1"/>
                </a:solidFill>
              </a:rPr>
              <a:t>7</a:t>
            </a:r>
            <a:endParaRPr lang="en-US" altLang="zh-CN">
              <a:solidFill>
                <a:schemeClr val="accent1"/>
              </a:solidFill>
            </a:endParaRPr>
          </a:p>
        </p:txBody>
      </p:sp>
      <p:sp>
        <p:nvSpPr>
          <p:cNvPr id="5" name="文本占位符 17"/>
          <p:cNvSpPr>
            <a:spLocks noGrp="1"/>
          </p:cNvSpPr>
          <p:nvPr>
            <p:custDataLst>
              <p:tags r:id="rId16"/>
            </p:custDataLst>
          </p:nvPr>
        </p:nvSpPr>
        <p:spPr>
          <a:xfrm>
            <a:off x="5088255" y="469455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3.7</a:t>
            </a:r>
            <a:r>
              <a:rPr lang="en-US" altLang="en-US" sz="1700">
                <a:solidFill>
                  <a:schemeClr val="tx1"/>
                </a:solidFill>
              </a:rPr>
              <a:t>   </a:t>
            </a:r>
            <a:r>
              <a:rPr lang="zh-CN" altLang="en-US" sz="1700">
                <a:solidFill>
                  <a:schemeClr val="tx1"/>
                </a:solidFill>
              </a:rPr>
              <a:t>【趣味案例】智能问答系统</a:t>
            </a:r>
            <a:endParaRPr lang="zh-CN" altLang="en-US" sz="1700">
              <a:solidFill>
                <a:schemeClr val="tx1"/>
              </a:solidFill>
            </a:endParaRPr>
          </a:p>
        </p:txBody>
      </p:sp>
      <p:sp>
        <p:nvSpPr>
          <p:cNvPr id="6" name="文本占位符 18"/>
          <p:cNvSpPr>
            <a:spLocks noGrp="1"/>
          </p:cNvSpPr>
          <p:nvPr>
            <p:custDataLst>
              <p:tags r:id="rId17"/>
            </p:custDataLst>
          </p:nvPr>
        </p:nvSpPr>
        <p:spPr>
          <a:xfrm>
            <a:off x="8002905" y="484695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a:t>
            </a:r>
            <a:r>
              <a:rPr lang="en-US" altLang="zh-CN">
                <a:solidFill>
                  <a:schemeClr val="accent1"/>
                </a:solidFill>
              </a:rPr>
              <a:t>8</a:t>
            </a:r>
            <a:endParaRPr lang="en-US" altLang="zh-CN">
              <a:solidFill>
                <a:schemeClr val="accent1"/>
              </a:solidFill>
            </a:endParaRPr>
          </a:p>
        </p:txBody>
      </p:sp>
      <p:sp>
        <p:nvSpPr>
          <p:cNvPr id="7" name="文本占位符 20"/>
          <p:cNvSpPr>
            <a:spLocks noGrp="1"/>
          </p:cNvSpPr>
          <p:nvPr>
            <p:custDataLst>
              <p:tags r:id="rId18"/>
            </p:custDataLst>
          </p:nvPr>
        </p:nvSpPr>
        <p:spPr>
          <a:xfrm>
            <a:off x="9012555" y="469455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3.8</a:t>
            </a:r>
            <a:r>
              <a:rPr lang="en-US" altLang="en-US" sz="1700">
                <a:solidFill>
                  <a:schemeClr val="tx1"/>
                </a:solidFill>
              </a:rPr>
              <a:t>   </a:t>
            </a:r>
            <a:r>
              <a:rPr lang="zh-CN" altLang="en-US" sz="1700">
                <a:solidFill>
                  <a:schemeClr val="tx1"/>
                </a:solidFill>
              </a:rPr>
              <a:t>【趣味案例】机器翻译过程</a:t>
            </a:r>
            <a:endParaRPr lang="zh-CN" altLang="en-US" sz="1700">
              <a:solidFill>
                <a:schemeClr val="tx1"/>
              </a:solidFill>
            </a:endParaRPr>
          </a:p>
        </p:txBody>
      </p:sp>
      <p:sp>
        <p:nvSpPr>
          <p:cNvPr id="44" name="文本框 43"/>
          <p:cNvSpPr txBox="1"/>
          <p:nvPr>
            <p:custDataLst>
              <p:tags r:id="rId19"/>
            </p:custDataLst>
          </p:nvPr>
        </p:nvSpPr>
        <p:spPr>
          <a:xfrm>
            <a:off x="3579287" y="3775061"/>
            <a:ext cx="393700" cy="646112"/>
          </a:xfrm>
          <a:prstGeom prst="rect">
            <a:avLst/>
          </a:prstGeom>
          <a:noFill/>
        </p:spPr>
        <p:txBody>
          <a:bodyPr>
            <a:spAutoFit/>
          </a:bodyPr>
          <a:p>
            <a:pPr>
              <a:defRPr/>
            </a:pPr>
            <a:r>
              <a:rPr lang="zh-CN" altLang="en-US" sz="3600" dirty="0">
                <a:solidFill>
                  <a:srgbClr val="FF0000"/>
                </a:solidFill>
                <a:effectLst>
                  <a:outerShdw blurRad="38100" dist="38100" dir="2700000" algn="tl">
                    <a:srgbClr val="FFFFFF"/>
                  </a:outerShdw>
                </a:effectLst>
                <a:sym typeface="Wingdings" panose="05000000000000000000" pitchFamily="2" charset="2"/>
              </a:rPr>
              <a:t></a:t>
            </a:r>
            <a:endParaRPr lang="zh-CN" altLang="en-US" sz="3600" dirty="0">
              <a:solidFill>
                <a:srgbClr val="FF0000"/>
              </a:solidFill>
              <a:effectLst>
                <a:outerShdw blurRad="38100" dist="38100" dir="2700000" algn="tl">
                  <a:srgbClr val="FFFFFF"/>
                </a:outerShdw>
              </a:effectLst>
              <a:sym typeface="Wingdings" panose="05000000000000000000" pitchFamily="2" charset="2"/>
            </a:endParaRPr>
          </a:p>
        </p:txBody>
      </p:sp>
    </p:spTree>
    <p:custDataLst>
      <p:tags r:id="rId20"/>
    </p:custDataLst>
  </p:cSld>
  <p:clrMapOvr>
    <a:masterClrMapping/>
  </p:clrMapOvr>
  <p:transition>
    <p:cu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副标题 1"/>
          <p:cNvSpPr>
            <a:spLocks noGrp="1"/>
          </p:cNvSpPr>
          <p:nvPr>
            <p:ph type="subTitle" idx="16385"/>
            <p:custDataLst>
              <p:tags r:id="rId1"/>
            </p:custDataLst>
          </p:nvPr>
        </p:nvSpPr>
        <p:spPr/>
        <p:txBody>
          <a:bodyPr/>
          <a:p>
            <a:r>
              <a:rPr lang="zh-CN" altLang="en-US">
                <a:solidFill>
                  <a:schemeClr val="tx1"/>
                </a:solidFill>
              </a:rPr>
              <a:t>CONTENTS</a:t>
            </a:r>
            <a:endParaRPr lang="zh-CN" altLang="en-US">
              <a:solidFill>
                <a:schemeClr val="tx1"/>
              </a:solidFill>
            </a:endParaRPr>
          </a:p>
        </p:txBody>
      </p:sp>
      <p:sp>
        <p:nvSpPr>
          <p:cNvPr id="3" name="标题 2"/>
          <p:cNvSpPr>
            <a:spLocks noGrp="1"/>
          </p:cNvSpPr>
          <p:nvPr>
            <p:ph type="ctrTitle" idx="16386"/>
            <p:custDataLst>
              <p:tags r:id="rId2"/>
            </p:custDataLst>
          </p:nvPr>
        </p:nvSpPr>
        <p:spPr/>
        <p:txBody>
          <a:bodyPr>
            <a:normAutofit/>
          </a:bodyPr>
          <a:p>
            <a:r>
              <a:rPr lang="zh-CN" altLang="en-US" sz="3110">
                <a:solidFill>
                  <a:schemeClr val="tx1"/>
                </a:solidFill>
              </a:rPr>
              <a:t>目录</a:t>
            </a:r>
            <a:endParaRPr lang="zh-CN" altLang="en-US" sz="3110">
              <a:solidFill>
                <a:schemeClr val="tx1"/>
              </a:solidFill>
            </a:endParaRPr>
          </a:p>
        </p:txBody>
      </p:sp>
      <p:sp>
        <p:nvSpPr>
          <p:cNvPr id="4" name="文本占位符 3"/>
          <p:cNvSpPr>
            <a:spLocks noGrp="1"/>
          </p:cNvSpPr>
          <p:nvPr>
            <p:ph type="body" idx="16388"/>
            <p:custDataLst>
              <p:tags r:id="rId3"/>
            </p:custDataLst>
          </p:nvPr>
        </p:nvSpPr>
        <p:spPr>
          <a:xfrm>
            <a:off x="3856355" y="1317625"/>
            <a:ext cx="723900" cy="609600"/>
          </a:xfrm>
        </p:spPr>
        <p:txBody>
          <a:bodyPr/>
          <a:p>
            <a:r>
              <a:rPr lang="zh-CN" altLang="en-US" sz="3600">
                <a:solidFill>
                  <a:schemeClr val="accent1"/>
                </a:solidFill>
              </a:rPr>
              <a:t>01</a:t>
            </a:r>
            <a:endParaRPr lang="zh-CN" altLang="en-US" sz="3600">
              <a:solidFill>
                <a:schemeClr val="accent1"/>
              </a:solidFill>
            </a:endParaRPr>
          </a:p>
        </p:txBody>
      </p:sp>
      <p:sp>
        <p:nvSpPr>
          <p:cNvPr id="5" name="装饰  8"/>
          <p:cNvSpPr>
            <a:spLocks noGrp="1"/>
          </p:cNvSpPr>
          <p:nvPr>
            <p:ph type="body" idx="16395" hasCustomPrompt="1"/>
            <p:custDataLst>
              <p:tags r:id="rId4"/>
            </p:custDataLst>
          </p:nvPr>
        </p:nvSpPr>
        <p:spPr>
          <a:xfrm>
            <a:off x="4904105" y="1216025"/>
            <a:ext cx="25400" cy="812800"/>
          </a:xfrm>
        </p:spPr>
        <p:txBody>
          <a:bodyPr>
            <a:noAutofit/>
          </a:bodyPr>
          <a:p>
            <a:pPr>
              <a:buNone/>
            </a:pPr>
            <a:endParaRPr lang="zh-CN" altLang="en-US"/>
          </a:p>
        </p:txBody>
      </p:sp>
      <p:sp>
        <p:nvSpPr>
          <p:cNvPr id="6" name="文本占位符 5"/>
          <p:cNvSpPr>
            <a:spLocks noGrp="1"/>
          </p:cNvSpPr>
          <p:nvPr>
            <p:ph type="body" idx="16387"/>
            <p:custDataLst>
              <p:tags r:id="rId5"/>
            </p:custDataLst>
          </p:nvPr>
        </p:nvSpPr>
        <p:spPr>
          <a:xfrm>
            <a:off x="5259705" y="1393825"/>
            <a:ext cx="5842000" cy="457200"/>
          </a:xfrm>
        </p:spPr>
        <p:txBody>
          <a:bodyPr/>
          <a:p>
            <a:r>
              <a:rPr lang="zh-CN" altLang="en-US" sz="2400">
                <a:solidFill>
                  <a:schemeClr val="tx1"/>
                </a:solidFill>
              </a:rPr>
              <a:t>任务导入</a:t>
            </a:r>
            <a:endParaRPr lang="zh-CN" altLang="en-US" sz="2400">
              <a:solidFill>
                <a:schemeClr val="tx1"/>
              </a:solidFill>
            </a:endParaRPr>
          </a:p>
        </p:txBody>
      </p:sp>
      <p:sp>
        <p:nvSpPr>
          <p:cNvPr id="7" name="文本占位符 6"/>
          <p:cNvSpPr>
            <a:spLocks noGrp="1"/>
          </p:cNvSpPr>
          <p:nvPr>
            <p:ph type="body" idx="16390"/>
            <p:custDataLst>
              <p:tags r:id="rId6"/>
            </p:custDataLst>
          </p:nvPr>
        </p:nvSpPr>
        <p:spPr>
          <a:xfrm>
            <a:off x="3856355" y="2638425"/>
            <a:ext cx="723900" cy="609600"/>
          </a:xfrm>
        </p:spPr>
        <p:txBody>
          <a:bodyPr/>
          <a:p>
            <a:r>
              <a:rPr lang="zh-CN" altLang="en-US" sz="3600">
                <a:solidFill>
                  <a:schemeClr val="accent1"/>
                </a:solidFill>
              </a:rPr>
              <a:t>0</a:t>
            </a:r>
            <a:r>
              <a:rPr lang="en-US" altLang="zh-CN" sz="3600">
                <a:solidFill>
                  <a:schemeClr val="accent1"/>
                </a:solidFill>
              </a:rPr>
              <a:t>3</a:t>
            </a:r>
            <a:endParaRPr lang="en-US" altLang="zh-CN" sz="3600">
              <a:solidFill>
                <a:schemeClr val="accent1"/>
              </a:solidFill>
            </a:endParaRPr>
          </a:p>
        </p:txBody>
      </p:sp>
      <p:sp>
        <p:nvSpPr>
          <p:cNvPr id="8" name="装饰  1"/>
          <p:cNvSpPr>
            <a:spLocks noGrp="1"/>
          </p:cNvSpPr>
          <p:nvPr>
            <p:ph type="body" idx="16396" hasCustomPrompt="1"/>
            <p:custDataLst>
              <p:tags r:id="rId7"/>
            </p:custDataLst>
          </p:nvPr>
        </p:nvSpPr>
        <p:spPr>
          <a:xfrm>
            <a:off x="4904105" y="2536825"/>
            <a:ext cx="25400" cy="812800"/>
          </a:xfrm>
        </p:spPr>
        <p:txBody>
          <a:bodyPr>
            <a:noAutofit/>
          </a:bodyPr>
          <a:p>
            <a:pPr>
              <a:buNone/>
            </a:pPr>
            <a:endParaRPr lang="zh-CN" altLang="en-US"/>
          </a:p>
        </p:txBody>
      </p:sp>
      <p:sp>
        <p:nvSpPr>
          <p:cNvPr id="9" name="文本占位符 8"/>
          <p:cNvSpPr>
            <a:spLocks noGrp="1"/>
          </p:cNvSpPr>
          <p:nvPr>
            <p:ph type="body" idx="16389"/>
            <p:custDataLst>
              <p:tags r:id="rId8"/>
            </p:custDataLst>
          </p:nvPr>
        </p:nvSpPr>
        <p:spPr>
          <a:xfrm>
            <a:off x="5259705" y="2714625"/>
            <a:ext cx="5842000" cy="457200"/>
          </a:xfrm>
        </p:spPr>
        <p:txBody>
          <a:bodyPr/>
          <a:p>
            <a:r>
              <a:rPr lang="zh-CN" altLang="en-US" sz="2400">
                <a:sym typeface="+mn-ea"/>
              </a:rPr>
              <a:t>任务实施（</a:t>
            </a:r>
            <a:r>
              <a:rPr lang="en-US" altLang="zh-CN" sz="2400">
                <a:sym typeface="+mn-ea"/>
              </a:rPr>
              <a:t>3.1-3.8</a:t>
            </a:r>
            <a:r>
              <a:rPr lang="zh-CN" altLang="en-US" sz="2400">
                <a:sym typeface="+mn-ea"/>
              </a:rPr>
              <a:t>）</a:t>
            </a:r>
            <a:endParaRPr lang="zh-CN" altLang="en-US" sz="2400">
              <a:solidFill>
                <a:schemeClr val="tx1"/>
              </a:solidFill>
              <a:sym typeface="+mn-ea"/>
            </a:endParaRPr>
          </a:p>
        </p:txBody>
      </p:sp>
      <p:sp>
        <p:nvSpPr>
          <p:cNvPr id="10" name="文本占位符 9"/>
          <p:cNvSpPr>
            <a:spLocks noGrp="1"/>
          </p:cNvSpPr>
          <p:nvPr>
            <p:ph type="body" idx="16392"/>
            <p:custDataLst>
              <p:tags r:id="rId9"/>
            </p:custDataLst>
          </p:nvPr>
        </p:nvSpPr>
        <p:spPr>
          <a:xfrm>
            <a:off x="3856355" y="3959225"/>
            <a:ext cx="723900" cy="609600"/>
          </a:xfrm>
        </p:spPr>
        <p:txBody>
          <a:bodyPr/>
          <a:p>
            <a:r>
              <a:rPr lang="zh-CN" altLang="en-US" sz="3600">
                <a:solidFill>
                  <a:schemeClr val="accent1"/>
                </a:solidFill>
              </a:rPr>
              <a:t>0</a:t>
            </a:r>
            <a:r>
              <a:rPr lang="en-US" altLang="zh-CN" sz="3600">
                <a:solidFill>
                  <a:schemeClr val="accent1"/>
                </a:solidFill>
              </a:rPr>
              <a:t>5</a:t>
            </a:r>
            <a:endParaRPr lang="en-US" altLang="zh-CN" sz="3600">
              <a:solidFill>
                <a:schemeClr val="accent1"/>
              </a:solidFill>
            </a:endParaRPr>
          </a:p>
        </p:txBody>
      </p:sp>
      <p:sp>
        <p:nvSpPr>
          <p:cNvPr id="11" name="装饰  4"/>
          <p:cNvSpPr>
            <a:spLocks noGrp="1"/>
          </p:cNvSpPr>
          <p:nvPr>
            <p:ph type="body" idx="16397" hasCustomPrompt="1"/>
            <p:custDataLst>
              <p:tags r:id="rId10"/>
            </p:custDataLst>
          </p:nvPr>
        </p:nvSpPr>
        <p:spPr>
          <a:xfrm>
            <a:off x="4904105" y="3857625"/>
            <a:ext cx="25400" cy="812800"/>
          </a:xfrm>
        </p:spPr>
        <p:txBody>
          <a:bodyPr>
            <a:noAutofit/>
          </a:bodyPr>
          <a:p>
            <a:pPr>
              <a:buNone/>
            </a:pPr>
            <a:endParaRPr lang="zh-CN" altLang="en-US"/>
          </a:p>
        </p:txBody>
      </p:sp>
      <p:sp>
        <p:nvSpPr>
          <p:cNvPr id="12" name="文本占位符 11"/>
          <p:cNvSpPr>
            <a:spLocks noGrp="1"/>
          </p:cNvSpPr>
          <p:nvPr>
            <p:ph type="body" idx="16391"/>
            <p:custDataLst>
              <p:tags r:id="rId11"/>
            </p:custDataLst>
          </p:nvPr>
        </p:nvSpPr>
        <p:spPr>
          <a:xfrm>
            <a:off x="5259705" y="4035425"/>
            <a:ext cx="5842000" cy="457200"/>
          </a:xfrm>
        </p:spPr>
        <p:txBody>
          <a:bodyPr/>
          <a:p>
            <a:r>
              <a:rPr lang="zh-CN" altLang="en-US" sz="2400">
                <a:sym typeface="+mn-ea"/>
              </a:rPr>
              <a:t>技能训练</a:t>
            </a:r>
            <a:endParaRPr lang="zh-CN" altLang="en-US" sz="2400">
              <a:solidFill>
                <a:schemeClr val="tx1"/>
              </a:solidFill>
            </a:endParaRPr>
          </a:p>
        </p:txBody>
      </p:sp>
      <p:sp>
        <p:nvSpPr>
          <p:cNvPr id="13" name="文本占位符 12"/>
          <p:cNvSpPr>
            <a:spLocks noGrp="1"/>
          </p:cNvSpPr>
          <p:nvPr>
            <p:ph type="body" idx="16394"/>
            <p:custDataLst>
              <p:tags r:id="rId12"/>
            </p:custDataLst>
          </p:nvPr>
        </p:nvSpPr>
        <p:spPr>
          <a:xfrm>
            <a:off x="3850005" y="5356225"/>
            <a:ext cx="723900" cy="533400"/>
          </a:xfrm>
        </p:spPr>
        <p:txBody>
          <a:bodyPr/>
          <a:p>
            <a:r>
              <a:rPr lang="zh-CN" altLang="en-US" sz="3600">
                <a:solidFill>
                  <a:schemeClr val="accent1"/>
                </a:solidFill>
              </a:rPr>
              <a:t>0</a:t>
            </a:r>
            <a:r>
              <a:rPr lang="en-US" altLang="zh-CN" sz="3600">
                <a:solidFill>
                  <a:schemeClr val="accent1"/>
                </a:solidFill>
              </a:rPr>
              <a:t>7</a:t>
            </a:r>
            <a:endParaRPr lang="en-US" altLang="zh-CN" sz="3600">
              <a:solidFill>
                <a:schemeClr val="accent1"/>
              </a:solidFill>
            </a:endParaRPr>
          </a:p>
        </p:txBody>
      </p:sp>
      <p:sp>
        <p:nvSpPr>
          <p:cNvPr id="14" name="装饰  7"/>
          <p:cNvSpPr>
            <a:spLocks noGrp="1"/>
          </p:cNvSpPr>
          <p:nvPr>
            <p:ph type="body" idx="16398" hasCustomPrompt="1"/>
            <p:custDataLst>
              <p:tags r:id="rId13"/>
            </p:custDataLst>
          </p:nvPr>
        </p:nvSpPr>
        <p:spPr>
          <a:xfrm>
            <a:off x="4904105" y="5178425"/>
            <a:ext cx="25400" cy="812800"/>
          </a:xfrm>
        </p:spPr>
        <p:txBody>
          <a:bodyPr>
            <a:noAutofit/>
          </a:bodyPr>
          <a:p>
            <a:pPr>
              <a:buNone/>
            </a:pPr>
            <a:endParaRPr lang="zh-CN" altLang="en-US"/>
          </a:p>
        </p:txBody>
      </p:sp>
      <p:sp>
        <p:nvSpPr>
          <p:cNvPr id="15" name="文本占位符 14"/>
          <p:cNvSpPr>
            <a:spLocks noGrp="1"/>
          </p:cNvSpPr>
          <p:nvPr>
            <p:ph type="body" idx="16393"/>
            <p:custDataLst>
              <p:tags r:id="rId14"/>
            </p:custDataLst>
          </p:nvPr>
        </p:nvSpPr>
        <p:spPr>
          <a:xfrm>
            <a:off x="5259705" y="5356225"/>
            <a:ext cx="5842000" cy="457200"/>
          </a:xfrm>
        </p:spPr>
        <p:txBody>
          <a:bodyPr/>
          <a:p>
            <a:r>
              <a:rPr lang="zh-CN" altLang="en-US" sz="2400">
                <a:sym typeface="+mn-ea"/>
              </a:rPr>
              <a:t>课堂总结与作业布置</a:t>
            </a:r>
            <a:endParaRPr lang="zh-CN" altLang="en-US" sz="2400">
              <a:solidFill>
                <a:schemeClr val="tx1"/>
              </a:solidFill>
            </a:endParaRPr>
          </a:p>
        </p:txBody>
      </p:sp>
      <p:sp>
        <p:nvSpPr>
          <p:cNvPr id="25" name="文本占位符 3"/>
          <p:cNvSpPr>
            <a:spLocks noGrp="1"/>
          </p:cNvSpPr>
          <p:nvPr>
            <p:custDataLst>
              <p:tags r:id="rId15"/>
            </p:custDataLst>
          </p:nvPr>
        </p:nvSpPr>
        <p:spPr>
          <a:xfrm>
            <a:off x="3850005" y="1978025"/>
            <a:ext cx="723900" cy="6096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8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600">
                <a:solidFill>
                  <a:schemeClr val="accent1"/>
                </a:solidFill>
              </a:rPr>
              <a:t>0</a:t>
            </a:r>
            <a:r>
              <a:rPr lang="en-US" altLang="zh-CN" sz="3600">
                <a:solidFill>
                  <a:schemeClr val="accent1"/>
                </a:solidFill>
              </a:rPr>
              <a:t>2</a:t>
            </a:r>
            <a:endParaRPr lang="en-US" altLang="zh-CN" sz="3600">
              <a:solidFill>
                <a:schemeClr val="accent1"/>
              </a:solidFill>
            </a:endParaRPr>
          </a:p>
        </p:txBody>
      </p:sp>
      <p:sp>
        <p:nvSpPr>
          <p:cNvPr id="27" name="文本占位符 5"/>
          <p:cNvSpPr>
            <a:spLocks noGrp="1"/>
          </p:cNvSpPr>
          <p:nvPr>
            <p:custDataLst>
              <p:tags r:id="rId16"/>
            </p:custDataLst>
          </p:nvPr>
        </p:nvSpPr>
        <p:spPr>
          <a:xfrm>
            <a:off x="5269865" y="2054225"/>
            <a:ext cx="5842000" cy="4572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5000"/>
              </a:lnSpc>
              <a:spcBef>
                <a:spcPct val="0"/>
              </a:spcBef>
              <a:spcAft>
                <a:spcPct val="0"/>
              </a:spcAft>
              <a:buClr>
                <a:schemeClr val="accent2"/>
              </a:buClr>
              <a:buSzPct val="65000"/>
              <a:buFont typeface="Wingdings" panose="05000000000000000000" pitchFamily="2" charset="2"/>
              <a:buNone/>
              <a:defRPr sz="26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a:sym typeface="+mn-ea"/>
              </a:rPr>
              <a:t>学习目标</a:t>
            </a:r>
            <a:endParaRPr lang="zh-CN" altLang="en-US" sz="2400">
              <a:solidFill>
                <a:schemeClr val="tx1"/>
              </a:solidFill>
            </a:endParaRPr>
          </a:p>
        </p:txBody>
      </p:sp>
      <p:sp>
        <p:nvSpPr>
          <p:cNvPr id="28" name="文本占位符 6"/>
          <p:cNvSpPr>
            <a:spLocks noGrp="1"/>
          </p:cNvSpPr>
          <p:nvPr>
            <p:custDataLst>
              <p:tags r:id="rId17"/>
            </p:custDataLst>
          </p:nvPr>
        </p:nvSpPr>
        <p:spPr>
          <a:xfrm>
            <a:off x="3866515" y="3298825"/>
            <a:ext cx="723900" cy="6096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8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600">
                <a:solidFill>
                  <a:schemeClr val="accent1"/>
                </a:solidFill>
              </a:rPr>
              <a:t>0</a:t>
            </a:r>
            <a:r>
              <a:rPr lang="en-US" altLang="zh-CN" sz="3600">
                <a:solidFill>
                  <a:schemeClr val="accent1"/>
                </a:solidFill>
              </a:rPr>
              <a:t>4</a:t>
            </a:r>
            <a:endParaRPr lang="en-US" altLang="zh-CN" sz="3600">
              <a:solidFill>
                <a:schemeClr val="accent1"/>
              </a:solidFill>
            </a:endParaRPr>
          </a:p>
        </p:txBody>
      </p:sp>
      <p:sp>
        <p:nvSpPr>
          <p:cNvPr id="30" name="文本占位符 8"/>
          <p:cNvSpPr>
            <a:spLocks noGrp="1"/>
          </p:cNvSpPr>
          <p:nvPr>
            <p:custDataLst>
              <p:tags r:id="rId18"/>
            </p:custDataLst>
          </p:nvPr>
        </p:nvSpPr>
        <p:spPr>
          <a:xfrm>
            <a:off x="5269865" y="3375025"/>
            <a:ext cx="5842000" cy="4572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5000"/>
              </a:lnSpc>
              <a:spcBef>
                <a:spcPct val="0"/>
              </a:spcBef>
              <a:spcAft>
                <a:spcPct val="0"/>
              </a:spcAft>
              <a:buClr>
                <a:schemeClr val="accent2"/>
              </a:buClr>
              <a:buSzPct val="65000"/>
              <a:buFont typeface="Wingdings" panose="05000000000000000000" pitchFamily="2" charset="2"/>
              <a:buNone/>
              <a:defRPr sz="26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a:sym typeface="+mn-ea"/>
              </a:rPr>
              <a:t>知识拓展</a:t>
            </a:r>
            <a:endParaRPr lang="zh-CN" altLang="en-US" sz="2400">
              <a:solidFill>
                <a:schemeClr val="tx1"/>
              </a:solidFill>
            </a:endParaRPr>
          </a:p>
        </p:txBody>
      </p:sp>
      <p:sp>
        <p:nvSpPr>
          <p:cNvPr id="31" name="文本占位符 9"/>
          <p:cNvSpPr>
            <a:spLocks noGrp="1"/>
          </p:cNvSpPr>
          <p:nvPr>
            <p:custDataLst>
              <p:tags r:id="rId19"/>
            </p:custDataLst>
          </p:nvPr>
        </p:nvSpPr>
        <p:spPr>
          <a:xfrm>
            <a:off x="3866515" y="4685030"/>
            <a:ext cx="723900" cy="544195"/>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8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600">
                <a:solidFill>
                  <a:schemeClr val="accent1"/>
                </a:solidFill>
              </a:rPr>
              <a:t>0</a:t>
            </a:r>
            <a:r>
              <a:rPr lang="en-US" altLang="zh-CN" sz="3600">
                <a:solidFill>
                  <a:schemeClr val="accent1"/>
                </a:solidFill>
              </a:rPr>
              <a:t>6</a:t>
            </a:r>
            <a:endParaRPr lang="en-US" altLang="zh-CN" sz="3600">
              <a:solidFill>
                <a:schemeClr val="accent1"/>
              </a:solidFill>
            </a:endParaRPr>
          </a:p>
        </p:txBody>
      </p:sp>
      <p:sp>
        <p:nvSpPr>
          <p:cNvPr id="33" name="文本占位符 11"/>
          <p:cNvSpPr>
            <a:spLocks noGrp="1"/>
          </p:cNvSpPr>
          <p:nvPr>
            <p:custDataLst>
              <p:tags r:id="rId20"/>
            </p:custDataLst>
          </p:nvPr>
        </p:nvSpPr>
        <p:spPr>
          <a:xfrm>
            <a:off x="5269865" y="4695825"/>
            <a:ext cx="5842000" cy="4572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5000"/>
              </a:lnSpc>
              <a:spcBef>
                <a:spcPct val="0"/>
              </a:spcBef>
              <a:spcAft>
                <a:spcPct val="0"/>
              </a:spcAft>
              <a:buClr>
                <a:schemeClr val="accent2"/>
              </a:buClr>
              <a:buSzPct val="65000"/>
              <a:buFont typeface="Wingdings" panose="05000000000000000000" pitchFamily="2" charset="2"/>
              <a:buNone/>
              <a:defRPr sz="26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a:sym typeface="+mn-ea"/>
              </a:rPr>
              <a:t>任务评价</a:t>
            </a:r>
            <a:endParaRPr lang="zh-CN" altLang="en-US" sz="2400">
              <a:solidFill>
                <a:schemeClr val="tx1"/>
              </a:solidFill>
            </a:endParaRPr>
          </a:p>
        </p:txBody>
      </p:sp>
    </p:spTree>
    <p:custDataLst>
      <p:tags r:id="rId21"/>
    </p:custDataLst>
  </p:cSld>
  <p:clrMapOvr>
    <a:masterClrMapping/>
  </p:clrMapOvr>
  <p:transition>
    <p:cut/>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noFill/>
          <a:ln>
            <a:noFill/>
          </a:ln>
          <a:effectLst/>
        </p:spPr>
        <p:txBody>
          <a:bodyPr vert="horz" wrap="none" lIns="91440" tIns="45720" rIns="91440" bIns="45720" numCol="1" rtlCol="0" anchor="b" anchorCtr="0" compatLnSpc="1">
            <a:no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3.5 自然语言处理中的人工智能算法：3.5.1 传统机器学习算法</a:t>
            </a:r>
            <a:endParaRPr sz="2800" dirty="0">
              <a:solidFill>
                <a:schemeClr val="tx1"/>
              </a:solidFill>
              <a:latin typeface="楷体_GB2312" panose="02010609030101010101" charset="-122"/>
              <a:sym typeface="+mn-ea"/>
            </a:endParaRPr>
          </a:p>
        </p:txBody>
      </p:sp>
      <p:sp>
        <p:nvSpPr>
          <p:cNvPr id="7" name="文本占位符 6"/>
          <p:cNvSpPr>
            <a:spLocks noGrp="1"/>
          </p:cNvSpPr>
          <p:nvPr>
            <p:ph type="body" idx="16388"/>
            <p:custDataLst>
              <p:tags r:id="rId2"/>
            </p:custDataLst>
          </p:nvPr>
        </p:nvSpPr>
        <p:spPr>
          <a:xfrm>
            <a:off x="6305550" y="1109980"/>
            <a:ext cx="4089400" cy="406400"/>
          </a:xfrm>
        </p:spPr>
        <p:txBody>
          <a:bodyPr/>
          <a:p>
            <a:r>
              <a:rPr lang="zh-CN" altLang="en-US" b="1">
                <a:solidFill>
                  <a:schemeClr val="tx1"/>
                </a:solidFill>
              </a:rPr>
              <a:t>朴素贝叶斯在NLP的应用</a:t>
            </a:r>
            <a:endParaRPr lang="zh-CN" altLang="en-US" b="1">
              <a:solidFill>
                <a:schemeClr val="tx1"/>
              </a:solidFill>
            </a:endParaRPr>
          </a:p>
        </p:txBody>
      </p:sp>
      <p:sp>
        <p:nvSpPr>
          <p:cNvPr id="8" name="文本占位符 7"/>
          <p:cNvSpPr>
            <a:spLocks noGrp="1"/>
          </p:cNvSpPr>
          <p:nvPr>
            <p:ph type="body" idx="16389"/>
            <p:custDataLst>
              <p:tags r:id="rId3"/>
            </p:custDataLst>
          </p:nvPr>
        </p:nvSpPr>
        <p:spPr>
          <a:xfrm>
            <a:off x="6305550" y="1516380"/>
            <a:ext cx="5205095" cy="2270760"/>
          </a:xfrm>
        </p:spPr>
        <p:txBody>
          <a:bodyPr>
            <a:noAutofit/>
          </a:bodyPr>
          <a:p>
            <a:r>
              <a:rPr lang="zh-CN" altLang="en-US">
                <a:solidFill>
                  <a:schemeClr val="tx1"/>
                </a:solidFill>
              </a:rPr>
              <a:t>传统机器学习算法在自然语言处理中仍占重要地位，首先是朴素贝叶斯算法，它基于贝叶斯定理，假设特征独立，通过计算文本属于某类别的概率分类，在垃圾邮件检测、情感分析等任务表现出色。如垃圾邮件检测中，“发票”“公司” 等词在垃圾邮件中出现概率高，新邮件含这些词时，算法计算其属于垃圾邮件的概率，高则判定为垃圾邮件，如左</a:t>
            </a:r>
            <a:r>
              <a:rPr lang="zh-CN" altLang="en-US">
                <a:solidFill>
                  <a:schemeClr val="tx1"/>
                </a:solidFill>
              </a:rPr>
              <a:t>上图所示。</a:t>
            </a:r>
            <a:endParaRPr lang="zh-CN" altLang="en-US">
              <a:solidFill>
                <a:schemeClr val="tx1"/>
              </a:solidFill>
            </a:endParaRPr>
          </a:p>
        </p:txBody>
      </p:sp>
      <p:sp>
        <p:nvSpPr>
          <p:cNvPr id="13" name="文本占位符 12"/>
          <p:cNvSpPr>
            <a:spLocks noGrp="1"/>
          </p:cNvSpPr>
          <p:nvPr>
            <p:ph type="body" idx="16392"/>
            <p:custDataLst>
              <p:tags r:id="rId4"/>
            </p:custDataLst>
          </p:nvPr>
        </p:nvSpPr>
        <p:spPr>
          <a:xfrm>
            <a:off x="6196330" y="3787140"/>
            <a:ext cx="4089400" cy="406400"/>
          </a:xfrm>
        </p:spPr>
        <p:txBody>
          <a:bodyPr/>
          <a:p>
            <a:r>
              <a:rPr lang="zh-CN" altLang="en-US" b="1">
                <a:solidFill>
                  <a:schemeClr val="tx1"/>
                </a:solidFill>
              </a:rPr>
              <a:t>支持向量机在NLP的应用</a:t>
            </a:r>
            <a:endParaRPr lang="zh-CN" altLang="en-US" b="1">
              <a:solidFill>
                <a:schemeClr val="tx1"/>
              </a:solidFill>
            </a:endParaRPr>
          </a:p>
        </p:txBody>
      </p:sp>
      <p:sp>
        <p:nvSpPr>
          <p:cNvPr id="14" name="文本占位符 13"/>
          <p:cNvSpPr>
            <a:spLocks noGrp="1"/>
          </p:cNvSpPr>
          <p:nvPr>
            <p:ph type="body" idx="16393"/>
            <p:custDataLst>
              <p:tags r:id="rId5"/>
            </p:custDataLst>
          </p:nvPr>
        </p:nvSpPr>
        <p:spPr>
          <a:xfrm>
            <a:off x="6196330" y="4295140"/>
            <a:ext cx="5273675" cy="1791970"/>
          </a:xfrm>
        </p:spPr>
        <p:txBody>
          <a:bodyPr>
            <a:noAutofit/>
          </a:bodyPr>
          <a:p>
            <a:r>
              <a:rPr lang="zh-CN" altLang="en-US">
                <a:solidFill>
                  <a:schemeClr val="tx1"/>
                </a:solidFill>
              </a:rPr>
              <a:t>支持向量机（SVM）是二分类模型，基本思想是寻找最优超平面，使不同类别数据点间隔最大化实现分类，如左</a:t>
            </a:r>
            <a:r>
              <a:rPr lang="zh-CN" altLang="en-US">
                <a:solidFill>
                  <a:schemeClr val="tx1"/>
                </a:solidFill>
              </a:rPr>
              <a:t>下图所示。它在文本分类、词性标注等任务中应用广泛，能有效处理高维文本数据，通过将文本特征映射到高维空间，解决线性不可分问题，提升分类准确性，为自然语言处理任务提供可靠的分类方案。</a:t>
            </a:r>
            <a:endParaRPr lang="zh-CN" altLang="en-US">
              <a:solidFill>
                <a:schemeClr val="tx1"/>
              </a:solidFill>
            </a:endParaRPr>
          </a:p>
        </p:txBody>
      </p:sp>
      <p:sp>
        <p:nvSpPr>
          <p:cNvPr id="15" name="Rectangle 8"/>
          <p:cNvSpPr>
            <a:spLocks noGrp="1"/>
          </p:cNvSpPr>
          <p:nvPr>
            <p:ph type="sldNum" sz="quarter" idx="12"/>
          </p:nvPr>
        </p:nvSpPr>
        <p:spPr>
          <a:xfrm>
            <a:off x="8629015" y="5917565"/>
            <a:ext cx="2641600" cy="476250"/>
          </a:xfrm>
        </p:spPr>
        <p:txBody>
          <a:bodyPr/>
          <a:p>
            <a:fld id="{B19FFF7F-911D-4AA4-B25A-604B28FB7321}" type="slidenum">
              <a:rPr lang="en-US" altLang="zh-CN"/>
            </a:fld>
            <a:endParaRPr lang="en-US" altLang="zh-CN"/>
          </a:p>
        </p:txBody>
      </p:sp>
      <p:pic>
        <p:nvPicPr>
          <p:cNvPr id="188" name="图片 3"/>
          <p:cNvPicPr>
            <a:picLocks noChangeAspect="1"/>
          </p:cNvPicPr>
          <p:nvPr/>
        </p:nvPicPr>
        <p:blipFill>
          <a:blip r:embed="rId6"/>
          <a:stretch>
            <a:fillRect/>
          </a:stretch>
        </p:blipFill>
        <p:spPr>
          <a:xfrm>
            <a:off x="986790" y="1248410"/>
            <a:ext cx="4799330" cy="2126615"/>
          </a:xfrm>
          <a:prstGeom prst="rect">
            <a:avLst/>
          </a:prstGeom>
          <a:noFill/>
          <a:ln>
            <a:noFill/>
          </a:ln>
        </p:spPr>
      </p:pic>
      <p:pic>
        <p:nvPicPr>
          <p:cNvPr id="36" name="图片 4"/>
          <p:cNvPicPr>
            <a:picLocks noChangeAspect="1"/>
          </p:cNvPicPr>
          <p:nvPr/>
        </p:nvPicPr>
        <p:blipFill>
          <a:blip r:embed="rId7"/>
          <a:stretch>
            <a:fillRect/>
          </a:stretch>
        </p:blipFill>
        <p:spPr>
          <a:xfrm>
            <a:off x="986790" y="3715385"/>
            <a:ext cx="4745355" cy="2245360"/>
          </a:xfrm>
          <a:prstGeom prst="rect">
            <a:avLst/>
          </a:prstGeom>
          <a:noFill/>
          <a:ln w="3175">
            <a:solidFill>
              <a:schemeClr val="tx1"/>
            </a:solidFill>
          </a:ln>
        </p:spPr>
      </p:pic>
    </p:spTree>
    <p:custDataLst>
      <p:tags r:id="rId8"/>
    </p:custDataLst>
  </p:cSld>
  <p:clrMapOvr>
    <a:masterClrMapping/>
  </p:clrMapOvr>
  <p:transition>
    <p:cut/>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noFill/>
          <a:ln>
            <a:noFill/>
          </a:ln>
          <a:effectLst/>
        </p:spPr>
        <p:txBody>
          <a:bodyPr vert="horz" wrap="none" lIns="91440" tIns="45720" rIns="91440" bIns="45720" numCol="1" rtlCol="0" anchor="b" anchorCtr="0" compatLnSpc="1">
            <a:no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3.5 自然语言处理中的人工智能算法：3.5.1 传统机器学习算法</a:t>
            </a:r>
            <a:endParaRPr sz="2800" dirty="0">
              <a:solidFill>
                <a:schemeClr val="tx1"/>
              </a:solidFill>
              <a:latin typeface="楷体_GB2312" panose="02010609030101010101" charset="-122"/>
              <a:sym typeface="+mn-ea"/>
            </a:endParaRPr>
          </a:p>
        </p:txBody>
      </p:sp>
      <p:sp>
        <p:nvSpPr>
          <p:cNvPr id="9" name="文本占位符 8"/>
          <p:cNvSpPr>
            <a:spLocks noGrp="1"/>
          </p:cNvSpPr>
          <p:nvPr>
            <p:ph type="body" idx="16389"/>
            <p:custDataLst>
              <p:tags r:id="rId2"/>
            </p:custDataLst>
          </p:nvPr>
        </p:nvSpPr>
        <p:spPr>
          <a:xfrm>
            <a:off x="6005195" y="1212850"/>
            <a:ext cx="4292600" cy="569595"/>
          </a:xfrm>
        </p:spPr>
        <p:txBody>
          <a:bodyPr/>
          <a:p>
            <a:r>
              <a:rPr lang="zh-CN" altLang="en-US" b="1">
                <a:solidFill>
                  <a:schemeClr val="tx1"/>
                </a:solidFill>
              </a:rPr>
              <a:t>隐马尔可夫模型概述</a:t>
            </a:r>
            <a:endParaRPr lang="zh-CN" altLang="en-US" b="1">
              <a:solidFill>
                <a:schemeClr val="tx1"/>
              </a:solidFill>
            </a:endParaRPr>
          </a:p>
        </p:txBody>
      </p:sp>
      <p:sp>
        <p:nvSpPr>
          <p:cNvPr id="10" name="文本占位符 9"/>
          <p:cNvSpPr>
            <a:spLocks noGrp="1"/>
          </p:cNvSpPr>
          <p:nvPr>
            <p:ph type="body" idx="16390"/>
            <p:custDataLst>
              <p:tags r:id="rId3"/>
            </p:custDataLst>
          </p:nvPr>
        </p:nvSpPr>
        <p:spPr>
          <a:xfrm>
            <a:off x="6004560" y="1718310"/>
            <a:ext cx="5430520" cy="1939290"/>
          </a:xfrm>
        </p:spPr>
        <p:txBody>
          <a:bodyPr>
            <a:noAutofit/>
          </a:bodyPr>
          <a:p>
            <a:r>
              <a:rPr lang="zh-CN" altLang="en-US">
                <a:solidFill>
                  <a:schemeClr val="tx1"/>
                </a:solidFill>
              </a:rPr>
              <a:t>隐马尔可夫模型（HMM）是描述含隐含未知参数的马尔可夫过程的统计模型，基于马尔可夫假设（当前状态依赖前一状态）和观测独立性假设（观测值依赖当前状态）。它可利用观测序列推测隐藏状态序列，或根据状态序列生成观测序列，如语音识别中，将语音信号（观测序列）转换为文字序列（隐藏状态序列），如左</a:t>
            </a:r>
            <a:r>
              <a:rPr lang="zh-CN" altLang="en-US">
                <a:solidFill>
                  <a:schemeClr val="tx1"/>
                </a:solidFill>
              </a:rPr>
              <a:t>上图所示。</a:t>
            </a:r>
            <a:endParaRPr lang="zh-CN" altLang="en-US">
              <a:solidFill>
                <a:schemeClr val="tx1"/>
              </a:solidFill>
            </a:endParaRPr>
          </a:p>
        </p:txBody>
      </p:sp>
      <p:sp>
        <p:nvSpPr>
          <p:cNvPr id="17" name="文本占位符 16"/>
          <p:cNvSpPr>
            <a:spLocks noGrp="1"/>
          </p:cNvSpPr>
          <p:nvPr>
            <p:ph type="body" idx="16395"/>
            <p:custDataLst>
              <p:tags r:id="rId4"/>
            </p:custDataLst>
          </p:nvPr>
        </p:nvSpPr>
        <p:spPr>
          <a:xfrm>
            <a:off x="6005830" y="3657600"/>
            <a:ext cx="4367530" cy="559435"/>
          </a:xfrm>
        </p:spPr>
        <p:txBody>
          <a:bodyPr/>
          <a:p>
            <a:r>
              <a:rPr lang="zh-CN" altLang="en-US" b="1">
                <a:solidFill>
                  <a:schemeClr val="tx1"/>
                </a:solidFill>
              </a:rPr>
              <a:t>条件随机场在中文分词的应用</a:t>
            </a:r>
            <a:endParaRPr lang="zh-CN" altLang="en-US" b="1">
              <a:solidFill>
                <a:schemeClr val="tx1"/>
              </a:solidFill>
            </a:endParaRPr>
          </a:p>
        </p:txBody>
      </p:sp>
      <p:sp>
        <p:nvSpPr>
          <p:cNvPr id="18" name="文本占位符 17"/>
          <p:cNvSpPr>
            <a:spLocks noGrp="1"/>
          </p:cNvSpPr>
          <p:nvPr>
            <p:ph type="body" idx="16396"/>
            <p:custDataLst>
              <p:tags r:id="rId5"/>
            </p:custDataLst>
          </p:nvPr>
        </p:nvSpPr>
        <p:spPr>
          <a:xfrm>
            <a:off x="6006465" y="4216400"/>
            <a:ext cx="5427345" cy="1998345"/>
          </a:xfrm>
        </p:spPr>
        <p:txBody>
          <a:bodyPr>
            <a:normAutofit/>
          </a:bodyPr>
          <a:p>
            <a:r>
              <a:rPr lang="zh-CN" altLang="en-US">
                <a:solidFill>
                  <a:schemeClr val="tx1"/>
                </a:solidFill>
              </a:rPr>
              <a:t>条件随机场（CRF）是强大的序列标注模型，适用于中文分词、词性标注等任务，能处理句子中词与上下文词性的关系，准确标注词性。如 “苹果公司发布了新款手机” 中，CRF 综合 “苹果” 与 “公司” 的上下文关系，判断 “苹果公司” 是命名实体，避免将 “苹果” 误判为水果类实体，为后续文本分析提供准确的词性和实体信息。如左下图所</a:t>
            </a:r>
            <a:r>
              <a:rPr lang="zh-CN" altLang="en-US">
                <a:solidFill>
                  <a:schemeClr val="tx1"/>
                </a:solidFill>
              </a:rPr>
              <a:t>示。</a:t>
            </a:r>
            <a:endParaRPr lang="zh-CN" altLang="en-US">
              <a:solidFill>
                <a:schemeClr val="tx1"/>
              </a:solidFill>
            </a:endParaRPr>
          </a:p>
        </p:txBody>
      </p:sp>
      <p:sp>
        <p:nvSpPr>
          <p:cNvPr id="19" name="Rectangle 8"/>
          <p:cNvSpPr>
            <a:spLocks noGrp="1"/>
          </p:cNvSpPr>
          <p:nvPr>
            <p:ph type="sldNum" sz="quarter" idx="12"/>
          </p:nvPr>
        </p:nvSpPr>
        <p:spPr/>
        <p:txBody>
          <a:bodyPr/>
          <a:p>
            <a:fld id="{B19FFF7F-911D-4AA4-B25A-604B28FB7321}" type="slidenum">
              <a:rPr lang="en-US" altLang="zh-CN"/>
            </a:fld>
            <a:endParaRPr lang="en-US" altLang="zh-CN"/>
          </a:p>
        </p:txBody>
      </p:sp>
      <p:pic>
        <p:nvPicPr>
          <p:cNvPr id="22" name="图片 21"/>
          <p:cNvPicPr>
            <a:picLocks noChangeAspect="1"/>
          </p:cNvPicPr>
          <p:nvPr/>
        </p:nvPicPr>
        <p:blipFill>
          <a:blip r:embed="rId6"/>
          <a:stretch>
            <a:fillRect/>
          </a:stretch>
        </p:blipFill>
        <p:spPr>
          <a:xfrm>
            <a:off x="1083945" y="1376045"/>
            <a:ext cx="4438650" cy="1971675"/>
          </a:xfrm>
          <a:prstGeom prst="rect">
            <a:avLst/>
          </a:prstGeom>
        </p:spPr>
      </p:pic>
      <p:pic>
        <p:nvPicPr>
          <p:cNvPr id="208" name="图片 6"/>
          <p:cNvPicPr>
            <a:picLocks noChangeAspect="1"/>
          </p:cNvPicPr>
          <p:nvPr/>
        </p:nvPicPr>
        <p:blipFill>
          <a:blip r:embed="rId7"/>
          <a:stretch>
            <a:fillRect/>
          </a:stretch>
        </p:blipFill>
        <p:spPr>
          <a:xfrm>
            <a:off x="1460500" y="3347720"/>
            <a:ext cx="3456940" cy="2787015"/>
          </a:xfrm>
          <a:prstGeom prst="rect">
            <a:avLst/>
          </a:prstGeom>
          <a:noFill/>
          <a:ln>
            <a:noFill/>
          </a:ln>
        </p:spPr>
      </p:pic>
    </p:spTree>
    <p:custDataLst>
      <p:tags r:id="rId8"/>
    </p:custDataLst>
  </p:cSld>
  <p:clrMapOvr>
    <a:masterClrMapping/>
  </p:clrMapOvr>
  <p:transition>
    <p:cut/>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noFill/>
          <a:ln>
            <a:noFill/>
          </a:ln>
          <a:effectLst/>
        </p:spPr>
        <p:txBody>
          <a:bodyPr vert="horz" wrap="none" lIns="91440" tIns="45720" rIns="91440" bIns="45720" numCol="1" rtlCol="0" anchor="b" anchorCtr="0" compatLnSpc="1">
            <a:no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3.5 自然语言处理中的人工智能算法：3.5.2 深度学习算法</a:t>
            </a:r>
            <a:endParaRPr sz="2800" dirty="0">
              <a:solidFill>
                <a:schemeClr val="tx1"/>
              </a:solidFill>
              <a:latin typeface="楷体_GB2312" panose="02010609030101010101" charset="-122"/>
              <a:sym typeface="+mn-ea"/>
            </a:endParaRPr>
          </a:p>
        </p:txBody>
      </p:sp>
      <p:sp>
        <p:nvSpPr>
          <p:cNvPr id="7" name="文本占位符 6"/>
          <p:cNvSpPr>
            <a:spLocks noGrp="1"/>
          </p:cNvSpPr>
          <p:nvPr>
            <p:ph type="body" idx="16388"/>
            <p:custDataLst>
              <p:tags r:id="rId2"/>
            </p:custDataLst>
          </p:nvPr>
        </p:nvSpPr>
        <p:spPr>
          <a:xfrm>
            <a:off x="7171690" y="1093470"/>
            <a:ext cx="3251835" cy="406400"/>
          </a:xfrm>
        </p:spPr>
        <p:txBody>
          <a:bodyPr>
            <a:noAutofit/>
          </a:bodyPr>
          <a:p>
            <a:r>
              <a:rPr lang="en-US" altLang="zh-CN" b="1">
                <a:solidFill>
                  <a:schemeClr val="tx1"/>
                </a:solidFill>
              </a:rPr>
              <a:t>1)</a:t>
            </a:r>
            <a:r>
              <a:rPr lang="zh-CN" altLang="en-US" b="1">
                <a:solidFill>
                  <a:schemeClr val="tx1"/>
                </a:solidFill>
              </a:rPr>
              <a:t>循环神经网络RNN</a:t>
            </a:r>
            <a:endParaRPr lang="zh-CN" altLang="en-US" b="1">
              <a:solidFill>
                <a:schemeClr val="tx1"/>
              </a:solidFill>
            </a:endParaRPr>
          </a:p>
        </p:txBody>
      </p:sp>
      <p:sp>
        <p:nvSpPr>
          <p:cNvPr id="8" name="文本占位符 7"/>
          <p:cNvSpPr>
            <a:spLocks noGrp="1"/>
          </p:cNvSpPr>
          <p:nvPr>
            <p:ph type="body" idx="16389"/>
            <p:custDataLst>
              <p:tags r:id="rId3"/>
            </p:custDataLst>
          </p:nvPr>
        </p:nvSpPr>
        <p:spPr>
          <a:xfrm>
            <a:off x="7171690" y="1685290"/>
            <a:ext cx="4544695" cy="4732655"/>
          </a:xfrm>
        </p:spPr>
        <p:txBody>
          <a:bodyPr/>
          <a:p>
            <a:pPr>
              <a:lnSpc>
                <a:spcPct val="150000"/>
              </a:lnSpc>
            </a:pPr>
            <a:r>
              <a:rPr lang="zh-CN" altLang="en-US" sz="2000">
                <a:solidFill>
                  <a:schemeClr val="tx1"/>
                </a:solidFill>
              </a:rPr>
              <a:t>循环神经网络（RNN）用于处理序列数据，与传统神经网络不同，它有记忆能力，能捕捉序列中的时间依赖关系，隐藏层输出依赖当前输入和上一时刻隐藏层输出，如图 左上图 所示。这种设计使其能处理任意长度序列数据，在自然语言处理、语音识别等领域广泛应用，但存在短期记忆问题，短期记忆影响大，长期记忆影响小，如左</a:t>
            </a:r>
            <a:r>
              <a:rPr lang="zh-CN" altLang="en-US" sz="2000">
                <a:solidFill>
                  <a:schemeClr val="tx1"/>
                </a:solidFill>
              </a:rPr>
              <a:t>下图所示。</a:t>
            </a:r>
            <a:endParaRPr lang="zh-CN" altLang="en-US" sz="2000">
              <a:solidFill>
                <a:schemeClr val="tx1"/>
              </a:solidFill>
            </a:endParaRPr>
          </a:p>
        </p:txBody>
      </p:sp>
      <p:sp>
        <p:nvSpPr>
          <p:cNvPr id="15" name="Rectangle 8"/>
          <p:cNvSpPr>
            <a:spLocks noGrp="1"/>
          </p:cNvSpPr>
          <p:nvPr>
            <p:ph type="sldNum" sz="quarter" idx="12"/>
          </p:nvPr>
        </p:nvSpPr>
        <p:spPr/>
        <p:txBody>
          <a:bodyPr/>
          <a:p>
            <a:fld id="{B19FFF7F-911D-4AA4-B25A-604B28FB7321}" type="slidenum">
              <a:rPr lang="en-US" altLang="zh-CN"/>
            </a:fld>
            <a:endParaRPr lang="en-US" altLang="zh-CN"/>
          </a:p>
        </p:txBody>
      </p:sp>
      <p:pic>
        <p:nvPicPr>
          <p:cNvPr id="184" name="图片 2"/>
          <p:cNvPicPr>
            <a:picLocks noChangeAspect="1"/>
          </p:cNvPicPr>
          <p:nvPr/>
        </p:nvPicPr>
        <p:blipFill>
          <a:blip r:embed="rId4"/>
          <a:stretch>
            <a:fillRect/>
          </a:stretch>
        </p:blipFill>
        <p:spPr>
          <a:xfrm>
            <a:off x="1173480" y="1240155"/>
            <a:ext cx="5780405" cy="1713230"/>
          </a:xfrm>
          <a:prstGeom prst="rect">
            <a:avLst/>
          </a:prstGeom>
          <a:noFill/>
          <a:ln>
            <a:noFill/>
          </a:ln>
        </p:spPr>
      </p:pic>
      <p:pic>
        <p:nvPicPr>
          <p:cNvPr id="210" name="图片 6"/>
          <p:cNvPicPr>
            <a:picLocks noChangeAspect="1"/>
          </p:cNvPicPr>
          <p:nvPr/>
        </p:nvPicPr>
        <p:blipFill>
          <a:blip r:embed="rId5"/>
          <a:stretch>
            <a:fillRect/>
          </a:stretch>
        </p:blipFill>
        <p:spPr>
          <a:xfrm>
            <a:off x="1173480" y="3429000"/>
            <a:ext cx="5692140" cy="2741930"/>
          </a:xfrm>
          <a:prstGeom prst="rect">
            <a:avLst/>
          </a:prstGeom>
          <a:noFill/>
          <a:ln>
            <a:noFill/>
          </a:ln>
        </p:spPr>
      </p:pic>
    </p:spTree>
    <p:custDataLst>
      <p:tags r:id="rId6"/>
    </p:custDataLst>
  </p:cSld>
  <p:clrMapOvr>
    <a:masterClrMapping/>
  </p:clrMapOvr>
  <p:transition>
    <p:cut/>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noFill/>
          <a:ln>
            <a:noFill/>
          </a:ln>
          <a:effectLst/>
        </p:spPr>
        <p:txBody>
          <a:bodyPr vert="horz" wrap="none" lIns="91440" tIns="45720" rIns="91440" bIns="45720" numCol="1" rtlCol="0" anchor="b" anchorCtr="0" compatLnSpc="1">
            <a:no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3.5 自然语言处理中的人工智能算法：3.5.2 深度学习算法</a:t>
            </a:r>
            <a:endParaRPr sz="2800" dirty="0">
              <a:solidFill>
                <a:schemeClr val="tx1"/>
              </a:solidFill>
              <a:latin typeface="楷体_GB2312" panose="02010609030101010101" charset="-122"/>
              <a:sym typeface="+mn-ea"/>
            </a:endParaRPr>
          </a:p>
        </p:txBody>
      </p:sp>
      <p:sp>
        <p:nvSpPr>
          <p:cNvPr id="12" name="装饰  7"/>
          <p:cNvSpPr>
            <a:spLocks noGrp="1"/>
          </p:cNvSpPr>
          <p:nvPr>
            <p:ph type="body" idx="16397"/>
            <p:custDataLst>
              <p:tags r:id="rId2"/>
            </p:custDataLst>
          </p:nvPr>
        </p:nvSpPr>
        <p:spPr>
          <a:xfrm>
            <a:off x="9067800" y="1524000"/>
            <a:ext cx="2514600" cy="4561840"/>
          </a:xfrm>
        </p:spPr>
        <p:txBody>
          <a:bodyPr/>
          <a:p>
            <a:r>
              <a:rPr lang="zh-CN" altLang="en-US"/>
              <a:t> </a:t>
            </a:r>
            <a:endParaRPr lang="zh-CN" altLang="en-US"/>
          </a:p>
        </p:txBody>
      </p:sp>
      <p:sp>
        <p:nvSpPr>
          <p:cNvPr id="13" name="文本占位符 12"/>
          <p:cNvSpPr>
            <a:spLocks noGrp="1"/>
          </p:cNvSpPr>
          <p:nvPr>
            <p:ph type="body" idx="16392"/>
            <p:custDataLst>
              <p:tags r:id="rId3"/>
            </p:custDataLst>
          </p:nvPr>
        </p:nvSpPr>
        <p:spPr>
          <a:xfrm>
            <a:off x="8981440" y="1049655"/>
            <a:ext cx="2397125" cy="406400"/>
          </a:xfrm>
        </p:spPr>
        <p:txBody>
          <a:bodyPr>
            <a:normAutofit/>
          </a:bodyPr>
          <a:p>
            <a:r>
              <a:rPr lang="en-US" altLang="zh-CN" b="1">
                <a:solidFill>
                  <a:schemeClr val="tx1"/>
                </a:solidFill>
              </a:rPr>
              <a:t>2)</a:t>
            </a:r>
            <a:r>
              <a:rPr lang="zh-CN" altLang="en-US" b="1">
                <a:solidFill>
                  <a:schemeClr val="tx1"/>
                </a:solidFill>
              </a:rPr>
              <a:t>LSTM网络解析</a:t>
            </a:r>
            <a:endParaRPr lang="zh-CN" altLang="en-US" b="1">
              <a:solidFill>
                <a:schemeClr val="tx1"/>
              </a:solidFill>
            </a:endParaRPr>
          </a:p>
        </p:txBody>
      </p:sp>
      <p:sp>
        <p:nvSpPr>
          <p:cNvPr id="14" name="文本占位符 13"/>
          <p:cNvSpPr>
            <a:spLocks noGrp="1"/>
          </p:cNvSpPr>
          <p:nvPr>
            <p:ph type="body" idx="16393"/>
            <p:custDataLst>
              <p:tags r:id="rId4"/>
            </p:custDataLst>
          </p:nvPr>
        </p:nvSpPr>
        <p:spPr>
          <a:xfrm>
            <a:off x="8818880" y="1711325"/>
            <a:ext cx="2994025" cy="3801745"/>
          </a:xfrm>
        </p:spPr>
        <p:txBody>
          <a:bodyPr>
            <a:noAutofit/>
          </a:bodyPr>
          <a:p>
            <a:r>
              <a:rPr lang="zh-CN" altLang="en-US" sz="1800">
                <a:solidFill>
                  <a:schemeClr val="tx1"/>
                </a:solidFill>
              </a:rPr>
              <a:t>长短时记忆网络（LSTM）是 RNN 的变体，解决 RNN 长期依赖问题，通过遗忘门、输入门、输出门三个 “门” 结构，选择性遗忘过去信息、添加新信息、决定输出信息，如图 3-29 所示。它克服了 RNN “越晚输入影响越大” 的问题，采用 “抓重点” 逻辑，只保留重要信息，在机器翻译、文本摘要等任务中表现出色，能有效捕捉长距离依赖关系。</a:t>
            </a:r>
            <a:endParaRPr lang="zh-CN" altLang="en-US" sz="1800">
              <a:solidFill>
                <a:schemeClr val="tx1"/>
              </a:solidFill>
            </a:endParaRPr>
          </a:p>
        </p:txBody>
      </p:sp>
      <p:sp>
        <p:nvSpPr>
          <p:cNvPr id="15" name="Rectangle 8"/>
          <p:cNvSpPr>
            <a:spLocks noGrp="1"/>
          </p:cNvSpPr>
          <p:nvPr>
            <p:ph type="sldNum" sz="quarter" idx="12"/>
          </p:nvPr>
        </p:nvSpPr>
        <p:spPr/>
        <p:txBody>
          <a:bodyPr/>
          <a:p>
            <a:fld id="{B19FFF7F-911D-4AA4-B25A-604B28FB7321}" type="slidenum">
              <a:rPr lang="en-US" altLang="zh-CN"/>
            </a:fld>
            <a:endParaRPr lang="en-US" altLang="zh-CN"/>
          </a:p>
        </p:txBody>
      </p:sp>
      <p:pic>
        <p:nvPicPr>
          <p:cNvPr id="213" name="图片 9"/>
          <p:cNvPicPr>
            <a:picLocks noChangeAspect="1"/>
          </p:cNvPicPr>
          <p:nvPr/>
        </p:nvPicPr>
        <p:blipFill>
          <a:blip r:embed="rId5"/>
          <a:stretch>
            <a:fillRect/>
          </a:stretch>
        </p:blipFill>
        <p:spPr>
          <a:xfrm>
            <a:off x="1318895" y="1456055"/>
            <a:ext cx="7286625" cy="3208020"/>
          </a:xfrm>
          <a:prstGeom prst="rect">
            <a:avLst/>
          </a:prstGeom>
          <a:noFill/>
          <a:ln>
            <a:noFill/>
          </a:ln>
        </p:spPr>
      </p:pic>
      <p:sp>
        <p:nvSpPr>
          <p:cNvPr id="3" name="文本框 2"/>
          <p:cNvSpPr txBox="1"/>
          <p:nvPr/>
        </p:nvSpPr>
        <p:spPr>
          <a:xfrm>
            <a:off x="2803525" y="5032693"/>
            <a:ext cx="5080000" cy="337185"/>
          </a:xfrm>
          <a:prstGeom prst="rect">
            <a:avLst/>
          </a:prstGeom>
        </p:spPr>
        <p:txBody>
          <a:bodyPr>
            <a:spAutoFit/>
          </a:bodyPr>
          <a:p>
            <a:pPr marL="0" indent="266700" algn="just" defTabSz="266700">
              <a:spcBef>
                <a:spcPct val="0"/>
              </a:spcBef>
              <a:spcAft>
                <a:spcPct val="0"/>
              </a:spcAft>
            </a:pPr>
            <a:r>
              <a:rPr lang="zh-CN" altLang="en-US" sz="1600">
                <a:solidFill>
                  <a:srgbClr val="00B0F0"/>
                </a:solidFill>
                <a:latin typeface="Times New Roman" panose="02020603050405020304"/>
                <a:ea typeface="宋体" panose="02010600030101010101" pitchFamily="2" charset="-122"/>
              </a:rPr>
              <a:t>图</a:t>
            </a:r>
            <a:r>
              <a:rPr lang="en-US" altLang="zh-CN" sz="1600">
                <a:solidFill>
                  <a:srgbClr val="00B0F0"/>
                </a:solidFill>
                <a:latin typeface="Times New Roman" panose="02020603050405020304"/>
                <a:ea typeface="Times New Roman" panose="02020603050405020304"/>
              </a:rPr>
              <a:t>3-29  </a:t>
            </a:r>
            <a:r>
              <a:rPr lang="zh-CN" altLang="en-US" sz="1600">
                <a:solidFill>
                  <a:srgbClr val="00B0F0"/>
                </a:solidFill>
                <a:latin typeface="Times New Roman" panose="02020603050405020304"/>
                <a:ea typeface="宋体" panose="02010600030101010101" pitchFamily="2" charset="-122"/>
              </a:rPr>
              <a:t>长短时记忆网络（</a:t>
            </a:r>
            <a:r>
              <a:rPr lang="en-US" altLang="zh-CN" sz="1600">
                <a:solidFill>
                  <a:srgbClr val="00B0F0"/>
                </a:solidFill>
                <a:latin typeface="Times New Roman" panose="02020603050405020304"/>
                <a:ea typeface="Times New Roman" panose="02020603050405020304"/>
              </a:rPr>
              <a:t>LSTM</a:t>
            </a:r>
            <a:r>
              <a:rPr lang="zh-CN" altLang="en-US" sz="1600">
                <a:solidFill>
                  <a:srgbClr val="00B0F0"/>
                </a:solidFill>
                <a:latin typeface="Times New Roman" panose="02020603050405020304"/>
                <a:ea typeface="宋体" panose="02010600030101010101" pitchFamily="2" charset="-122"/>
              </a:rPr>
              <a:t>）的特点</a:t>
            </a:r>
            <a:endParaRPr lang="zh-CN" altLang="en-US" sz="1600">
              <a:solidFill>
                <a:srgbClr val="00B0F0"/>
              </a:solidFill>
              <a:latin typeface="Times New Roman" panose="02020603050405020304"/>
              <a:ea typeface="宋体" panose="02010600030101010101" pitchFamily="2" charset="-122"/>
            </a:endParaRPr>
          </a:p>
        </p:txBody>
      </p:sp>
    </p:spTree>
    <p:custDataLst>
      <p:tags r:id="rId6"/>
    </p:custDataLst>
  </p:cSld>
  <p:clrMapOvr>
    <a:masterClrMapping/>
  </p:clrMapOvr>
  <p:transition>
    <p:cut/>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noFill/>
          <a:ln>
            <a:noFill/>
          </a:ln>
          <a:effectLst/>
        </p:spPr>
        <p:txBody>
          <a:bodyPr vert="horz" wrap="none" lIns="91440" tIns="45720" rIns="91440" bIns="45720" numCol="1" rtlCol="0" anchor="b" anchorCtr="0" compatLnSpc="1">
            <a:no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3.5 自然语言处理中的人工智能算法：3.5.2 深度学习算法</a:t>
            </a:r>
            <a:endParaRPr sz="2800" dirty="0">
              <a:solidFill>
                <a:schemeClr val="tx1"/>
              </a:solidFill>
              <a:latin typeface="楷体_GB2312" panose="02010609030101010101" charset="-122"/>
              <a:sym typeface="+mn-ea"/>
            </a:endParaRPr>
          </a:p>
        </p:txBody>
      </p:sp>
      <p:sp>
        <p:nvSpPr>
          <p:cNvPr id="17" name="文本占位符 16"/>
          <p:cNvSpPr>
            <a:spLocks noGrp="1"/>
          </p:cNvSpPr>
          <p:nvPr>
            <p:ph type="body" idx="16392"/>
            <p:custDataLst>
              <p:tags r:id="rId2"/>
            </p:custDataLst>
          </p:nvPr>
        </p:nvSpPr>
        <p:spPr>
          <a:xfrm>
            <a:off x="6390640" y="1430020"/>
            <a:ext cx="4399915" cy="541655"/>
          </a:xfrm>
        </p:spPr>
        <p:txBody>
          <a:bodyPr>
            <a:normAutofit/>
          </a:bodyPr>
          <a:p>
            <a:r>
              <a:rPr lang="en-US" altLang="zh-CN" b="1">
                <a:sym typeface="+mn-ea"/>
              </a:rPr>
              <a:t>3)</a:t>
            </a:r>
            <a:r>
              <a:rPr lang="zh-CN" altLang="en-US" b="1">
                <a:sym typeface="+mn-ea"/>
              </a:rPr>
              <a:t>门控循环单元（GRU）简介</a:t>
            </a:r>
            <a:endParaRPr lang="zh-CN" altLang="en-US" b="1">
              <a:solidFill>
                <a:schemeClr val="tx1"/>
              </a:solidFill>
            </a:endParaRPr>
          </a:p>
        </p:txBody>
      </p:sp>
      <p:sp>
        <p:nvSpPr>
          <p:cNvPr id="18" name="文本占位符 17"/>
          <p:cNvSpPr>
            <a:spLocks noGrp="1"/>
          </p:cNvSpPr>
          <p:nvPr>
            <p:ph type="body" idx="16393"/>
            <p:custDataLst>
              <p:tags r:id="rId3"/>
            </p:custDataLst>
          </p:nvPr>
        </p:nvSpPr>
        <p:spPr>
          <a:xfrm>
            <a:off x="6291580" y="1657350"/>
            <a:ext cx="5087620" cy="4438650"/>
          </a:xfrm>
        </p:spPr>
        <p:txBody>
          <a:bodyPr>
            <a:normAutofit/>
          </a:bodyPr>
          <a:p>
            <a:pPr>
              <a:lnSpc>
                <a:spcPct val="150000"/>
              </a:lnSpc>
            </a:pPr>
            <a:endParaRPr lang="zh-CN" altLang="en-US" sz="2000">
              <a:sym typeface="+mn-ea"/>
            </a:endParaRPr>
          </a:p>
          <a:p>
            <a:pPr>
              <a:lnSpc>
                <a:spcPct val="150000"/>
              </a:lnSpc>
            </a:pPr>
            <a:r>
              <a:rPr lang="zh-CN" altLang="en-US" sz="2000">
                <a:sym typeface="+mn-ea"/>
              </a:rPr>
              <a:t>门控循环单元（GRU）也是解决 RNN 长期依赖问题的变体，结构简化，将 LSTM 的遗忘门和输入门合并为更新门，去除输出门，但仍保留控制信息流动的能力。它通过更新门决定当前状态保留过去信息和添加新信息的比例，训练更高效，同时保持捕捉长距离依赖关系的能力，在自然语言处理任务中是高效的选择。</a:t>
            </a:r>
            <a:endParaRPr lang="zh-CN" altLang="en-US" sz="2000">
              <a:solidFill>
                <a:schemeClr val="tx1"/>
              </a:solidFill>
              <a:sym typeface="+mn-ea"/>
            </a:endParaRPr>
          </a:p>
        </p:txBody>
      </p:sp>
      <p:sp>
        <p:nvSpPr>
          <p:cNvPr id="19" name="Rectangle 8"/>
          <p:cNvSpPr>
            <a:spLocks noGrp="1"/>
          </p:cNvSpPr>
          <p:nvPr>
            <p:ph type="sldNum" sz="quarter" idx="12"/>
          </p:nvPr>
        </p:nvSpPr>
        <p:spPr/>
        <p:txBody>
          <a:bodyPr/>
          <a:p>
            <a:fld id="{B19FFF7F-911D-4AA4-B25A-604B28FB7321}" type="slidenum">
              <a:rPr lang="en-US" altLang="zh-CN"/>
            </a:fld>
            <a:endParaRPr lang="en-US" altLang="zh-CN"/>
          </a:p>
        </p:txBody>
      </p:sp>
      <p:pic>
        <p:nvPicPr>
          <p:cNvPr id="4" name="图片 3"/>
          <p:cNvPicPr>
            <a:picLocks noChangeAspect="1"/>
          </p:cNvPicPr>
          <p:nvPr>
            <p:custDataLst>
              <p:tags r:id="rId4"/>
            </p:custDataLst>
          </p:nvPr>
        </p:nvPicPr>
        <p:blipFill>
          <a:blip r:embed="rId5"/>
          <a:stretch>
            <a:fillRect/>
          </a:stretch>
        </p:blipFill>
        <p:spPr>
          <a:xfrm>
            <a:off x="1383030" y="1429385"/>
            <a:ext cx="4222750" cy="4222750"/>
          </a:xfrm>
          <a:prstGeom prst="rect">
            <a:avLst/>
          </a:prstGeom>
        </p:spPr>
      </p:pic>
    </p:spTree>
    <p:custDataLst>
      <p:tags r:id="rId6"/>
    </p:custDataLst>
  </p:cSld>
  <p:clrMapOvr>
    <a:masterClrMapping/>
  </p:clrMapOvr>
  <p:transition>
    <p:cut/>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noFill/>
          <a:ln>
            <a:noFill/>
          </a:ln>
          <a:effectLst/>
        </p:spPr>
        <p:txBody>
          <a:bodyPr vert="horz" wrap="none" lIns="91440" tIns="45720" rIns="91440" bIns="45720" numCol="1" rtlCol="0" anchor="b" anchorCtr="0" compatLnSpc="1">
            <a:no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3.5 自然语言处理中的人工智能算法：3.5.2 深度学习算法</a:t>
            </a:r>
            <a:endParaRPr sz="2800" dirty="0">
              <a:solidFill>
                <a:schemeClr val="tx1"/>
              </a:solidFill>
              <a:latin typeface="楷体_GB2312" panose="02010609030101010101" charset="-122"/>
              <a:sym typeface="+mn-ea"/>
            </a:endParaRPr>
          </a:p>
        </p:txBody>
      </p:sp>
      <p:sp>
        <p:nvSpPr>
          <p:cNvPr id="17" name="文本占位符 16"/>
          <p:cNvSpPr>
            <a:spLocks noGrp="1"/>
          </p:cNvSpPr>
          <p:nvPr>
            <p:ph type="body" idx="16392"/>
            <p:custDataLst>
              <p:tags r:id="rId2"/>
            </p:custDataLst>
          </p:nvPr>
        </p:nvSpPr>
        <p:spPr>
          <a:xfrm>
            <a:off x="5866765" y="1246505"/>
            <a:ext cx="5512435" cy="452120"/>
          </a:xfrm>
        </p:spPr>
        <p:txBody>
          <a:bodyPr/>
          <a:p>
            <a:r>
              <a:rPr lang="en-US" altLang="zh-CN" b="1">
                <a:solidFill>
                  <a:schemeClr val="tx1"/>
                </a:solidFill>
              </a:rPr>
              <a:t>4)</a:t>
            </a:r>
            <a:r>
              <a:rPr lang="zh-CN" altLang="en-US" b="1">
                <a:solidFill>
                  <a:schemeClr val="tx1"/>
                </a:solidFill>
              </a:rPr>
              <a:t>卷积神经网络</a:t>
            </a:r>
            <a:endParaRPr lang="zh-CN" altLang="en-US" b="1">
              <a:solidFill>
                <a:schemeClr val="tx1"/>
              </a:solidFill>
            </a:endParaRPr>
          </a:p>
        </p:txBody>
      </p:sp>
      <p:sp>
        <p:nvSpPr>
          <p:cNvPr id="18" name="文本占位符 17"/>
          <p:cNvSpPr>
            <a:spLocks noGrp="1"/>
          </p:cNvSpPr>
          <p:nvPr>
            <p:ph type="body" idx="16393"/>
            <p:custDataLst>
              <p:tags r:id="rId3"/>
            </p:custDataLst>
          </p:nvPr>
        </p:nvSpPr>
        <p:spPr>
          <a:xfrm>
            <a:off x="5866765" y="1750060"/>
            <a:ext cx="5512435" cy="4418330"/>
          </a:xfrm>
        </p:spPr>
        <p:txBody>
          <a:bodyPr>
            <a:noAutofit/>
          </a:bodyPr>
          <a:p>
            <a:pPr>
              <a:lnSpc>
                <a:spcPct val="150000"/>
              </a:lnSpc>
            </a:pPr>
            <a:r>
              <a:rPr lang="zh-CN" altLang="en-US" sz="2000">
                <a:solidFill>
                  <a:schemeClr val="tx1"/>
                </a:solidFill>
              </a:rPr>
              <a:t>卷积神经网络（CNN）广泛应用于文本分类、情感分析等任务，通过卷积操作捕捉局部特征，池化层减少数据维度，局部连接和权值共享特性降低计算复杂度，提高泛化能力。Transformer 模型采用自注意力机制，捕捉序列任意位置依赖关系，不受序列长度限制，在机器翻译等任务成果显著。生成对抗网络（GANs）和变分自编码器（VAE）也在图像生成、文本生成等领域有广泛应用。</a:t>
            </a:r>
            <a:endParaRPr lang="zh-CN" altLang="en-US" sz="2000">
              <a:solidFill>
                <a:schemeClr val="tx1"/>
              </a:solidFill>
            </a:endParaRPr>
          </a:p>
        </p:txBody>
      </p:sp>
      <p:sp>
        <p:nvSpPr>
          <p:cNvPr id="19" name="Rectangle 8"/>
          <p:cNvSpPr>
            <a:spLocks noGrp="1"/>
          </p:cNvSpPr>
          <p:nvPr>
            <p:ph type="sldNum" sz="quarter" idx="12"/>
          </p:nvPr>
        </p:nvSpPr>
        <p:spPr/>
        <p:txBody>
          <a:bodyPr/>
          <a:p>
            <a:fld id="{B19FFF7F-911D-4AA4-B25A-604B28FB7321}" type="slidenum">
              <a:rPr lang="en-US" altLang="zh-CN"/>
            </a:fld>
            <a:endParaRPr lang="en-US" altLang="zh-CN"/>
          </a:p>
        </p:txBody>
      </p:sp>
      <p:pic>
        <p:nvPicPr>
          <p:cNvPr id="28" name="图片 27"/>
          <p:cNvPicPr>
            <a:picLocks noChangeAspect="1"/>
          </p:cNvPicPr>
          <p:nvPr>
            <p:custDataLst>
              <p:tags r:id="rId4"/>
            </p:custDataLst>
          </p:nvPr>
        </p:nvPicPr>
        <p:blipFill>
          <a:blip r:embed="rId5"/>
          <a:stretch>
            <a:fillRect/>
          </a:stretch>
        </p:blipFill>
        <p:spPr>
          <a:xfrm>
            <a:off x="1143635" y="1245235"/>
            <a:ext cx="4201160" cy="4201160"/>
          </a:xfrm>
          <a:prstGeom prst="rect">
            <a:avLst/>
          </a:prstGeom>
        </p:spPr>
      </p:pic>
    </p:spTree>
    <p:custDataLst>
      <p:tags r:id="rId6"/>
    </p:custDataLst>
  </p:cSld>
  <p:clrMapOvr>
    <a:masterClrMapping/>
  </p:clrMapOvr>
  <p:transition>
    <p:cut/>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noFill/>
          <a:ln>
            <a:noFill/>
          </a:ln>
          <a:effectLst/>
        </p:spPr>
        <p:txBody>
          <a:bodyPr vert="horz" wrap="none" lIns="91440" tIns="45720" rIns="91440" bIns="45720" numCol="1" rtlCol="0" anchor="b" anchorCtr="0" compatLnSpc="1">
            <a:no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3.5 自然语言处理中的人工智能算法：3.5.2 深度学习算法</a:t>
            </a:r>
            <a:endParaRPr sz="2800" dirty="0">
              <a:solidFill>
                <a:schemeClr val="tx1"/>
              </a:solidFill>
              <a:latin typeface="楷体_GB2312" panose="02010609030101010101" charset="-122"/>
              <a:sym typeface="+mn-ea"/>
            </a:endParaRPr>
          </a:p>
        </p:txBody>
      </p:sp>
      <p:sp>
        <p:nvSpPr>
          <p:cNvPr id="17" name="文本占位符 16"/>
          <p:cNvSpPr>
            <a:spLocks noGrp="1"/>
          </p:cNvSpPr>
          <p:nvPr>
            <p:ph type="body" idx="16392"/>
            <p:custDataLst>
              <p:tags r:id="rId2"/>
            </p:custDataLst>
          </p:nvPr>
        </p:nvSpPr>
        <p:spPr>
          <a:xfrm>
            <a:off x="6535420" y="1395730"/>
            <a:ext cx="4843780" cy="406400"/>
          </a:xfrm>
        </p:spPr>
        <p:txBody>
          <a:bodyPr/>
          <a:p>
            <a:r>
              <a:rPr lang="en-US" altLang="zh-CN" b="1">
                <a:solidFill>
                  <a:schemeClr val="tx1"/>
                </a:solidFill>
              </a:rPr>
              <a:t>5</a:t>
            </a:r>
            <a:r>
              <a:rPr lang="zh-CN" altLang="en-US" b="1">
                <a:solidFill>
                  <a:schemeClr val="tx1"/>
                </a:solidFill>
              </a:rPr>
              <a:t>）</a:t>
            </a:r>
            <a:r>
              <a:rPr lang="en-US" altLang="zh-CN" b="1">
                <a:solidFill>
                  <a:schemeClr val="tx1"/>
                </a:solidFill>
              </a:rPr>
              <a:t>Transformer </a:t>
            </a:r>
            <a:r>
              <a:rPr lang="zh-CN" altLang="en-US" b="1">
                <a:solidFill>
                  <a:schemeClr val="tx1"/>
                </a:solidFill>
              </a:rPr>
              <a:t>模型</a:t>
            </a:r>
            <a:endParaRPr lang="zh-CN" altLang="en-US" b="1">
              <a:solidFill>
                <a:schemeClr val="tx1"/>
              </a:solidFill>
            </a:endParaRPr>
          </a:p>
          <a:p>
            <a:endParaRPr lang="zh-CN" altLang="en-US" b="1">
              <a:solidFill>
                <a:schemeClr val="tx1"/>
              </a:solidFill>
            </a:endParaRPr>
          </a:p>
        </p:txBody>
      </p:sp>
      <p:sp>
        <p:nvSpPr>
          <p:cNvPr id="18" name="文本占位符 17"/>
          <p:cNvSpPr>
            <a:spLocks noGrp="1"/>
          </p:cNvSpPr>
          <p:nvPr>
            <p:ph type="body" idx="16393"/>
            <p:custDataLst>
              <p:tags r:id="rId3"/>
            </p:custDataLst>
          </p:nvPr>
        </p:nvSpPr>
        <p:spPr>
          <a:xfrm>
            <a:off x="6534785" y="2027555"/>
            <a:ext cx="4844415" cy="3407410"/>
          </a:xfrm>
        </p:spPr>
        <p:txBody>
          <a:bodyPr>
            <a:normAutofit/>
          </a:bodyPr>
          <a:p>
            <a:pPr>
              <a:lnSpc>
                <a:spcPct val="150000"/>
              </a:lnSpc>
            </a:pPr>
            <a:r>
              <a:rPr lang="en-US" altLang="zh-CN" sz="1800">
                <a:solidFill>
                  <a:schemeClr val="tx1"/>
                </a:solidFill>
              </a:rPr>
              <a:t>Transformer </a:t>
            </a:r>
            <a:r>
              <a:rPr lang="zh-CN" altLang="en-US" sz="1800">
                <a:solidFill>
                  <a:schemeClr val="tx1"/>
                </a:solidFill>
              </a:rPr>
              <a:t>模型近年来在自然语言处理领域引起了广泛关注，尤其在机器翻译、文本生</a:t>
            </a:r>
            <a:r>
              <a:rPr lang="en-US" altLang="zh-CN" sz="1800">
                <a:solidFill>
                  <a:schemeClr val="tx1"/>
                </a:solidFill>
              </a:rPr>
              <a:t> </a:t>
            </a:r>
            <a:r>
              <a:rPr lang="zh-CN" altLang="en-US" sz="1800">
                <a:solidFill>
                  <a:schemeClr val="tx1"/>
                </a:solidFill>
              </a:rPr>
              <a:t>成、语言理解等任务中取得了显著成果。与传统的</a:t>
            </a:r>
            <a:r>
              <a:rPr lang="en-US" altLang="zh-CN" sz="1800">
                <a:solidFill>
                  <a:schemeClr val="tx1"/>
                </a:solidFill>
              </a:rPr>
              <a:t> RNN </a:t>
            </a:r>
            <a:r>
              <a:rPr lang="zh-CN" altLang="en-US" sz="1800">
                <a:solidFill>
                  <a:schemeClr val="tx1"/>
                </a:solidFill>
              </a:rPr>
              <a:t>和</a:t>
            </a:r>
            <a:r>
              <a:rPr lang="en-US" altLang="zh-CN" sz="1800">
                <a:solidFill>
                  <a:schemeClr val="tx1"/>
                </a:solidFill>
              </a:rPr>
              <a:t> CNN </a:t>
            </a:r>
            <a:r>
              <a:rPr lang="zh-CN" altLang="en-US" sz="1800">
                <a:solidFill>
                  <a:schemeClr val="tx1"/>
                </a:solidFill>
              </a:rPr>
              <a:t>相比，</a:t>
            </a:r>
            <a:r>
              <a:rPr lang="en-US" altLang="zh-CN" sz="1800">
                <a:solidFill>
                  <a:schemeClr val="tx1"/>
                </a:solidFill>
              </a:rPr>
              <a:t> Transformer </a:t>
            </a:r>
            <a:r>
              <a:rPr lang="zh-CN" altLang="en-US" sz="1800">
                <a:solidFill>
                  <a:schemeClr val="tx1"/>
                </a:solidFill>
              </a:rPr>
              <a:t>模型采用</a:t>
            </a:r>
            <a:r>
              <a:rPr lang="en-US" altLang="zh-CN" sz="1800">
                <a:solidFill>
                  <a:schemeClr val="tx1"/>
                </a:solidFill>
              </a:rPr>
              <a:t> </a:t>
            </a:r>
            <a:r>
              <a:rPr lang="zh-CN" altLang="en-US" sz="1800">
                <a:solidFill>
                  <a:schemeClr val="tx1"/>
                </a:solidFill>
              </a:rPr>
              <a:t>了自注意力机制，能够捕捉到序列中任意位置之间的依赖关系，不受序列长度的限制。这种机</a:t>
            </a:r>
            <a:r>
              <a:rPr lang="en-US" altLang="zh-CN" sz="1800">
                <a:solidFill>
                  <a:schemeClr val="tx1"/>
                </a:solidFill>
              </a:rPr>
              <a:t> </a:t>
            </a:r>
            <a:r>
              <a:rPr lang="zh-CN" altLang="en-US" sz="1800">
                <a:solidFill>
                  <a:schemeClr val="tx1"/>
                </a:solidFill>
              </a:rPr>
              <a:t>制使得</a:t>
            </a:r>
            <a:r>
              <a:rPr lang="en-US" altLang="zh-CN" sz="1800">
                <a:solidFill>
                  <a:schemeClr val="tx1"/>
                </a:solidFill>
              </a:rPr>
              <a:t> Transformer </a:t>
            </a:r>
            <a:r>
              <a:rPr lang="zh-CN" altLang="en-US" sz="1800">
                <a:solidFill>
                  <a:schemeClr val="tx1"/>
                </a:solidFill>
              </a:rPr>
              <a:t>模型在处理长文本时更具优势，能够更准确地理解文本的上下文信息。</a:t>
            </a:r>
            <a:endParaRPr lang="zh-CN" altLang="en-US" sz="1800">
              <a:solidFill>
                <a:schemeClr val="tx1"/>
              </a:solidFill>
            </a:endParaRPr>
          </a:p>
        </p:txBody>
      </p:sp>
      <p:sp>
        <p:nvSpPr>
          <p:cNvPr id="19" name="Rectangle 8"/>
          <p:cNvSpPr>
            <a:spLocks noGrp="1"/>
          </p:cNvSpPr>
          <p:nvPr>
            <p:ph type="sldNum" sz="quarter" idx="12"/>
          </p:nvPr>
        </p:nvSpPr>
        <p:spPr/>
        <p:txBody>
          <a:bodyPr/>
          <a:p>
            <a:fld id="{B19FFF7F-911D-4AA4-B25A-604B28FB7321}" type="slidenum">
              <a:rPr lang="en-US" altLang="zh-CN"/>
            </a:fld>
            <a:endParaRPr lang="en-US" altLang="zh-CN"/>
          </a:p>
        </p:txBody>
      </p:sp>
      <p:pic>
        <p:nvPicPr>
          <p:cNvPr id="3" name="图片 2"/>
          <p:cNvPicPr>
            <a:picLocks noChangeAspect="1"/>
          </p:cNvPicPr>
          <p:nvPr>
            <p:custDataLst>
              <p:tags r:id="rId4"/>
            </p:custDataLst>
          </p:nvPr>
        </p:nvPicPr>
        <p:blipFill>
          <a:blip r:embed="rId5"/>
          <a:stretch>
            <a:fillRect/>
          </a:stretch>
        </p:blipFill>
        <p:spPr>
          <a:xfrm>
            <a:off x="1525905" y="1389380"/>
            <a:ext cx="4266565" cy="4266565"/>
          </a:xfrm>
          <a:prstGeom prst="rect">
            <a:avLst/>
          </a:prstGeom>
        </p:spPr>
      </p:pic>
    </p:spTree>
    <p:custDataLst>
      <p:tags r:id="rId6"/>
    </p:custDataLst>
  </p:cSld>
  <p:clrMapOvr>
    <a:masterClrMapping/>
  </p:clrMapOvr>
  <p:transition>
    <p:cut/>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noFill/>
          <a:ln>
            <a:noFill/>
          </a:ln>
          <a:effectLst/>
        </p:spPr>
        <p:txBody>
          <a:bodyPr vert="horz" wrap="none" lIns="91440" tIns="45720" rIns="91440" bIns="45720" numCol="1" rtlCol="0" anchor="b" anchorCtr="0" compatLnSpc="1">
            <a:no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3.5 自然语言处理中的人工智能算法：3.5.2 深度学习算法</a:t>
            </a:r>
            <a:endParaRPr sz="2800" dirty="0">
              <a:solidFill>
                <a:schemeClr val="tx1"/>
              </a:solidFill>
              <a:latin typeface="楷体_GB2312" panose="02010609030101010101" charset="-122"/>
              <a:sym typeface="+mn-ea"/>
            </a:endParaRPr>
          </a:p>
        </p:txBody>
      </p:sp>
      <p:sp>
        <p:nvSpPr>
          <p:cNvPr id="17" name="文本占位符 16"/>
          <p:cNvSpPr>
            <a:spLocks noGrp="1"/>
          </p:cNvSpPr>
          <p:nvPr>
            <p:ph type="body" idx="16392"/>
            <p:custDataLst>
              <p:tags r:id="rId2"/>
            </p:custDataLst>
          </p:nvPr>
        </p:nvSpPr>
        <p:spPr>
          <a:xfrm>
            <a:off x="4925695" y="1174115"/>
            <a:ext cx="4951730" cy="389255"/>
          </a:xfrm>
        </p:spPr>
        <p:txBody>
          <a:bodyPr>
            <a:normAutofit lnSpcReduction="10000"/>
          </a:bodyPr>
          <a:p>
            <a:r>
              <a:rPr lang="en-US" altLang="zh-CN" b="1">
                <a:solidFill>
                  <a:schemeClr val="tx1"/>
                </a:solidFill>
              </a:rPr>
              <a:t>6</a:t>
            </a:r>
            <a:r>
              <a:rPr lang="zh-CN" altLang="en-US" b="1">
                <a:solidFill>
                  <a:schemeClr val="tx1"/>
                </a:solidFill>
              </a:rPr>
              <a:t>）生成对抗网络</a:t>
            </a:r>
            <a:endParaRPr lang="zh-CN" altLang="en-US" b="1">
              <a:solidFill>
                <a:schemeClr val="tx1"/>
              </a:solidFill>
            </a:endParaRPr>
          </a:p>
          <a:p>
            <a:endParaRPr lang="zh-CN" altLang="en-US" b="1">
              <a:solidFill>
                <a:schemeClr val="tx1"/>
              </a:solidFill>
            </a:endParaRPr>
          </a:p>
        </p:txBody>
      </p:sp>
      <p:sp>
        <p:nvSpPr>
          <p:cNvPr id="18" name="文本占位符 17"/>
          <p:cNvSpPr>
            <a:spLocks noGrp="1"/>
          </p:cNvSpPr>
          <p:nvPr>
            <p:ph type="body" idx="16393"/>
            <p:custDataLst>
              <p:tags r:id="rId3"/>
            </p:custDataLst>
          </p:nvPr>
        </p:nvSpPr>
        <p:spPr>
          <a:xfrm>
            <a:off x="4926330" y="1657985"/>
            <a:ext cx="6452870" cy="4438015"/>
          </a:xfrm>
        </p:spPr>
        <p:txBody>
          <a:bodyPr>
            <a:noAutofit/>
          </a:bodyPr>
          <a:p>
            <a:pPr>
              <a:lnSpc>
                <a:spcPct val="150000"/>
              </a:lnSpc>
            </a:pPr>
            <a:r>
              <a:rPr lang="zh-CN" altLang="en-US" sz="1800">
                <a:solidFill>
                  <a:schemeClr val="tx1"/>
                </a:solidFill>
              </a:rPr>
              <a:t>生成对抗网络（</a:t>
            </a:r>
            <a:r>
              <a:rPr lang="en-US" altLang="zh-CN" sz="1800">
                <a:solidFill>
                  <a:schemeClr val="tx1"/>
                </a:solidFill>
              </a:rPr>
              <a:t>GANs</a:t>
            </a:r>
            <a:r>
              <a:rPr lang="zh-CN" altLang="en-US" sz="1800">
                <a:solidFill>
                  <a:schemeClr val="tx1"/>
                </a:solidFill>
              </a:rPr>
              <a:t>）由生成器和判别器组成。生成器的目标是生成尽可能接近真实数据</a:t>
            </a:r>
            <a:r>
              <a:rPr lang="en-US" altLang="zh-CN" sz="1800">
                <a:solidFill>
                  <a:schemeClr val="tx1"/>
                </a:solidFill>
              </a:rPr>
              <a:t> </a:t>
            </a:r>
            <a:r>
              <a:rPr lang="zh-CN" altLang="en-US" sz="1800">
                <a:solidFill>
                  <a:schemeClr val="tx1"/>
                </a:solidFill>
              </a:rPr>
              <a:t>的假数据，而判别器的目标则是尽可能准确地判断输入数据是真实的还是由生成器生成的。这</a:t>
            </a:r>
            <a:r>
              <a:rPr lang="en-US" altLang="zh-CN" sz="1800">
                <a:solidFill>
                  <a:schemeClr val="tx1"/>
                </a:solidFill>
              </a:rPr>
              <a:t> </a:t>
            </a:r>
            <a:r>
              <a:rPr lang="zh-CN" altLang="en-US" sz="1800">
                <a:solidFill>
                  <a:schemeClr val="tx1"/>
                </a:solidFill>
              </a:rPr>
              <a:t>两个子网络在对抗的过程中不断优化，从而提高生成数据的真实性和判别器的准确性</a:t>
            </a:r>
            <a:endParaRPr lang="zh-CN" altLang="en-US" sz="1800">
              <a:solidFill>
                <a:schemeClr val="tx1"/>
              </a:solidFill>
            </a:endParaRPr>
          </a:p>
          <a:p>
            <a:pPr>
              <a:lnSpc>
                <a:spcPct val="150000"/>
              </a:lnSpc>
            </a:pPr>
            <a:r>
              <a:rPr lang="en-US" altLang="zh-CN" sz="1800">
                <a:solidFill>
                  <a:schemeClr val="tx1"/>
                </a:solidFill>
              </a:rPr>
              <a:t>GANs </a:t>
            </a:r>
            <a:r>
              <a:rPr lang="zh-CN" altLang="en-US" sz="1800">
                <a:solidFill>
                  <a:schemeClr val="tx1"/>
                </a:solidFill>
              </a:rPr>
              <a:t>在图像生成、风格迁移、超分辨率重建等领域取得了显著成果。例如，在图像生成</a:t>
            </a:r>
            <a:r>
              <a:rPr lang="en-US" altLang="zh-CN" sz="1800">
                <a:solidFill>
                  <a:schemeClr val="tx1"/>
                </a:solidFill>
              </a:rPr>
              <a:t> </a:t>
            </a:r>
            <a:r>
              <a:rPr lang="zh-CN" altLang="en-US" sz="1800">
                <a:solidFill>
                  <a:schemeClr val="tx1"/>
                </a:solidFill>
              </a:rPr>
              <a:t>方面，</a:t>
            </a:r>
            <a:r>
              <a:rPr lang="en-US" altLang="zh-CN" sz="1800">
                <a:solidFill>
                  <a:schemeClr val="tx1"/>
                </a:solidFill>
              </a:rPr>
              <a:t> GANs </a:t>
            </a:r>
            <a:r>
              <a:rPr lang="zh-CN" altLang="en-US" sz="1800">
                <a:solidFill>
                  <a:schemeClr val="tx1"/>
                </a:solidFill>
              </a:rPr>
              <a:t>可以生成逼真的自然风景、人脸图像等。在风格迁移方面，</a:t>
            </a:r>
            <a:r>
              <a:rPr lang="en-US" altLang="zh-CN" sz="1800">
                <a:solidFill>
                  <a:schemeClr val="tx1"/>
                </a:solidFill>
              </a:rPr>
              <a:t> GANs </a:t>
            </a:r>
            <a:r>
              <a:rPr lang="zh-CN" altLang="en-US" sz="1800">
                <a:solidFill>
                  <a:schemeClr val="tx1"/>
                </a:solidFill>
              </a:rPr>
              <a:t>可以将一幅画</a:t>
            </a:r>
            <a:r>
              <a:rPr lang="en-US" altLang="zh-CN" sz="1800">
                <a:solidFill>
                  <a:schemeClr val="tx1"/>
                </a:solidFill>
              </a:rPr>
              <a:t> </a:t>
            </a:r>
            <a:r>
              <a:rPr lang="zh-CN" altLang="en-US" sz="1800">
                <a:solidFill>
                  <a:schemeClr val="tx1"/>
                </a:solidFill>
              </a:rPr>
              <a:t>的风格迁移到另一幅画上，实现艺术风格的转换。在超分辨率重建方面，</a:t>
            </a:r>
            <a:r>
              <a:rPr lang="en-US" altLang="zh-CN" sz="1800">
                <a:solidFill>
                  <a:schemeClr val="tx1"/>
                </a:solidFill>
              </a:rPr>
              <a:t> GANs </a:t>
            </a:r>
            <a:r>
              <a:rPr lang="zh-CN" altLang="en-US" sz="1800">
                <a:solidFill>
                  <a:schemeClr val="tx1"/>
                </a:solidFill>
              </a:rPr>
              <a:t>可以从低分辨</a:t>
            </a:r>
            <a:r>
              <a:rPr lang="en-US" altLang="zh-CN" sz="1800">
                <a:solidFill>
                  <a:schemeClr val="tx1"/>
                </a:solidFill>
              </a:rPr>
              <a:t> </a:t>
            </a:r>
            <a:r>
              <a:rPr lang="zh-CN" altLang="en-US" sz="1800">
                <a:solidFill>
                  <a:schemeClr val="tx1"/>
                </a:solidFill>
              </a:rPr>
              <a:t>率图像中恢复出高分辨率图像，从而提高图像的清晰度。</a:t>
            </a:r>
            <a:endParaRPr lang="zh-CN" altLang="en-US" sz="1800">
              <a:solidFill>
                <a:schemeClr val="tx1"/>
              </a:solidFill>
            </a:endParaRPr>
          </a:p>
        </p:txBody>
      </p:sp>
      <p:sp>
        <p:nvSpPr>
          <p:cNvPr id="19" name="Rectangle 8"/>
          <p:cNvSpPr>
            <a:spLocks noGrp="1"/>
          </p:cNvSpPr>
          <p:nvPr>
            <p:ph type="sldNum" sz="quarter" idx="12"/>
          </p:nvPr>
        </p:nvSpPr>
        <p:spPr/>
        <p:txBody>
          <a:bodyPr/>
          <a:p>
            <a:fld id="{B19FFF7F-911D-4AA4-B25A-604B28FB7321}" type="slidenum">
              <a:rPr lang="en-US" altLang="zh-CN"/>
            </a:fld>
            <a:endParaRPr lang="en-US" altLang="zh-CN"/>
          </a:p>
        </p:txBody>
      </p:sp>
      <p:pic>
        <p:nvPicPr>
          <p:cNvPr id="3" name="图片 2"/>
          <p:cNvPicPr>
            <a:picLocks noChangeAspect="1"/>
          </p:cNvPicPr>
          <p:nvPr>
            <p:custDataLst>
              <p:tags r:id="rId4"/>
            </p:custDataLst>
          </p:nvPr>
        </p:nvPicPr>
        <p:blipFill>
          <a:blip r:embed="rId5"/>
          <a:stretch>
            <a:fillRect/>
          </a:stretch>
        </p:blipFill>
        <p:spPr>
          <a:xfrm>
            <a:off x="821055" y="1782445"/>
            <a:ext cx="3702050" cy="3702050"/>
          </a:xfrm>
          <a:prstGeom prst="rect">
            <a:avLst/>
          </a:prstGeom>
        </p:spPr>
      </p:pic>
    </p:spTree>
    <p:custDataLst>
      <p:tags r:id="rId6"/>
    </p:custDataLst>
  </p:cSld>
  <p:clrMapOvr>
    <a:masterClrMapping/>
  </p:clrMapOvr>
  <p:transition>
    <p:cut/>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noFill/>
          <a:ln>
            <a:noFill/>
          </a:ln>
          <a:effectLst/>
        </p:spPr>
        <p:txBody>
          <a:bodyPr vert="horz" wrap="none" lIns="91440" tIns="45720" rIns="91440" bIns="45720" numCol="1" rtlCol="0" anchor="b" anchorCtr="0" compatLnSpc="1">
            <a:no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3.5 自然语言处理中的人工智能算法：3.5.2 深度学习算法</a:t>
            </a:r>
            <a:endParaRPr sz="2800" dirty="0">
              <a:solidFill>
                <a:schemeClr val="tx1"/>
              </a:solidFill>
              <a:latin typeface="楷体_GB2312" panose="02010609030101010101" charset="-122"/>
              <a:sym typeface="+mn-ea"/>
            </a:endParaRPr>
          </a:p>
        </p:txBody>
      </p:sp>
      <p:sp>
        <p:nvSpPr>
          <p:cNvPr id="17" name="文本占位符 16"/>
          <p:cNvSpPr>
            <a:spLocks noGrp="1"/>
          </p:cNvSpPr>
          <p:nvPr>
            <p:ph type="body" idx="16392"/>
            <p:custDataLst>
              <p:tags r:id="rId2"/>
            </p:custDataLst>
          </p:nvPr>
        </p:nvSpPr>
        <p:spPr>
          <a:xfrm>
            <a:off x="5582920" y="1156970"/>
            <a:ext cx="5448935" cy="411480"/>
          </a:xfrm>
        </p:spPr>
        <p:txBody>
          <a:bodyPr>
            <a:normAutofit/>
          </a:bodyPr>
          <a:p>
            <a:r>
              <a:rPr lang="en-US" altLang="zh-CN" b="1">
                <a:solidFill>
                  <a:schemeClr val="tx1"/>
                </a:solidFill>
              </a:rPr>
              <a:t>7</a:t>
            </a:r>
            <a:r>
              <a:rPr lang="zh-CN" altLang="en-US" b="1">
                <a:solidFill>
                  <a:schemeClr val="tx1"/>
                </a:solidFill>
              </a:rPr>
              <a:t>）变分自编码器</a:t>
            </a:r>
            <a:endParaRPr lang="zh-CN" altLang="en-US" b="1">
              <a:solidFill>
                <a:schemeClr val="tx1"/>
              </a:solidFill>
            </a:endParaRPr>
          </a:p>
          <a:p>
            <a:endParaRPr lang="zh-CN" altLang="en-US" b="1">
              <a:solidFill>
                <a:schemeClr val="tx1"/>
              </a:solidFill>
            </a:endParaRPr>
          </a:p>
        </p:txBody>
      </p:sp>
      <p:sp>
        <p:nvSpPr>
          <p:cNvPr id="18" name="文本占位符 17"/>
          <p:cNvSpPr>
            <a:spLocks noGrp="1"/>
          </p:cNvSpPr>
          <p:nvPr>
            <p:ph type="body" idx="16393"/>
            <p:custDataLst>
              <p:tags r:id="rId3"/>
            </p:custDataLst>
          </p:nvPr>
        </p:nvSpPr>
        <p:spPr>
          <a:xfrm>
            <a:off x="5228590" y="1640840"/>
            <a:ext cx="6150610" cy="4455160"/>
          </a:xfrm>
        </p:spPr>
        <p:txBody>
          <a:bodyPr>
            <a:noAutofit/>
          </a:bodyPr>
          <a:p>
            <a:pPr>
              <a:lnSpc>
                <a:spcPct val="150000"/>
              </a:lnSpc>
            </a:pPr>
            <a:r>
              <a:rPr lang="zh-CN" altLang="en-US" sz="1800">
                <a:solidFill>
                  <a:schemeClr val="tx1"/>
                </a:solidFill>
              </a:rPr>
              <a:t>变分自编码器（</a:t>
            </a:r>
            <a:r>
              <a:rPr lang="en-US" altLang="zh-CN" sz="1800">
                <a:solidFill>
                  <a:schemeClr val="tx1"/>
                </a:solidFill>
              </a:rPr>
              <a:t>VAE</a:t>
            </a:r>
            <a:r>
              <a:rPr lang="zh-CN" altLang="en-US" sz="1800">
                <a:solidFill>
                  <a:schemeClr val="tx1"/>
                </a:solidFill>
              </a:rPr>
              <a:t>）是一种生成模型，它通过引入潜在变量来学习数据的分布，并生成</a:t>
            </a:r>
            <a:r>
              <a:rPr lang="en-US" altLang="zh-CN" sz="1800">
                <a:solidFill>
                  <a:schemeClr val="tx1"/>
                </a:solidFill>
              </a:rPr>
              <a:t> </a:t>
            </a:r>
            <a:r>
              <a:rPr lang="zh-CN" altLang="en-US" sz="1800">
                <a:solidFill>
                  <a:schemeClr val="tx1"/>
                </a:solidFill>
              </a:rPr>
              <a:t>新的数据样本。与生成式对抗网络不同，</a:t>
            </a:r>
            <a:r>
              <a:rPr lang="en-US" altLang="zh-CN" sz="1800">
                <a:solidFill>
                  <a:schemeClr val="tx1"/>
                </a:solidFill>
              </a:rPr>
              <a:t> VAE </a:t>
            </a:r>
            <a:r>
              <a:rPr lang="zh-CN" altLang="en-US" sz="1800">
                <a:solidFill>
                  <a:schemeClr val="tx1"/>
                </a:solidFill>
              </a:rPr>
              <a:t>通过优化潜在空间中的概率分布来实现生成任</a:t>
            </a:r>
            <a:r>
              <a:rPr lang="en-US" altLang="zh-CN" sz="1800">
                <a:solidFill>
                  <a:schemeClr val="tx1"/>
                </a:solidFill>
              </a:rPr>
              <a:t> </a:t>
            </a:r>
            <a:r>
              <a:rPr lang="zh-CN" altLang="en-US" sz="1800">
                <a:solidFill>
                  <a:schemeClr val="tx1"/>
                </a:solidFill>
              </a:rPr>
              <a:t>务。在训练过程中，</a:t>
            </a:r>
            <a:r>
              <a:rPr lang="en-US" altLang="zh-CN" sz="1800">
                <a:solidFill>
                  <a:schemeClr val="tx1"/>
                </a:solidFill>
              </a:rPr>
              <a:t> VAE </a:t>
            </a:r>
            <a:r>
              <a:rPr lang="zh-CN" altLang="en-US" sz="1800">
                <a:solidFill>
                  <a:schemeClr val="tx1"/>
                </a:solidFill>
              </a:rPr>
              <a:t>试图找到一个潜在空间，使得从这个空间中采样得到的潜在变量能够</a:t>
            </a:r>
            <a:r>
              <a:rPr lang="en-US" altLang="zh-CN" sz="1800">
                <a:solidFill>
                  <a:schemeClr val="tx1"/>
                </a:solidFill>
              </a:rPr>
              <a:t> </a:t>
            </a:r>
            <a:r>
              <a:rPr lang="zh-CN" altLang="en-US" sz="1800">
                <a:solidFill>
                  <a:schemeClr val="tx1"/>
                </a:solidFill>
              </a:rPr>
              <a:t>生成与真实数据相似的样本。</a:t>
            </a:r>
            <a:endParaRPr lang="zh-CN" altLang="en-US" sz="1800">
              <a:solidFill>
                <a:schemeClr val="tx1"/>
              </a:solidFill>
            </a:endParaRPr>
          </a:p>
          <a:p>
            <a:pPr>
              <a:lnSpc>
                <a:spcPct val="150000"/>
              </a:lnSpc>
            </a:pPr>
            <a:r>
              <a:rPr lang="en-US" altLang="zh-CN" sz="1800">
                <a:solidFill>
                  <a:schemeClr val="tx1"/>
                </a:solidFill>
              </a:rPr>
              <a:t>VAE </a:t>
            </a:r>
            <a:r>
              <a:rPr lang="zh-CN" altLang="en-US" sz="1800">
                <a:solidFill>
                  <a:schemeClr val="tx1"/>
                </a:solidFill>
              </a:rPr>
              <a:t>在自然语言处理、图像生成等领域也有广泛的应用。例如，在图像生成方面，</a:t>
            </a:r>
            <a:r>
              <a:rPr lang="en-US" altLang="zh-CN" sz="1800">
                <a:solidFill>
                  <a:schemeClr val="tx1"/>
                </a:solidFill>
              </a:rPr>
              <a:t> VAE </a:t>
            </a:r>
            <a:r>
              <a:rPr lang="zh-CN" altLang="en-US" sz="1800">
                <a:solidFill>
                  <a:schemeClr val="tx1"/>
                </a:solidFill>
              </a:rPr>
              <a:t>可以生成多样化的图像样本，包括人脸、风景等。在自然语言处理方面，</a:t>
            </a:r>
            <a:r>
              <a:rPr lang="en-US" altLang="zh-CN" sz="1800">
                <a:solidFill>
                  <a:schemeClr val="tx1"/>
                </a:solidFill>
              </a:rPr>
              <a:t> VAE </a:t>
            </a:r>
            <a:r>
              <a:rPr lang="zh-CN" altLang="en-US" sz="1800">
                <a:solidFill>
                  <a:schemeClr val="tx1"/>
                </a:solidFill>
              </a:rPr>
              <a:t>可以用于文本生</a:t>
            </a:r>
            <a:r>
              <a:rPr lang="en-US" altLang="zh-CN" sz="1800">
                <a:solidFill>
                  <a:schemeClr val="tx1"/>
                </a:solidFill>
              </a:rPr>
              <a:t> </a:t>
            </a:r>
            <a:r>
              <a:rPr lang="zh-CN" altLang="en-US" sz="1800">
                <a:solidFill>
                  <a:schemeClr val="tx1"/>
                </a:solidFill>
              </a:rPr>
              <a:t>成、对话系统等领域，生成自然流畅的文本。</a:t>
            </a:r>
            <a:endParaRPr lang="zh-CN" altLang="en-US" sz="1800">
              <a:solidFill>
                <a:schemeClr val="tx1"/>
              </a:solidFill>
            </a:endParaRPr>
          </a:p>
        </p:txBody>
      </p:sp>
      <p:sp>
        <p:nvSpPr>
          <p:cNvPr id="19" name="Rectangle 8"/>
          <p:cNvSpPr>
            <a:spLocks noGrp="1"/>
          </p:cNvSpPr>
          <p:nvPr>
            <p:ph type="sldNum" sz="quarter" idx="12"/>
          </p:nvPr>
        </p:nvSpPr>
        <p:spPr/>
        <p:txBody>
          <a:bodyPr/>
          <a:p>
            <a:fld id="{B19FFF7F-911D-4AA4-B25A-604B28FB7321}" type="slidenum">
              <a:rPr lang="en-US" altLang="zh-CN"/>
            </a:fld>
            <a:endParaRPr lang="en-US" altLang="zh-CN"/>
          </a:p>
        </p:txBody>
      </p:sp>
      <p:pic>
        <p:nvPicPr>
          <p:cNvPr id="3" name="图片 2"/>
          <p:cNvPicPr>
            <a:picLocks noChangeAspect="1"/>
          </p:cNvPicPr>
          <p:nvPr>
            <p:custDataLst>
              <p:tags r:id="rId4"/>
            </p:custDataLst>
          </p:nvPr>
        </p:nvPicPr>
        <p:blipFill>
          <a:blip r:embed="rId5"/>
          <a:stretch>
            <a:fillRect/>
          </a:stretch>
        </p:blipFill>
        <p:spPr>
          <a:xfrm>
            <a:off x="1075690" y="1499870"/>
            <a:ext cx="3879850" cy="4133215"/>
          </a:xfrm>
          <a:prstGeom prst="rect">
            <a:avLst/>
          </a:prstGeom>
        </p:spPr>
      </p:pic>
    </p:spTree>
    <p:custDataLst>
      <p:tags r:id="rId6"/>
    </p:custDataLst>
  </p:cSld>
  <p:clrMapOvr>
    <a:masterClrMapping/>
  </p:clrMapOvr>
  <p:transition>
    <p:cut/>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副标题 1"/>
          <p:cNvSpPr>
            <a:spLocks noGrp="1"/>
          </p:cNvSpPr>
          <p:nvPr>
            <p:ph type="subTitle" idx="16386"/>
            <p:custDataLst>
              <p:tags r:id="rId1"/>
            </p:custDataLst>
          </p:nvPr>
        </p:nvSpPr>
        <p:spPr/>
        <p:txBody>
          <a:bodyPr/>
          <a:p>
            <a:r>
              <a:rPr lang="zh-CN" altLang="en-US">
                <a:solidFill>
                  <a:schemeClr val="tx1"/>
                </a:solidFill>
              </a:rPr>
              <a:t>CONTENTS</a:t>
            </a:r>
            <a:endParaRPr lang="zh-CN" altLang="en-US">
              <a:solidFill>
                <a:schemeClr val="tx1"/>
              </a:solidFill>
            </a:endParaRPr>
          </a:p>
        </p:txBody>
      </p:sp>
      <p:sp>
        <p:nvSpPr>
          <p:cNvPr id="3" name="标题 2"/>
          <p:cNvSpPr>
            <a:spLocks noGrp="1"/>
          </p:cNvSpPr>
          <p:nvPr>
            <p:ph type="ctrTitle" idx="16385"/>
            <p:custDataLst>
              <p:tags r:id="rId2"/>
            </p:custDataLst>
          </p:nvPr>
        </p:nvSpPr>
        <p:spPr/>
        <p:txBody>
          <a:bodyPr>
            <a:normAutofit/>
          </a:bodyPr>
          <a:p>
            <a:r>
              <a:rPr lang="zh-CN" altLang="en-US" sz="3110">
                <a:solidFill>
                  <a:schemeClr val="tx1"/>
                </a:solidFill>
              </a:rPr>
              <a:t>子目录</a:t>
            </a:r>
            <a:endParaRPr lang="zh-CN" altLang="en-US" sz="3110">
              <a:solidFill>
                <a:schemeClr val="tx1"/>
              </a:solidFill>
            </a:endParaRPr>
          </a:p>
        </p:txBody>
      </p:sp>
      <p:sp>
        <p:nvSpPr>
          <p:cNvPr id="23" name="文本占位符 22"/>
          <p:cNvSpPr>
            <a:spLocks noGrp="1"/>
          </p:cNvSpPr>
          <p:nvPr>
            <p:ph type="body" idx="16388"/>
            <p:custDataLst>
              <p:tags r:id="rId3"/>
            </p:custDataLst>
          </p:nvPr>
        </p:nvSpPr>
        <p:spPr>
          <a:xfrm>
            <a:off x="4070350" y="1652905"/>
            <a:ext cx="596900" cy="508000"/>
          </a:xfrm>
        </p:spPr>
        <p:txBody>
          <a:bodyPr/>
          <a:p>
            <a:r>
              <a:rPr lang="zh-CN" altLang="en-US">
                <a:solidFill>
                  <a:schemeClr val="accent1"/>
                </a:solidFill>
              </a:rPr>
              <a:t>01</a:t>
            </a:r>
            <a:endParaRPr lang="zh-CN" altLang="en-US">
              <a:solidFill>
                <a:schemeClr val="accent1"/>
              </a:solidFill>
            </a:endParaRPr>
          </a:p>
        </p:txBody>
      </p:sp>
      <p:sp>
        <p:nvSpPr>
          <p:cNvPr id="25" name="文本占位符 5"/>
          <p:cNvSpPr>
            <a:spLocks noGrp="1"/>
          </p:cNvSpPr>
          <p:nvPr>
            <p:custDataLst>
              <p:tags r:id="rId4"/>
            </p:custDataLst>
          </p:nvPr>
        </p:nvSpPr>
        <p:spPr>
          <a:xfrm>
            <a:off x="5080000" y="150050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3.1</a:t>
            </a:r>
            <a:r>
              <a:rPr lang="en-US" altLang="en-US" sz="1700">
                <a:solidFill>
                  <a:schemeClr val="tx1"/>
                </a:solidFill>
              </a:rPr>
              <a:t>    </a:t>
            </a:r>
            <a:r>
              <a:rPr lang="zh-CN" altLang="en-US" sz="1700">
                <a:solidFill>
                  <a:schemeClr val="tx1"/>
                </a:solidFill>
              </a:rPr>
              <a:t>与聊天机器人互动体验</a:t>
            </a:r>
            <a:endParaRPr lang="zh-CN" altLang="en-US" sz="1700">
              <a:solidFill>
                <a:schemeClr val="tx1"/>
              </a:solidFill>
            </a:endParaRPr>
          </a:p>
        </p:txBody>
      </p:sp>
      <p:sp>
        <p:nvSpPr>
          <p:cNvPr id="26" name="文本占位符 6"/>
          <p:cNvSpPr>
            <a:spLocks noGrp="1"/>
          </p:cNvSpPr>
          <p:nvPr>
            <p:custDataLst>
              <p:tags r:id="rId5"/>
            </p:custDataLst>
          </p:nvPr>
        </p:nvSpPr>
        <p:spPr>
          <a:xfrm>
            <a:off x="7994650" y="165290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02</a:t>
            </a:r>
            <a:endParaRPr lang="zh-CN" altLang="en-US">
              <a:solidFill>
                <a:schemeClr val="accent1"/>
              </a:solidFill>
            </a:endParaRPr>
          </a:p>
        </p:txBody>
      </p:sp>
      <p:sp>
        <p:nvSpPr>
          <p:cNvPr id="28" name="文本占位符 8"/>
          <p:cNvSpPr>
            <a:spLocks noGrp="1"/>
          </p:cNvSpPr>
          <p:nvPr>
            <p:custDataLst>
              <p:tags r:id="rId6"/>
            </p:custDataLst>
          </p:nvPr>
        </p:nvSpPr>
        <p:spPr>
          <a:xfrm>
            <a:off x="9004300" y="150050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3.2 </a:t>
            </a:r>
            <a:r>
              <a:rPr lang="en-US" altLang="en-US" sz="1700">
                <a:solidFill>
                  <a:schemeClr val="tx1"/>
                </a:solidFill>
              </a:rPr>
              <a:t>    </a:t>
            </a:r>
            <a:r>
              <a:rPr lang="zh-CN" altLang="en-US" sz="1700">
                <a:solidFill>
                  <a:schemeClr val="tx1"/>
                </a:solidFill>
              </a:rPr>
              <a:t>自然语言处理基础</a:t>
            </a:r>
            <a:endParaRPr lang="zh-CN" altLang="en-US" sz="1700">
              <a:solidFill>
                <a:schemeClr val="tx1"/>
              </a:solidFill>
            </a:endParaRPr>
          </a:p>
        </p:txBody>
      </p:sp>
      <p:sp>
        <p:nvSpPr>
          <p:cNvPr id="29" name="文本占位符 9"/>
          <p:cNvSpPr>
            <a:spLocks noGrp="1"/>
          </p:cNvSpPr>
          <p:nvPr>
            <p:custDataLst>
              <p:tags r:id="rId7"/>
            </p:custDataLst>
          </p:nvPr>
        </p:nvSpPr>
        <p:spPr>
          <a:xfrm>
            <a:off x="4070350" y="270319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03</a:t>
            </a:r>
            <a:endParaRPr lang="zh-CN" altLang="en-US">
              <a:solidFill>
                <a:schemeClr val="accent1"/>
              </a:solidFill>
            </a:endParaRPr>
          </a:p>
        </p:txBody>
      </p:sp>
      <p:sp>
        <p:nvSpPr>
          <p:cNvPr id="31" name="文本占位符 11"/>
          <p:cNvSpPr>
            <a:spLocks noGrp="1"/>
          </p:cNvSpPr>
          <p:nvPr>
            <p:custDataLst>
              <p:tags r:id="rId8"/>
            </p:custDataLst>
          </p:nvPr>
        </p:nvSpPr>
        <p:spPr>
          <a:xfrm>
            <a:off x="5080000" y="2550795"/>
            <a:ext cx="2324100" cy="914400"/>
          </a:xfrm>
          <a:prstGeom prst="rect">
            <a:avLst/>
          </a:prstGeom>
          <a:noFill/>
          <a:ln>
            <a:noFill/>
          </a:ln>
          <a:effectLst/>
        </p:spPr>
        <p:txBody>
          <a:bodyPr vert="horz" wrap="square" lIns="0" tIns="0" rIns="0" bIns="0" numCol="1" rtlCol="0"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r>
              <a:rPr lang="en-US" altLang="zh-CN" sz="1700">
                <a:sym typeface="+mn-ea"/>
              </a:rPr>
              <a:t>3.3 </a:t>
            </a:r>
            <a:r>
              <a:rPr lang="en-US" altLang="en-US" sz="1700">
                <a:sym typeface="+mn-ea"/>
              </a:rPr>
              <a:t>    </a:t>
            </a:r>
            <a:r>
              <a:rPr lang="zh-CN" altLang="en-US" sz="1700">
                <a:sym typeface="+mn-ea"/>
              </a:rPr>
              <a:t>自然语言处理的一般流程</a:t>
            </a:r>
            <a:endParaRPr lang="zh-CN" altLang="en-US" sz="1700">
              <a:sym typeface="+mn-ea"/>
            </a:endParaRPr>
          </a:p>
        </p:txBody>
      </p:sp>
      <p:sp>
        <p:nvSpPr>
          <p:cNvPr id="32" name="文本占位符 12"/>
          <p:cNvSpPr>
            <a:spLocks noGrp="1"/>
          </p:cNvSpPr>
          <p:nvPr>
            <p:custDataLst>
              <p:tags r:id="rId9"/>
            </p:custDataLst>
          </p:nvPr>
        </p:nvSpPr>
        <p:spPr>
          <a:xfrm>
            <a:off x="7994650" y="270319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04</a:t>
            </a:r>
            <a:endParaRPr lang="zh-CN" altLang="en-US">
              <a:solidFill>
                <a:schemeClr val="accent1"/>
              </a:solidFill>
            </a:endParaRPr>
          </a:p>
        </p:txBody>
      </p:sp>
      <p:sp>
        <p:nvSpPr>
          <p:cNvPr id="34" name="文本占位符 14"/>
          <p:cNvSpPr>
            <a:spLocks noGrp="1"/>
          </p:cNvSpPr>
          <p:nvPr>
            <p:custDataLst>
              <p:tags r:id="rId10"/>
            </p:custDataLst>
          </p:nvPr>
        </p:nvSpPr>
        <p:spPr>
          <a:xfrm>
            <a:off x="9004300" y="255079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3.4 </a:t>
            </a:r>
            <a:r>
              <a:rPr lang="en-US" altLang="en-US" sz="1700">
                <a:solidFill>
                  <a:schemeClr val="tx1"/>
                </a:solidFill>
              </a:rPr>
              <a:t>    </a:t>
            </a:r>
            <a:r>
              <a:rPr lang="zh-CN" altLang="en-US" sz="1700">
                <a:solidFill>
                  <a:schemeClr val="tx1"/>
                </a:solidFill>
              </a:rPr>
              <a:t>自然语言处理的技术方法</a:t>
            </a:r>
            <a:endParaRPr lang="zh-CN" altLang="en-US" sz="1700">
              <a:solidFill>
                <a:schemeClr val="tx1"/>
              </a:solidFill>
            </a:endParaRPr>
          </a:p>
        </p:txBody>
      </p:sp>
      <p:sp>
        <p:nvSpPr>
          <p:cNvPr id="35" name="文本占位符 15"/>
          <p:cNvSpPr>
            <a:spLocks noGrp="1"/>
          </p:cNvSpPr>
          <p:nvPr>
            <p:custDataLst>
              <p:tags r:id="rId11"/>
            </p:custDataLst>
          </p:nvPr>
        </p:nvSpPr>
        <p:spPr>
          <a:xfrm>
            <a:off x="4070350" y="377507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05</a:t>
            </a:r>
            <a:endParaRPr lang="zh-CN" altLang="en-US">
              <a:solidFill>
                <a:schemeClr val="accent1"/>
              </a:solidFill>
            </a:endParaRPr>
          </a:p>
        </p:txBody>
      </p:sp>
      <p:sp>
        <p:nvSpPr>
          <p:cNvPr id="37" name="文本占位符 17"/>
          <p:cNvSpPr>
            <a:spLocks noGrp="1"/>
          </p:cNvSpPr>
          <p:nvPr>
            <p:custDataLst>
              <p:tags r:id="rId12"/>
            </p:custDataLst>
          </p:nvPr>
        </p:nvSpPr>
        <p:spPr>
          <a:xfrm>
            <a:off x="5080000" y="362267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3.5 </a:t>
            </a:r>
            <a:r>
              <a:rPr lang="en-US" altLang="en-US" sz="1700">
                <a:solidFill>
                  <a:schemeClr val="tx1"/>
                </a:solidFill>
              </a:rPr>
              <a:t>    </a:t>
            </a:r>
            <a:r>
              <a:rPr lang="zh-CN" altLang="en-US" sz="1700">
                <a:solidFill>
                  <a:schemeClr val="tx1"/>
                </a:solidFill>
              </a:rPr>
              <a:t>自然语言处理中的人工智能算法</a:t>
            </a:r>
            <a:endParaRPr lang="zh-CN" altLang="en-US" sz="1700">
              <a:solidFill>
                <a:schemeClr val="tx1"/>
              </a:solidFill>
            </a:endParaRPr>
          </a:p>
        </p:txBody>
      </p:sp>
      <p:sp>
        <p:nvSpPr>
          <p:cNvPr id="38" name="文本占位符 18"/>
          <p:cNvSpPr>
            <a:spLocks noGrp="1"/>
          </p:cNvSpPr>
          <p:nvPr>
            <p:custDataLst>
              <p:tags r:id="rId13"/>
            </p:custDataLst>
          </p:nvPr>
        </p:nvSpPr>
        <p:spPr>
          <a:xfrm>
            <a:off x="7994650" y="377507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06</a:t>
            </a:r>
            <a:endParaRPr lang="zh-CN" altLang="en-US">
              <a:solidFill>
                <a:schemeClr val="accent1"/>
              </a:solidFill>
            </a:endParaRPr>
          </a:p>
        </p:txBody>
      </p:sp>
      <p:sp>
        <p:nvSpPr>
          <p:cNvPr id="40" name="文本占位符 20"/>
          <p:cNvSpPr>
            <a:spLocks noGrp="1"/>
          </p:cNvSpPr>
          <p:nvPr>
            <p:custDataLst>
              <p:tags r:id="rId14"/>
            </p:custDataLst>
          </p:nvPr>
        </p:nvSpPr>
        <p:spPr>
          <a:xfrm>
            <a:off x="9004300" y="362267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3.6 </a:t>
            </a:r>
            <a:r>
              <a:rPr lang="en-US" altLang="en-US" sz="1700">
                <a:solidFill>
                  <a:schemeClr val="tx1"/>
                </a:solidFill>
              </a:rPr>
              <a:t>    </a:t>
            </a:r>
            <a:r>
              <a:rPr lang="zh-CN" altLang="en-US" sz="1700">
                <a:solidFill>
                  <a:schemeClr val="tx1"/>
                </a:solidFill>
              </a:rPr>
              <a:t>自然语言处理面临的挑战</a:t>
            </a:r>
            <a:endParaRPr lang="zh-CN" altLang="en-US" sz="1700">
              <a:solidFill>
                <a:schemeClr val="tx1"/>
              </a:solidFill>
            </a:endParaRPr>
          </a:p>
        </p:txBody>
      </p:sp>
      <p:sp>
        <p:nvSpPr>
          <p:cNvPr id="4" name="文本占位符 15"/>
          <p:cNvSpPr>
            <a:spLocks noGrp="1"/>
          </p:cNvSpPr>
          <p:nvPr>
            <p:custDataLst>
              <p:tags r:id="rId15"/>
            </p:custDataLst>
          </p:nvPr>
        </p:nvSpPr>
        <p:spPr>
          <a:xfrm>
            <a:off x="4078605" y="484695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a:t>
            </a:r>
            <a:r>
              <a:rPr lang="en-US" altLang="zh-CN">
                <a:solidFill>
                  <a:schemeClr val="accent1"/>
                </a:solidFill>
              </a:rPr>
              <a:t>7</a:t>
            </a:r>
            <a:endParaRPr lang="en-US" altLang="zh-CN">
              <a:solidFill>
                <a:schemeClr val="accent1"/>
              </a:solidFill>
            </a:endParaRPr>
          </a:p>
        </p:txBody>
      </p:sp>
      <p:sp>
        <p:nvSpPr>
          <p:cNvPr id="5" name="文本占位符 17"/>
          <p:cNvSpPr>
            <a:spLocks noGrp="1"/>
          </p:cNvSpPr>
          <p:nvPr>
            <p:custDataLst>
              <p:tags r:id="rId16"/>
            </p:custDataLst>
          </p:nvPr>
        </p:nvSpPr>
        <p:spPr>
          <a:xfrm>
            <a:off x="5088255" y="469455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3.7</a:t>
            </a:r>
            <a:r>
              <a:rPr lang="en-US" altLang="en-US" sz="1700">
                <a:solidFill>
                  <a:schemeClr val="tx1"/>
                </a:solidFill>
              </a:rPr>
              <a:t>   </a:t>
            </a:r>
            <a:r>
              <a:rPr lang="zh-CN" altLang="en-US" sz="1700">
                <a:solidFill>
                  <a:schemeClr val="tx1"/>
                </a:solidFill>
              </a:rPr>
              <a:t>【趣味案例】智能问答系统</a:t>
            </a:r>
            <a:endParaRPr lang="zh-CN" altLang="en-US" sz="1700">
              <a:solidFill>
                <a:schemeClr val="tx1"/>
              </a:solidFill>
            </a:endParaRPr>
          </a:p>
        </p:txBody>
      </p:sp>
      <p:sp>
        <p:nvSpPr>
          <p:cNvPr id="6" name="文本占位符 18"/>
          <p:cNvSpPr>
            <a:spLocks noGrp="1"/>
          </p:cNvSpPr>
          <p:nvPr>
            <p:custDataLst>
              <p:tags r:id="rId17"/>
            </p:custDataLst>
          </p:nvPr>
        </p:nvSpPr>
        <p:spPr>
          <a:xfrm>
            <a:off x="8002905" y="484695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a:t>
            </a:r>
            <a:r>
              <a:rPr lang="en-US" altLang="zh-CN">
                <a:solidFill>
                  <a:schemeClr val="accent1"/>
                </a:solidFill>
              </a:rPr>
              <a:t>8</a:t>
            </a:r>
            <a:endParaRPr lang="en-US" altLang="zh-CN">
              <a:solidFill>
                <a:schemeClr val="accent1"/>
              </a:solidFill>
            </a:endParaRPr>
          </a:p>
        </p:txBody>
      </p:sp>
      <p:sp>
        <p:nvSpPr>
          <p:cNvPr id="7" name="文本占位符 20"/>
          <p:cNvSpPr>
            <a:spLocks noGrp="1"/>
          </p:cNvSpPr>
          <p:nvPr>
            <p:custDataLst>
              <p:tags r:id="rId18"/>
            </p:custDataLst>
          </p:nvPr>
        </p:nvSpPr>
        <p:spPr>
          <a:xfrm>
            <a:off x="9012555" y="469455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3.8</a:t>
            </a:r>
            <a:r>
              <a:rPr lang="en-US" altLang="en-US" sz="1700">
                <a:solidFill>
                  <a:schemeClr val="tx1"/>
                </a:solidFill>
              </a:rPr>
              <a:t>   </a:t>
            </a:r>
            <a:r>
              <a:rPr lang="zh-CN" altLang="en-US" sz="1700">
                <a:solidFill>
                  <a:schemeClr val="tx1"/>
                </a:solidFill>
              </a:rPr>
              <a:t>【趣味案例】机器翻译过程</a:t>
            </a:r>
            <a:endParaRPr lang="zh-CN" altLang="en-US" sz="1700">
              <a:solidFill>
                <a:schemeClr val="tx1"/>
              </a:solidFill>
            </a:endParaRPr>
          </a:p>
        </p:txBody>
      </p:sp>
      <p:sp>
        <p:nvSpPr>
          <p:cNvPr id="44" name="文本框 43"/>
          <p:cNvSpPr txBox="1"/>
          <p:nvPr>
            <p:custDataLst>
              <p:tags r:id="rId19"/>
            </p:custDataLst>
          </p:nvPr>
        </p:nvSpPr>
        <p:spPr>
          <a:xfrm>
            <a:off x="7502317" y="3775061"/>
            <a:ext cx="393700" cy="646112"/>
          </a:xfrm>
          <a:prstGeom prst="rect">
            <a:avLst/>
          </a:prstGeom>
          <a:noFill/>
        </p:spPr>
        <p:txBody>
          <a:bodyPr>
            <a:spAutoFit/>
          </a:bodyPr>
          <a:p>
            <a:pPr>
              <a:defRPr/>
            </a:pPr>
            <a:r>
              <a:rPr lang="zh-CN" altLang="en-US" sz="3600" dirty="0">
                <a:solidFill>
                  <a:srgbClr val="FF0000"/>
                </a:solidFill>
                <a:effectLst>
                  <a:outerShdw blurRad="38100" dist="38100" dir="2700000" algn="tl">
                    <a:srgbClr val="FFFFFF"/>
                  </a:outerShdw>
                </a:effectLst>
                <a:sym typeface="Wingdings" panose="05000000000000000000" pitchFamily="2" charset="2"/>
              </a:rPr>
              <a:t></a:t>
            </a:r>
            <a:endParaRPr lang="zh-CN" altLang="en-US" sz="3600" dirty="0">
              <a:solidFill>
                <a:srgbClr val="FF0000"/>
              </a:solidFill>
              <a:effectLst>
                <a:outerShdw blurRad="38100" dist="38100" dir="2700000" algn="tl">
                  <a:srgbClr val="FFFFFF"/>
                </a:outerShdw>
              </a:effectLst>
              <a:sym typeface="Wingdings" panose="05000000000000000000" pitchFamily="2" charset="2"/>
            </a:endParaRPr>
          </a:p>
        </p:txBody>
      </p:sp>
    </p:spTree>
    <p:custDataLst>
      <p:tags r:id="rId20"/>
    </p:custDataLst>
  </p:cSld>
  <p:clrMapOvr>
    <a:masterClrMapping/>
  </p:clrMapOvr>
  <p:transition>
    <p:cut/>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副标题 1"/>
          <p:cNvSpPr>
            <a:spLocks noGrp="1"/>
          </p:cNvSpPr>
          <p:nvPr>
            <p:ph type="subTitle" idx="16386"/>
            <p:custDataLst>
              <p:tags r:id="rId1"/>
            </p:custDataLst>
          </p:nvPr>
        </p:nvSpPr>
        <p:spPr/>
        <p:txBody>
          <a:bodyPr/>
          <a:p>
            <a:r>
              <a:rPr lang="zh-CN" altLang="en-US">
                <a:solidFill>
                  <a:schemeClr val="tx1"/>
                </a:solidFill>
              </a:rPr>
              <a:t>CONTENTS</a:t>
            </a:r>
            <a:endParaRPr lang="zh-CN" altLang="en-US">
              <a:solidFill>
                <a:schemeClr val="tx1"/>
              </a:solidFill>
            </a:endParaRPr>
          </a:p>
        </p:txBody>
      </p:sp>
      <p:sp>
        <p:nvSpPr>
          <p:cNvPr id="3" name="标题 2"/>
          <p:cNvSpPr>
            <a:spLocks noGrp="1"/>
          </p:cNvSpPr>
          <p:nvPr>
            <p:ph type="ctrTitle" idx="16385"/>
            <p:custDataLst>
              <p:tags r:id="rId2"/>
            </p:custDataLst>
          </p:nvPr>
        </p:nvSpPr>
        <p:spPr/>
        <p:txBody>
          <a:bodyPr>
            <a:normAutofit/>
          </a:bodyPr>
          <a:p>
            <a:r>
              <a:rPr lang="zh-CN" altLang="en-US" sz="3110">
                <a:solidFill>
                  <a:schemeClr val="tx1"/>
                </a:solidFill>
              </a:rPr>
              <a:t>子目录</a:t>
            </a:r>
            <a:endParaRPr lang="zh-CN" altLang="en-US" sz="3110">
              <a:solidFill>
                <a:schemeClr val="tx1"/>
              </a:solidFill>
            </a:endParaRPr>
          </a:p>
        </p:txBody>
      </p:sp>
      <p:sp>
        <p:nvSpPr>
          <p:cNvPr id="22" name="矩形 21"/>
          <p:cNvSpPr/>
          <p:nvPr/>
        </p:nvSpPr>
        <p:spPr>
          <a:xfrm>
            <a:off x="905510" y="404495"/>
            <a:ext cx="6930390" cy="781050"/>
          </a:xfrm>
          <a:prstGeom prst="rect">
            <a:avLst/>
          </a:prstGeom>
          <a:noFill/>
          <a:ln>
            <a:noFill/>
          </a:ln>
          <a:effectLst/>
        </p:spPr>
        <p:txBody>
          <a:bodyPr vert="horz" wrap="square" lIns="0" tIns="0" rIns="0" bIns="0" numCol="1" rtlCol="0" anchor="t" anchorCtr="0" compatLnSpc="1"/>
          <a:p>
            <a:pPr lvl="0" algn="l" eaLnBrk="0" fontAlgn="base" hangingPunct="0">
              <a:lnSpc>
                <a:spcPct val="104000"/>
              </a:lnSpc>
              <a:buClrTx/>
              <a:buSzTx/>
              <a:buFontTx/>
            </a:pPr>
            <a:r>
              <a:rPr lang="zh-CN" altLang="en-US" sz="2800" b="1">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sym typeface="+mn-ea"/>
              </a:rPr>
              <a:t>任务实施</a:t>
            </a:r>
            <a:r>
              <a:rPr lang="zh-CN" altLang="en-US" sz="2800" b="1">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sym typeface="+mn-ea"/>
              </a:rPr>
              <a:t>（</a:t>
            </a:r>
            <a:r>
              <a:rPr lang="en-US" altLang="zh-CN" sz="2800" b="1">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sym typeface="+mn-ea"/>
              </a:rPr>
              <a:t>3.1-3.8</a:t>
            </a:r>
            <a:r>
              <a:rPr lang="zh-CN" altLang="en-US" sz="2800" b="1">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sym typeface="+mn-ea"/>
              </a:rPr>
              <a:t>）</a:t>
            </a:r>
            <a:endParaRPr lang="zh-CN" altLang="en-US" sz="2800" b="1">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sym typeface="+mn-ea"/>
            </a:endParaRPr>
          </a:p>
        </p:txBody>
      </p:sp>
      <p:sp>
        <p:nvSpPr>
          <p:cNvPr id="23" name="文本占位符 22"/>
          <p:cNvSpPr>
            <a:spLocks noGrp="1"/>
          </p:cNvSpPr>
          <p:nvPr>
            <p:ph type="body" idx="16388"/>
            <p:custDataLst>
              <p:tags r:id="rId3"/>
            </p:custDataLst>
          </p:nvPr>
        </p:nvSpPr>
        <p:spPr>
          <a:xfrm>
            <a:off x="4070350" y="1652905"/>
            <a:ext cx="596900" cy="508000"/>
          </a:xfrm>
        </p:spPr>
        <p:txBody>
          <a:bodyPr/>
          <a:p>
            <a:r>
              <a:rPr lang="zh-CN" altLang="en-US">
                <a:solidFill>
                  <a:schemeClr val="accent1"/>
                </a:solidFill>
              </a:rPr>
              <a:t>01</a:t>
            </a:r>
            <a:endParaRPr lang="zh-CN" altLang="en-US">
              <a:solidFill>
                <a:schemeClr val="accent1"/>
              </a:solidFill>
            </a:endParaRPr>
          </a:p>
        </p:txBody>
      </p:sp>
      <p:sp>
        <p:nvSpPr>
          <p:cNvPr id="25" name="文本占位符 5"/>
          <p:cNvSpPr>
            <a:spLocks noGrp="1"/>
          </p:cNvSpPr>
          <p:nvPr>
            <p:custDataLst>
              <p:tags r:id="rId4"/>
            </p:custDataLst>
          </p:nvPr>
        </p:nvSpPr>
        <p:spPr>
          <a:xfrm>
            <a:off x="5080000" y="150050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3.1</a:t>
            </a:r>
            <a:r>
              <a:rPr lang="en-US" altLang="en-US" sz="1700">
                <a:solidFill>
                  <a:schemeClr val="tx1"/>
                </a:solidFill>
              </a:rPr>
              <a:t>    </a:t>
            </a:r>
            <a:r>
              <a:rPr lang="zh-CN" altLang="en-US" sz="1700">
                <a:solidFill>
                  <a:schemeClr val="tx1"/>
                </a:solidFill>
              </a:rPr>
              <a:t>与聊天机器人互动体验</a:t>
            </a:r>
            <a:endParaRPr lang="zh-CN" altLang="en-US" sz="1700">
              <a:solidFill>
                <a:schemeClr val="tx1"/>
              </a:solidFill>
            </a:endParaRPr>
          </a:p>
        </p:txBody>
      </p:sp>
      <p:sp>
        <p:nvSpPr>
          <p:cNvPr id="26" name="文本占位符 6"/>
          <p:cNvSpPr>
            <a:spLocks noGrp="1"/>
          </p:cNvSpPr>
          <p:nvPr>
            <p:custDataLst>
              <p:tags r:id="rId5"/>
            </p:custDataLst>
          </p:nvPr>
        </p:nvSpPr>
        <p:spPr>
          <a:xfrm>
            <a:off x="7994650" y="165290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02</a:t>
            </a:r>
            <a:endParaRPr lang="zh-CN" altLang="en-US">
              <a:solidFill>
                <a:schemeClr val="accent1"/>
              </a:solidFill>
            </a:endParaRPr>
          </a:p>
        </p:txBody>
      </p:sp>
      <p:sp>
        <p:nvSpPr>
          <p:cNvPr id="28" name="文本占位符 8"/>
          <p:cNvSpPr>
            <a:spLocks noGrp="1"/>
          </p:cNvSpPr>
          <p:nvPr>
            <p:custDataLst>
              <p:tags r:id="rId6"/>
            </p:custDataLst>
          </p:nvPr>
        </p:nvSpPr>
        <p:spPr>
          <a:xfrm>
            <a:off x="9004300" y="150050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3.2 </a:t>
            </a:r>
            <a:r>
              <a:rPr lang="en-US" altLang="en-US" sz="1700">
                <a:solidFill>
                  <a:schemeClr val="tx1"/>
                </a:solidFill>
              </a:rPr>
              <a:t>    </a:t>
            </a:r>
            <a:r>
              <a:rPr lang="zh-CN" altLang="en-US" sz="1700">
                <a:solidFill>
                  <a:schemeClr val="tx1"/>
                </a:solidFill>
              </a:rPr>
              <a:t>自然语言处理基础</a:t>
            </a:r>
            <a:endParaRPr lang="zh-CN" altLang="en-US" sz="1700">
              <a:solidFill>
                <a:schemeClr val="tx1"/>
              </a:solidFill>
            </a:endParaRPr>
          </a:p>
        </p:txBody>
      </p:sp>
      <p:sp>
        <p:nvSpPr>
          <p:cNvPr id="29" name="文本占位符 9"/>
          <p:cNvSpPr>
            <a:spLocks noGrp="1"/>
          </p:cNvSpPr>
          <p:nvPr>
            <p:custDataLst>
              <p:tags r:id="rId7"/>
            </p:custDataLst>
          </p:nvPr>
        </p:nvSpPr>
        <p:spPr>
          <a:xfrm>
            <a:off x="4070350" y="270319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03</a:t>
            </a:r>
            <a:endParaRPr lang="zh-CN" altLang="en-US">
              <a:solidFill>
                <a:schemeClr val="accent1"/>
              </a:solidFill>
            </a:endParaRPr>
          </a:p>
        </p:txBody>
      </p:sp>
      <p:sp>
        <p:nvSpPr>
          <p:cNvPr id="31" name="文本占位符 11"/>
          <p:cNvSpPr>
            <a:spLocks noGrp="1"/>
          </p:cNvSpPr>
          <p:nvPr>
            <p:custDataLst>
              <p:tags r:id="rId8"/>
            </p:custDataLst>
          </p:nvPr>
        </p:nvSpPr>
        <p:spPr>
          <a:xfrm>
            <a:off x="5080000" y="2550795"/>
            <a:ext cx="2324100" cy="914400"/>
          </a:xfrm>
          <a:prstGeom prst="rect">
            <a:avLst/>
          </a:prstGeom>
          <a:noFill/>
          <a:ln>
            <a:noFill/>
          </a:ln>
          <a:effectLst/>
        </p:spPr>
        <p:txBody>
          <a:bodyPr vert="horz" wrap="square" lIns="0" tIns="0" rIns="0" bIns="0" numCol="1" rtlCol="0"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r>
              <a:rPr lang="en-US" altLang="zh-CN" sz="1700">
                <a:sym typeface="+mn-ea"/>
              </a:rPr>
              <a:t>3.3 </a:t>
            </a:r>
            <a:r>
              <a:rPr lang="en-US" altLang="en-US" sz="1700">
                <a:sym typeface="+mn-ea"/>
              </a:rPr>
              <a:t>    </a:t>
            </a:r>
            <a:r>
              <a:rPr lang="zh-CN" altLang="en-US" sz="1700">
                <a:sym typeface="+mn-ea"/>
              </a:rPr>
              <a:t>自然语言处理的一般流程</a:t>
            </a:r>
            <a:endParaRPr lang="zh-CN" altLang="en-US" sz="1700">
              <a:sym typeface="+mn-ea"/>
            </a:endParaRPr>
          </a:p>
        </p:txBody>
      </p:sp>
      <p:sp>
        <p:nvSpPr>
          <p:cNvPr id="32" name="文本占位符 12"/>
          <p:cNvSpPr>
            <a:spLocks noGrp="1"/>
          </p:cNvSpPr>
          <p:nvPr>
            <p:custDataLst>
              <p:tags r:id="rId9"/>
            </p:custDataLst>
          </p:nvPr>
        </p:nvSpPr>
        <p:spPr>
          <a:xfrm>
            <a:off x="7994650" y="270319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04</a:t>
            </a:r>
            <a:endParaRPr lang="zh-CN" altLang="en-US">
              <a:solidFill>
                <a:schemeClr val="accent1"/>
              </a:solidFill>
            </a:endParaRPr>
          </a:p>
        </p:txBody>
      </p:sp>
      <p:sp>
        <p:nvSpPr>
          <p:cNvPr id="34" name="文本占位符 14"/>
          <p:cNvSpPr>
            <a:spLocks noGrp="1"/>
          </p:cNvSpPr>
          <p:nvPr>
            <p:custDataLst>
              <p:tags r:id="rId10"/>
            </p:custDataLst>
          </p:nvPr>
        </p:nvSpPr>
        <p:spPr>
          <a:xfrm>
            <a:off x="9004300" y="255079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3.4 </a:t>
            </a:r>
            <a:r>
              <a:rPr lang="en-US" altLang="en-US" sz="1700">
                <a:solidFill>
                  <a:schemeClr val="tx1"/>
                </a:solidFill>
              </a:rPr>
              <a:t>    </a:t>
            </a:r>
            <a:r>
              <a:rPr lang="zh-CN" altLang="en-US" sz="1700">
                <a:solidFill>
                  <a:schemeClr val="tx1"/>
                </a:solidFill>
              </a:rPr>
              <a:t>自然语言处理的技术方法</a:t>
            </a:r>
            <a:endParaRPr lang="zh-CN" altLang="en-US" sz="1700">
              <a:solidFill>
                <a:schemeClr val="tx1"/>
              </a:solidFill>
            </a:endParaRPr>
          </a:p>
        </p:txBody>
      </p:sp>
      <p:sp>
        <p:nvSpPr>
          <p:cNvPr id="35" name="文本占位符 15"/>
          <p:cNvSpPr>
            <a:spLocks noGrp="1"/>
          </p:cNvSpPr>
          <p:nvPr>
            <p:custDataLst>
              <p:tags r:id="rId11"/>
            </p:custDataLst>
          </p:nvPr>
        </p:nvSpPr>
        <p:spPr>
          <a:xfrm>
            <a:off x="4070350" y="377507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05</a:t>
            </a:r>
            <a:endParaRPr lang="zh-CN" altLang="en-US">
              <a:solidFill>
                <a:schemeClr val="accent1"/>
              </a:solidFill>
            </a:endParaRPr>
          </a:p>
        </p:txBody>
      </p:sp>
      <p:sp>
        <p:nvSpPr>
          <p:cNvPr id="37" name="文本占位符 17"/>
          <p:cNvSpPr>
            <a:spLocks noGrp="1"/>
          </p:cNvSpPr>
          <p:nvPr>
            <p:custDataLst>
              <p:tags r:id="rId12"/>
            </p:custDataLst>
          </p:nvPr>
        </p:nvSpPr>
        <p:spPr>
          <a:xfrm>
            <a:off x="5080000" y="362267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3.5 </a:t>
            </a:r>
            <a:r>
              <a:rPr lang="en-US" altLang="en-US" sz="1700">
                <a:solidFill>
                  <a:schemeClr val="tx1"/>
                </a:solidFill>
              </a:rPr>
              <a:t>    </a:t>
            </a:r>
            <a:r>
              <a:rPr lang="zh-CN" altLang="en-US" sz="1700">
                <a:solidFill>
                  <a:schemeClr val="tx1"/>
                </a:solidFill>
              </a:rPr>
              <a:t>自然语言处理中的人工智能算法</a:t>
            </a:r>
            <a:endParaRPr lang="zh-CN" altLang="en-US" sz="1700">
              <a:solidFill>
                <a:schemeClr val="tx1"/>
              </a:solidFill>
            </a:endParaRPr>
          </a:p>
        </p:txBody>
      </p:sp>
      <p:sp>
        <p:nvSpPr>
          <p:cNvPr id="38" name="文本占位符 18"/>
          <p:cNvSpPr>
            <a:spLocks noGrp="1"/>
          </p:cNvSpPr>
          <p:nvPr>
            <p:custDataLst>
              <p:tags r:id="rId13"/>
            </p:custDataLst>
          </p:nvPr>
        </p:nvSpPr>
        <p:spPr>
          <a:xfrm>
            <a:off x="7994650" y="377507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06</a:t>
            </a:r>
            <a:endParaRPr lang="zh-CN" altLang="en-US">
              <a:solidFill>
                <a:schemeClr val="accent1"/>
              </a:solidFill>
            </a:endParaRPr>
          </a:p>
        </p:txBody>
      </p:sp>
      <p:sp>
        <p:nvSpPr>
          <p:cNvPr id="40" name="文本占位符 20"/>
          <p:cNvSpPr>
            <a:spLocks noGrp="1"/>
          </p:cNvSpPr>
          <p:nvPr>
            <p:custDataLst>
              <p:tags r:id="rId14"/>
            </p:custDataLst>
          </p:nvPr>
        </p:nvSpPr>
        <p:spPr>
          <a:xfrm>
            <a:off x="9004300" y="362267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3.6 </a:t>
            </a:r>
            <a:r>
              <a:rPr lang="en-US" altLang="en-US" sz="1700">
                <a:solidFill>
                  <a:schemeClr val="tx1"/>
                </a:solidFill>
              </a:rPr>
              <a:t>    </a:t>
            </a:r>
            <a:r>
              <a:rPr lang="zh-CN" altLang="en-US" sz="1700">
                <a:solidFill>
                  <a:schemeClr val="tx1"/>
                </a:solidFill>
              </a:rPr>
              <a:t>自然语言处理面临的挑战</a:t>
            </a:r>
            <a:endParaRPr lang="zh-CN" altLang="en-US" sz="1700">
              <a:solidFill>
                <a:schemeClr val="tx1"/>
              </a:solidFill>
            </a:endParaRPr>
          </a:p>
        </p:txBody>
      </p:sp>
      <p:sp>
        <p:nvSpPr>
          <p:cNvPr id="4" name="文本占位符 15"/>
          <p:cNvSpPr>
            <a:spLocks noGrp="1"/>
          </p:cNvSpPr>
          <p:nvPr>
            <p:custDataLst>
              <p:tags r:id="rId15"/>
            </p:custDataLst>
          </p:nvPr>
        </p:nvSpPr>
        <p:spPr>
          <a:xfrm>
            <a:off x="4078605" y="484695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a:t>
            </a:r>
            <a:r>
              <a:rPr lang="en-US" altLang="zh-CN">
                <a:solidFill>
                  <a:schemeClr val="accent1"/>
                </a:solidFill>
              </a:rPr>
              <a:t>7</a:t>
            </a:r>
            <a:endParaRPr lang="en-US" altLang="zh-CN">
              <a:solidFill>
                <a:schemeClr val="accent1"/>
              </a:solidFill>
            </a:endParaRPr>
          </a:p>
        </p:txBody>
      </p:sp>
      <p:sp>
        <p:nvSpPr>
          <p:cNvPr id="5" name="文本占位符 17"/>
          <p:cNvSpPr>
            <a:spLocks noGrp="1"/>
          </p:cNvSpPr>
          <p:nvPr>
            <p:custDataLst>
              <p:tags r:id="rId16"/>
            </p:custDataLst>
          </p:nvPr>
        </p:nvSpPr>
        <p:spPr>
          <a:xfrm>
            <a:off x="5088255" y="469455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3.7</a:t>
            </a:r>
            <a:r>
              <a:rPr lang="en-US" altLang="en-US" sz="1700">
                <a:solidFill>
                  <a:schemeClr val="tx1"/>
                </a:solidFill>
              </a:rPr>
              <a:t>   </a:t>
            </a:r>
            <a:r>
              <a:rPr lang="zh-CN" altLang="en-US" sz="1700">
                <a:solidFill>
                  <a:schemeClr val="tx1"/>
                </a:solidFill>
              </a:rPr>
              <a:t>【趣味案例】智能问答系统</a:t>
            </a:r>
            <a:endParaRPr lang="zh-CN" altLang="en-US" sz="1700">
              <a:solidFill>
                <a:schemeClr val="tx1"/>
              </a:solidFill>
            </a:endParaRPr>
          </a:p>
        </p:txBody>
      </p:sp>
      <p:sp>
        <p:nvSpPr>
          <p:cNvPr id="6" name="文本占位符 18"/>
          <p:cNvSpPr>
            <a:spLocks noGrp="1"/>
          </p:cNvSpPr>
          <p:nvPr>
            <p:custDataLst>
              <p:tags r:id="rId17"/>
            </p:custDataLst>
          </p:nvPr>
        </p:nvSpPr>
        <p:spPr>
          <a:xfrm>
            <a:off x="8002905" y="484695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a:t>
            </a:r>
            <a:r>
              <a:rPr lang="en-US" altLang="zh-CN">
                <a:solidFill>
                  <a:schemeClr val="accent1"/>
                </a:solidFill>
              </a:rPr>
              <a:t>8</a:t>
            </a:r>
            <a:endParaRPr lang="en-US" altLang="zh-CN">
              <a:solidFill>
                <a:schemeClr val="accent1"/>
              </a:solidFill>
            </a:endParaRPr>
          </a:p>
        </p:txBody>
      </p:sp>
      <p:sp>
        <p:nvSpPr>
          <p:cNvPr id="7" name="文本占位符 20"/>
          <p:cNvSpPr>
            <a:spLocks noGrp="1"/>
          </p:cNvSpPr>
          <p:nvPr>
            <p:custDataLst>
              <p:tags r:id="rId18"/>
            </p:custDataLst>
          </p:nvPr>
        </p:nvSpPr>
        <p:spPr>
          <a:xfrm>
            <a:off x="9012555" y="469455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3.8</a:t>
            </a:r>
            <a:r>
              <a:rPr lang="en-US" altLang="en-US" sz="1700">
                <a:solidFill>
                  <a:schemeClr val="tx1"/>
                </a:solidFill>
              </a:rPr>
              <a:t>   </a:t>
            </a:r>
            <a:r>
              <a:rPr lang="zh-CN" altLang="en-US" sz="1700">
                <a:solidFill>
                  <a:schemeClr val="tx1"/>
                </a:solidFill>
              </a:rPr>
              <a:t>【趣味案例】机器翻译过程</a:t>
            </a:r>
            <a:endParaRPr lang="zh-CN" altLang="en-US" sz="1700">
              <a:solidFill>
                <a:schemeClr val="tx1"/>
              </a:solidFill>
            </a:endParaRPr>
          </a:p>
        </p:txBody>
      </p:sp>
    </p:spTree>
    <p:custDataLst>
      <p:tags r:id="rId19"/>
    </p:custDataLst>
  </p:cSld>
  <p:clrMapOvr>
    <a:masterClrMapping/>
  </p:clrMapOvr>
  <p:transition>
    <p:cut/>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noFill/>
          <a:ln>
            <a:noFill/>
          </a:ln>
          <a:effectLst/>
        </p:spPr>
        <p:txBody>
          <a:bodyPr vert="horz" wrap="none" lIns="91440" tIns="45720" rIns="91440" bIns="45720" numCol="1" rtlCol="0" anchor="b" anchorCtr="0" compatLnSpc="1">
            <a:no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3.6 自然语言处理面临的挑战：3.6.1 语言歧义性</a:t>
            </a:r>
            <a:endParaRPr sz="2800" dirty="0">
              <a:solidFill>
                <a:schemeClr val="tx1"/>
              </a:solidFill>
              <a:latin typeface="楷体_GB2312" panose="02010609030101010101" charset="-122"/>
              <a:sym typeface="+mn-ea"/>
            </a:endParaRPr>
          </a:p>
        </p:txBody>
      </p:sp>
      <p:sp>
        <p:nvSpPr>
          <p:cNvPr id="7" name="文本占位符 6"/>
          <p:cNvSpPr>
            <a:spLocks noGrp="1"/>
          </p:cNvSpPr>
          <p:nvPr>
            <p:ph type="body" idx="16389"/>
            <p:custDataLst>
              <p:tags r:id="rId2"/>
            </p:custDataLst>
          </p:nvPr>
        </p:nvSpPr>
        <p:spPr>
          <a:xfrm>
            <a:off x="7212330" y="1241425"/>
            <a:ext cx="4292600" cy="406400"/>
          </a:xfrm>
        </p:spPr>
        <p:txBody>
          <a:bodyPr/>
          <a:p>
            <a:r>
              <a:rPr lang="zh-CN" altLang="en-US" b="1">
                <a:solidFill>
                  <a:schemeClr val="tx1"/>
                </a:solidFill>
              </a:rPr>
              <a:t>自然语言的歧义性</a:t>
            </a:r>
            <a:endParaRPr lang="zh-CN" altLang="en-US" b="1">
              <a:solidFill>
                <a:schemeClr val="tx1"/>
              </a:solidFill>
            </a:endParaRPr>
          </a:p>
        </p:txBody>
      </p:sp>
      <p:sp>
        <p:nvSpPr>
          <p:cNvPr id="8" name="文本占位符 7"/>
          <p:cNvSpPr>
            <a:spLocks noGrp="1"/>
          </p:cNvSpPr>
          <p:nvPr>
            <p:ph type="body" idx="16390"/>
            <p:custDataLst>
              <p:tags r:id="rId3"/>
            </p:custDataLst>
          </p:nvPr>
        </p:nvSpPr>
        <p:spPr>
          <a:xfrm>
            <a:off x="7212330" y="1752600"/>
            <a:ext cx="4292600" cy="4296410"/>
          </a:xfrm>
        </p:spPr>
        <p:txBody>
          <a:bodyPr>
            <a:normAutofit lnSpcReduction="10000"/>
          </a:bodyPr>
          <a:p>
            <a:pPr>
              <a:lnSpc>
                <a:spcPct val="150000"/>
              </a:lnSpc>
            </a:pPr>
            <a:r>
              <a:rPr lang="zh-CN" altLang="en-US" sz="2000">
                <a:solidFill>
                  <a:schemeClr val="tx1"/>
                </a:solidFill>
              </a:rPr>
              <a:t>自然语言存在大量歧义性，同一词语或句子在不同语境有不同含义，主要包括词汇歧义、结构歧义、指代歧义。词汇歧义如 “bank” 表 “银行” 或 “河岸”，“苹果” 指水果或公司；结构歧义如 “咬死了猎人的狗”，可理解为 “（东西）咬死猎人的狗” 或 “（狗）咬死猎人”；指代歧义如 “小明告诉小张，他的钥匙丢了”，“他” 指代不明，如</a:t>
            </a:r>
            <a:r>
              <a:rPr lang="zh-CN" altLang="en-US" sz="2000">
                <a:solidFill>
                  <a:schemeClr val="tx1"/>
                </a:solidFill>
              </a:rPr>
              <a:t>左图所示。</a:t>
            </a:r>
            <a:endParaRPr lang="zh-CN" altLang="en-US" sz="2000">
              <a:solidFill>
                <a:schemeClr val="tx1"/>
              </a:solidFill>
            </a:endParaRPr>
          </a:p>
        </p:txBody>
      </p:sp>
      <p:sp>
        <p:nvSpPr>
          <p:cNvPr id="15" name="Rectangle 8"/>
          <p:cNvSpPr>
            <a:spLocks noGrp="1"/>
          </p:cNvSpPr>
          <p:nvPr>
            <p:ph type="sldNum" sz="quarter" idx="12"/>
          </p:nvPr>
        </p:nvSpPr>
        <p:spPr/>
        <p:txBody>
          <a:bodyPr/>
          <a:p>
            <a:fld id="{B19FFF7F-911D-4AA4-B25A-604B28FB7321}" type="slidenum">
              <a:rPr lang="en-US" altLang="zh-CN"/>
            </a:fld>
            <a:endParaRPr lang="en-US" altLang="zh-CN"/>
          </a:p>
        </p:txBody>
      </p:sp>
      <p:pic>
        <p:nvPicPr>
          <p:cNvPr id="209" name="图片 4"/>
          <p:cNvPicPr>
            <a:picLocks noChangeAspect="1"/>
          </p:cNvPicPr>
          <p:nvPr/>
        </p:nvPicPr>
        <p:blipFill>
          <a:blip r:embed="rId4"/>
          <a:stretch>
            <a:fillRect/>
          </a:stretch>
        </p:blipFill>
        <p:spPr>
          <a:xfrm>
            <a:off x="1014730" y="1647825"/>
            <a:ext cx="5949315" cy="3098800"/>
          </a:xfrm>
          <a:prstGeom prst="rect">
            <a:avLst/>
          </a:prstGeom>
          <a:noFill/>
          <a:ln>
            <a:noFill/>
          </a:ln>
        </p:spPr>
      </p:pic>
    </p:spTree>
    <p:custDataLst>
      <p:tags r:id="rId5"/>
    </p:custDataLst>
  </p:cSld>
  <p:clrMapOvr>
    <a:masterClrMapping/>
  </p:clrMapOvr>
  <p:transition>
    <p:cut/>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noFill/>
          <a:ln>
            <a:noFill/>
          </a:ln>
          <a:effectLst/>
        </p:spPr>
        <p:txBody>
          <a:bodyPr vert="horz" wrap="none" lIns="91440" tIns="45720" rIns="91440" bIns="45720" numCol="1" rtlCol="0" anchor="b" anchorCtr="0" compatLnSpc="1">
            <a:no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3.6 自然语言处理面临的挑战：3.6.1 语言歧义性</a:t>
            </a:r>
            <a:endParaRPr sz="2800" dirty="0">
              <a:solidFill>
                <a:schemeClr val="tx1"/>
              </a:solidFill>
              <a:latin typeface="楷体_GB2312" panose="02010609030101010101" charset="-122"/>
              <a:sym typeface="+mn-ea"/>
            </a:endParaRPr>
          </a:p>
        </p:txBody>
      </p:sp>
      <p:sp>
        <p:nvSpPr>
          <p:cNvPr id="13" name="文本占位符 12"/>
          <p:cNvSpPr>
            <a:spLocks noGrp="1"/>
          </p:cNvSpPr>
          <p:nvPr>
            <p:ph type="body" idx="16395"/>
            <p:custDataLst>
              <p:tags r:id="rId2"/>
            </p:custDataLst>
          </p:nvPr>
        </p:nvSpPr>
        <p:spPr>
          <a:xfrm>
            <a:off x="5913120" y="1340485"/>
            <a:ext cx="5669280" cy="423545"/>
          </a:xfrm>
        </p:spPr>
        <p:txBody>
          <a:bodyPr>
            <a:normAutofit lnSpcReduction="10000"/>
          </a:bodyPr>
          <a:p>
            <a:r>
              <a:rPr lang="zh-CN" altLang="en-US" b="1">
                <a:solidFill>
                  <a:schemeClr val="tx1"/>
                </a:solidFill>
              </a:rPr>
              <a:t>改进语言歧义性可从三方面入手</a:t>
            </a:r>
            <a:endParaRPr lang="zh-CN" altLang="en-US" b="1">
              <a:solidFill>
                <a:schemeClr val="tx1"/>
              </a:solidFill>
            </a:endParaRPr>
          </a:p>
        </p:txBody>
      </p:sp>
      <p:sp>
        <p:nvSpPr>
          <p:cNvPr id="14" name="文本占位符 13"/>
          <p:cNvSpPr>
            <a:spLocks noGrp="1"/>
          </p:cNvSpPr>
          <p:nvPr>
            <p:ph type="body" idx="16396"/>
            <p:custDataLst>
              <p:tags r:id="rId3"/>
            </p:custDataLst>
          </p:nvPr>
        </p:nvSpPr>
        <p:spPr>
          <a:xfrm>
            <a:off x="5850255" y="1838325"/>
            <a:ext cx="5424170" cy="3952875"/>
          </a:xfrm>
        </p:spPr>
        <p:txBody>
          <a:bodyPr/>
          <a:p>
            <a:pPr>
              <a:lnSpc>
                <a:spcPct val="150000"/>
              </a:lnSpc>
            </a:pPr>
            <a:r>
              <a:rPr lang="zh-CN" altLang="en-US" sz="2000">
                <a:solidFill>
                  <a:schemeClr val="tx1"/>
                </a:solidFill>
              </a:rPr>
              <a:t>深化上下文分析技术，用 Transformer、BERT 等深度学习模型捕捉词语与上下文复杂关系，从广泛语境获取消歧线索；融合多源知识，结合知识图谱、词典等，为词语不同含义提供背景信息和约束；强化语义角色标注，明确句子成分语义角色，帮助理解句子结构，消除结构歧义，提升语言理解准确性。</a:t>
            </a:r>
            <a:endParaRPr lang="zh-CN" altLang="en-US" sz="2000">
              <a:solidFill>
                <a:schemeClr val="tx1"/>
              </a:solidFill>
            </a:endParaRPr>
          </a:p>
        </p:txBody>
      </p:sp>
      <p:sp>
        <p:nvSpPr>
          <p:cNvPr id="15" name="Rectangle 8"/>
          <p:cNvSpPr>
            <a:spLocks noGrp="1"/>
          </p:cNvSpPr>
          <p:nvPr>
            <p:ph type="sldNum" sz="quarter" idx="12"/>
          </p:nvPr>
        </p:nvSpPr>
        <p:spPr/>
        <p:txBody>
          <a:bodyPr/>
          <a:p>
            <a:fld id="{B19FFF7F-911D-4AA4-B25A-604B28FB7321}" type="slidenum">
              <a:rPr lang="en-US" altLang="zh-CN"/>
            </a:fld>
            <a:endParaRPr lang="en-US" altLang="zh-CN"/>
          </a:p>
        </p:txBody>
      </p:sp>
      <p:pic>
        <p:nvPicPr>
          <p:cNvPr id="20" name="图片 19"/>
          <p:cNvPicPr>
            <a:picLocks noChangeAspect="1"/>
          </p:cNvPicPr>
          <p:nvPr>
            <p:custDataLst>
              <p:tags r:id="rId4"/>
            </p:custDataLst>
          </p:nvPr>
        </p:nvPicPr>
        <p:blipFill>
          <a:blip r:embed="rId5"/>
          <a:stretch>
            <a:fillRect/>
          </a:stretch>
        </p:blipFill>
        <p:spPr>
          <a:xfrm>
            <a:off x="999490" y="1534795"/>
            <a:ext cx="4123690" cy="4123690"/>
          </a:xfrm>
          <a:prstGeom prst="rect">
            <a:avLst/>
          </a:prstGeom>
        </p:spPr>
      </p:pic>
    </p:spTree>
    <p:custDataLst>
      <p:tags r:id="rId6"/>
    </p:custDataLst>
  </p:cSld>
  <p:clrMapOvr>
    <a:masterClrMapping/>
  </p:clrMapOvr>
  <p:transition>
    <p:cut/>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noFill/>
          <a:ln>
            <a:noFill/>
          </a:ln>
          <a:effectLst/>
        </p:spPr>
        <p:txBody>
          <a:bodyPr vert="horz" wrap="none" lIns="91440" tIns="45720" rIns="91440" bIns="45720" numCol="1" rtlCol="0" anchor="b" anchorCtr="0" compatLnSpc="1">
            <a:no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3.6 自然语言处理面临的挑战：3.6.2 文化背景差异对理解的影响</a:t>
            </a:r>
            <a:endParaRPr sz="2800" dirty="0">
              <a:solidFill>
                <a:schemeClr val="tx1"/>
              </a:solidFill>
              <a:latin typeface="楷体_GB2312" panose="02010609030101010101" charset="-122"/>
              <a:sym typeface="+mn-ea"/>
            </a:endParaRPr>
          </a:p>
        </p:txBody>
      </p:sp>
      <p:sp>
        <p:nvSpPr>
          <p:cNvPr id="6" name="文本占位符 5"/>
          <p:cNvSpPr>
            <a:spLocks noGrp="1"/>
          </p:cNvSpPr>
          <p:nvPr>
            <p:ph type="body" idx="16388"/>
            <p:custDataLst>
              <p:tags r:id="rId2"/>
            </p:custDataLst>
          </p:nvPr>
        </p:nvSpPr>
        <p:spPr>
          <a:xfrm>
            <a:off x="6572885" y="1046480"/>
            <a:ext cx="3055620" cy="440690"/>
          </a:xfrm>
        </p:spPr>
        <p:txBody>
          <a:bodyPr/>
          <a:p>
            <a:pPr algn="l"/>
            <a:r>
              <a:rPr lang="zh-CN" altLang="en-US" b="1">
                <a:solidFill>
                  <a:schemeClr val="tx1"/>
                </a:solidFill>
              </a:rPr>
              <a:t>语言文化</a:t>
            </a:r>
            <a:r>
              <a:rPr lang="zh-CN" altLang="en-US" b="1">
                <a:solidFill>
                  <a:schemeClr val="tx1"/>
                </a:solidFill>
              </a:rPr>
              <a:t>背景差异</a:t>
            </a:r>
            <a:endParaRPr lang="zh-CN" altLang="en-US" b="1">
              <a:solidFill>
                <a:schemeClr val="tx1"/>
              </a:solidFill>
            </a:endParaRPr>
          </a:p>
        </p:txBody>
      </p:sp>
      <p:sp>
        <p:nvSpPr>
          <p:cNvPr id="8" name="文本占位符 7"/>
          <p:cNvSpPr>
            <a:spLocks noGrp="1"/>
          </p:cNvSpPr>
          <p:nvPr>
            <p:ph type="body" idx="16389"/>
            <p:custDataLst>
              <p:tags r:id="rId3"/>
            </p:custDataLst>
          </p:nvPr>
        </p:nvSpPr>
        <p:spPr>
          <a:xfrm>
            <a:off x="6572250" y="1542415"/>
            <a:ext cx="4862195" cy="2038350"/>
          </a:xfrm>
        </p:spPr>
        <p:txBody>
          <a:bodyPr>
            <a:noAutofit/>
          </a:bodyPr>
          <a:p>
            <a:r>
              <a:rPr lang="zh-CN" altLang="en-US" sz="1800">
                <a:solidFill>
                  <a:schemeClr val="tx1"/>
                </a:solidFill>
              </a:rPr>
              <a:t>因历史、地域等因素，同一种语言在不同文化背景下含义和情感截然不同。语义差异如 “猫头鹰”，在中国文化常与不吉利相关，西方文化中是智慧象征；语用差异体现在说话、礼貌、幽默方式，有的文化交流直接，有的委婉；如左图所示。</a:t>
            </a:r>
            <a:endParaRPr lang="zh-CN" altLang="en-US" sz="1800">
              <a:solidFill>
                <a:schemeClr val="tx1"/>
              </a:solidFill>
            </a:endParaRPr>
          </a:p>
        </p:txBody>
      </p:sp>
      <p:sp>
        <p:nvSpPr>
          <p:cNvPr id="12" name="文本占位符 11"/>
          <p:cNvSpPr>
            <a:spLocks noGrp="1"/>
          </p:cNvSpPr>
          <p:nvPr>
            <p:ph type="body" idx="16392"/>
            <p:custDataLst>
              <p:tags r:id="rId4"/>
            </p:custDataLst>
          </p:nvPr>
        </p:nvSpPr>
        <p:spPr>
          <a:xfrm>
            <a:off x="6265545" y="3519170"/>
            <a:ext cx="3082925" cy="469900"/>
          </a:xfrm>
        </p:spPr>
        <p:txBody>
          <a:bodyPr>
            <a:normAutofit lnSpcReduction="10000"/>
          </a:bodyPr>
          <a:p>
            <a:r>
              <a:rPr lang="zh-CN" altLang="en-US" b="1">
                <a:solidFill>
                  <a:schemeClr val="tx1"/>
                </a:solidFill>
              </a:rPr>
              <a:t>跨文化AI理解提升</a:t>
            </a:r>
            <a:endParaRPr lang="zh-CN" altLang="en-US" b="1">
              <a:solidFill>
                <a:schemeClr val="tx1"/>
              </a:solidFill>
            </a:endParaRPr>
          </a:p>
        </p:txBody>
      </p:sp>
      <p:sp>
        <p:nvSpPr>
          <p:cNvPr id="14" name="文本占位符 13"/>
          <p:cNvSpPr>
            <a:spLocks noGrp="1"/>
          </p:cNvSpPr>
          <p:nvPr>
            <p:ph type="body" idx="16393"/>
            <p:custDataLst>
              <p:tags r:id="rId5"/>
            </p:custDataLst>
          </p:nvPr>
        </p:nvSpPr>
        <p:spPr>
          <a:xfrm>
            <a:off x="6570980" y="3989070"/>
            <a:ext cx="4706620" cy="2110105"/>
          </a:xfrm>
        </p:spPr>
        <p:txBody>
          <a:bodyPr>
            <a:noAutofit/>
          </a:bodyPr>
          <a:p>
            <a:r>
              <a:rPr lang="zh-CN" altLang="en-US" sz="1800">
                <a:solidFill>
                  <a:schemeClr val="tx1"/>
                </a:solidFill>
              </a:rPr>
              <a:t>克服文化背景差异需系统具备文化敏感性和适应性：构建多文化语料库和知识图谱，收集不同文化文本数据，让模型学习语言差异；训练跨文化预训练模型，引入跨文化数据和任务，提高对跨文化文本的理解；开发文化自适应技术，如机器翻译中动态调整策略。</a:t>
            </a:r>
            <a:endParaRPr lang="zh-CN" altLang="en-US" sz="1800">
              <a:solidFill>
                <a:schemeClr val="tx1"/>
              </a:solidFill>
            </a:endParaRPr>
          </a:p>
        </p:txBody>
      </p:sp>
      <p:sp>
        <p:nvSpPr>
          <p:cNvPr id="15" name="Rectangle 8"/>
          <p:cNvSpPr>
            <a:spLocks noGrp="1"/>
          </p:cNvSpPr>
          <p:nvPr>
            <p:ph type="sldNum" sz="quarter" idx="12"/>
          </p:nvPr>
        </p:nvSpPr>
        <p:spPr/>
        <p:txBody>
          <a:bodyPr/>
          <a:p>
            <a:fld id="{B19FFF7F-911D-4AA4-B25A-604B28FB7321}" type="slidenum">
              <a:rPr lang="en-US" altLang="zh-CN"/>
            </a:fld>
            <a:endParaRPr lang="en-US" altLang="zh-CN"/>
          </a:p>
        </p:txBody>
      </p:sp>
      <p:pic>
        <p:nvPicPr>
          <p:cNvPr id="211" name="图片 5"/>
          <p:cNvPicPr>
            <a:picLocks noChangeAspect="1"/>
          </p:cNvPicPr>
          <p:nvPr/>
        </p:nvPicPr>
        <p:blipFill>
          <a:blip r:embed="rId6"/>
          <a:stretch>
            <a:fillRect/>
          </a:stretch>
        </p:blipFill>
        <p:spPr>
          <a:xfrm>
            <a:off x="680720" y="1729740"/>
            <a:ext cx="5584825" cy="3398520"/>
          </a:xfrm>
          <a:prstGeom prst="rect">
            <a:avLst/>
          </a:prstGeom>
          <a:noFill/>
          <a:ln>
            <a:noFill/>
          </a:ln>
        </p:spPr>
      </p:pic>
    </p:spTree>
    <p:custDataLst>
      <p:tags r:id="rId7"/>
    </p:custDataLst>
  </p:cSld>
  <p:clrMapOvr>
    <a:masterClrMapping/>
  </p:clrMapOvr>
  <p:transition>
    <p:cut/>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a:spLocks noGrp="1"/>
          </p:cNvSpPr>
          <p:nvPr>
            <p:ph type="title"/>
            <p:custDataLst>
              <p:tags r:id="rId1"/>
            </p:custDataLst>
          </p:nvPr>
        </p:nvSpPr>
        <p:spPr/>
        <p:txBody>
          <a:bodyPr/>
          <a:p>
            <a:r>
              <a:rPr lang="en-US" altLang="en-US" sz="2400">
                <a:solidFill>
                  <a:schemeClr val="tx1"/>
                </a:solidFill>
              </a:rPr>
              <a:t>3.6 </a:t>
            </a:r>
            <a:r>
              <a:rPr lang="zh-CN" altLang="en-US" sz="2400">
                <a:solidFill>
                  <a:schemeClr val="tx1"/>
                </a:solidFill>
              </a:rPr>
              <a:t>自然语言处理面临的挑战：</a:t>
            </a:r>
            <a:r>
              <a:rPr lang="en-US" altLang="zh-CN" sz="2400">
                <a:solidFill>
                  <a:schemeClr val="tx1"/>
                </a:solidFill>
              </a:rPr>
              <a:t>3.6.3 </a:t>
            </a:r>
            <a:r>
              <a:rPr lang="zh-CN" altLang="en-US" sz="2400">
                <a:solidFill>
                  <a:schemeClr val="tx1"/>
                </a:solidFill>
              </a:rPr>
              <a:t>语言的动态变化、数据稀疏与不平衡、计算资源与复杂模型的权衡</a:t>
            </a:r>
            <a:endParaRPr lang="zh-CN" altLang="en-US" sz="2400">
              <a:solidFill>
                <a:schemeClr val="tx1"/>
              </a:solidFill>
            </a:endParaRPr>
          </a:p>
        </p:txBody>
      </p:sp>
      <p:sp>
        <p:nvSpPr>
          <p:cNvPr id="2" name="内容占位符 1"/>
          <p:cNvSpPr>
            <a:spLocks noGrp="1"/>
          </p:cNvSpPr>
          <p:nvPr>
            <p:ph idx="1"/>
            <p:custDataLst>
              <p:tags r:id="rId2"/>
            </p:custDataLst>
          </p:nvPr>
        </p:nvSpPr>
        <p:spPr>
          <a:xfrm>
            <a:off x="4448175" y="1123315"/>
            <a:ext cx="7197090" cy="5040630"/>
          </a:xfrm>
        </p:spPr>
        <p:txBody>
          <a:bodyPr/>
          <a:p>
            <a:pPr marL="471170" lvl="1" indent="0">
              <a:buNone/>
            </a:pPr>
            <a:r>
              <a:rPr lang="zh-CN" altLang="zh-CN" sz="2000">
                <a:solidFill>
                  <a:schemeClr val="tx1"/>
                </a:solidFill>
                <a:effectLst/>
              </a:rPr>
              <a:t>语言模型的动态更新与优化</a:t>
            </a:r>
            <a:endParaRPr lang="zh-CN" altLang="zh-CN" sz="2000">
              <a:solidFill>
                <a:schemeClr val="tx1"/>
              </a:solidFill>
              <a:effectLst/>
            </a:endParaRPr>
          </a:p>
          <a:p>
            <a:pPr marL="0" indent="0">
              <a:lnSpc>
                <a:spcPct val="150000"/>
              </a:lnSpc>
              <a:buNone/>
            </a:pPr>
            <a:r>
              <a:rPr lang="zh-CN" altLang="zh-CN" sz="1600" b="0">
                <a:solidFill>
                  <a:schemeClr val="tx1"/>
                </a:solidFill>
                <a:effectLst/>
              </a:rPr>
              <a:t>语言不断发展，新词汇、表达方式涌现，如</a:t>
            </a:r>
            <a:r>
              <a:rPr lang="en-US" altLang="zh-CN" sz="1600" b="0">
                <a:solidFill>
                  <a:schemeClr val="tx1"/>
                </a:solidFill>
                <a:effectLst/>
              </a:rPr>
              <a:t> </a:t>
            </a:r>
            <a:r>
              <a:rPr lang="zh-CN" altLang="en-US" sz="1600" b="0">
                <a:solidFill>
                  <a:schemeClr val="tx1"/>
                </a:solidFill>
                <a:effectLst/>
              </a:rPr>
              <a:t>“凡尔赛”“</a:t>
            </a:r>
            <a:r>
              <a:rPr lang="en-US" altLang="zh-CN" sz="1600" b="0">
                <a:solidFill>
                  <a:schemeClr val="tx1"/>
                </a:solidFill>
                <a:effectLst/>
              </a:rPr>
              <a:t>yyds</a:t>
            </a:r>
            <a:r>
              <a:rPr lang="zh-CN" altLang="en-US" sz="1600" b="0">
                <a:solidFill>
                  <a:schemeClr val="tx1"/>
                </a:solidFill>
                <a:effectLst/>
              </a:rPr>
              <a:t>”，语言规则和用法也逐渐演变，如左图所示。应对需建立动态更新机制，实时更新语料库等资源；开发持续学习和自适应模型，使其运行中学习新知识；引入语言变化预测机制，提前优化模型。</a:t>
            </a:r>
            <a:endParaRPr lang="zh-CN" altLang="en-US" sz="1600" b="0">
              <a:solidFill>
                <a:schemeClr val="tx1"/>
              </a:solidFill>
              <a:effectLst/>
            </a:endParaRPr>
          </a:p>
          <a:p>
            <a:pPr marL="0" indent="0">
              <a:lnSpc>
                <a:spcPct val="150000"/>
              </a:lnSpc>
              <a:buNone/>
            </a:pPr>
            <a:r>
              <a:rPr lang="en-US" altLang="zh-CN" sz="2000">
                <a:solidFill>
                  <a:schemeClr val="tx1"/>
                </a:solidFill>
                <a:effectLst/>
              </a:rPr>
              <a:t>      </a:t>
            </a:r>
            <a:r>
              <a:rPr lang="zh-CN" altLang="en-US" sz="2000">
                <a:solidFill>
                  <a:schemeClr val="tx1"/>
                </a:solidFill>
                <a:effectLst/>
              </a:rPr>
              <a:t>数据稀疏与不平衡</a:t>
            </a:r>
            <a:endParaRPr lang="zh-CN" altLang="en-US" sz="1600" b="0">
              <a:solidFill>
                <a:schemeClr val="tx1"/>
              </a:solidFill>
              <a:effectLst/>
            </a:endParaRPr>
          </a:p>
          <a:p>
            <a:pPr marL="0" indent="0">
              <a:lnSpc>
                <a:spcPct val="150000"/>
              </a:lnSpc>
              <a:buNone/>
            </a:pPr>
            <a:r>
              <a:rPr lang="zh-CN" altLang="en-US" sz="1600" b="0">
                <a:effectLst/>
                <a:sym typeface="+mn-ea"/>
              </a:rPr>
              <a:t>数据稀疏与不平衡</a:t>
            </a:r>
            <a:r>
              <a:rPr lang="zh-CN" altLang="en-US" sz="1600" b="0">
                <a:solidFill>
                  <a:schemeClr val="tx1"/>
                </a:solidFill>
                <a:effectLst/>
              </a:rPr>
              <a:t>问题，可通过数据增强、迁移学习、改进采样策略和损失函数解决。</a:t>
            </a:r>
            <a:endParaRPr lang="en-US" altLang="zh-CN" sz="1600" b="0">
              <a:solidFill>
                <a:schemeClr val="tx1"/>
              </a:solidFill>
              <a:effectLst/>
            </a:endParaRPr>
          </a:p>
          <a:p>
            <a:pPr marL="471170" lvl="1" indent="0">
              <a:buNone/>
            </a:pPr>
            <a:r>
              <a:rPr lang="zh-CN" altLang="zh-CN" sz="2000">
                <a:solidFill>
                  <a:schemeClr val="tx1"/>
                </a:solidFill>
                <a:effectLst/>
              </a:rPr>
              <a:t>模型复杂度与计算资源权衡</a:t>
            </a:r>
            <a:endParaRPr lang="zh-CN" altLang="zh-CN" sz="2000">
              <a:solidFill>
                <a:schemeClr val="tx1"/>
              </a:solidFill>
              <a:effectLst/>
            </a:endParaRPr>
          </a:p>
          <a:p>
            <a:pPr marL="0" indent="0">
              <a:lnSpc>
                <a:spcPct val="150000"/>
              </a:lnSpc>
              <a:buNone/>
            </a:pPr>
            <a:r>
              <a:rPr lang="zh-CN" altLang="zh-CN" sz="1600" b="0">
                <a:solidFill>
                  <a:schemeClr val="tx1"/>
                </a:solidFill>
                <a:effectLst/>
              </a:rPr>
              <a:t>计算资源与复杂模型的权衡中，模型越复杂，需计算资源越多，训练部署成本高。改进办法有模型压缩与优化，如剪枝、量化，减少参数和存储需求；分布式训练和并行计算，加快训练速度；研究高效模型架构，在保证性能的同时降低计算资源需求，提高模型可扩展性和实用性，平衡模型性能与资源消耗。</a:t>
            </a:r>
            <a:endParaRPr lang="zh-CN" altLang="en-US" sz="1600" b="0">
              <a:solidFill>
                <a:schemeClr val="tx1"/>
              </a:solidFill>
              <a:effectLst/>
            </a:endParaRPr>
          </a:p>
        </p:txBody>
      </p:sp>
      <p:pic>
        <p:nvPicPr>
          <p:cNvPr id="212" name="图片 6"/>
          <p:cNvPicPr>
            <a:picLocks noChangeAspect="1"/>
          </p:cNvPicPr>
          <p:nvPr/>
        </p:nvPicPr>
        <p:blipFill>
          <a:blip r:embed="rId3"/>
          <a:stretch>
            <a:fillRect/>
          </a:stretch>
        </p:blipFill>
        <p:spPr>
          <a:xfrm>
            <a:off x="767080" y="2407920"/>
            <a:ext cx="3590290" cy="1864360"/>
          </a:xfrm>
          <a:prstGeom prst="rect">
            <a:avLst/>
          </a:prstGeom>
          <a:noFill/>
          <a:ln>
            <a:noFill/>
          </a:ln>
        </p:spPr>
      </p:pic>
    </p:spTree>
  </p:cSld>
  <p:clrMapOvr>
    <a:masterClrMapping/>
  </p:clrMapOvr>
  <p:transition>
    <p:cut/>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副标题 1"/>
          <p:cNvSpPr>
            <a:spLocks noGrp="1"/>
          </p:cNvSpPr>
          <p:nvPr>
            <p:ph type="subTitle" idx="16386"/>
            <p:custDataLst>
              <p:tags r:id="rId1"/>
            </p:custDataLst>
          </p:nvPr>
        </p:nvSpPr>
        <p:spPr/>
        <p:txBody>
          <a:bodyPr/>
          <a:p>
            <a:r>
              <a:rPr lang="zh-CN" altLang="en-US">
                <a:solidFill>
                  <a:schemeClr val="tx1"/>
                </a:solidFill>
              </a:rPr>
              <a:t>CONTENTS</a:t>
            </a:r>
            <a:endParaRPr lang="zh-CN" altLang="en-US">
              <a:solidFill>
                <a:schemeClr val="tx1"/>
              </a:solidFill>
            </a:endParaRPr>
          </a:p>
        </p:txBody>
      </p:sp>
      <p:sp>
        <p:nvSpPr>
          <p:cNvPr id="3" name="标题 2"/>
          <p:cNvSpPr>
            <a:spLocks noGrp="1"/>
          </p:cNvSpPr>
          <p:nvPr>
            <p:ph type="ctrTitle" idx="16385"/>
            <p:custDataLst>
              <p:tags r:id="rId2"/>
            </p:custDataLst>
          </p:nvPr>
        </p:nvSpPr>
        <p:spPr/>
        <p:txBody>
          <a:bodyPr>
            <a:normAutofit fontScale="90000"/>
          </a:bodyPr>
          <a:p>
            <a:r>
              <a:rPr lang="zh-CN" altLang="en-US">
                <a:solidFill>
                  <a:schemeClr val="tx1"/>
                </a:solidFill>
              </a:rPr>
              <a:t>子目录</a:t>
            </a:r>
            <a:endParaRPr lang="zh-CN" altLang="en-US">
              <a:solidFill>
                <a:schemeClr val="tx1"/>
              </a:solidFill>
            </a:endParaRPr>
          </a:p>
        </p:txBody>
      </p:sp>
      <p:sp>
        <p:nvSpPr>
          <p:cNvPr id="23" name="文本占位符 22"/>
          <p:cNvSpPr>
            <a:spLocks noGrp="1"/>
          </p:cNvSpPr>
          <p:nvPr>
            <p:ph type="body" idx="16388"/>
            <p:custDataLst>
              <p:tags r:id="rId3"/>
            </p:custDataLst>
          </p:nvPr>
        </p:nvSpPr>
        <p:spPr>
          <a:xfrm>
            <a:off x="4070350" y="1652905"/>
            <a:ext cx="596900" cy="508000"/>
          </a:xfrm>
        </p:spPr>
        <p:txBody>
          <a:bodyPr/>
          <a:p>
            <a:r>
              <a:rPr lang="zh-CN" altLang="en-US">
                <a:solidFill>
                  <a:schemeClr val="accent1"/>
                </a:solidFill>
              </a:rPr>
              <a:t>01</a:t>
            </a:r>
            <a:endParaRPr lang="zh-CN" altLang="en-US">
              <a:solidFill>
                <a:schemeClr val="accent1"/>
              </a:solidFill>
            </a:endParaRPr>
          </a:p>
        </p:txBody>
      </p:sp>
      <p:sp>
        <p:nvSpPr>
          <p:cNvPr id="25" name="文本占位符 5"/>
          <p:cNvSpPr>
            <a:spLocks noGrp="1"/>
          </p:cNvSpPr>
          <p:nvPr>
            <p:custDataLst>
              <p:tags r:id="rId4"/>
            </p:custDataLst>
          </p:nvPr>
        </p:nvSpPr>
        <p:spPr>
          <a:xfrm>
            <a:off x="5080000" y="150050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3.1</a:t>
            </a:r>
            <a:r>
              <a:rPr lang="en-US" altLang="en-US" sz="1700">
                <a:solidFill>
                  <a:schemeClr val="tx1"/>
                </a:solidFill>
              </a:rPr>
              <a:t>    </a:t>
            </a:r>
            <a:r>
              <a:rPr lang="zh-CN" altLang="en-US" sz="1700">
                <a:solidFill>
                  <a:schemeClr val="tx1"/>
                </a:solidFill>
              </a:rPr>
              <a:t>与聊天机器人互动体验</a:t>
            </a:r>
            <a:endParaRPr lang="zh-CN" altLang="en-US" sz="1700">
              <a:solidFill>
                <a:schemeClr val="tx1"/>
              </a:solidFill>
            </a:endParaRPr>
          </a:p>
        </p:txBody>
      </p:sp>
      <p:sp>
        <p:nvSpPr>
          <p:cNvPr id="26" name="文本占位符 6"/>
          <p:cNvSpPr>
            <a:spLocks noGrp="1"/>
          </p:cNvSpPr>
          <p:nvPr>
            <p:custDataLst>
              <p:tags r:id="rId5"/>
            </p:custDataLst>
          </p:nvPr>
        </p:nvSpPr>
        <p:spPr>
          <a:xfrm>
            <a:off x="7994650" y="165290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02</a:t>
            </a:r>
            <a:endParaRPr lang="zh-CN" altLang="en-US">
              <a:solidFill>
                <a:schemeClr val="accent1"/>
              </a:solidFill>
            </a:endParaRPr>
          </a:p>
        </p:txBody>
      </p:sp>
      <p:sp>
        <p:nvSpPr>
          <p:cNvPr id="28" name="文本占位符 8"/>
          <p:cNvSpPr>
            <a:spLocks noGrp="1"/>
          </p:cNvSpPr>
          <p:nvPr>
            <p:custDataLst>
              <p:tags r:id="rId6"/>
            </p:custDataLst>
          </p:nvPr>
        </p:nvSpPr>
        <p:spPr>
          <a:xfrm>
            <a:off x="9004300" y="150050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3.2 </a:t>
            </a:r>
            <a:r>
              <a:rPr lang="en-US" altLang="en-US" sz="1700">
                <a:solidFill>
                  <a:schemeClr val="tx1"/>
                </a:solidFill>
              </a:rPr>
              <a:t>    </a:t>
            </a:r>
            <a:r>
              <a:rPr lang="zh-CN" altLang="en-US" sz="1700">
                <a:solidFill>
                  <a:schemeClr val="tx1"/>
                </a:solidFill>
              </a:rPr>
              <a:t>自然语言处理基础</a:t>
            </a:r>
            <a:endParaRPr lang="zh-CN" altLang="en-US" sz="1700">
              <a:solidFill>
                <a:schemeClr val="tx1"/>
              </a:solidFill>
            </a:endParaRPr>
          </a:p>
        </p:txBody>
      </p:sp>
      <p:sp>
        <p:nvSpPr>
          <p:cNvPr id="29" name="文本占位符 9"/>
          <p:cNvSpPr>
            <a:spLocks noGrp="1"/>
          </p:cNvSpPr>
          <p:nvPr>
            <p:custDataLst>
              <p:tags r:id="rId7"/>
            </p:custDataLst>
          </p:nvPr>
        </p:nvSpPr>
        <p:spPr>
          <a:xfrm>
            <a:off x="4070350" y="270319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03</a:t>
            </a:r>
            <a:endParaRPr lang="zh-CN" altLang="en-US">
              <a:solidFill>
                <a:schemeClr val="accent1"/>
              </a:solidFill>
            </a:endParaRPr>
          </a:p>
        </p:txBody>
      </p:sp>
      <p:sp>
        <p:nvSpPr>
          <p:cNvPr id="31" name="文本占位符 11"/>
          <p:cNvSpPr>
            <a:spLocks noGrp="1"/>
          </p:cNvSpPr>
          <p:nvPr>
            <p:custDataLst>
              <p:tags r:id="rId8"/>
            </p:custDataLst>
          </p:nvPr>
        </p:nvSpPr>
        <p:spPr>
          <a:xfrm>
            <a:off x="5080000" y="2550795"/>
            <a:ext cx="2324100" cy="914400"/>
          </a:xfrm>
          <a:prstGeom prst="rect">
            <a:avLst/>
          </a:prstGeom>
          <a:noFill/>
          <a:ln>
            <a:noFill/>
          </a:ln>
          <a:effectLst/>
        </p:spPr>
        <p:txBody>
          <a:bodyPr vert="horz" wrap="square" lIns="0" tIns="0" rIns="0" bIns="0" numCol="1" rtlCol="0"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r>
              <a:rPr lang="en-US" altLang="zh-CN" sz="1700">
                <a:sym typeface="+mn-ea"/>
              </a:rPr>
              <a:t>3.3 </a:t>
            </a:r>
            <a:r>
              <a:rPr lang="en-US" altLang="en-US" sz="1700">
                <a:sym typeface="+mn-ea"/>
              </a:rPr>
              <a:t>    </a:t>
            </a:r>
            <a:r>
              <a:rPr lang="zh-CN" altLang="en-US" sz="1700">
                <a:sym typeface="+mn-ea"/>
              </a:rPr>
              <a:t>自然语言处理的一般流程</a:t>
            </a:r>
            <a:endParaRPr lang="zh-CN" altLang="en-US" sz="1700">
              <a:sym typeface="+mn-ea"/>
            </a:endParaRPr>
          </a:p>
        </p:txBody>
      </p:sp>
      <p:sp>
        <p:nvSpPr>
          <p:cNvPr id="32" name="文本占位符 12"/>
          <p:cNvSpPr>
            <a:spLocks noGrp="1"/>
          </p:cNvSpPr>
          <p:nvPr>
            <p:custDataLst>
              <p:tags r:id="rId9"/>
            </p:custDataLst>
          </p:nvPr>
        </p:nvSpPr>
        <p:spPr>
          <a:xfrm>
            <a:off x="7994650" y="270319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04</a:t>
            </a:r>
            <a:endParaRPr lang="zh-CN" altLang="en-US">
              <a:solidFill>
                <a:schemeClr val="accent1"/>
              </a:solidFill>
            </a:endParaRPr>
          </a:p>
        </p:txBody>
      </p:sp>
      <p:sp>
        <p:nvSpPr>
          <p:cNvPr id="34" name="文本占位符 14"/>
          <p:cNvSpPr>
            <a:spLocks noGrp="1"/>
          </p:cNvSpPr>
          <p:nvPr>
            <p:custDataLst>
              <p:tags r:id="rId10"/>
            </p:custDataLst>
          </p:nvPr>
        </p:nvSpPr>
        <p:spPr>
          <a:xfrm>
            <a:off x="9004300" y="255079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3.4 </a:t>
            </a:r>
            <a:r>
              <a:rPr lang="en-US" altLang="en-US" sz="1700">
                <a:solidFill>
                  <a:schemeClr val="tx1"/>
                </a:solidFill>
              </a:rPr>
              <a:t>    </a:t>
            </a:r>
            <a:r>
              <a:rPr lang="zh-CN" altLang="en-US" sz="1700">
                <a:solidFill>
                  <a:schemeClr val="tx1"/>
                </a:solidFill>
              </a:rPr>
              <a:t>自然语言处理的技术方法</a:t>
            </a:r>
            <a:endParaRPr lang="zh-CN" altLang="en-US" sz="1700">
              <a:solidFill>
                <a:schemeClr val="tx1"/>
              </a:solidFill>
            </a:endParaRPr>
          </a:p>
        </p:txBody>
      </p:sp>
      <p:sp>
        <p:nvSpPr>
          <p:cNvPr id="35" name="文本占位符 15"/>
          <p:cNvSpPr>
            <a:spLocks noGrp="1"/>
          </p:cNvSpPr>
          <p:nvPr>
            <p:custDataLst>
              <p:tags r:id="rId11"/>
            </p:custDataLst>
          </p:nvPr>
        </p:nvSpPr>
        <p:spPr>
          <a:xfrm>
            <a:off x="4070350" y="377507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05</a:t>
            </a:r>
            <a:endParaRPr lang="zh-CN" altLang="en-US">
              <a:solidFill>
                <a:schemeClr val="accent1"/>
              </a:solidFill>
            </a:endParaRPr>
          </a:p>
        </p:txBody>
      </p:sp>
      <p:sp>
        <p:nvSpPr>
          <p:cNvPr id="37" name="文本占位符 17"/>
          <p:cNvSpPr>
            <a:spLocks noGrp="1"/>
          </p:cNvSpPr>
          <p:nvPr>
            <p:custDataLst>
              <p:tags r:id="rId12"/>
            </p:custDataLst>
          </p:nvPr>
        </p:nvSpPr>
        <p:spPr>
          <a:xfrm>
            <a:off x="5080000" y="362267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3.5 </a:t>
            </a:r>
            <a:r>
              <a:rPr lang="en-US" altLang="en-US" sz="1700">
                <a:solidFill>
                  <a:schemeClr val="tx1"/>
                </a:solidFill>
              </a:rPr>
              <a:t>    </a:t>
            </a:r>
            <a:r>
              <a:rPr lang="zh-CN" altLang="en-US" sz="1700">
                <a:solidFill>
                  <a:schemeClr val="tx1"/>
                </a:solidFill>
              </a:rPr>
              <a:t>自然语言处理中的人工智能算法</a:t>
            </a:r>
            <a:endParaRPr lang="zh-CN" altLang="en-US" sz="1700">
              <a:solidFill>
                <a:schemeClr val="tx1"/>
              </a:solidFill>
            </a:endParaRPr>
          </a:p>
        </p:txBody>
      </p:sp>
      <p:sp>
        <p:nvSpPr>
          <p:cNvPr id="38" name="文本占位符 18"/>
          <p:cNvSpPr>
            <a:spLocks noGrp="1"/>
          </p:cNvSpPr>
          <p:nvPr>
            <p:custDataLst>
              <p:tags r:id="rId13"/>
            </p:custDataLst>
          </p:nvPr>
        </p:nvSpPr>
        <p:spPr>
          <a:xfrm>
            <a:off x="7994650" y="377507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06</a:t>
            </a:r>
            <a:endParaRPr lang="zh-CN" altLang="en-US">
              <a:solidFill>
                <a:schemeClr val="accent1"/>
              </a:solidFill>
            </a:endParaRPr>
          </a:p>
        </p:txBody>
      </p:sp>
      <p:sp>
        <p:nvSpPr>
          <p:cNvPr id="40" name="文本占位符 20"/>
          <p:cNvSpPr>
            <a:spLocks noGrp="1"/>
          </p:cNvSpPr>
          <p:nvPr>
            <p:custDataLst>
              <p:tags r:id="rId14"/>
            </p:custDataLst>
          </p:nvPr>
        </p:nvSpPr>
        <p:spPr>
          <a:xfrm>
            <a:off x="9004300" y="362267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3.6 </a:t>
            </a:r>
            <a:r>
              <a:rPr lang="en-US" altLang="en-US" sz="1700">
                <a:solidFill>
                  <a:schemeClr val="tx1"/>
                </a:solidFill>
              </a:rPr>
              <a:t>    </a:t>
            </a:r>
            <a:r>
              <a:rPr lang="zh-CN" altLang="en-US" sz="1700">
                <a:solidFill>
                  <a:schemeClr val="tx1"/>
                </a:solidFill>
              </a:rPr>
              <a:t>自然语言处理面临的挑战</a:t>
            </a:r>
            <a:endParaRPr lang="zh-CN" altLang="en-US" sz="1700">
              <a:solidFill>
                <a:schemeClr val="tx1"/>
              </a:solidFill>
            </a:endParaRPr>
          </a:p>
        </p:txBody>
      </p:sp>
      <p:sp>
        <p:nvSpPr>
          <p:cNvPr id="4" name="文本占位符 15"/>
          <p:cNvSpPr>
            <a:spLocks noGrp="1"/>
          </p:cNvSpPr>
          <p:nvPr>
            <p:custDataLst>
              <p:tags r:id="rId15"/>
            </p:custDataLst>
          </p:nvPr>
        </p:nvSpPr>
        <p:spPr>
          <a:xfrm>
            <a:off x="4078605" y="484695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a:t>
            </a:r>
            <a:r>
              <a:rPr lang="en-US" altLang="zh-CN">
                <a:solidFill>
                  <a:schemeClr val="accent1"/>
                </a:solidFill>
              </a:rPr>
              <a:t>7</a:t>
            </a:r>
            <a:endParaRPr lang="en-US" altLang="zh-CN">
              <a:solidFill>
                <a:schemeClr val="accent1"/>
              </a:solidFill>
            </a:endParaRPr>
          </a:p>
        </p:txBody>
      </p:sp>
      <p:sp>
        <p:nvSpPr>
          <p:cNvPr id="5" name="文本占位符 17"/>
          <p:cNvSpPr>
            <a:spLocks noGrp="1"/>
          </p:cNvSpPr>
          <p:nvPr>
            <p:custDataLst>
              <p:tags r:id="rId16"/>
            </p:custDataLst>
          </p:nvPr>
        </p:nvSpPr>
        <p:spPr>
          <a:xfrm>
            <a:off x="5088255" y="469455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3.7</a:t>
            </a:r>
            <a:r>
              <a:rPr lang="en-US" altLang="en-US" sz="1700">
                <a:solidFill>
                  <a:schemeClr val="tx1"/>
                </a:solidFill>
              </a:rPr>
              <a:t>   </a:t>
            </a:r>
            <a:r>
              <a:rPr lang="zh-CN" altLang="en-US" sz="1700">
                <a:solidFill>
                  <a:schemeClr val="tx1"/>
                </a:solidFill>
              </a:rPr>
              <a:t>【趣味案例】智能问答系统</a:t>
            </a:r>
            <a:endParaRPr lang="zh-CN" altLang="en-US" sz="1700">
              <a:solidFill>
                <a:schemeClr val="tx1"/>
              </a:solidFill>
            </a:endParaRPr>
          </a:p>
        </p:txBody>
      </p:sp>
      <p:sp>
        <p:nvSpPr>
          <p:cNvPr id="6" name="文本占位符 18"/>
          <p:cNvSpPr>
            <a:spLocks noGrp="1"/>
          </p:cNvSpPr>
          <p:nvPr>
            <p:custDataLst>
              <p:tags r:id="rId17"/>
            </p:custDataLst>
          </p:nvPr>
        </p:nvSpPr>
        <p:spPr>
          <a:xfrm>
            <a:off x="8002905" y="484695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a:t>
            </a:r>
            <a:r>
              <a:rPr lang="en-US" altLang="zh-CN">
                <a:solidFill>
                  <a:schemeClr val="accent1"/>
                </a:solidFill>
              </a:rPr>
              <a:t>8</a:t>
            </a:r>
            <a:endParaRPr lang="en-US" altLang="zh-CN">
              <a:solidFill>
                <a:schemeClr val="accent1"/>
              </a:solidFill>
            </a:endParaRPr>
          </a:p>
        </p:txBody>
      </p:sp>
      <p:sp>
        <p:nvSpPr>
          <p:cNvPr id="7" name="文本占位符 20"/>
          <p:cNvSpPr>
            <a:spLocks noGrp="1"/>
          </p:cNvSpPr>
          <p:nvPr>
            <p:custDataLst>
              <p:tags r:id="rId18"/>
            </p:custDataLst>
          </p:nvPr>
        </p:nvSpPr>
        <p:spPr>
          <a:xfrm>
            <a:off x="9012555" y="469455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3.8</a:t>
            </a:r>
            <a:r>
              <a:rPr lang="en-US" altLang="en-US" sz="1700">
                <a:solidFill>
                  <a:schemeClr val="tx1"/>
                </a:solidFill>
              </a:rPr>
              <a:t>   </a:t>
            </a:r>
            <a:r>
              <a:rPr lang="zh-CN" altLang="en-US" sz="1700">
                <a:solidFill>
                  <a:schemeClr val="tx1"/>
                </a:solidFill>
              </a:rPr>
              <a:t>【趣味案例】机器翻译过程</a:t>
            </a:r>
            <a:endParaRPr lang="zh-CN" altLang="en-US" sz="1700">
              <a:solidFill>
                <a:schemeClr val="tx1"/>
              </a:solidFill>
            </a:endParaRPr>
          </a:p>
        </p:txBody>
      </p:sp>
      <p:sp>
        <p:nvSpPr>
          <p:cNvPr id="44" name="文本框 43"/>
          <p:cNvSpPr txBox="1"/>
          <p:nvPr>
            <p:custDataLst>
              <p:tags r:id="rId19"/>
            </p:custDataLst>
          </p:nvPr>
        </p:nvSpPr>
        <p:spPr>
          <a:xfrm>
            <a:off x="3492292" y="4846941"/>
            <a:ext cx="393700" cy="646112"/>
          </a:xfrm>
          <a:prstGeom prst="rect">
            <a:avLst/>
          </a:prstGeom>
          <a:noFill/>
        </p:spPr>
        <p:txBody>
          <a:bodyPr>
            <a:spAutoFit/>
          </a:bodyPr>
          <a:p>
            <a:pPr>
              <a:defRPr/>
            </a:pPr>
            <a:r>
              <a:rPr lang="zh-CN" altLang="en-US" sz="3600" dirty="0">
                <a:solidFill>
                  <a:srgbClr val="FF0000"/>
                </a:solidFill>
                <a:effectLst>
                  <a:outerShdw blurRad="38100" dist="38100" dir="2700000" algn="tl">
                    <a:srgbClr val="FFFFFF"/>
                  </a:outerShdw>
                </a:effectLst>
                <a:sym typeface="Wingdings" panose="05000000000000000000" pitchFamily="2" charset="2"/>
              </a:rPr>
              <a:t></a:t>
            </a:r>
            <a:endParaRPr lang="zh-CN" altLang="en-US" sz="3600" dirty="0">
              <a:solidFill>
                <a:srgbClr val="FF0000"/>
              </a:solidFill>
              <a:effectLst>
                <a:outerShdw blurRad="38100" dist="38100" dir="2700000" algn="tl">
                  <a:srgbClr val="FFFFFF"/>
                </a:outerShdw>
              </a:effectLst>
              <a:sym typeface="Wingdings" panose="05000000000000000000" pitchFamily="2" charset="2"/>
            </a:endParaRPr>
          </a:p>
        </p:txBody>
      </p:sp>
    </p:spTree>
    <p:custDataLst>
      <p:tags r:id="rId20"/>
    </p:custDataLst>
  </p:cSld>
  <p:clrMapOvr>
    <a:masterClrMapping/>
  </p:clrMapOvr>
  <p:transition>
    <p:cut/>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内容占位符 9" descr="d616a857-8e4b-11f0-b6cb-1e3d04fa8e9a"/>
          <p:cNvPicPr>
            <a:picLocks noChangeAspect="1"/>
          </p:cNvPicPr>
          <p:nvPr>
            <p:ph idx="16388"/>
            <p:custDataLst>
              <p:tags r:id="rId1"/>
            </p:custDataLst>
          </p:nvPr>
        </p:nvPicPr>
        <p:blipFill>
          <a:blip r:embed="rId2"/>
          <a:srcRect t="969" b="969"/>
          <a:stretch>
            <a:fillRect/>
          </a:stretch>
        </p:blipFill>
        <p:spPr>
          <a:xfrm>
            <a:off x="609600" y="1116965"/>
            <a:ext cx="10972800" cy="2148840"/>
          </a:xfrm>
          <a:custGeom>
            <a:avLst/>
            <a:gdLst>
              <a:gd name="connisteX0" fmla="*/ 0 w 10972800"/>
              <a:gd name="connsiteY0" fmla="*/ 203200 h 2184400"/>
              <a:gd name="connisteX1" fmla="*/ 203200 w 10972800"/>
              <a:gd name="connsiteY1" fmla="*/ 0 h 2184400"/>
              <a:gd name="connisteX2" fmla="*/ 10769600 w 10972800"/>
              <a:gd name="connsiteY2" fmla="*/ 0 h 2184400"/>
              <a:gd name="connisteX3" fmla="*/ 10972800 w 10972800"/>
              <a:gd name="connsiteY3" fmla="*/ 203200 h 2184400"/>
              <a:gd name="connisteX4" fmla="*/ 10972800 w 10972800"/>
              <a:gd name="connsiteY4" fmla="*/ 1981200 h 2184400"/>
              <a:gd name="connisteX5" fmla="*/ 10769600 w 10972800"/>
              <a:gd name="connsiteY5" fmla="*/ 2184400 h 2184400"/>
              <a:gd name="connisteX6" fmla="*/ 203200 w 10972800"/>
              <a:gd name="connsiteY6" fmla="*/ 2184400 h 2184400"/>
              <a:gd name="connisteX7" fmla="*/ 0 w 10972800"/>
              <a:gd name="connsiteY7" fmla="*/ 1981200 h 2184400"/>
              <a:gd name="connisteX8" fmla="*/ 0 w 10972800"/>
              <a:gd name="connsiteY8" fmla="*/ 203200 h 218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184400">
                <a:moveTo>
                  <a:pt x="0" y="203200"/>
                </a:moveTo>
                <a:cubicBezTo>
                  <a:pt x="0" y="90976"/>
                  <a:pt x="90976" y="0"/>
                  <a:pt x="203200" y="0"/>
                </a:cubicBezTo>
                <a:lnTo>
                  <a:pt x="10769600" y="0"/>
                </a:lnTo>
                <a:cubicBezTo>
                  <a:pt x="10881824" y="0"/>
                  <a:pt x="10972800" y="90976"/>
                  <a:pt x="10972800" y="203200"/>
                </a:cubicBezTo>
                <a:lnTo>
                  <a:pt x="10972800" y="1981200"/>
                </a:lnTo>
                <a:cubicBezTo>
                  <a:pt x="10972800" y="2093424"/>
                  <a:pt x="10881824" y="2184400"/>
                  <a:pt x="10769600" y="2184400"/>
                </a:cubicBezTo>
                <a:lnTo>
                  <a:pt x="203200" y="2184400"/>
                </a:lnTo>
                <a:cubicBezTo>
                  <a:pt x="90976" y="2184400"/>
                  <a:pt x="0" y="2093424"/>
                  <a:pt x="0" y="1981200"/>
                </a:cubicBezTo>
                <a:lnTo>
                  <a:pt x="0" y="203200"/>
                </a:lnTo>
                <a:close/>
              </a:path>
            </a:pathLst>
          </a:custGeom>
        </p:spPr>
      </p:pic>
      <p:sp>
        <p:nvSpPr>
          <p:cNvPr id="2" name="标题 1"/>
          <p:cNvSpPr>
            <a:spLocks noGrp="1"/>
          </p:cNvSpPr>
          <p:nvPr>
            <p:ph type="ctrTitle" idx="16385"/>
            <p:custDataLst>
              <p:tags r:id="rId3"/>
            </p:custDataLst>
          </p:nvPr>
        </p:nvSpPr>
        <p:spPr>
          <a:noFill/>
          <a:ln>
            <a:noFill/>
          </a:ln>
          <a:effectLst/>
        </p:spPr>
        <p:txBody>
          <a:bodyPr vert="horz" wrap="none" lIns="91440" tIns="45720" rIns="91440" bIns="45720" numCol="1" rtlCol="0" anchor="b" anchorCtr="0" compatLnSpc="1">
            <a:no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3.7 【趣味案例】智能问答系统：3.7.1 问题获取</a:t>
            </a:r>
            <a:endParaRPr sz="2800" dirty="0">
              <a:solidFill>
                <a:schemeClr val="tx1"/>
              </a:solidFill>
              <a:latin typeface="楷体_GB2312" panose="02010609030101010101" charset="-122"/>
              <a:sym typeface="+mn-ea"/>
            </a:endParaRPr>
          </a:p>
        </p:txBody>
      </p:sp>
      <p:sp>
        <p:nvSpPr>
          <p:cNvPr id="4" name="文本占位符 3"/>
          <p:cNvSpPr>
            <a:spLocks noGrp="1"/>
          </p:cNvSpPr>
          <p:nvPr>
            <p:ph type="body" idx="16386"/>
            <p:custDataLst>
              <p:tags r:id="rId4"/>
            </p:custDataLst>
          </p:nvPr>
        </p:nvSpPr>
        <p:spPr>
          <a:xfrm>
            <a:off x="609600" y="3437255"/>
            <a:ext cx="11035665" cy="641985"/>
          </a:xfrm>
        </p:spPr>
        <p:txBody>
          <a:bodyPr/>
          <a:p>
            <a:r>
              <a:rPr lang="zh-CN" altLang="en-US" b="1">
                <a:solidFill>
                  <a:schemeClr val="tx1"/>
                </a:solidFill>
              </a:rPr>
              <a:t>京东客服咨询流程</a:t>
            </a:r>
            <a:endParaRPr lang="zh-CN" altLang="en-US" b="1">
              <a:solidFill>
                <a:schemeClr val="tx1"/>
              </a:solidFill>
            </a:endParaRPr>
          </a:p>
        </p:txBody>
      </p:sp>
      <p:sp>
        <p:nvSpPr>
          <p:cNvPr id="5" name="文本占位符 4"/>
          <p:cNvSpPr>
            <a:spLocks noGrp="1"/>
          </p:cNvSpPr>
          <p:nvPr>
            <p:ph type="body" idx="16387"/>
            <p:custDataLst>
              <p:tags r:id="rId5"/>
            </p:custDataLst>
          </p:nvPr>
        </p:nvSpPr>
        <p:spPr>
          <a:xfrm>
            <a:off x="609600" y="4001135"/>
            <a:ext cx="10972800" cy="2247265"/>
          </a:xfrm>
        </p:spPr>
        <p:txBody>
          <a:bodyPr>
            <a:normAutofit/>
          </a:bodyPr>
          <a:p>
            <a:pPr>
              <a:lnSpc>
                <a:spcPct val="150000"/>
              </a:lnSpc>
            </a:pPr>
            <a:r>
              <a:rPr lang="zh-CN" altLang="en-US" sz="2000">
                <a:solidFill>
                  <a:schemeClr val="tx1"/>
                </a:solidFill>
              </a:rPr>
              <a:t>用户可通过多种渠道向京东客服提问，如京东 App 商品详情页、订单页面文本输入，或用语音功能提问，也可在官网在线客服窗口输入问题。如用户买的笔记本电脑无法开机，在京东官网订单页面点击 “联系客服”“立即咨询”，输入 “我买的笔记本电脑无法开机怎么办”，系统迅速采集输入文本，转换为标准格式，为后续处理准备，如图 3-33 所示。（引用章节_3.docx 3.7 内容，110 字）</a:t>
            </a:r>
            <a:endParaRPr lang="zh-CN" altLang="en-US" sz="2000">
              <a:solidFill>
                <a:schemeClr val="tx1"/>
              </a:solidFill>
            </a:endParaRPr>
          </a:p>
        </p:txBody>
      </p:sp>
      <p:sp>
        <p:nvSpPr>
          <p:cNvPr id="6" name="Rectangle 8"/>
          <p:cNvSpPr>
            <a:spLocks noGrp="1"/>
          </p:cNvSpPr>
          <p:nvPr>
            <p:ph type="sldNum" sz="quarter" idx="12"/>
          </p:nvPr>
        </p:nvSpPr>
        <p:spPr/>
        <p:txBody>
          <a:bodyPr/>
          <a:p>
            <a:fld id="{B19FFF7F-911D-4AA4-B25A-604B28FB7321}" type="slidenum">
              <a:rPr lang="en-US" altLang="zh-CN"/>
            </a:fld>
            <a:endParaRPr lang="en-US" altLang="zh-CN"/>
          </a:p>
        </p:txBody>
      </p:sp>
    </p:spTree>
    <p:custDataLst>
      <p:tags r:id="rId6"/>
    </p:custDataLst>
  </p:cSld>
  <p:clrMapOvr>
    <a:masterClrMapping/>
  </p:clrMapOvr>
  <p:transition>
    <p:cut/>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766233" y="332105"/>
            <a:ext cx="10668000" cy="603250"/>
          </a:xfrm>
          <a:noFill/>
          <a:ln>
            <a:noFill/>
          </a:ln>
          <a:effectLst/>
        </p:spPr>
        <p:txBody>
          <a:bodyPr vert="horz" wrap="none" lIns="91440" tIns="45720" rIns="91440" bIns="45720" numCol="1" rtlCol="0" anchor="b" anchorCtr="0" compatLnSpc="1">
            <a:no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3.7 【趣味案例】智能问答系统：3.7.2 问题理解</a:t>
            </a:r>
            <a:endParaRPr sz="2800" dirty="0">
              <a:solidFill>
                <a:schemeClr val="tx1"/>
              </a:solidFill>
              <a:latin typeface="楷体_GB2312" panose="02010609030101010101" charset="-122"/>
              <a:sym typeface="+mn-ea"/>
            </a:endParaRPr>
          </a:p>
        </p:txBody>
      </p:sp>
      <p:sp>
        <p:nvSpPr>
          <p:cNvPr id="8" name="装饰  3"/>
          <p:cNvSpPr>
            <a:spLocks noGrp="1"/>
          </p:cNvSpPr>
          <p:nvPr>
            <p:ph type="body" idx="16398"/>
            <p:custDataLst>
              <p:tags r:id="rId2"/>
            </p:custDataLst>
          </p:nvPr>
        </p:nvSpPr>
        <p:spPr>
          <a:xfrm>
            <a:off x="6096000" y="1060450"/>
            <a:ext cx="5486400" cy="2218055"/>
          </a:xfrm>
        </p:spPr>
        <p:txBody>
          <a:bodyPr/>
          <a:p>
            <a:r>
              <a:rPr lang="zh-CN" altLang="en-US"/>
              <a:t> </a:t>
            </a:r>
            <a:endParaRPr lang="zh-CN" altLang="en-US"/>
          </a:p>
        </p:txBody>
      </p:sp>
      <p:sp>
        <p:nvSpPr>
          <p:cNvPr id="11" name="文本占位符 10"/>
          <p:cNvSpPr>
            <a:spLocks noGrp="1"/>
          </p:cNvSpPr>
          <p:nvPr>
            <p:ph type="body" idx="16388"/>
            <p:custDataLst>
              <p:tags r:id="rId3"/>
            </p:custDataLst>
          </p:nvPr>
        </p:nvSpPr>
        <p:spPr>
          <a:xfrm>
            <a:off x="6283960" y="1139190"/>
            <a:ext cx="4993640" cy="410845"/>
          </a:xfrm>
        </p:spPr>
        <p:txBody>
          <a:bodyPr/>
          <a:p>
            <a:r>
              <a:rPr lang="zh-CN" altLang="en-US" sz="1900" b="1">
                <a:solidFill>
                  <a:schemeClr val="accent3"/>
                </a:solidFill>
              </a:rPr>
              <a:t>词法分析示例</a:t>
            </a:r>
            <a:endParaRPr lang="zh-CN" altLang="en-US" sz="1900" b="1">
              <a:solidFill>
                <a:schemeClr val="accent3"/>
              </a:solidFill>
            </a:endParaRPr>
          </a:p>
        </p:txBody>
      </p:sp>
      <p:sp>
        <p:nvSpPr>
          <p:cNvPr id="12" name="文本占位符 11"/>
          <p:cNvSpPr>
            <a:spLocks noGrp="1"/>
          </p:cNvSpPr>
          <p:nvPr>
            <p:ph type="body" idx="16389"/>
            <p:custDataLst>
              <p:tags r:id="rId4"/>
            </p:custDataLst>
          </p:nvPr>
        </p:nvSpPr>
        <p:spPr>
          <a:xfrm>
            <a:off x="6212205" y="1376680"/>
            <a:ext cx="5291455" cy="1805940"/>
          </a:xfrm>
        </p:spPr>
        <p:txBody>
          <a:bodyPr>
            <a:noAutofit/>
          </a:bodyPr>
          <a:p>
            <a:pPr>
              <a:lnSpc>
                <a:spcPct val="150000"/>
              </a:lnSpc>
            </a:pPr>
            <a:r>
              <a:rPr lang="zh-CN" altLang="en-US">
                <a:solidFill>
                  <a:schemeClr val="accent3"/>
                </a:solidFill>
              </a:rPr>
              <a:t>首先进行词法分析，将 “我买的笔记本电脑无法开机怎么办” 切分成 “我”“买”“的”“笔记本电脑”“无法”“开机”“怎么办” 等词语，标注词性，“笔记本电脑” 是名词，“无法” 是否定副词，“开机” 是动词，初步梳理词语属性，为后续分析打基础，如</a:t>
            </a:r>
            <a:r>
              <a:rPr lang="zh-CN" altLang="en-US">
                <a:solidFill>
                  <a:schemeClr val="accent3"/>
                </a:solidFill>
              </a:rPr>
              <a:t>左图所示</a:t>
            </a:r>
            <a:endParaRPr lang="zh-CN" altLang="en-US">
              <a:solidFill>
                <a:schemeClr val="accent3"/>
              </a:solidFill>
            </a:endParaRPr>
          </a:p>
        </p:txBody>
      </p:sp>
      <p:sp>
        <p:nvSpPr>
          <p:cNvPr id="21" name="文本占位符 20"/>
          <p:cNvSpPr>
            <a:spLocks noGrp="1"/>
          </p:cNvSpPr>
          <p:nvPr>
            <p:ph type="body" idx="16392"/>
            <p:custDataLst>
              <p:tags r:id="rId5"/>
            </p:custDataLst>
          </p:nvPr>
        </p:nvSpPr>
        <p:spPr>
          <a:xfrm>
            <a:off x="6096000" y="3463290"/>
            <a:ext cx="4939665" cy="638175"/>
          </a:xfrm>
        </p:spPr>
        <p:txBody>
          <a:bodyPr>
            <a:normAutofit/>
          </a:bodyPr>
          <a:p>
            <a:r>
              <a:rPr lang="zh-CN" altLang="en-US">
                <a:solidFill>
                  <a:schemeClr val="tx1"/>
                </a:solidFill>
              </a:rPr>
              <a:t>笔记本电脑无法开机解决办法</a:t>
            </a:r>
            <a:endParaRPr lang="zh-CN" altLang="en-US">
              <a:solidFill>
                <a:schemeClr val="tx1"/>
              </a:solidFill>
            </a:endParaRPr>
          </a:p>
        </p:txBody>
      </p:sp>
      <p:sp>
        <p:nvSpPr>
          <p:cNvPr id="22" name="文本占位符 21"/>
          <p:cNvSpPr>
            <a:spLocks noGrp="1"/>
          </p:cNvSpPr>
          <p:nvPr>
            <p:ph type="body" idx="16393"/>
            <p:custDataLst>
              <p:tags r:id="rId6"/>
            </p:custDataLst>
          </p:nvPr>
        </p:nvSpPr>
        <p:spPr>
          <a:xfrm>
            <a:off x="6096000" y="3859530"/>
            <a:ext cx="5486400" cy="2076450"/>
          </a:xfrm>
        </p:spPr>
        <p:txBody>
          <a:bodyPr>
            <a:noAutofit/>
          </a:bodyPr>
          <a:p>
            <a:pPr>
              <a:lnSpc>
                <a:spcPct val="150000"/>
              </a:lnSpc>
            </a:pPr>
            <a:r>
              <a:rPr lang="zh-CN" altLang="en-US">
                <a:solidFill>
                  <a:schemeClr val="tx1"/>
                </a:solidFill>
              </a:rPr>
              <a:t>接着是句法分析，明确句子成分及关系，“笔记本电脑” 是主语，“无法开机” 是谓语部分，“怎么办” 表达用户寻求解决方案的意图。然后是语义理解，结合京东产品知识体系、售后政策和历史问答数据，明确用户反馈笔记本电脑无法开机故障，希望得到解决办法，属于售后设备故障类问题，准确把握用户真实需求。</a:t>
            </a:r>
            <a:endParaRPr lang="zh-CN" altLang="en-US">
              <a:solidFill>
                <a:schemeClr val="tx1"/>
              </a:solidFill>
            </a:endParaRPr>
          </a:p>
        </p:txBody>
      </p:sp>
      <p:sp>
        <p:nvSpPr>
          <p:cNvPr id="23" name="Rectangle 8"/>
          <p:cNvSpPr>
            <a:spLocks noGrp="1"/>
          </p:cNvSpPr>
          <p:nvPr>
            <p:ph type="sldNum" sz="quarter" idx="12"/>
          </p:nvPr>
        </p:nvSpPr>
        <p:spPr/>
        <p:txBody>
          <a:bodyPr/>
          <a:p>
            <a:fld id="{B19FFF7F-911D-4AA4-B25A-604B28FB7321}" type="slidenum">
              <a:rPr lang="en-US" altLang="zh-CN"/>
            </a:fld>
            <a:endParaRPr lang="en-US" altLang="zh-CN"/>
          </a:p>
        </p:txBody>
      </p:sp>
      <p:pic>
        <p:nvPicPr>
          <p:cNvPr id="214" name="图片 4"/>
          <p:cNvPicPr>
            <a:picLocks noChangeAspect="1"/>
          </p:cNvPicPr>
          <p:nvPr/>
        </p:nvPicPr>
        <p:blipFill>
          <a:blip r:embed="rId7"/>
          <a:stretch>
            <a:fillRect/>
          </a:stretch>
        </p:blipFill>
        <p:spPr>
          <a:xfrm>
            <a:off x="766445" y="1765300"/>
            <a:ext cx="5000625" cy="1937385"/>
          </a:xfrm>
          <a:prstGeom prst="rect">
            <a:avLst/>
          </a:prstGeom>
          <a:noFill/>
          <a:ln>
            <a:noFill/>
          </a:ln>
        </p:spPr>
      </p:pic>
    </p:spTree>
    <p:custDataLst>
      <p:tags r:id="rId8"/>
    </p:custDataLst>
  </p:cSld>
  <p:clrMapOvr>
    <a:masterClrMapping/>
  </p:clrMapOvr>
  <p:transition>
    <p:cut/>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noFill/>
          <a:ln>
            <a:noFill/>
          </a:ln>
          <a:effectLst/>
        </p:spPr>
        <p:txBody>
          <a:bodyPr vert="horz" wrap="none" lIns="91440" tIns="45720" rIns="91440" bIns="45720" numCol="1" rtlCol="0" anchor="b" anchorCtr="0" compatLnSpc="1">
            <a:no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3.7 【趣味案例】智能问答系统：3.7.3 知识检索</a:t>
            </a:r>
            <a:endParaRPr sz="2800" dirty="0">
              <a:solidFill>
                <a:schemeClr val="tx1"/>
              </a:solidFill>
              <a:latin typeface="楷体_GB2312" panose="02010609030101010101" charset="-122"/>
              <a:sym typeface="+mn-ea"/>
            </a:endParaRPr>
          </a:p>
        </p:txBody>
      </p:sp>
      <p:sp>
        <p:nvSpPr>
          <p:cNvPr id="4" name="文本占位符 3"/>
          <p:cNvSpPr>
            <a:spLocks noGrp="1"/>
          </p:cNvSpPr>
          <p:nvPr>
            <p:ph type="body" idx="16386"/>
            <p:custDataLst>
              <p:tags r:id="rId2"/>
            </p:custDataLst>
          </p:nvPr>
        </p:nvSpPr>
        <p:spPr>
          <a:xfrm>
            <a:off x="609600" y="3835400"/>
            <a:ext cx="11062970" cy="798195"/>
          </a:xfrm>
        </p:spPr>
        <p:txBody>
          <a:bodyPr>
            <a:normAutofit lnSpcReduction="10000"/>
          </a:bodyPr>
          <a:p>
            <a:r>
              <a:rPr lang="zh-CN" altLang="en-US" b="1">
                <a:solidFill>
                  <a:schemeClr val="tx1"/>
                </a:solidFill>
              </a:rPr>
              <a:t>系统从三方面检索知识</a:t>
            </a:r>
            <a:endParaRPr lang="zh-CN" altLang="en-US" b="1">
              <a:solidFill>
                <a:schemeClr val="tx1"/>
              </a:solidFill>
            </a:endParaRPr>
          </a:p>
        </p:txBody>
      </p:sp>
      <p:sp>
        <p:nvSpPr>
          <p:cNvPr id="5" name="文本占位符 4"/>
          <p:cNvSpPr>
            <a:spLocks noGrp="1"/>
          </p:cNvSpPr>
          <p:nvPr>
            <p:ph type="body" idx="16387"/>
            <p:custDataLst>
              <p:tags r:id="rId3"/>
            </p:custDataLst>
          </p:nvPr>
        </p:nvSpPr>
        <p:spPr>
          <a:xfrm>
            <a:off x="609600" y="4336415"/>
            <a:ext cx="10972800" cy="1671320"/>
          </a:xfrm>
        </p:spPr>
        <p:txBody>
          <a:bodyPr/>
          <a:p>
            <a:pPr>
              <a:lnSpc>
                <a:spcPct val="150000"/>
              </a:lnSpc>
            </a:pPr>
            <a:r>
              <a:rPr lang="zh-CN" altLang="en-US" sz="2000">
                <a:solidFill>
                  <a:schemeClr val="tx1"/>
                </a:solidFill>
              </a:rPr>
              <a:t>产品知识库查询，根据 “笔记本电脑”“无法开机” 找可能原因及解决措施，如电池没电、电源接口松动等；售后政策库检索，确定故障退换货政策、维修流程等，明确用户权益；历史问答数据匹配，查看类似问题及最佳解决方案，参考历史数据提高回答准确性和效率，为生成答案提供全面信息。</a:t>
            </a:r>
            <a:endParaRPr lang="zh-CN" altLang="en-US" sz="2000">
              <a:solidFill>
                <a:schemeClr val="tx1"/>
              </a:solidFill>
            </a:endParaRPr>
          </a:p>
        </p:txBody>
      </p:sp>
      <p:sp>
        <p:nvSpPr>
          <p:cNvPr id="6" name="Rectangle 8"/>
          <p:cNvSpPr>
            <a:spLocks noGrp="1"/>
          </p:cNvSpPr>
          <p:nvPr>
            <p:ph type="sldNum" sz="quarter" idx="12"/>
          </p:nvPr>
        </p:nvSpPr>
        <p:spPr/>
        <p:txBody>
          <a:bodyPr/>
          <a:p>
            <a:fld id="{B19FFF7F-911D-4AA4-B25A-604B28FB7321}" type="slidenum">
              <a:rPr lang="en-US" altLang="zh-CN"/>
            </a:fld>
            <a:endParaRPr lang="en-US" altLang="zh-CN"/>
          </a:p>
        </p:txBody>
      </p:sp>
      <p:pic>
        <p:nvPicPr>
          <p:cNvPr id="11" name="内容占位符 10" descr="413a23be-8e5c-11f0-b6b8-4690a42291ca"/>
          <p:cNvPicPr>
            <a:picLocks noChangeAspect="1"/>
          </p:cNvPicPr>
          <p:nvPr>
            <p:custDataLst>
              <p:tags r:id="rId4"/>
            </p:custDataLst>
          </p:nvPr>
        </p:nvPicPr>
        <p:blipFill>
          <a:blip r:embed="rId5"/>
          <a:srcRect l="969" r="969"/>
          <a:stretch>
            <a:fillRect/>
          </a:stretch>
        </p:blipFill>
        <p:spPr>
          <a:xfrm>
            <a:off x="766445" y="1189355"/>
            <a:ext cx="10972800" cy="2364740"/>
          </a:xfrm>
          <a:custGeom>
            <a:avLst>
              <a:gd name="connisteX0" fmla="*/ 0 w 10972800"/>
              <a:gd name="connsiteY0" fmla="*/ 203200 h 2844800"/>
              <a:gd name="connisteX1" fmla="*/ 203200 w 10972800"/>
              <a:gd name="connsiteY1" fmla="*/ 0 h 2844800"/>
              <a:gd name="connisteX2" fmla="*/ 10769600 w 10972800"/>
              <a:gd name="connsiteY2" fmla="*/ 0 h 2844800"/>
              <a:gd name="connisteX3" fmla="*/ 10972800 w 10972800"/>
              <a:gd name="connsiteY3" fmla="*/ 203200 h 2844800"/>
              <a:gd name="connisteX4" fmla="*/ 10972800 w 10972800"/>
              <a:gd name="connsiteY4" fmla="*/ 2641600 h 2844800"/>
              <a:gd name="connisteX5" fmla="*/ 10769600 w 10972800"/>
              <a:gd name="connsiteY5" fmla="*/ 2844800 h 2844800"/>
              <a:gd name="connisteX6" fmla="*/ 203200 w 10972800"/>
              <a:gd name="connsiteY6" fmla="*/ 2844800 h 2844800"/>
              <a:gd name="connisteX7" fmla="*/ 0 w 10972800"/>
              <a:gd name="connsiteY7" fmla="*/ 2641600 h 2844800"/>
              <a:gd name="connisteX8" fmla="*/ 0 w 10972800"/>
              <a:gd name="connsiteY8" fmla="*/ 203200 h 2844800"/>
            </a:avLst>
            <a:gdLst>
              <a:gd name="connisteX0-1" fmla="*/ 0 w 10972800"/>
              <a:gd name="connsiteY0-2" fmla="*/ 203200 h 2844800"/>
              <a:gd name="connisteX1-3" fmla="*/ 203200 w 10972800"/>
              <a:gd name="connsiteY1-4" fmla="*/ 0 h 2844800"/>
              <a:gd name="connisteX2-5" fmla="*/ 10769600 w 10972800"/>
              <a:gd name="connsiteY2-6" fmla="*/ 0 h 2844800"/>
              <a:gd name="connisteX3-7" fmla="*/ 10972800 w 10972800"/>
              <a:gd name="connsiteY3-8" fmla="*/ 203200 h 2844800"/>
              <a:gd name="connisteX4-9" fmla="*/ 10972800 w 10972800"/>
              <a:gd name="connsiteY4-10" fmla="*/ 2641600 h 2844800"/>
              <a:gd name="connisteX5-11" fmla="*/ 10769600 w 10972800"/>
              <a:gd name="connsiteY5-12" fmla="*/ 2844800 h 2844800"/>
              <a:gd name="connisteX6-13" fmla="*/ 203200 w 10972800"/>
              <a:gd name="connsiteY6-14" fmla="*/ 2844800 h 2844800"/>
              <a:gd name="connisteX7-15" fmla="*/ 0 w 10972800"/>
              <a:gd name="connsiteY7-16" fmla="*/ 2641600 h 2844800"/>
              <a:gd name="connisteX8-17" fmla="*/ 0 w 10972800"/>
              <a:gd name="connsiteY8-18" fmla="*/ 203200 h 284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0-1" y="connsiteY0-2"/>
              </a:cxn>
              <a:cxn ang="0">
                <a:pos x="connisteX1-3" y="connsiteY1-4"/>
              </a:cxn>
              <a:cxn ang="0">
                <a:pos x="connisteX2-5" y="connsiteY2-6"/>
              </a:cxn>
              <a:cxn ang="0">
                <a:pos x="connisteX3-7" y="connsiteY3-8"/>
              </a:cxn>
              <a:cxn ang="0">
                <a:pos x="connisteX4-9" y="connsiteY4-10"/>
              </a:cxn>
              <a:cxn ang="0">
                <a:pos x="connisteX5-11" y="connsiteY5-12"/>
              </a:cxn>
              <a:cxn ang="0">
                <a:pos x="connisteX6-13" y="connsiteY6-14"/>
              </a:cxn>
              <a:cxn ang="0">
                <a:pos x="connisteX7-15" y="connsiteY7-16"/>
              </a:cxn>
              <a:cxn ang="0">
                <a:pos x="connisteX8-17" y="connsiteY8-18"/>
              </a:cxn>
            </a:cxnLst>
            <a:pathLst>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Lst>
          </a:custGeom>
          <a:solidFill>
            <a:srgbClr val="DDDDDD"/>
          </a:solidFill>
          <a:ln>
            <a:noFill/>
          </a:ln>
          <a:effectLst/>
        </p:spPr>
      </p:pic>
    </p:spTree>
    <p:custDataLst>
      <p:tags r:id="rId6"/>
    </p:custDataLst>
  </p:cSld>
  <p:clrMapOvr>
    <a:masterClrMapping/>
  </p:clrMapOvr>
  <p:transition>
    <p:cut/>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noFill/>
          <a:ln>
            <a:noFill/>
          </a:ln>
          <a:effectLst/>
        </p:spPr>
        <p:txBody>
          <a:bodyPr vert="horz" wrap="none" lIns="91440" tIns="45720" rIns="91440" bIns="45720" numCol="1" rtlCol="0" anchor="b" anchorCtr="0" compatLnSpc="1">
            <a:no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3.7 【趣味案例】智能问答系统：3.7.4 答案生成与输出</a:t>
            </a:r>
            <a:endParaRPr sz="2800" dirty="0">
              <a:solidFill>
                <a:schemeClr val="tx1"/>
              </a:solidFill>
              <a:latin typeface="楷体_GB2312" panose="02010609030101010101" charset="-122"/>
              <a:sym typeface="+mn-ea"/>
            </a:endParaRPr>
          </a:p>
        </p:txBody>
      </p:sp>
      <p:sp>
        <p:nvSpPr>
          <p:cNvPr id="7" name="文本占位符 6"/>
          <p:cNvSpPr>
            <a:spLocks noGrp="1"/>
          </p:cNvSpPr>
          <p:nvPr>
            <p:ph type="body" idx="16388"/>
            <p:custDataLst>
              <p:tags r:id="rId2"/>
            </p:custDataLst>
          </p:nvPr>
        </p:nvSpPr>
        <p:spPr>
          <a:xfrm>
            <a:off x="3821430" y="1144905"/>
            <a:ext cx="2426970" cy="379095"/>
          </a:xfrm>
        </p:spPr>
        <p:txBody>
          <a:bodyPr>
            <a:normAutofit lnSpcReduction="20000"/>
          </a:bodyPr>
          <a:p>
            <a:r>
              <a:rPr lang="zh-CN" altLang="en-US" b="1">
                <a:solidFill>
                  <a:schemeClr val="tx1"/>
                </a:solidFill>
              </a:rPr>
              <a:t>答案生成策略</a:t>
            </a:r>
            <a:endParaRPr lang="zh-CN" altLang="en-US" b="1">
              <a:solidFill>
                <a:schemeClr val="tx1"/>
              </a:solidFill>
            </a:endParaRPr>
          </a:p>
        </p:txBody>
      </p:sp>
      <p:sp>
        <p:nvSpPr>
          <p:cNvPr id="8" name="文本占位符 7"/>
          <p:cNvSpPr>
            <a:spLocks noGrp="1"/>
          </p:cNvSpPr>
          <p:nvPr>
            <p:ph type="body" idx="16389"/>
            <p:custDataLst>
              <p:tags r:id="rId3"/>
            </p:custDataLst>
          </p:nvPr>
        </p:nvSpPr>
        <p:spPr>
          <a:xfrm>
            <a:off x="3820795" y="1524000"/>
            <a:ext cx="7341235" cy="2183765"/>
          </a:xfrm>
        </p:spPr>
        <p:txBody>
          <a:bodyPr>
            <a:noAutofit/>
          </a:bodyPr>
          <a:p>
            <a:pPr>
              <a:lnSpc>
                <a:spcPct val="150000"/>
              </a:lnSpc>
            </a:pPr>
            <a:r>
              <a:rPr lang="zh-CN" altLang="en-US" sz="1800">
                <a:solidFill>
                  <a:schemeClr val="tx1"/>
                </a:solidFill>
              </a:rPr>
              <a:t>答案生成时，先整合检索到的信息，如产品知识库中的检查电源连接、长按电源键复位，售后政策中保修期内免费维修等，再组织成清晰易懂的答案，如 “您好，内置电池的笔记本为防运输中意外开机，主板做了防 reset 信号处理，不插电无法开机，您插上电再看看哦～”，还可根据用户订单信息、购买历史个性化调整，如提醒 PLUS 会员优先售后权益。</a:t>
            </a:r>
            <a:endParaRPr lang="zh-CN" altLang="en-US" sz="1800">
              <a:solidFill>
                <a:schemeClr val="tx1"/>
              </a:solidFill>
            </a:endParaRPr>
          </a:p>
        </p:txBody>
      </p:sp>
      <p:sp>
        <p:nvSpPr>
          <p:cNvPr id="13" name="文本占位符 12"/>
          <p:cNvSpPr>
            <a:spLocks noGrp="1"/>
          </p:cNvSpPr>
          <p:nvPr>
            <p:ph type="body" idx="16392"/>
            <p:custDataLst>
              <p:tags r:id="rId4"/>
            </p:custDataLst>
          </p:nvPr>
        </p:nvSpPr>
        <p:spPr>
          <a:xfrm>
            <a:off x="3820795" y="3790315"/>
            <a:ext cx="3383280" cy="423545"/>
          </a:xfrm>
        </p:spPr>
        <p:txBody>
          <a:bodyPr>
            <a:noAutofit/>
          </a:bodyPr>
          <a:p>
            <a:r>
              <a:rPr lang="zh-CN" altLang="en-US" b="1">
                <a:solidFill>
                  <a:schemeClr val="tx1"/>
                </a:solidFill>
              </a:rPr>
              <a:t>答案输出有多种形式</a:t>
            </a:r>
            <a:endParaRPr lang="zh-CN" altLang="en-US" b="1">
              <a:solidFill>
                <a:schemeClr val="tx1"/>
              </a:solidFill>
            </a:endParaRPr>
          </a:p>
        </p:txBody>
      </p:sp>
      <p:sp>
        <p:nvSpPr>
          <p:cNvPr id="14" name="文本占位符 13"/>
          <p:cNvSpPr>
            <a:spLocks noGrp="1"/>
          </p:cNvSpPr>
          <p:nvPr>
            <p:ph type="body" idx="16393"/>
            <p:custDataLst>
              <p:tags r:id="rId5"/>
            </p:custDataLst>
          </p:nvPr>
        </p:nvSpPr>
        <p:spPr>
          <a:xfrm>
            <a:off x="3820160" y="4213860"/>
            <a:ext cx="7341870" cy="1619885"/>
          </a:xfrm>
        </p:spPr>
        <p:txBody>
          <a:bodyPr>
            <a:noAutofit/>
          </a:bodyPr>
          <a:p>
            <a:pPr>
              <a:lnSpc>
                <a:spcPct val="150000"/>
              </a:lnSpc>
            </a:pPr>
            <a:r>
              <a:rPr lang="zh-CN" altLang="en-US" sz="1800">
                <a:solidFill>
                  <a:schemeClr val="tx1"/>
                </a:solidFill>
              </a:rPr>
              <a:t>文本输出，将答案展示在客服聊天窗口，方便用户查看；语音输出，若用户语音提问且设备支持，通过语音合成技术播放答案；同时提供引导操作，如添加 “申请售后维修步骤请点击 [此处]” 链接，方便用户直接操作，提高问题解决效率，让用户获得便捷的服务体验。</a:t>
            </a:r>
            <a:endParaRPr lang="zh-CN" altLang="en-US" sz="1800">
              <a:solidFill>
                <a:schemeClr val="tx1"/>
              </a:solidFill>
            </a:endParaRPr>
          </a:p>
        </p:txBody>
      </p:sp>
      <p:sp>
        <p:nvSpPr>
          <p:cNvPr id="15" name="Rectangle 8"/>
          <p:cNvSpPr>
            <a:spLocks noGrp="1"/>
          </p:cNvSpPr>
          <p:nvPr>
            <p:ph type="sldNum" sz="quarter" idx="12"/>
          </p:nvPr>
        </p:nvSpPr>
        <p:spPr/>
        <p:txBody>
          <a:bodyPr/>
          <a:p>
            <a:fld id="{B19FFF7F-911D-4AA4-B25A-604B28FB7321}" type="slidenum">
              <a:rPr lang="en-US" altLang="zh-CN"/>
            </a:fld>
            <a:endParaRPr lang="en-US" altLang="zh-CN"/>
          </a:p>
        </p:txBody>
      </p:sp>
      <p:pic>
        <p:nvPicPr>
          <p:cNvPr id="42" name="图片占位符 41" descr="416b7f2b-8e5c-11f0-9aae-9ee242200285"/>
          <p:cNvPicPr>
            <a:picLocks noChangeAspect="1"/>
          </p:cNvPicPr>
          <p:nvPr>
            <p:custDataLst>
              <p:tags r:id="rId6"/>
            </p:custDataLst>
          </p:nvPr>
        </p:nvPicPr>
        <p:blipFill>
          <a:blip r:embed="rId7"/>
          <a:srcRect t="13333" b="13333"/>
          <a:stretch>
            <a:fillRect/>
          </a:stretch>
        </p:blipFill>
        <p:spPr>
          <a:xfrm>
            <a:off x="1600200" y="1524000"/>
            <a:ext cx="1524000" cy="1676400"/>
          </a:xfrm>
          <a:prstGeom prst="rect">
            <a:avLst/>
          </a:prstGeom>
          <a:solidFill>
            <a:srgbClr val="DDDDDD"/>
          </a:solidFill>
          <a:ln>
            <a:noFill/>
          </a:ln>
          <a:effectLst/>
        </p:spPr>
      </p:pic>
      <p:pic>
        <p:nvPicPr>
          <p:cNvPr id="45" name="图片占位符 44" descr="416b8114-8e5c-11f0-9aae-9ee242200285"/>
          <p:cNvPicPr>
            <a:picLocks noChangeAspect="1"/>
          </p:cNvPicPr>
          <p:nvPr>
            <p:ph type="pic" idx="16403"/>
            <p:custDataLst>
              <p:tags r:id="rId8"/>
            </p:custDataLst>
          </p:nvPr>
        </p:nvPicPr>
        <p:blipFill>
          <a:blip r:embed="rId9"/>
          <a:srcRect r="17457"/>
          <a:stretch>
            <a:fillRect/>
          </a:stretch>
        </p:blipFill>
        <p:spPr>
          <a:xfrm>
            <a:off x="1600200" y="3962400"/>
            <a:ext cx="1524000" cy="1676400"/>
          </a:xfrm>
          <a:prstGeom prst="rect">
            <a:avLst/>
          </a:prstGeom>
        </p:spPr>
      </p:pic>
    </p:spTree>
    <p:custDataLst>
      <p:tags r:id="rId10"/>
    </p:custDataLst>
  </p:cSld>
  <p:clrMapOvr>
    <a:masterClrMapping/>
  </p:clrMapOvr>
  <p:transition>
    <p:cut/>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副标题 1"/>
          <p:cNvSpPr>
            <a:spLocks noGrp="1"/>
          </p:cNvSpPr>
          <p:nvPr>
            <p:ph type="subTitle" idx="16386"/>
            <p:custDataLst>
              <p:tags r:id="rId1"/>
            </p:custDataLst>
          </p:nvPr>
        </p:nvSpPr>
        <p:spPr/>
        <p:txBody>
          <a:bodyPr/>
          <a:p>
            <a:r>
              <a:rPr lang="zh-CN" altLang="en-US">
                <a:solidFill>
                  <a:schemeClr val="tx1"/>
                </a:solidFill>
              </a:rPr>
              <a:t>CONTENTS</a:t>
            </a:r>
            <a:endParaRPr lang="zh-CN" altLang="en-US">
              <a:solidFill>
                <a:schemeClr val="tx1"/>
              </a:solidFill>
            </a:endParaRPr>
          </a:p>
        </p:txBody>
      </p:sp>
      <p:sp>
        <p:nvSpPr>
          <p:cNvPr id="3" name="标题 2"/>
          <p:cNvSpPr>
            <a:spLocks noGrp="1"/>
          </p:cNvSpPr>
          <p:nvPr>
            <p:ph type="ctrTitle" idx="16385"/>
            <p:custDataLst>
              <p:tags r:id="rId2"/>
            </p:custDataLst>
          </p:nvPr>
        </p:nvSpPr>
        <p:spPr/>
        <p:txBody>
          <a:bodyPr>
            <a:normAutofit fontScale="90000"/>
          </a:bodyPr>
          <a:p>
            <a:r>
              <a:rPr lang="zh-CN" altLang="en-US">
                <a:solidFill>
                  <a:schemeClr val="tx1"/>
                </a:solidFill>
              </a:rPr>
              <a:t>子目录</a:t>
            </a:r>
            <a:endParaRPr lang="zh-CN" altLang="en-US">
              <a:solidFill>
                <a:schemeClr val="tx1"/>
              </a:solidFill>
            </a:endParaRPr>
          </a:p>
        </p:txBody>
      </p:sp>
      <p:sp>
        <p:nvSpPr>
          <p:cNvPr id="23" name="文本占位符 22"/>
          <p:cNvSpPr>
            <a:spLocks noGrp="1"/>
          </p:cNvSpPr>
          <p:nvPr>
            <p:ph type="body" idx="16388"/>
            <p:custDataLst>
              <p:tags r:id="rId3"/>
            </p:custDataLst>
          </p:nvPr>
        </p:nvSpPr>
        <p:spPr>
          <a:xfrm>
            <a:off x="4070350" y="1652905"/>
            <a:ext cx="596900" cy="508000"/>
          </a:xfrm>
        </p:spPr>
        <p:txBody>
          <a:bodyPr/>
          <a:p>
            <a:r>
              <a:rPr lang="zh-CN" altLang="en-US">
                <a:solidFill>
                  <a:schemeClr val="accent1"/>
                </a:solidFill>
              </a:rPr>
              <a:t>01</a:t>
            </a:r>
            <a:endParaRPr lang="zh-CN" altLang="en-US">
              <a:solidFill>
                <a:schemeClr val="accent1"/>
              </a:solidFill>
            </a:endParaRPr>
          </a:p>
        </p:txBody>
      </p:sp>
      <p:sp>
        <p:nvSpPr>
          <p:cNvPr id="25" name="文本占位符 5"/>
          <p:cNvSpPr>
            <a:spLocks noGrp="1"/>
          </p:cNvSpPr>
          <p:nvPr>
            <p:custDataLst>
              <p:tags r:id="rId4"/>
            </p:custDataLst>
          </p:nvPr>
        </p:nvSpPr>
        <p:spPr>
          <a:xfrm>
            <a:off x="5080000" y="150050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3.1</a:t>
            </a:r>
            <a:r>
              <a:rPr lang="en-US" altLang="en-US" sz="1700">
                <a:solidFill>
                  <a:schemeClr val="tx1"/>
                </a:solidFill>
              </a:rPr>
              <a:t>    </a:t>
            </a:r>
            <a:r>
              <a:rPr lang="zh-CN" altLang="en-US" sz="1700">
                <a:solidFill>
                  <a:schemeClr val="tx1"/>
                </a:solidFill>
              </a:rPr>
              <a:t>与聊天机器人互动体验</a:t>
            </a:r>
            <a:endParaRPr lang="zh-CN" altLang="en-US" sz="1700">
              <a:solidFill>
                <a:schemeClr val="tx1"/>
              </a:solidFill>
            </a:endParaRPr>
          </a:p>
        </p:txBody>
      </p:sp>
      <p:sp>
        <p:nvSpPr>
          <p:cNvPr id="26" name="文本占位符 6"/>
          <p:cNvSpPr>
            <a:spLocks noGrp="1"/>
          </p:cNvSpPr>
          <p:nvPr>
            <p:custDataLst>
              <p:tags r:id="rId5"/>
            </p:custDataLst>
          </p:nvPr>
        </p:nvSpPr>
        <p:spPr>
          <a:xfrm>
            <a:off x="7994650" y="165290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02</a:t>
            </a:r>
            <a:endParaRPr lang="zh-CN" altLang="en-US">
              <a:solidFill>
                <a:schemeClr val="accent1"/>
              </a:solidFill>
            </a:endParaRPr>
          </a:p>
        </p:txBody>
      </p:sp>
      <p:sp>
        <p:nvSpPr>
          <p:cNvPr id="28" name="文本占位符 8"/>
          <p:cNvSpPr>
            <a:spLocks noGrp="1"/>
          </p:cNvSpPr>
          <p:nvPr>
            <p:custDataLst>
              <p:tags r:id="rId6"/>
            </p:custDataLst>
          </p:nvPr>
        </p:nvSpPr>
        <p:spPr>
          <a:xfrm>
            <a:off x="9004300" y="150050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3.2 </a:t>
            </a:r>
            <a:r>
              <a:rPr lang="en-US" altLang="en-US" sz="1700">
                <a:solidFill>
                  <a:schemeClr val="tx1"/>
                </a:solidFill>
              </a:rPr>
              <a:t>    </a:t>
            </a:r>
            <a:r>
              <a:rPr lang="zh-CN" altLang="en-US" sz="1700">
                <a:solidFill>
                  <a:schemeClr val="tx1"/>
                </a:solidFill>
              </a:rPr>
              <a:t>自然语言处理基础</a:t>
            </a:r>
            <a:endParaRPr lang="zh-CN" altLang="en-US" sz="1700">
              <a:solidFill>
                <a:schemeClr val="tx1"/>
              </a:solidFill>
            </a:endParaRPr>
          </a:p>
        </p:txBody>
      </p:sp>
      <p:sp>
        <p:nvSpPr>
          <p:cNvPr id="29" name="文本占位符 9"/>
          <p:cNvSpPr>
            <a:spLocks noGrp="1"/>
          </p:cNvSpPr>
          <p:nvPr>
            <p:custDataLst>
              <p:tags r:id="rId7"/>
            </p:custDataLst>
          </p:nvPr>
        </p:nvSpPr>
        <p:spPr>
          <a:xfrm>
            <a:off x="4070350" y="270319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03</a:t>
            </a:r>
            <a:endParaRPr lang="zh-CN" altLang="en-US">
              <a:solidFill>
                <a:schemeClr val="accent1"/>
              </a:solidFill>
            </a:endParaRPr>
          </a:p>
        </p:txBody>
      </p:sp>
      <p:sp>
        <p:nvSpPr>
          <p:cNvPr id="31" name="文本占位符 11"/>
          <p:cNvSpPr>
            <a:spLocks noGrp="1"/>
          </p:cNvSpPr>
          <p:nvPr>
            <p:custDataLst>
              <p:tags r:id="rId8"/>
            </p:custDataLst>
          </p:nvPr>
        </p:nvSpPr>
        <p:spPr>
          <a:xfrm>
            <a:off x="5080000" y="2550795"/>
            <a:ext cx="2324100" cy="914400"/>
          </a:xfrm>
          <a:prstGeom prst="rect">
            <a:avLst/>
          </a:prstGeom>
          <a:noFill/>
          <a:ln>
            <a:noFill/>
          </a:ln>
          <a:effectLst/>
        </p:spPr>
        <p:txBody>
          <a:bodyPr vert="horz" wrap="square" lIns="0" tIns="0" rIns="0" bIns="0" numCol="1" rtlCol="0"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r>
              <a:rPr lang="en-US" altLang="zh-CN" sz="1700">
                <a:sym typeface="+mn-ea"/>
              </a:rPr>
              <a:t>3.3 </a:t>
            </a:r>
            <a:r>
              <a:rPr lang="en-US" altLang="en-US" sz="1700">
                <a:sym typeface="+mn-ea"/>
              </a:rPr>
              <a:t>    </a:t>
            </a:r>
            <a:r>
              <a:rPr lang="zh-CN" altLang="en-US" sz="1700">
                <a:sym typeface="+mn-ea"/>
              </a:rPr>
              <a:t>自然语言处理的一般流程</a:t>
            </a:r>
            <a:endParaRPr lang="zh-CN" altLang="en-US" sz="1700">
              <a:sym typeface="+mn-ea"/>
            </a:endParaRPr>
          </a:p>
        </p:txBody>
      </p:sp>
      <p:sp>
        <p:nvSpPr>
          <p:cNvPr id="32" name="文本占位符 12"/>
          <p:cNvSpPr>
            <a:spLocks noGrp="1"/>
          </p:cNvSpPr>
          <p:nvPr>
            <p:custDataLst>
              <p:tags r:id="rId9"/>
            </p:custDataLst>
          </p:nvPr>
        </p:nvSpPr>
        <p:spPr>
          <a:xfrm>
            <a:off x="7994650" y="270319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04</a:t>
            </a:r>
            <a:endParaRPr lang="zh-CN" altLang="en-US">
              <a:solidFill>
                <a:schemeClr val="accent1"/>
              </a:solidFill>
            </a:endParaRPr>
          </a:p>
        </p:txBody>
      </p:sp>
      <p:sp>
        <p:nvSpPr>
          <p:cNvPr id="34" name="文本占位符 14"/>
          <p:cNvSpPr>
            <a:spLocks noGrp="1"/>
          </p:cNvSpPr>
          <p:nvPr>
            <p:custDataLst>
              <p:tags r:id="rId10"/>
            </p:custDataLst>
          </p:nvPr>
        </p:nvSpPr>
        <p:spPr>
          <a:xfrm>
            <a:off x="9004300" y="255079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3.4 </a:t>
            </a:r>
            <a:r>
              <a:rPr lang="en-US" altLang="en-US" sz="1700">
                <a:solidFill>
                  <a:schemeClr val="tx1"/>
                </a:solidFill>
              </a:rPr>
              <a:t>    </a:t>
            </a:r>
            <a:r>
              <a:rPr lang="zh-CN" altLang="en-US" sz="1700">
                <a:solidFill>
                  <a:schemeClr val="tx1"/>
                </a:solidFill>
              </a:rPr>
              <a:t>自然语言处理的技术方法</a:t>
            </a:r>
            <a:endParaRPr lang="zh-CN" altLang="en-US" sz="1700">
              <a:solidFill>
                <a:schemeClr val="tx1"/>
              </a:solidFill>
            </a:endParaRPr>
          </a:p>
        </p:txBody>
      </p:sp>
      <p:sp>
        <p:nvSpPr>
          <p:cNvPr id="35" name="文本占位符 15"/>
          <p:cNvSpPr>
            <a:spLocks noGrp="1"/>
          </p:cNvSpPr>
          <p:nvPr>
            <p:custDataLst>
              <p:tags r:id="rId11"/>
            </p:custDataLst>
          </p:nvPr>
        </p:nvSpPr>
        <p:spPr>
          <a:xfrm>
            <a:off x="4070350" y="377507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05</a:t>
            </a:r>
            <a:endParaRPr lang="zh-CN" altLang="en-US">
              <a:solidFill>
                <a:schemeClr val="accent1"/>
              </a:solidFill>
            </a:endParaRPr>
          </a:p>
        </p:txBody>
      </p:sp>
      <p:sp>
        <p:nvSpPr>
          <p:cNvPr id="37" name="文本占位符 17"/>
          <p:cNvSpPr>
            <a:spLocks noGrp="1"/>
          </p:cNvSpPr>
          <p:nvPr>
            <p:custDataLst>
              <p:tags r:id="rId12"/>
            </p:custDataLst>
          </p:nvPr>
        </p:nvSpPr>
        <p:spPr>
          <a:xfrm>
            <a:off x="5080000" y="362267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3.5 </a:t>
            </a:r>
            <a:r>
              <a:rPr lang="en-US" altLang="en-US" sz="1700">
                <a:solidFill>
                  <a:schemeClr val="tx1"/>
                </a:solidFill>
              </a:rPr>
              <a:t>    </a:t>
            </a:r>
            <a:r>
              <a:rPr lang="zh-CN" altLang="en-US" sz="1700">
                <a:solidFill>
                  <a:schemeClr val="tx1"/>
                </a:solidFill>
              </a:rPr>
              <a:t>自然语言处理中的人工智能算法</a:t>
            </a:r>
            <a:endParaRPr lang="zh-CN" altLang="en-US" sz="1700">
              <a:solidFill>
                <a:schemeClr val="tx1"/>
              </a:solidFill>
            </a:endParaRPr>
          </a:p>
        </p:txBody>
      </p:sp>
      <p:sp>
        <p:nvSpPr>
          <p:cNvPr id="38" name="文本占位符 18"/>
          <p:cNvSpPr>
            <a:spLocks noGrp="1"/>
          </p:cNvSpPr>
          <p:nvPr>
            <p:custDataLst>
              <p:tags r:id="rId13"/>
            </p:custDataLst>
          </p:nvPr>
        </p:nvSpPr>
        <p:spPr>
          <a:xfrm>
            <a:off x="7994650" y="377507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06</a:t>
            </a:r>
            <a:endParaRPr lang="zh-CN" altLang="en-US">
              <a:solidFill>
                <a:schemeClr val="accent1"/>
              </a:solidFill>
            </a:endParaRPr>
          </a:p>
        </p:txBody>
      </p:sp>
      <p:sp>
        <p:nvSpPr>
          <p:cNvPr id="40" name="文本占位符 20"/>
          <p:cNvSpPr>
            <a:spLocks noGrp="1"/>
          </p:cNvSpPr>
          <p:nvPr>
            <p:custDataLst>
              <p:tags r:id="rId14"/>
            </p:custDataLst>
          </p:nvPr>
        </p:nvSpPr>
        <p:spPr>
          <a:xfrm>
            <a:off x="9004300" y="362267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3.6 </a:t>
            </a:r>
            <a:r>
              <a:rPr lang="en-US" altLang="en-US" sz="1700">
                <a:solidFill>
                  <a:schemeClr val="tx1"/>
                </a:solidFill>
              </a:rPr>
              <a:t>    </a:t>
            </a:r>
            <a:r>
              <a:rPr lang="zh-CN" altLang="en-US" sz="1700">
                <a:solidFill>
                  <a:schemeClr val="tx1"/>
                </a:solidFill>
              </a:rPr>
              <a:t>自然语言处理面临的挑战</a:t>
            </a:r>
            <a:endParaRPr lang="zh-CN" altLang="en-US" sz="1700">
              <a:solidFill>
                <a:schemeClr val="tx1"/>
              </a:solidFill>
            </a:endParaRPr>
          </a:p>
        </p:txBody>
      </p:sp>
      <p:sp>
        <p:nvSpPr>
          <p:cNvPr id="4" name="文本占位符 15"/>
          <p:cNvSpPr>
            <a:spLocks noGrp="1"/>
          </p:cNvSpPr>
          <p:nvPr>
            <p:custDataLst>
              <p:tags r:id="rId15"/>
            </p:custDataLst>
          </p:nvPr>
        </p:nvSpPr>
        <p:spPr>
          <a:xfrm>
            <a:off x="4078605" y="484695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a:t>
            </a:r>
            <a:r>
              <a:rPr lang="en-US" altLang="zh-CN">
                <a:solidFill>
                  <a:schemeClr val="accent1"/>
                </a:solidFill>
              </a:rPr>
              <a:t>7</a:t>
            </a:r>
            <a:endParaRPr lang="en-US" altLang="zh-CN">
              <a:solidFill>
                <a:schemeClr val="accent1"/>
              </a:solidFill>
            </a:endParaRPr>
          </a:p>
        </p:txBody>
      </p:sp>
      <p:sp>
        <p:nvSpPr>
          <p:cNvPr id="5" name="文本占位符 17"/>
          <p:cNvSpPr>
            <a:spLocks noGrp="1"/>
          </p:cNvSpPr>
          <p:nvPr>
            <p:custDataLst>
              <p:tags r:id="rId16"/>
            </p:custDataLst>
          </p:nvPr>
        </p:nvSpPr>
        <p:spPr>
          <a:xfrm>
            <a:off x="5088255" y="469455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3.7</a:t>
            </a:r>
            <a:r>
              <a:rPr lang="en-US" altLang="en-US" sz="1700">
                <a:solidFill>
                  <a:schemeClr val="tx1"/>
                </a:solidFill>
              </a:rPr>
              <a:t>   </a:t>
            </a:r>
            <a:r>
              <a:rPr lang="zh-CN" altLang="en-US" sz="1700">
                <a:solidFill>
                  <a:schemeClr val="tx1"/>
                </a:solidFill>
              </a:rPr>
              <a:t>【趣味案例】智能问答系统</a:t>
            </a:r>
            <a:endParaRPr lang="zh-CN" altLang="en-US" sz="1700">
              <a:solidFill>
                <a:schemeClr val="tx1"/>
              </a:solidFill>
            </a:endParaRPr>
          </a:p>
        </p:txBody>
      </p:sp>
      <p:sp>
        <p:nvSpPr>
          <p:cNvPr id="6" name="文本占位符 18"/>
          <p:cNvSpPr>
            <a:spLocks noGrp="1"/>
          </p:cNvSpPr>
          <p:nvPr>
            <p:custDataLst>
              <p:tags r:id="rId17"/>
            </p:custDataLst>
          </p:nvPr>
        </p:nvSpPr>
        <p:spPr>
          <a:xfrm>
            <a:off x="8002905" y="484695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a:t>
            </a:r>
            <a:r>
              <a:rPr lang="en-US" altLang="zh-CN">
                <a:solidFill>
                  <a:schemeClr val="accent1"/>
                </a:solidFill>
              </a:rPr>
              <a:t>8</a:t>
            </a:r>
            <a:endParaRPr lang="en-US" altLang="zh-CN">
              <a:solidFill>
                <a:schemeClr val="accent1"/>
              </a:solidFill>
            </a:endParaRPr>
          </a:p>
        </p:txBody>
      </p:sp>
      <p:sp>
        <p:nvSpPr>
          <p:cNvPr id="7" name="文本占位符 20"/>
          <p:cNvSpPr>
            <a:spLocks noGrp="1"/>
          </p:cNvSpPr>
          <p:nvPr>
            <p:custDataLst>
              <p:tags r:id="rId18"/>
            </p:custDataLst>
          </p:nvPr>
        </p:nvSpPr>
        <p:spPr>
          <a:xfrm>
            <a:off x="9012555" y="469455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3.8</a:t>
            </a:r>
            <a:r>
              <a:rPr lang="en-US" altLang="en-US" sz="1700">
                <a:solidFill>
                  <a:schemeClr val="tx1"/>
                </a:solidFill>
              </a:rPr>
              <a:t>   </a:t>
            </a:r>
            <a:r>
              <a:rPr lang="zh-CN" altLang="en-US" sz="1700">
                <a:solidFill>
                  <a:schemeClr val="tx1"/>
                </a:solidFill>
              </a:rPr>
              <a:t>【趣味案例】机器翻译过程</a:t>
            </a:r>
            <a:endParaRPr lang="zh-CN" altLang="en-US" sz="1700">
              <a:solidFill>
                <a:schemeClr val="tx1"/>
              </a:solidFill>
            </a:endParaRPr>
          </a:p>
        </p:txBody>
      </p:sp>
      <p:sp>
        <p:nvSpPr>
          <p:cNvPr id="44" name="文本框 43"/>
          <p:cNvSpPr txBox="1"/>
          <p:nvPr>
            <p:custDataLst>
              <p:tags r:id="rId19"/>
            </p:custDataLst>
          </p:nvPr>
        </p:nvSpPr>
        <p:spPr>
          <a:xfrm>
            <a:off x="7510572" y="4846941"/>
            <a:ext cx="393700" cy="646112"/>
          </a:xfrm>
          <a:prstGeom prst="rect">
            <a:avLst/>
          </a:prstGeom>
          <a:noFill/>
        </p:spPr>
        <p:txBody>
          <a:bodyPr>
            <a:spAutoFit/>
          </a:bodyPr>
          <a:p>
            <a:pPr>
              <a:defRPr/>
            </a:pPr>
            <a:r>
              <a:rPr lang="zh-CN" altLang="en-US" sz="3600" dirty="0">
                <a:solidFill>
                  <a:srgbClr val="FF0000"/>
                </a:solidFill>
                <a:effectLst>
                  <a:outerShdw blurRad="38100" dist="38100" dir="2700000" algn="tl">
                    <a:srgbClr val="FFFFFF"/>
                  </a:outerShdw>
                </a:effectLst>
                <a:sym typeface="Wingdings" panose="05000000000000000000" pitchFamily="2" charset="2"/>
              </a:rPr>
              <a:t></a:t>
            </a:r>
            <a:endParaRPr lang="zh-CN" altLang="en-US" sz="3600" dirty="0">
              <a:solidFill>
                <a:srgbClr val="FF0000"/>
              </a:solidFill>
              <a:effectLst>
                <a:outerShdw blurRad="38100" dist="38100" dir="2700000" algn="tl">
                  <a:srgbClr val="FFFFFF"/>
                </a:outerShdw>
              </a:effectLst>
              <a:sym typeface="Wingdings" panose="05000000000000000000" pitchFamily="2" charset="2"/>
            </a:endParaRPr>
          </a:p>
        </p:txBody>
      </p:sp>
    </p:spTree>
    <p:custDataLst>
      <p:tags r:id="rId20"/>
    </p:custDataLst>
  </p:cSld>
  <p:clrMapOvr>
    <a:masterClrMapping/>
  </p:clrMapOvr>
  <p:transition>
    <p:cut/>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889000" y="303530"/>
            <a:ext cx="10351135" cy="708025"/>
          </a:xfrm>
        </p:spPr>
        <p:txBody>
          <a:bodyPr>
            <a:normAutofit/>
          </a:bodyPr>
          <a:p>
            <a:r>
              <a:rPr lang="zh-CN" altLang="en-US" sz="2800" b="1" dirty="0">
                <a:latin typeface="楷体_GB2312" panose="02010609030101010101" charset="-122"/>
                <a:sym typeface="+mn-ea"/>
              </a:rPr>
              <a:t>自然语言处理</a:t>
            </a:r>
            <a:r>
              <a:rPr lang="en-US" altLang="zh-CN" sz="2800" b="1" dirty="0">
                <a:latin typeface="楷体_GB2312" panose="02010609030101010101" charset="-122"/>
                <a:sym typeface="+mn-ea"/>
              </a:rPr>
              <a:t> —— </a:t>
            </a:r>
            <a:r>
              <a:rPr lang="zh-CN" altLang="en-US" sz="2800" b="1" dirty="0">
                <a:latin typeface="楷体_GB2312" panose="02010609030101010101" charset="-122"/>
                <a:sym typeface="+mn-ea"/>
              </a:rPr>
              <a:t>与机器人畅聊：学习导图</a:t>
            </a:r>
            <a:endParaRPr lang="zh-CN" altLang="en-US" sz="2800" b="1">
              <a:solidFill>
                <a:schemeClr val="tx1"/>
              </a:solidFill>
            </a:endParaRPr>
          </a:p>
        </p:txBody>
      </p:sp>
      <p:sp>
        <p:nvSpPr>
          <p:cNvPr id="3" name="装饰  7"/>
          <p:cNvSpPr>
            <a:spLocks noGrp="1"/>
          </p:cNvSpPr>
          <p:nvPr>
            <p:ph type="body" idx="16387"/>
            <p:custDataLst>
              <p:tags r:id="rId2"/>
            </p:custDataLst>
          </p:nvPr>
        </p:nvSpPr>
        <p:spPr>
          <a:xfrm>
            <a:off x="4648200" y="1142365"/>
            <a:ext cx="6934200" cy="5106035"/>
          </a:xfrm>
        </p:spPr>
        <p:txBody>
          <a:bodyPr/>
          <a:p>
            <a:r>
              <a:rPr lang="zh-CN" altLang="en-US"/>
              <a:t> </a:t>
            </a:r>
            <a:endParaRPr lang="zh-CN" altLang="en-US"/>
          </a:p>
        </p:txBody>
      </p:sp>
      <p:sp>
        <p:nvSpPr>
          <p:cNvPr id="5" name="Rectangle 8"/>
          <p:cNvSpPr>
            <a:spLocks noGrp="1"/>
          </p:cNvSpPr>
          <p:nvPr>
            <p:ph type="sldNum" sz="quarter" idx="12"/>
          </p:nvPr>
        </p:nvSpPr>
        <p:spPr/>
        <p:txBody>
          <a:bodyPr/>
          <a:p>
            <a:fld id="{3D854871-D7DE-4FB3-AF29-BED39F465476}" type="slidenum">
              <a:rPr lang="en-US" altLang="zh-CN"/>
            </a:fld>
            <a:endParaRPr lang="en-US" altLang="zh-CN"/>
          </a:p>
        </p:txBody>
      </p:sp>
      <p:pic>
        <p:nvPicPr>
          <p:cNvPr id="4" name="图片 3"/>
          <p:cNvPicPr>
            <a:picLocks noChangeAspect="1"/>
          </p:cNvPicPr>
          <p:nvPr/>
        </p:nvPicPr>
        <p:blipFill>
          <a:blip r:embed="rId3"/>
          <a:stretch>
            <a:fillRect/>
          </a:stretch>
        </p:blipFill>
        <p:spPr>
          <a:xfrm>
            <a:off x="518160" y="1109980"/>
            <a:ext cx="11064240" cy="5563235"/>
          </a:xfrm>
          <a:prstGeom prst="rect">
            <a:avLst/>
          </a:prstGeom>
        </p:spPr>
      </p:pic>
    </p:spTree>
    <p:custDataLst>
      <p:tags r:id="rId4"/>
    </p:custDataLst>
  </p:cSld>
  <p:clrMapOvr>
    <a:masterClrMapping/>
  </p:clrMapOvr>
  <p:transition>
    <p:cut/>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noFill/>
          <a:ln>
            <a:noFill/>
          </a:ln>
          <a:effectLst/>
        </p:spPr>
        <p:txBody>
          <a:bodyPr vert="horz" wrap="none" lIns="91440" tIns="45720" rIns="91440" bIns="45720" numCol="1" rtlCol="0" anchor="b" anchorCtr="0" compatLnSpc="1">
            <a:no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3.8 【趣味案例】机器翻译过程：3.8.1 数据收集与预处理</a:t>
            </a:r>
            <a:endParaRPr sz="2800" dirty="0">
              <a:solidFill>
                <a:schemeClr val="tx1"/>
              </a:solidFill>
              <a:latin typeface="楷体_GB2312" panose="02010609030101010101" charset="-122"/>
              <a:sym typeface="+mn-ea"/>
            </a:endParaRPr>
          </a:p>
        </p:txBody>
      </p:sp>
      <p:sp>
        <p:nvSpPr>
          <p:cNvPr id="9" name="文本占位符 8"/>
          <p:cNvSpPr>
            <a:spLocks noGrp="1"/>
          </p:cNvSpPr>
          <p:nvPr>
            <p:ph type="body" idx="16389"/>
            <p:custDataLst>
              <p:tags r:id="rId2"/>
            </p:custDataLst>
          </p:nvPr>
        </p:nvSpPr>
        <p:spPr>
          <a:xfrm>
            <a:off x="7115810" y="1156335"/>
            <a:ext cx="2817495" cy="406400"/>
          </a:xfrm>
        </p:spPr>
        <p:txBody>
          <a:bodyPr>
            <a:noAutofit/>
          </a:bodyPr>
          <a:p>
            <a:r>
              <a:rPr lang="zh-CN" altLang="en-US" sz="2000" b="1">
                <a:solidFill>
                  <a:schemeClr val="tx1"/>
                </a:solidFill>
              </a:rPr>
              <a:t>百度翻译数据清洗流程</a:t>
            </a:r>
            <a:endParaRPr lang="zh-CN" altLang="en-US" sz="2000" b="1">
              <a:solidFill>
                <a:schemeClr val="tx1"/>
              </a:solidFill>
            </a:endParaRPr>
          </a:p>
        </p:txBody>
      </p:sp>
      <p:sp>
        <p:nvSpPr>
          <p:cNvPr id="10" name="文本占位符 9"/>
          <p:cNvSpPr>
            <a:spLocks noGrp="1"/>
          </p:cNvSpPr>
          <p:nvPr>
            <p:ph type="body" idx="16390"/>
            <p:custDataLst>
              <p:tags r:id="rId3"/>
            </p:custDataLst>
          </p:nvPr>
        </p:nvSpPr>
        <p:spPr>
          <a:xfrm>
            <a:off x="7115810" y="1562735"/>
            <a:ext cx="4318635" cy="1828800"/>
          </a:xfrm>
        </p:spPr>
        <p:txBody>
          <a:bodyPr>
            <a:noAutofit/>
          </a:bodyPr>
          <a:p>
            <a:pPr algn="l"/>
            <a:r>
              <a:rPr lang="zh-CN" altLang="en-US">
                <a:solidFill>
                  <a:schemeClr val="tx1"/>
                </a:solidFill>
              </a:rPr>
              <a:t>百度翻译首先收集大量多语言平行语料库，包含新闻、小说、论文、网页等多种来源的文本，有大量中英文对应句子或篇章。然后进行数据清洗，去除重复、错误、不完整或格式混乱的数据，如剔除乱码、明显错误的句子，提高数据质量，为后续处理提供可靠的语料基础。</a:t>
            </a:r>
            <a:endParaRPr lang="zh-CN" altLang="en-US">
              <a:solidFill>
                <a:schemeClr val="tx1"/>
              </a:solidFill>
            </a:endParaRPr>
          </a:p>
        </p:txBody>
      </p:sp>
      <p:sp>
        <p:nvSpPr>
          <p:cNvPr id="17" name="文本占位符 16"/>
          <p:cNvSpPr>
            <a:spLocks noGrp="1"/>
          </p:cNvSpPr>
          <p:nvPr>
            <p:ph type="body" idx="16395"/>
            <p:custDataLst>
              <p:tags r:id="rId4"/>
            </p:custDataLst>
          </p:nvPr>
        </p:nvSpPr>
        <p:spPr>
          <a:xfrm>
            <a:off x="7181850" y="3707765"/>
            <a:ext cx="2286000" cy="406400"/>
          </a:xfrm>
        </p:spPr>
        <p:txBody>
          <a:bodyPr>
            <a:normAutofit/>
          </a:bodyPr>
          <a:p>
            <a:pPr algn="l"/>
            <a:r>
              <a:rPr lang="zh-CN" altLang="en-US" sz="2000" b="1">
                <a:solidFill>
                  <a:schemeClr val="tx1"/>
                </a:solidFill>
              </a:rPr>
              <a:t>文本预处理与标注</a:t>
            </a:r>
            <a:endParaRPr lang="zh-CN" altLang="en-US" sz="2000" b="1">
              <a:solidFill>
                <a:schemeClr val="tx1"/>
              </a:solidFill>
            </a:endParaRPr>
          </a:p>
        </p:txBody>
      </p:sp>
      <p:sp>
        <p:nvSpPr>
          <p:cNvPr id="18" name="文本占位符 17"/>
          <p:cNvSpPr>
            <a:spLocks noGrp="1"/>
          </p:cNvSpPr>
          <p:nvPr>
            <p:ph type="body" idx="16396"/>
            <p:custDataLst>
              <p:tags r:id="rId5"/>
            </p:custDataLst>
          </p:nvPr>
        </p:nvSpPr>
        <p:spPr>
          <a:xfrm>
            <a:off x="7115175" y="4114165"/>
            <a:ext cx="4264025" cy="1828800"/>
          </a:xfrm>
        </p:spPr>
        <p:txBody>
          <a:bodyPr>
            <a:noAutofit/>
          </a:bodyPr>
          <a:p>
            <a:pPr algn="l"/>
            <a:r>
              <a:rPr lang="zh-CN" altLang="en-US">
                <a:solidFill>
                  <a:schemeClr val="tx1"/>
                </a:solidFill>
              </a:rPr>
              <a:t>最后进行分词与标注，中文文本 “我爱中国” 会被切分为 “我”“爱”“中国”，标注 “我” 为代词，“爱” 为动词，“中国” 为名词；英文文本会进行词形还原、词性标注等预处理，统一文本格式，让数据更适合模型学习，为后续模型训练做好准备，确保翻译模型能准确学习语言映射关系。</a:t>
            </a:r>
            <a:endParaRPr lang="zh-CN" altLang="en-US">
              <a:solidFill>
                <a:schemeClr val="tx1"/>
              </a:solidFill>
            </a:endParaRPr>
          </a:p>
        </p:txBody>
      </p:sp>
      <p:sp>
        <p:nvSpPr>
          <p:cNvPr id="19" name="Rectangle 8"/>
          <p:cNvSpPr>
            <a:spLocks noGrp="1"/>
          </p:cNvSpPr>
          <p:nvPr>
            <p:ph type="sldNum" sz="quarter" idx="12"/>
          </p:nvPr>
        </p:nvSpPr>
        <p:spPr/>
        <p:txBody>
          <a:bodyPr/>
          <a:p>
            <a:fld id="{B19FFF7F-911D-4AA4-B25A-604B28FB7321}" type="slidenum">
              <a:rPr lang="en-US" altLang="zh-CN"/>
            </a:fld>
            <a:endParaRPr lang="en-US" altLang="zh-CN"/>
          </a:p>
        </p:txBody>
      </p:sp>
      <p:pic>
        <p:nvPicPr>
          <p:cNvPr id="58" name="图片 18"/>
          <p:cNvPicPr>
            <a:picLocks noChangeAspect="1"/>
          </p:cNvPicPr>
          <p:nvPr/>
        </p:nvPicPr>
        <p:blipFill>
          <a:blip r:embed="rId6"/>
          <a:stretch>
            <a:fillRect/>
          </a:stretch>
        </p:blipFill>
        <p:spPr>
          <a:xfrm>
            <a:off x="606425" y="1254125"/>
            <a:ext cx="6143625" cy="3996055"/>
          </a:xfrm>
          <a:prstGeom prst="rect">
            <a:avLst/>
          </a:prstGeom>
          <a:noFill/>
          <a:ln>
            <a:noFill/>
          </a:ln>
        </p:spPr>
      </p:pic>
      <p:sp>
        <p:nvSpPr>
          <p:cNvPr id="22" name="文本框 21"/>
          <p:cNvSpPr txBox="1"/>
          <p:nvPr/>
        </p:nvSpPr>
        <p:spPr>
          <a:xfrm>
            <a:off x="2101850" y="5464175"/>
            <a:ext cx="3042285" cy="368300"/>
          </a:xfrm>
          <a:prstGeom prst="rect">
            <a:avLst/>
          </a:prstGeom>
        </p:spPr>
        <p:txBody>
          <a:bodyPr wrap="square">
            <a:spAutoFit/>
          </a:bodyPr>
          <a:p>
            <a:pPr marL="0" indent="266700" algn="just" defTabSz="266700">
              <a:spcBef>
                <a:spcPct val="0"/>
              </a:spcBef>
              <a:spcAft>
                <a:spcPct val="0"/>
              </a:spcAft>
            </a:pPr>
            <a:r>
              <a:rPr lang="zh-CN" altLang="en-US">
                <a:solidFill>
                  <a:srgbClr val="00B0F0"/>
                </a:solidFill>
                <a:latin typeface="Times New Roman" panose="02020603050405020304"/>
                <a:ea typeface="宋体" panose="02010600030101010101" pitchFamily="2" charset="-122"/>
              </a:rPr>
              <a:t>图</a:t>
            </a:r>
            <a:r>
              <a:rPr lang="en-US" altLang="zh-CN">
                <a:solidFill>
                  <a:srgbClr val="00B0F0"/>
                </a:solidFill>
                <a:latin typeface="Times New Roman" panose="02020603050405020304"/>
                <a:ea typeface="Times New Roman" panose="02020603050405020304"/>
              </a:rPr>
              <a:t>3-35  </a:t>
            </a:r>
            <a:r>
              <a:rPr lang="zh-CN" altLang="en-US">
                <a:solidFill>
                  <a:srgbClr val="00B0F0"/>
                </a:solidFill>
                <a:latin typeface="Times New Roman" panose="02020603050405020304"/>
                <a:ea typeface="宋体" panose="02010600030101010101" pitchFamily="2" charset="-122"/>
              </a:rPr>
              <a:t>机器翻译</a:t>
            </a:r>
            <a:endParaRPr lang="zh-CN" altLang="en-US">
              <a:solidFill>
                <a:srgbClr val="00B0F0"/>
              </a:solidFill>
              <a:latin typeface="Times New Roman" panose="02020603050405020304"/>
              <a:ea typeface="宋体" panose="02010600030101010101" pitchFamily="2" charset="-122"/>
            </a:endParaRPr>
          </a:p>
        </p:txBody>
      </p:sp>
    </p:spTree>
    <p:custDataLst>
      <p:tags r:id="rId7"/>
    </p:custDataLst>
  </p:cSld>
  <p:clrMapOvr>
    <a:masterClrMapping/>
  </p:clrMapOvr>
  <p:transition>
    <p:cut/>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 name="内容占位符 10" descr="d69e93db-8e4b-11f0-8923-66864a92edc6"/>
          <p:cNvPicPr>
            <a:picLocks noChangeAspect="1"/>
          </p:cNvPicPr>
          <p:nvPr>
            <p:ph idx="16388"/>
            <p:custDataLst>
              <p:tags r:id="rId1"/>
            </p:custDataLst>
          </p:nvPr>
        </p:nvPicPr>
        <p:blipFill>
          <a:blip r:embed="rId2"/>
          <a:srcRect t="1309" b="1309"/>
          <a:stretch>
            <a:fillRect/>
          </a:stretch>
        </p:blipFill>
        <p:spPr>
          <a:xfrm>
            <a:off x="609600" y="1524000"/>
            <a:ext cx="10972800" cy="1788795"/>
          </a:xfrm>
          <a:custGeom>
            <a:avLst/>
            <a:gdLst>
              <a:gd name="connisteX0" fmla="*/ 0 w 10972800"/>
              <a:gd name="connsiteY0" fmla="*/ 203200 h 2540000"/>
              <a:gd name="connisteX1" fmla="*/ 203200 w 10972800"/>
              <a:gd name="connsiteY1" fmla="*/ 0 h 2540000"/>
              <a:gd name="connisteX2" fmla="*/ 10769600 w 10972800"/>
              <a:gd name="connsiteY2" fmla="*/ 0 h 2540000"/>
              <a:gd name="connisteX3" fmla="*/ 10972800 w 10972800"/>
              <a:gd name="connsiteY3" fmla="*/ 203200 h 2540000"/>
              <a:gd name="connisteX4" fmla="*/ 10972800 w 10972800"/>
              <a:gd name="connsiteY4" fmla="*/ 2336800 h 2540000"/>
              <a:gd name="connisteX5" fmla="*/ 10769600 w 10972800"/>
              <a:gd name="connsiteY5" fmla="*/ 2540000 h 2540000"/>
              <a:gd name="connisteX6" fmla="*/ 203200 w 10972800"/>
              <a:gd name="connsiteY6" fmla="*/ 2540000 h 2540000"/>
              <a:gd name="connisteX7" fmla="*/ 0 w 10972800"/>
              <a:gd name="connsiteY7" fmla="*/ 2336800 h 2540000"/>
              <a:gd name="connisteX8" fmla="*/ 0 w 10972800"/>
              <a:gd name="connsiteY8" fmla="*/ 203200 h 2540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540000">
                <a:moveTo>
                  <a:pt x="0" y="203200"/>
                </a:moveTo>
                <a:cubicBezTo>
                  <a:pt x="0" y="90976"/>
                  <a:pt x="90976" y="0"/>
                  <a:pt x="203200" y="0"/>
                </a:cubicBezTo>
                <a:lnTo>
                  <a:pt x="10769600" y="0"/>
                </a:lnTo>
                <a:cubicBezTo>
                  <a:pt x="10881824" y="0"/>
                  <a:pt x="10972800" y="90976"/>
                  <a:pt x="10972800" y="203200"/>
                </a:cubicBezTo>
                <a:lnTo>
                  <a:pt x="10972800" y="2336800"/>
                </a:lnTo>
                <a:cubicBezTo>
                  <a:pt x="10972800" y="2449024"/>
                  <a:pt x="10881824" y="2540000"/>
                  <a:pt x="10769600" y="2540000"/>
                </a:cubicBezTo>
                <a:lnTo>
                  <a:pt x="203200" y="2540000"/>
                </a:lnTo>
                <a:cubicBezTo>
                  <a:pt x="90976" y="2540000"/>
                  <a:pt x="0" y="2449024"/>
                  <a:pt x="0" y="2336800"/>
                </a:cubicBezTo>
                <a:lnTo>
                  <a:pt x="0" y="203200"/>
                </a:lnTo>
                <a:close/>
              </a:path>
            </a:pathLst>
          </a:custGeom>
        </p:spPr>
      </p:pic>
      <p:sp>
        <p:nvSpPr>
          <p:cNvPr id="2" name="标题 1"/>
          <p:cNvSpPr>
            <a:spLocks noGrp="1"/>
          </p:cNvSpPr>
          <p:nvPr>
            <p:ph type="ctrTitle" idx="16385"/>
            <p:custDataLst>
              <p:tags r:id="rId3"/>
            </p:custDataLst>
          </p:nvPr>
        </p:nvSpPr>
        <p:spPr>
          <a:noFill/>
          <a:ln>
            <a:noFill/>
          </a:ln>
          <a:effectLst/>
        </p:spPr>
        <p:txBody>
          <a:bodyPr vert="horz" wrap="none" lIns="91440" tIns="45720" rIns="91440" bIns="45720" numCol="1" rtlCol="0" anchor="b" anchorCtr="0" compatLnSpc="1">
            <a:no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3.8 【趣味案例】机器翻译过程：3.8.2 模型训练</a:t>
            </a:r>
            <a:endParaRPr sz="2800" dirty="0">
              <a:solidFill>
                <a:schemeClr val="tx1"/>
              </a:solidFill>
              <a:latin typeface="楷体_GB2312" panose="02010609030101010101" charset="-122"/>
              <a:sym typeface="+mn-ea"/>
            </a:endParaRPr>
          </a:p>
        </p:txBody>
      </p:sp>
      <p:sp>
        <p:nvSpPr>
          <p:cNvPr id="4" name="装饰  9"/>
          <p:cNvSpPr>
            <a:spLocks noGrp="1"/>
          </p:cNvSpPr>
          <p:nvPr>
            <p:ph type="body" idx="16389"/>
            <p:custDataLst>
              <p:tags r:id="rId4"/>
            </p:custDataLst>
          </p:nvPr>
        </p:nvSpPr>
        <p:spPr>
          <a:xfrm>
            <a:off x="609600" y="4177030"/>
            <a:ext cx="50800" cy="1727200"/>
          </a:xfrm>
        </p:spPr>
        <p:txBody>
          <a:bodyPr/>
          <a:p>
            <a:r>
              <a:rPr lang="zh-CN" altLang="en-US"/>
              <a:t> </a:t>
            </a:r>
            <a:endParaRPr lang="zh-CN" altLang="en-US"/>
          </a:p>
        </p:txBody>
      </p:sp>
      <p:sp>
        <p:nvSpPr>
          <p:cNvPr id="5" name="文本占位符 4"/>
          <p:cNvSpPr>
            <a:spLocks noGrp="1"/>
          </p:cNvSpPr>
          <p:nvPr>
            <p:ph type="body" idx="16386"/>
            <p:custDataLst>
              <p:tags r:id="rId5"/>
            </p:custDataLst>
          </p:nvPr>
        </p:nvSpPr>
        <p:spPr>
          <a:xfrm>
            <a:off x="766445" y="3545205"/>
            <a:ext cx="10926445" cy="839470"/>
          </a:xfrm>
        </p:spPr>
        <p:txBody>
          <a:bodyPr/>
          <a:p>
            <a:r>
              <a:rPr lang="zh-CN" altLang="en-US" b="1">
                <a:solidFill>
                  <a:schemeClr val="tx1"/>
                </a:solidFill>
              </a:rPr>
              <a:t>百度翻译的深度学习模型</a:t>
            </a:r>
            <a:endParaRPr lang="zh-CN" altLang="en-US" b="1">
              <a:solidFill>
                <a:schemeClr val="tx1"/>
              </a:solidFill>
            </a:endParaRPr>
          </a:p>
        </p:txBody>
      </p:sp>
      <p:sp>
        <p:nvSpPr>
          <p:cNvPr id="6" name="文本占位符 5"/>
          <p:cNvSpPr>
            <a:spLocks noGrp="1"/>
          </p:cNvSpPr>
          <p:nvPr>
            <p:ph type="body" idx="16387"/>
            <p:custDataLst>
              <p:tags r:id="rId6"/>
            </p:custDataLst>
          </p:nvPr>
        </p:nvSpPr>
        <p:spPr>
          <a:xfrm>
            <a:off x="766445" y="4077335"/>
            <a:ext cx="10815955" cy="2095500"/>
          </a:xfrm>
        </p:spPr>
        <p:txBody>
          <a:bodyPr>
            <a:noAutofit/>
          </a:bodyPr>
          <a:p>
            <a:pPr>
              <a:lnSpc>
                <a:spcPct val="150000"/>
              </a:lnSpc>
            </a:pPr>
            <a:r>
              <a:rPr lang="zh-CN" altLang="en-US" sz="1800">
                <a:solidFill>
                  <a:schemeClr val="tx1"/>
                </a:solidFill>
              </a:rPr>
              <a:t>百度翻译通常采用深度学习中的神经机器翻译模型，如 Transformer 架构，该架构能很好处理语言长序列依赖关系，捕捉句子语义信息。将预处理后的数据输入模型训练，模型学习源语言和目标语言的映射关系，不断调整参数，尽可能准确将源语言句子映射为目标语言句子，如学习 “我” 对应 “I”、“爱” 对应 “love”、“中国” 对应 “China” 的正确用法和搭配。</a:t>
            </a:r>
            <a:endParaRPr lang="zh-CN" altLang="en-US" sz="1800">
              <a:solidFill>
                <a:schemeClr val="tx1"/>
              </a:solidFill>
            </a:endParaRPr>
          </a:p>
        </p:txBody>
      </p:sp>
      <p:sp>
        <p:nvSpPr>
          <p:cNvPr id="7" name="Rectangle 8"/>
          <p:cNvSpPr>
            <a:spLocks noGrp="1"/>
          </p:cNvSpPr>
          <p:nvPr>
            <p:ph type="sldNum" sz="quarter" idx="12"/>
          </p:nvPr>
        </p:nvSpPr>
        <p:spPr/>
        <p:txBody>
          <a:bodyPr/>
          <a:p>
            <a:fld id="{B19FFF7F-911D-4AA4-B25A-604B28FB7321}" type="slidenum">
              <a:rPr lang="en-US" altLang="zh-CN"/>
            </a:fld>
            <a:endParaRPr lang="en-US" altLang="zh-CN"/>
          </a:p>
        </p:txBody>
      </p:sp>
    </p:spTree>
    <p:custDataLst>
      <p:tags r:id="rId7"/>
    </p:custDataLst>
  </p:cSld>
  <p:clrMapOvr>
    <a:masterClrMapping/>
  </p:clrMapOvr>
  <p:transition>
    <p:cut/>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内容占位符 9" descr="d7b6e964-8e4b-11f0-b6b8-4690a42291ca"/>
          <p:cNvPicPr>
            <a:picLocks noChangeAspect="1"/>
          </p:cNvPicPr>
          <p:nvPr>
            <p:ph idx="16388"/>
            <p:custDataLst>
              <p:tags r:id="rId1"/>
            </p:custDataLst>
          </p:nvPr>
        </p:nvPicPr>
        <p:blipFill>
          <a:blip r:embed="rId2"/>
          <a:srcRect t="933" b="933"/>
          <a:stretch>
            <a:fillRect/>
          </a:stretch>
        </p:blipFill>
        <p:spPr>
          <a:xfrm>
            <a:off x="767080" y="1369060"/>
            <a:ext cx="4488815" cy="4297680"/>
          </a:xfrm>
          <a:custGeom>
            <a:avLst/>
            <a:gdLst>
              <a:gd name="connisteX0" fmla="*/ 0 w 5588000"/>
              <a:gd name="connsiteY0" fmla="*/ 203200 h 4724400"/>
              <a:gd name="connisteX1" fmla="*/ 203200 w 5588000"/>
              <a:gd name="connsiteY1" fmla="*/ 0 h 4724400"/>
              <a:gd name="connisteX2" fmla="*/ 5384800 w 5588000"/>
              <a:gd name="connsiteY2" fmla="*/ 0 h 4724400"/>
              <a:gd name="connisteX3" fmla="*/ 5588000 w 5588000"/>
              <a:gd name="connsiteY3" fmla="*/ 203200 h 4724400"/>
              <a:gd name="connisteX4" fmla="*/ 5588000 w 5588000"/>
              <a:gd name="connsiteY4" fmla="*/ 4521200 h 4724400"/>
              <a:gd name="connisteX5" fmla="*/ 5384800 w 5588000"/>
              <a:gd name="connsiteY5" fmla="*/ 4724400 h 4724400"/>
              <a:gd name="connisteX6" fmla="*/ 203200 w 5588000"/>
              <a:gd name="connsiteY6" fmla="*/ 4724400 h 4724400"/>
              <a:gd name="connisteX7" fmla="*/ 0 w 5588000"/>
              <a:gd name="connsiteY7" fmla="*/ 4521200 h 4724400"/>
              <a:gd name="connisteX8" fmla="*/ 0 w 55880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588000" h="4724400">
                <a:moveTo>
                  <a:pt x="0" y="203200"/>
                </a:moveTo>
                <a:cubicBezTo>
                  <a:pt x="0" y="90976"/>
                  <a:pt x="90976" y="0"/>
                  <a:pt x="203200" y="0"/>
                </a:cubicBezTo>
                <a:lnTo>
                  <a:pt x="5384800" y="0"/>
                </a:lnTo>
                <a:cubicBezTo>
                  <a:pt x="5497024" y="0"/>
                  <a:pt x="5588000" y="90976"/>
                  <a:pt x="5588000" y="203200"/>
                </a:cubicBezTo>
                <a:lnTo>
                  <a:pt x="5588000" y="4521200"/>
                </a:lnTo>
                <a:cubicBezTo>
                  <a:pt x="5588000" y="4633424"/>
                  <a:pt x="5497024" y="4724400"/>
                  <a:pt x="5384800" y="4724400"/>
                </a:cubicBezTo>
                <a:lnTo>
                  <a:pt x="203200" y="4724400"/>
                </a:lnTo>
                <a:cubicBezTo>
                  <a:pt x="90976" y="4724400"/>
                  <a:pt x="0" y="4633424"/>
                  <a:pt x="0" y="4521200"/>
                </a:cubicBezTo>
                <a:lnTo>
                  <a:pt x="0" y="203200"/>
                </a:lnTo>
                <a:close/>
              </a:path>
            </a:pathLst>
          </a:custGeom>
        </p:spPr>
      </p:pic>
      <p:sp>
        <p:nvSpPr>
          <p:cNvPr id="2" name="标题 1"/>
          <p:cNvSpPr>
            <a:spLocks noGrp="1"/>
          </p:cNvSpPr>
          <p:nvPr>
            <p:ph type="ctrTitle" idx="16385"/>
            <p:custDataLst>
              <p:tags r:id="rId3"/>
            </p:custDataLst>
          </p:nvPr>
        </p:nvSpPr>
        <p:spPr>
          <a:noFill/>
          <a:ln>
            <a:noFill/>
          </a:ln>
          <a:effectLst/>
        </p:spPr>
        <p:txBody>
          <a:bodyPr vert="horz" wrap="none" lIns="91440" tIns="45720" rIns="91440" bIns="45720" numCol="1" rtlCol="0" anchor="b" anchorCtr="0" compatLnSpc="1">
            <a:no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3.8 【趣味案例】机器翻译过程：3.8.3 翻译解码</a:t>
            </a:r>
            <a:endParaRPr sz="2800" dirty="0">
              <a:solidFill>
                <a:schemeClr val="tx1"/>
              </a:solidFill>
              <a:latin typeface="楷体_GB2312" panose="02010609030101010101" charset="-122"/>
              <a:sym typeface="+mn-ea"/>
            </a:endParaRPr>
          </a:p>
        </p:txBody>
      </p:sp>
      <p:sp>
        <p:nvSpPr>
          <p:cNvPr id="4" name="文本占位符 3"/>
          <p:cNvSpPr>
            <a:spLocks noGrp="1"/>
          </p:cNvSpPr>
          <p:nvPr>
            <p:ph type="body" idx="16386"/>
            <p:custDataLst>
              <p:tags r:id="rId4"/>
            </p:custDataLst>
          </p:nvPr>
        </p:nvSpPr>
        <p:spPr>
          <a:xfrm>
            <a:off x="5744210" y="1369060"/>
            <a:ext cx="5760720" cy="866140"/>
          </a:xfrm>
        </p:spPr>
        <p:txBody>
          <a:bodyPr/>
          <a:p>
            <a:r>
              <a:rPr lang="zh-CN" altLang="en-US" b="1">
                <a:solidFill>
                  <a:schemeClr val="tx1"/>
                </a:solidFill>
              </a:rPr>
              <a:t>文本翻译过程解析</a:t>
            </a:r>
            <a:endParaRPr lang="zh-CN" altLang="en-US" b="1">
              <a:solidFill>
                <a:schemeClr val="tx1"/>
              </a:solidFill>
            </a:endParaRPr>
          </a:p>
        </p:txBody>
      </p:sp>
      <p:sp>
        <p:nvSpPr>
          <p:cNvPr id="5" name="文本占位符 4"/>
          <p:cNvSpPr>
            <a:spLocks noGrp="1"/>
          </p:cNvSpPr>
          <p:nvPr>
            <p:ph type="body" idx="16387"/>
            <p:custDataLst>
              <p:tags r:id="rId5"/>
            </p:custDataLst>
          </p:nvPr>
        </p:nvSpPr>
        <p:spPr>
          <a:xfrm>
            <a:off x="5743575" y="2131060"/>
            <a:ext cx="5690235" cy="3253740"/>
          </a:xfrm>
        </p:spPr>
        <p:txBody>
          <a:bodyPr/>
          <a:p>
            <a:pPr>
              <a:lnSpc>
                <a:spcPct val="150000"/>
              </a:lnSpc>
            </a:pPr>
            <a:r>
              <a:rPr lang="zh-CN" altLang="en-US" sz="2000">
                <a:solidFill>
                  <a:schemeClr val="tx1"/>
                </a:solidFill>
              </a:rPr>
              <a:t>输入 “我爱中国” 后，模型先编码，将每个词语转换为含语义、句法信息的向量，处理向量序列提取句子整体特征。然后解码，根据编码得到的特征生成目标语言翻译结果，模型根据所学知识预测英文单词序列，先预测 “I”，再结合上下文和参数预测 “love”，最后是 “China”，生成 “I love China” 的翻译结果，如图 3-35 所示。</a:t>
            </a:r>
            <a:endParaRPr lang="zh-CN" altLang="en-US" sz="2000">
              <a:solidFill>
                <a:schemeClr val="tx1"/>
              </a:solidFill>
            </a:endParaRPr>
          </a:p>
        </p:txBody>
      </p:sp>
      <p:sp>
        <p:nvSpPr>
          <p:cNvPr id="6" name="Rectangle 8"/>
          <p:cNvSpPr>
            <a:spLocks noGrp="1"/>
          </p:cNvSpPr>
          <p:nvPr>
            <p:ph type="sldNum" sz="quarter" idx="12"/>
          </p:nvPr>
        </p:nvSpPr>
        <p:spPr/>
        <p:txBody>
          <a:bodyPr/>
          <a:p>
            <a:fld id="{B19FFF7F-911D-4AA4-B25A-604B28FB7321}" type="slidenum">
              <a:rPr lang="en-US" altLang="zh-CN"/>
            </a:fld>
            <a:endParaRPr lang="en-US" altLang="zh-CN"/>
          </a:p>
        </p:txBody>
      </p:sp>
    </p:spTree>
    <p:custDataLst>
      <p:tags r:id="rId6"/>
    </p:custDataLst>
  </p:cSld>
  <p:clrMapOvr>
    <a:masterClrMapping/>
  </p:clrMapOvr>
  <p:transition>
    <p:cut/>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a:spLocks noGrp="1"/>
          </p:cNvSpPr>
          <p:nvPr>
            <p:ph type="title"/>
            <p:custDataLst>
              <p:tags r:id="rId1"/>
            </p:custDataLst>
          </p:nvPr>
        </p:nvSpPr>
        <p:spPr/>
        <p:txBody>
          <a:bodyPr/>
          <a:p>
            <a:r>
              <a:rPr lang="en-US" altLang="en-US" sz="2400">
                <a:solidFill>
                  <a:schemeClr val="tx1"/>
                </a:solidFill>
              </a:rPr>
              <a:t>3.8 </a:t>
            </a:r>
            <a:r>
              <a:rPr lang="zh-CN" altLang="en-US" sz="2400">
                <a:solidFill>
                  <a:schemeClr val="tx1"/>
                </a:solidFill>
              </a:rPr>
              <a:t>【趣味案例】机器翻译过程：</a:t>
            </a:r>
            <a:r>
              <a:rPr lang="en-US" altLang="zh-CN" sz="2400">
                <a:solidFill>
                  <a:schemeClr val="tx1"/>
                </a:solidFill>
              </a:rPr>
              <a:t>3.8.4 </a:t>
            </a:r>
            <a:r>
              <a:rPr lang="zh-CN" altLang="en-US" sz="2400">
                <a:solidFill>
                  <a:schemeClr val="tx1"/>
                </a:solidFill>
              </a:rPr>
              <a:t>后处理与在线翻译错误及技术难点</a:t>
            </a:r>
            <a:br>
              <a:rPr lang="zh-CN" altLang="en-US" sz="2400">
                <a:solidFill>
                  <a:schemeClr val="tx1"/>
                </a:solidFill>
              </a:rPr>
            </a:br>
            <a:r>
              <a:rPr lang="zh-CN" altLang="en-US" sz="2400">
                <a:solidFill>
                  <a:schemeClr val="tx1"/>
                </a:solidFill>
              </a:rPr>
              <a:t>分析</a:t>
            </a:r>
            <a:endParaRPr lang="zh-CN" altLang="en-US" sz="2400">
              <a:solidFill>
                <a:schemeClr val="tx1"/>
              </a:solidFill>
            </a:endParaRPr>
          </a:p>
        </p:txBody>
      </p:sp>
      <p:sp>
        <p:nvSpPr>
          <p:cNvPr id="2" name="内容占位符 1"/>
          <p:cNvSpPr>
            <a:spLocks noGrp="1"/>
          </p:cNvSpPr>
          <p:nvPr>
            <p:ph idx="1"/>
            <p:custDataLst>
              <p:tags r:id="rId2"/>
            </p:custDataLst>
          </p:nvPr>
        </p:nvSpPr>
        <p:spPr>
          <a:xfrm>
            <a:off x="4912360" y="1125855"/>
            <a:ext cx="6511290" cy="4893945"/>
          </a:xfrm>
        </p:spPr>
        <p:txBody>
          <a:bodyPr/>
          <a:p>
            <a:pPr marL="471170" lvl="1" indent="0">
              <a:buNone/>
            </a:pPr>
            <a:r>
              <a:rPr lang="zh-CN" altLang="zh-CN" sz="2000">
                <a:solidFill>
                  <a:schemeClr val="tx1"/>
                </a:solidFill>
                <a:effectLst/>
              </a:rPr>
              <a:t>在线翻译优化与展示</a:t>
            </a:r>
            <a:endParaRPr lang="zh-CN" altLang="zh-CN" sz="2000">
              <a:solidFill>
                <a:schemeClr val="tx1"/>
              </a:solidFill>
              <a:effectLst/>
            </a:endParaRPr>
          </a:p>
          <a:p>
            <a:pPr marL="471170" lvl="1" indent="0">
              <a:lnSpc>
                <a:spcPct val="100000"/>
              </a:lnSpc>
              <a:buNone/>
            </a:pPr>
            <a:r>
              <a:rPr lang="zh-CN" altLang="zh-CN" sz="1800" b="0">
                <a:solidFill>
                  <a:schemeClr val="tx1"/>
                </a:solidFill>
                <a:effectLst/>
              </a:rPr>
              <a:t>后处理阶段，先调整优化翻译结果，检查语法正确性、词汇恰当性，修正拼写错误或不符合语言习惯的搭配，然后将最终优化后的</a:t>
            </a:r>
            <a:r>
              <a:rPr lang="en-US" altLang="zh-CN" sz="1800" b="0">
                <a:solidFill>
                  <a:schemeClr val="tx1"/>
                </a:solidFill>
                <a:effectLst/>
              </a:rPr>
              <a:t> </a:t>
            </a:r>
            <a:r>
              <a:rPr lang="zh-CN" altLang="en-US" sz="1800" b="0">
                <a:solidFill>
                  <a:schemeClr val="tx1"/>
                </a:solidFill>
                <a:effectLst/>
              </a:rPr>
              <a:t>“</a:t>
            </a:r>
            <a:r>
              <a:rPr lang="en-US" altLang="zh-CN" sz="1800" b="0">
                <a:solidFill>
                  <a:schemeClr val="tx1"/>
                </a:solidFill>
                <a:effectLst/>
              </a:rPr>
              <a:t>I love China</a:t>
            </a:r>
            <a:r>
              <a:rPr lang="zh-CN" altLang="en-US" sz="1800" b="0">
                <a:solidFill>
                  <a:schemeClr val="tx1"/>
                </a:solidFill>
                <a:effectLst/>
              </a:rPr>
              <a:t>”</a:t>
            </a:r>
            <a:r>
              <a:rPr lang="en-US" altLang="zh-CN" sz="1800" b="0">
                <a:solidFill>
                  <a:schemeClr val="tx1"/>
                </a:solidFill>
                <a:effectLst/>
              </a:rPr>
              <a:t> </a:t>
            </a:r>
            <a:r>
              <a:rPr lang="zh-CN" altLang="en-US" sz="1800" b="0">
                <a:solidFill>
                  <a:schemeClr val="tx1"/>
                </a:solidFill>
                <a:effectLst/>
              </a:rPr>
              <a:t>展示给用户。在线翻译存在复杂句式翻译错误，如</a:t>
            </a:r>
            <a:r>
              <a:rPr lang="en-US" altLang="zh-CN" sz="1800" b="0">
                <a:solidFill>
                  <a:schemeClr val="tx1"/>
                </a:solidFill>
                <a:effectLst/>
              </a:rPr>
              <a:t> </a:t>
            </a:r>
            <a:r>
              <a:rPr lang="zh-CN" altLang="en-US" sz="1800" b="0">
                <a:solidFill>
                  <a:schemeClr val="tx1"/>
                </a:solidFill>
                <a:effectLst/>
              </a:rPr>
              <a:t>“把”</a:t>
            </a:r>
            <a:r>
              <a:rPr lang="en-US" altLang="zh-CN" sz="1800" b="0">
                <a:solidFill>
                  <a:schemeClr val="tx1"/>
                </a:solidFill>
                <a:effectLst/>
              </a:rPr>
              <a:t> </a:t>
            </a:r>
            <a:r>
              <a:rPr lang="zh-CN" altLang="en-US" sz="1800" b="0">
                <a:solidFill>
                  <a:schemeClr val="tx1"/>
                </a:solidFill>
                <a:effectLst/>
              </a:rPr>
              <a:t>字句翻译未体现处置意味、长难句成分缺失或错译、逻辑关系理解错误，如左上图和左下图</a:t>
            </a:r>
            <a:r>
              <a:rPr lang="en-US" altLang="zh-CN" sz="1800" b="0">
                <a:solidFill>
                  <a:schemeClr val="tx1"/>
                </a:solidFill>
                <a:effectLst/>
              </a:rPr>
              <a:t> </a:t>
            </a:r>
            <a:r>
              <a:rPr lang="zh-CN" altLang="en-US" sz="1800" b="0">
                <a:solidFill>
                  <a:schemeClr val="tx1"/>
                </a:solidFill>
                <a:effectLst/>
              </a:rPr>
              <a:t>所示。</a:t>
            </a:r>
            <a:endParaRPr lang="zh-CN" altLang="en-US" sz="1800" b="0">
              <a:solidFill>
                <a:schemeClr val="tx1"/>
              </a:solidFill>
              <a:effectLst/>
            </a:endParaRPr>
          </a:p>
          <a:p>
            <a:pPr marL="471170" lvl="1" indent="0">
              <a:buNone/>
            </a:pPr>
            <a:endParaRPr lang="zh-CN" altLang="zh-CN" sz="2000">
              <a:solidFill>
                <a:schemeClr val="tx1"/>
              </a:solidFill>
              <a:effectLst/>
            </a:endParaRPr>
          </a:p>
          <a:p>
            <a:pPr marL="471170" lvl="1" indent="0">
              <a:buNone/>
            </a:pPr>
            <a:r>
              <a:rPr lang="zh-CN" altLang="zh-CN" sz="2000">
                <a:solidFill>
                  <a:schemeClr val="tx1"/>
                </a:solidFill>
                <a:effectLst/>
              </a:rPr>
              <a:t>翻译文化难点</a:t>
            </a:r>
            <a:endParaRPr lang="en-US" altLang="zh-CN" sz="2000">
              <a:solidFill>
                <a:schemeClr val="tx1"/>
              </a:solidFill>
              <a:effectLst/>
            </a:endParaRPr>
          </a:p>
          <a:p>
            <a:pPr marL="471170" lvl="1" indent="0">
              <a:lnSpc>
                <a:spcPct val="100000"/>
              </a:lnSpc>
              <a:buNone/>
            </a:pPr>
            <a:r>
              <a:rPr lang="zh-CN" altLang="zh-CN" sz="1800" b="0">
                <a:solidFill>
                  <a:schemeClr val="tx1"/>
                </a:solidFill>
                <a:effectLst/>
              </a:rPr>
              <a:t>还有文化特色表达翻译错误，成语</a:t>
            </a:r>
            <a:r>
              <a:rPr lang="en-US" altLang="zh-CN" sz="1800" b="0">
                <a:solidFill>
                  <a:schemeClr val="tx1"/>
                </a:solidFill>
                <a:effectLst/>
              </a:rPr>
              <a:t> </a:t>
            </a:r>
            <a:r>
              <a:rPr lang="zh-CN" altLang="en-US" sz="1800" b="0">
                <a:solidFill>
                  <a:schemeClr val="tx1"/>
                </a:solidFill>
                <a:effectLst/>
              </a:rPr>
              <a:t>“叶公好龙”</a:t>
            </a:r>
            <a:r>
              <a:rPr lang="en-US" altLang="zh-CN" sz="1800" b="0">
                <a:solidFill>
                  <a:schemeClr val="tx1"/>
                </a:solidFill>
                <a:effectLst/>
              </a:rPr>
              <a:t> </a:t>
            </a:r>
            <a:r>
              <a:rPr lang="zh-CN" altLang="en-US" sz="1800" b="0">
                <a:solidFill>
                  <a:schemeClr val="tx1"/>
                </a:solidFill>
                <a:effectLst/>
              </a:rPr>
              <a:t>直译为</a:t>
            </a:r>
            <a:r>
              <a:rPr lang="en-US" altLang="zh-CN" sz="1800" b="0">
                <a:solidFill>
                  <a:schemeClr val="tx1"/>
                </a:solidFill>
                <a:effectLst/>
              </a:rPr>
              <a:t> </a:t>
            </a:r>
            <a:r>
              <a:rPr lang="zh-CN" altLang="en-US" sz="1800" b="0">
                <a:solidFill>
                  <a:schemeClr val="tx1"/>
                </a:solidFill>
                <a:effectLst/>
              </a:rPr>
              <a:t>“</a:t>
            </a:r>
            <a:r>
              <a:rPr lang="en-US" altLang="zh-CN" sz="1800" b="0">
                <a:solidFill>
                  <a:schemeClr val="tx1"/>
                </a:solidFill>
                <a:effectLst/>
              </a:rPr>
              <a:t>Lord Ye’s love of dragons</a:t>
            </a:r>
            <a:r>
              <a:rPr lang="zh-CN" altLang="en-US" sz="1800" b="0">
                <a:solidFill>
                  <a:schemeClr val="tx1"/>
                </a:solidFill>
                <a:effectLst/>
              </a:rPr>
              <a:t>”，未体现寓意；俚语</a:t>
            </a:r>
            <a:r>
              <a:rPr lang="en-US" altLang="zh-CN" sz="1800" b="0">
                <a:solidFill>
                  <a:schemeClr val="tx1"/>
                </a:solidFill>
                <a:effectLst/>
              </a:rPr>
              <a:t> </a:t>
            </a:r>
            <a:r>
              <a:rPr lang="zh-CN" altLang="en-US" sz="1800" b="0">
                <a:solidFill>
                  <a:schemeClr val="tx1"/>
                </a:solidFill>
                <a:effectLst/>
              </a:rPr>
              <a:t>“</a:t>
            </a:r>
            <a:r>
              <a:rPr lang="en-US" altLang="zh-CN" sz="1800" b="0">
                <a:solidFill>
                  <a:schemeClr val="tx1"/>
                </a:solidFill>
                <a:effectLst/>
              </a:rPr>
              <a:t>break a leg</a:t>
            </a:r>
            <a:r>
              <a:rPr lang="zh-CN" altLang="en-US" sz="1800" b="0">
                <a:solidFill>
                  <a:schemeClr val="tx1"/>
                </a:solidFill>
                <a:effectLst/>
              </a:rPr>
              <a:t>”</a:t>
            </a:r>
            <a:r>
              <a:rPr lang="en-US" altLang="zh-CN" sz="1800" b="0">
                <a:solidFill>
                  <a:schemeClr val="tx1"/>
                </a:solidFill>
                <a:effectLst/>
              </a:rPr>
              <a:t> </a:t>
            </a:r>
            <a:r>
              <a:rPr lang="zh-CN" altLang="en-US" sz="1800" b="0">
                <a:solidFill>
                  <a:schemeClr val="tx1"/>
                </a:solidFill>
                <a:effectLst/>
              </a:rPr>
              <a:t>直译为</a:t>
            </a:r>
            <a:r>
              <a:rPr lang="en-US" altLang="zh-CN" sz="1800" b="0">
                <a:solidFill>
                  <a:schemeClr val="tx1"/>
                </a:solidFill>
                <a:effectLst/>
              </a:rPr>
              <a:t> </a:t>
            </a:r>
            <a:r>
              <a:rPr lang="zh-CN" altLang="en-US" sz="1800" b="0">
                <a:solidFill>
                  <a:schemeClr val="tx1"/>
                </a:solidFill>
                <a:effectLst/>
              </a:rPr>
              <a:t>“折断一条腿”，不懂其祝好运含义；“风水”</a:t>
            </a:r>
            <a:r>
              <a:rPr lang="en-US" altLang="zh-CN" sz="1800" b="0">
                <a:solidFill>
                  <a:schemeClr val="tx1"/>
                </a:solidFill>
                <a:effectLst/>
              </a:rPr>
              <a:t> </a:t>
            </a:r>
            <a:r>
              <a:rPr lang="zh-CN" altLang="en-US" sz="1800" b="0">
                <a:solidFill>
                  <a:schemeClr val="tx1"/>
                </a:solidFill>
                <a:effectLst/>
              </a:rPr>
              <a:t>译为</a:t>
            </a:r>
            <a:r>
              <a:rPr lang="en-US" altLang="zh-CN" sz="1800" b="0">
                <a:solidFill>
                  <a:schemeClr val="tx1"/>
                </a:solidFill>
                <a:effectLst/>
              </a:rPr>
              <a:t> </a:t>
            </a:r>
            <a:r>
              <a:rPr lang="zh-CN" altLang="en-US" sz="1800" b="0">
                <a:solidFill>
                  <a:schemeClr val="tx1"/>
                </a:solidFill>
                <a:effectLst/>
              </a:rPr>
              <a:t>“</a:t>
            </a:r>
            <a:r>
              <a:rPr lang="en-US" altLang="zh-CN" sz="1800" b="0">
                <a:solidFill>
                  <a:schemeClr val="tx1"/>
                </a:solidFill>
                <a:effectLst/>
              </a:rPr>
              <a:t>feng shui</a:t>
            </a:r>
            <a:r>
              <a:rPr lang="zh-CN" altLang="en-US" sz="1800" b="0">
                <a:solidFill>
                  <a:schemeClr val="tx1"/>
                </a:solidFill>
                <a:effectLst/>
              </a:rPr>
              <a:t>”，未传达文化内涵，如图</a:t>
            </a:r>
            <a:r>
              <a:rPr lang="en-US" altLang="zh-CN" sz="1800" b="0">
                <a:solidFill>
                  <a:schemeClr val="tx1"/>
                </a:solidFill>
                <a:effectLst/>
              </a:rPr>
              <a:t> 3-38 </a:t>
            </a:r>
            <a:r>
              <a:rPr lang="zh-CN" altLang="en-US" sz="1800" b="0">
                <a:solidFill>
                  <a:schemeClr val="tx1"/>
                </a:solidFill>
                <a:effectLst/>
              </a:rPr>
              <a:t>所示。背后技术难点包括语法规则复杂、语境理解局限、文化知识匮乏、语义模糊多义、逻辑推理不足等。</a:t>
            </a:r>
            <a:endParaRPr lang="zh-CN" altLang="en-US" sz="1800" b="0">
              <a:solidFill>
                <a:schemeClr val="tx1"/>
              </a:solidFill>
              <a:effectLst/>
            </a:endParaRPr>
          </a:p>
        </p:txBody>
      </p:sp>
      <p:pic>
        <p:nvPicPr>
          <p:cNvPr id="215" name="图片 8"/>
          <p:cNvPicPr>
            <a:picLocks noChangeAspect="1"/>
          </p:cNvPicPr>
          <p:nvPr/>
        </p:nvPicPr>
        <p:blipFill>
          <a:blip r:embed="rId3"/>
          <a:stretch>
            <a:fillRect/>
          </a:stretch>
        </p:blipFill>
        <p:spPr>
          <a:xfrm>
            <a:off x="873125" y="1125855"/>
            <a:ext cx="4311015" cy="2647315"/>
          </a:xfrm>
          <a:prstGeom prst="rect">
            <a:avLst/>
          </a:prstGeom>
          <a:noFill/>
          <a:ln>
            <a:noFill/>
          </a:ln>
        </p:spPr>
      </p:pic>
      <p:pic>
        <p:nvPicPr>
          <p:cNvPr id="24" name="图片 1"/>
          <p:cNvPicPr>
            <a:picLocks noChangeAspect="1"/>
          </p:cNvPicPr>
          <p:nvPr/>
        </p:nvPicPr>
        <p:blipFill>
          <a:blip r:embed="rId4"/>
          <a:stretch>
            <a:fillRect/>
          </a:stretch>
        </p:blipFill>
        <p:spPr>
          <a:xfrm>
            <a:off x="873125" y="3990975"/>
            <a:ext cx="4248785" cy="2008505"/>
          </a:xfrm>
          <a:prstGeom prst="rect">
            <a:avLst/>
          </a:prstGeom>
          <a:noFill/>
          <a:ln>
            <a:noFill/>
          </a:ln>
        </p:spPr>
      </p:pic>
    </p:spTree>
  </p:cSld>
  <p:clrMapOvr>
    <a:masterClrMapping/>
  </p:clrMapOvr>
  <p:transition>
    <p:cut/>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noFill/>
          <a:ln>
            <a:noFill/>
          </a:ln>
          <a:effectLst/>
        </p:spPr>
        <p:txBody>
          <a:bodyPr vert="horz" wrap="none" lIns="91440" tIns="45720" rIns="91440" bIns="45720" numCol="1" rtlCol="0" anchor="b" anchorCtr="0" compatLnSpc="1">
            <a:norm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知识拓展</a:t>
            </a:r>
            <a:endParaRPr sz="2800" dirty="0">
              <a:solidFill>
                <a:schemeClr val="tx1"/>
              </a:solidFill>
              <a:latin typeface="楷体_GB2312" panose="02010609030101010101" charset="-122"/>
              <a:sym typeface="+mn-ea"/>
            </a:endParaRPr>
          </a:p>
        </p:txBody>
      </p:sp>
      <p:sp>
        <p:nvSpPr>
          <p:cNvPr id="6" name="文本占位符 5"/>
          <p:cNvSpPr>
            <a:spLocks noGrp="1"/>
          </p:cNvSpPr>
          <p:nvPr>
            <p:ph type="body" idx="16388"/>
            <p:custDataLst>
              <p:tags r:id="rId2"/>
            </p:custDataLst>
          </p:nvPr>
        </p:nvSpPr>
        <p:spPr>
          <a:xfrm>
            <a:off x="5208905" y="1117600"/>
            <a:ext cx="2514600" cy="406400"/>
          </a:xfrm>
        </p:spPr>
        <p:txBody>
          <a:bodyPr/>
          <a:p>
            <a:r>
              <a:rPr lang="zh-CN" altLang="en-US" sz="1800" b="1">
                <a:solidFill>
                  <a:schemeClr val="tx1"/>
                </a:solidFill>
              </a:rPr>
              <a:t>图灵测试与人工智能评估</a:t>
            </a:r>
            <a:endParaRPr lang="zh-CN" altLang="en-US" sz="1800" b="1">
              <a:solidFill>
                <a:schemeClr val="tx1"/>
              </a:solidFill>
            </a:endParaRPr>
          </a:p>
        </p:txBody>
      </p:sp>
      <p:sp>
        <p:nvSpPr>
          <p:cNvPr id="8" name="文本占位符 7"/>
          <p:cNvSpPr>
            <a:spLocks noGrp="1"/>
          </p:cNvSpPr>
          <p:nvPr>
            <p:ph type="body" idx="16389"/>
            <p:custDataLst>
              <p:tags r:id="rId3"/>
            </p:custDataLst>
          </p:nvPr>
        </p:nvSpPr>
        <p:spPr>
          <a:xfrm>
            <a:off x="5208905" y="1524000"/>
            <a:ext cx="6410960" cy="1476375"/>
          </a:xfrm>
        </p:spPr>
        <p:txBody>
          <a:bodyPr>
            <a:noAutofit/>
          </a:bodyPr>
          <a:p>
            <a:r>
              <a:rPr lang="zh-CN" altLang="en-US" sz="1800">
                <a:solidFill>
                  <a:schemeClr val="tx1"/>
                </a:solidFill>
              </a:rPr>
              <a:t>图灵测试是艾伦・图灵提出的思想实验，判断机器是否具备人类智能。测试中，人类审讯官通过键盘与隐藏的人类和机器对话，任务是判断两者身份。若机器让审讯官无法分辨，就认为其具备人类智能，该测试为评估人工智能智能水平提供了重要标准，是人工智能领域备受关注的课题，如左</a:t>
            </a:r>
            <a:r>
              <a:rPr lang="zh-CN" altLang="en-US" sz="1800">
                <a:solidFill>
                  <a:schemeClr val="tx1"/>
                </a:solidFill>
              </a:rPr>
              <a:t>上图所示。</a:t>
            </a:r>
            <a:endParaRPr lang="zh-CN" altLang="en-US" sz="1800">
              <a:solidFill>
                <a:schemeClr val="tx1"/>
              </a:solidFill>
            </a:endParaRPr>
          </a:p>
        </p:txBody>
      </p:sp>
      <p:sp>
        <p:nvSpPr>
          <p:cNvPr id="12" name="文本占位符 11"/>
          <p:cNvSpPr>
            <a:spLocks noGrp="1"/>
          </p:cNvSpPr>
          <p:nvPr>
            <p:ph type="body" idx="16392"/>
            <p:custDataLst>
              <p:tags r:id="rId4"/>
            </p:custDataLst>
          </p:nvPr>
        </p:nvSpPr>
        <p:spPr>
          <a:xfrm>
            <a:off x="5208905" y="3469005"/>
            <a:ext cx="2514600" cy="406400"/>
          </a:xfrm>
        </p:spPr>
        <p:txBody>
          <a:bodyPr/>
          <a:p>
            <a:pPr algn="l"/>
            <a:r>
              <a:rPr lang="zh-CN" altLang="en-US" sz="1800" b="1">
                <a:solidFill>
                  <a:schemeClr val="tx1"/>
                </a:solidFill>
              </a:rPr>
              <a:t>知识图谱技术概览</a:t>
            </a:r>
            <a:endParaRPr lang="zh-CN" altLang="en-US" sz="1800" b="1">
              <a:solidFill>
                <a:schemeClr val="tx1"/>
              </a:solidFill>
            </a:endParaRPr>
          </a:p>
        </p:txBody>
      </p:sp>
      <p:sp>
        <p:nvSpPr>
          <p:cNvPr id="14" name="文本占位符 13"/>
          <p:cNvSpPr>
            <a:spLocks noGrp="1"/>
          </p:cNvSpPr>
          <p:nvPr>
            <p:ph type="body" idx="16393"/>
            <p:custDataLst>
              <p:tags r:id="rId5"/>
            </p:custDataLst>
          </p:nvPr>
        </p:nvSpPr>
        <p:spPr>
          <a:xfrm>
            <a:off x="5208905" y="3875405"/>
            <a:ext cx="6410960" cy="2118995"/>
          </a:xfrm>
        </p:spPr>
        <p:txBody>
          <a:bodyPr>
            <a:noAutofit/>
          </a:bodyPr>
          <a:p>
            <a:r>
              <a:rPr lang="zh-CN" altLang="en-US" sz="1800">
                <a:solidFill>
                  <a:schemeClr val="tx1"/>
                </a:solidFill>
              </a:rPr>
              <a:t>知识图谱技术用于表示和管理知识，将现实世界实体及关系以结构化方式表示，实现知识高效存储、查询等。它由节点（代表实体，如人、事、物）和边（代表实体间关系）组成，如图 3-40 所示。构建过程包括知识抽取（从文本提取实体、关系等）、知识表示（计算机可理解的形式）、知识融合（整合多源知识）、知识推理（推导新知识），如左</a:t>
            </a:r>
            <a:r>
              <a:rPr lang="zh-CN" altLang="en-US" sz="1800">
                <a:solidFill>
                  <a:schemeClr val="tx1"/>
                </a:solidFill>
              </a:rPr>
              <a:t>下图所示，在智能问答、推荐系统等领域应用广泛。</a:t>
            </a:r>
            <a:endParaRPr lang="zh-CN" altLang="en-US" sz="1800">
              <a:solidFill>
                <a:schemeClr val="tx1"/>
              </a:solidFill>
            </a:endParaRPr>
          </a:p>
        </p:txBody>
      </p:sp>
      <p:sp>
        <p:nvSpPr>
          <p:cNvPr id="15" name="Rectangle 8"/>
          <p:cNvSpPr>
            <a:spLocks noGrp="1"/>
          </p:cNvSpPr>
          <p:nvPr>
            <p:ph type="sldNum" sz="quarter" idx="12"/>
          </p:nvPr>
        </p:nvSpPr>
        <p:spPr/>
        <p:txBody>
          <a:bodyPr/>
          <a:p>
            <a:fld id="{B19FFF7F-911D-4AA4-B25A-604B28FB7321}" type="slidenum">
              <a:rPr lang="en-US" altLang="zh-CN"/>
            </a:fld>
            <a:endParaRPr lang="en-US" altLang="zh-CN"/>
          </a:p>
        </p:txBody>
      </p:sp>
      <p:pic>
        <p:nvPicPr>
          <p:cNvPr id="56" name="图片 16"/>
          <p:cNvPicPr>
            <a:picLocks noChangeAspect="1"/>
          </p:cNvPicPr>
          <p:nvPr/>
        </p:nvPicPr>
        <p:blipFill>
          <a:blip r:embed="rId6"/>
          <a:stretch>
            <a:fillRect/>
          </a:stretch>
        </p:blipFill>
        <p:spPr>
          <a:xfrm>
            <a:off x="858520" y="1232535"/>
            <a:ext cx="4141470" cy="1941195"/>
          </a:xfrm>
          <a:prstGeom prst="rect">
            <a:avLst/>
          </a:prstGeom>
          <a:noFill/>
          <a:ln w="3175">
            <a:solidFill>
              <a:schemeClr val="tx1"/>
            </a:solidFill>
          </a:ln>
        </p:spPr>
      </p:pic>
      <p:pic>
        <p:nvPicPr>
          <p:cNvPr id="226" name="图片 13"/>
          <p:cNvPicPr>
            <a:picLocks noChangeAspect="1"/>
          </p:cNvPicPr>
          <p:nvPr/>
        </p:nvPicPr>
        <p:blipFill>
          <a:blip r:embed="rId7"/>
          <a:stretch>
            <a:fillRect/>
          </a:stretch>
        </p:blipFill>
        <p:spPr>
          <a:xfrm>
            <a:off x="766445" y="3875405"/>
            <a:ext cx="4234815" cy="1820545"/>
          </a:xfrm>
          <a:prstGeom prst="rect">
            <a:avLst/>
          </a:prstGeom>
          <a:noFill/>
          <a:ln>
            <a:noFill/>
          </a:ln>
        </p:spPr>
      </p:pic>
    </p:spTree>
    <p:custDataLst>
      <p:tags r:id="rId8"/>
    </p:custDataLst>
  </p:cSld>
  <p:clrMapOvr>
    <a:masterClrMapping/>
  </p:clrMapOvr>
  <p:transition>
    <p:cut/>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noFill/>
          <a:ln>
            <a:noFill/>
          </a:ln>
          <a:effectLst/>
        </p:spPr>
        <p:txBody>
          <a:bodyPr vert="horz" wrap="none" lIns="91440" tIns="45720" rIns="91440" bIns="45720" numCol="1" rtlCol="0" anchor="b" anchorCtr="0" compatLnSpc="1">
            <a:normAutofit/>
          </a:bodyPr>
          <a:lstStyle/>
          <a:p>
            <a:pPr lvl="0" algn="l" eaLnBrk="1" hangingPunct="1">
              <a:buFont typeface="Wingdings" panose="05000000000000000000" pitchFamily="2" charset="2"/>
              <a:defRPr/>
            </a:pPr>
            <a:r>
              <a:rPr sz="3110" dirty="0">
                <a:solidFill>
                  <a:schemeClr val="tx1"/>
                </a:solidFill>
                <a:latin typeface="楷体_GB2312" panose="02010609030101010101" charset="-122"/>
                <a:sym typeface="+mn-ea"/>
              </a:rPr>
              <a:t>知识拓展</a:t>
            </a:r>
            <a:endParaRPr sz="3110" dirty="0">
              <a:solidFill>
                <a:schemeClr val="tx1"/>
              </a:solidFill>
              <a:latin typeface="楷体_GB2312" panose="02010609030101010101" charset="-122"/>
              <a:sym typeface="+mn-ea"/>
            </a:endParaRPr>
          </a:p>
        </p:txBody>
      </p:sp>
      <p:pic>
        <p:nvPicPr>
          <p:cNvPr id="29" name="图片占位符 28" descr="d7f68ae0-8e4b-11f0-bab0-5e5ae9e2feb9"/>
          <p:cNvPicPr>
            <a:picLocks noChangeAspect="1"/>
          </p:cNvPicPr>
          <p:nvPr>
            <p:ph type="pic" idx="16395"/>
            <p:custDataLst>
              <p:tags r:id="rId2"/>
            </p:custDataLst>
          </p:nvPr>
        </p:nvPicPr>
        <p:blipFill>
          <a:blip r:embed="rId3"/>
          <a:srcRect/>
          <a:stretch>
            <a:fillRect/>
          </a:stretch>
        </p:blipFill>
        <p:spPr>
          <a:xfrm>
            <a:off x="1064895" y="170815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p:spPr>
      </p:pic>
      <p:sp>
        <p:nvSpPr>
          <p:cNvPr id="7" name="文本占位符 6"/>
          <p:cNvSpPr>
            <a:spLocks noGrp="1"/>
          </p:cNvSpPr>
          <p:nvPr>
            <p:ph type="body" idx="16388"/>
            <p:custDataLst>
              <p:tags r:id="rId4"/>
            </p:custDataLst>
          </p:nvPr>
        </p:nvSpPr>
        <p:spPr>
          <a:xfrm>
            <a:off x="2538730" y="1212850"/>
            <a:ext cx="3783965" cy="647700"/>
          </a:xfrm>
        </p:spPr>
        <p:txBody>
          <a:bodyPr/>
          <a:p>
            <a:r>
              <a:rPr lang="zh-CN" altLang="en-US" b="1">
                <a:solidFill>
                  <a:schemeClr val="tx1"/>
                </a:solidFill>
              </a:rPr>
              <a:t>预训练模型与微调技术</a:t>
            </a:r>
            <a:endParaRPr lang="zh-CN" altLang="en-US" b="1">
              <a:solidFill>
                <a:schemeClr val="tx1"/>
              </a:solidFill>
            </a:endParaRPr>
          </a:p>
        </p:txBody>
      </p:sp>
      <p:sp>
        <p:nvSpPr>
          <p:cNvPr id="8" name="文本占位符 7"/>
          <p:cNvSpPr>
            <a:spLocks noGrp="1"/>
          </p:cNvSpPr>
          <p:nvPr>
            <p:ph type="body" idx="16389"/>
            <p:custDataLst>
              <p:tags r:id="rId5"/>
            </p:custDataLst>
          </p:nvPr>
        </p:nvSpPr>
        <p:spPr>
          <a:xfrm>
            <a:off x="2538095" y="1707515"/>
            <a:ext cx="8656320" cy="1473835"/>
          </a:xfrm>
        </p:spPr>
        <p:txBody>
          <a:bodyPr>
            <a:normAutofit lnSpcReduction="20000"/>
          </a:bodyPr>
          <a:p>
            <a:pPr>
              <a:lnSpc>
                <a:spcPct val="150000"/>
              </a:lnSpc>
            </a:pPr>
            <a:r>
              <a:rPr lang="zh-CN" altLang="en-US" sz="1800" b="1">
                <a:solidFill>
                  <a:schemeClr val="tx1"/>
                </a:solidFill>
              </a:rPr>
              <a:t>预训练语言模型</a:t>
            </a:r>
            <a:r>
              <a:rPr lang="zh-CN" altLang="en-US" sz="1800">
                <a:solidFill>
                  <a:schemeClr val="tx1"/>
                </a:solidFill>
              </a:rPr>
              <a:t>是在大规模语料上无监督预训练得到的模型，如 GPT，学习了丰富语言知识和通用模式。</a:t>
            </a:r>
            <a:r>
              <a:rPr lang="zh-CN" altLang="en-US" sz="1800" b="1">
                <a:solidFill>
                  <a:schemeClr val="tx1"/>
                </a:solidFill>
              </a:rPr>
              <a:t>微调技术</a:t>
            </a:r>
            <a:r>
              <a:rPr lang="zh-CN" altLang="en-US" sz="1800">
                <a:solidFill>
                  <a:schemeClr val="tx1"/>
                </a:solidFill>
              </a:rPr>
              <a:t>是在预训练模型基础上，用少量有标注数据针对具体任务微调，使模型适应任务需求，如图 3-42 所示，在问答、文本摘要、翻译等任务中能取得更好性能，是自然语言处理中提升模型效果的重要技术。</a:t>
            </a:r>
            <a:endParaRPr lang="zh-CN" altLang="en-US" sz="1800">
              <a:solidFill>
                <a:schemeClr val="tx1"/>
              </a:solidFill>
            </a:endParaRPr>
          </a:p>
        </p:txBody>
      </p:sp>
      <p:pic>
        <p:nvPicPr>
          <p:cNvPr id="31" name="图片占位符 30" descr="d7f68433-8e4b-11f0-bab0-5e5ae9e2feb9"/>
          <p:cNvPicPr>
            <a:picLocks noChangeAspect="1"/>
          </p:cNvPicPr>
          <p:nvPr>
            <p:ph type="pic" idx="16397"/>
            <p:custDataLst>
              <p:tags r:id="rId6"/>
            </p:custDataLst>
          </p:nvPr>
        </p:nvPicPr>
        <p:blipFill>
          <a:blip r:embed="rId7"/>
          <a:srcRect/>
          <a:stretch>
            <a:fillRect/>
          </a:stretch>
        </p:blipFill>
        <p:spPr>
          <a:xfrm>
            <a:off x="1064895" y="389255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p:spPr>
      </p:pic>
      <p:sp>
        <p:nvSpPr>
          <p:cNvPr id="13" name="文本占位符 12"/>
          <p:cNvSpPr>
            <a:spLocks noGrp="1"/>
          </p:cNvSpPr>
          <p:nvPr>
            <p:ph type="body" idx="16392"/>
            <p:custDataLst>
              <p:tags r:id="rId8"/>
            </p:custDataLst>
          </p:nvPr>
        </p:nvSpPr>
        <p:spPr>
          <a:xfrm>
            <a:off x="2538095" y="3517265"/>
            <a:ext cx="4996180" cy="457200"/>
          </a:xfrm>
        </p:spPr>
        <p:txBody>
          <a:bodyPr>
            <a:noAutofit/>
          </a:bodyPr>
          <a:p>
            <a:r>
              <a:rPr lang="zh-CN" altLang="en-US" b="1">
                <a:solidFill>
                  <a:schemeClr val="tx1"/>
                </a:solidFill>
              </a:rPr>
              <a:t>强化学习在自然语言处理中的应用</a:t>
            </a:r>
            <a:endParaRPr lang="zh-CN" altLang="en-US" b="1">
              <a:solidFill>
                <a:schemeClr val="tx1"/>
              </a:solidFill>
            </a:endParaRPr>
          </a:p>
        </p:txBody>
      </p:sp>
      <p:sp>
        <p:nvSpPr>
          <p:cNvPr id="14" name="文本占位符 13"/>
          <p:cNvSpPr>
            <a:spLocks noGrp="1"/>
          </p:cNvSpPr>
          <p:nvPr>
            <p:ph type="body" idx="16393"/>
            <p:custDataLst>
              <p:tags r:id="rId9"/>
            </p:custDataLst>
          </p:nvPr>
        </p:nvSpPr>
        <p:spPr>
          <a:xfrm>
            <a:off x="2538095" y="4146550"/>
            <a:ext cx="8457565" cy="1219200"/>
          </a:xfrm>
        </p:spPr>
        <p:txBody>
          <a:bodyPr>
            <a:noAutofit/>
          </a:bodyPr>
          <a:p>
            <a:pPr>
              <a:lnSpc>
                <a:spcPct val="150000"/>
              </a:lnSpc>
            </a:pPr>
            <a:r>
              <a:rPr lang="zh-CN" altLang="en-US" sz="1800" b="1">
                <a:solidFill>
                  <a:schemeClr val="tx1"/>
                </a:solidFill>
              </a:rPr>
              <a:t>强化学习</a:t>
            </a:r>
            <a:r>
              <a:rPr lang="zh-CN" altLang="en-US" sz="1800">
                <a:solidFill>
                  <a:schemeClr val="tx1"/>
                </a:solidFill>
              </a:rPr>
              <a:t>是机器学习技术，智能体与环境交互，根据奖励信号学习最优行为策略，在自然语言处理中用于优化对话、文本生成策略。如图 3-43 所示，智能体接收环境状态，执行动作，接收奖励信号和下一状态，通过不断交互调整策略，以获得更多奖励，为自然语言处理任务提供了动态优化的方法，提升系统的适应性和性能。</a:t>
            </a:r>
            <a:endParaRPr lang="zh-CN" altLang="en-US" sz="1800">
              <a:solidFill>
                <a:schemeClr val="tx1"/>
              </a:solidFill>
            </a:endParaRPr>
          </a:p>
        </p:txBody>
      </p:sp>
      <p:sp>
        <p:nvSpPr>
          <p:cNvPr id="15" name="Rectangle 8"/>
          <p:cNvSpPr>
            <a:spLocks noGrp="1"/>
          </p:cNvSpPr>
          <p:nvPr>
            <p:ph type="sldNum" sz="quarter" idx="12"/>
          </p:nvPr>
        </p:nvSpPr>
        <p:spPr/>
        <p:txBody>
          <a:bodyPr/>
          <a:p>
            <a:fld id="{B19FFF7F-911D-4AA4-B25A-604B28FB7321}" type="slidenum">
              <a:rPr lang="en-US" altLang="zh-CN"/>
            </a:fld>
            <a:endParaRPr lang="en-US" altLang="zh-CN"/>
          </a:p>
        </p:txBody>
      </p:sp>
    </p:spTree>
    <p:custDataLst>
      <p:tags r:id="rId10"/>
    </p:custDataLst>
  </p:cSld>
  <p:clrMapOvr>
    <a:masterClrMapping/>
  </p:clrMapOvr>
  <p:transition>
    <p:cut/>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灯片编号占位符 2"/>
          <p:cNvSpPr>
            <a:spLocks noGrp="1"/>
          </p:cNvSpPr>
          <p:nvPr>
            <p:ph type="sldNum" sz="quarter" idx="12"/>
          </p:nvPr>
        </p:nvSpPr>
        <p:spPr/>
        <p:txBody>
          <a:bodyPr/>
          <a:p>
            <a:fld id="{B19FFF7F-911D-4AA4-B25A-604B28FB7321}" type="slidenum">
              <a:rPr lang="en-US" altLang="zh-CN"/>
            </a:fld>
            <a:endParaRPr lang="en-US" altLang="zh-CN"/>
          </a:p>
        </p:txBody>
      </p:sp>
      <p:sp>
        <p:nvSpPr>
          <p:cNvPr id="4" name="标题 1"/>
          <p:cNvSpPr>
            <a:spLocks noGrp="1"/>
          </p:cNvSpPr>
          <p:nvPr>
            <p:custDataLst>
              <p:tags r:id="rId1"/>
            </p:custDataLst>
          </p:nvPr>
        </p:nvSpPr>
        <p:spPr>
          <a:xfrm>
            <a:off x="782320" y="307340"/>
            <a:ext cx="10972800" cy="609600"/>
          </a:xfrm>
          <a:prstGeom prst="rect">
            <a:avLst/>
          </a:prstGeom>
          <a:noFill/>
        </p:spPr>
        <p:txBody>
          <a:bodyPr vert="horz" wrap="square" lIns="0" tIns="0" rIns="0" bIns="0" rtlCol="0" anchor="b">
            <a:normAutofit/>
          </a:bodyPr>
          <a:lstStyle>
            <a:lvl1pPr marL="0" indent="0" algn="l" defTabSz="914400" rtl="0" eaLnBrk="1" latinLnBrk="0" hangingPunct="1">
              <a:lnSpc>
                <a:spcPct val="111000"/>
              </a:lnSpc>
              <a:spcBef>
                <a:spcPct val="0"/>
              </a:spcBef>
              <a:spcAft>
                <a:spcPct val="0"/>
              </a:spcAft>
              <a:buNone/>
              <a:defRPr sz="3600" b="0" kern="1200" spc="0">
                <a:solidFill>
                  <a:schemeClr val="tx1"/>
                </a:solidFill>
                <a:latin typeface="+mn-ea"/>
                <a:ea typeface="+mn-ea"/>
                <a:cs typeface="+mn-ea"/>
                <a:sym typeface="+mn-ea"/>
              </a:defRPr>
            </a:lvl1pPr>
          </a:lstStyle>
          <a:p>
            <a:pPr lvl="0" algn="l">
              <a:lnSpc>
                <a:spcPct val="100000"/>
              </a:lnSpc>
              <a:buClrTx/>
              <a:buSzTx/>
              <a:buFontTx/>
            </a:pPr>
            <a:r>
              <a:rPr lang="zh-CN" altLang="en-US" b="1">
                <a:solidFill>
                  <a:schemeClr val="tx1"/>
                </a:solidFill>
                <a:latin typeface="+mj-ea"/>
                <a:ea typeface="+mj-ea"/>
                <a:cs typeface="+mj-ea"/>
                <a:sym typeface="+mn-ea"/>
              </a:rPr>
              <a:t>技能</a:t>
            </a:r>
            <a:r>
              <a:rPr lang="zh-CN" altLang="en-US" b="1">
                <a:solidFill>
                  <a:schemeClr val="tx1"/>
                </a:solidFill>
                <a:latin typeface="+mj-ea"/>
                <a:ea typeface="+mj-ea"/>
                <a:cs typeface="+mj-ea"/>
                <a:sym typeface="+mn-ea"/>
              </a:rPr>
              <a:t>训练</a:t>
            </a:r>
            <a:endParaRPr lang="zh-CN" altLang="en-US" b="1">
              <a:solidFill>
                <a:schemeClr val="tx1"/>
              </a:solidFill>
              <a:latin typeface="+mj-ea"/>
              <a:ea typeface="+mj-ea"/>
              <a:cs typeface="+mj-ea"/>
              <a:sym typeface="+mn-ea"/>
            </a:endParaRPr>
          </a:p>
        </p:txBody>
      </p:sp>
      <p:pic>
        <p:nvPicPr>
          <p:cNvPr id="6" name="图片 5"/>
          <p:cNvPicPr/>
          <p:nvPr/>
        </p:nvPicPr>
        <p:blipFill>
          <a:blip r:embed="rId2"/>
          <a:stretch>
            <a:fillRect/>
          </a:stretch>
        </p:blipFill>
        <p:spPr>
          <a:xfrm>
            <a:off x="5859145" y="-234315"/>
            <a:ext cx="313055" cy="76200"/>
          </a:xfrm>
          <a:prstGeom prst="rect">
            <a:avLst/>
          </a:prstGeom>
        </p:spPr>
      </p:pic>
      <p:sp>
        <p:nvSpPr>
          <p:cNvPr id="8" name="文本框 7"/>
          <p:cNvSpPr txBox="1"/>
          <p:nvPr/>
        </p:nvSpPr>
        <p:spPr>
          <a:xfrm>
            <a:off x="782320" y="194945"/>
            <a:ext cx="10540365" cy="667385"/>
          </a:xfrm>
          <a:prstGeom prst="rect">
            <a:avLst/>
          </a:prstGeom>
        </p:spPr>
        <p:txBody>
          <a:bodyPr>
            <a:noAutofit/>
          </a:bodyPr>
          <a:p>
            <a:pPr marL="1009650" indent="213360" algn="l" defTabSz="266700" eaLnBrk="0" fontAlgn="base">
              <a:lnSpc>
                <a:spcPct val="108000"/>
              </a:lnSpc>
              <a:spcBef>
                <a:spcPts val="300"/>
              </a:spcBef>
              <a:spcAft>
                <a:spcPct val="0"/>
              </a:spcAft>
            </a:pPr>
            <a:endParaRPr lang="zh-CN" altLang="en-US" sz="1600">
              <a:solidFill>
                <a:srgbClr val="231F20"/>
              </a:solidFill>
              <a:latin typeface="宋体" panose="02010600030101010101" pitchFamily="2" charset="-122"/>
              <a:ea typeface="宋体" panose="02010600030101010101" pitchFamily="2" charset="-122"/>
            </a:endParaRPr>
          </a:p>
        </p:txBody>
      </p:sp>
      <p:pic>
        <p:nvPicPr>
          <p:cNvPr id="9" name="图片 8"/>
          <p:cNvPicPr/>
          <p:nvPr/>
        </p:nvPicPr>
        <p:blipFill>
          <a:blip r:embed="rId3"/>
          <a:stretch>
            <a:fillRect/>
          </a:stretch>
        </p:blipFill>
        <p:spPr>
          <a:xfrm>
            <a:off x="5966460" y="1192530"/>
            <a:ext cx="76200" cy="76200"/>
          </a:xfrm>
          <a:prstGeom prst="rect">
            <a:avLst/>
          </a:prstGeom>
        </p:spPr>
      </p:pic>
      <p:sp>
        <p:nvSpPr>
          <p:cNvPr id="10" name="文本框 9"/>
          <p:cNvSpPr txBox="1"/>
          <p:nvPr/>
        </p:nvSpPr>
        <p:spPr>
          <a:xfrm>
            <a:off x="663575" y="1215390"/>
            <a:ext cx="10436225" cy="1346200"/>
          </a:xfrm>
          <a:prstGeom prst="rect">
            <a:avLst/>
          </a:prstGeom>
        </p:spPr>
        <p:txBody>
          <a:bodyPr>
            <a:noAutofit/>
          </a:bodyPr>
          <a:p>
            <a:pPr algn="l">
              <a:buClrTx/>
              <a:buSzTx/>
              <a:buFontTx/>
            </a:pPr>
            <a:r>
              <a:rPr lang="zh-CN" altLang="en-US" sz="2000">
                <a:effectLst>
                  <a:outerShdw blurRad="38100" dist="38100" dir="2700000" algn="tl">
                    <a:srgbClr val="C0C0C0"/>
                  </a:outerShdw>
                </a:effectLst>
              </a:rPr>
              <a:t>（</a:t>
            </a:r>
            <a:r>
              <a:rPr lang="en-US" altLang="zh-CN" sz="2000">
                <a:effectLst>
                  <a:outerShdw blurRad="38100" dist="38100" dir="2700000" algn="tl">
                    <a:srgbClr val="C0C0C0"/>
                  </a:outerShdw>
                </a:effectLst>
              </a:rPr>
              <a:t> 1 </a:t>
            </a:r>
            <a:r>
              <a:rPr lang="zh-CN" altLang="en-US" sz="2000">
                <a:effectLst>
                  <a:outerShdw blurRad="38100" dist="38100" dir="2700000" algn="tl">
                    <a:srgbClr val="C0C0C0"/>
                  </a:outerShdw>
                </a:effectLst>
              </a:rPr>
              <a:t>）参照表</a:t>
            </a:r>
            <a:r>
              <a:rPr lang="en-US" altLang="zh-CN" sz="2000">
                <a:effectLst>
                  <a:outerShdw blurRad="38100" dist="38100" dir="2700000" algn="tl">
                    <a:srgbClr val="C0C0C0"/>
                  </a:outerShdw>
                </a:effectLst>
              </a:rPr>
              <a:t> 3 - 5 </a:t>
            </a:r>
            <a:r>
              <a:rPr lang="zh-CN" altLang="en-US" sz="2000">
                <a:effectLst>
                  <a:outerShdw blurRad="38100" dist="38100" dir="2700000" algn="tl">
                    <a:srgbClr val="C0C0C0"/>
                  </a:outerShdw>
                </a:effectLst>
              </a:rPr>
              <a:t>中自然语言处理在机器翻译、智能客服等领域的应用案例及技术要求，请</a:t>
            </a:r>
            <a:r>
              <a:rPr lang="en-US" altLang="zh-CN" sz="2000">
                <a:effectLst>
                  <a:outerShdw blurRad="38100" dist="38100" dir="2700000" algn="tl">
                    <a:srgbClr val="C0C0C0"/>
                  </a:outerShdw>
                </a:effectLst>
              </a:rPr>
              <a:t> </a:t>
            </a:r>
            <a:r>
              <a:rPr lang="zh-CN" altLang="en-US" sz="2000">
                <a:effectLst>
                  <a:outerShdw blurRad="38100" dist="38100" dir="2700000" algn="tl">
                    <a:srgbClr val="C0C0C0"/>
                  </a:outerShdw>
                </a:effectLst>
              </a:rPr>
              <a:t>补充填写至少</a:t>
            </a:r>
            <a:r>
              <a:rPr lang="en-US" altLang="zh-CN" sz="2000">
                <a:effectLst>
                  <a:outerShdw blurRad="38100" dist="38100" dir="2700000" algn="tl">
                    <a:srgbClr val="C0C0C0"/>
                  </a:outerShdw>
                </a:effectLst>
              </a:rPr>
              <a:t> 3 </a:t>
            </a:r>
            <a:r>
              <a:rPr lang="zh-CN" altLang="en-US" sz="2000">
                <a:effectLst>
                  <a:outerShdw blurRad="38100" dist="38100" dir="2700000" algn="tl">
                    <a:srgbClr val="C0C0C0"/>
                  </a:outerShdw>
                </a:effectLst>
              </a:rPr>
              <a:t>个其他的自然语言处理的应用案例和技术要求。</a:t>
            </a:r>
            <a:endParaRPr lang="zh-CN" altLang="en-US" sz="2000">
              <a:effectLst>
                <a:outerShdw blurRad="38100" dist="38100" dir="2700000" algn="tl">
                  <a:srgbClr val="C0C0C0"/>
                </a:outerShdw>
              </a:effectLst>
            </a:endParaRPr>
          </a:p>
          <a:p>
            <a:pPr algn="l">
              <a:buClrTx/>
              <a:buSzTx/>
              <a:buFontTx/>
            </a:pPr>
            <a:r>
              <a:rPr lang="zh-CN" altLang="en-US" sz="2000">
                <a:effectLst>
                  <a:outerShdw blurRad="38100" dist="38100" dir="2700000" algn="tl">
                    <a:srgbClr val="C0C0C0"/>
                  </a:outerShdw>
                </a:effectLst>
              </a:rPr>
              <a:t>（ 2 ）结合实际生活，谈谈自然语言处理技术对你的生活产生了哪些影响，以及未来可能的 发展方向。</a:t>
            </a:r>
            <a:endParaRPr lang="zh-CN" altLang="en-US" sz="2000">
              <a:effectLst>
                <a:outerShdw blurRad="38100" dist="38100" dir="2700000" algn="tl">
                  <a:srgbClr val="C0C0C0"/>
                </a:outerShdw>
              </a:effectLst>
            </a:endParaRPr>
          </a:p>
          <a:p>
            <a:pPr algn="l">
              <a:buClrTx/>
              <a:buSzTx/>
              <a:buFontTx/>
            </a:pPr>
            <a:endParaRPr lang="zh-CN" altLang="en-US" sz="2000">
              <a:effectLst>
                <a:outerShdw blurRad="38100" dist="38100" dir="2700000" algn="tl">
                  <a:srgbClr val="C0C0C0"/>
                </a:outerShdw>
              </a:effectLst>
            </a:endParaRPr>
          </a:p>
        </p:txBody>
      </p:sp>
      <p:graphicFrame>
        <p:nvGraphicFramePr>
          <p:cNvPr id="11" name="表格 10"/>
          <p:cNvGraphicFramePr/>
          <p:nvPr>
            <p:custDataLst>
              <p:tags r:id="rId4"/>
            </p:custDataLst>
          </p:nvPr>
        </p:nvGraphicFramePr>
        <p:xfrm>
          <a:off x="886460" y="2860040"/>
          <a:ext cx="10015855" cy="3373755"/>
        </p:xfrm>
        <a:graphic>
          <a:graphicData uri="http://schemas.openxmlformats.org/drawingml/2006/table">
            <a:tbl>
              <a:tblPr/>
              <a:tblGrid>
                <a:gridCol w="976630"/>
                <a:gridCol w="4867910"/>
                <a:gridCol w="4171315"/>
              </a:tblGrid>
              <a:tr h="316230">
                <a:tc>
                  <a:txBody>
                    <a:bodyPr/>
                    <a:p>
                      <a:pPr marL="106045" indent="0" algn="l" eaLnBrk="0" fontAlgn="base">
                        <a:spcBef>
                          <a:spcPts val="300"/>
                        </a:spcBef>
                        <a:spcAft>
                          <a:spcPct val="0"/>
                        </a:spcAft>
                      </a:pPr>
                      <a:r>
                        <a:rPr lang="zh-CN" sz="1400" b="1">
                          <a:solidFill>
                            <a:srgbClr val="231F20"/>
                          </a:solidFill>
                          <a:latin typeface="微软雅黑" panose="020B0503020204020204" charset="-122"/>
                          <a:ea typeface="微软雅黑" panose="020B0503020204020204" charset="-122"/>
                        </a:rPr>
                        <a:t>应用领域</a:t>
                      </a:r>
                      <a:endParaRPr lang="zh-CN" sz="1400" b="1">
                        <a:solidFill>
                          <a:srgbClr val="231F20"/>
                        </a:solidFill>
                        <a:latin typeface="微软雅黑" panose="020B0503020204020204" charset="-122"/>
                        <a:ea typeface="微软雅黑" panose="020B0503020204020204" charset="-122"/>
                      </a:endParaRPr>
                    </a:p>
                  </a:txBody>
                  <a:tcPr marL="0" marR="0" marT="0" marB="0" anchor="t" anchorCtr="0">
                    <a:lnL w="9525" cap="flat" cmpd="sng">
                      <a:solidFill>
                        <a:srgbClr val="00AEEF"/>
                      </a:solidFill>
                      <a:prstDash val="solid"/>
                      <a:headEnd type="none" w="med" len="med"/>
                      <a:tailEnd type="none" w="med" len="med"/>
                    </a:lnL>
                    <a:lnR w="3175" cap="flat" cmpd="sng">
                      <a:solidFill>
                        <a:srgbClr val="00AEEF"/>
                      </a:solidFill>
                      <a:prstDash val="solid"/>
                      <a:headEnd type="none" w="med" len="med"/>
                      <a:tailEnd type="none" w="med" len="med"/>
                    </a:lnR>
                    <a:lnT w="9525" cap="flat" cmpd="sng">
                      <a:solidFill>
                        <a:srgbClr val="00AEEF"/>
                      </a:solidFill>
                      <a:prstDash val="solid"/>
                      <a:headEnd type="none" w="med" len="med"/>
                      <a:tailEnd type="none" w="med" len="med"/>
                    </a:lnT>
                    <a:lnB w="3175" cap="flat" cmpd="sng">
                      <a:solidFill>
                        <a:srgbClr val="00AEEF"/>
                      </a:solidFill>
                      <a:prstDash val="solid"/>
                      <a:headEnd type="none" w="med" len="med"/>
                      <a:tailEnd type="none" w="med" len="med"/>
                    </a:lnB>
                    <a:solidFill>
                      <a:srgbClr val="C6EAFA"/>
                    </a:solidFill>
                  </a:tcPr>
                </a:tc>
                <a:tc>
                  <a:txBody>
                    <a:bodyPr/>
                    <a:p>
                      <a:pPr marL="749935" indent="0" algn="l" eaLnBrk="0" fontAlgn="base">
                        <a:spcBef>
                          <a:spcPts val="300"/>
                        </a:spcBef>
                        <a:spcAft>
                          <a:spcPct val="0"/>
                        </a:spcAft>
                      </a:pPr>
                      <a:r>
                        <a:rPr lang="zh-CN" sz="1400" b="1">
                          <a:solidFill>
                            <a:srgbClr val="231F20"/>
                          </a:solidFill>
                          <a:latin typeface="微软雅黑" panose="020B0503020204020204" charset="-122"/>
                          <a:ea typeface="微软雅黑" panose="020B0503020204020204" charset="-122"/>
                        </a:rPr>
                        <a:t>应用案例</a:t>
                      </a:r>
                      <a:endParaRPr lang="zh-CN" sz="1400" b="1">
                        <a:solidFill>
                          <a:srgbClr val="231F20"/>
                        </a:solidFill>
                        <a:latin typeface="微软雅黑" panose="020B0503020204020204" charset="-122"/>
                        <a:ea typeface="微软雅黑" panose="020B0503020204020204" charset="-122"/>
                      </a:endParaRPr>
                    </a:p>
                  </a:txBody>
                  <a:tcPr marL="0" marR="0" marT="0" marB="0" anchor="t" anchorCtr="0">
                    <a:lnL w="3175" cap="flat" cmpd="sng">
                      <a:solidFill>
                        <a:srgbClr val="00AEEF"/>
                      </a:solidFill>
                      <a:prstDash val="solid"/>
                      <a:headEnd type="none" w="med" len="med"/>
                      <a:tailEnd type="none" w="med" len="med"/>
                    </a:lnL>
                    <a:lnR w="3175" cap="flat" cmpd="sng">
                      <a:solidFill>
                        <a:srgbClr val="00AEEF"/>
                      </a:solidFill>
                      <a:prstDash val="solid"/>
                      <a:headEnd type="none" w="med" len="med"/>
                      <a:tailEnd type="none" w="med" len="med"/>
                    </a:lnR>
                    <a:lnT w="9525" cap="flat" cmpd="sng">
                      <a:solidFill>
                        <a:srgbClr val="00AEEF"/>
                      </a:solidFill>
                      <a:prstDash val="solid"/>
                      <a:headEnd type="none" w="med" len="med"/>
                      <a:tailEnd type="none" w="med" len="med"/>
                    </a:lnT>
                    <a:lnB w="3175" cap="flat" cmpd="sng">
                      <a:solidFill>
                        <a:srgbClr val="00AEEF"/>
                      </a:solidFill>
                      <a:prstDash val="solid"/>
                      <a:headEnd type="none" w="med" len="med"/>
                      <a:tailEnd type="none" w="med" len="med"/>
                    </a:lnB>
                    <a:solidFill>
                      <a:srgbClr val="C6EAFA"/>
                    </a:solidFill>
                  </a:tcPr>
                </a:tc>
                <a:tc>
                  <a:txBody>
                    <a:bodyPr/>
                    <a:p>
                      <a:pPr marL="871855" indent="0" algn="l" eaLnBrk="0" fontAlgn="base">
                        <a:spcBef>
                          <a:spcPts val="300"/>
                        </a:spcBef>
                        <a:spcAft>
                          <a:spcPct val="0"/>
                        </a:spcAft>
                      </a:pPr>
                      <a:r>
                        <a:rPr lang="zh-CN" sz="1400" b="1">
                          <a:solidFill>
                            <a:srgbClr val="231F20"/>
                          </a:solidFill>
                          <a:latin typeface="微软雅黑" panose="020B0503020204020204" charset="-122"/>
                          <a:ea typeface="微软雅黑" panose="020B0503020204020204" charset="-122"/>
                        </a:rPr>
                        <a:t>对自然语言处理技术的要求</a:t>
                      </a:r>
                      <a:endParaRPr lang="zh-CN" sz="1400" b="1">
                        <a:solidFill>
                          <a:srgbClr val="231F20"/>
                        </a:solidFill>
                        <a:latin typeface="微软雅黑" panose="020B0503020204020204" charset="-122"/>
                        <a:ea typeface="微软雅黑" panose="020B0503020204020204" charset="-122"/>
                      </a:endParaRPr>
                    </a:p>
                  </a:txBody>
                  <a:tcPr marL="0" marR="0" marT="0" marB="0" anchor="t" anchorCtr="0">
                    <a:lnL w="3175" cap="flat" cmpd="sng">
                      <a:solidFill>
                        <a:srgbClr val="00AEEF"/>
                      </a:solidFill>
                      <a:prstDash val="solid"/>
                      <a:headEnd type="none" w="med" len="med"/>
                      <a:tailEnd type="none" w="med" len="med"/>
                    </a:lnL>
                    <a:lnR w="3175" cap="flat" cmpd="sng">
                      <a:solidFill>
                        <a:srgbClr val="00AEEF"/>
                      </a:solidFill>
                      <a:prstDash val="solid"/>
                      <a:headEnd type="none" w="med" len="med"/>
                      <a:tailEnd type="none" w="med" len="med"/>
                    </a:lnR>
                    <a:lnT w="9525" cap="flat" cmpd="sng">
                      <a:solidFill>
                        <a:srgbClr val="00AEEF"/>
                      </a:solidFill>
                      <a:prstDash val="solid"/>
                      <a:headEnd type="none" w="med" len="med"/>
                      <a:tailEnd type="none" w="med" len="med"/>
                    </a:lnT>
                    <a:lnB w="3175" cap="flat" cmpd="sng">
                      <a:solidFill>
                        <a:srgbClr val="00AEEF"/>
                      </a:solidFill>
                      <a:prstDash val="solid"/>
                      <a:headEnd type="none" w="med" len="med"/>
                      <a:tailEnd type="none" w="med" len="med"/>
                    </a:lnB>
                    <a:solidFill>
                      <a:srgbClr val="C6EAFA"/>
                    </a:solidFill>
                  </a:tcPr>
                </a:tc>
              </a:tr>
              <a:tr h="848995">
                <a:tc>
                  <a:txBody>
                    <a:bodyPr/>
                    <a:p>
                      <a:pPr marL="972820" indent="0" algn="l" eaLnBrk="0" fontAlgn="base">
                        <a:lnSpc>
                          <a:spcPct val="149000"/>
                        </a:lnSpc>
                        <a:spcBef>
                          <a:spcPct val="0"/>
                        </a:spcBef>
                        <a:spcAft>
                          <a:spcPct val="0"/>
                        </a:spcAft>
                      </a:pPr>
                      <a:r>
                        <a:rPr lang="en-US" altLang="zh-CN" sz="1600">
                          <a:solidFill>
                            <a:srgbClr val="000000"/>
                          </a:solidFill>
                          <a:latin typeface="Arial" panose="020B0604020202020204"/>
                          <a:ea typeface="Arial" panose="020B0604020202020204"/>
                        </a:rPr>
                        <a:t> </a:t>
                      </a:r>
                      <a:endParaRPr lang="en-US" altLang="zh-CN" sz="1600">
                        <a:solidFill>
                          <a:srgbClr val="000000"/>
                        </a:solidFill>
                        <a:latin typeface="Arial" panose="020B0604020202020204"/>
                        <a:ea typeface="Arial" panose="020B0604020202020204"/>
                      </a:endParaRPr>
                    </a:p>
                    <a:p>
                      <a:pPr marL="972820" indent="0" algn="l" eaLnBrk="0" fontAlgn="base">
                        <a:lnSpc>
                          <a:spcPct val="149000"/>
                        </a:lnSpc>
                        <a:spcBef>
                          <a:spcPct val="0"/>
                        </a:spcBef>
                        <a:spcAft>
                          <a:spcPct val="0"/>
                        </a:spcAft>
                      </a:pPr>
                      <a:r>
                        <a:rPr lang="en-US" altLang="zh-CN" sz="1600">
                          <a:solidFill>
                            <a:srgbClr val="000000"/>
                          </a:solidFill>
                          <a:latin typeface="Arial" panose="020B0604020202020204"/>
                          <a:ea typeface="Arial" panose="020B0604020202020204"/>
                        </a:rPr>
                        <a:t> </a:t>
                      </a:r>
                      <a:endParaRPr lang="en-US" altLang="zh-CN" sz="1600">
                        <a:solidFill>
                          <a:srgbClr val="000000"/>
                        </a:solidFill>
                        <a:latin typeface="Arial" panose="020B0604020202020204"/>
                        <a:ea typeface="Arial" panose="020B0604020202020204"/>
                      </a:endParaRPr>
                    </a:p>
                    <a:p>
                      <a:pPr marL="118110" indent="0" algn="l" eaLnBrk="0" fontAlgn="base">
                        <a:spcBef>
                          <a:spcPts val="200"/>
                        </a:spcBef>
                        <a:spcAft>
                          <a:spcPct val="0"/>
                        </a:spcAft>
                      </a:pPr>
                      <a:r>
                        <a:rPr lang="zh-CN" sz="1400">
                          <a:solidFill>
                            <a:srgbClr val="231F20"/>
                          </a:solidFill>
                          <a:latin typeface="宋体" panose="02010600030101010101" pitchFamily="2" charset="-122"/>
                          <a:ea typeface="宋体" panose="02010600030101010101" pitchFamily="2" charset="-122"/>
                        </a:rPr>
                        <a:t>机器翻译</a:t>
                      </a:r>
                      <a:endParaRPr lang="zh-CN" sz="1400">
                        <a:solidFill>
                          <a:srgbClr val="231F20"/>
                        </a:solidFill>
                        <a:latin typeface="宋体" panose="02010600030101010101" pitchFamily="2" charset="-122"/>
                        <a:ea typeface="宋体" panose="02010600030101010101" pitchFamily="2" charset="-122"/>
                      </a:endParaRPr>
                    </a:p>
                  </a:txBody>
                  <a:tcPr marL="0" marR="0" marT="0" marB="0" anchor="t" anchorCtr="0">
                    <a:lnL w="9525" cap="flat" cmpd="sng">
                      <a:solidFill>
                        <a:srgbClr val="00AEEF"/>
                      </a:solidFill>
                      <a:prstDash val="solid"/>
                      <a:headEnd type="none" w="med" len="med"/>
                      <a:tailEnd type="none" w="med" len="med"/>
                    </a:lnL>
                    <a:lnR w="3175" cap="flat" cmpd="sng">
                      <a:solidFill>
                        <a:srgbClr val="00AEEF"/>
                      </a:solidFill>
                      <a:prstDash val="solid"/>
                      <a:headEnd type="none" w="med" len="med"/>
                      <a:tailEnd type="none" w="med" len="med"/>
                    </a:lnR>
                    <a:lnT w="3175" cap="flat" cmpd="sng">
                      <a:solidFill>
                        <a:srgbClr val="00AEEF"/>
                      </a:solidFill>
                      <a:prstDash val="solid"/>
                      <a:headEnd type="none" w="med" len="med"/>
                      <a:tailEnd type="none" w="med" len="med"/>
                    </a:lnT>
                    <a:lnB w="3175" cap="flat" cmpd="sng">
                      <a:solidFill>
                        <a:srgbClr val="00AEEF"/>
                      </a:solidFill>
                      <a:prstDash val="solid"/>
                      <a:headEnd type="none" w="med" len="med"/>
                      <a:tailEnd type="none" w="med" len="med"/>
                    </a:lnB>
                    <a:noFill/>
                  </a:tcPr>
                </a:tc>
                <a:tc>
                  <a:txBody>
                    <a:bodyPr/>
                    <a:p>
                      <a:pPr marL="53975" indent="4445" algn="l" eaLnBrk="0" fontAlgn="base">
                        <a:lnSpc>
                          <a:spcPct val="120000"/>
                        </a:lnSpc>
                        <a:spcBef>
                          <a:spcPts val="300"/>
                        </a:spcBef>
                        <a:spcAft>
                          <a:spcPct val="0"/>
                        </a:spcAft>
                      </a:pPr>
                      <a:r>
                        <a:rPr lang="zh-CN" sz="1400">
                          <a:solidFill>
                            <a:srgbClr val="231F20"/>
                          </a:solidFill>
                          <a:latin typeface="宋体" panose="02010600030101010101" pitchFamily="2" charset="-122"/>
                          <a:ea typeface="宋体" panose="02010600030101010101" pitchFamily="2" charset="-122"/>
                        </a:rPr>
                        <a:t>商务文件翻译：跨国企业间合同、报表、</a:t>
                      </a:r>
                      <a:r>
                        <a:rPr lang="zh-CN" altLang="en-US" sz="1400">
                          <a:solidFill>
                            <a:srgbClr val="231F20"/>
                          </a:solidFill>
                          <a:latin typeface="宋体" panose="02010600030101010101" pitchFamily="2" charset="-122"/>
                          <a:ea typeface="宋体" panose="02010600030101010101" pitchFamily="2" charset="-122"/>
                        </a:rPr>
                        <a:t> </a:t>
                      </a:r>
                      <a:r>
                        <a:rPr lang="zh-CN" sz="1400">
                          <a:solidFill>
                            <a:srgbClr val="231F20"/>
                          </a:solidFill>
                          <a:latin typeface="宋体" panose="02010600030101010101" pitchFamily="2" charset="-122"/>
                          <a:ea typeface="宋体" panose="02010600030101010101" pitchFamily="2" charset="-122"/>
                        </a:rPr>
                        <a:t>技术文档等翻译，如华为与国外合作</a:t>
                      </a:r>
                      <a:r>
                        <a:rPr lang="zh-CN" altLang="en-US" sz="1400">
                          <a:solidFill>
                            <a:srgbClr val="231F20"/>
                          </a:solidFill>
                          <a:latin typeface="宋体" panose="02010600030101010101" pitchFamily="2" charset="-122"/>
                          <a:ea typeface="宋体" panose="02010600030101010101" pitchFamily="2" charset="-122"/>
                        </a:rPr>
                        <a:t>  </a:t>
                      </a:r>
                      <a:r>
                        <a:rPr lang="zh-CN" sz="1400">
                          <a:solidFill>
                            <a:srgbClr val="231F20"/>
                          </a:solidFill>
                          <a:latin typeface="宋体" panose="02010600030101010101" pitchFamily="2" charset="-122"/>
                          <a:ea typeface="宋体" panose="02010600030101010101" pitchFamily="2" charset="-122"/>
                        </a:rPr>
                        <a:t>伙伴的合作协议翻译</a:t>
                      </a:r>
                      <a:endParaRPr lang="zh-CN" sz="1400">
                        <a:solidFill>
                          <a:srgbClr val="231F20"/>
                        </a:solidFill>
                        <a:latin typeface="宋体" panose="02010600030101010101" pitchFamily="2" charset="-122"/>
                        <a:ea typeface="宋体" panose="02010600030101010101" pitchFamily="2" charset="-122"/>
                      </a:endParaRPr>
                    </a:p>
                    <a:p>
                      <a:pPr marL="55880" indent="6985" algn="l" eaLnBrk="0" fontAlgn="base">
                        <a:lnSpc>
                          <a:spcPct val="114000"/>
                        </a:lnSpc>
                        <a:spcBef>
                          <a:spcPct val="0"/>
                        </a:spcBef>
                        <a:spcAft>
                          <a:spcPct val="0"/>
                        </a:spcAft>
                      </a:pPr>
                      <a:r>
                        <a:rPr lang="zh-CN" sz="1400">
                          <a:solidFill>
                            <a:srgbClr val="231F20"/>
                          </a:solidFill>
                          <a:latin typeface="宋体" panose="02010600030101010101" pitchFamily="2" charset="-122"/>
                          <a:ea typeface="宋体" panose="02010600030101010101" pitchFamily="2" charset="-122"/>
                        </a:rPr>
                        <a:t>学术文献翻译：科研人员利用工具翻</a:t>
                      </a:r>
                      <a:r>
                        <a:rPr lang="zh-CN" altLang="en-US" sz="1400">
                          <a:solidFill>
                            <a:srgbClr val="231F20"/>
                          </a:solidFill>
                          <a:latin typeface="宋体" panose="02010600030101010101" pitchFamily="2" charset="-122"/>
                          <a:ea typeface="宋体" panose="02010600030101010101" pitchFamily="2" charset="-122"/>
                        </a:rPr>
                        <a:t> </a:t>
                      </a:r>
                      <a:r>
                        <a:rPr lang="zh-CN" sz="1400">
                          <a:solidFill>
                            <a:srgbClr val="231F20"/>
                          </a:solidFill>
                          <a:latin typeface="宋体" panose="02010600030101010101" pitchFamily="2" charset="-122"/>
                          <a:ea typeface="宋体" panose="02010600030101010101" pitchFamily="2" charset="-122"/>
                        </a:rPr>
                        <a:t>译英文或其他语言学术论文，助力学</a:t>
                      </a:r>
                      <a:r>
                        <a:rPr lang="zh-CN" altLang="en-US" sz="1400">
                          <a:solidFill>
                            <a:srgbClr val="231F20"/>
                          </a:solidFill>
                          <a:latin typeface="宋体" panose="02010600030101010101" pitchFamily="2" charset="-122"/>
                          <a:ea typeface="宋体" panose="02010600030101010101" pitchFamily="2" charset="-122"/>
                        </a:rPr>
                        <a:t> </a:t>
                      </a:r>
                      <a:r>
                        <a:rPr lang="zh-CN" sz="1400">
                          <a:solidFill>
                            <a:srgbClr val="231F20"/>
                          </a:solidFill>
                          <a:latin typeface="宋体" panose="02010600030101010101" pitchFamily="2" charset="-122"/>
                          <a:ea typeface="宋体" panose="02010600030101010101" pitchFamily="2" charset="-122"/>
                        </a:rPr>
                        <a:t>术交流</a:t>
                      </a:r>
                      <a:endParaRPr lang="zh-CN" sz="1400">
                        <a:solidFill>
                          <a:srgbClr val="231F20"/>
                        </a:solidFill>
                        <a:latin typeface="宋体" panose="02010600030101010101" pitchFamily="2" charset="-122"/>
                        <a:ea typeface="宋体" panose="02010600030101010101" pitchFamily="2" charset="-122"/>
                      </a:endParaRPr>
                    </a:p>
                  </a:txBody>
                  <a:tcPr marL="0" marR="0" marT="0" marB="0" anchor="t" anchorCtr="0">
                    <a:lnL w="3175" cap="flat" cmpd="sng">
                      <a:solidFill>
                        <a:srgbClr val="00AEEF"/>
                      </a:solidFill>
                      <a:prstDash val="solid"/>
                      <a:headEnd type="none" w="med" len="med"/>
                      <a:tailEnd type="none" w="med" len="med"/>
                    </a:lnL>
                    <a:lnR w="3175" cap="flat" cmpd="sng">
                      <a:solidFill>
                        <a:srgbClr val="00AEEF"/>
                      </a:solidFill>
                      <a:prstDash val="solid"/>
                      <a:headEnd type="none" w="med" len="med"/>
                      <a:tailEnd type="none" w="med" len="med"/>
                    </a:lnR>
                    <a:lnT w="3175" cap="flat" cmpd="sng">
                      <a:solidFill>
                        <a:srgbClr val="00AEEF"/>
                      </a:solidFill>
                      <a:prstDash val="solid"/>
                      <a:headEnd type="none" w="med" len="med"/>
                      <a:tailEnd type="none" w="med" len="med"/>
                    </a:lnT>
                    <a:lnB w="3175" cap="flat" cmpd="sng">
                      <a:solidFill>
                        <a:srgbClr val="00AEEF"/>
                      </a:solidFill>
                      <a:prstDash val="solid"/>
                      <a:headEnd type="none" w="med" len="med"/>
                      <a:tailEnd type="none" w="med" len="med"/>
                    </a:lnB>
                    <a:noFill/>
                  </a:tcPr>
                </a:tc>
                <a:tc>
                  <a:txBody>
                    <a:bodyPr/>
                    <a:p>
                      <a:pPr marL="59055" indent="635" algn="l" eaLnBrk="0" fontAlgn="base">
                        <a:lnSpc>
                          <a:spcPct val="119000"/>
                        </a:lnSpc>
                        <a:spcBef>
                          <a:spcPts val="1100"/>
                        </a:spcBef>
                        <a:spcAft>
                          <a:spcPct val="0"/>
                        </a:spcAft>
                      </a:pPr>
                      <a:r>
                        <a:rPr lang="zh-CN" sz="1400">
                          <a:solidFill>
                            <a:srgbClr val="231F20"/>
                          </a:solidFill>
                          <a:latin typeface="宋体" panose="02010600030101010101" pitchFamily="2" charset="-122"/>
                          <a:ea typeface="宋体" panose="02010600030101010101" pitchFamily="2" charset="-122"/>
                        </a:rPr>
                        <a:t>语言理解精准度：准确理解复杂语法、语义和上下文，避免歧</a:t>
                      </a:r>
                      <a:r>
                        <a:rPr lang="zh-CN" altLang="en-US" sz="1400">
                          <a:solidFill>
                            <a:srgbClr val="231F20"/>
                          </a:solidFill>
                          <a:latin typeface="宋体" panose="02010600030101010101" pitchFamily="2" charset="-122"/>
                          <a:ea typeface="宋体" panose="02010600030101010101" pitchFamily="2" charset="-122"/>
                        </a:rPr>
                        <a:t> </a:t>
                      </a:r>
                      <a:r>
                        <a:rPr lang="zh-CN" sz="1400">
                          <a:solidFill>
                            <a:srgbClr val="231F20"/>
                          </a:solidFill>
                          <a:latin typeface="宋体" panose="02010600030101010101" pitchFamily="2" charset="-122"/>
                          <a:ea typeface="宋体" panose="02010600030101010101" pitchFamily="2" charset="-122"/>
                        </a:rPr>
                        <a:t>义，处理专业术语</a:t>
                      </a:r>
                      <a:endParaRPr lang="zh-CN" sz="1400">
                        <a:solidFill>
                          <a:srgbClr val="231F20"/>
                        </a:solidFill>
                        <a:latin typeface="宋体" panose="02010600030101010101" pitchFamily="2" charset="-122"/>
                        <a:ea typeface="宋体" panose="02010600030101010101" pitchFamily="2" charset="-122"/>
                      </a:endParaRPr>
                    </a:p>
                    <a:p>
                      <a:pPr marL="65405" indent="0" algn="l" eaLnBrk="0" fontAlgn="base">
                        <a:spcBef>
                          <a:spcPct val="0"/>
                        </a:spcBef>
                        <a:spcAft>
                          <a:spcPct val="0"/>
                        </a:spcAft>
                      </a:pPr>
                      <a:r>
                        <a:rPr lang="zh-CN" sz="1400">
                          <a:solidFill>
                            <a:srgbClr val="231F20"/>
                          </a:solidFill>
                          <a:latin typeface="宋体" panose="02010600030101010101" pitchFamily="2" charset="-122"/>
                          <a:ea typeface="宋体" panose="02010600030101010101" pitchFamily="2" charset="-122"/>
                        </a:rPr>
                        <a:t>多语言支持：覆盖多种语言，满足全球语言翻译需求</a:t>
                      </a:r>
                      <a:endParaRPr lang="zh-CN" sz="1400">
                        <a:solidFill>
                          <a:srgbClr val="231F20"/>
                        </a:solidFill>
                        <a:latin typeface="宋体" panose="02010600030101010101" pitchFamily="2" charset="-122"/>
                        <a:ea typeface="宋体" panose="02010600030101010101" pitchFamily="2" charset="-122"/>
                      </a:endParaRPr>
                    </a:p>
                    <a:p>
                      <a:pPr marL="57785" indent="3175" algn="l" eaLnBrk="0" fontAlgn="base">
                        <a:lnSpc>
                          <a:spcPct val="120000"/>
                        </a:lnSpc>
                        <a:spcBef>
                          <a:spcPts val="300"/>
                        </a:spcBef>
                        <a:spcAft>
                          <a:spcPct val="0"/>
                        </a:spcAft>
                      </a:pPr>
                      <a:r>
                        <a:rPr lang="zh-CN" sz="1400">
                          <a:solidFill>
                            <a:srgbClr val="231F20"/>
                          </a:solidFill>
                          <a:latin typeface="宋体" panose="02010600030101010101" pitchFamily="2" charset="-122"/>
                          <a:ea typeface="宋体" panose="02010600030101010101" pitchFamily="2" charset="-122"/>
                        </a:rPr>
                        <a:t>文化适应性：考虑不同语言文化差异，恰当转换特色词汇和</a:t>
                      </a:r>
                      <a:r>
                        <a:rPr lang="zh-CN" altLang="en-US" sz="1400">
                          <a:solidFill>
                            <a:srgbClr val="231F20"/>
                          </a:solidFill>
                          <a:latin typeface="宋体" panose="02010600030101010101" pitchFamily="2" charset="-122"/>
                          <a:ea typeface="宋体" panose="02010600030101010101" pitchFamily="2" charset="-122"/>
                        </a:rPr>
                        <a:t> </a:t>
                      </a:r>
                      <a:r>
                        <a:rPr lang="zh-CN" sz="1400">
                          <a:solidFill>
                            <a:srgbClr val="231F20"/>
                          </a:solidFill>
                          <a:latin typeface="宋体" panose="02010600030101010101" pitchFamily="2" charset="-122"/>
                          <a:ea typeface="宋体" panose="02010600030101010101" pitchFamily="2" charset="-122"/>
                        </a:rPr>
                        <a:t>表达</a:t>
                      </a:r>
                      <a:endParaRPr lang="zh-CN" sz="1400">
                        <a:solidFill>
                          <a:srgbClr val="231F20"/>
                        </a:solidFill>
                        <a:latin typeface="宋体" panose="02010600030101010101" pitchFamily="2" charset="-122"/>
                        <a:ea typeface="宋体" panose="02010600030101010101" pitchFamily="2" charset="-122"/>
                      </a:endParaRPr>
                    </a:p>
                  </a:txBody>
                  <a:tcPr marL="0" marR="0" marT="0" marB="0" anchor="t" anchorCtr="0">
                    <a:lnL w="3175" cap="flat" cmpd="sng">
                      <a:solidFill>
                        <a:srgbClr val="00AEEF"/>
                      </a:solidFill>
                      <a:prstDash val="solid"/>
                      <a:headEnd type="none" w="med" len="med"/>
                      <a:tailEnd type="none" w="med" len="med"/>
                    </a:lnL>
                    <a:lnR w="3175" cap="flat" cmpd="sng">
                      <a:solidFill>
                        <a:srgbClr val="00AEEF"/>
                      </a:solidFill>
                      <a:prstDash val="solid"/>
                      <a:headEnd type="none" w="med" len="med"/>
                      <a:tailEnd type="none" w="med" len="med"/>
                    </a:lnR>
                    <a:lnT w="3175" cap="flat" cmpd="sng">
                      <a:solidFill>
                        <a:srgbClr val="00AEEF"/>
                      </a:solidFill>
                      <a:prstDash val="solid"/>
                      <a:headEnd type="none" w="med" len="med"/>
                      <a:tailEnd type="none" w="med" len="med"/>
                    </a:lnT>
                    <a:lnB w="3175" cap="flat" cmpd="sng">
                      <a:solidFill>
                        <a:srgbClr val="00AEEF"/>
                      </a:solidFill>
                      <a:prstDash val="solid"/>
                      <a:headEnd type="none" w="med" len="med"/>
                      <a:tailEnd type="none" w="med" len="med"/>
                    </a:lnB>
                    <a:noFill/>
                  </a:tcPr>
                </a:tc>
              </a:tr>
              <a:tr h="986790">
                <a:tc>
                  <a:txBody>
                    <a:bodyPr/>
                    <a:p>
                      <a:pPr marL="972820" indent="0" algn="l" eaLnBrk="0" fontAlgn="base">
                        <a:spcBef>
                          <a:spcPct val="0"/>
                        </a:spcBef>
                        <a:spcAft>
                          <a:spcPct val="0"/>
                        </a:spcAft>
                      </a:pPr>
                      <a:r>
                        <a:rPr lang="en-US" altLang="zh-CN" sz="1600">
                          <a:solidFill>
                            <a:srgbClr val="000000"/>
                          </a:solidFill>
                          <a:latin typeface="Arial" panose="020B0604020202020204"/>
                          <a:ea typeface="Arial" panose="020B0604020202020204"/>
                        </a:rPr>
                        <a:t> </a:t>
                      </a:r>
                      <a:endParaRPr lang="en-US" altLang="zh-CN" sz="1600">
                        <a:solidFill>
                          <a:srgbClr val="000000"/>
                        </a:solidFill>
                        <a:latin typeface="Arial" panose="020B0604020202020204"/>
                        <a:ea typeface="Arial" panose="020B0604020202020204"/>
                      </a:endParaRPr>
                    </a:p>
                    <a:p>
                      <a:pPr marL="972820" indent="0" algn="l" eaLnBrk="0" fontAlgn="base">
                        <a:spcBef>
                          <a:spcPct val="0"/>
                        </a:spcBef>
                        <a:spcAft>
                          <a:spcPct val="0"/>
                        </a:spcAft>
                      </a:pPr>
                      <a:r>
                        <a:rPr lang="en-US" altLang="zh-CN" sz="1600">
                          <a:solidFill>
                            <a:srgbClr val="000000"/>
                          </a:solidFill>
                          <a:latin typeface="Arial" panose="020B0604020202020204"/>
                          <a:ea typeface="Arial" panose="020B0604020202020204"/>
                        </a:rPr>
                        <a:t> </a:t>
                      </a:r>
                      <a:endParaRPr lang="en-US" altLang="zh-CN" sz="1600">
                        <a:solidFill>
                          <a:srgbClr val="000000"/>
                        </a:solidFill>
                        <a:latin typeface="Arial" panose="020B0604020202020204"/>
                        <a:ea typeface="Arial" panose="020B0604020202020204"/>
                      </a:endParaRPr>
                    </a:p>
                    <a:p>
                      <a:pPr marL="972820" indent="0" algn="l" eaLnBrk="0" fontAlgn="base">
                        <a:spcBef>
                          <a:spcPct val="0"/>
                        </a:spcBef>
                        <a:spcAft>
                          <a:spcPct val="0"/>
                        </a:spcAft>
                      </a:pPr>
                      <a:r>
                        <a:rPr lang="en-US" altLang="zh-CN" sz="1600">
                          <a:solidFill>
                            <a:srgbClr val="000000"/>
                          </a:solidFill>
                          <a:latin typeface="Arial" panose="020B0604020202020204"/>
                          <a:ea typeface="Arial" panose="020B0604020202020204"/>
                        </a:rPr>
                        <a:t> </a:t>
                      </a:r>
                      <a:endParaRPr lang="en-US" altLang="zh-CN" sz="1600">
                        <a:solidFill>
                          <a:srgbClr val="000000"/>
                        </a:solidFill>
                        <a:latin typeface="Arial" panose="020B0604020202020204"/>
                        <a:ea typeface="Arial" panose="020B0604020202020204"/>
                      </a:endParaRPr>
                    </a:p>
                    <a:p>
                      <a:pPr marL="123825" indent="0" algn="l" eaLnBrk="0" fontAlgn="base">
                        <a:spcBef>
                          <a:spcPts val="200"/>
                        </a:spcBef>
                        <a:spcAft>
                          <a:spcPct val="0"/>
                        </a:spcAft>
                      </a:pPr>
                      <a:r>
                        <a:rPr lang="zh-CN" sz="1400">
                          <a:solidFill>
                            <a:srgbClr val="231F20"/>
                          </a:solidFill>
                          <a:latin typeface="宋体" panose="02010600030101010101" pitchFamily="2" charset="-122"/>
                          <a:ea typeface="宋体" panose="02010600030101010101" pitchFamily="2" charset="-122"/>
                        </a:rPr>
                        <a:t>智能客服</a:t>
                      </a:r>
                      <a:endParaRPr lang="zh-CN" sz="1400">
                        <a:solidFill>
                          <a:srgbClr val="231F20"/>
                        </a:solidFill>
                        <a:latin typeface="宋体" panose="02010600030101010101" pitchFamily="2" charset="-122"/>
                        <a:ea typeface="宋体" panose="02010600030101010101" pitchFamily="2" charset="-122"/>
                      </a:endParaRPr>
                    </a:p>
                  </a:txBody>
                  <a:tcPr marL="0" marR="0" marT="0" marB="0" anchor="t" anchorCtr="0">
                    <a:lnL w="9525" cap="flat" cmpd="sng">
                      <a:solidFill>
                        <a:srgbClr val="00AEEF"/>
                      </a:solidFill>
                      <a:prstDash val="solid"/>
                      <a:headEnd type="none" w="med" len="med"/>
                      <a:tailEnd type="none" w="med" len="med"/>
                    </a:lnL>
                    <a:lnR w="3175" cap="flat" cmpd="sng">
                      <a:solidFill>
                        <a:srgbClr val="00AEEF"/>
                      </a:solidFill>
                      <a:prstDash val="solid"/>
                      <a:headEnd type="none" w="med" len="med"/>
                      <a:tailEnd type="none" w="med" len="med"/>
                    </a:lnR>
                    <a:lnT w="3175" cap="flat" cmpd="sng">
                      <a:solidFill>
                        <a:srgbClr val="00AEEF"/>
                      </a:solidFill>
                      <a:prstDash val="solid"/>
                      <a:headEnd type="none" w="med" len="med"/>
                      <a:tailEnd type="none" w="med" len="med"/>
                    </a:lnT>
                    <a:lnB w="3175" cap="flat" cmpd="sng">
                      <a:solidFill>
                        <a:srgbClr val="00AEEF"/>
                      </a:solidFill>
                      <a:prstDash val="solid"/>
                      <a:headEnd type="none" w="med" len="med"/>
                      <a:tailEnd type="none" w="med" len="med"/>
                    </a:lnB>
                    <a:noFill/>
                  </a:tcPr>
                </a:tc>
                <a:tc>
                  <a:txBody>
                    <a:bodyPr/>
                    <a:p>
                      <a:pPr marL="54610" indent="14605" algn="l" eaLnBrk="0" fontAlgn="base">
                        <a:lnSpc>
                          <a:spcPct val="120000"/>
                        </a:lnSpc>
                        <a:spcBef>
                          <a:spcPts val="1100"/>
                        </a:spcBef>
                        <a:spcAft>
                          <a:spcPct val="0"/>
                        </a:spcAft>
                      </a:pPr>
                      <a:r>
                        <a:rPr lang="zh-CN" sz="1400">
                          <a:solidFill>
                            <a:srgbClr val="231F20"/>
                          </a:solidFill>
                          <a:latin typeface="宋体" panose="02010600030101010101" pitchFamily="2" charset="-122"/>
                          <a:ea typeface="宋体" panose="02010600030101010101" pitchFamily="2" charset="-122"/>
                        </a:rPr>
                        <a:t>电商智能客服：淘宝、京东等平台客</a:t>
                      </a:r>
                      <a:r>
                        <a:rPr lang="zh-CN" altLang="en-US" sz="1400">
                          <a:solidFill>
                            <a:srgbClr val="231F20"/>
                          </a:solidFill>
                          <a:latin typeface="宋体" panose="02010600030101010101" pitchFamily="2" charset="-122"/>
                          <a:ea typeface="宋体" panose="02010600030101010101" pitchFamily="2" charset="-122"/>
                        </a:rPr>
                        <a:t> </a:t>
                      </a:r>
                      <a:r>
                        <a:rPr lang="zh-CN" sz="1400">
                          <a:solidFill>
                            <a:srgbClr val="231F20"/>
                          </a:solidFill>
                          <a:latin typeface="宋体" panose="02010600030101010101" pitchFamily="2" charset="-122"/>
                          <a:ea typeface="宋体" panose="02010600030101010101" pitchFamily="2" charset="-122"/>
                        </a:rPr>
                        <a:t>服解答商品信息、物流进度、退换货</a:t>
                      </a:r>
                      <a:r>
                        <a:rPr lang="zh-CN" altLang="en-US" sz="1400">
                          <a:solidFill>
                            <a:srgbClr val="231F20"/>
                          </a:solidFill>
                          <a:latin typeface="宋体" panose="02010600030101010101" pitchFamily="2" charset="-122"/>
                          <a:ea typeface="宋体" panose="02010600030101010101" pitchFamily="2" charset="-122"/>
                        </a:rPr>
                        <a:t> </a:t>
                      </a:r>
                      <a:r>
                        <a:rPr lang="zh-CN" sz="1400">
                          <a:solidFill>
                            <a:srgbClr val="231F20"/>
                          </a:solidFill>
                          <a:latin typeface="宋体" panose="02010600030101010101" pitchFamily="2" charset="-122"/>
                          <a:ea typeface="宋体" panose="02010600030101010101" pitchFamily="2" charset="-122"/>
                        </a:rPr>
                        <a:t>政策等问题</a:t>
                      </a:r>
                      <a:endParaRPr lang="zh-CN" sz="1400">
                        <a:solidFill>
                          <a:srgbClr val="231F20"/>
                        </a:solidFill>
                        <a:latin typeface="宋体" panose="02010600030101010101" pitchFamily="2" charset="-122"/>
                        <a:ea typeface="宋体" panose="02010600030101010101" pitchFamily="2" charset="-122"/>
                      </a:endParaRPr>
                    </a:p>
                    <a:p>
                      <a:pPr marL="55245" indent="-635" algn="l" eaLnBrk="0" fontAlgn="base">
                        <a:lnSpc>
                          <a:spcPct val="120000"/>
                        </a:lnSpc>
                        <a:spcBef>
                          <a:spcPct val="0"/>
                        </a:spcBef>
                        <a:spcAft>
                          <a:spcPct val="0"/>
                        </a:spcAft>
                      </a:pPr>
                      <a:r>
                        <a:rPr lang="zh-CN" sz="1400">
                          <a:solidFill>
                            <a:srgbClr val="231F20"/>
                          </a:solidFill>
                          <a:latin typeface="宋体" panose="02010600030101010101" pitchFamily="2" charset="-122"/>
                          <a:ea typeface="宋体" panose="02010600030101010101" pitchFamily="2" charset="-122"/>
                        </a:rPr>
                        <a:t>银行智能客服：识别用户语音问题，</a:t>
                      </a:r>
                      <a:r>
                        <a:rPr lang="zh-CN" altLang="en-US" sz="1400">
                          <a:solidFill>
                            <a:srgbClr val="231F20"/>
                          </a:solidFill>
                          <a:latin typeface="宋体" panose="02010600030101010101" pitchFamily="2" charset="-122"/>
                          <a:ea typeface="宋体" panose="02010600030101010101" pitchFamily="2" charset="-122"/>
                        </a:rPr>
                        <a:t> </a:t>
                      </a:r>
                      <a:r>
                        <a:rPr lang="zh-CN" sz="1400">
                          <a:solidFill>
                            <a:srgbClr val="231F20"/>
                          </a:solidFill>
                          <a:latin typeface="宋体" panose="02010600030101010101" pitchFamily="2" charset="-122"/>
                          <a:ea typeface="宋体" panose="02010600030101010101" pitchFamily="2" charset="-122"/>
                        </a:rPr>
                        <a:t>解答查询余额、办理业务流程等疑问</a:t>
                      </a:r>
                      <a:endParaRPr lang="zh-CN" sz="1400">
                        <a:solidFill>
                          <a:srgbClr val="231F20"/>
                        </a:solidFill>
                        <a:latin typeface="宋体" panose="02010600030101010101" pitchFamily="2" charset="-122"/>
                        <a:ea typeface="宋体" panose="02010600030101010101" pitchFamily="2" charset="-122"/>
                      </a:endParaRPr>
                    </a:p>
                  </a:txBody>
                  <a:tcPr marL="0" marR="0" marT="0" marB="0" anchor="t" anchorCtr="0">
                    <a:lnL w="3175" cap="flat" cmpd="sng">
                      <a:solidFill>
                        <a:srgbClr val="00AEEF"/>
                      </a:solidFill>
                      <a:prstDash val="solid"/>
                      <a:headEnd type="none" w="med" len="med"/>
                      <a:tailEnd type="none" w="med" len="med"/>
                    </a:lnL>
                    <a:lnR w="3175" cap="flat" cmpd="sng">
                      <a:solidFill>
                        <a:srgbClr val="00AEEF"/>
                      </a:solidFill>
                      <a:prstDash val="solid"/>
                      <a:headEnd type="none" w="med" len="med"/>
                      <a:tailEnd type="none" w="med" len="med"/>
                    </a:lnR>
                    <a:lnT w="3175" cap="flat" cmpd="sng">
                      <a:solidFill>
                        <a:srgbClr val="00AEEF"/>
                      </a:solidFill>
                      <a:prstDash val="solid"/>
                      <a:headEnd type="none" w="med" len="med"/>
                      <a:tailEnd type="none" w="med" len="med"/>
                    </a:lnT>
                    <a:lnB w="3175" cap="flat" cmpd="sng">
                      <a:solidFill>
                        <a:srgbClr val="00AEEF"/>
                      </a:solidFill>
                      <a:prstDash val="solid"/>
                      <a:headEnd type="none" w="med" len="med"/>
                      <a:tailEnd type="none" w="med" len="med"/>
                    </a:lnB>
                    <a:noFill/>
                  </a:tcPr>
                </a:tc>
                <a:tc>
                  <a:txBody>
                    <a:bodyPr/>
                    <a:p>
                      <a:pPr marL="57785" indent="5715" algn="l" eaLnBrk="0" fontAlgn="base">
                        <a:lnSpc>
                          <a:spcPct val="119000"/>
                        </a:lnSpc>
                        <a:spcBef>
                          <a:spcPts val="400"/>
                        </a:spcBef>
                        <a:spcAft>
                          <a:spcPct val="0"/>
                        </a:spcAft>
                      </a:pPr>
                      <a:r>
                        <a:rPr lang="zh-CN" sz="1400">
                          <a:solidFill>
                            <a:srgbClr val="231F20"/>
                          </a:solidFill>
                          <a:latin typeface="宋体" panose="02010600030101010101" pitchFamily="2" charset="-122"/>
                          <a:ea typeface="宋体" panose="02010600030101010101" pitchFamily="2" charset="-122"/>
                        </a:rPr>
                        <a:t>意图识别能力：准确判断用户问题意图，区分咨询、投诉、办</a:t>
                      </a:r>
                      <a:r>
                        <a:rPr lang="zh-CN" altLang="en-US" sz="1400">
                          <a:solidFill>
                            <a:srgbClr val="231F20"/>
                          </a:solidFill>
                          <a:latin typeface="宋体" panose="02010600030101010101" pitchFamily="2" charset="-122"/>
                          <a:ea typeface="宋体" panose="02010600030101010101" pitchFamily="2" charset="-122"/>
                        </a:rPr>
                        <a:t> </a:t>
                      </a:r>
                      <a:r>
                        <a:rPr lang="zh-CN" sz="1400">
                          <a:solidFill>
                            <a:srgbClr val="231F20"/>
                          </a:solidFill>
                          <a:latin typeface="宋体" panose="02010600030101010101" pitchFamily="2" charset="-122"/>
                          <a:ea typeface="宋体" panose="02010600030101010101" pitchFamily="2" charset="-122"/>
                        </a:rPr>
                        <a:t>理业务等需求</a:t>
                      </a:r>
                      <a:endParaRPr lang="zh-CN" sz="1400">
                        <a:solidFill>
                          <a:srgbClr val="231F20"/>
                        </a:solidFill>
                        <a:latin typeface="宋体" panose="02010600030101010101" pitchFamily="2" charset="-122"/>
                        <a:ea typeface="宋体" panose="02010600030101010101" pitchFamily="2" charset="-122"/>
                      </a:endParaRPr>
                    </a:p>
                    <a:p>
                      <a:pPr marL="62865" indent="0" algn="l" eaLnBrk="0" fontAlgn="base">
                        <a:spcBef>
                          <a:spcPct val="0"/>
                        </a:spcBef>
                        <a:spcAft>
                          <a:spcPct val="0"/>
                        </a:spcAft>
                      </a:pPr>
                      <a:r>
                        <a:rPr lang="zh-CN" sz="1400">
                          <a:solidFill>
                            <a:srgbClr val="231F20"/>
                          </a:solidFill>
                          <a:latin typeface="宋体" panose="02010600030101010101" pitchFamily="2" charset="-122"/>
                          <a:ea typeface="宋体" panose="02010600030101010101" pitchFamily="2" charset="-122"/>
                        </a:rPr>
                        <a:t>快速响应：短时间内回复，提升用户体验</a:t>
                      </a:r>
                      <a:endParaRPr lang="zh-CN" sz="1400">
                        <a:solidFill>
                          <a:srgbClr val="231F20"/>
                        </a:solidFill>
                        <a:latin typeface="宋体" panose="02010600030101010101" pitchFamily="2" charset="-122"/>
                        <a:ea typeface="宋体" panose="02010600030101010101" pitchFamily="2" charset="-122"/>
                      </a:endParaRPr>
                    </a:p>
                    <a:p>
                      <a:pPr marL="67310" indent="-6985" algn="l" eaLnBrk="0" fontAlgn="base">
                        <a:lnSpc>
                          <a:spcPct val="119000"/>
                        </a:lnSpc>
                        <a:spcBef>
                          <a:spcPts val="300"/>
                        </a:spcBef>
                        <a:spcAft>
                          <a:spcPct val="0"/>
                        </a:spcAft>
                      </a:pPr>
                      <a:r>
                        <a:rPr lang="zh-CN" sz="1400">
                          <a:solidFill>
                            <a:srgbClr val="231F20"/>
                          </a:solidFill>
                          <a:latin typeface="宋体" panose="02010600030101010101" pitchFamily="2" charset="-122"/>
                          <a:ea typeface="宋体" panose="02010600030101010101" pitchFamily="2" charset="-122"/>
                        </a:rPr>
                        <a:t>知识整合：整合业务知识和常见问题答案，形成知识库，准确</a:t>
                      </a:r>
                      <a:r>
                        <a:rPr lang="zh-CN" altLang="en-US" sz="1400">
                          <a:solidFill>
                            <a:srgbClr val="231F20"/>
                          </a:solidFill>
                          <a:latin typeface="宋体" panose="02010600030101010101" pitchFamily="2" charset="-122"/>
                          <a:ea typeface="宋体" panose="02010600030101010101" pitchFamily="2" charset="-122"/>
                        </a:rPr>
                        <a:t> </a:t>
                      </a:r>
                      <a:r>
                        <a:rPr lang="zh-CN" sz="1400">
                          <a:solidFill>
                            <a:srgbClr val="231F20"/>
                          </a:solidFill>
                          <a:latin typeface="宋体" panose="02010600030101010101" pitchFamily="2" charset="-122"/>
                          <a:ea typeface="宋体" panose="02010600030101010101" pitchFamily="2" charset="-122"/>
                        </a:rPr>
                        <a:t>匹配回答</a:t>
                      </a:r>
                      <a:endParaRPr lang="zh-CN" sz="1400">
                        <a:solidFill>
                          <a:srgbClr val="231F20"/>
                        </a:solidFill>
                        <a:latin typeface="宋体" panose="02010600030101010101" pitchFamily="2" charset="-122"/>
                        <a:ea typeface="宋体" panose="02010600030101010101" pitchFamily="2" charset="-122"/>
                      </a:endParaRPr>
                    </a:p>
                    <a:p>
                      <a:pPr marL="65405" indent="0" algn="l" eaLnBrk="0" fontAlgn="base">
                        <a:spcBef>
                          <a:spcPct val="0"/>
                        </a:spcBef>
                        <a:spcAft>
                          <a:spcPct val="0"/>
                        </a:spcAft>
                      </a:pPr>
                      <a:r>
                        <a:rPr lang="zh-CN" sz="1400">
                          <a:solidFill>
                            <a:srgbClr val="231F20"/>
                          </a:solidFill>
                          <a:latin typeface="宋体" panose="02010600030101010101" pitchFamily="2" charset="-122"/>
                          <a:ea typeface="宋体" panose="02010600030101010101" pitchFamily="2" charset="-122"/>
                        </a:rPr>
                        <a:t>多轮对话管理：支持多轮交互，应对用户追问</a:t>
                      </a:r>
                      <a:endParaRPr lang="zh-CN" sz="1400">
                        <a:solidFill>
                          <a:srgbClr val="231F20"/>
                        </a:solidFill>
                        <a:latin typeface="宋体" panose="02010600030101010101" pitchFamily="2" charset="-122"/>
                        <a:ea typeface="宋体" panose="02010600030101010101" pitchFamily="2" charset="-122"/>
                      </a:endParaRPr>
                    </a:p>
                  </a:txBody>
                  <a:tcPr marL="0" marR="0" marT="0" marB="0" anchor="t" anchorCtr="0">
                    <a:lnL w="3175" cap="flat" cmpd="sng">
                      <a:solidFill>
                        <a:srgbClr val="00AEEF"/>
                      </a:solidFill>
                      <a:prstDash val="solid"/>
                      <a:headEnd type="none" w="med" len="med"/>
                      <a:tailEnd type="none" w="med" len="med"/>
                    </a:lnL>
                    <a:lnR w="3175" cap="flat" cmpd="sng">
                      <a:solidFill>
                        <a:srgbClr val="00AEEF"/>
                      </a:solidFill>
                      <a:prstDash val="solid"/>
                      <a:headEnd type="none" w="med" len="med"/>
                      <a:tailEnd type="none" w="med" len="med"/>
                    </a:lnR>
                    <a:lnT w="3175" cap="flat" cmpd="sng">
                      <a:solidFill>
                        <a:srgbClr val="00AEEF"/>
                      </a:solidFill>
                      <a:prstDash val="solid"/>
                      <a:headEnd type="none" w="med" len="med"/>
                      <a:tailEnd type="none" w="med" len="med"/>
                    </a:lnT>
                    <a:lnB w="3175" cap="flat" cmpd="sng">
                      <a:solidFill>
                        <a:srgbClr val="00AEEF"/>
                      </a:solidFill>
                      <a:prstDash val="solid"/>
                      <a:headEnd type="none" w="med" len="med"/>
                      <a:tailEnd type="none" w="med" len="med"/>
                    </a:lnB>
                    <a:noFill/>
                  </a:tcPr>
                </a:tc>
              </a:tr>
              <a:tr h="309245">
                <a:tc>
                  <a:txBody>
                    <a:bodyPr/>
                    <a:p>
                      <a:pPr marL="972820" indent="0" algn="l" eaLnBrk="0" fontAlgn="base">
                        <a:spcBef>
                          <a:spcPct val="0"/>
                        </a:spcBef>
                        <a:spcAft>
                          <a:spcPct val="0"/>
                        </a:spcAft>
                      </a:pPr>
                      <a:r>
                        <a:rPr lang="en-US" altLang="zh-CN" sz="1600">
                          <a:solidFill>
                            <a:srgbClr val="000000"/>
                          </a:solidFill>
                          <a:latin typeface="Arial" panose="020B0604020202020204"/>
                          <a:ea typeface="Arial" panose="020B0604020202020204"/>
                        </a:rPr>
                        <a:t> </a:t>
                      </a:r>
                      <a:endParaRPr lang="en-US" altLang="zh-CN" sz="1600">
                        <a:solidFill>
                          <a:srgbClr val="000000"/>
                        </a:solidFill>
                        <a:latin typeface="Arial" panose="020B0604020202020204"/>
                        <a:ea typeface="Arial" panose="020B0604020202020204"/>
                      </a:endParaRPr>
                    </a:p>
                  </a:txBody>
                  <a:tcPr marL="0" marR="0" marT="0" marB="0" anchor="t" anchorCtr="0">
                    <a:lnL w="9525" cap="flat" cmpd="sng">
                      <a:solidFill>
                        <a:srgbClr val="00AEEF"/>
                      </a:solidFill>
                      <a:prstDash val="solid"/>
                      <a:headEnd type="none" w="med" len="med"/>
                      <a:tailEnd type="none" w="med" len="med"/>
                    </a:lnL>
                    <a:lnR w="3175" cap="flat" cmpd="sng">
                      <a:solidFill>
                        <a:srgbClr val="00AEEF"/>
                      </a:solidFill>
                      <a:prstDash val="solid"/>
                      <a:headEnd type="none" w="med" len="med"/>
                      <a:tailEnd type="none" w="med" len="med"/>
                    </a:lnR>
                    <a:lnT w="3175" cap="flat" cmpd="sng">
                      <a:solidFill>
                        <a:srgbClr val="00AEEF"/>
                      </a:solidFill>
                      <a:prstDash val="solid"/>
                      <a:headEnd type="none" w="med" len="med"/>
                      <a:tailEnd type="none" w="med" len="med"/>
                    </a:lnT>
                    <a:lnB w="3175" cap="flat" cmpd="sng">
                      <a:solidFill>
                        <a:srgbClr val="00AEEF"/>
                      </a:solidFill>
                      <a:prstDash val="solid"/>
                      <a:headEnd type="none" w="med" len="med"/>
                      <a:tailEnd type="none" w="med" len="med"/>
                    </a:lnB>
                    <a:noFill/>
                  </a:tcPr>
                </a:tc>
                <a:tc>
                  <a:txBody>
                    <a:bodyPr/>
                    <a:p>
                      <a:pPr marL="972820" indent="0" algn="l" eaLnBrk="0" fontAlgn="base">
                        <a:spcBef>
                          <a:spcPct val="0"/>
                        </a:spcBef>
                        <a:spcAft>
                          <a:spcPct val="0"/>
                        </a:spcAft>
                      </a:pPr>
                      <a:r>
                        <a:rPr lang="en-US" altLang="zh-CN" sz="1600">
                          <a:solidFill>
                            <a:srgbClr val="000000"/>
                          </a:solidFill>
                          <a:latin typeface="Arial" panose="020B0604020202020204"/>
                          <a:ea typeface="Arial" panose="020B0604020202020204"/>
                        </a:rPr>
                        <a:t> </a:t>
                      </a:r>
                      <a:endParaRPr lang="en-US" altLang="zh-CN" sz="1600">
                        <a:solidFill>
                          <a:srgbClr val="000000"/>
                        </a:solidFill>
                        <a:latin typeface="Arial" panose="020B0604020202020204"/>
                        <a:ea typeface="Arial" panose="020B0604020202020204"/>
                      </a:endParaRPr>
                    </a:p>
                  </a:txBody>
                  <a:tcPr marL="0" marR="0" marT="0" marB="0" anchor="t" anchorCtr="0">
                    <a:lnL w="3175" cap="flat" cmpd="sng">
                      <a:solidFill>
                        <a:srgbClr val="00AEEF"/>
                      </a:solidFill>
                      <a:prstDash val="solid"/>
                      <a:headEnd type="none" w="med" len="med"/>
                      <a:tailEnd type="none" w="med" len="med"/>
                    </a:lnL>
                    <a:lnR w="3175" cap="flat" cmpd="sng">
                      <a:solidFill>
                        <a:srgbClr val="00AEEF"/>
                      </a:solidFill>
                      <a:prstDash val="solid"/>
                      <a:headEnd type="none" w="med" len="med"/>
                      <a:tailEnd type="none" w="med" len="med"/>
                    </a:lnR>
                    <a:lnT w="3175" cap="flat" cmpd="sng">
                      <a:solidFill>
                        <a:srgbClr val="00AEEF"/>
                      </a:solidFill>
                      <a:prstDash val="solid"/>
                      <a:headEnd type="none" w="med" len="med"/>
                      <a:tailEnd type="none" w="med" len="med"/>
                    </a:lnT>
                    <a:lnB w="3175" cap="flat" cmpd="sng">
                      <a:solidFill>
                        <a:srgbClr val="00AEEF"/>
                      </a:solidFill>
                      <a:prstDash val="solid"/>
                      <a:headEnd type="none" w="med" len="med"/>
                      <a:tailEnd type="none" w="med" len="med"/>
                    </a:lnB>
                    <a:noFill/>
                  </a:tcPr>
                </a:tc>
                <a:tc>
                  <a:txBody>
                    <a:bodyPr/>
                    <a:p>
                      <a:pPr marL="972820" indent="0">
                        <a:spcBef>
                          <a:spcPct val="0"/>
                        </a:spcBef>
                        <a:spcAft>
                          <a:spcPct val="0"/>
                        </a:spcAft>
                      </a:pPr>
                      <a:endParaRPr sz="1600">
                        <a:solidFill>
                          <a:srgbClr val="000000"/>
                        </a:solidFill>
                        <a:latin typeface="Arial" panose="020B0604020202020204"/>
                        <a:ea typeface="Arial" panose="020B0604020202020204"/>
                      </a:endParaRPr>
                    </a:p>
                  </a:txBody>
                  <a:tcPr marL="0" marR="0" marT="0" marB="0" anchor="t" anchorCtr="0">
                    <a:lnL w="3175" cap="flat" cmpd="sng">
                      <a:solidFill>
                        <a:srgbClr val="00AEEF"/>
                      </a:solidFill>
                      <a:prstDash val="solid"/>
                      <a:headEnd type="none" w="med" len="med"/>
                      <a:tailEnd type="none" w="med" len="med"/>
                    </a:lnL>
                    <a:lnR w="3175" cap="flat" cmpd="sng">
                      <a:solidFill>
                        <a:srgbClr val="00AEEF"/>
                      </a:solidFill>
                      <a:prstDash val="solid"/>
                      <a:headEnd type="none" w="med" len="med"/>
                      <a:tailEnd type="none" w="med" len="med"/>
                    </a:lnR>
                    <a:lnT w="3175" cap="flat" cmpd="sng">
                      <a:solidFill>
                        <a:srgbClr val="00AEEF"/>
                      </a:solidFill>
                      <a:prstDash val="solid"/>
                      <a:headEnd type="none" w="med" len="med"/>
                      <a:tailEnd type="none" w="med" len="med"/>
                    </a:lnT>
                    <a:lnB w="3175" cap="flat" cmpd="sng">
                      <a:solidFill>
                        <a:srgbClr val="00AEEF"/>
                      </a:solidFill>
                      <a:prstDash val="solid"/>
                      <a:headEnd type="none" w="med" len="med"/>
                      <a:tailEnd type="none" w="med" len="med"/>
                    </a:lnB>
                    <a:noFill/>
                  </a:tcPr>
                </a:tc>
              </a:tr>
            </a:tbl>
          </a:graphicData>
        </a:graphic>
      </p:graphicFrame>
      <p:sp>
        <p:nvSpPr>
          <p:cNvPr id="2" name="文本框 1"/>
          <p:cNvSpPr txBox="1"/>
          <p:nvPr/>
        </p:nvSpPr>
        <p:spPr>
          <a:xfrm>
            <a:off x="3220720" y="2454910"/>
            <a:ext cx="6096000" cy="398780"/>
          </a:xfrm>
          <a:prstGeom prst="rect">
            <a:avLst/>
          </a:prstGeom>
          <a:noFill/>
        </p:spPr>
        <p:txBody>
          <a:bodyPr wrap="square" rtlCol="0" anchor="t">
            <a:spAutoFit/>
          </a:bodyPr>
          <a:p>
            <a:pPr algn="l">
              <a:buClrTx/>
              <a:buSzTx/>
              <a:buFontTx/>
            </a:pPr>
            <a:r>
              <a:rPr lang="zh-CN" altLang="en-US" sz="2000">
                <a:solidFill>
                  <a:srgbClr val="00B0F0"/>
                </a:solidFill>
                <a:effectLst>
                  <a:outerShdw blurRad="38100" dist="38100" dir="2700000" algn="tl">
                    <a:srgbClr val="C0C0C0"/>
                  </a:outerShdw>
                </a:effectLst>
                <a:sym typeface="+mn-ea"/>
              </a:rPr>
              <a:t>表</a:t>
            </a:r>
            <a:r>
              <a:rPr lang="en-US" altLang="zh-CN" sz="2000">
                <a:solidFill>
                  <a:srgbClr val="00B0F0"/>
                </a:solidFill>
                <a:effectLst>
                  <a:outerShdw blurRad="38100" dist="38100" dir="2700000" algn="tl">
                    <a:srgbClr val="C0C0C0"/>
                  </a:outerShdw>
                </a:effectLst>
                <a:sym typeface="+mn-ea"/>
              </a:rPr>
              <a:t>3-5  </a:t>
            </a:r>
            <a:r>
              <a:rPr lang="zh-CN" altLang="en-US" sz="2000">
                <a:solidFill>
                  <a:srgbClr val="00B0F0"/>
                </a:solidFill>
                <a:effectLst>
                  <a:outerShdw blurRad="38100" dist="38100" dir="2700000" algn="tl">
                    <a:srgbClr val="C0C0C0"/>
                  </a:outerShdw>
                </a:effectLst>
                <a:sym typeface="+mn-ea"/>
              </a:rPr>
              <a:t>自然语言处理应用案例和技术要求</a:t>
            </a:r>
            <a:endParaRPr lang="zh-CN" altLang="en-US" sz="2000">
              <a:solidFill>
                <a:srgbClr val="00B0F0"/>
              </a:solidFill>
              <a:effectLst>
                <a:outerShdw blurRad="38100" dist="38100" dir="2700000" algn="tl">
                  <a:srgbClr val="C0C0C0"/>
                </a:outerShdw>
              </a:effectLst>
              <a:sym typeface="+mn-ea"/>
            </a:endParaRPr>
          </a:p>
        </p:txBody>
      </p:sp>
    </p:spTree>
    <p:custDataLst>
      <p:tags r:id="rId5"/>
    </p:custDataLst>
  </p:cSld>
  <p:clrMapOvr>
    <a:masterClrMapping/>
  </p:clrMapOvr>
  <p:transition>
    <p:cut/>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灯片编号占位符 2"/>
          <p:cNvSpPr>
            <a:spLocks noGrp="1"/>
          </p:cNvSpPr>
          <p:nvPr>
            <p:ph type="sldNum" sz="quarter" idx="12"/>
          </p:nvPr>
        </p:nvSpPr>
        <p:spPr/>
        <p:txBody>
          <a:bodyPr/>
          <a:p>
            <a:fld id="{B19FFF7F-911D-4AA4-B25A-604B28FB7321}" type="slidenum">
              <a:rPr lang="en-US" altLang="zh-CN"/>
            </a:fld>
            <a:endParaRPr lang="en-US" altLang="zh-CN"/>
          </a:p>
        </p:txBody>
      </p:sp>
      <p:sp>
        <p:nvSpPr>
          <p:cNvPr id="4" name="标题 1"/>
          <p:cNvSpPr>
            <a:spLocks noGrp="1"/>
          </p:cNvSpPr>
          <p:nvPr>
            <p:custDataLst>
              <p:tags r:id="rId1"/>
            </p:custDataLst>
          </p:nvPr>
        </p:nvSpPr>
        <p:spPr>
          <a:xfrm>
            <a:off x="782320" y="307340"/>
            <a:ext cx="10972800" cy="609600"/>
          </a:xfrm>
          <a:prstGeom prst="rect">
            <a:avLst/>
          </a:prstGeom>
          <a:noFill/>
        </p:spPr>
        <p:txBody>
          <a:bodyPr vert="horz" wrap="square" lIns="0" tIns="0" rIns="0" bIns="0" rtlCol="0" anchor="b">
            <a:normAutofit/>
          </a:bodyPr>
          <a:lstStyle>
            <a:lvl1pPr marL="0" indent="0" algn="l" defTabSz="914400" rtl="0" eaLnBrk="1" latinLnBrk="0" hangingPunct="1">
              <a:lnSpc>
                <a:spcPct val="111000"/>
              </a:lnSpc>
              <a:spcBef>
                <a:spcPct val="0"/>
              </a:spcBef>
              <a:spcAft>
                <a:spcPct val="0"/>
              </a:spcAft>
              <a:buNone/>
              <a:defRPr sz="3600" b="0" kern="1200" spc="0">
                <a:solidFill>
                  <a:schemeClr val="tx1"/>
                </a:solidFill>
                <a:latin typeface="+mn-ea"/>
                <a:ea typeface="+mn-ea"/>
                <a:cs typeface="+mn-ea"/>
                <a:sym typeface="+mn-ea"/>
              </a:defRPr>
            </a:lvl1pPr>
          </a:lstStyle>
          <a:p>
            <a:pPr lvl="0" algn="l">
              <a:lnSpc>
                <a:spcPct val="100000"/>
              </a:lnSpc>
              <a:buClrTx/>
              <a:buSzTx/>
              <a:buFontTx/>
            </a:pPr>
            <a:r>
              <a:rPr lang="zh-CN" altLang="en-US" b="1">
                <a:solidFill>
                  <a:schemeClr val="tx1"/>
                </a:solidFill>
                <a:latin typeface="+mj-ea"/>
                <a:ea typeface="+mj-ea"/>
                <a:cs typeface="+mj-ea"/>
                <a:sym typeface="+mn-ea"/>
              </a:rPr>
              <a:t>技能</a:t>
            </a:r>
            <a:r>
              <a:rPr lang="zh-CN" altLang="en-US" b="1">
                <a:solidFill>
                  <a:schemeClr val="tx1"/>
                </a:solidFill>
                <a:latin typeface="+mj-ea"/>
                <a:ea typeface="+mj-ea"/>
                <a:cs typeface="+mj-ea"/>
                <a:sym typeface="+mn-ea"/>
              </a:rPr>
              <a:t>训练</a:t>
            </a:r>
            <a:endParaRPr lang="zh-CN" altLang="en-US" b="1">
              <a:solidFill>
                <a:schemeClr val="tx1"/>
              </a:solidFill>
              <a:latin typeface="+mj-ea"/>
              <a:ea typeface="+mj-ea"/>
              <a:cs typeface="+mj-ea"/>
              <a:sym typeface="+mn-ea"/>
            </a:endParaRPr>
          </a:p>
        </p:txBody>
      </p:sp>
      <p:pic>
        <p:nvPicPr>
          <p:cNvPr id="6" name="图片 5"/>
          <p:cNvPicPr/>
          <p:nvPr/>
        </p:nvPicPr>
        <p:blipFill>
          <a:blip r:embed="rId2"/>
          <a:stretch>
            <a:fillRect/>
          </a:stretch>
        </p:blipFill>
        <p:spPr>
          <a:xfrm>
            <a:off x="5859145" y="-234315"/>
            <a:ext cx="313055" cy="76200"/>
          </a:xfrm>
          <a:prstGeom prst="rect">
            <a:avLst/>
          </a:prstGeom>
        </p:spPr>
      </p:pic>
      <p:sp>
        <p:nvSpPr>
          <p:cNvPr id="8" name="文本框 7"/>
          <p:cNvSpPr txBox="1"/>
          <p:nvPr/>
        </p:nvSpPr>
        <p:spPr>
          <a:xfrm>
            <a:off x="663575" y="92710"/>
            <a:ext cx="10318115" cy="1176020"/>
          </a:xfrm>
          <a:prstGeom prst="rect">
            <a:avLst/>
          </a:prstGeom>
        </p:spPr>
        <p:txBody>
          <a:bodyPr>
            <a:noAutofit/>
          </a:bodyPr>
          <a:p>
            <a:pPr marL="1009650" indent="213360" algn="l" defTabSz="266700" eaLnBrk="0" fontAlgn="base">
              <a:lnSpc>
                <a:spcPct val="108000"/>
              </a:lnSpc>
              <a:spcBef>
                <a:spcPts val="300"/>
              </a:spcBef>
              <a:spcAft>
                <a:spcPct val="0"/>
              </a:spcAft>
            </a:pPr>
            <a:endParaRPr lang="zh-CN" altLang="en-US" sz="1600">
              <a:solidFill>
                <a:srgbClr val="231F20"/>
              </a:solidFill>
              <a:latin typeface="宋体" panose="02010600030101010101" pitchFamily="2" charset="-122"/>
              <a:ea typeface="宋体" panose="02010600030101010101" pitchFamily="2" charset="-122"/>
            </a:endParaRPr>
          </a:p>
        </p:txBody>
      </p:sp>
      <p:pic>
        <p:nvPicPr>
          <p:cNvPr id="9" name="图片 8"/>
          <p:cNvPicPr/>
          <p:nvPr/>
        </p:nvPicPr>
        <p:blipFill>
          <a:blip r:embed="rId3"/>
          <a:stretch>
            <a:fillRect/>
          </a:stretch>
        </p:blipFill>
        <p:spPr>
          <a:xfrm>
            <a:off x="5966460" y="1192530"/>
            <a:ext cx="76200" cy="76200"/>
          </a:xfrm>
          <a:prstGeom prst="rect">
            <a:avLst/>
          </a:prstGeom>
        </p:spPr>
      </p:pic>
      <p:sp>
        <p:nvSpPr>
          <p:cNvPr id="10" name="文本框 9"/>
          <p:cNvSpPr txBox="1"/>
          <p:nvPr/>
        </p:nvSpPr>
        <p:spPr>
          <a:xfrm>
            <a:off x="662940" y="1079500"/>
            <a:ext cx="10716260" cy="2505710"/>
          </a:xfrm>
          <a:prstGeom prst="rect">
            <a:avLst/>
          </a:prstGeom>
        </p:spPr>
        <p:txBody>
          <a:bodyPr>
            <a:noAutofit/>
          </a:bodyPr>
          <a:p>
            <a:pPr algn="l">
              <a:lnSpc>
                <a:spcPct val="150000"/>
              </a:lnSpc>
            </a:pPr>
            <a:r>
              <a:rPr lang="zh-CN" altLang="en-US">
                <a:effectLst>
                  <a:outerShdw blurRad="38100" dist="38100" dir="2700000" algn="tl">
                    <a:srgbClr val="C0C0C0"/>
                  </a:outerShdw>
                </a:effectLst>
                <a:sym typeface="+mn-ea"/>
              </a:rPr>
              <a:t>（ 3 ）论 述 深 度 学 习 算 法 在 自 然 语 言 处 理 中 的 优 势， 并 举 例 说 明 其 中 一 种 算 法（如 Transformer）的应用。</a:t>
            </a:r>
            <a:endParaRPr lang="zh-CN" altLang="en-US">
              <a:effectLst>
                <a:outerShdw blurRad="38100" dist="38100" dir="2700000" algn="tl">
                  <a:srgbClr val="C0C0C0"/>
                </a:outerShdw>
              </a:effectLst>
            </a:endParaRPr>
          </a:p>
          <a:p>
            <a:pPr algn="l">
              <a:lnSpc>
                <a:spcPct val="150000"/>
              </a:lnSpc>
            </a:pPr>
            <a:r>
              <a:rPr lang="zh-CN" altLang="en-US">
                <a:effectLst>
                  <a:outerShdw blurRad="38100" dist="38100" dir="2700000" algn="tl">
                    <a:srgbClr val="C0C0C0"/>
                  </a:outerShdw>
                </a:effectLst>
              </a:rPr>
              <a:t>（</a:t>
            </a:r>
            <a:r>
              <a:rPr lang="en-US" altLang="zh-CN">
                <a:effectLst>
                  <a:outerShdw blurRad="38100" dist="38100" dir="2700000" algn="tl">
                    <a:srgbClr val="C0C0C0"/>
                  </a:outerShdw>
                </a:effectLst>
              </a:rPr>
              <a:t> 4 </a:t>
            </a:r>
            <a:r>
              <a:rPr lang="zh-CN" altLang="en-US">
                <a:effectLst>
                  <a:outerShdw blurRad="38100" dist="38100" dir="2700000" algn="tl">
                    <a:srgbClr val="C0C0C0"/>
                  </a:outerShdw>
                </a:effectLst>
              </a:rPr>
              <a:t>）分析下面这句话在语音助手中的处理流程：</a:t>
            </a:r>
            <a:r>
              <a:rPr lang="en-US" altLang="zh-CN">
                <a:effectLst>
                  <a:outerShdw blurRad="38100" dist="38100" dir="2700000" algn="tl">
                    <a:srgbClr val="C0C0C0"/>
                  </a:outerShdw>
                </a:effectLst>
              </a:rPr>
              <a:t>“</a:t>
            </a:r>
            <a:r>
              <a:rPr lang="zh-CN" altLang="en-US">
                <a:effectLst>
                  <a:outerShdw blurRad="38100" dist="38100" dir="2700000" algn="tl">
                    <a:srgbClr val="C0C0C0"/>
                  </a:outerShdw>
                </a:effectLst>
              </a:rPr>
              <a:t>我明天要去上海出差，帮我订一张明天从</a:t>
            </a:r>
            <a:r>
              <a:rPr lang="en-US" altLang="zh-CN">
                <a:effectLst>
                  <a:outerShdw blurRad="38100" dist="38100" dir="2700000" algn="tl">
                    <a:srgbClr val="C0C0C0"/>
                  </a:outerShdw>
                </a:effectLst>
              </a:rPr>
              <a:t> </a:t>
            </a:r>
            <a:r>
              <a:rPr lang="zh-CN" altLang="en-US">
                <a:effectLst>
                  <a:outerShdw blurRad="38100" dist="38100" dir="2700000" algn="tl">
                    <a:srgbClr val="C0C0C0"/>
                  </a:outerShdw>
                </a:effectLst>
              </a:rPr>
              <a:t>北京到上海的机票。</a:t>
            </a:r>
            <a:r>
              <a:rPr lang="en-US" altLang="zh-CN">
                <a:effectLst>
                  <a:outerShdw blurRad="38100" dist="38100" dir="2700000" algn="tl">
                    <a:srgbClr val="C0C0C0"/>
                  </a:outerShdw>
                </a:effectLst>
              </a:rPr>
              <a:t>”</a:t>
            </a:r>
            <a:endParaRPr lang="en-US" altLang="zh-CN">
              <a:effectLst>
                <a:outerShdw blurRad="38100" dist="38100" dir="2700000" algn="tl">
                  <a:srgbClr val="C0C0C0"/>
                </a:outerShdw>
              </a:effectLst>
            </a:endParaRPr>
          </a:p>
          <a:p>
            <a:pPr algn="l">
              <a:lnSpc>
                <a:spcPct val="150000"/>
              </a:lnSpc>
            </a:pPr>
            <a:r>
              <a:rPr lang="zh-CN" altLang="en-US">
                <a:effectLst>
                  <a:outerShdw blurRad="38100" dist="38100" dir="2700000" algn="tl">
                    <a:srgbClr val="C0C0C0"/>
                  </a:outerShdw>
                </a:effectLst>
              </a:rPr>
              <a:t>（</a:t>
            </a:r>
            <a:r>
              <a:rPr lang="en-US" altLang="zh-CN">
                <a:effectLst>
                  <a:outerShdw blurRad="38100" dist="38100" dir="2700000" algn="tl">
                    <a:srgbClr val="C0C0C0"/>
                  </a:outerShdw>
                </a:effectLst>
              </a:rPr>
              <a:t> 5 </a:t>
            </a:r>
            <a:r>
              <a:rPr lang="zh-CN" altLang="en-US">
                <a:effectLst>
                  <a:outerShdw blurRad="38100" dist="38100" dir="2700000" algn="tl">
                    <a:srgbClr val="C0C0C0"/>
                  </a:outerShdw>
                </a:effectLst>
              </a:rPr>
              <a:t>）简述如何通过自然语言处理技术实现智能客服的自动问答功能。</a:t>
            </a:r>
            <a:endParaRPr lang="zh-CN" altLang="en-US">
              <a:effectLst>
                <a:outerShdw blurRad="38100" dist="38100" dir="2700000" algn="tl">
                  <a:srgbClr val="C0C0C0"/>
                </a:outerShdw>
              </a:effectLst>
            </a:endParaRPr>
          </a:p>
          <a:p>
            <a:pPr algn="l">
              <a:lnSpc>
                <a:spcPct val="150000"/>
              </a:lnSpc>
            </a:pPr>
            <a:r>
              <a:rPr lang="zh-CN" altLang="en-US">
                <a:effectLst>
                  <a:outerShdw blurRad="38100" dist="38100" dir="2700000" algn="tl">
                    <a:srgbClr val="C0C0C0"/>
                  </a:outerShdw>
                </a:effectLst>
              </a:rPr>
              <a:t>（</a:t>
            </a:r>
            <a:r>
              <a:rPr lang="en-US" altLang="zh-CN">
                <a:effectLst>
                  <a:outerShdw blurRad="38100" dist="38100" dir="2700000" algn="tl">
                    <a:srgbClr val="C0C0C0"/>
                  </a:outerShdw>
                </a:effectLst>
              </a:rPr>
              <a:t> 6 </a:t>
            </a:r>
            <a:r>
              <a:rPr lang="zh-CN" altLang="en-US">
                <a:effectLst>
                  <a:outerShdw blurRad="38100" dist="38100" dir="2700000" algn="tl">
                    <a:srgbClr val="C0C0C0"/>
                  </a:outerShdw>
                </a:effectLst>
              </a:rPr>
              <a:t>）假设你正在开发一个智能问答系统，现在有用户提问</a:t>
            </a:r>
            <a:r>
              <a:rPr lang="en-US" altLang="zh-CN">
                <a:effectLst>
                  <a:outerShdw blurRad="38100" dist="38100" dir="2700000" algn="tl">
                    <a:srgbClr val="C0C0C0"/>
                  </a:outerShdw>
                </a:effectLst>
              </a:rPr>
              <a:t>“</a:t>
            </a:r>
            <a:r>
              <a:rPr lang="zh-CN" altLang="en-US">
                <a:effectLst>
                  <a:outerShdw blurRad="38100" dist="38100" dir="2700000" algn="tl">
                    <a:srgbClr val="C0C0C0"/>
                  </a:outerShdw>
                </a:effectLst>
              </a:rPr>
              <a:t>苹果公司最新发布的产品是什</a:t>
            </a:r>
            <a:r>
              <a:rPr lang="en-US" altLang="zh-CN">
                <a:effectLst>
                  <a:outerShdw blurRad="38100" dist="38100" dir="2700000" algn="tl">
                    <a:srgbClr val="C0C0C0"/>
                  </a:outerShdw>
                </a:effectLst>
              </a:rPr>
              <a:t>  </a:t>
            </a:r>
            <a:r>
              <a:rPr lang="zh-CN" altLang="en-US">
                <a:effectLst>
                  <a:outerShdw blurRad="38100" dist="38100" dir="2700000" algn="tl">
                    <a:srgbClr val="C0C0C0"/>
                  </a:outerShdw>
                </a:effectLst>
              </a:rPr>
              <a:t>么？</a:t>
            </a:r>
            <a:r>
              <a:rPr lang="en-US" altLang="zh-CN">
                <a:effectLst>
                  <a:outerShdw blurRad="38100" dist="38100" dir="2700000" algn="tl">
                    <a:srgbClr val="C0C0C0"/>
                  </a:outerShdw>
                </a:effectLst>
              </a:rPr>
              <a:t>”,  </a:t>
            </a:r>
            <a:r>
              <a:rPr lang="zh-CN" altLang="en-US">
                <a:effectLst>
                  <a:outerShdw blurRad="38100" dist="38100" dir="2700000" algn="tl">
                    <a:srgbClr val="C0C0C0"/>
                  </a:outerShdw>
                </a:effectLst>
              </a:rPr>
              <a:t>请详细描述该问题在你的智能问答系统中的处理流程，</a:t>
            </a:r>
            <a:r>
              <a:rPr lang="en-US" altLang="zh-CN">
                <a:effectLst>
                  <a:outerShdw blurRad="38100" dist="38100" dir="2700000" algn="tl">
                    <a:srgbClr val="C0C0C0"/>
                  </a:outerShdw>
                </a:effectLst>
              </a:rPr>
              <a:t>  </a:t>
            </a:r>
            <a:r>
              <a:rPr lang="zh-CN" altLang="en-US">
                <a:effectLst>
                  <a:outerShdw blurRad="38100" dist="38100" dir="2700000" algn="tl">
                    <a:srgbClr val="C0C0C0"/>
                  </a:outerShdw>
                </a:effectLst>
              </a:rPr>
              <a:t>包括问题获取、理解、知识检索、</a:t>
            </a:r>
            <a:r>
              <a:rPr lang="en-US" altLang="zh-CN">
                <a:effectLst>
                  <a:outerShdw blurRad="38100" dist="38100" dir="2700000" algn="tl">
                    <a:srgbClr val="C0C0C0"/>
                  </a:outerShdw>
                </a:effectLst>
              </a:rPr>
              <a:t> </a:t>
            </a:r>
            <a:r>
              <a:rPr lang="zh-CN" altLang="en-US">
                <a:effectLst>
                  <a:outerShdw blurRad="38100" dist="38100" dir="2700000" algn="tl">
                    <a:srgbClr val="C0C0C0"/>
                  </a:outerShdw>
                </a:effectLst>
              </a:rPr>
              <a:t>答案生成和输出的具体步骤。</a:t>
            </a:r>
            <a:endParaRPr lang="zh-CN" altLang="en-US">
              <a:effectLst>
                <a:outerShdw blurRad="38100" dist="38100" dir="2700000" algn="tl">
                  <a:srgbClr val="C0C0C0"/>
                </a:outerShdw>
              </a:effectLst>
            </a:endParaRPr>
          </a:p>
          <a:p>
            <a:pPr algn="l">
              <a:lnSpc>
                <a:spcPct val="150000"/>
              </a:lnSpc>
            </a:pPr>
            <a:r>
              <a:rPr lang="zh-CN" altLang="en-US">
                <a:effectLst>
                  <a:outerShdw blurRad="38100" dist="38100" dir="2700000" algn="tl">
                    <a:srgbClr val="C0C0C0"/>
                  </a:outerShdw>
                </a:effectLst>
              </a:rPr>
              <a:t>（</a:t>
            </a:r>
            <a:r>
              <a:rPr lang="en-US" altLang="zh-CN">
                <a:effectLst>
                  <a:outerShdw blurRad="38100" dist="38100" dir="2700000" algn="tl">
                    <a:srgbClr val="C0C0C0"/>
                  </a:outerShdw>
                </a:effectLst>
              </a:rPr>
              <a:t> 7 </a:t>
            </a:r>
            <a:r>
              <a:rPr lang="zh-CN" altLang="en-US">
                <a:effectLst>
                  <a:outerShdw blurRad="38100" dist="38100" dir="2700000" algn="tl">
                    <a:srgbClr val="C0C0C0"/>
                  </a:outerShdw>
                </a:effectLst>
              </a:rPr>
              <a:t>）从自然语言处理的角度，分析电影字幕翻译中可能出现的问题，如因文化背景差异导</a:t>
            </a:r>
            <a:r>
              <a:rPr lang="en-US" altLang="zh-CN">
                <a:effectLst>
                  <a:outerShdw blurRad="38100" dist="38100" dir="2700000" algn="tl">
                    <a:srgbClr val="C0C0C0"/>
                  </a:outerShdw>
                </a:effectLst>
              </a:rPr>
              <a:t> </a:t>
            </a:r>
            <a:r>
              <a:rPr lang="zh-CN" altLang="en-US">
                <a:effectLst>
                  <a:outerShdw blurRad="38100" dist="38100" dir="2700000" algn="tl">
                    <a:srgbClr val="C0C0C0"/>
                  </a:outerShdw>
                </a:effectLst>
              </a:rPr>
              <a:t>致的翻译不准确、复杂句式的翻译错误等，并提出相应的改进措施，结合具体的翻译案例进行</a:t>
            </a:r>
            <a:r>
              <a:rPr lang="en-US" altLang="zh-CN">
                <a:effectLst>
                  <a:outerShdw blurRad="38100" dist="38100" dir="2700000" algn="tl">
                    <a:srgbClr val="C0C0C0"/>
                  </a:outerShdw>
                </a:effectLst>
              </a:rPr>
              <a:t> </a:t>
            </a:r>
            <a:r>
              <a:rPr lang="zh-CN" altLang="en-US">
                <a:effectLst>
                  <a:outerShdw blurRad="38100" dist="38100" dir="2700000" algn="tl">
                    <a:srgbClr val="C0C0C0"/>
                  </a:outerShdw>
                </a:effectLst>
              </a:rPr>
              <a:t>说明。</a:t>
            </a:r>
            <a:endParaRPr lang="zh-CN" altLang="en-US">
              <a:effectLst>
                <a:outerShdw blurRad="38100" dist="38100" dir="2700000" algn="tl">
                  <a:srgbClr val="C0C0C0"/>
                </a:outerShdw>
              </a:effectLst>
            </a:endParaRPr>
          </a:p>
          <a:p>
            <a:pPr algn="l">
              <a:lnSpc>
                <a:spcPct val="150000"/>
              </a:lnSpc>
            </a:pPr>
            <a:r>
              <a:rPr lang="zh-CN" altLang="en-US">
                <a:effectLst>
                  <a:outerShdw blurRad="38100" dist="38100" dir="2700000" algn="tl">
                    <a:srgbClr val="C0C0C0"/>
                  </a:outerShdw>
                </a:effectLst>
              </a:rPr>
              <a:t>（</a:t>
            </a:r>
            <a:r>
              <a:rPr lang="en-US" altLang="zh-CN">
                <a:effectLst>
                  <a:outerShdw blurRad="38100" dist="38100" dir="2700000" algn="tl">
                    <a:srgbClr val="C0C0C0"/>
                  </a:outerShdw>
                </a:effectLst>
              </a:rPr>
              <a:t> 8 </a:t>
            </a:r>
            <a:r>
              <a:rPr lang="zh-CN" altLang="en-US">
                <a:effectLst>
                  <a:outerShdw blurRad="38100" dist="38100" dir="2700000" algn="tl">
                    <a:srgbClr val="C0C0C0"/>
                  </a:outerShdw>
                </a:effectLst>
              </a:rPr>
              <a:t>）在情感分析任务中，</a:t>
            </a:r>
            <a:r>
              <a:rPr lang="en-US" altLang="zh-CN">
                <a:effectLst>
                  <a:outerShdw blurRad="38100" dist="38100" dir="2700000" algn="tl">
                    <a:srgbClr val="C0C0C0"/>
                  </a:outerShdw>
                </a:effectLst>
              </a:rPr>
              <a:t> </a:t>
            </a:r>
            <a:r>
              <a:rPr lang="zh-CN" altLang="en-US">
                <a:effectLst>
                  <a:outerShdw blurRad="38100" dist="38100" dir="2700000" algn="tl">
                    <a:srgbClr val="C0C0C0"/>
                  </a:outerShdw>
                </a:effectLst>
              </a:rPr>
              <a:t>分析下面这条商品评论的情感倾向：</a:t>
            </a:r>
            <a:r>
              <a:rPr lang="en-US" altLang="zh-CN">
                <a:effectLst>
                  <a:outerShdw blurRad="38100" dist="38100" dir="2700000" algn="tl">
                    <a:srgbClr val="C0C0C0"/>
                  </a:outerShdw>
                </a:effectLst>
              </a:rPr>
              <a:t>“</a:t>
            </a:r>
            <a:r>
              <a:rPr lang="zh-CN" altLang="en-US">
                <a:effectLst>
                  <a:outerShdw blurRad="38100" dist="38100" dir="2700000" algn="tl">
                    <a:srgbClr val="C0C0C0"/>
                  </a:outerShdw>
                </a:effectLst>
              </a:rPr>
              <a:t>这手机拍照效果太差了，</a:t>
            </a:r>
            <a:r>
              <a:rPr lang="en-US" altLang="zh-CN">
                <a:effectLst>
                  <a:outerShdw blurRad="38100" dist="38100" dir="2700000" algn="tl">
                    <a:srgbClr val="C0C0C0"/>
                  </a:outerShdw>
                </a:effectLst>
              </a:rPr>
              <a:t> </a:t>
            </a:r>
            <a:r>
              <a:rPr lang="zh-CN" altLang="en-US">
                <a:effectLst>
                  <a:outerShdw blurRad="38100" dist="38100" dir="2700000" algn="tl">
                    <a:srgbClr val="C0C0C0"/>
                  </a:outerShdw>
                </a:effectLst>
              </a:rPr>
              <a:t>还</a:t>
            </a:r>
            <a:r>
              <a:rPr lang="en-US" altLang="zh-CN">
                <a:effectLst>
                  <a:outerShdw blurRad="38100" dist="38100" dir="2700000" algn="tl">
                    <a:srgbClr val="C0C0C0"/>
                  </a:outerShdw>
                </a:effectLst>
              </a:rPr>
              <a:t> </a:t>
            </a:r>
            <a:r>
              <a:rPr lang="zh-CN" altLang="en-US">
                <a:effectLst>
                  <a:outerShdw blurRad="38100" dist="38100" dir="2700000" algn="tl">
                    <a:srgbClr val="C0C0C0"/>
                  </a:outerShdw>
                </a:effectLst>
              </a:rPr>
              <a:t>老是卡顿，真的很失望。</a:t>
            </a:r>
            <a:r>
              <a:rPr lang="en-US" altLang="zh-CN">
                <a:effectLst>
                  <a:outerShdw blurRad="38100" dist="38100" dir="2700000" algn="tl">
                    <a:srgbClr val="C0C0C0"/>
                  </a:outerShdw>
                </a:effectLst>
              </a:rPr>
              <a:t>”</a:t>
            </a:r>
            <a:r>
              <a:rPr lang="zh-CN" altLang="en-US">
                <a:effectLst>
                  <a:outerShdw blurRad="38100" dist="38100" dir="2700000" algn="tl">
                    <a:srgbClr val="C0C0C0"/>
                  </a:outerShdw>
                </a:effectLst>
              </a:rPr>
              <a:t>并阐述你所使用的自然语言处理技术和方法（如基于词典、基于机器</a:t>
            </a:r>
            <a:r>
              <a:rPr lang="en-US" altLang="zh-CN">
                <a:effectLst>
                  <a:outerShdw blurRad="38100" dist="38100" dir="2700000" algn="tl">
                    <a:srgbClr val="C0C0C0"/>
                  </a:outerShdw>
                </a:effectLst>
              </a:rPr>
              <a:t> </a:t>
            </a:r>
            <a:r>
              <a:rPr lang="zh-CN" altLang="en-US">
                <a:effectLst>
                  <a:outerShdw blurRad="38100" dist="38100" dir="2700000" algn="tl">
                    <a:srgbClr val="C0C0C0"/>
                  </a:outerShdw>
                </a:effectLst>
              </a:rPr>
              <a:t>学习等）。</a:t>
            </a:r>
            <a:endParaRPr lang="zh-CN" altLang="en-US">
              <a:effectLst>
                <a:outerShdw blurRad="38100" dist="38100" dir="2700000" algn="tl">
                  <a:srgbClr val="C0C0C0"/>
                </a:outerShdw>
              </a:effectLst>
            </a:endParaRPr>
          </a:p>
          <a:p>
            <a:pPr algn="l">
              <a:lnSpc>
                <a:spcPct val="150000"/>
              </a:lnSpc>
            </a:pPr>
            <a:r>
              <a:rPr lang="zh-CN" altLang="en-US">
                <a:effectLst>
                  <a:outerShdw blurRad="38100" dist="38100" dir="2700000" algn="tl">
                    <a:srgbClr val="C0C0C0"/>
                  </a:outerShdw>
                </a:effectLst>
              </a:rPr>
              <a:t>（</a:t>
            </a:r>
            <a:r>
              <a:rPr lang="en-US" altLang="zh-CN">
                <a:effectLst>
                  <a:outerShdw blurRad="38100" dist="38100" dir="2700000" algn="tl">
                    <a:srgbClr val="C0C0C0"/>
                  </a:outerShdw>
                </a:effectLst>
              </a:rPr>
              <a:t> 9 </a:t>
            </a:r>
            <a:r>
              <a:rPr lang="zh-CN" altLang="en-US">
                <a:effectLst>
                  <a:outerShdw blurRad="38100" dist="38100" dir="2700000" algn="tl">
                    <a:srgbClr val="C0C0C0"/>
                  </a:outerShdw>
                </a:effectLst>
              </a:rPr>
              <a:t>）针对自然语言处理面临的语言动态变化挑战，如网络热词不断涌现，请制定一套应对</a:t>
            </a:r>
            <a:r>
              <a:rPr lang="en-US" altLang="zh-CN">
                <a:effectLst>
                  <a:outerShdw blurRad="38100" dist="38100" dir="2700000" algn="tl">
                    <a:srgbClr val="C0C0C0"/>
                  </a:outerShdw>
                </a:effectLst>
              </a:rPr>
              <a:t> </a:t>
            </a:r>
            <a:r>
              <a:rPr lang="zh-CN" altLang="en-US">
                <a:effectLst>
                  <a:outerShdw blurRad="38100" dist="38100" dir="2700000" algn="tl">
                    <a:srgbClr val="C0C0C0"/>
                  </a:outerShdw>
                </a:effectLst>
              </a:rPr>
              <a:t>策略。</a:t>
            </a:r>
            <a:endParaRPr lang="zh-CN" altLang="en-US">
              <a:effectLst>
                <a:outerShdw blurRad="38100" dist="38100" dir="2700000" algn="tl">
                  <a:srgbClr val="C0C0C0"/>
                </a:outerShdw>
              </a:effectLst>
            </a:endParaRPr>
          </a:p>
        </p:txBody>
      </p:sp>
      <p:sp>
        <p:nvSpPr>
          <p:cNvPr id="12" name="文本框 11"/>
          <p:cNvSpPr txBox="1"/>
          <p:nvPr/>
        </p:nvSpPr>
        <p:spPr>
          <a:xfrm>
            <a:off x="663575" y="5328920"/>
            <a:ext cx="10436225" cy="528955"/>
          </a:xfrm>
          <a:prstGeom prst="rect">
            <a:avLst/>
          </a:prstGeom>
        </p:spPr>
        <p:txBody>
          <a:bodyPr>
            <a:noAutofit/>
          </a:bodyPr>
          <a:p>
            <a:endParaRPr lang="en-US" altLang="zh-CN" sz="2600"/>
          </a:p>
          <a:p>
            <a:pPr marL="902335" indent="212725" algn="l" defTabSz="266700" eaLnBrk="0" fontAlgn="base">
              <a:lnSpc>
                <a:spcPct val="115000"/>
              </a:lnSpc>
              <a:spcBef>
                <a:spcPts val="1100"/>
              </a:spcBef>
              <a:spcAft>
                <a:spcPct val="0"/>
              </a:spcAft>
            </a:pPr>
            <a:endParaRPr lang="zh-CN" altLang="en-US" sz="1600">
              <a:solidFill>
                <a:srgbClr val="231F20"/>
              </a:solidFill>
              <a:latin typeface="宋体" panose="02010600030101010101" pitchFamily="2" charset="-122"/>
              <a:ea typeface="宋体" panose="02010600030101010101" pitchFamily="2" charset="-122"/>
            </a:endParaRPr>
          </a:p>
        </p:txBody>
      </p:sp>
    </p:spTree>
    <p:custDataLst>
      <p:tags r:id="rId4"/>
    </p:custDataLst>
  </p:cSld>
  <p:clrMapOvr>
    <a:masterClrMapping/>
  </p:clrMapOvr>
  <p:transition>
    <p:cut/>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a:spLocks noGrp="1"/>
          </p:cNvSpPr>
          <p:nvPr>
            <p:ph type="title"/>
            <p:custDataLst>
              <p:tags r:id="rId1"/>
            </p:custDataLst>
          </p:nvPr>
        </p:nvSpPr>
        <p:spPr/>
        <p:txBody>
          <a:bodyPr>
            <a:normAutofit/>
          </a:bodyPr>
          <a:p>
            <a:r>
              <a:rPr lang="zh-CN" altLang="en-US" sz="2800">
                <a:solidFill>
                  <a:schemeClr val="tx1"/>
                </a:solidFill>
              </a:rPr>
              <a:t>技能训练</a:t>
            </a:r>
            <a:endParaRPr lang="zh-CN" altLang="en-US" sz="2800">
              <a:solidFill>
                <a:schemeClr val="tx1"/>
              </a:solidFill>
            </a:endParaRPr>
          </a:p>
        </p:txBody>
      </p:sp>
      <p:pic>
        <p:nvPicPr>
          <p:cNvPr id="40" name="图片占位符 39" descr="416b814d-8e5c-11f0-9aae-9ee242200285"/>
          <p:cNvPicPr>
            <a:picLocks noChangeAspect="1"/>
          </p:cNvPicPr>
          <p:nvPr>
            <p:ph type="pic" idx="16393"/>
            <p:custDataLst>
              <p:tags r:id="rId2"/>
            </p:custDataLst>
          </p:nvPr>
        </p:nvPicPr>
        <p:blipFill>
          <a:blip r:embed="rId3"/>
          <a:srcRect l="8093" r="998"/>
          <a:stretch>
            <a:fillRect/>
          </a:stretch>
        </p:blipFill>
        <p:spPr>
          <a:xfrm>
            <a:off x="914400" y="1640840"/>
            <a:ext cx="1524000" cy="1676400"/>
          </a:xfrm>
          <a:prstGeom prst="rect">
            <a:avLst/>
          </a:prstGeom>
        </p:spPr>
      </p:pic>
      <p:sp>
        <p:nvSpPr>
          <p:cNvPr id="2" name="内容占位符 1"/>
          <p:cNvSpPr>
            <a:spLocks noGrp="1"/>
          </p:cNvSpPr>
          <p:nvPr>
            <p:ph idx="1"/>
            <p:custDataLst>
              <p:tags r:id="rId4"/>
            </p:custDataLst>
          </p:nvPr>
        </p:nvSpPr>
        <p:spPr>
          <a:xfrm>
            <a:off x="2211070" y="994410"/>
            <a:ext cx="9356725" cy="5025390"/>
          </a:xfrm>
        </p:spPr>
        <p:txBody>
          <a:bodyPr/>
          <a:p>
            <a:pPr marL="471170" lvl="1" indent="0">
              <a:buNone/>
            </a:pPr>
            <a:r>
              <a:rPr lang="en-US" altLang="zh-CN" sz="2400">
                <a:solidFill>
                  <a:schemeClr val="tx1"/>
                </a:solidFill>
                <a:effectLst/>
              </a:rPr>
              <a:t>NLP</a:t>
            </a:r>
            <a:r>
              <a:rPr lang="zh-CN" altLang="en-US" sz="2400">
                <a:solidFill>
                  <a:schemeClr val="tx1"/>
                </a:solidFill>
                <a:effectLst/>
              </a:rPr>
              <a:t>应用案例与技术要求</a:t>
            </a:r>
            <a:endParaRPr lang="en-US" altLang="zh-CN" sz="2400">
              <a:solidFill>
                <a:schemeClr val="tx1"/>
              </a:solidFill>
              <a:effectLst/>
            </a:endParaRPr>
          </a:p>
          <a:p>
            <a:pPr marL="471170" lvl="1" indent="0">
              <a:lnSpc>
                <a:spcPct val="150000"/>
              </a:lnSpc>
              <a:buNone/>
            </a:pPr>
            <a:r>
              <a:rPr lang="zh-CN" altLang="zh-CN" sz="1800" b="0">
                <a:solidFill>
                  <a:schemeClr val="tx1"/>
                </a:solidFill>
                <a:effectLst/>
              </a:rPr>
              <a:t>参照表</a:t>
            </a:r>
            <a:r>
              <a:rPr lang="en-US" altLang="zh-CN" sz="1800" b="0">
                <a:solidFill>
                  <a:schemeClr val="tx1"/>
                </a:solidFill>
                <a:effectLst/>
              </a:rPr>
              <a:t> 3-5</a:t>
            </a:r>
            <a:r>
              <a:rPr lang="zh-CN" altLang="en-US" sz="1800" b="0">
                <a:solidFill>
                  <a:schemeClr val="tx1"/>
                </a:solidFill>
                <a:effectLst/>
              </a:rPr>
              <a:t>，补充至少</a:t>
            </a:r>
            <a:r>
              <a:rPr lang="en-US" altLang="zh-CN" sz="1800" b="0">
                <a:solidFill>
                  <a:schemeClr val="tx1"/>
                </a:solidFill>
                <a:effectLst/>
              </a:rPr>
              <a:t> 3 </a:t>
            </a:r>
            <a:r>
              <a:rPr lang="zh-CN" altLang="en-US" sz="1800" b="0">
                <a:solidFill>
                  <a:schemeClr val="tx1"/>
                </a:solidFill>
                <a:effectLst/>
              </a:rPr>
              <a:t>个自然语言处理应用案例和技术要求。表</a:t>
            </a:r>
            <a:r>
              <a:rPr lang="en-US" altLang="zh-CN" sz="1800" b="0">
                <a:solidFill>
                  <a:schemeClr val="tx1"/>
                </a:solidFill>
                <a:effectLst/>
              </a:rPr>
              <a:t> 3-5 </a:t>
            </a:r>
            <a:r>
              <a:rPr lang="zh-CN" altLang="en-US" sz="1800" b="0">
                <a:solidFill>
                  <a:schemeClr val="tx1"/>
                </a:solidFill>
                <a:effectLst/>
              </a:rPr>
              <a:t>已列机器翻译、智能客服案例，可补充文本摘要（如新闻摘要生成、学术论文摘要提炼），技术要求为准确提炼核心信息、保持逻辑连贯、控制摘要长度；情感分析（如电商商品评论分析、社交媒体情感监测），技术要求为精准判断情感倾向、处理歧义表达、适应不同领域文本；语音识别与转写（如会议录音转文字、语音笔记转写），技术要求为高识别准确率、处理口音和噪声、实时转写能力。</a:t>
            </a:r>
            <a:endParaRPr lang="en-US" altLang="zh-CN" sz="1800" b="0">
              <a:solidFill>
                <a:schemeClr val="tx1"/>
              </a:solidFill>
              <a:effectLst/>
            </a:endParaRPr>
          </a:p>
          <a:p>
            <a:pPr marL="0" indent="0">
              <a:buNone/>
            </a:pPr>
            <a:r>
              <a:rPr lang="en-US" altLang="zh-CN" sz="2400">
                <a:solidFill>
                  <a:schemeClr val="tx1"/>
                </a:solidFill>
                <a:effectLst/>
              </a:rPr>
              <a:t>     </a:t>
            </a:r>
            <a:r>
              <a:rPr lang="zh-CN" altLang="zh-CN" sz="2400">
                <a:solidFill>
                  <a:schemeClr val="tx1"/>
                </a:solidFill>
                <a:effectLst/>
              </a:rPr>
              <a:t>自然语言处理技术深刻影响生活</a:t>
            </a:r>
            <a:endParaRPr lang="en-US" altLang="zh-CN" sz="2400">
              <a:solidFill>
                <a:schemeClr val="tx1"/>
              </a:solidFill>
              <a:effectLst/>
            </a:endParaRPr>
          </a:p>
          <a:p>
            <a:pPr marL="471170" lvl="1" indent="0">
              <a:lnSpc>
                <a:spcPct val="150000"/>
              </a:lnSpc>
              <a:buNone/>
            </a:pPr>
            <a:r>
              <a:rPr lang="zh-CN" altLang="zh-CN" sz="1800" b="0">
                <a:solidFill>
                  <a:schemeClr val="tx1"/>
                </a:solidFill>
                <a:effectLst/>
              </a:rPr>
              <a:t>语音助手让双手忙碌时也能查信息、设提醒；机器翻译打破语言障碍，方便出国旅游和学术交流；智能客服随时解答问题，提升服务效率。未来可能更智能化，如多模态交互（结合语音、图像理解需求）、个性化服务（根据用户习惯调整回应）、跨语言实时交流更流畅，还可能在医疗诊断（分析病历）、教育（个性化辅导）等领域有更多应用。</a:t>
            </a:r>
            <a:endParaRPr lang="en-US" altLang="zh-CN" sz="1800" b="0">
              <a:solidFill>
                <a:schemeClr val="tx1"/>
              </a:solidFill>
              <a:effectLst/>
            </a:endParaRPr>
          </a:p>
          <a:p>
            <a:pPr lvl="1"/>
            <a:endParaRPr lang="en-US" altLang="zh-CN" sz="1800" b="0">
              <a:solidFill>
                <a:schemeClr val="tx1"/>
              </a:solidFill>
              <a:effectLst/>
            </a:endParaRPr>
          </a:p>
        </p:txBody>
      </p:sp>
      <p:pic>
        <p:nvPicPr>
          <p:cNvPr id="41" name="图片占位符 40" descr="416b800f-8e5c-11f0-9aae-9ee242200285"/>
          <p:cNvPicPr>
            <a:picLocks noChangeAspect="1"/>
          </p:cNvPicPr>
          <p:nvPr>
            <p:custDataLst>
              <p:tags r:id="rId5"/>
            </p:custDataLst>
          </p:nvPr>
        </p:nvPicPr>
        <p:blipFill>
          <a:blip r:embed="rId6"/>
          <a:srcRect l="27383" t="18581" r="27654" b="19595"/>
          <a:stretch>
            <a:fillRect/>
          </a:stretch>
        </p:blipFill>
        <p:spPr>
          <a:xfrm>
            <a:off x="914400" y="3865880"/>
            <a:ext cx="1524000" cy="1676400"/>
          </a:xfrm>
          <a:prstGeom prst="rect">
            <a:avLst/>
          </a:prstGeom>
          <a:solidFill>
            <a:srgbClr val="DDDDDD"/>
          </a:solidFill>
          <a:ln>
            <a:noFill/>
          </a:ln>
          <a:effectLst/>
        </p:spPr>
      </p:pic>
    </p:spTree>
  </p:cSld>
  <p:clrMapOvr>
    <a:masterClrMapping/>
  </p:clrMapOvr>
  <p:transition>
    <p:cut/>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idx="16386"/>
            <p:custDataLst>
              <p:tags r:id="rId1"/>
            </p:custDataLst>
          </p:nvPr>
        </p:nvSpPr>
        <p:spPr>
          <a:xfrm>
            <a:off x="3014980" y="1172845"/>
            <a:ext cx="5629275" cy="345440"/>
          </a:xfrm>
        </p:spPr>
        <p:txBody>
          <a:bodyPr>
            <a:noAutofit/>
          </a:bodyPr>
          <a:p>
            <a:r>
              <a:rPr lang="zh-CN" altLang="en-US" sz="2300" b="1">
                <a:solidFill>
                  <a:schemeClr val="tx1"/>
                </a:solidFill>
              </a:rPr>
              <a:t>深度学习在NLP的优势</a:t>
            </a:r>
            <a:endParaRPr lang="zh-CN" altLang="en-US" sz="2300" b="1">
              <a:solidFill>
                <a:schemeClr val="tx1"/>
              </a:solidFill>
            </a:endParaRPr>
          </a:p>
        </p:txBody>
      </p:sp>
      <p:sp>
        <p:nvSpPr>
          <p:cNvPr id="2" name="标题 1"/>
          <p:cNvSpPr>
            <a:spLocks noGrp="1"/>
          </p:cNvSpPr>
          <p:nvPr>
            <p:ph type="ctrTitle" idx="16385"/>
            <p:custDataLst>
              <p:tags r:id="rId2"/>
            </p:custDataLst>
          </p:nvPr>
        </p:nvSpPr>
        <p:spPr>
          <a:noFill/>
          <a:ln>
            <a:noFill/>
          </a:ln>
          <a:effectLst/>
        </p:spPr>
        <p:txBody>
          <a:bodyPr vert="horz" wrap="none" lIns="91440" tIns="45720" rIns="91440" bIns="45720" numCol="1" rtlCol="0" anchor="b" anchorCtr="0" compatLnSpc="1">
            <a:normAutofit/>
          </a:bodyPr>
          <a:lstStyle/>
          <a:p>
            <a:pPr lvl="0" algn="l" eaLnBrk="1" hangingPunct="1">
              <a:buFont typeface="Wingdings" panose="05000000000000000000" pitchFamily="2" charset="2"/>
              <a:defRPr/>
            </a:pPr>
            <a:r>
              <a:rPr sz="3110" dirty="0">
                <a:solidFill>
                  <a:schemeClr val="tx1"/>
                </a:solidFill>
                <a:latin typeface="楷体_GB2312" panose="02010609030101010101" charset="-122"/>
                <a:sym typeface="+mn-ea"/>
              </a:rPr>
              <a:t>技能训练</a:t>
            </a:r>
            <a:endParaRPr sz="3110" dirty="0">
              <a:solidFill>
                <a:schemeClr val="tx1"/>
              </a:solidFill>
              <a:latin typeface="楷体_GB2312" panose="02010609030101010101" charset="-122"/>
              <a:sym typeface="+mn-ea"/>
            </a:endParaRPr>
          </a:p>
        </p:txBody>
      </p:sp>
      <p:sp>
        <p:nvSpPr>
          <p:cNvPr id="4" name="文本占位符 3"/>
          <p:cNvSpPr>
            <a:spLocks noGrp="1"/>
          </p:cNvSpPr>
          <p:nvPr>
            <p:ph type="body" idx="16387"/>
            <p:custDataLst>
              <p:tags r:id="rId3"/>
            </p:custDataLst>
          </p:nvPr>
        </p:nvSpPr>
        <p:spPr>
          <a:xfrm>
            <a:off x="2954655" y="1568450"/>
            <a:ext cx="8759825" cy="2038985"/>
          </a:xfrm>
        </p:spPr>
        <p:txBody>
          <a:bodyPr>
            <a:noAutofit/>
          </a:bodyPr>
          <a:p>
            <a:r>
              <a:rPr lang="zh-CN" altLang="en-US" sz="1800">
                <a:solidFill>
                  <a:schemeClr val="tx1"/>
                </a:solidFill>
              </a:rPr>
              <a:t>深度学习算法在自然语言处理中的优势：能自动学习特征，无需人工设计，处理复杂数据；捕捉长距离依赖关系，如 LSTM、Transformer；泛化能力强，适应不同任务和领域。以 Transformer 模型为例，采用自注意力机制，捕捉序列任意位置依赖，在机器翻译中，能准确理解句子语义和结构，如翻译长难句时，更好把握词语间关联，生成更准确流畅的译文，在文本生成、问答系统等任务中也表现出色。</a:t>
            </a:r>
            <a:endParaRPr lang="zh-CN" altLang="en-US" sz="1800">
              <a:solidFill>
                <a:schemeClr val="tx1"/>
              </a:solidFill>
            </a:endParaRPr>
          </a:p>
        </p:txBody>
      </p:sp>
      <p:sp>
        <p:nvSpPr>
          <p:cNvPr id="7" name="文本占位符 6"/>
          <p:cNvSpPr>
            <a:spLocks noGrp="1"/>
          </p:cNvSpPr>
          <p:nvPr>
            <p:ph type="body" idx="16390"/>
            <p:custDataLst>
              <p:tags r:id="rId4"/>
            </p:custDataLst>
          </p:nvPr>
        </p:nvSpPr>
        <p:spPr>
          <a:xfrm>
            <a:off x="2954020" y="3609340"/>
            <a:ext cx="5523230" cy="454660"/>
          </a:xfrm>
        </p:spPr>
        <p:txBody>
          <a:bodyPr>
            <a:normAutofit/>
          </a:bodyPr>
          <a:p>
            <a:r>
              <a:rPr lang="zh-CN" altLang="en-US" b="1">
                <a:solidFill>
                  <a:schemeClr val="tx1"/>
                </a:solidFill>
              </a:rPr>
              <a:t>语音助手订票流程</a:t>
            </a:r>
            <a:endParaRPr lang="zh-CN" altLang="en-US" b="1">
              <a:solidFill>
                <a:schemeClr val="tx1"/>
              </a:solidFill>
            </a:endParaRPr>
          </a:p>
        </p:txBody>
      </p:sp>
      <p:sp>
        <p:nvSpPr>
          <p:cNvPr id="8" name="文本占位符 7"/>
          <p:cNvSpPr>
            <a:spLocks noGrp="1"/>
          </p:cNvSpPr>
          <p:nvPr>
            <p:ph type="body" idx="16391"/>
            <p:custDataLst>
              <p:tags r:id="rId5"/>
            </p:custDataLst>
          </p:nvPr>
        </p:nvSpPr>
        <p:spPr>
          <a:xfrm>
            <a:off x="3015615" y="4064000"/>
            <a:ext cx="8827135" cy="2250440"/>
          </a:xfrm>
        </p:spPr>
        <p:txBody>
          <a:bodyPr>
            <a:noAutofit/>
          </a:bodyPr>
          <a:p>
            <a:r>
              <a:rPr lang="zh-CN" altLang="en-US" sz="1800">
                <a:solidFill>
                  <a:schemeClr val="tx1"/>
                </a:solidFill>
              </a:rPr>
              <a:t>“我明天要去上海出差，帮我订一张明天从北京到上海的机票” 在语音助手中的处理流程：首先语音识别，将语音转为文本；然后词法分析，切分词语并标注词性，如 “明天”（时间名词）、“北京”“上海”（地点名词）；句法分析明确句子结构，“我”（主语）、“去上海出差”（谓语）、“订机票”（目的）；语义理解提取关键信息，时间 “明天”、出发地 “北京”、目的地 “上海”、需求 “订机票”；最后调用订票接口，完成订票操作并反馈。</a:t>
            </a:r>
            <a:endParaRPr lang="zh-CN" altLang="en-US" sz="1800">
              <a:solidFill>
                <a:schemeClr val="tx1"/>
              </a:solidFill>
            </a:endParaRPr>
          </a:p>
        </p:txBody>
      </p:sp>
      <p:sp>
        <p:nvSpPr>
          <p:cNvPr id="11" name="Rectangle 8"/>
          <p:cNvSpPr>
            <a:spLocks noGrp="1"/>
          </p:cNvSpPr>
          <p:nvPr>
            <p:ph type="sldNum" sz="quarter" idx="12"/>
          </p:nvPr>
        </p:nvSpPr>
        <p:spPr/>
        <p:txBody>
          <a:bodyPr/>
          <a:p>
            <a:fld id="{B19FFF7F-911D-4AA4-B25A-604B28FB7321}" type="slidenum">
              <a:rPr lang="en-US" altLang="zh-CN"/>
            </a:fld>
            <a:endParaRPr lang="en-US" altLang="zh-CN"/>
          </a:p>
        </p:txBody>
      </p:sp>
      <p:pic>
        <p:nvPicPr>
          <p:cNvPr id="43" name="图片占位符 42" descr="416b7fba-8e5c-11f0-9aae-9ee242200285"/>
          <p:cNvPicPr>
            <a:picLocks noChangeAspect="1"/>
          </p:cNvPicPr>
          <p:nvPr>
            <p:ph type="pic" idx="16399"/>
            <p:custDataLst>
              <p:tags r:id="rId6"/>
            </p:custDataLst>
          </p:nvPr>
        </p:nvPicPr>
        <p:blipFill>
          <a:blip r:embed="rId7"/>
          <a:srcRect l="4545" r="4545"/>
          <a:stretch>
            <a:fillRect/>
          </a:stretch>
        </p:blipFill>
        <p:spPr>
          <a:xfrm>
            <a:off x="1169035" y="1628140"/>
            <a:ext cx="1524000" cy="1676400"/>
          </a:xfrm>
          <a:prstGeom prst="rect">
            <a:avLst/>
          </a:prstGeom>
        </p:spPr>
      </p:pic>
      <p:pic>
        <p:nvPicPr>
          <p:cNvPr id="44" name="图片占位符 43" descr="416b7eea-8e5c-11f0-9aae-9ee242200285"/>
          <p:cNvPicPr>
            <a:picLocks noChangeAspect="1"/>
          </p:cNvPicPr>
          <p:nvPr>
            <p:custDataLst>
              <p:tags r:id="rId8"/>
            </p:custDataLst>
          </p:nvPr>
        </p:nvPicPr>
        <p:blipFill>
          <a:blip r:embed="rId9"/>
          <a:srcRect t="13333" b="13333"/>
          <a:stretch>
            <a:fillRect/>
          </a:stretch>
        </p:blipFill>
        <p:spPr>
          <a:xfrm>
            <a:off x="1169035" y="4150995"/>
            <a:ext cx="1524000" cy="1676400"/>
          </a:xfrm>
          <a:prstGeom prst="rect">
            <a:avLst/>
          </a:prstGeom>
          <a:solidFill>
            <a:srgbClr val="DDDDDD"/>
          </a:solidFill>
          <a:ln>
            <a:noFill/>
          </a:ln>
          <a:effectLst/>
        </p:spPr>
      </p:pic>
    </p:spTree>
    <p:custDataLst>
      <p:tags r:id="rId10"/>
    </p:custDataLst>
  </p:cSld>
  <p:clrMapOvr>
    <a:masterClrMapping/>
  </p:clrMapOvr>
  <p:transition>
    <p:cu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6" name="内容占位符 15" descr="d5de45ad-8e4b-11f0-9307-da1e53e5a111"/>
          <p:cNvPicPr>
            <a:picLocks noChangeAspect="1"/>
          </p:cNvPicPr>
          <p:nvPr>
            <p:ph idx="16394"/>
            <p:custDataLst>
              <p:tags r:id="rId1"/>
            </p:custDataLst>
          </p:nvPr>
        </p:nvPicPr>
        <p:blipFill>
          <a:blip r:embed="rId2"/>
          <a:srcRect t="7493" b="7493"/>
          <a:stretch>
            <a:fillRect/>
          </a:stretch>
        </p:blipFill>
        <p:spPr>
          <a:xfrm>
            <a:off x="609600" y="1160780"/>
            <a:ext cx="10972800" cy="1537335"/>
          </a:xfrm>
          <a:custGeom>
            <a:avLst/>
            <a:gdLst>
              <a:gd name="connisteX0" fmla="*/ 0 w 10972800"/>
              <a:gd name="connsiteY0" fmla="*/ 203200 h 1879600"/>
              <a:gd name="connisteX1" fmla="*/ 203200 w 10972800"/>
              <a:gd name="connsiteY1" fmla="*/ 0 h 1879600"/>
              <a:gd name="connisteX2" fmla="*/ 10769600 w 10972800"/>
              <a:gd name="connsiteY2" fmla="*/ 0 h 1879600"/>
              <a:gd name="connisteX3" fmla="*/ 10972800 w 10972800"/>
              <a:gd name="connsiteY3" fmla="*/ 203200 h 1879600"/>
              <a:gd name="connisteX4" fmla="*/ 10972800 w 10972800"/>
              <a:gd name="connsiteY4" fmla="*/ 1676400 h 1879600"/>
              <a:gd name="connisteX5" fmla="*/ 10769600 w 10972800"/>
              <a:gd name="connsiteY5" fmla="*/ 1879600 h 1879600"/>
              <a:gd name="connisteX6" fmla="*/ 203200 w 10972800"/>
              <a:gd name="connsiteY6" fmla="*/ 1879600 h 1879600"/>
              <a:gd name="connisteX7" fmla="*/ 0 w 10972800"/>
              <a:gd name="connsiteY7" fmla="*/ 1676400 h 1879600"/>
              <a:gd name="connisteX8" fmla="*/ 0 w 10972800"/>
              <a:gd name="connsiteY8" fmla="*/ 203200 h 187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1879600">
                <a:moveTo>
                  <a:pt x="0" y="203200"/>
                </a:moveTo>
                <a:cubicBezTo>
                  <a:pt x="0" y="90976"/>
                  <a:pt x="90976" y="0"/>
                  <a:pt x="203200" y="0"/>
                </a:cubicBezTo>
                <a:lnTo>
                  <a:pt x="10769600" y="0"/>
                </a:lnTo>
                <a:cubicBezTo>
                  <a:pt x="10881824" y="0"/>
                  <a:pt x="10972800" y="90976"/>
                  <a:pt x="10972800" y="203200"/>
                </a:cubicBezTo>
                <a:lnTo>
                  <a:pt x="10972800" y="1676400"/>
                </a:lnTo>
                <a:cubicBezTo>
                  <a:pt x="10972800" y="1788624"/>
                  <a:pt x="10881824" y="1879600"/>
                  <a:pt x="10769600" y="1879600"/>
                </a:cubicBezTo>
                <a:lnTo>
                  <a:pt x="203200" y="1879600"/>
                </a:lnTo>
                <a:cubicBezTo>
                  <a:pt x="90976" y="1879600"/>
                  <a:pt x="0" y="1788624"/>
                  <a:pt x="0" y="1676400"/>
                </a:cubicBezTo>
                <a:lnTo>
                  <a:pt x="0" y="203200"/>
                </a:lnTo>
                <a:close/>
              </a:path>
            </a:pathLst>
          </a:custGeom>
        </p:spPr>
      </p:pic>
      <p:sp>
        <p:nvSpPr>
          <p:cNvPr id="2" name="标题 1"/>
          <p:cNvSpPr>
            <a:spLocks noGrp="1"/>
          </p:cNvSpPr>
          <p:nvPr>
            <p:ph type="ctrTitle" idx="16385"/>
            <p:custDataLst>
              <p:tags r:id="rId3"/>
            </p:custDataLst>
          </p:nvPr>
        </p:nvSpPr>
        <p:spPr>
          <a:noFill/>
          <a:ln>
            <a:noFill/>
          </a:ln>
          <a:effectLst/>
        </p:spPr>
        <p:txBody>
          <a:bodyPr vert="horz" wrap="none" lIns="91440" tIns="45720" rIns="91440" bIns="45720" numCol="1" rtlCol="0" anchor="b" anchorCtr="0" compatLnSpc="1">
            <a:norm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任务导入</a:t>
            </a:r>
            <a:endParaRPr sz="2800" dirty="0">
              <a:solidFill>
                <a:schemeClr val="tx1"/>
              </a:solidFill>
              <a:latin typeface="楷体_GB2312" panose="02010609030101010101" charset="-122"/>
              <a:sym typeface="+mn-ea"/>
            </a:endParaRPr>
          </a:p>
        </p:txBody>
      </p:sp>
      <p:sp>
        <p:nvSpPr>
          <p:cNvPr id="6" name="文本占位符 5"/>
          <p:cNvSpPr>
            <a:spLocks noGrp="1"/>
          </p:cNvSpPr>
          <p:nvPr>
            <p:ph type="body" idx="16388"/>
            <p:custDataLst>
              <p:tags r:id="rId4"/>
            </p:custDataLst>
          </p:nvPr>
        </p:nvSpPr>
        <p:spPr>
          <a:xfrm>
            <a:off x="1007745" y="2950210"/>
            <a:ext cx="3609340" cy="684530"/>
          </a:xfrm>
        </p:spPr>
        <p:txBody>
          <a:bodyPr>
            <a:noAutofit/>
          </a:bodyPr>
          <a:p>
            <a:r>
              <a:rPr lang="zh-CN" altLang="en-US" b="1">
                <a:solidFill>
                  <a:schemeClr val="tx1"/>
                </a:solidFill>
              </a:rPr>
              <a:t>与聊天机器人的日常互动</a:t>
            </a:r>
            <a:endParaRPr lang="zh-CN" altLang="en-US" b="1">
              <a:solidFill>
                <a:schemeClr val="tx1"/>
              </a:solidFill>
            </a:endParaRPr>
          </a:p>
        </p:txBody>
      </p:sp>
      <p:sp>
        <p:nvSpPr>
          <p:cNvPr id="7" name="文本占位符 6"/>
          <p:cNvSpPr>
            <a:spLocks noGrp="1"/>
          </p:cNvSpPr>
          <p:nvPr>
            <p:ph type="body" idx="16389"/>
            <p:custDataLst>
              <p:tags r:id="rId5"/>
            </p:custDataLst>
          </p:nvPr>
        </p:nvSpPr>
        <p:spPr>
          <a:xfrm>
            <a:off x="766445" y="3569335"/>
            <a:ext cx="5024755" cy="2679065"/>
          </a:xfrm>
        </p:spPr>
        <p:txBody>
          <a:bodyPr>
            <a:normAutofit/>
          </a:bodyPr>
          <a:p>
            <a:r>
              <a:rPr lang="zh-CN" altLang="en-US" sz="1800">
                <a:solidFill>
                  <a:schemeClr val="tx1"/>
                </a:solidFill>
              </a:rPr>
              <a:t>同学们，在开启今天的学习前，先拿出手机，和熟悉的聊天机器人互动吧，无论是华为小艺、苹果 Siri、小米小爱同学，还是百度小度都可以。想象开车时，你说 “帮我查下明天的天气”，机器人能迅速响应；忙碌早晨说 “帮我设置下午三点的会议提醒”，它也能轻松搞定，闲暇时还能陪你闲聊解闷。</a:t>
            </a:r>
            <a:endParaRPr lang="zh-CN" altLang="en-US" sz="1800">
              <a:solidFill>
                <a:schemeClr val="tx1"/>
              </a:solidFill>
            </a:endParaRPr>
          </a:p>
        </p:txBody>
      </p:sp>
      <p:sp>
        <p:nvSpPr>
          <p:cNvPr id="10" name="文本占位符 9"/>
          <p:cNvSpPr>
            <a:spLocks noGrp="1"/>
          </p:cNvSpPr>
          <p:nvPr>
            <p:ph type="body" idx="16392"/>
            <p:custDataLst>
              <p:tags r:id="rId6"/>
            </p:custDataLst>
          </p:nvPr>
        </p:nvSpPr>
        <p:spPr>
          <a:xfrm>
            <a:off x="6766560" y="2946400"/>
            <a:ext cx="4612640" cy="761365"/>
          </a:xfrm>
        </p:spPr>
        <p:txBody>
          <a:bodyPr>
            <a:normAutofit/>
          </a:bodyPr>
          <a:p>
            <a:r>
              <a:rPr lang="zh-CN" altLang="en-US" b="1">
                <a:solidFill>
                  <a:schemeClr val="tx1"/>
                </a:solidFill>
              </a:rPr>
              <a:t>探索自然语言处理技术奥秘</a:t>
            </a:r>
            <a:endParaRPr lang="zh-CN" altLang="en-US" b="1">
              <a:solidFill>
                <a:schemeClr val="tx1"/>
              </a:solidFill>
            </a:endParaRPr>
          </a:p>
        </p:txBody>
      </p:sp>
      <p:sp>
        <p:nvSpPr>
          <p:cNvPr id="11" name="文本占位符 10"/>
          <p:cNvSpPr>
            <a:spLocks noGrp="1"/>
          </p:cNvSpPr>
          <p:nvPr>
            <p:ph type="body" idx="16393"/>
            <p:custDataLst>
              <p:tags r:id="rId7"/>
            </p:custDataLst>
          </p:nvPr>
        </p:nvSpPr>
        <p:spPr>
          <a:xfrm>
            <a:off x="6601460" y="3568700"/>
            <a:ext cx="4980940" cy="2676525"/>
          </a:xfrm>
        </p:spPr>
        <p:txBody>
          <a:bodyPr>
            <a:normAutofit/>
          </a:bodyPr>
          <a:p>
            <a:r>
              <a:rPr lang="zh-CN" altLang="en-US" sz="1800">
                <a:solidFill>
                  <a:schemeClr val="tx1"/>
                </a:solidFill>
              </a:rPr>
              <a:t>这些聊天机器人已融入日常，带来诸多便利。但你是否好奇，它们如何听懂我们的话，又如何给出恰当回复？其实，这背后是神奇的自然语言处理技术。从日常对话到复杂指令，从简单问候到信息查询，聊天机器人在各种场景下的交流，都离不开自然语言处理技术的支持。今天，我们就一起探索这一技术的奥秘</a:t>
            </a:r>
            <a:endParaRPr lang="zh-CN" altLang="en-US" sz="1800">
              <a:solidFill>
                <a:schemeClr val="tx1"/>
              </a:solidFill>
            </a:endParaRPr>
          </a:p>
        </p:txBody>
      </p:sp>
      <p:sp>
        <p:nvSpPr>
          <p:cNvPr id="12" name="Rectangle 8"/>
          <p:cNvSpPr>
            <a:spLocks noGrp="1"/>
          </p:cNvSpPr>
          <p:nvPr>
            <p:ph type="sldNum" sz="quarter" idx="12"/>
          </p:nvPr>
        </p:nvSpPr>
        <p:spPr/>
        <p:txBody>
          <a:bodyPr/>
          <a:p>
            <a:fld id="{B19FFF7F-911D-4AA4-B25A-604B28FB7321}" type="slidenum">
              <a:rPr lang="en-US" altLang="zh-CN"/>
            </a:fld>
            <a:endParaRPr lang="en-US" altLang="zh-CN"/>
          </a:p>
        </p:txBody>
      </p:sp>
    </p:spTree>
    <p:custDataLst>
      <p:tags r:id="rId8"/>
    </p:custDataLst>
  </p:cSld>
  <p:clrMapOvr>
    <a:masterClrMapping/>
  </p:clrMapOvr>
  <p:transition>
    <p:cut/>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 name="内容占位符 10" descr="d66ddee7-8e4b-11f0-8923-66864a92edc6"/>
          <p:cNvPicPr>
            <a:picLocks noChangeAspect="1"/>
          </p:cNvPicPr>
          <p:nvPr>
            <p:ph idx="16388"/>
            <p:custDataLst>
              <p:tags r:id="rId1"/>
            </p:custDataLst>
          </p:nvPr>
        </p:nvPicPr>
        <p:blipFill>
          <a:blip r:embed="rId2"/>
          <a:srcRect l="7258" r="7258"/>
          <a:stretch>
            <a:fillRect/>
          </a:stretch>
        </p:blipFill>
        <p:spPr>
          <a:xfrm>
            <a:off x="7518400" y="1524000"/>
            <a:ext cx="4038600" cy="4724400"/>
          </a:xfrm>
          <a:custGeom>
            <a:avLst/>
            <a:gdLst>
              <a:gd name="connisteX0" fmla="*/ 0 w 4038600"/>
              <a:gd name="connsiteY0" fmla="*/ 0 h 4724400"/>
              <a:gd name="connisteX1" fmla="*/ 3835400 w 4038600"/>
              <a:gd name="connsiteY1" fmla="*/ 0 h 4724400"/>
              <a:gd name="connisteX2" fmla="*/ 4038600 w 4038600"/>
              <a:gd name="connsiteY2" fmla="*/ 203200 h 4724400"/>
              <a:gd name="connisteX3" fmla="*/ 4038600 w 4038600"/>
              <a:gd name="connsiteY3" fmla="*/ 4521200 h 4724400"/>
              <a:gd name="connisteX4" fmla="*/ 3835400 w 4038600"/>
              <a:gd name="connsiteY4" fmla="*/ 4724400 h 4724400"/>
              <a:gd name="connisteX5" fmla="*/ 0 w 4038600"/>
              <a:gd name="connsiteY5" fmla="*/ 4724400 h 4724400"/>
              <a:gd name="connisteX6" fmla="*/ 0 w 40386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038600" h="4724400">
                <a:moveTo>
                  <a:pt x="0" y="0"/>
                </a:moveTo>
                <a:lnTo>
                  <a:pt x="3835400" y="0"/>
                </a:lnTo>
                <a:cubicBezTo>
                  <a:pt x="3947624" y="0"/>
                  <a:pt x="4038600" y="90976"/>
                  <a:pt x="4038600" y="203200"/>
                </a:cubicBezTo>
                <a:lnTo>
                  <a:pt x="4038600" y="4521200"/>
                </a:lnTo>
                <a:cubicBezTo>
                  <a:pt x="4038600" y="4633424"/>
                  <a:pt x="3947624" y="4724400"/>
                  <a:pt x="3835400" y="4724400"/>
                </a:cubicBezTo>
                <a:lnTo>
                  <a:pt x="0" y="4724400"/>
                </a:lnTo>
                <a:lnTo>
                  <a:pt x="0" y="0"/>
                </a:lnTo>
                <a:close/>
              </a:path>
            </a:pathLst>
          </a:custGeom>
        </p:spPr>
      </p:pic>
      <p:sp>
        <p:nvSpPr>
          <p:cNvPr id="2" name="标题 1"/>
          <p:cNvSpPr>
            <a:spLocks noGrp="1"/>
          </p:cNvSpPr>
          <p:nvPr>
            <p:ph type="ctrTitle" idx="16385"/>
            <p:custDataLst>
              <p:tags r:id="rId3"/>
            </p:custDataLst>
          </p:nvPr>
        </p:nvSpPr>
        <p:spPr>
          <a:noFill/>
          <a:ln>
            <a:noFill/>
          </a:ln>
          <a:effectLst/>
        </p:spPr>
        <p:txBody>
          <a:bodyPr vert="horz" wrap="none" lIns="91440" tIns="45720" rIns="91440" bIns="45720" numCol="1" rtlCol="0" anchor="b" anchorCtr="0" compatLnSpc="1">
            <a:normAutofit/>
          </a:bodyPr>
          <a:lstStyle/>
          <a:p>
            <a:pPr lvl="0" algn="l" eaLnBrk="1" hangingPunct="1">
              <a:buFont typeface="Wingdings" panose="05000000000000000000" pitchFamily="2" charset="2"/>
              <a:defRPr/>
            </a:pPr>
            <a:r>
              <a:rPr sz="3110" dirty="0">
                <a:solidFill>
                  <a:schemeClr val="tx1"/>
                </a:solidFill>
                <a:latin typeface="楷体_GB2312" panose="02010609030101010101" charset="-122"/>
                <a:sym typeface="+mn-ea"/>
              </a:rPr>
              <a:t>技能训练</a:t>
            </a:r>
            <a:endParaRPr sz="3110" dirty="0">
              <a:solidFill>
                <a:schemeClr val="tx1"/>
              </a:solidFill>
              <a:latin typeface="楷体_GB2312" panose="02010609030101010101" charset="-122"/>
              <a:sym typeface="+mn-ea"/>
            </a:endParaRPr>
          </a:p>
        </p:txBody>
      </p:sp>
      <p:sp>
        <p:nvSpPr>
          <p:cNvPr id="4" name="装饰  9"/>
          <p:cNvSpPr>
            <a:spLocks noGrp="1"/>
          </p:cNvSpPr>
          <p:nvPr>
            <p:ph type="body" idx="16389"/>
            <p:custDataLst>
              <p:tags r:id="rId4"/>
            </p:custDataLst>
          </p:nvPr>
        </p:nvSpPr>
        <p:spPr>
          <a:xfrm>
            <a:off x="897255" y="1524000"/>
            <a:ext cx="7207250" cy="4724400"/>
          </a:xfrm>
        </p:spPr>
        <p:txBody>
          <a:bodyPr/>
          <a:p>
            <a:r>
              <a:rPr lang="zh-CN" altLang="en-US"/>
              <a:t> </a:t>
            </a:r>
            <a:endParaRPr lang="zh-CN" altLang="en-US"/>
          </a:p>
        </p:txBody>
      </p:sp>
      <p:sp>
        <p:nvSpPr>
          <p:cNvPr id="5" name="文本占位符 4"/>
          <p:cNvSpPr>
            <a:spLocks noGrp="1"/>
          </p:cNvSpPr>
          <p:nvPr>
            <p:ph type="body" idx="16386"/>
            <p:custDataLst>
              <p:tags r:id="rId5"/>
            </p:custDataLst>
          </p:nvPr>
        </p:nvSpPr>
        <p:spPr>
          <a:xfrm>
            <a:off x="1152525" y="2004060"/>
            <a:ext cx="6019800" cy="789940"/>
          </a:xfrm>
        </p:spPr>
        <p:txBody>
          <a:bodyPr/>
          <a:p>
            <a:r>
              <a:rPr lang="zh-CN" altLang="en-US" b="1">
                <a:solidFill>
                  <a:schemeClr val="accent3"/>
                </a:solidFill>
              </a:rPr>
              <a:t>智能客服工作流程</a:t>
            </a:r>
            <a:endParaRPr lang="zh-CN" altLang="en-US" b="1">
              <a:solidFill>
                <a:schemeClr val="accent3"/>
              </a:solidFill>
            </a:endParaRPr>
          </a:p>
        </p:txBody>
      </p:sp>
      <p:sp>
        <p:nvSpPr>
          <p:cNvPr id="6" name="文本占位符 5"/>
          <p:cNvSpPr>
            <a:spLocks noGrp="1"/>
          </p:cNvSpPr>
          <p:nvPr>
            <p:ph type="body" idx="16387"/>
            <p:custDataLst>
              <p:tags r:id="rId6"/>
            </p:custDataLst>
          </p:nvPr>
        </p:nvSpPr>
        <p:spPr>
          <a:xfrm>
            <a:off x="1152525" y="2542540"/>
            <a:ext cx="6605270" cy="2842260"/>
          </a:xfrm>
        </p:spPr>
        <p:txBody>
          <a:bodyPr>
            <a:noAutofit/>
          </a:bodyPr>
          <a:p>
            <a:pPr>
              <a:lnSpc>
                <a:spcPct val="150000"/>
              </a:lnSpc>
            </a:pPr>
            <a:r>
              <a:rPr lang="zh-CN" altLang="en-US" sz="2000">
                <a:solidFill>
                  <a:schemeClr val="accent3"/>
                </a:solidFill>
              </a:rPr>
              <a:t>智能客服自动问答功能通过自然语言处理技术实现：首先问题获取，接收用户文本或语音提问并转换为文本；然后问题理解，经词法、句法、语义分析，明确用户意图和需求；接着知识检索，在知识库中匹配相关答案，包括产品知识、售后政策等；之后答案生成，整合信息组织成自然语言回复；最后答案输出，以文本或语音形式反馈给用户，同时支持多轮对话，应对用户追问。</a:t>
            </a:r>
            <a:endParaRPr lang="zh-CN" altLang="en-US" sz="2000">
              <a:solidFill>
                <a:schemeClr val="accent3"/>
              </a:solidFill>
            </a:endParaRPr>
          </a:p>
        </p:txBody>
      </p:sp>
      <p:sp>
        <p:nvSpPr>
          <p:cNvPr id="7" name="Rectangle 8"/>
          <p:cNvSpPr>
            <a:spLocks noGrp="1"/>
          </p:cNvSpPr>
          <p:nvPr>
            <p:ph type="sldNum" sz="quarter" idx="12"/>
          </p:nvPr>
        </p:nvSpPr>
        <p:spPr/>
        <p:txBody>
          <a:bodyPr/>
          <a:p>
            <a:fld id="{B19FFF7F-911D-4AA4-B25A-604B28FB7321}" type="slidenum">
              <a:rPr lang="en-US" altLang="zh-CN"/>
            </a:fld>
            <a:endParaRPr lang="en-US" altLang="zh-CN"/>
          </a:p>
        </p:txBody>
      </p:sp>
    </p:spTree>
    <p:custDataLst>
      <p:tags r:id="rId7"/>
    </p:custDataLst>
  </p:cSld>
  <p:clrMapOvr>
    <a:masterClrMapping/>
  </p:clrMapOvr>
  <p:transition>
    <p:cut/>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灯片编号占位符 2"/>
          <p:cNvSpPr>
            <a:spLocks noGrp="1"/>
          </p:cNvSpPr>
          <p:nvPr>
            <p:ph type="sldNum" sz="quarter" idx="12"/>
          </p:nvPr>
        </p:nvSpPr>
        <p:spPr/>
        <p:txBody>
          <a:bodyPr/>
          <a:p>
            <a:fld id="{B19FFF7F-911D-4AA4-B25A-604B28FB7321}" type="slidenum">
              <a:rPr lang="en-US" altLang="zh-CN"/>
            </a:fld>
            <a:endParaRPr lang="en-US" altLang="zh-CN"/>
          </a:p>
        </p:txBody>
      </p:sp>
      <p:sp>
        <p:nvSpPr>
          <p:cNvPr id="7" name="文本框 6"/>
          <p:cNvSpPr txBox="1"/>
          <p:nvPr/>
        </p:nvSpPr>
        <p:spPr>
          <a:xfrm>
            <a:off x="857885" y="370840"/>
            <a:ext cx="8618855" cy="442595"/>
          </a:xfrm>
          <a:prstGeom prst="rect">
            <a:avLst/>
          </a:prstGeom>
          <a:noFill/>
        </p:spPr>
        <p:txBody>
          <a:bodyPr wrap="square" rtlCol="0">
            <a:noAutofit/>
          </a:bodyPr>
          <a:p>
            <a:r>
              <a:rPr lang="zh-CN" altLang="en-US" sz="2800">
                <a:sym typeface="+mn-ea"/>
              </a:rPr>
              <a:t>任务评价</a:t>
            </a:r>
            <a:r>
              <a:rPr lang="zh-CN" altLang="en-US" sz="2800"/>
              <a:t>：表 </a:t>
            </a:r>
            <a:r>
              <a:rPr lang="en-US" altLang="zh-CN" sz="2800"/>
              <a:t>3</a:t>
            </a:r>
            <a:r>
              <a:rPr lang="zh-CN" altLang="en-US" sz="2800"/>
              <a:t>-</a:t>
            </a:r>
            <a:r>
              <a:rPr lang="en-US" altLang="zh-CN" sz="2800"/>
              <a:t>6</a:t>
            </a:r>
            <a:r>
              <a:rPr lang="zh-CN" altLang="en-US" sz="2800"/>
              <a:t> 任务评价表</a:t>
            </a:r>
            <a:endParaRPr lang="zh-CN" altLang="en-US" sz="2800"/>
          </a:p>
        </p:txBody>
      </p:sp>
      <p:graphicFrame>
        <p:nvGraphicFramePr>
          <p:cNvPr id="8" name="表格 7"/>
          <p:cNvGraphicFramePr/>
          <p:nvPr>
            <p:custDataLst>
              <p:tags r:id="rId1"/>
            </p:custDataLst>
          </p:nvPr>
        </p:nvGraphicFramePr>
        <p:xfrm>
          <a:off x="592455" y="1104900"/>
          <a:ext cx="11006455" cy="5455285"/>
        </p:xfrm>
        <a:graphic>
          <a:graphicData uri="http://schemas.openxmlformats.org/drawingml/2006/table">
            <a:tbl>
              <a:tblPr firstRow="1" bandRow="1">
                <a:tableStyleId>{5C22544A-7EE6-4342-B048-85BDC9FD1C3A}</a:tableStyleId>
              </a:tblPr>
              <a:tblGrid>
                <a:gridCol w="556895"/>
                <a:gridCol w="6714490"/>
                <a:gridCol w="953135"/>
                <a:gridCol w="984250"/>
                <a:gridCol w="923290"/>
                <a:gridCol w="874395"/>
              </a:tblGrid>
              <a:tr h="422910">
                <a:tc>
                  <a:txBody>
                    <a:bodyPr/>
                    <a:p>
                      <a:pPr marL="131445" indent="0" algn="l" eaLnBrk="0" fontAlgn="base">
                        <a:spcBef>
                          <a:spcPts val="300"/>
                        </a:spcBef>
                        <a:spcAft>
                          <a:spcPct val="0"/>
                        </a:spcAft>
                      </a:pPr>
                      <a:r>
                        <a:rPr lang="zh-CN" sz="1400">
                          <a:solidFill>
                            <a:srgbClr val="231F20"/>
                          </a:solidFill>
                          <a:latin typeface="宋体" panose="02010600030101010101" pitchFamily="2" charset="-122"/>
                          <a:ea typeface="宋体" panose="02010600030101010101" pitchFamily="2" charset="-122"/>
                        </a:rPr>
                        <a:t>序号</a:t>
                      </a:r>
                      <a:endParaRPr lang="zh-CN" sz="1400">
                        <a:solidFill>
                          <a:srgbClr val="231F20"/>
                        </a:solidFill>
                        <a:latin typeface="宋体" panose="02010600030101010101" pitchFamily="2" charset="-122"/>
                        <a:ea typeface="宋体" panose="02010600030101010101" pitchFamily="2" charset="-122"/>
                      </a:endParaRPr>
                    </a:p>
                  </a:txBody>
                  <a:tcPr marL="0" marR="0" marT="0" marB="0" anchor="t" anchorCtr="0"/>
                </a:tc>
                <a:tc>
                  <a:txBody>
                    <a:bodyPr/>
                    <a:p>
                      <a:pPr marL="1216660" indent="0" algn="l" eaLnBrk="0" fontAlgn="base">
                        <a:spcBef>
                          <a:spcPts val="300"/>
                        </a:spcBef>
                        <a:spcAft>
                          <a:spcPct val="0"/>
                        </a:spcAft>
                      </a:pPr>
                      <a:r>
                        <a:rPr lang="zh-CN" sz="1400">
                          <a:solidFill>
                            <a:srgbClr val="231F20"/>
                          </a:solidFill>
                          <a:latin typeface="宋体" panose="02010600030101010101" pitchFamily="2" charset="-122"/>
                          <a:ea typeface="宋体" panose="02010600030101010101" pitchFamily="2" charset="-122"/>
                        </a:rPr>
                        <a:t>评价标准</a:t>
                      </a:r>
                      <a:endParaRPr lang="zh-CN" sz="1400">
                        <a:solidFill>
                          <a:srgbClr val="231F20"/>
                        </a:solidFill>
                        <a:latin typeface="宋体" panose="02010600030101010101" pitchFamily="2" charset="-122"/>
                        <a:ea typeface="宋体" panose="02010600030101010101" pitchFamily="2" charset="-122"/>
                      </a:endParaRPr>
                    </a:p>
                  </a:txBody>
                  <a:tcPr marL="0" marR="0" marT="0" marB="0" anchor="t" anchorCtr="0"/>
                </a:tc>
                <a:tc>
                  <a:txBody>
                    <a:bodyPr/>
                    <a:p>
                      <a:pPr marL="193040" indent="0" algn="l" eaLnBrk="0" fontAlgn="base">
                        <a:spcBef>
                          <a:spcPts val="300"/>
                        </a:spcBef>
                        <a:spcAft>
                          <a:spcPct val="0"/>
                        </a:spcAft>
                      </a:pPr>
                      <a:r>
                        <a:rPr lang="zh-CN" sz="1400">
                          <a:solidFill>
                            <a:srgbClr val="231F20"/>
                          </a:solidFill>
                          <a:latin typeface="宋体" panose="02010600030101010101" pitchFamily="2" charset="-122"/>
                          <a:ea typeface="宋体" panose="02010600030101010101" pitchFamily="2" charset="-122"/>
                        </a:rPr>
                        <a:t>分值</a:t>
                      </a:r>
                      <a:endParaRPr lang="zh-CN" sz="1400">
                        <a:solidFill>
                          <a:srgbClr val="231F20"/>
                        </a:solidFill>
                        <a:latin typeface="宋体" panose="02010600030101010101" pitchFamily="2" charset="-122"/>
                        <a:ea typeface="宋体" panose="02010600030101010101" pitchFamily="2" charset="-122"/>
                      </a:endParaRPr>
                    </a:p>
                  </a:txBody>
                  <a:tcPr marL="0" marR="0" marT="0" marB="0" anchor="t" anchorCtr="0"/>
                </a:tc>
                <a:tc>
                  <a:txBody>
                    <a:bodyPr/>
                    <a:p>
                      <a:pPr marL="73660" indent="0" algn="l" eaLnBrk="0" fontAlgn="base">
                        <a:spcBef>
                          <a:spcPts val="300"/>
                        </a:spcBef>
                        <a:spcAft>
                          <a:spcPct val="0"/>
                        </a:spcAft>
                      </a:pPr>
                      <a:r>
                        <a:rPr lang="zh-CN" sz="1400">
                          <a:solidFill>
                            <a:srgbClr val="231F20"/>
                          </a:solidFill>
                          <a:latin typeface="宋体" panose="02010600030101010101" pitchFamily="2" charset="-122"/>
                          <a:ea typeface="宋体" panose="02010600030101010101" pitchFamily="2" charset="-122"/>
                        </a:rPr>
                        <a:t>学生自评</a:t>
                      </a:r>
                      <a:endParaRPr lang="zh-CN" sz="1400">
                        <a:solidFill>
                          <a:srgbClr val="231F20"/>
                        </a:solidFill>
                        <a:latin typeface="宋体" panose="02010600030101010101" pitchFamily="2" charset="-122"/>
                        <a:ea typeface="宋体" panose="02010600030101010101" pitchFamily="2" charset="-122"/>
                      </a:endParaRPr>
                    </a:p>
                  </a:txBody>
                  <a:tcPr marL="0" marR="0" marT="0" marB="0" anchor="t" anchorCtr="0"/>
                </a:tc>
                <a:tc>
                  <a:txBody>
                    <a:bodyPr/>
                    <a:p>
                      <a:pPr marL="75565" indent="0" algn="l" eaLnBrk="0" fontAlgn="base">
                        <a:spcBef>
                          <a:spcPts val="300"/>
                        </a:spcBef>
                        <a:spcAft>
                          <a:spcPct val="0"/>
                        </a:spcAft>
                      </a:pPr>
                      <a:r>
                        <a:rPr lang="zh-CN" sz="1400">
                          <a:solidFill>
                            <a:srgbClr val="231F20"/>
                          </a:solidFill>
                          <a:latin typeface="宋体" panose="02010600030101010101" pitchFamily="2" charset="-122"/>
                          <a:ea typeface="宋体" panose="02010600030101010101" pitchFamily="2" charset="-122"/>
                        </a:rPr>
                        <a:t>小组互评</a:t>
                      </a:r>
                      <a:endParaRPr lang="zh-CN" sz="1400">
                        <a:solidFill>
                          <a:srgbClr val="231F20"/>
                        </a:solidFill>
                        <a:latin typeface="宋体" panose="02010600030101010101" pitchFamily="2" charset="-122"/>
                        <a:ea typeface="宋体" panose="02010600030101010101" pitchFamily="2" charset="-122"/>
                      </a:endParaRPr>
                    </a:p>
                  </a:txBody>
                  <a:tcPr marL="0" marR="0" marT="0" marB="0" anchor="t" anchorCtr="0"/>
                </a:tc>
                <a:tc>
                  <a:txBody>
                    <a:bodyPr/>
                    <a:p>
                      <a:pPr marL="74930" indent="0" algn="l" eaLnBrk="0" fontAlgn="base">
                        <a:spcBef>
                          <a:spcPts val="300"/>
                        </a:spcBef>
                        <a:spcAft>
                          <a:spcPct val="0"/>
                        </a:spcAft>
                      </a:pPr>
                      <a:r>
                        <a:rPr lang="zh-CN" sz="1400">
                          <a:solidFill>
                            <a:srgbClr val="231F20"/>
                          </a:solidFill>
                          <a:latin typeface="宋体" panose="02010600030101010101" pitchFamily="2" charset="-122"/>
                          <a:ea typeface="宋体" panose="02010600030101010101" pitchFamily="2" charset="-122"/>
                        </a:rPr>
                        <a:t>教师评价</a:t>
                      </a:r>
                      <a:endParaRPr lang="zh-CN" sz="1400">
                        <a:solidFill>
                          <a:srgbClr val="231F20"/>
                        </a:solidFill>
                        <a:latin typeface="宋体" panose="02010600030101010101" pitchFamily="2" charset="-122"/>
                        <a:ea typeface="宋体" panose="02010600030101010101" pitchFamily="2" charset="-122"/>
                      </a:endParaRPr>
                    </a:p>
                  </a:txBody>
                  <a:tcPr marL="0" marR="0" marT="0" marB="0" anchor="t" anchorCtr="0"/>
                </a:tc>
              </a:tr>
              <a:tr h="391795">
                <a:tc>
                  <a:txBody>
                    <a:bodyPr/>
                    <a:p>
                      <a:pPr marL="229870" indent="0" algn="l" eaLnBrk="0" fontAlgn="base">
                        <a:spcBef>
                          <a:spcPts val="500"/>
                        </a:spcBef>
                        <a:spcAft>
                          <a:spcPct val="0"/>
                        </a:spcAft>
                      </a:pPr>
                      <a:r>
                        <a:rPr lang="en-US" altLang="zh-CN" sz="1400">
                          <a:solidFill>
                            <a:srgbClr val="231F20"/>
                          </a:solidFill>
                          <a:latin typeface="宋体" panose="02010600030101010101" pitchFamily="2" charset="-122"/>
                          <a:ea typeface="宋体" panose="02010600030101010101" pitchFamily="2" charset="-122"/>
                        </a:rPr>
                        <a:t>1</a:t>
                      </a:r>
                      <a:endParaRPr lang="en-US" altLang="zh-CN" sz="1400">
                        <a:solidFill>
                          <a:srgbClr val="231F20"/>
                        </a:solidFill>
                        <a:latin typeface="宋体" panose="02010600030101010101" pitchFamily="2" charset="-122"/>
                        <a:ea typeface="宋体" panose="02010600030101010101" pitchFamily="2" charset="-122"/>
                      </a:endParaRPr>
                    </a:p>
                  </a:txBody>
                  <a:tcPr marL="0" marR="0" marT="0" marB="0" anchor="t" anchorCtr="0"/>
                </a:tc>
                <a:tc>
                  <a:txBody>
                    <a:bodyPr/>
                    <a:p>
                      <a:pPr marL="62865" indent="-9525" algn="l" eaLnBrk="0" fontAlgn="base">
                        <a:lnSpc>
                          <a:spcPct val="113000"/>
                        </a:lnSpc>
                        <a:spcBef>
                          <a:spcPts val="400"/>
                        </a:spcBef>
                        <a:spcAft>
                          <a:spcPct val="0"/>
                        </a:spcAft>
                      </a:pPr>
                      <a:r>
                        <a:rPr lang="zh-CN" sz="1400">
                          <a:solidFill>
                            <a:srgbClr val="231F20"/>
                          </a:solidFill>
                          <a:latin typeface="宋体" panose="02010600030101010101" pitchFamily="2" charset="-122"/>
                          <a:ea typeface="宋体" panose="02010600030101010101" pitchFamily="2" charset="-122"/>
                        </a:rPr>
                        <a:t>会熟练唤醒常见聊天机器人（如小艺、</a:t>
                      </a:r>
                      <a:r>
                        <a:rPr lang="en-US" altLang="zh-CN" sz="1400">
                          <a:solidFill>
                            <a:srgbClr val="231F20"/>
                          </a:solidFill>
                          <a:latin typeface="Times New Roman" panose="02020603050405020304"/>
                          <a:ea typeface="Times New Roman" panose="02020603050405020304"/>
                        </a:rPr>
                        <a:t>Siri</a:t>
                      </a:r>
                      <a:r>
                        <a:rPr lang="zh-CN" sz="1400">
                          <a:solidFill>
                            <a:srgbClr val="231F20"/>
                          </a:solidFill>
                          <a:latin typeface="宋体" panose="02010600030101010101" pitchFamily="2" charset="-122"/>
                          <a:ea typeface="宋体" panose="02010600030101010101" pitchFamily="2" charset="-122"/>
                        </a:rPr>
                        <a:t>、小爱同</a:t>
                      </a:r>
                      <a:r>
                        <a:rPr lang="zh-CN" altLang="en-US" sz="1400">
                          <a:solidFill>
                            <a:srgbClr val="231F20"/>
                          </a:solidFill>
                          <a:latin typeface="宋体" panose="02010600030101010101" pitchFamily="2" charset="-122"/>
                          <a:ea typeface="宋体" panose="02010600030101010101" pitchFamily="2" charset="-122"/>
                        </a:rPr>
                        <a:t> </a:t>
                      </a:r>
                      <a:r>
                        <a:rPr lang="zh-CN" sz="1400">
                          <a:solidFill>
                            <a:srgbClr val="231F20"/>
                          </a:solidFill>
                          <a:latin typeface="宋体" panose="02010600030101010101" pitchFamily="2" charset="-122"/>
                          <a:ea typeface="宋体" panose="02010600030101010101" pitchFamily="2" charset="-122"/>
                        </a:rPr>
                        <a:t>学、小度等），并能熟练运用</a:t>
                      </a:r>
                      <a:endParaRPr lang="zh-CN" sz="1400">
                        <a:solidFill>
                          <a:srgbClr val="231F20"/>
                        </a:solidFill>
                        <a:latin typeface="宋体" panose="02010600030101010101" pitchFamily="2" charset="-122"/>
                        <a:ea typeface="宋体" panose="02010600030101010101" pitchFamily="2" charset="-122"/>
                      </a:endParaRPr>
                    </a:p>
                  </a:txBody>
                  <a:tcPr marL="0" marR="0" marT="0" marB="0" anchor="t" anchorCtr="0"/>
                </a:tc>
                <a:tc>
                  <a:txBody>
                    <a:bodyPr/>
                    <a:p>
                      <a:pPr marL="283210" indent="0" algn="l" eaLnBrk="0" fontAlgn="base">
                        <a:spcBef>
                          <a:spcPts val="1200"/>
                        </a:spcBef>
                        <a:spcAft>
                          <a:spcPct val="0"/>
                        </a:spcAft>
                      </a:pPr>
                      <a:r>
                        <a:rPr lang="en-US" altLang="zh-CN" sz="1400">
                          <a:solidFill>
                            <a:srgbClr val="231F20"/>
                          </a:solidFill>
                          <a:latin typeface="Times New Roman" panose="02020603050405020304"/>
                          <a:ea typeface="Times New Roman" panose="02020603050405020304"/>
                        </a:rPr>
                        <a:t>10</a:t>
                      </a:r>
                      <a:endParaRPr lang="en-US" altLang="zh-CN" sz="1400">
                        <a:solidFill>
                          <a:srgbClr val="231F20"/>
                        </a:solidFill>
                        <a:latin typeface="Times New Roman" panose="02020603050405020304"/>
                        <a:ea typeface="Times New Roman" panose="02020603050405020304"/>
                      </a:endParaRPr>
                    </a:p>
                  </a:txBody>
                  <a:tcPr marL="0" marR="0" marT="0" marB="0" anchor="t" anchorCtr="0"/>
                </a:tc>
                <a:tc>
                  <a:txBody>
                    <a:bodyPr/>
                    <a:p>
                      <a:pPr marL="972820" indent="0" algn="l" eaLnBrk="0" fontAlgn="base">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 </a:t>
                      </a:r>
                      <a:endParaRPr lang="en-US" altLang="zh-CN" sz="1400">
                        <a:solidFill>
                          <a:srgbClr val="000000"/>
                        </a:solidFill>
                        <a:latin typeface="宋体" panose="02010600030101010101" pitchFamily="2" charset="-122"/>
                        <a:ea typeface="宋体" panose="02010600030101010101" pitchFamily="2" charset="-122"/>
                      </a:endParaRPr>
                    </a:p>
                  </a:txBody>
                  <a:tcPr marL="0" marR="0" marT="0" marB="0" anchor="t" anchorCtr="0"/>
                </a:tc>
                <a:tc>
                  <a:txBody>
                    <a:bodyPr/>
                    <a:p>
                      <a:pPr marL="972820" indent="0" algn="l" eaLnBrk="0" fontAlgn="base">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 </a:t>
                      </a:r>
                      <a:endParaRPr lang="en-US" altLang="zh-CN" sz="1400">
                        <a:solidFill>
                          <a:srgbClr val="000000"/>
                        </a:solidFill>
                        <a:latin typeface="宋体" panose="02010600030101010101" pitchFamily="2" charset="-122"/>
                        <a:ea typeface="宋体" panose="02010600030101010101" pitchFamily="2" charset="-122"/>
                      </a:endParaRPr>
                    </a:p>
                  </a:txBody>
                  <a:tcPr marL="0" marR="0" marT="0" marB="0" anchor="t" anchorCtr="0"/>
                </a:tc>
                <a:tc>
                  <a:txBody>
                    <a:bodyPr/>
                    <a:p>
                      <a:pPr marL="972820" indent="0" algn="l" eaLnBrk="0" fontAlgn="base">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 </a:t>
                      </a:r>
                      <a:endParaRPr lang="en-US" altLang="zh-CN" sz="1400">
                        <a:solidFill>
                          <a:srgbClr val="000000"/>
                        </a:solidFill>
                        <a:latin typeface="宋体" panose="02010600030101010101" pitchFamily="2" charset="-122"/>
                        <a:ea typeface="宋体" panose="02010600030101010101" pitchFamily="2" charset="-122"/>
                      </a:endParaRPr>
                    </a:p>
                  </a:txBody>
                  <a:tcPr marL="0" marR="0" marT="0" marB="0" anchor="t" anchorCtr="0"/>
                </a:tc>
              </a:tr>
              <a:tr h="406400">
                <a:tc>
                  <a:txBody>
                    <a:bodyPr/>
                    <a:p>
                      <a:pPr marL="219075" indent="0" algn="l" eaLnBrk="0" fontAlgn="base">
                        <a:spcBef>
                          <a:spcPts val="1200"/>
                        </a:spcBef>
                        <a:spcAft>
                          <a:spcPct val="0"/>
                        </a:spcAft>
                      </a:pPr>
                      <a:r>
                        <a:rPr lang="en-US" altLang="zh-CN" sz="1400">
                          <a:solidFill>
                            <a:srgbClr val="231F20"/>
                          </a:solidFill>
                          <a:latin typeface="宋体" panose="02010600030101010101" pitchFamily="2" charset="-122"/>
                          <a:ea typeface="宋体" panose="02010600030101010101" pitchFamily="2" charset="-122"/>
                        </a:rPr>
                        <a:t>2</a:t>
                      </a:r>
                      <a:endParaRPr lang="en-US" altLang="zh-CN" sz="1400">
                        <a:solidFill>
                          <a:srgbClr val="231F20"/>
                        </a:solidFill>
                        <a:latin typeface="宋体" panose="02010600030101010101" pitchFamily="2" charset="-122"/>
                        <a:ea typeface="宋体" panose="02010600030101010101" pitchFamily="2" charset="-122"/>
                      </a:endParaRPr>
                    </a:p>
                  </a:txBody>
                  <a:tcPr marL="0" marR="0" marT="0" marB="0" anchor="t" anchorCtr="0"/>
                </a:tc>
                <a:tc>
                  <a:txBody>
                    <a:bodyPr/>
                    <a:p>
                      <a:pPr marL="53340" indent="10160" algn="l" eaLnBrk="0" fontAlgn="base">
                        <a:lnSpc>
                          <a:spcPct val="113000"/>
                        </a:lnSpc>
                        <a:spcBef>
                          <a:spcPts val="400"/>
                        </a:spcBef>
                        <a:spcAft>
                          <a:spcPct val="0"/>
                        </a:spcAft>
                      </a:pPr>
                      <a:r>
                        <a:rPr lang="zh-CN" sz="1400">
                          <a:solidFill>
                            <a:srgbClr val="231F20"/>
                          </a:solidFill>
                          <a:latin typeface="宋体" panose="02010600030101010101" pitchFamily="2" charset="-122"/>
                          <a:ea typeface="宋体" panose="02010600030101010101" pitchFamily="2" charset="-122"/>
                        </a:rPr>
                        <a:t>能说出自然语言处理的概念，能区分自然语言理解</a:t>
                      </a:r>
                      <a:r>
                        <a:rPr lang="zh-CN" altLang="en-US" sz="1400">
                          <a:solidFill>
                            <a:srgbClr val="231F20"/>
                          </a:solidFill>
                          <a:latin typeface="宋体" panose="02010600030101010101" pitchFamily="2" charset="-122"/>
                          <a:ea typeface="宋体" panose="02010600030101010101" pitchFamily="2" charset="-122"/>
                        </a:rPr>
                        <a:t> </a:t>
                      </a:r>
                      <a:r>
                        <a:rPr lang="zh-CN" sz="1400">
                          <a:solidFill>
                            <a:srgbClr val="231F20"/>
                          </a:solidFill>
                          <a:latin typeface="宋体" panose="02010600030101010101" pitchFamily="2" charset="-122"/>
                          <a:ea typeface="宋体" panose="02010600030101010101" pitchFamily="2" charset="-122"/>
                        </a:rPr>
                        <a:t>和自然语言生成</a:t>
                      </a:r>
                      <a:endParaRPr lang="zh-CN" sz="1400">
                        <a:solidFill>
                          <a:srgbClr val="231F20"/>
                        </a:solidFill>
                        <a:latin typeface="宋体" panose="02010600030101010101" pitchFamily="2" charset="-122"/>
                        <a:ea typeface="宋体" panose="02010600030101010101" pitchFamily="2" charset="-122"/>
                      </a:endParaRPr>
                    </a:p>
                  </a:txBody>
                  <a:tcPr marL="0" marR="0" marT="0" marB="0" anchor="t" anchorCtr="0"/>
                </a:tc>
                <a:tc>
                  <a:txBody>
                    <a:bodyPr/>
                    <a:p>
                      <a:pPr marL="283210" indent="0" algn="l" eaLnBrk="0" fontAlgn="base">
                        <a:spcBef>
                          <a:spcPts val="1200"/>
                        </a:spcBef>
                        <a:spcAft>
                          <a:spcPct val="0"/>
                        </a:spcAft>
                      </a:pPr>
                      <a:r>
                        <a:rPr lang="en-US" altLang="zh-CN" sz="1400">
                          <a:solidFill>
                            <a:srgbClr val="231F20"/>
                          </a:solidFill>
                          <a:latin typeface="Times New Roman" panose="02020603050405020304"/>
                          <a:ea typeface="Times New Roman" panose="02020603050405020304"/>
                        </a:rPr>
                        <a:t>10</a:t>
                      </a:r>
                      <a:endParaRPr lang="en-US" altLang="zh-CN" sz="1400">
                        <a:solidFill>
                          <a:srgbClr val="231F20"/>
                        </a:solidFill>
                        <a:latin typeface="Times New Roman" panose="02020603050405020304"/>
                        <a:ea typeface="Times New Roman" panose="02020603050405020304"/>
                      </a:endParaRPr>
                    </a:p>
                  </a:txBody>
                  <a:tcPr marL="0" marR="0" marT="0" marB="0" anchor="t" anchorCtr="0"/>
                </a:tc>
                <a:tc>
                  <a:txBody>
                    <a:bodyPr/>
                    <a:p>
                      <a:pPr marL="972820" indent="0" algn="l" eaLnBrk="0" fontAlgn="base">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 </a:t>
                      </a:r>
                      <a:endParaRPr lang="en-US" altLang="zh-CN" sz="1400">
                        <a:solidFill>
                          <a:srgbClr val="000000"/>
                        </a:solidFill>
                        <a:latin typeface="宋体" panose="02010600030101010101" pitchFamily="2" charset="-122"/>
                        <a:ea typeface="宋体" panose="02010600030101010101" pitchFamily="2" charset="-122"/>
                      </a:endParaRPr>
                    </a:p>
                  </a:txBody>
                  <a:tcPr marL="0" marR="0" marT="0" marB="0" anchor="t" anchorCtr="0"/>
                </a:tc>
                <a:tc>
                  <a:txBody>
                    <a:bodyPr/>
                    <a:p>
                      <a:pPr marL="972820" indent="0" algn="l" eaLnBrk="0" fontAlgn="base">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 </a:t>
                      </a:r>
                      <a:endParaRPr lang="en-US" altLang="zh-CN" sz="1400">
                        <a:solidFill>
                          <a:srgbClr val="000000"/>
                        </a:solidFill>
                        <a:latin typeface="宋体" panose="02010600030101010101" pitchFamily="2" charset="-122"/>
                        <a:ea typeface="宋体" panose="02010600030101010101" pitchFamily="2" charset="-122"/>
                      </a:endParaRPr>
                    </a:p>
                  </a:txBody>
                  <a:tcPr marL="0" marR="0" marT="0" marB="0" anchor="t" anchorCtr="0"/>
                </a:tc>
                <a:tc>
                  <a:txBody>
                    <a:bodyPr/>
                    <a:p>
                      <a:pPr marL="972820" indent="0" algn="l" eaLnBrk="0" fontAlgn="base">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 </a:t>
                      </a:r>
                      <a:endParaRPr lang="en-US" altLang="zh-CN" sz="1400">
                        <a:solidFill>
                          <a:srgbClr val="000000"/>
                        </a:solidFill>
                        <a:latin typeface="宋体" panose="02010600030101010101" pitchFamily="2" charset="-122"/>
                        <a:ea typeface="宋体" panose="02010600030101010101" pitchFamily="2" charset="-122"/>
                      </a:endParaRPr>
                    </a:p>
                  </a:txBody>
                  <a:tcPr marL="0" marR="0" marT="0" marB="0" anchor="t" anchorCtr="0"/>
                </a:tc>
              </a:tr>
              <a:tr h="353060">
                <a:tc>
                  <a:txBody>
                    <a:bodyPr/>
                    <a:p>
                      <a:pPr marL="221615" indent="0" algn="l" eaLnBrk="0" fontAlgn="base">
                        <a:spcBef>
                          <a:spcPts val="1200"/>
                        </a:spcBef>
                        <a:spcAft>
                          <a:spcPct val="0"/>
                        </a:spcAft>
                      </a:pPr>
                      <a:r>
                        <a:rPr lang="en-US" altLang="zh-CN" sz="1400">
                          <a:solidFill>
                            <a:srgbClr val="231F20"/>
                          </a:solidFill>
                          <a:latin typeface="宋体" panose="02010600030101010101" pitchFamily="2" charset="-122"/>
                          <a:ea typeface="宋体" panose="02010600030101010101" pitchFamily="2" charset="-122"/>
                        </a:rPr>
                        <a:t>3</a:t>
                      </a:r>
                      <a:endParaRPr lang="en-US" altLang="zh-CN" sz="1400">
                        <a:solidFill>
                          <a:srgbClr val="231F20"/>
                        </a:solidFill>
                        <a:latin typeface="宋体" panose="02010600030101010101" pitchFamily="2" charset="-122"/>
                        <a:ea typeface="宋体" panose="02010600030101010101" pitchFamily="2" charset="-122"/>
                      </a:endParaRPr>
                    </a:p>
                  </a:txBody>
                  <a:tcPr marL="0" marR="0" marT="0" marB="0" anchor="t" anchorCtr="0"/>
                </a:tc>
                <a:tc>
                  <a:txBody>
                    <a:bodyPr/>
                    <a:p>
                      <a:pPr marL="63500" indent="0" algn="l" eaLnBrk="0" fontAlgn="base">
                        <a:lnSpc>
                          <a:spcPct val="113000"/>
                        </a:lnSpc>
                        <a:spcBef>
                          <a:spcPts val="400"/>
                        </a:spcBef>
                        <a:spcAft>
                          <a:spcPct val="0"/>
                        </a:spcAft>
                      </a:pPr>
                      <a:r>
                        <a:rPr lang="zh-CN" sz="1400">
                          <a:solidFill>
                            <a:srgbClr val="231F20"/>
                          </a:solidFill>
                          <a:latin typeface="宋体" panose="02010600030101010101" pitchFamily="2" charset="-122"/>
                          <a:ea typeface="宋体" panose="02010600030101010101" pitchFamily="2" charset="-122"/>
                        </a:rPr>
                        <a:t>能说出自然语言处理的主要发展历程</a:t>
                      </a:r>
                      <a:endParaRPr lang="zh-CN" sz="1400">
                        <a:solidFill>
                          <a:srgbClr val="231F20"/>
                        </a:solidFill>
                        <a:latin typeface="宋体" panose="02010600030101010101" pitchFamily="2" charset="-122"/>
                        <a:ea typeface="宋体" panose="02010600030101010101" pitchFamily="2" charset="-122"/>
                      </a:endParaRPr>
                    </a:p>
                  </a:txBody>
                  <a:tcPr marL="0" marR="0" marT="0" marB="0" anchor="t" anchorCtr="0"/>
                </a:tc>
                <a:tc>
                  <a:txBody>
                    <a:bodyPr/>
                    <a:p>
                      <a:pPr marL="283210" indent="0" algn="l" eaLnBrk="0" fontAlgn="base">
                        <a:spcBef>
                          <a:spcPts val="500"/>
                        </a:spcBef>
                        <a:spcAft>
                          <a:spcPct val="0"/>
                        </a:spcAft>
                      </a:pPr>
                      <a:r>
                        <a:rPr lang="en-US" altLang="zh-CN" sz="1400">
                          <a:solidFill>
                            <a:srgbClr val="231F20"/>
                          </a:solidFill>
                          <a:latin typeface="Times New Roman" panose="02020603050405020304"/>
                          <a:ea typeface="Times New Roman" panose="02020603050405020304"/>
                        </a:rPr>
                        <a:t>10</a:t>
                      </a:r>
                      <a:endParaRPr lang="en-US" altLang="zh-CN" sz="1400">
                        <a:solidFill>
                          <a:srgbClr val="231F20"/>
                        </a:solidFill>
                        <a:latin typeface="Times New Roman" panose="02020603050405020304"/>
                        <a:ea typeface="Times New Roman" panose="02020603050405020304"/>
                      </a:endParaRPr>
                    </a:p>
                  </a:txBody>
                  <a:tcPr marL="0" marR="0" marT="0" marB="0" anchor="t" anchorCtr="0"/>
                </a:tc>
                <a:tc>
                  <a:txBody>
                    <a:bodyPr/>
                    <a:p>
                      <a:pPr marL="972820" indent="0" algn="l" eaLnBrk="0" fontAlgn="base">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 </a:t>
                      </a:r>
                      <a:endParaRPr lang="en-US" altLang="zh-CN" sz="1400">
                        <a:solidFill>
                          <a:srgbClr val="000000"/>
                        </a:solidFill>
                        <a:latin typeface="宋体" panose="02010600030101010101" pitchFamily="2" charset="-122"/>
                        <a:ea typeface="宋体" panose="02010600030101010101" pitchFamily="2" charset="-122"/>
                      </a:endParaRPr>
                    </a:p>
                  </a:txBody>
                  <a:tcPr marL="0" marR="0" marT="0" marB="0" anchor="t" anchorCtr="0"/>
                </a:tc>
                <a:tc>
                  <a:txBody>
                    <a:bodyPr/>
                    <a:p>
                      <a:pPr marL="972820" indent="0" algn="l" eaLnBrk="0" fontAlgn="base">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 </a:t>
                      </a:r>
                      <a:endParaRPr lang="en-US" altLang="zh-CN" sz="1400">
                        <a:solidFill>
                          <a:srgbClr val="000000"/>
                        </a:solidFill>
                        <a:latin typeface="宋体" panose="02010600030101010101" pitchFamily="2" charset="-122"/>
                        <a:ea typeface="宋体" panose="02010600030101010101" pitchFamily="2" charset="-122"/>
                      </a:endParaRPr>
                    </a:p>
                  </a:txBody>
                  <a:tcPr marL="0" marR="0" marT="0" marB="0" anchor="t" anchorCtr="0"/>
                </a:tc>
                <a:tc>
                  <a:txBody>
                    <a:bodyPr/>
                    <a:p>
                      <a:pPr marL="972820" indent="0">
                        <a:spcBef>
                          <a:spcPct val="0"/>
                        </a:spcBef>
                        <a:spcAft>
                          <a:spcPct val="0"/>
                        </a:spcAft>
                      </a:pPr>
                      <a:endParaRPr sz="1400">
                        <a:solidFill>
                          <a:srgbClr val="000000"/>
                        </a:solidFill>
                        <a:latin typeface="宋体" panose="02010600030101010101" pitchFamily="2" charset="-122"/>
                        <a:ea typeface="宋体" panose="02010600030101010101" pitchFamily="2" charset="-122"/>
                      </a:endParaRPr>
                    </a:p>
                  </a:txBody>
                  <a:tcPr marL="0" marR="0" marT="0" marB="0" anchor="t" anchorCtr="0"/>
                </a:tc>
              </a:tr>
              <a:tr h="509905">
                <a:tc>
                  <a:txBody>
                    <a:bodyPr/>
                    <a:p>
                      <a:pPr marL="1080770" indent="0">
                        <a:lnSpc>
                          <a:spcPct val="137000"/>
                        </a:lnSpc>
                        <a:spcBef>
                          <a:spcPct val="0"/>
                        </a:spcBef>
                        <a:spcAft>
                          <a:spcPct val="0"/>
                        </a:spcAft>
                      </a:pPr>
                      <a:endParaRPr lang="en-US" altLang="zh-CN" sz="1400">
                        <a:solidFill>
                          <a:srgbClr val="000000"/>
                        </a:solidFill>
                        <a:latin typeface="宋体" panose="02010600030101010101" pitchFamily="2" charset="-122"/>
                        <a:ea typeface="宋体" panose="02010600030101010101" pitchFamily="2" charset="-122"/>
                      </a:endParaRPr>
                    </a:p>
                    <a:p>
                      <a:pPr marL="218440" indent="0" algn="ctr" eaLnBrk="0" fontAlgn="base">
                        <a:lnSpc>
                          <a:spcPct val="137000"/>
                        </a:lnSpc>
                        <a:spcBef>
                          <a:spcPts val="200"/>
                        </a:spcBef>
                        <a:spcAft>
                          <a:spcPct val="0"/>
                        </a:spcAft>
                      </a:pPr>
                      <a:r>
                        <a:rPr lang="en-US" altLang="zh-CN" sz="1400">
                          <a:solidFill>
                            <a:srgbClr val="231F20"/>
                          </a:solidFill>
                          <a:latin typeface="宋体" panose="02010600030101010101" pitchFamily="2" charset="-122"/>
                          <a:ea typeface="宋体" panose="02010600030101010101" pitchFamily="2" charset="-122"/>
                        </a:rPr>
                        <a:t>4</a:t>
                      </a:r>
                      <a:endParaRPr lang="en-US" altLang="zh-CN" sz="1400">
                        <a:solidFill>
                          <a:srgbClr val="231F20"/>
                        </a:solidFill>
                        <a:latin typeface="宋体" panose="02010600030101010101" pitchFamily="2" charset="-122"/>
                        <a:ea typeface="宋体" panose="02010600030101010101" pitchFamily="2" charset="-122"/>
                      </a:endParaRPr>
                    </a:p>
                  </a:txBody>
                  <a:tcPr marL="0" marR="0" marT="0" marB="0" anchor="t" anchorCtr="0"/>
                </a:tc>
                <a:tc>
                  <a:txBody>
                    <a:bodyPr/>
                    <a:p>
                      <a:pPr marL="55245" indent="7620" algn="l" eaLnBrk="0" fontAlgn="base">
                        <a:lnSpc>
                          <a:spcPct val="113000"/>
                        </a:lnSpc>
                        <a:spcBef>
                          <a:spcPts val="400"/>
                        </a:spcBef>
                        <a:spcAft>
                          <a:spcPct val="0"/>
                        </a:spcAft>
                      </a:pPr>
                      <a:r>
                        <a:rPr lang="zh-CN" sz="1400">
                          <a:solidFill>
                            <a:srgbClr val="231F20"/>
                          </a:solidFill>
                          <a:latin typeface="宋体" panose="02010600030101010101" pitchFamily="2" charset="-122"/>
                          <a:ea typeface="宋体" panose="02010600030101010101" pitchFamily="2" charset="-122"/>
                        </a:rPr>
                        <a:t>能列举出</a:t>
                      </a:r>
                      <a:r>
                        <a:rPr lang="zh-CN" altLang="en-US" sz="1400">
                          <a:solidFill>
                            <a:srgbClr val="231F20"/>
                          </a:solidFill>
                          <a:latin typeface="宋体" panose="02010600030101010101" pitchFamily="2" charset="-122"/>
                          <a:ea typeface="宋体" panose="02010600030101010101" pitchFamily="2" charset="-122"/>
                        </a:rPr>
                        <a:t> </a:t>
                      </a:r>
                      <a:r>
                        <a:rPr lang="en-US" altLang="zh-CN" sz="1400">
                          <a:solidFill>
                            <a:srgbClr val="231F20"/>
                          </a:solidFill>
                          <a:latin typeface="Times New Roman" panose="02020603050405020304"/>
                          <a:ea typeface="Times New Roman" panose="02020603050405020304"/>
                        </a:rPr>
                        <a:t>3 </a:t>
                      </a:r>
                      <a:r>
                        <a:rPr lang="zh-CN" sz="1400">
                          <a:solidFill>
                            <a:srgbClr val="231F20"/>
                          </a:solidFill>
                          <a:latin typeface="宋体" panose="02010600030101010101" pitchFamily="2" charset="-122"/>
                          <a:ea typeface="宋体" panose="02010600030101010101" pitchFamily="2" charset="-122"/>
                        </a:rPr>
                        <a:t>个以上自然语言处理的应用场景，并能</a:t>
                      </a:r>
                      <a:r>
                        <a:rPr lang="zh-CN" altLang="en-US" sz="1400">
                          <a:solidFill>
                            <a:srgbClr val="231F20"/>
                          </a:solidFill>
                          <a:latin typeface="宋体" panose="02010600030101010101" pitchFamily="2" charset="-122"/>
                          <a:ea typeface="宋体" panose="02010600030101010101" pitchFamily="2" charset="-122"/>
                        </a:rPr>
                        <a:t> </a:t>
                      </a:r>
                      <a:r>
                        <a:rPr lang="zh-CN" sz="1400">
                          <a:solidFill>
                            <a:srgbClr val="231F20"/>
                          </a:solidFill>
                          <a:latin typeface="宋体" panose="02010600030101010101" pitchFamily="2" charset="-122"/>
                          <a:ea typeface="宋体" panose="02010600030101010101" pitchFamily="2" charset="-122"/>
                        </a:rPr>
                        <a:t>说明自然语言处理技术在各场景中的具体作用</a:t>
                      </a:r>
                      <a:endParaRPr lang="zh-CN" sz="1400">
                        <a:solidFill>
                          <a:srgbClr val="231F20"/>
                        </a:solidFill>
                        <a:latin typeface="宋体" panose="02010600030101010101" pitchFamily="2" charset="-122"/>
                        <a:ea typeface="宋体" panose="02010600030101010101" pitchFamily="2" charset="-122"/>
                      </a:endParaRPr>
                    </a:p>
                  </a:txBody>
                  <a:tcPr marL="0" marR="0" marT="0" marB="0" anchor="t" anchorCtr="0"/>
                </a:tc>
                <a:tc>
                  <a:txBody>
                    <a:bodyPr/>
                    <a:p>
                      <a:pPr marL="282575" indent="0" algn="l" eaLnBrk="0" fontAlgn="base">
                        <a:spcBef>
                          <a:spcPts val="1200"/>
                        </a:spcBef>
                        <a:spcAft>
                          <a:spcPct val="0"/>
                        </a:spcAft>
                      </a:pPr>
                      <a:r>
                        <a:rPr lang="en-US" altLang="zh-CN" sz="1400">
                          <a:solidFill>
                            <a:srgbClr val="231F20"/>
                          </a:solidFill>
                          <a:latin typeface="Times New Roman" panose="02020603050405020304"/>
                          <a:ea typeface="Times New Roman" panose="02020603050405020304"/>
                        </a:rPr>
                        <a:t>10</a:t>
                      </a:r>
                      <a:endParaRPr lang="en-US" altLang="zh-CN" sz="1400">
                        <a:solidFill>
                          <a:srgbClr val="231F20"/>
                        </a:solidFill>
                        <a:latin typeface="Times New Roman" panose="02020603050405020304"/>
                        <a:ea typeface="Times New Roman" panose="02020603050405020304"/>
                      </a:endParaRPr>
                    </a:p>
                  </a:txBody>
                  <a:tcPr marL="0" marR="0" marT="0" marB="0" anchor="t" anchorCtr="0"/>
                </a:tc>
                <a:tc>
                  <a:txBody>
                    <a:bodyPr/>
                    <a:p>
                      <a:pPr marL="1080770" indent="0" algn="l" eaLnBrk="0" fontAlgn="base">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 </a:t>
                      </a:r>
                      <a:endParaRPr lang="en-US" altLang="zh-CN" sz="1400">
                        <a:solidFill>
                          <a:srgbClr val="000000"/>
                        </a:solidFill>
                        <a:latin typeface="宋体" panose="02010600030101010101" pitchFamily="2" charset="-122"/>
                        <a:ea typeface="宋体" panose="02010600030101010101" pitchFamily="2" charset="-122"/>
                      </a:endParaRPr>
                    </a:p>
                  </a:txBody>
                  <a:tcPr marL="0" marR="0" marT="0" marB="0" anchor="t" anchorCtr="0"/>
                </a:tc>
                <a:tc>
                  <a:txBody>
                    <a:bodyPr/>
                    <a:p>
                      <a:pPr marL="1080770" indent="0" algn="l" eaLnBrk="0" fontAlgn="base">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 </a:t>
                      </a:r>
                      <a:endParaRPr lang="en-US" altLang="zh-CN" sz="1400">
                        <a:solidFill>
                          <a:srgbClr val="000000"/>
                        </a:solidFill>
                        <a:latin typeface="宋体" panose="02010600030101010101" pitchFamily="2" charset="-122"/>
                        <a:ea typeface="宋体" panose="02010600030101010101" pitchFamily="2" charset="-122"/>
                      </a:endParaRPr>
                    </a:p>
                  </a:txBody>
                  <a:tcPr marL="0" marR="0" marT="0" marB="0" anchor="t" anchorCtr="0"/>
                </a:tc>
                <a:tc>
                  <a:txBody>
                    <a:bodyPr/>
                    <a:p>
                      <a:pPr marL="1080770" indent="0" algn="l" eaLnBrk="0" fontAlgn="base">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 </a:t>
                      </a:r>
                      <a:endParaRPr lang="en-US" altLang="zh-CN" sz="1400">
                        <a:solidFill>
                          <a:srgbClr val="000000"/>
                        </a:solidFill>
                        <a:latin typeface="宋体" panose="02010600030101010101" pitchFamily="2" charset="-122"/>
                        <a:ea typeface="宋体" panose="02010600030101010101" pitchFamily="2" charset="-122"/>
                      </a:endParaRPr>
                    </a:p>
                  </a:txBody>
                  <a:tcPr marL="0" marR="0" marT="0" marB="0" anchor="t" anchorCtr="0"/>
                </a:tc>
              </a:tr>
              <a:tr h="586105">
                <a:tc>
                  <a:txBody>
                    <a:bodyPr/>
                    <a:p>
                      <a:pPr marL="222250" indent="0" algn="l" eaLnBrk="0" fontAlgn="base">
                        <a:lnSpc>
                          <a:spcPct val="137000"/>
                        </a:lnSpc>
                        <a:spcBef>
                          <a:spcPts val="1200"/>
                        </a:spcBef>
                        <a:spcAft>
                          <a:spcPct val="0"/>
                        </a:spcAft>
                      </a:pPr>
                      <a:r>
                        <a:rPr lang="en-US" altLang="zh-CN" sz="1400">
                          <a:solidFill>
                            <a:srgbClr val="231F20"/>
                          </a:solidFill>
                          <a:latin typeface="宋体" panose="02010600030101010101" pitchFamily="2" charset="-122"/>
                          <a:ea typeface="宋体" panose="02010600030101010101" pitchFamily="2" charset="-122"/>
                        </a:rPr>
                        <a:t>5</a:t>
                      </a:r>
                      <a:endParaRPr lang="en-US" altLang="zh-CN" sz="1400">
                        <a:solidFill>
                          <a:srgbClr val="231F20"/>
                        </a:solidFill>
                        <a:latin typeface="宋体" panose="02010600030101010101" pitchFamily="2" charset="-122"/>
                        <a:ea typeface="宋体" panose="02010600030101010101" pitchFamily="2" charset="-122"/>
                      </a:endParaRPr>
                    </a:p>
                  </a:txBody>
                  <a:tcPr marL="0" marR="0" marT="0" marB="0" anchor="t" anchorCtr="0"/>
                </a:tc>
                <a:tc>
                  <a:txBody>
                    <a:bodyPr/>
                    <a:p>
                      <a:pPr marL="53975" indent="8890" algn="just" eaLnBrk="0" fontAlgn="base">
                        <a:lnSpc>
                          <a:spcPct val="113000"/>
                        </a:lnSpc>
                        <a:spcBef>
                          <a:spcPts val="400"/>
                        </a:spcBef>
                        <a:spcAft>
                          <a:spcPct val="0"/>
                        </a:spcAft>
                      </a:pPr>
                      <a:r>
                        <a:rPr lang="zh-CN" sz="1400">
                          <a:solidFill>
                            <a:srgbClr val="231F20"/>
                          </a:solidFill>
                          <a:latin typeface="宋体" panose="02010600030101010101" pitchFamily="2" charset="-122"/>
                          <a:ea typeface="宋体" panose="02010600030101010101" pitchFamily="2" charset="-122"/>
                        </a:rPr>
                        <a:t>能阐述自然语言处理一般流程，了解词法分析、句</a:t>
                      </a:r>
                      <a:r>
                        <a:rPr lang="zh-CN" altLang="en-US" sz="1400">
                          <a:solidFill>
                            <a:srgbClr val="231F20"/>
                          </a:solidFill>
                          <a:latin typeface="宋体" panose="02010600030101010101" pitchFamily="2" charset="-122"/>
                          <a:ea typeface="宋体" panose="02010600030101010101" pitchFamily="2" charset="-122"/>
                        </a:rPr>
                        <a:t> </a:t>
                      </a:r>
                      <a:r>
                        <a:rPr lang="zh-CN" sz="1400">
                          <a:solidFill>
                            <a:srgbClr val="231F20"/>
                          </a:solidFill>
                          <a:latin typeface="宋体" panose="02010600030101010101" pitchFamily="2" charset="-122"/>
                          <a:ea typeface="宋体" panose="02010600030101010101" pitchFamily="2" charset="-122"/>
                        </a:rPr>
                        <a:t>法分析、语义理解、语用分析、文本生成等环节的</a:t>
                      </a:r>
                      <a:r>
                        <a:rPr lang="zh-CN" altLang="en-US" sz="1400">
                          <a:solidFill>
                            <a:srgbClr val="231F20"/>
                          </a:solidFill>
                          <a:latin typeface="宋体" panose="02010600030101010101" pitchFamily="2" charset="-122"/>
                          <a:ea typeface="宋体" panose="02010600030101010101" pitchFamily="2" charset="-122"/>
                        </a:rPr>
                        <a:t> </a:t>
                      </a:r>
                      <a:r>
                        <a:rPr lang="zh-CN" sz="1400">
                          <a:solidFill>
                            <a:srgbClr val="231F20"/>
                          </a:solidFill>
                          <a:latin typeface="宋体" panose="02010600030101010101" pitchFamily="2" charset="-122"/>
                          <a:ea typeface="宋体" panose="02010600030101010101" pitchFamily="2" charset="-122"/>
                        </a:rPr>
                        <a:t>任务与常用方法</a:t>
                      </a:r>
                      <a:endParaRPr lang="zh-CN" sz="1400">
                        <a:solidFill>
                          <a:srgbClr val="231F20"/>
                        </a:solidFill>
                        <a:latin typeface="宋体" panose="02010600030101010101" pitchFamily="2" charset="-122"/>
                        <a:ea typeface="宋体" panose="02010600030101010101" pitchFamily="2" charset="-122"/>
                      </a:endParaRPr>
                    </a:p>
                  </a:txBody>
                  <a:tcPr marL="0" marR="0" marT="0" marB="0" anchor="t" anchorCtr="0"/>
                </a:tc>
                <a:tc>
                  <a:txBody>
                    <a:bodyPr/>
                    <a:p>
                      <a:pPr marL="1080770" indent="0" algn="l" eaLnBrk="0" fontAlgn="base">
                        <a:lnSpc>
                          <a:spcPct val="139000"/>
                        </a:lnSpc>
                        <a:spcBef>
                          <a:spcPct val="0"/>
                        </a:spcBef>
                        <a:spcAft>
                          <a:spcPct val="0"/>
                        </a:spcAft>
                      </a:pPr>
                      <a:r>
                        <a:rPr lang="en-US" altLang="zh-CN" sz="1600">
                          <a:solidFill>
                            <a:srgbClr val="000000"/>
                          </a:solidFill>
                          <a:latin typeface="Arial" panose="020B0604020202020204"/>
                          <a:ea typeface="Arial" panose="020B0604020202020204"/>
                        </a:rPr>
                        <a:t> </a:t>
                      </a:r>
                      <a:endParaRPr lang="en-US" altLang="zh-CN" sz="1600">
                        <a:solidFill>
                          <a:srgbClr val="000000"/>
                        </a:solidFill>
                        <a:latin typeface="Arial" panose="020B0604020202020204"/>
                        <a:ea typeface="Arial" panose="020B0604020202020204"/>
                      </a:endParaRPr>
                    </a:p>
                    <a:p>
                      <a:pPr marL="282575" indent="0" algn="l" eaLnBrk="0" fontAlgn="base">
                        <a:spcBef>
                          <a:spcPts val="200"/>
                        </a:spcBef>
                        <a:spcAft>
                          <a:spcPct val="0"/>
                        </a:spcAft>
                      </a:pPr>
                      <a:r>
                        <a:rPr lang="en-US" altLang="zh-CN" sz="1400">
                          <a:solidFill>
                            <a:srgbClr val="231F20"/>
                          </a:solidFill>
                          <a:latin typeface="Times New Roman" panose="02020603050405020304"/>
                          <a:ea typeface="Times New Roman" panose="02020603050405020304"/>
                        </a:rPr>
                        <a:t>15</a:t>
                      </a:r>
                      <a:endParaRPr lang="en-US" altLang="zh-CN" sz="1400">
                        <a:solidFill>
                          <a:srgbClr val="231F20"/>
                        </a:solidFill>
                        <a:latin typeface="Times New Roman" panose="02020603050405020304"/>
                        <a:ea typeface="Times New Roman" panose="02020603050405020304"/>
                      </a:endParaRPr>
                    </a:p>
                  </a:txBody>
                  <a:tcPr marL="0" marR="0" marT="0" marB="0" anchor="t" anchorCtr="0"/>
                </a:tc>
                <a:tc>
                  <a:txBody>
                    <a:bodyPr/>
                    <a:p>
                      <a:pPr marL="1080770" indent="0" algn="l" eaLnBrk="0" fontAlgn="base">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 </a:t>
                      </a:r>
                      <a:endParaRPr lang="en-US" altLang="zh-CN" sz="1400">
                        <a:solidFill>
                          <a:srgbClr val="000000"/>
                        </a:solidFill>
                        <a:latin typeface="宋体" panose="02010600030101010101" pitchFamily="2" charset="-122"/>
                        <a:ea typeface="宋体" panose="02010600030101010101" pitchFamily="2" charset="-122"/>
                      </a:endParaRPr>
                    </a:p>
                  </a:txBody>
                  <a:tcPr marL="0" marR="0" marT="0" marB="0" anchor="t" anchorCtr="0"/>
                </a:tc>
                <a:tc>
                  <a:txBody>
                    <a:bodyPr/>
                    <a:p>
                      <a:pPr marL="1080770" indent="0" algn="l" eaLnBrk="0" fontAlgn="base">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 </a:t>
                      </a:r>
                      <a:endParaRPr lang="en-US" altLang="zh-CN" sz="1400">
                        <a:solidFill>
                          <a:srgbClr val="000000"/>
                        </a:solidFill>
                        <a:latin typeface="宋体" panose="02010600030101010101" pitchFamily="2" charset="-122"/>
                        <a:ea typeface="宋体" panose="02010600030101010101" pitchFamily="2" charset="-122"/>
                      </a:endParaRPr>
                    </a:p>
                  </a:txBody>
                  <a:tcPr marL="0" marR="0" marT="0" marB="0" anchor="t" anchorCtr="0"/>
                </a:tc>
                <a:tc>
                  <a:txBody>
                    <a:bodyPr/>
                    <a:p>
                      <a:pPr marL="1080770" indent="0" algn="l" eaLnBrk="0" fontAlgn="base">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 </a:t>
                      </a:r>
                      <a:endParaRPr lang="en-US" altLang="zh-CN" sz="1400">
                        <a:solidFill>
                          <a:srgbClr val="000000"/>
                        </a:solidFill>
                        <a:latin typeface="宋体" panose="02010600030101010101" pitchFamily="2" charset="-122"/>
                        <a:ea typeface="宋体" panose="02010600030101010101" pitchFamily="2" charset="-122"/>
                      </a:endParaRPr>
                    </a:p>
                  </a:txBody>
                  <a:tcPr marL="0" marR="0" marT="0" marB="0" anchor="t" anchorCtr="0"/>
                </a:tc>
              </a:tr>
              <a:tr h="466725">
                <a:tc>
                  <a:txBody>
                    <a:bodyPr/>
                    <a:p>
                      <a:pPr marL="221615" indent="0" algn="l" eaLnBrk="0" fontAlgn="base">
                        <a:lnSpc>
                          <a:spcPct val="137000"/>
                        </a:lnSpc>
                        <a:spcBef>
                          <a:spcPts val="500"/>
                        </a:spcBef>
                        <a:spcAft>
                          <a:spcPct val="0"/>
                        </a:spcAft>
                      </a:pPr>
                      <a:r>
                        <a:rPr lang="en-US" altLang="zh-CN" sz="1400">
                          <a:solidFill>
                            <a:srgbClr val="231F20"/>
                          </a:solidFill>
                          <a:latin typeface="宋体" panose="02010600030101010101" pitchFamily="2" charset="-122"/>
                          <a:ea typeface="宋体" panose="02010600030101010101" pitchFamily="2" charset="-122"/>
                        </a:rPr>
                        <a:t>6</a:t>
                      </a:r>
                      <a:endParaRPr lang="en-US" altLang="zh-CN" sz="1400">
                        <a:solidFill>
                          <a:srgbClr val="231F20"/>
                        </a:solidFill>
                        <a:latin typeface="宋体" panose="02010600030101010101" pitchFamily="2" charset="-122"/>
                        <a:ea typeface="宋体" panose="02010600030101010101" pitchFamily="2" charset="-122"/>
                      </a:endParaRPr>
                    </a:p>
                  </a:txBody>
                  <a:tcPr marL="0" marR="0" marT="0" marB="0" anchor="t" anchorCtr="0"/>
                </a:tc>
                <a:tc>
                  <a:txBody>
                    <a:bodyPr/>
                    <a:p>
                      <a:pPr marL="55880" indent="7620" algn="just" eaLnBrk="0" fontAlgn="base">
                        <a:lnSpc>
                          <a:spcPct val="113000"/>
                        </a:lnSpc>
                        <a:spcBef>
                          <a:spcPts val="400"/>
                        </a:spcBef>
                        <a:spcAft>
                          <a:spcPct val="0"/>
                        </a:spcAft>
                      </a:pPr>
                      <a:r>
                        <a:rPr lang="zh-CN" sz="1400">
                          <a:solidFill>
                            <a:srgbClr val="231F20"/>
                          </a:solidFill>
                          <a:latin typeface="宋体" panose="02010600030101010101" pitchFamily="2" charset="-122"/>
                          <a:ea typeface="宋体" panose="02010600030101010101" pitchFamily="2" charset="-122"/>
                        </a:rPr>
                        <a:t>能说出基于规则的方法、统计机器学习方法以及深</a:t>
                      </a:r>
                      <a:r>
                        <a:rPr lang="zh-CN" altLang="en-US" sz="1400">
                          <a:solidFill>
                            <a:srgbClr val="231F20"/>
                          </a:solidFill>
                          <a:latin typeface="宋体" panose="02010600030101010101" pitchFamily="2" charset="-122"/>
                          <a:ea typeface="宋体" panose="02010600030101010101" pitchFamily="2" charset="-122"/>
                        </a:rPr>
                        <a:t>  </a:t>
                      </a:r>
                      <a:r>
                        <a:rPr lang="zh-CN" sz="1400">
                          <a:solidFill>
                            <a:srgbClr val="231F20"/>
                          </a:solidFill>
                          <a:latin typeface="宋体" panose="02010600030101010101" pitchFamily="2" charset="-122"/>
                          <a:ea typeface="宋体" panose="02010600030101010101" pitchFamily="2" charset="-122"/>
                        </a:rPr>
                        <a:t>度学习方法在自然语言处理不同阶段（数据预处理、</a:t>
                      </a:r>
                      <a:r>
                        <a:rPr lang="zh-CN" altLang="en-US" sz="1400">
                          <a:solidFill>
                            <a:srgbClr val="231F20"/>
                          </a:solidFill>
                          <a:latin typeface="宋体" panose="02010600030101010101" pitchFamily="2" charset="-122"/>
                          <a:ea typeface="宋体" panose="02010600030101010101" pitchFamily="2" charset="-122"/>
                        </a:rPr>
                        <a:t> </a:t>
                      </a:r>
                      <a:r>
                        <a:rPr lang="zh-CN" sz="1400">
                          <a:solidFill>
                            <a:srgbClr val="231F20"/>
                          </a:solidFill>
                          <a:latin typeface="宋体" panose="02010600030101010101" pitchFamily="2" charset="-122"/>
                          <a:ea typeface="宋体" panose="02010600030101010101" pitchFamily="2" charset="-122"/>
                        </a:rPr>
                        <a:t>句法分析、语义理解、文本生成）的应用差异</a:t>
                      </a:r>
                      <a:endParaRPr lang="zh-CN" sz="1400">
                        <a:solidFill>
                          <a:srgbClr val="231F20"/>
                        </a:solidFill>
                        <a:latin typeface="宋体" panose="02010600030101010101" pitchFamily="2" charset="-122"/>
                        <a:ea typeface="宋体" panose="02010600030101010101" pitchFamily="2" charset="-122"/>
                      </a:endParaRPr>
                    </a:p>
                  </a:txBody>
                  <a:tcPr marL="0" marR="0" marT="0" marB="0" anchor="t" anchorCtr="0"/>
                </a:tc>
                <a:tc>
                  <a:txBody>
                    <a:bodyPr/>
                    <a:p>
                      <a:pPr marL="1080770" indent="0" algn="l" eaLnBrk="0" fontAlgn="base">
                        <a:lnSpc>
                          <a:spcPct val="140000"/>
                        </a:lnSpc>
                        <a:spcBef>
                          <a:spcPct val="0"/>
                        </a:spcBef>
                        <a:spcAft>
                          <a:spcPct val="0"/>
                        </a:spcAft>
                      </a:pPr>
                      <a:r>
                        <a:rPr lang="en-US" altLang="zh-CN" sz="1600">
                          <a:solidFill>
                            <a:srgbClr val="000000"/>
                          </a:solidFill>
                          <a:latin typeface="Arial" panose="020B0604020202020204"/>
                          <a:ea typeface="Arial" panose="020B0604020202020204"/>
                        </a:rPr>
                        <a:t> </a:t>
                      </a:r>
                      <a:endParaRPr lang="en-US" altLang="zh-CN" sz="1600">
                        <a:solidFill>
                          <a:srgbClr val="000000"/>
                        </a:solidFill>
                        <a:latin typeface="Arial" panose="020B0604020202020204"/>
                        <a:ea typeface="Arial" panose="020B0604020202020204"/>
                      </a:endParaRPr>
                    </a:p>
                    <a:p>
                      <a:pPr marL="282575" indent="0" algn="l" eaLnBrk="0" fontAlgn="base">
                        <a:spcBef>
                          <a:spcPts val="200"/>
                        </a:spcBef>
                        <a:spcAft>
                          <a:spcPct val="0"/>
                        </a:spcAft>
                      </a:pPr>
                      <a:r>
                        <a:rPr lang="en-US" altLang="zh-CN" sz="1400">
                          <a:solidFill>
                            <a:srgbClr val="231F20"/>
                          </a:solidFill>
                          <a:latin typeface="Times New Roman" panose="02020603050405020304"/>
                          <a:ea typeface="Times New Roman" panose="02020603050405020304"/>
                        </a:rPr>
                        <a:t>10</a:t>
                      </a:r>
                      <a:endParaRPr lang="en-US" altLang="zh-CN" sz="1400">
                        <a:solidFill>
                          <a:srgbClr val="231F20"/>
                        </a:solidFill>
                        <a:latin typeface="Times New Roman" panose="02020603050405020304"/>
                        <a:ea typeface="Times New Roman" panose="02020603050405020304"/>
                      </a:endParaRPr>
                    </a:p>
                  </a:txBody>
                  <a:tcPr marL="0" marR="0" marT="0" marB="0" anchor="t" anchorCtr="0"/>
                </a:tc>
                <a:tc>
                  <a:txBody>
                    <a:bodyPr/>
                    <a:p>
                      <a:pPr marL="1080770" indent="0" algn="l" eaLnBrk="0" fontAlgn="base">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 </a:t>
                      </a:r>
                      <a:endParaRPr lang="en-US" altLang="zh-CN" sz="1400">
                        <a:solidFill>
                          <a:srgbClr val="000000"/>
                        </a:solidFill>
                        <a:latin typeface="宋体" panose="02010600030101010101" pitchFamily="2" charset="-122"/>
                        <a:ea typeface="宋体" panose="02010600030101010101" pitchFamily="2" charset="-122"/>
                      </a:endParaRPr>
                    </a:p>
                  </a:txBody>
                  <a:tcPr marL="0" marR="0" marT="0" marB="0" anchor="t" anchorCtr="0"/>
                </a:tc>
                <a:tc>
                  <a:txBody>
                    <a:bodyPr/>
                    <a:p>
                      <a:pPr marL="1080770" indent="0" algn="l" eaLnBrk="0" fontAlgn="base">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 </a:t>
                      </a:r>
                      <a:endParaRPr lang="en-US" altLang="zh-CN" sz="1400">
                        <a:solidFill>
                          <a:srgbClr val="000000"/>
                        </a:solidFill>
                        <a:latin typeface="宋体" panose="02010600030101010101" pitchFamily="2" charset="-122"/>
                        <a:ea typeface="宋体" panose="02010600030101010101" pitchFamily="2" charset="-122"/>
                      </a:endParaRPr>
                    </a:p>
                  </a:txBody>
                  <a:tcPr marL="0" marR="0" marT="0" marB="0" anchor="t" anchorCtr="0"/>
                </a:tc>
                <a:tc>
                  <a:txBody>
                    <a:bodyPr/>
                    <a:p>
                      <a:pPr marL="1080770" indent="0" algn="l" eaLnBrk="0" fontAlgn="base">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 </a:t>
                      </a:r>
                      <a:endParaRPr lang="en-US" altLang="zh-CN" sz="1400">
                        <a:solidFill>
                          <a:srgbClr val="000000"/>
                        </a:solidFill>
                        <a:latin typeface="宋体" panose="02010600030101010101" pitchFamily="2" charset="-122"/>
                        <a:ea typeface="宋体" panose="02010600030101010101" pitchFamily="2" charset="-122"/>
                      </a:endParaRPr>
                    </a:p>
                  </a:txBody>
                  <a:tcPr marL="0" marR="0" marT="0" marB="0" anchor="t" anchorCtr="0"/>
                </a:tc>
              </a:tr>
              <a:tr h="467360">
                <a:tc>
                  <a:txBody>
                    <a:bodyPr/>
                    <a:p>
                      <a:pPr marL="220980" indent="0" algn="l" eaLnBrk="0" fontAlgn="base">
                        <a:lnSpc>
                          <a:spcPct val="137000"/>
                        </a:lnSpc>
                        <a:spcBef>
                          <a:spcPts val="500"/>
                        </a:spcBef>
                        <a:spcAft>
                          <a:spcPct val="0"/>
                        </a:spcAft>
                      </a:pPr>
                      <a:r>
                        <a:rPr lang="en-US" altLang="zh-CN" sz="1400">
                          <a:solidFill>
                            <a:srgbClr val="231F20"/>
                          </a:solidFill>
                          <a:latin typeface="宋体" panose="02010600030101010101" pitchFamily="2" charset="-122"/>
                          <a:ea typeface="宋体" panose="02010600030101010101" pitchFamily="2" charset="-122"/>
                        </a:rPr>
                        <a:t>7</a:t>
                      </a:r>
                      <a:endParaRPr lang="en-US" altLang="zh-CN" sz="1400">
                        <a:solidFill>
                          <a:srgbClr val="231F20"/>
                        </a:solidFill>
                        <a:latin typeface="宋体" panose="02010600030101010101" pitchFamily="2" charset="-122"/>
                        <a:ea typeface="宋体" panose="02010600030101010101" pitchFamily="2" charset="-122"/>
                      </a:endParaRPr>
                    </a:p>
                  </a:txBody>
                  <a:tcPr marL="0" marR="0" marT="0" marB="0" anchor="t" anchorCtr="0"/>
                </a:tc>
                <a:tc>
                  <a:txBody>
                    <a:bodyPr/>
                    <a:p>
                      <a:pPr marL="56515" indent="6985" algn="l" eaLnBrk="0" fontAlgn="base">
                        <a:lnSpc>
                          <a:spcPct val="113000"/>
                        </a:lnSpc>
                        <a:spcBef>
                          <a:spcPts val="400"/>
                        </a:spcBef>
                        <a:spcAft>
                          <a:spcPct val="0"/>
                        </a:spcAft>
                      </a:pPr>
                      <a:r>
                        <a:rPr lang="zh-CN" sz="1400">
                          <a:solidFill>
                            <a:srgbClr val="231F20"/>
                          </a:solidFill>
                          <a:latin typeface="宋体" panose="02010600030101010101" pitchFamily="2" charset="-122"/>
                          <a:ea typeface="宋体" panose="02010600030101010101" pitchFamily="2" charset="-122"/>
                        </a:rPr>
                        <a:t>能简单说出传统机器学习算法和深度学习算法在自</a:t>
                      </a:r>
                      <a:r>
                        <a:rPr lang="zh-CN" altLang="en-US" sz="1400">
                          <a:solidFill>
                            <a:srgbClr val="231F20"/>
                          </a:solidFill>
                          <a:latin typeface="宋体" panose="02010600030101010101" pitchFamily="2" charset="-122"/>
                          <a:ea typeface="宋体" panose="02010600030101010101" pitchFamily="2" charset="-122"/>
                        </a:rPr>
                        <a:t> </a:t>
                      </a:r>
                      <a:r>
                        <a:rPr lang="zh-CN" sz="1400">
                          <a:solidFill>
                            <a:srgbClr val="231F20"/>
                          </a:solidFill>
                          <a:latin typeface="宋体" panose="02010600030101010101" pitchFamily="2" charset="-122"/>
                          <a:ea typeface="宋体" panose="02010600030101010101" pitchFamily="2" charset="-122"/>
                        </a:rPr>
                        <a:t>然语言处理中的应用场景</a:t>
                      </a:r>
                      <a:endParaRPr lang="zh-CN" sz="1400">
                        <a:solidFill>
                          <a:srgbClr val="231F20"/>
                        </a:solidFill>
                        <a:latin typeface="宋体" panose="02010600030101010101" pitchFamily="2" charset="-122"/>
                        <a:ea typeface="宋体" panose="02010600030101010101" pitchFamily="2" charset="-122"/>
                      </a:endParaRPr>
                    </a:p>
                  </a:txBody>
                  <a:tcPr marL="0" marR="0" marT="0" marB="0" anchor="t" anchorCtr="0"/>
                </a:tc>
                <a:tc>
                  <a:txBody>
                    <a:bodyPr/>
                    <a:p>
                      <a:pPr marL="282575" indent="0" algn="l" eaLnBrk="0" fontAlgn="base">
                        <a:spcBef>
                          <a:spcPts val="1200"/>
                        </a:spcBef>
                        <a:spcAft>
                          <a:spcPct val="0"/>
                        </a:spcAft>
                      </a:pPr>
                      <a:r>
                        <a:rPr lang="en-US" altLang="zh-CN" sz="1400">
                          <a:solidFill>
                            <a:srgbClr val="231F20"/>
                          </a:solidFill>
                          <a:latin typeface="Times New Roman" panose="02020603050405020304"/>
                          <a:ea typeface="Times New Roman" panose="02020603050405020304"/>
                        </a:rPr>
                        <a:t>15</a:t>
                      </a:r>
                      <a:endParaRPr lang="en-US" altLang="zh-CN" sz="1400">
                        <a:solidFill>
                          <a:srgbClr val="231F20"/>
                        </a:solidFill>
                        <a:latin typeface="Times New Roman" panose="02020603050405020304"/>
                        <a:ea typeface="Times New Roman" panose="02020603050405020304"/>
                      </a:endParaRPr>
                    </a:p>
                  </a:txBody>
                  <a:tcPr marL="0" marR="0" marT="0" marB="0" anchor="t" anchorCtr="0"/>
                </a:tc>
                <a:tc>
                  <a:txBody>
                    <a:bodyPr/>
                    <a:p>
                      <a:pPr marL="1080770" indent="0" algn="l" eaLnBrk="0" fontAlgn="base">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 </a:t>
                      </a:r>
                      <a:endParaRPr lang="en-US" altLang="zh-CN" sz="1400">
                        <a:solidFill>
                          <a:srgbClr val="000000"/>
                        </a:solidFill>
                        <a:latin typeface="宋体" panose="02010600030101010101" pitchFamily="2" charset="-122"/>
                        <a:ea typeface="宋体" panose="02010600030101010101" pitchFamily="2" charset="-122"/>
                      </a:endParaRPr>
                    </a:p>
                  </a:txBody>
                  <a:tcPr marL="0" marR="0" marT="0" marB="0" anchor="t" anchorCtr="0"/>
                </a:tc>
                <a:tc>
                  <a:txBody>
                    <a:bodyPr/>
                    <a:p>
                      <a:pPr marL="1080770" indent="0" algn="l" eaLnBrk="0" fontAlgn="base">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 </a:t>
                      </a:r>
                      <a:endParaRPr lang="en-US" altLang="zh-CN" sz="1400">
                        <a:solidFill>
                          <a:srgbClr val="000000"/>
                        </a:solidFill>
                        <a:latin typeface="宋体" panose="02010600030101010101" pitchFamily="2" charset="-122"/>
                        <a:ea typeface="宋体" panose="02010600030101010101" pitchFamily="2" charset="-122"/>
                      </a:endParaRPr>
                    </a:p>
                  </a:txBody>
                  <a:tcPr marL="0" marR="0" marT="0" marB="0" anchor="t" anchorCtr="0"/>
                </a:tc>
                <a:tc>
                  <a:txBody>
                    <a:bodyPr/>
                    <a:p>
                      <a:pPr marL="1080770" indent="0" algn="l" eaLnBrk="0" fontAlgn="base">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 </a:t>
                      </a:r>
                      <a:endParaRPr lang="en-US" altLang="zh-CN" sz="1400">
                        <a:solidFill>
                          <a:srgbClr val="000000"/>
                        </a:solidFill>
                        <a:latin typeface="宋体" panose="02010600030101010101" pitchFamily="2" charset="-122"/>
                        <a:ea typeface="宋体" panose="02010600030101010101" pitchFamily="2" charset="-122"/>
                      </a:endParaRPr>
                    </a:p>
                  </a:txBody>
                  <a:tcPr marL="0" marR="0" marT="0" marB="0" anchor="t" anchorCtr="0"/>
                </a:tc>
              </a:tr>
              <a:tr h="336550">
                <a:tc>
                  <a:txBody>
                    <a:bodyPr/>
                    <a:p>
                      <a:pPr marL="223520" indent="0" algn="l" eaLnBrk="0" fontAlgn="base">
                        <a:lnSpc>
                          <a:spcPct val="137000"/>
                        </a:lnSpc>
                        <a:spcBef>
                          <a:spcPts val="1200"/>
                        </a:spcBef>
                        <a:spcAft>
                          <a:spcPct val="0"/>
                        </a:spcAft>
                      </a:pPr>
                      <a:r>
                        <a:rPr lang="en-US" altLang="zh-CN" sz="1400">
                          <a:solidFill>
                            <a:srgbClr val="231F20"/>
                          </a:solidFill>
                          <a:latin typeface="宋体" panose="02010600030101010101" pitchFamily="2" charset="-122"/>
                          <a:ea typeface="宋体" panose="02010600030101010101" pitchFamily="2" charset="-122"/>
                        </a:rPr>
                        <a:t>8</a:t>
                      </a:r>
                      <a:endParaRPr lang="en-US" altLang="zh-CN" sz="1400">
                        <a:solidFill>
                          <a:srgbClr val="231F20"/>
                        </a:solidFill>
                        <a:latin typeface="宋体" panose="02010600030101010101" pitchFamily="2" charset="-122"/>
                        <a:ea typeface="宋体" panose="02010600030101010101" pitchFamily="2" charset="-122"/>
                      </a:endParaRPr>
                    </a:p>
                  </a:txBody>
                  <a:tcPr marL="0" marR="0" marT="0" marB="0" anchor="t" anchorCtr="0"/>
                </a:tc>
                <a:tc>
                  <a:txBody>
                    <a:bodyPr/>
                    <a:p>
                      <a:pPr marL="57150" indent="6350" algn="l" eaLnBrk="0" fontAlgn="base">
                        <a:lnSpc>
                          <a:spcPct val="113000"/>
                        </a:lnSpc>
                        <a:spcBef>
                          <a:spcPts val="400"/>
                        </a:spcBef>
                        <a:spcAft>
                          <a:spcPct val="0"/>
                        </a:spcAft>
                      </a:pPr>
                      <a:r>
                        <a:rPr lang="zh-CN" sz="1400">
                          <a:solidFill>
                            <a:srgbClr val="231F20"/>
                          </a:solidFill>
                          <a:latin typeface="宋体" panose="02010600030101010101" pitchFamily="2" charset="-122"/>
                          <a:ea typeface="宋体" panose="02010600030101010101" pitchFamily="2" charset="-122"/>
                        </a:rPr>
                        <a:t>能结合京东客服等实例，说出智能问答系统的具体</a:t>
                      </a:r>
                      <a:r>
                        <a:rPr lang="zh-CN" altLang="en-US" sz="1400">
                          <a:solidFill>
                            <a:srgbClr val="231F20"/>
                          </a:solidFill>
                          <a:latin typeface="宋体" panose="02010600030101010101" pitchFamily="2" charset="-122"/>
                          <a:ea typeface="宋体" panose="02010600030101010101" pitchFamily="2" charset="-122"/>
                        </a:rPr>
                        <a:t> </a:t>
                      </a:r>
                      <a:r>
                        <a:rPr lang="zh-CN" sz="1400">
                          <a:solidFill>
                            <a:srgbClr val="231F20"/>
                          </a:solidFill>
                          <a:latin typeface="宋体" panose="02010600030101010101" pitchFamily="2" charset="-122"/>
                          <a:ea typeface="宋体" panose="02010600030101010101" pitchFamily="2" charset="-122"/>
                        </a:rPr>
                        <a:t>工作内容与实现方式</a:t>
                      </a:r>
                      <a:endParaRPr lang="zh-CN" sz="1400">
                        <a:solidFill>
                          <a:srgbClr val="231F20"/>
                        </a:solidFill>
                        <a:latin typeface="宋体" panose="02010600030101010101" pitchFamily="2" charset="-122"/>
                        <a:ea typeface="宋体" panose="02010600030101010101" pitchFamily="2" charset="-122"/>
                      </a:endParaRPr>
                    </a:p>
                  </a:txBody>
                  <a:tcPr marL="0" marR="0" marT="0" marB="0" anchor="t" anchorCtr="0"/>
                </a:tc>
                <a:tc>
                  <a:txBody>
                    <a:bodyPr/>
                    <a:p>
                      <a:pPr marL="282575" indent="0" algn="l" eaLnBrk="0" fontAlgn="base">
                        <a:spcBef>
                          <a:spcPts val="1200"/>
                        </a:spcBef>
                        <a:spcAft>
                          <a:spcPct val="0"/>
                        </a:spcAft>
                      </a:pPr>
                      <a:r>
                        <a:rPr lang="en-US" altLang="zh-CN" sz="1400">
                          <a:solidFill>
                            <a:srgbClr val="231F20"/>
                          </a:solidFill>
                          <a:latin typeface="Times New Roman" panose="02020603050405020304"/>
                          <a:ea typeface="Times New Roman" panose="02020603050405020304"/>
                        </a:rPr>
                        <a:t>10</a:t>
                      </a:r>
                      <a:endParaRPr lang="en-US" altLang="zh-CN" sz="1400">
                        <a:solidFill>
                          <a:srgbClr val="231F20"/>
                        </a:solidFill>
                        <a:latin typeface="Times New Roman" panose="02020603050405020304"/>
                        <a:ea typeface="Times New Roman" panose="02020603050405020304"/>
                      </a:endParaRPr>
                    </a:p>
                  </a:txBody>
                  <a:tcPr marL="0" marR="0" marT="0" marB="0" anchor="t" anchorCtr="0"/>
                </a:tc>
                <a:tc>
                  <a:txBody>
                    <a:bodyPr/>
                    <a:p>
                      <a:pPr marL="1080770" indent="0" algn="l" eaLnBrk="0" fontAlgn="base">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 </a:t>
                      </a:r>
                      <a:endParaRPr lang="en-US" altLang="zh-CN" sz="1400">
                        <a:solidFill>
                          <a:srgbClr val="000000"/>
                        </a:solidFill>
                        <a:latin typeface="宋体" panose="02010600030101010101" pitchFamily="2" charset="-122"/>
                        <a:ea typeface="宋体" panose="02010600030101010101" pitchFamily="2" charset="-122"/>
                      </a:endParaRPr>
                    </a:p>
                  </a:txBody>
                  <a:tcPr marL="0" marR="0" marT="0" marB="0" anchor="t" anchorCtr="0"/>
                </a:tc>
                <a:tc>
                  <a:txBody>
                    <a:bodyPr/>
                    <a:p>
                      <a:pPr marL="1080770" indent="0" algn="l" eaLnBrk="0" fontAlgn="base">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 </a:t>
                      </a:r>
                      <a:endParaRPr lang="en-US" altLang="zh-CN" sz="1400">
                        <a:solidFill>
                          <a:srgbClr val="000000"/>
                        </a:solidFill>
                        <a:latin typeface="宋体" panose="02010600030101010101" pitchFamily="2" charset="-122"/>
                        <a:ea typeface="宋体" panose="02010600030101010101" pitchFamily="2" charset="-122"/>
                      </a:endParaRPr>
                    </a:p>
                  </a:txBody>
                  <a:tcPr marL="0" marR="0" marT="0" marB="0" anchor="t" anchorCtr="0"/>
                </a:tc>
                <a:tc>
                  <a:txBody>
                    <a:bodyPr/>
                    <a:p>
                      <a:pPr marL="1080770" indent="0" algn="l" eaLnBrk="0" fontAlgn="base">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 </a:t>
                      </a:r>
                      <a:endParaRPr lang="en-US" altLang="zh-CN" sz="1400">
                        <a:solidFill>
                          <a:srgbClr val="000000"/>
                        </a:solidFill>
                        <a:latin typeface="宋体" panose="02010600030101010101" pitchFamily="2" charset="-122"/>
                        <a:ea typeface="宋体" panose="02010600030101010101" pitchFamily="2" charset="-122"/>
                      </a:endParaRPr>
                    </a:p>
                  </a:txBody>
                  <a:tcPr marL="0" marR="0" marT="0" marB="0" anchor="t" anchorCtr="0"/>
                </a:tc>
              </a:tr>
              <a:tr h="292735">
                <a:tc>
                  <a:txBody>
                    <a:bodyPr/>
                    <a:p>
                      <a:pPr marL="223520" indent="0" algn="l" eaLnBrk="0" fontAlgn="base">
                        <a:lnSpc>
                          <a:spcPct val="137000"/>
                        </a:lnSpc>
                        <a:spcBef>
                          <a:spcPts val="1200"/>
                        </a:spcBef>
                        <a:spcAft>
                          <a:spcPct val="0"/>
                        </a:spcAft>
                        <a:buNone/>
                      </a:pPr>
                      <a:r>
                        <a:rPr lang="en-US" altLang="zh-CN" sz="1400">
                          <a:solidFill>
                            <a:srgbClr val="231F20"/>
                          </a:solidFill>
                          <a:latin typeface="宋体" panose="02010600030101010101" pitchFamily="2" charset="-122"/>
                          <a:ea typeface="宋体" panose="02010600030101010101" pitchFamily="2" charset="-122"/>
                        </a:rPr>
                        <a:t>9</a:t>
                      </a:r>
                      <a:endParaRPr lang="en-US" altLang="zh-CN" sz="1400">
                        <a:solidFill>
                          <a:srgbClr val="231F20"/>
                        </a:solidFill>
                        <a:latin typeface="宋体" panose="02010600030101010101" pitchFamily="2" charset="-122"/>
                        <a:ea typeface="宋体" panose="02010600030101010101" pitchFamily="2" charset="-122"/>
                      </a:endParaRPr>
                    </a:p>
                  </a:txBody>
                  <a:tcPr marL="0" marR="0" marT="0" marB="0" anchor="t" anchorCtr="0"/>
                </a:tc>
                <a:tc>
                  <a:txBody>
                    <a:bodyPr/>
                    <a:p>
                      <a:pPr marL="57150" indent="6350" algn="l" eaLnBrk="0" fontAlgn="base">
                        <a:lnSpc>
                          <a:spcPct val="113000"/>
                        </a:lnSpc>
                        <a:spcBef>
                          <a:spcPts val="400"/>
                        </a:spcBef>
                        <a:spcAft>
                          <a:spcPct val="0"/>
                        </a:spcAft>
                        <a:buNone/>
                      </a:pPr>
                      <a:r>
                        <a:rPr lang="zh-CN" altLang="en-US" sz="1400">
                          <a:solidFill>
                            <a:srgbClr val="231F20"/>
                          </a:solidFill>
                          <a:latin typeface="宋体" panose="02010600030101010101" pitchFamily="2" charset="-122"/>
                          <a:ea typeface="宋体" panose="02010600030101010101" pitchFamily="2" charset="-122"/>
                        </a:rPr>
                        <a:t>能结合百度翻译，说出机器翻译各阶段的操作过程</a:t>
                      </a:r>
                      <a:endParaRPr lang="zh-CN" altLang="en-US" sz="1400">
                        <a:solidFill>
                          <a:srgbClr val="231F20"/>
                        </a:solidFill>
                        <a:latin typeface="宋体" panose="02010600030101010101" pitchFamily="2" charset="-122"/>
                        <a:ea typeface="宋体" panose="02010600030101010101" pitchFamily="2" charset="-122"/>
                      </a:endParaRPr>
                    </a:p>
                  </a:txBody>
                  <a:tcPr marL="0" marR="0" marT="0" marB="0" anchor="t" anchorCtr="0"/>
                </a:tc>
                <a:tc>
                  <a:txBody>
                    <a:bodyPr/>
                    <a:p>
                      <a:pPr marL="282575" indent="0" algn="l" eaLnBrk="0" fontAlgn="base">
                        <a:spcBef>
                          <a:spcPts val="500"/>
                        </a:spcBef>
                        <a:spcAft>
                          <a:spcPct val="0"/>
                        </a:spcAft>
                      </a:pPr>
                      <a:r>
                        <a:rPr lang="en-US" altLang="zh-CN" sz="1400">
                          <a:solidFill>
                            <a:srgbClr val="231F20"/>
                          </a:solidFill>
                          <a:latin typeface="Times New Roman" panose="02020603050405020304"/>
                          <a:ea typeface="Times New Roman" panose="02020603050405020304"/>
                        </a:rPr>
                        <a:t>10</a:t>
                      </a:r>
                      <a:endParaRPr lang="en-US" altLang="zh-CN" sz="1400">
                        <a:solidFill>
                          <a:srgbClr val="231F20"/>
                        </a:solidFill>
                        <a:latin typeface="Times New Roman" panose="02020603050405020304"/>
                        <a:ea typeface="Times New Roman" panose="02020603050405020304"/>
                      </a:endParaRPr>
                    </a:p>
                  </a:txBody>
                  <a:tcPr marL="0" marR="0" marT="0" marB="0" anchor="t" anchorCtr="0"/>
                </a:tc>
                <a:tc>
                  <a:txBody>
                    <a:bodyPr/>
                    <a:p>
                      <a:pPr marL="1080770" indent="0" algn="l" eaLnBrk="0" fontAlgn="base">
                        <a:spcBef>
                          <a:spcPct val="0"/>
                        </a:spcBef>
                        <a:spcAft>
                          <a:spcPct val="0"/>
                        </a:spcAft>
                        <a:buNone/>
                      </a:pPr>
                      <a:endParaRPr lang="en-US" altLang="zh-CN" sz="1400">
                        <a:solidFill>
                          <a:srgbClr val="000000"/>
                        </a:solidFill>
                        <a:latin typeface="宋体" panose="02010600030101010101" pitchFamily="2" charset="-122"/>
                        <a:ea typeface="宋体" panose="02010600030101010101" pitchFamily="2" charset="-122"/>
                      </a:endParaRPr>
                    </a:p>
                  </a:txBody>
                  <a:tcPr marL="0" marR="0" marT="0" marB="0" anchor="t" anchorCtr="0"/>
                </a:tc>
                <a:tc>
                  <a:txBody>
                    <a:bodyPr/>
                    <a:p>
                      <a:pPr marL="1080770" indent="0" algn="l" eaLnBrk="0" fontAlgn="base">
                        <a:spcBef>
                          <a:spcPct val="0"/>
                        </a:spcBef>
                        <a:spcAft>
                          <a:spcPct val="0"/>
                        </a:spcAft>
                        <a:buNone/>
                      </a:pPr>
                      <a:endParaRPr lang="en-US" altLang="zh-CN" sz="1400">
                        <a:solidFill>
                          <a:srgbClr val="000000"/>
                        </a:solidFill>
                        <a:latin typeface="宋体" panose="02010600030101010101" pitchFamily="2" charset="-122"/>
                        <a:ea typeface="宋体" panose="02010600030101010101" pitchFamily="2" charset="-122"/>
                      </a:endParaRPr>
                    </a:p>
                  </a:txBody>
                  <a:tcPr marL="0" marR="0" marT="0" marB="0" anchor="t" anchorCtr="0"/>
                </a:tc>
                <a:tc>
                  <a:txBody>
                    <a:bodyPr/>
                    <a:p>
                      <a:pPr marL="1080770" indent="0" algn="l" eaLnBrk="0" fontAlgn="base">
                        <a:spcBef>
                          <a:spcPct val="0"/>
                        </a:spcBef>
                        <a:spcAft>
                          <a:spcPct val="0"/>
                        </a:spcAft>
                        <a:buNone/>
                      </a:pPr>
                      <a:endParaRPr lang="en-US" altLang="zh-CN" sz="1400">
                        <a:solidFill>
                          <a:srgbClr val="000000"/>
                        </a:solidFill>
                        <a:latin typeface="宋体" panose="02010600030101010101" pitchFamily="2" charset="-122"/>
                        <a:ea typeface="宋体" panose="02010600030101010101" pitchFamily="2" charset="-122"/>
                      </a:endParaRPr>
                    </a:p>
                  </a:txBody>
                  <a:tcPr marL="0" marR="0" marT="0" marB="0" anchor="t" anchorCtr="0"/>
                </a:tc>
              </a:tr>
              <a:tr h="358140">
                <a:tc rowSpan="2" gridSpan="2">
                  <a:txBody>
                    <a:bodyPr/>
                    <a:p>
                      <a:pPr marL="1482725" indent="0" algn="l" eaLnBrk="0" fontAlgn="base">
                        <a:lnSpc>
                          <a:spcPct val="137000"/>
                        </a:lnSpc>
                        <a:spcBef>
                          <a:spcPts val="1300"/>
                        </a:spcBef>
                        <a:spcAft>
                          <a:spcPct val="0"/>
                        </a:spcAft>
                      </a:pPr>
                      <a:r>
                        <a:rPr lang="zh-CN" sz="1400">
                          <a:solidFill>
                            <a:srgbClr val="231F20"/>
                          </a:solidFill>
                          <a:latin typeface="宋体" panose="02010600030101010101" pitchFamily="2" charset="-122"/>
                          <a:ea typeface="宋体" panose="02010600030101010101" pitchFamily="2" charset="-122"/>
                        </a:rPr>
                        <a:t>综合评价</a:t>
                      </a:r>
                      <a:endParaRPr lang="zh-CN" sz="1400">
                        <a:solidFill>
                          <a:srgbClr val="231F20"/>
                        </a:solidFill>
                        <a:latin typeface="宋体" panose="02010600030101010101" pitchFamily="2" charset="-122"/>
                        <a:ea typeface="宋体" panose="02010600030101010101" pitchFamily="2" charset="-122"/>
                      </a:endParaRPr>
                    </a:p>
                    <a:p>
                      <a:pPr marL="1080770" indent="0" algn="l" eaLnBrk="0" fontAlgn="base">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 </a:t>
                      </a:r>
                      <a:endParaRPr lang="en-US" altLang="zh-CN" sz="1400">
                        <a:solidFill>
                          <a:srgbClr val="000000"/>
                        </a:solidFill>
                        <a:latin typeface="宋体" panose="02010600030101010101" pitchFamily="2" charset="-122"/>
                        <a:ea typeface="宋体" panose="02010600030101010101" pitchFamily="2" charset="-122"/>
                      </a:endParaRPr>
                    </a:p>
                  </a:txBody>
                  <a:tcPr marL="0" marR="0" marT="0" marB="0" anchor="t" anchorCtr="0"/>
                </a:tc>
                <a:tc rowSpan="2" hMerge="1">
                  <a:tcPr/>
                </a:tc>
                <a:tc rowSpan="2">
                  <a:txBody>
                    <a:bodyPr/>
                    <a:p>
                      <a:pPr marL="133985" indent="0" algn="l" eaLnBrk="0" fontAlgn="base">
                        <a:lnSpc>
                          <a:spcPct val="137000"/>
                        </a:lnSpc>
                        <a:spcBef>
                          <a:spcPts val="1300"/>
                        </a:spcBef>
                        <a:spcAft>
                          <a:spcPct val="0"/>
                        </a:spcAft>
                      </a:pPr>
                      <a:r>
                        <a:rPr lang="zh-CN" sz="1400">
                          <a:solidFill>
                            <a:srgbClr val="231F20"/>
                          </a:solidFill>
                          <a:latin typeface="宋体" panose="02010600030101010101" pitchFamily="2" charset="-122"/>
                          <a:ea typeface="宋体" panose="02010600030101010101" pitchFamily="2" charset="-122"/>
                          <a:cs typeface="宋体" panose="02010600030101010101" pitchFamily="2" charset="-122"/>
                        </a:rPr>
                        <a:t>（</a:t>
                      </a:r>
                      <a:r>
                        <a:rPr lang="en-US" altLang="zh-CN" sz="1400">
                          <a:solidFill>
                            <a:srgbClr val="231F20"/>
                          </a:solidFill>
                          <a:latin typeface="宋体" panose="02010600030101010101" pitchFamily="2" charset="-122"/>
                          <a:ea typeface="宋体" panose="02010600030101010101" pitchFamily="2" charset="-122"/>
                          <a:cs typeface="宋体" panose="02010600030101010101" pitchFamily="2" charset="-122"/>
                        </a:rPr>
                        <a:t>100</a:t>
                      </a:r>
                      <a:r>
                        <a:rPr lang="zh-CN" sz="1400">
                          <a:solidFill>
                            <a:srgbClr val="231F20"/>
                          </a:solidFill>
                          <a:latin typeface="宋体" panose="02010600030101010101" pitchFamily="2" charset="-122"/>
                          <a:ea typeface="宋体" panose="02010600030101010101" pitchFamily="2" charset="-122"/>
                          <a:cs typeface="宋体" panose="02010600030101010101" pitchFamily="2" charset="-122"/>
                        </a:rPr>
                        <a:t>）</a:t>
                      </a:r>
                      <a:endParaRPr lang="zh-CN" sz="1400">
                        <a:solidFill>
                          <a:srgbClr val="231F20"/>
                        </a:solidFill>
                        <a:latin typeface="宋体" panose="02010600030101010101" pitchFamily="2" charset="-122"/>
                        <a:ea typeface="宋体" panose="02010600030101010101" pitchFamily="2" charset="-122"/>
                        <a:cs typeface="宋体" panose="02010600030101010101" pitchFamily="2" charset="-122"/>
                      </a:endParaRPr>
                    </a:p>
                    <a:p>
                      <a:pPr marL="1080770" indent="0" algn="l" eaLnBrk="0" fontAlgn="base">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 </a:t>
                      </a:r>
                      <a:endParaRPr lang="en-US" altLang="zh-CN" sz="1400">
                        <a:solidFill>
                          <a:srgbClr val="000000"/>
                        </a:solidFill>
                        <a:latin typeface="宋体" panose="02010600030101010101" pitchFamily="2" charset="-122"/>
                        <a:ea typeface="宋体" panose="02010600030101010101" pitchFamily="2" charset="-122"/>
                      </a:endParaRPr>
                    </a:p>
                  </a:txBody>
                  <a:tcPr marL="0" marR="0" marT="0" marB="0" anchor="t" anchorCtr="0"/>
                </a:tc>
                <a:tc>
                  <a:txBody>
                    <a:bodyPr/>
                    <a:p>
                      <a:pPr marL="80010" indent="0" algn="l" eaLnBrk="0" fontAlgn="base">
                        <a:lnSpc>
                          <a:spcPct val="137000"/>
                        </a:lnSpc>
                        <a:spcBef>
                          <a:spcPts val="400"/>
                        </a:spcBef>
                        <a:spcAft>
                          <a:spcPct val="0"/>
                        </a:spcAft>
                      </a:pPr>
                      <a:r>
                        <a:rPr lang="zh-CN" sz="1400">
                          <a:solidFill>
                            <a:srgbClr val="231F20"/>
                          </a:solidFill>
                          <a:latin typeface="宋体" panose="02010600030101010101" pitchFamily="2" charset="-122"/>
                          <a:ea typeface="宋体" panose="02010600030101010101" pitchFamily="2" charset="-122"/>
                          <a:cs typeface="宋体" panose="02010600030101010101" pitchFamily="2" charset="-122"/>
                        </a:rPr>
                        <a:t>得分</a:t>
                      </a:r>
                      <a:r>
                        <a:rPr lang="zh-CN" altLang="en-US" sz="1400">
                          <a:solidFill>
                            <a:srgbClr val="231F20"/>
                          </a:solidFill>
                          <a:latin typeface="宋体" panose="02010600030101010101" pitchFamily="2" charset="-122"/>
                          <a:ea typeface="宋体" panose="02010600030101010101" pitchFamily="2" charset="-122"/>
                          <a:cs typeface="宋体" panose="02010600030101010101" pitchFamily="2" charset="-122"/>
                        </a:rPr>
                        <a:t> </a:t>
                      </a:r>
                      <a:r>
                        <a:rPr lang="en-US" altLang="zh-CN" sz="1400">
                          <a:solidFill>
                            <a:srgbClr val="231F20"/>
                          </a:solidFill>
                          <a:latin typeface="宋体" panose="02010600030101010101" pitchFamily="2" charset="-122"/>
                          <a:ea typeface="宋体" panose="02010600030101010101" pitchFamily="2" charset="-122"/>
                          <a:cs typeface="宋体" panose="02010600030101010101" pitchFamily="2" charset="-122"/>
                        </a:rPr>
                        <a:t>20%</a:t>
                      </a:r>
                      <a:endParaRPr lang="en-US" altLang="zh-CN" sz="140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tc>
                <a:tc>
                  <a:txBody>
                    <a:bodyPr/>
                    <a:p>
                      <a:pPr marL="80645" indent="0" algn="l" eaLnBrk="0" fontAlgn="base">
                        <a:lnSpc>
                          <a:spcPct val="137000"/>
                        </a:lnSpc>
                        <a:spcBef>
                          <a:spcPts val="400"/>
                        </a:spcBef>
                        <a:spcAft>
                          <a:spcPct val="0"/>
                        </a:spcAft>
                      </a:pPr>
                      <a:r>
                        <a:rPr lang="zh-CN" sz="1400">
                          <a:solidFill>
                            <a:srgbClr val="231F20"/>
                          </a:solidFill>
                          <a:latin typeface="宋体" panose="02010600030101010101" pitchFamily="2" charset="-122"/>
                          <a:ea typeface="宋体" panose="02010600030101010101" pitchFamily="2" charset="-122"/>
                          <a:cs typeface="宋体" panose="02010600030101010101" pitchFamily="2" charset="-122"/>
                        </a:rPr>
                        <a:t>得分</a:t>
                      </a:r>
                      <a:r>
                        <a:rPr lang="zh-CN" altLang="en-US" sz="1400">
                          <a:solidFill>
                            <a:srgbClr val="231F20"/>
                          </a:solidFill>
                          <a:latin typeface="宋体" panose="02010600030101010101" pitchFamily="2" charset="-122"/>
                          <a:ea typeface="宋体" panose="02010600030101010101" pitchFamily="2" charset="-122"/>
                          <a:cs typeface="宋体" panose="02010600030101010101" pitchFamily="2" charset="-122"/>
                        </a:rPr>
                        <a:t> </a:t>
                      </a:r>
                      <a:r>
                        <a:rPr lang="en-US" altLang="zh-CN" sz="1400">
                          <a:solidFill>
                            <a:srgbClr val="231F20"/>
                          </a:solidFill>
                          <a:latin typeface="宋体" panose="02010600030101010101" pitchFamily="2" charset="-122"/>
                          <a:ea typeface="宋体" panose="02010600030101010101" pitchFamily="2" charset="-122"/>
                          <a:cs typeface="宋体" panose="02010600030101010101" pitchFamily="2" charset="-122"/>
                        </a:rPr>
                        <a:t>30%</a:t>
                      </a:r>
                      <a:endParaRPr lang="en-US" altLang="zh-CN" sz="140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tc>
                <a:tc>
                  <a:txBody>
                    <a:bodyPr/>
                    <a:p>
                      <a:pPr marL="81915" indent="0" algn="l" eaLnBrk="0" fontAlgn="base">
                        <a:lnSpc>
                          <a:spcPct val="137000"/>
                        </a:lnSpc>
                        <a:spcBef>
                          <a:spcPts val="400"/>
                        </a:spcBef>
                        <a:spcAft>
                          <a:spcPct val="0"/>
                        </a:spcAft>
                      </a:pPr>
                      <a:r>
                        <a:rPr lang="zh-CN" sz="1400">
                          <a:solidFill>
                            <a:srgbClr val="231F20"/>
                          </a:solidFill>
                          <a:latin typeface="宋体" panose="02010600030101010101" pitchFamily="2" charset="-122"/>
                          <a:ea typeface="宋体" panose="02010600030101010101" pitchFamily="2" charset="-122"/>
                          <a:cs typeface="宋体" panose="02010600030101010101" pitchFamily="2" charset="-122"/>
                        </a:rPr>
                        <a:t>得分</a:t>
                      </a:r>
                      <a:r>
                        <a:rPr lang="zh-CN" altLang="en-US" sz="1400">
                          <a:solidFill>
                            <a:srgbClr val="231F20"/>
                          </a:solidFill>
                          <a:latin typeface="宋体" panose="02010600030101010101" pitchFamily="2" charset="-122"/>
                          <a:ea typeface="宋体" panose="02010600030101010101" pitchFamily="2" charset="-122"/>
                          <a:cs typeface="宋体" panose="02010600030101010101" pitchFamily="2" charset="-122"/>
                        </a:rPr>
                        <a:t> </a:t>
                      </a:r>
                      <a:r>
                        <a:rPr lang="en-US" altLang="zh-CN" sz="1400">
                          <a:solidFill>
                            <a:srgbClr val="231F20"/>
                          </a:solidFill>
                          <a:latin typeface="宋体" panose="02010600030101010101" pitchFamily="2" charset="-122"/>
                          <a:ea typeface="宋体" panose="02010600030101010101" pitchFamily="2" charset="-122"/>
                          <a:cs typeface="宋体" panose="02010600030101010101" pitchFamily="2" charset="-122"/>
                        </a:rPr>
                        <a:t>50%</a:t>
                      </a:r>
                      <a:endParaRPr lang="en-US" altLang="zh-CN" sz="140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tc>
              </a:tr>
              <a:tr h="293370">
                <a:tc vMerge="1" gridSpan="2">
                  <a:tcPr marL="0" marR="0" marT="0" marB="0" anchor="t" anchorCtr="0"/>
                </a:tc>
                <a:tc vMerge="1" hMerge="1">
                  <a:tcPr/>
                </a:tc>
                <a:tc vMerge="1">
                  <a:tcPr marL="0" marR="0" marT="0" marB="0" anchor="t" anchorCtr="0"/>
                </a:tc>
                <a:tc>
                  <a:txBody>
                    <a:bodyPr/>
                    <a:p>
                      <a:pPr marL="1080770" indent="0" algn="l" eaLnBrk="0" fontAlgn="base">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 </a:t>
                      </a:r>
                      <a:endParaRPr lang="en-US" altLang="zh-CN" sz="1400">
                        <a:solidFill>
                          <a:srgbClr val="000000"/>
                        </a:solidFill>
                        <a:latin typeface="宋体" panose="02010600030101010101" pitchFamily="2" charset="-122"/>
                        <a:ea typeface="宋体" panose="02010600030101010101" pitchFamily="2" charset="-122"/>
                      </a:endParaRPr>
                    </a:p>
                  </a:txBody>
                  <a:tcPr marL="0" marR="0" marT="0" marB="0" anchor="t" anchorCtr="0"/>
                </a:tc>
                <a:tc>
                  <a:txBody>
                    <a:bodyPr/>
                    <a:p>
                      <a:pPr marL="1080770" indent="0" algn="l" eaLnBrk="0" fontAlgn="base">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 </a:t>
                      </a:r>
                      <a:endParaRPr lang="en-US" altLang="zh-CN" sz="1400">
                        <a:solidFill>
                          <a:srgbClr val="000000"/>
                        </a:solidFill>
                        <a:latin typeface="宋体" panose="02010600030101010101" pitchFamily="2" charset="-122"/>
                        <a:ea typeface="宋体" panose="02010600030101010101" pitchFamily="2" charset="-122"/>
                      </a:endParaRPr>
                    </a:p>
                  </a:txBody>
                  <a:tcPr marL="0" marR="0" marT="0" marB="0" anchor="t" anchorCtr="0"/>
                </a:tc>
                <a:tc>
                  <a:txBody>
                    <a:bodyPr/>
                    <a:p>
                      <a:pPr marL="1080770" indent="0" algn="l" eaLnBrk="0" fontAlgn="base">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 </a:t>
                      </a:r>
                      <a:endParaRPr lang="en-US" altLang="zh-CN" sz="1400">
                        <a:solidFill>
                          <a:srgbClr val="000000"/>
                        </a:solidFill>
                        <a:latin typeface="宋体" panose="02010600030101010101" pitchFamily="2" charset="-122"/>
                        <a:ea typeface="宋体" panose="02010600030101010101" pitchFamily="2" charset="-122"/>
                      </a:endParaRPr>
                    </a:p>
                  </a:txBody>
                  <a:tcPr marL="0" marR="0" marT="0" marB="0" anchor="t" anchorCtr="0"/>
                </a:tc>
              </a:tr>
              <a:tr h="357505">
                <a:tc gridSpan="2">
                  <a:txBody>
                    <a:bodyPr/>
                    <a:p>
                      <a:pPr marL="1482725" indent="0" algn="l" eaLnBrk="0" fontAlgn="base">
                        <a:lnSpc>
                          <a:spcPct val="137000"/>
                        </a:lnSpc>
                        <a:spcBef>
                          <a:spcPts val="400"/>
                        </a:spcBef>
                        <a:spcAft>
                          <a:spcPct val="0"/>
                        </a:spcAft>
                      </a:pPr>
                      <a:r>
                        <a:rPr lang="zh-CN" sz="1400">
                          <a:solidFill>
                            <a:srgbClr val="231F20"/>
                          </a:solidFill>
                          <a:latin typeface="宋体" panose="02010600030101010101" pitchFamily="2" charset="-122"/>
                          <a:ea typeface="宋体" panose="02010600030101010101" pitchFamily="2" charset="-122"/>
                        </a:rPr>
                        <a:t>综合得分</a:t>
                      </a:r>
                      <a:endParaRPr lang="zh-CN" sz="1400">
                        <a:solidFill>
                          <a:srgbClr val="231F20"/>
                        </a:solidFill>
                        <a:latin typeface="宋体" panose="02010600030101010101" pitchFamily="2" charset="-122"/>
                        <a:ea typeface="宋体" panose="02010600030101010101" pitchFamily="2" charset="-122"/>
                      </a:endParaRPr>
                    </a:p>
                  </a:txBody>
                  <a:tcPr marL="0" marR="0" marT="0" marB="0" anchor="t" anchorCtr="0"/>
                </a:tc>
                <a:tc hMerge="1">
                  <a:tcPr/>
                </a:tc>
                <a:tc>
                  <a:txBody>
                    <a:bodyPr/>
                    <a:p>
                      <a:pPr marL="133985" indent="0" algn="l" eaLnBrk="0" fontAlgn="base">
                        <a:lnSpc>
                          <a:spcPct val="137000"/>
                        </a:lnSpc>
                        <a:spcBef>
                          <a:spcPts val="400"/>
                        </a:spcBef>
                        <a:spcAft>
                          <a:spcPct val="0"/>
                        </a:spcAft>
                      </a:pPr>
                      <a:r>
                        <a:rPr lang="zh-CN" sz="1400">
                          <a:solidFill>
                            <a:srgbClr val="231F20"/>
                          </a:solidFill>
                          <a:latin typeface="宋体" panose="02010600030101010101" pitchFamily="2" charset="-122"/>
                          <a:ea typeface="宋体" panose="02010600030101010101" pitchFamily="2" charset="-122"/>
                          <a:cs typeface="宋体" panose="02010600030101010101" pitchFamily="2" charset="-122"/>
                        </a:rPr>
                        <a:t>（</a:t>
                      </a:r>
                      <a:r>
                        <a:rPr lang="en-US" altLang="zh-CN" sz="1400">
                          <a:solidFill>
                            <a:srgbClr val="231F20"/>
                          </a:solidFill>
                          <a:latin typeface="宋体" panose="02010600030101010101" pitchFamily="2" charset="-122"/>
                          <a:ea typeface="宋体" panose="02010600030101010101" pitchFamily="2" charset="-122"/>
                          <a:cs typeface="宋体" panose="02010600030101010101" pitchFamily="2" charset="-122"/>
                        </a:rPr>
                        <a:t>100</a:t>
                      </a:r>
                      <a:r>
                        <a:rPr lang="zh-CN" sz="1400">
                          <a:solidFill>
                            <a:srgbClr val="231F20"/>
                          </a:solidFill>
                          <a:latin typeface="宋体" panose="02010600030101010101" pitchFamily="2" charset="-122"/>
                          <a:ea typeface="宋体" panose="02010600030101010101" pitchFamily="2" charset="-122"/>
                          <a:cs typeface="宋体" panose="02010600030101010101" pitchFamily="2" charset="-122"/>
                        </a:rPr>
                        <a:t>）</a:t>
                      </a:r>
                      <a:endParaRPr lang="zh-CN" sz="140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tc>
                <a:tc gridSpan="3">
                  <a:txBody>
                    <a:bodyPr/>
                    <a:p>
                      <a:pPr marL="1080770" indent="0">
                        <a:spcBef>
                          <a:spcPct val="0"/>
                        </a:spcBef>
                        <a:spcAft>
                          <a:spcPct val="0"/>
                        </a:spcAft>
                      </a:pPr>
                      <a:endParaRPr sz="1400">
                        <a:solidFill>
                          <a:srgbClr val="000000"/>
                        </a:solidFill>
                        <a:latin typeface="宋体" panose="02010600030101010101" pitchFamily="2" charset="-122"/>
                        <a:ea typeface="宋体" panose="02010600030101010101" pitchFamily="2" charset="-122"/>
                      </a:endParaRPr>
                    </a:p>
                  </a:txBody>
                  <a:tcPr marL="0" marR="0" marT="0" marB="0" anchor="t" anchorCtr="0"/>
                </a:tc>
                <a:tc hMerge="1">
                  <a:tcPr/>
                </a:tc>
                <a:tc hMerge="1">
                  <a:tcPr/>
                </a:tc>
              </a:tr>
            </a:tbl>
          </a:graphicData>
        </a:graphic>
      </p:graphicFrame>
    </p:spTree>
    <p:custDataLst>
      <p:tags r:id="rId2"/>
    </p:custDataLst>
  </p:cSld>
  <p:clrMapOvr>
    <a:masterClrMapping/>
  </p:clrMapOvr>
  <p:transition>
    <p:cut/>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 name="内容占位符 10" descr="d6c99dfc-8e4b-11f0-9aae-9ee242200285"/>
          <p:cNvPicPr>
            <a:picLocks noChangeAspect="1"/>
          </p:cNvPicPr>
          <p:nvPr>
            <p:ph idx="16388"/>
            <p:custDataLst>
              <p:tags r:id="rId1"/>
            </p:custDataLst>
          </p:nvPr>
        </p:nvPicPr>
        <p:blipFill>
          <a:blip r:embed="rId2"/>
          <a:srcRect l="7258" r="7258"/>
          <a:stretch>
            <a:fillRect/>
          </a:stretch>
        </p:blipFill>
        <p:spPr>
          <a:xfrm>
            <a:off x="609600" y="1524000"/>
            <a:ext cx="3785870" cy="4724400"/>
          </a:xfrm>
          <a:custGeom>
            <a:avLst/>
            <a:gdLst>
              <a:gd name="connisteX0" fmla="*/ 0 w 4038600"/>
              <a:gd name="connsiteY0" fmla="*/ 203200 h 4724400"/>
              <a:gd name="connisteX1" fmla="*/ 203200 w 4038600"/>
              <a:gd name="connsiteY1" fmla="*/ 0 h 4724400"/>
              <a:gd name="connisteX2" fmla="*/ 4038600 w 4038600"/>
              <a:gd name="connsiteY2" fmla="*/ 0 h 4724400"/>
              <a:gd name="connisteX3" fmla="*/ 4038600 w 4038600"/>
              <a:gd name="connsiteY3" fmla="*/ 4724400 h 4724400"/>
              <a:gd name="connisteX4" fmla="*/ 203200 w 4038600"/>
              <a:gd name="connsiteY4" fmla="*/ 4724400 h 4724400"/>
              <a:gd name="connisteX5" fmla="*/ 0 w 4038600"/>
              <a:gd name="connsiteY5" fmla="*/ 4521200 h 4724400"/>
              <a:gd name="connisteX6" fmla="*/ 0 w 40386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038600" h="4724400">
                <a:moveTo>
                  <a:pt x="0" y="203200"/>
                </a:moveTo>
                <a:cubicBezTo>
                  <a:pt x="0" y="90976"/>
                  <a:pt x="90976" y="0"/>
                  <a:pt x="203200" y="0"/>
                </a:cubicBezTo>
                <a:lnTo>
                  <a:pt x="4038600" y="0"/>
                </a:lnTo>
                <a:lnTo>
                  <a:pt x="4038600" y="4724400"/>
                </a:lnTo>
                <a:lnTo>
                  <a:pt x="203200" y="4724400"/>
                </a:lnTo>
                <a:cubicBezTo>
                  <a:pt x="90976" y="4724400"/>
                  <a:pt x="0" y="4633424"/>
                  <a:pt x="0" y="4521200"/>
                </a:cubicBezTo>
                <a:lnTo>
                  <a:pt x="0" y="203200"/>
                </a:lnTo>
                <a:close/>
              </a:path>
            </a:pathLst>
          </a:custGeom>
        </p:spPr>
      </p:pic>
      <p:sp>
        <p:nvSpPr>
          <p:cNvPr id="2" name="标题 1"/>
          <p:cNvSpPr>
            <a:spLocks noGrp="1"/>
          </p:cNvSpPr>
          <p:nvPr>
            <p:ph type="ctrTitle" idx="16385"/>
            <p:custDataLst>
              <p:tags r:id="rId3"/>
            </p:custDataLst>
          </p:nvPr>
        </p:nvSpPr>
        <p:spPr>
          <a:noFill/>
          <a:ln>
            <a:noFill/>
          </a:ln>
          <a:effectLst/>
        </p:spPr>
        <p:txBody>
          <a:bodyPr vert="horz" wrap="none" lIns="91440" tIns="45720" rIns="91440" bIns="45720" numCol="1" rtlCol="0" anchor="b" anchorCtr="0" compatLnSpc="1">
            <a:normAutofit/>
          </a:bodyPr>
          <a:lstStyle/>
          <a:p>
            <a:pPr lvl="0" algn="l" eaLnBrk="1" hangingPunct="1">
              <a:buFont typeface="Wingdings" panose="05000000000000000000" pitchFamily="2" charset="2"/>
              <a:defRPr/>
            </a:pPr>
            <a:r>
              <a:rPr sz="3110" dirty="0">
                <a:solidFill>
                  <a:schemeClr val="tx1"/>
                </a:solidFill>
                <a:latin typeface="楷体_GB2312" panose="02010609030101010101" charset="-122"/>
                <a:sym typeface="+mn-ea"/>
              </a:rPr>
              <a:t>总结页</a:t>
            </a:r>
            <a:endParaRPr sz="3110" dirty="0">
              <a:solidFill>
                <a:schemeClr val="tx1"/>
              </a:solidFill>
              <a:latin typeface="楷体_GB2312" panose="02010609030101010101" charset="-122"/>
              <a:sym typeface="+mn-ea"/>
            </a:endParaRPr>
          </a:p>
        </p:txBody>
      </p:sp>
      <p:sp>
        <p:nvSpPr>
          <p:cNvPr id="4" name="装饰  9"/>
          <p:cNvSpPr>
            <a:spLocks noGrp="1"/>
          </p:cNvSpPr>
          <p:nvPr>
            <p:ph type="body" idx="16389"/>
            <p:custDataLst>
              <p:tags r:id="rId4"/>
            </p:custDataLst>
          </p:nvPr>
        </p:nvSpPr>
        <p:spPr/>
        <p:txBody>
          <a:bodyPr/>
          <a:p>
            <a:r>
              <a:rPr lang="zh-CN" altLang="en-US"/>
              <a:t> </a:t>
            </a:r>
            <a:endParaRPr lang="zh-CN" altLang="en-US"/>
          </a:p>
        </p:txBody>
      </p:sp>
      <p:sp>
        <p:nvSpPr>
          <p:cNvPr id="5" name="文本占位符 4"/>
          <p:cNvSpPr>
            <a:spLocks noGrp="1"/>
          </p:cNvSpPr>
          <p:nvPr>
            <p:ph type="body" idx="16386"/>
            <p:custDataLst>
              <p:tags r:id="rId5"/>
            </p:custDataLst>
          </p:nvPr>
        </p:nvSpPr>
        <p:spPr>
          <a:xfrm>
            <a:off x="4994910" y="1680210"/>
            <a:ext cx="6130290" cy="589280"/>
          </a:xfrm>
        </p:spPr>
        <p:txBody>
          <a:bodyPr/>
          <a:p>
            <a:r>
              <a:rPr lang="zh-CN" altLang="en-US" b="1">
                <a:solidFill>
                  <a:schemeClr val="tx1"/>
                </a:solidFill>
              </a:rPr>
              <a:t>自然语言处理与机器人畅聊</a:t>
            </a:r>
            <a:endParaRPr lang="zh-CN" altLang="en-US" b="1">
              <a:solidFill>
                <a:schemeClr val="tx1"/>
              </a:solidFill>
            </a:endParaRPr>
          </a:p>
        </p:txBody>
      </p:sp>
      <p:sp>
        <p:nvSpPr>
          <p:cNvPr id="6" name="文本占位符 5"/>
          <p:cNvSpPr>
            <a:spLocks noGrp="1"/>
          </p:cNvSpPr>
          <p:nvPr>
            <p:ph type="body" idx="16387"/>
            <p:custDataLst>
              <p:tags r:id="rId6"/>
            </p:custDataLst>
          </p:nvPr>
        </p:nvSpPr>
        <p:spPr>
          <a:xfrm>
            <a:off x="4742180" y="2269490"/>
            <a:ext cx="6574790" cy="3529330"/>
          </a:xfrm>
        </p:spPr>
        <p:txBody>
          <a:bodyPr>
            <a:noAutofit/>
          </a:bodyPr>
          <a:p>
            <a:pPr>
              <a:lnSpc>
                <a:spcPct val="150000"/>
              </a:lnSpc>
            </a:pPr>
            <a:r>
              <a:rPr lang="zh-CN" altLang="en-US" sz="2000">
                <a:solidFill>
                  <a:schemeClr val="tx1"/>
                </a:solidFill>
              </a:rPr>
              <a:t>本章节围绕 “自然语言处理 —— 与机器人畅聊” 展开，从任务导入认识聊天机器人的便利，明确学习目标。任务实施中，体验了聊天机器人互动，学习自然语言处理基础、一般流程、技术方法、相关算法，分析了面临的挑战，并通过智能问答系统和机器翻译案例深化理解。最后经知识拓展、技能训练和任务评价，全面掌握知识，为探索自然语言处理技术在更多领域的应用打下基础。</a:t>
            </a:r>
            <a:endParaRPr lang="zh-CN" altLang="en-US" sz="2000">
              <a:solidFill>
                <a:schemeClr val="tx1"/>
              </a:solidFill>
            </a:endParaRPr>
          </a:p>
        </p:txBody>
      </p:sp>
      <p:sp>
        <p:nvSpPr>
          <p:cNvPr id="7" name="Rectangle 8"/>
          <p:cNvSpPr>
            <a:spLocks noGrp="1"/>
          </p:cNvSpPr>
          <p:nvPr>
            <p:ph type="sldNum" sz="quarter" idx="12"/>
          </p:nvPr>
        </p:nvSpPr>
        <p:spPr/>
        <p:txBody>
          <a:bodyPr/>
          <a:p>
            <a:fld id="{B19FFF7F-911D-4AA4-B25A-604B28FB7321}" type="slidenum">
              <a:rPr lang="en-US" altLang="zh-CN"/>
            </a:fld>
            <a:endParaRPr lang="en-US" altLang="zh-CN"/>
          </a:p>
        </p:txBody>
      </p:sp>
    </p:spTree>
    <p:custDataLst>
      <p:tags r:id="rId7"/>
    </p:custDataLst>
  </p:cSld>
  <p:clrMapOvr>
    <a:masterClrMapping/>
  </p:clrMapOvr>
  <p:transition>
    <p:cut/>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副标题 1"/>
          <p:cNvSpPr>
            <a:spLocks noGrp="1"/>
          </p:cNvSpPr>
          <p:nvPr>
            <p:ph type="body" idx="16386"/>
            <p:custDataLst>
              <p:tags r:id="rId1"/>
            </p:custDataLst>
          </p:nvPr>
        </p:nvSpPr>
        <p:spPr/>
        <p:txBody>
          <a:bodyPr/>
          <a:p>
            <a:r>
              <a:rPr lang="zh-CN" altLang="en-US">
                <a:solidFill>
                  <a:schemeClr val="tx1"/>
                </a:solidFill>
              </a:rPr>
              <a:t>THE END</a:t>
            </a:r>
            <a:endParaRPr lang="zh-CN" altLang="en-US">
              <a:solidFill>
                <a:schemeClr val="tx1"/>
              </a:solidFill>
            </a:endParaRPr>
          </a:p>
        </p:txBody>
      </p:sp>
      <p:sp>
        <p:nvSpPr>
          <p:cNvPr id="5" name="标题 4"/>
          <p:cNvSpPr>
            <a:spLocks noGrp="1"/>
          </p:cNvSpPr>
          <p:nvPr>
            <p:ph type="ctrTitle" idx="16385"/>
            <p:custDataLst>
              <p:tags r:id="rId2"/>
            </p:custDataLst>
          </p:nvPr>
        </p:nvSpPr>
        <p:spPr/>
        <p:txBody>
          <a:bodyPr/>
          <a:p>
            <a:r>
              <a:rPr lang="zh-CN" altLang="en-US">
                <a:solidFill>
                  <a:schemeClr val="tx1"/>
                </a:solidFill>
              </a:rPr>
              <a:t>谢谢观看</a:t>
            </a:r>
            <a:endParaRPr lang="zh-CN" altLang="en-US">
              <a:solidFill>
                <a:schemeClr val="tx1"/>
              </a:solidFill>
            </a:endParaRPr>
          </a:p>
        </p:txBody>
      </p:sp>
    </p:spTree>
    <p:custDataLst>
      <p:tags r:id="rId3"/>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noFill/>
          <a:ln>
            <a:noFill/>
          </a:ln>
          <a:effectLst/>
        </p:spPr>
        <p:txBody>
          <a:bodyPr vert="horz" wrap="none" lIns="91440" tIns="45720" rIns="91440" bIns="45720" numCol="1" rtlCol="0" anchor="b" anchorCtr="0" compatLnSpc="1">
            <a:norm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学习目标</a:t>
            </a:r>
            <a:endParaRPr sz="2800" dirty="0">
              <a:solidFill>
                <a:schemeClr val="tx1"/>
              </a:solidFill>
              <a:latin typeface="楷体_GB2312" panose="02010609030101010101" charset="-122"/>
              <a:sym typeface="+mn-ea"/>
            </a:endParaRPr>
          </a:p>
        </p:txBody>
      </p:sp>
      <p:sp>
        <p:nvSpPr>
          <p:cNvPr id="5" name="文本占位符 4"/>
          <p:cNvSpPr>
            <a:spLocks noGrp="1"/>
          </p:cNvSpPr>
          <p:nvPr>
            <p:ph type="body" idx="16388"/>
            <p:custDataLst>
              <p:tags r:id="rId2"/>
            </p:custDataLst>
          </p:nvPr>
        </p:nvSpPr>
        <p:spPr>
          <a:xfrm>
            <a:off x="767080" y="1163955"/>
            <a:ext cx="5024120" cy="406400"/>
          </a:xfrm>
        </p:spPr>
        <p:txBody>
          <a:bodyPr>
            <a:normAutofit/>
          </a:bodyPr>
          <a:p>
            <a:r>
              <a:rPr lang="zh-CN" altLang="en-US" b="1">
                <a:solidFill>
                  <a:schemeClr val="tx1"/>
                </a:solidFill>
              </a:rPr>
              <a:t>自然语言处理技术概览</a:t>
            </a:r>
            <a:endParaRPr lang="zh-CN" altLang="en-US" b="1">
              <a:solidFill>
                <a:schemeClr val="tx1"/>
              </a:solidFill>
            </a:endParaRPr>
          </a:p>
        </p:txBody>
      </p:sp>
      <p:sp>
        <p:nvSpPr>
          <p:cNvPr id="6" name="文本占位符 5"/>
          <p:cNvSpPr>
            <a:spLocks noGrp="1"/>
          </p:cNvSpPr>
          <p:nvPr>
            <p:ph type="body" idx="16389"/>
            <p:custDataLst>
              <p:tags r:id="rId3"/>
            </p:custDataLst>
          </p:nvPr>
        </p:nvSpPr>
        <p:spPr>
          <a:xfrm>
            <a:off x="884555" y="1570990"/>
            <a:ext cx="8634095" cy="4814570"/>
          </a:xfrm>
        </p:spPr>
        <p:txBody>
          <a:bodyPr>
            <a:noAutofit/>
          </a:bodyPr>
          <a:p>
            <a:pPr>
              <a:lnSpc>
                <a:spcPct val="150000"/>
              </a:lnSpc>
            </a:pPr>
            <a:r>
              <a:rPr lang="en-US" altLang="zh-CN" sz="2000">
                <a:solidFill>
                  <a:schemeClr val="tx1"/>
                </a:solidFill>
              </a:rPr>
              <a:t>1.</a:t>
            </a:r>
            <a:r>
              <a:rPr lang="zh-CN" altLang="en-US" sz="2000">
                <a:solidFill>
                  <a:schemeClr val="tx1"/>
                </a:solidFill>
              </a:rPr>
              <a:t>唤醒常见聊天机器人（小艺、Siri 等），熟练用它们完成查询天气、设置提醒、获取娱乐信息、驾车时查询信息等任务。</a:t>
            </a:r>
            <a:endParaRPr lang="zh-CN" altLang="en-US" sz="2000">
              <a:solidFill>
                <a:schemeClr val="tx1"/>
              </a:solidFill>
            </a:endParaRPr>
          </a:p>
          <a:p>
            <a:pPr>
              <a:lnSpc>
                <a:spcPct val="150000"/>
              </a:lnSpc>
            </a:pPr>
            <a:r>
              <a:rPr lang="zh-CN" altLang="en-US" sz="2000">
                <a:solidFill>
                  <a:schemeClr val="tx1"/>
                </a:solidFill>
              </a:rPr>
              <a:t>2. 理解自然语言处理定义，区分自然语言理解和自然语言生成概念，结合示例阐述工作原理。</a:t>
            </a:r>
            <a:endParaRPr lang="zh-CN" altLang="en-US" sz="2000">
              <a:solidFill>
                <a:schemeClr val="tx1"/>
              </a:solidFill>
            </a:endParaRPr>
          </a:p>
          <a:p>
            <a:pPr>
              <a:lnSpc>
                <a:spcPct val="150000"/>
              </a:lnSpc>
            </a:pPr>
            <a:r>
              <a:rPr lang="zh-CN" altLang="en-US" sz="2000">
                <a:solidFill>
                  <a:schemeClr val="tx1"/>
                </a:solidFill>
              </a:rPr>
              <a:t>3. 了解自然语言处理从萌芽到深度学习阶段的各时期特点、标志性事件、关键理论及技术突破，认识不同阶段技术的局限与进步。</a:t>
            </a:r>
            <a:endParaRPr lang="zh-CN" altLang="en-US" sz="2000">
              <a:solidFill>
                <a:schemeClr val="tx1"/>
              </a:solidFill>
            </a:endParaRPr>
          </a:p>
          <a:p>
            <a:pPr>
              <a:lnSpc>
                <a:spcPct val="150000"/>
              </a:lnSpc>
            </a:pPr>
            <a:r>
              <a:rPr lang="zh-CN" altLang="en-US" sz="2000">
                <a:solidFill>
                  <a:schemeClr val="tx1"/>
                </a:solidFill>
              </a:rPr>
              <a:t>4. 列举语音助手、机器翻译等应用场景，说明自然语言处理技术在各场景的具体作用。</a:t>
            </a:r>
            <a:endParaRPr lang="zh-CN" altLang="en-US" sz="2000">
              <a:solidFill>
                <a:schemeClr val="tx1"/>
              </a:solidFill>
            </a:endParaRPr>
          </a:p>
          <a:p>
            <a:pPr>
              <a:lnSpc>
                <a:spcPct val="150000"/>
              </a:lnSpc>
            </a:pPr>
            <a:r>
              <a:rPr lang="en-US" altLang="zh-CN" sz="2000">
                <a:sym typeface="+mn-ea"/>
              </a:rPr>
              <a:t>5.</a:t>
            </a:r>
            <a:r>
              <a:rPr lang="zh-CN" altLang="en-US" sz="2000">
                <a:sym typeface="+mn-ea"/>
              </a:rPr>
              <a:t>阐述自然语言处理一般流程，了解词法分析、句法分析等环节的任务与常用方法。</a:t>
            </a:r>
            <a:endParaRPr lang="zh-CN" altLang="en-US" sz="2000">
              <a:sym typeface="+mn-ea"/>
            </a:endParaRPr>
          </a:p>
          <a:p>
            <a:r>
              <a:rPr lang="en-US" altLang="zh-CN" sz="2000">
                <a:sym typeface="+mn-ea"/>
              </a:rPr>
              <a:t> </a:t>
            </a:r>
            <a:endParaRPr lang="en-US" altLang="zh-CN" sz="2000">
              <a:solidFill>
                <a:schemeClr val="tx1"/>
              </a:solidFill>
              <a:sym typeface="+mn-ea"/>
            </a:endParaRPr>
          </a:p>
        </p:txBody>
      </p:sp>
      <p:sp>
        <p:nvSpPr>
          <p:cNvPr id="11" name="Rectangle 8"/>
          <p:cNvSpPr>
            <a:spLocks noGrp="1"/>
          </p:cNvSpPr>
          <p:nvPr>
            <p:ph type="sldNum" sz="quarter" idx="12"/>
          </p:nvPr>
        </p:nvSpPr>
        <p:spPr/>
        <p:txBody>
          <a:bodyPr/>
          <a:p>
            <a:fld id="{B19FFF7F-911D-4AA4-B25A-604B28FB7321}" type="slidenum">
              <a:rPr lang="en-US" altLang="zh-CN"/>
            </a:fld>
            <a:endParaRPr lang="en-US" altLang="zh-CN"/>
          </a:p>
        </p:txBody>
      </p:sp>
      <p:pic>
        <p:nvPicPr>
          <p:cNvPr id="43" name="图片占位符 42" descr="d5b52125-8e4b-11f0-9307-da1e53e5a111"/>
          <p:cNvPicPr>
            <a:picLocks noChangeAspect="1"/>
          </p:cNvPicPr>
          <p:nvPr>
            <p:ph type="pic" idx="16399"/>
            <p:custDataLst>
              <p:tags r:id="rId4"/>
            </p:custDataLst>
          </p:nvPr>
        </p:nvPicPr>
        <p:blipFill>
          <a:blip r:embed="rId5"/>
          <a:srcRect l="17816" t="17759" r="27011" b="2241"/>
          <a:stretch>
            <a:fillRect/>
          </a:stretch>
        </p:blipFill>
        <p:spPr>
          <a:xfrm>
            <a:off x="9671050" y="1570990"/>
            <a:ext cx="1958340" cy="1728470"/>
          </a:xfrm>
          <a:custGeom>
            <a:avLst/>
            <a:gdLst>
              <a:gd name="connisteX0" fmla="*/ 0 w 1524000"/>
              <a:gd name="connsiteY0" fmla="*/ 203200 h 1473200"/>
              <a:gd name="connisteX1" fmla="*/ 203200 w 1524000"/>
              <a:gd name="connsiteY1" fmla="*/ 0 h 1473200"/>
              <a:gd name="connisteX2" fmla="*/ 1524000 w 1524000"/>
              <a:gd name="connsiteY2" fmla="*/ 0 h 1473200"/>
              <a:gd name="connisteX3" fmla="*/ 1524000 w 1524000"/>
              <a:gd name="connsiteY3" fmla="*/ 1473200 h 1473200"/>
              <a:gd name="connisteX4" fmla="*/ 203200 w 1524000"/>
              <a:gd name="connsiteY4" fmla="*/ 1473200 h 1473200"/>
              <a:gd name="connisteX5" fmla="*/ 0 w 1524000"/>
              <a:gd name="connsiteY5" fmla="*/ 1270000 h 1473200"/>
              <a:gd name="connisteX6" fmla="*/ 0 w 1524000"/>
              <a:gd name="connsiteY6"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1473200">
                <a:moveTo>
                  <a:pt x="0" y="203200"/>
                </a:moveTo>
                <a:cubicBezTo>
                  <a:pt x="0" y="90976"/>
                  <a:pt x="90976" y="0"/>
                  <a:pt x="203200" y="0"/>
                </a:cubicBezTo>
                <a:lnTo>
                  <a:pt x="1524000" y="0"/>
                </a:lnTo>
                <a:lnTo>
                  <a:pt x="1524000" y="1473200"/>
                </a:lnTo>
                <a:lnTo>
                  <a:pt x="203200" y="1473200"/>
                </a:lnTo>
                <a:cubicBezTo>
                  <a:pt x="90976" y="1473200"/>
                  <a:pt x="0" y="1382224"/>
                  <a:pt x="0" y="1270000"/>
                </a:cubicBezTo>
                <a:lnTo>
                  <a:pt x="0" y="203200"/>
                </a:lnTo>
                <a:close/>
              </a:path>
            </a:pathLst>
          </a:custGeom>
        </p:spPr>
      </p:pic>
      <p:pic>
        <p:nvPicPr>
          <p:cNvPr id="45" name="图片占位符 44" descr="d5b51e99-8e4b-11f0-9307-da1e53e5a111"/>
          <p:cNvPicPr>
            <a:picLocks noChangeAspect="1"/>
          </p:cNvPicPr>
          <p:nvPr>
            <p:custDataLst>
              <p:tags r:id="rId6"/>
            </p:custDataLst>
          </p:nvPr>
        </p:nvPicPr>
        <p:blipFill>
          <a:blip r:embed="rId7"/>
          <a:srcRect t="17778" b="17778"/>
          <a:stretch>
            <a:fillRect/>
          </a:stretch>
        </p:blipFill>
        <p:spPr>
          <a:xfrm>
            <a:off x="9671685" y="3766820"/>
            <a:ext cx="1957705" cy="1663065"/>
          </a:xfrm>
          <a:custGeom>
            <a:avLst>
              <a:gd name="connisteX0" fmla="*/ 0 w 1524000"/>
              <a:gd name="connsiteY0" fmla="*/ 203200 h 1473200"/>
              <a:gd name="connisteX1" fmla="*/ 203200 w 1524000"/>
              <a:gd name="connsiteY1" fmla="*/ 0 h 1473200"/>
              <a:gd name="connisteX2" fmla="*/ 1524000 w 1524000"/>
              <a:gd name="connsiteY2" fmla="*/ 0 h 1473200"/>
              <a:gd name="connisteX3" fmla="*/ 1524000 w 1524000"/>
              <a:gd name="connsiteY3" fmla="*/ 1473200 h 1473200"/>
              <a:gd name="connisteX4" fmla="*/ 203200 w 1524000"/>
              <a:gd name="connsiteY4" fmla="*/ 1473200 h 1473200"/>
              <a:gd name="connisteX5" fmla="*/ 0 w 1524000"/>
              <a:gd name="connsiteY5" fmla="*/ 1270000 h 1473200"/>
              <a:gd name="connisteX6" fmla="*/ 0 w 1524000"/>
              <a:gd name="connsiteY6" fmla="*/ 203200 h 1473200"/>
            </a:avLst>
            <a:gdLst>
              <a:gd name="connisteX0-1" fmla="*/ 0 w 1524000"/>
              <a:gd name="connsiteY0-2" fmla="*/ 203200 h 1473200"/>
              <a:gd name="connisteX1-3" fmla="*/ 203200 w 1524000"/>
              <a:gd name="connsiteY1-4" fmla="*/ 0 h 1473200"/>
              <a:gd name="connisteX2-5" fmla="*/ 1524000 w 1524000"/>
              <a:gd name="connsiteY2-6" fmla="*/ 0 h 1473200"/>
              <a:gd name="connisteX3-7" fmla="*/ 1524000 w 1524000"/>
              <a:gd name="connsiteY3-8" fmla="*/ 1473200 h 1473200"/>
              <a:gd name="connisteX4-9" fmla="*/ 203200 w 1524000"/>
              <a:gd name="connsiteY4-10" fmla="*/ 1473200 h 1473200"/>
              <a:gd name="connisteX5-11" fmla="*/ 0 w 1524000"/>
              <a:gd name="connsiteY5-12" fmla="*/ 1270000 h 1473200"/>
              <a:gd name="connisteX6-13" fmla="*/ 0 w 1524000"/>
              <a:gd name="connsiteY6-14"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0-1" y="connsiteY0-2"/>
              </a:cxn>
              <a:cxn ang="0">
                <a:pos x="connisteX1-3" y="connsiteY1-4"/>
              </a:cxn>
              <a:cxn ang="0">
                <a:pos x="connisteX2-5" y="connsiteY2-6"/>
              </a:cxn>
              <a:cxn ang="0">
                <a:pos x="connisteX3-7" y="connsiteY3-8"/>
              </a:cxn>
              <a:cxn ang="0">
                <a:pos x="connisteX4-9" y="connsiteY4-10"/>
              </a:cxn>
              <a:cxn ang="0">
                <a:pos x="connisteX5-11" y="connsiteY5-12"/>
              </a:cxn>
              <a:cxn ang="0">
                <a:pos x="connisteX6-13" y="connsiteY6-14"/>
              </a:cxn>
            </a:cxnLst>
            <a:pathLst>
              <a:path w="1524000" h="1473200">
                <a:moveTo>
                  <a:pt x="0" y="203200"/>
                </a:moveTo>
                <a:cubicBezTo>
                  <a:pt x="0" y="90976"/>
                  <a:pt x="90976" y="0"/>
                  <a:pt x="203200" y="0"/>
                </a:cubicBezTo>
                <a:lnTo>
                  <a:pt x="1524000" y="0"/>
                </a:lnTo>
                <a:lnTo>
                  <a:pt x="1524000" y="1473200"/>
                </a:lnTo>
                <a:lnTo>
                  <a:pt x="203200" y="1473200"/>
                </a:lnTo>
                <a:cubicBezTo>
                  <a:pt x="90976" y="1473200"/>
                  <a:pt x="0" y="1382224"/>
                  <a:pt x="0" y="1270000"/>
                </a:cubicBezTo>
                <a:lnTo>
                  <a:pt x="0" y="203200"/>
                </a:lnTo>
                <a:close/>
              </a:path>
              <a:path w="1524000" h="1473200">
                <a:moveTo>
                  <a:pt x="0" y="203200"/>
                </a:moveTo>
                <a:cubicBezTo>
                  <a:pt x="0" y="90976"/>
                  <a:pt x="90976" y="0"/>
                  <a:pt x="203200" y="0"/>
                </a:cubicBezTo>
                <a:lnTo>
                  <a:pt x="1524000" y="0"/>
                </a:lnTo>
                <a:lnTo>
                  <a:pt x="1524000" y="1473200"/>
                </a:lnTo>
                <a:lnTo>
                  <a:pt x="203200" y="1473200"/>
                </a:lnTo>
                <a:cubicBezTo>
                  <a:pt x="90976" y="1473200"/>
                  <a:pt x="0" y="1382224"/>
                  <a:pt x="0" y="1270000"/>
                </a:cubicBezTo>
                <a:lnTo>
                  <a:pt x="0" y="203200"/>
                </a:lnTo>
                <a:close/>
              </a:path>
            </a:pathLst>
          </a:custGeom>
          <a:solidFill>
            <a:srgbClr val="DDDDDD"/>
          </a:solidFill>
          <a:ln>
            <a:noFill/>
          </a:ln>
          <a:effectLst/>
        </p:spPr>
      </p:pic>
    </p:spTree>
    <p:custDataLst>
      <p:tags r:id="rId8"/>
    </p:custDataLst>
  </p:cSld>
  <p:clrMapOvr>
    <a:masterClrMapping/>
  </p:clrMapOvr>
  <p:transition>
    <p:cu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noFill/>
          <a:ln>
            <a:noFill/>
          </a:ln>
          <a:effectLst/>
        </p:spPr>
        <p:txBody>
          <a:bodyPr vert="horz" wrap="none" lIns="91440" tIns="45720" rIns="91440" bIns="45720" numCol="1" rtlCol="0" anchor="b" anchorCtr="0" compatLnSpc="1">
            <a:norm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学习目标</a:t>
            </a:r>
            <a:endParaRPr sz="2800" dirty="0">
              <a:solidFill>
                <a:schemeClr val="tx1"/>
              </a:solidFill>
              <a:latin typeface="楷体_GB2312" panose="02010609030101010101" charset="-122"/>
              <a:sym typeface="+mn-ea"/>
            </a:endParaRPr>
          </a:p>
        </p:txBody>
      </p:sp>
      <p:sp>
        <p:nvSpPr>
          <p:cNvPr id="5" name="文本占位符 4"/>
          <p:cNvSpPr>
            <a:spLocks noGrp="1"/>
          </p:cNvSpPr>
          <p:nvPr>
            <p:ph type="body" idx="16388"/>
            <p:custDataLst>
              <p:tags r:id="rId2"/>
            </p:custDataLst>
          </p:nvPr>
        </p:nvSpPr>
        <p:spPr>
          <a:xfrm>
            <a:off x="767080" y="1163955"/>
            <a:ext cx="5024120" cy="406400"/>
          </a:xfrm>
        </p:spPr>
        <p:txBody>
          <a:bodyPr>
            <a:normAutofit/>
          </a:bodyPr>
          <a:p>
            <a:r>
              <a:rPr lang="zh-CN" altLang="en-US" b="1">
                <a:solidFill>
                  <a:schemeClr val="tx1"/>
                </a:solidFill>
              </a:rPr>
              <a:t>自然语言处理技术概览</a:t>
            </a:r>
            <a:endParaRPr lang="zh-CN" altLang="en-US" b="1">
              <a:solidFill>
                <a:schemeClr val="tx1"/>
              </a:solidFill>
            </a:endParaRPr>
          </a:p>
        </p:txBody>
      </p:sp>
      <p:sp>
        <p:nvSpPr>
          <p:cNvPr id="6" name="文本占位符 5"/>
          <p:cNvSpPr>
            <a:spLocks noGrp="1"/>
          </p:cNvSpPr>
          <p:nvPr>
            <p:ph type="body" idx="16389"/>
            <p:custDataLst>
              <p:tags r:id="rId3"/>
            </p:custDataLst>
          </p:nvPr>
        </p:nvSpPr>
        <p:spPr>
          <a:xfrm>
            <a:off x="766445" y="1570355"/>
            <a:ext cx="8124825" cy="4700905"/>
          </a:xfrm>
        </p:spPr>
        <p:txBody>
          <a:bodyPr>
            <a:noAutofit/>
          </a:bodyPr>
          <a:p>
            <a:pPr>
              <a:lnSpc>
                <a:spcPct val="150000"/>
              </a:lnSpc>
            </a:pPr>
            <a:r>
              <a:rPr lang="zh-CN" altLang="en-US" sz="2000">
                <a:sym typeface="+mn-ea"/>
              </a:rPr>
              <a:t>6. 区分基于规则、统计机器学习、深度学习方法在自然语言处理不同阶段的应用差异。</a:t>
            </a:r>
            <a:endParaRPr lang="zh-CN" altLang="en-US" sz="2000">
              <a:sym typeface="+mn-ea"/>
            </a:endParaRPr>
          </a:p>
          <a:p>
            <a:pPr>
              <a:lnSpc>
                <a:spcPct val="150000"/>
              </a:lnSpc>
            </a:pPr>
            <a:r>
              <a:rPr lang="zh-CN" altLang="en-US" sz="2000">
                <a:sym typeface="+mn-ea"/>
              </a:rPr>
              <a:t>7. 了解朴素贝叶斯算法等传统机器学习算法，以及循环神经网络等深度学习算法在自然语言处理中的应用场景与原理。</a:t>
            </a:r>
            <a:endParaRPr lang="zh-CN" altLang="en-US" sz="2000">
              <a:sym typeface="+mn-ea"/>
            </a:endParaRPr>
          </a:p>
          <a:p>
            <a:pPr>
              <a:lnSpc>
                <a:spcPct val="150000"/>
              </a:lnSpc>
            </a:pPr>
            <a:r>
              <a:rPr lang="zh-CN" altLang="en-US" sz="2000">
                <a:sym typeface="+mn-ea"/>
              </a:rPr>
              <a:t>8. 了解自然语言处理面临的挑战并提出解决思路，结合实例了解智能问答系统和机器翻译的实现方式，培养创新意识。</a:t>
            </a:r>
            <a:endParaRPr lang="zh-CN" altLang="en-US" sz="2000">
              <a:sym typeface="+mn-ea"/>
            </a:endParaRPr>
          </a:p>
          <a:p>
            <a:pPr>
              <a:lnSpc>
                <a:spcPct val="150000"/>
              </a:lnSpc>
            </a:pPr>
            <a:r>
              <a:rPr lang="en-US" altLang="zh-CN" sz="2000">
                <a:sym typeface="+mn-ea"/>
              </a:rPr>
              <a:t>9.</a:t>
            </a:r>
            <a:r>
              <a:rPr lang="zh-CN" altLang="en-US" sz="2000">
                <a:sym typeface="+mn-ea"/>
              </a:rPr>
              <a:t>能结合京东客服等实例，了解智能问答系统各环节的具体工作内容和实现方式。</a:t>
            </a:r>
            <a:endParaRPr lang="zh-CN" altLang="en-US" sz="2000">
              <a:sym typeface="+mn-ea"/>
            </a:endParaRPr>
          </a:p>
          <a:p>
            <a:pPr>
              <a:lnSpc>
                <a:spcPct val="150000"/>
              </a:lnSpc>
            </a:pPr>
            <a:r>
              <a:rPr lang="en-US" altLang="zh-CN" sz="2000">
                <a:sym typeface="+mn-ea"/>
              </a:rPr>
              <a:t>10.</a:t>
            </a:r>
            <a:r>
              <a:rPr lang="zh-CN" altLang="en-US" sz="2000">
                <a:sym typeface="+mn-ea"/>
              </a:rPr>
              <a:t>能与百度翻译为例，理解机器翻译中各阶段的操作与原理。</a:t>
            </a:r>
            <a:endParaRPr lang="zh-CN" altLang="en-US" sz="2000">
              <a:sym typeface="+mn-ea"/>
            </a:endParaRPr>
          </a:p>
          <a:p>
            <a:pPr>
              <a:lnSpc>
                <a:spcPct val="150000"/>
              </a:lnSpc>
            </a:pPr>
            <a:r>
              <a:rPr lang="en-US" altLang="zh-CN" sz="2000">
                <a:sym typeface="+mn-ea"/>
              </a:rPr>
              <a:t>11.</a:t>
            </a:r>
            <a:r>
              <a:rPr lang="zh-CN" altLang="en-US" sz="2000">
                <a:sym typeface="+mn-ea"/>
              </a:rPr>
              <a:t>培养创新意识和探索精神，激发对科技创新的兴趣和</a:t>
            </a:r>
            <a:r>
              <a:rPr lang="zh-CN" altLang="en-US" sz="2000">
                <a:sym typeface="+mn-ea"/>
              </a:rPr>
              <a:t>追求。</a:t>
            </a:r>
            <a:endParaRPr lang="zh-CN" altLang="en-US" sz="2000">
              <a:sym typeface="+mn-ea"/>
            </a:endParaRPr>
          </a:p>
        </p:txBody>
      </p:sp>
      <p:sp>
        <p:nvSpPr>
          <p:cNvPr id="11" name="Rectangle 8"/>
          <p:cNvSpPr>
            <a:spLocks noGrp="1"/>
          </p:cNvSpPr>
          <p:nvPr>
            <p:ph type="sldNum" sz="quarter" idx="12"/>
          </p:nvPr>
        </p:nvSpPr>
        <p:spPr/>
        <p:txBody>
          <a:bodyPr/>
          <a:p>
            <a:fld id="{B19FFF7F-911D-4AA4-B25A-604B28FB7321}" type="slidenum">
              <a:rPr lang="en-US" altLang="zh-CN"/>
            </a:fld>
            <a:endParaRPr lang="en-US" altLang="zh-CN"/>
          </a:p>
        </p:txBody>
      </p:sp>
      <p:pic>
        <p:nvPicPr>
          <p:cNvPr id="43" name="图片占位符 42" descr="d5b52125-8e4b-11f0-9307-da1e53e5a111"/>
          <p:cNvPicPr>
            <a:picLocks noChangeAspect="1"/>
          </p:cNvPicPr>
          <p:nvPr>
            <p:ph type="pic" idx="16399"/>
            <p:custDataLst>
              <p:tags r:id="rId4"/>
            </p:custDataLst>
          </p:nvPr>
        </p:nvPicPr>
        <p:blipFill>
          <a:blip r:embed="rId5"/>
          <a:srcRect l="17816" t="17759" r="27011" b="2241"/>
          <a:stretch>
            <a:fillRect/>
          </a:stretch>
        </p:blipFill>
        <p:spPr>
          <a:xfrm>
            <a:off x="9565640" y="1395095"/>
            <a:ext cx="2063750" cy="1904365"/>
          </a:xfrm>
          <a:custGeom>
            <a:avLst/>
            <a:gdLst>
              <a:gd name="connisteX0" fmla="*/ 0 w 1524000"/>
              <a:gd name="connsiteY0" fmla="*/ 203200 h 1473200"/>
              <a:gd name="connisteX1" fmla="*/ 203200 w 1524000"/>
              <a:gd name="connsiteY1" fmla="*/ 0 h 1473200"/>
              <a:gd name="connisteX2" fmla="*/ 1524000 w 1524000"/>
              <a:gd name="connsiteY2" fmla="*/ 0 h 1473200"/>
              <a:gd name="connisteX3" fmla="*/ 1524000 w 1524000"/>
              <a:gd name="connsiteY3" fmla="*/ 1473200 h 1473200"/>
              <a:gd name="connisteX4" fmla="*/ 203200 w 1524000"/>
              <a:gd name="connsiteY4" fmla="*/ 1473200 h 1473200"/>
              <a:gd name="connisteX5" fmla="*/ 0 w 1524000"/>
              <a:gd name="connsiteY5" fmla="*/ 1270000 h 1473200"/>
              <a:gd name="connisteX6" fmla="*/ 0 w 1524000"/>
              <a:gd name="connsiteY6"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1473200">
                <a:moveTo>
                  <a:pt x="0" y="203200"/>
                </a:moveTo>
                <a:cubicBezTo>
                  <a:pt x="0" y="90976"/>
                  <a:pt x="90976" y="0"/>
                  <a:pt x="203200" y="0"/>
                </a:cubicBezTo>
                <a:lnTo>
                  <a:pt x="1524000" y="0"/>
                </a:lnTo>
                <a:lnTo>
                  <a:pt x="1524000" y="1473200"/>
                </a:lnTo>
                <a:lnTo>
                  <a:pt x="203200" y="1473200"/>
                </a:lnTo>
                <a:cubicBezTo>
                  <a:pt x="90976" y="1473200"/>
                  <a:pt x="0" y="1382224"/>
                  <a:pt x="0" y="1270000"/>
                </a:cubicBezTo>
                <a:lnTo>
                  <a:pt x="0" y="203200"/>
                </a:lnTo>
                <a:close/>
              </a:path>
            </a:pathLst>
          </a:custGeom>
        </p:spPr>
      </p:pic>
      <p:pic>
        <p:nvPicPr>
          <p:cNvPr id="45" name="图片占位符 44" descr="d5b51e99-8e4b-11f0-9307-da1e53e5a111"/>
          <p:cNvPicPr>
            <a:picLocks noChangeAspect="1"/>
          </p:cNvPicPr>
          <p:nvPr>
            <p:custDataLst>
              <p:tags r:id="rId6"/>
            </p:custDataLst>
          </p:nvPr>
        </p:nvPicPr>
        <p:blipFill>
          <a:blip r:embed="rId7"/>
          <a:srcRect t="17778" b="17778"/>
          <a:stretch>
            <a:fillRect/>
          </a:stretch>
        </p:blipFill>
        <p:spPr>
          <a:xfrm>
            <a:off x="9565640" y="3766820"/>
            <a:ext cx="2063750" cy="1990725"/>
          </a:xfrm>
          <a:custGeom>
            <a:avLst>
              <a:gd name="connisteX0" fmla="*/ 0 w 1524000"/>
              <a:gd name="connsiteY0" fmla="*/ 203200 h 1473200"/>
              <a:gd name="connisteX1" fmla="*/ 203200 w 1524000"/>
              <a:gd name="connsiteY1" fmla="*/ 0 h 1473200"/>
              <a:gd name="connisteX2" fmla="*/ 1524000 w 1524000"/>
              <a:gd name="connsiteY2" fmla="*/ 0 h 1473200"/>
              <a:gd name="connisteX3" fmla="*/ 1524000 w 1524000"/>
              <a:gd name="connsiteY3" fmla="*/ 1473200 h 1473200"/>
              <a:gd name="connisteX4" fmla="*/ 203200 w 1524000"/>
              <a:gd name="connsiteY4" fmla="*/ 1473200 h 1473200"/>
              <a:gd name="connisteX5" fmla="*/ 0 w 1524000"/>
              <a:gd name="connsiteY5" fmla="*/ 1270000 h 1473200"/>
              <a:gd name="connisteX6" fmla="*/ 0 w 1524000"/>
              <a:gd name="connsiteY6" fmla="*/ 203200 h 1473200"/>
            </a:avLst>
            <a:gdLst>
              <a:gd name="connisteX0-1" fmla="*/ 0 w 1524000"/>
              <a:gd name="connsiteY0-2" fmla="*/ 203200 h 1473200"/>
              <a:gd name="connisteX1-3" fmla="*/ 203200 w 1524000"/>
              <a:gd name="connsiteY1-4" fmla="*/ 0 h 1473200"/>
              <a:gd name="connisteX2-5" fmla="*/ 1524000 w 1524000"/>
              <a:gd name="connsiteY2-6" fmla="*/ 0 h 1473200"/>
              <a:gd name="connisteX3-7" fmla="*/ 1524000 w 1524000"/>
              <a:gd name="connsiteY3-8" fmla="*/ 1473200 h 1473200"/>
              <a:gd name="connisteX4-9" fmla="*/ 203200 w 1524000"/>
              <a:gd name="connsiteY4-10" fmla="*/ 1473200 h 1473200"/>
              <a:gd name="connisteX5-11" fmla="*/ 0 w 1524000"/>
              <a:gd name="connsiteY5-12" fmla="*/ 1270000 h 1473200"/>
              <a:gd name="connisteX6-13" fmla="*/ 0 w 1524000"/>
              <a:gd name="connsiteY6-14"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0-1" y="connsiteY0-2"/>
              </a:cxn>
              <a:cxn ang="0">
                <a:pos x="connisteX1-3" y="connsiteY1-4"/>
              </a:cxn>
              <a:cxn ang="0">
                <a:pos x="connisteX2-5" y="connsiteY2-6"/>
              </a:cxn>
              <a:cxn ang="0">
                <a:pos x="connisteX3-7" y="connsiteY3-8"/>
              </a:cxn>
              <a:cxn ang="0">
                <a:pos x="connisteX4-9" y="connsiteY4-10"/>
              </a:cxn>
              <a:cxn ang="0">
                <a:pos x="connisteX5-11" y="connsiteY5-12"/>
              </a:cxn>
              <a:cxn ang="0">
                <a:pos x="connisteX6-13" y="connsiteY6-14"/>
              </a:cxn>
            </a:cxnLst>
            <a:pathLst>
              <a:path w="1524000" h="1473200">
                <a:moveTo>
                  <a:pt x="0" y="203200"/>
                </a:moveTo>
                <a:cubicBezTo>
                  <a:pt x="0" y="90976"/>
                  <a:pt x="90976" y="0"/>
                  <a:pt x="203200" y="0"/>
                </a:cubicBezTo>
                <a:lnTo>
                  <a:pt x="1524000" y="0"/>
                </a:lnTo>
                <a:lnTo>
                  <a:pt x="1524000" y="1473200"/>
                </a:lnTo>
                <a:lnTo>
                  <a:pt x="203200" y="1473200"/>
                </a:lnTo>
                <a:cubicBezTo>
                  <a:pt x="90976" y="1473200"/>
                  <a:pt x="0" y="1382224"/>
                  <a:pt x="0" y="1270000"/>
                </a:cubicBezTo>
                <a:lnTo>
                  <a:pt x="0" y="203200"/>
                </a:lnTo>
                <a:close/>
              </a:path>
              <a:path w="1524000" h="1473200">
                <a:moveTo>
                  <a:pt x="0" y="203200"/>
                </a:moveTo>
                <a:cubicBezTo>
                  <a:pt x="0" y="90976"/>
                  <a:pt x="90976" y="0"/>
                  <a:pt x="203200" y="0"/>
                </a:cubicBezTo>
                <a:lnTo>
                  <a:pt x="1524000" y="0"/>
                </a:lnTo>
                <a:lnTo>
                  <a:pt x="1524000" y="1473200"/>
                </a:lnTo>
                <a:lnTo>
                  <a:pt x="203200" y="1473200"/>
                </a:lnTo>
                <a:cubicBezTo>
                  <a:pt x="90976" y="1473200"/>
                  <a:pt x="0" y="1382224"/>
                  <a:pt x="0" y="1270000"/>
                </a:cubicBezTo>
                <a:lnTo>
                  <a:pt x="0" y="203200"/>
                </a:lnTo>
                <a:close/>
              </a:path>
            </a:pathLst>
          </a:custGeom>
          <a:solidFill>
            <a:srgbClr val="DDDDDD"/>
          </a:solidFill>
          <a:ln>
            <a:noFill/>
          </a:ln>
          <a:effectLst/>
        </p:spPr>
      </p:pic>
    </p:spTree>
    <p:custDataLst>
      <p:tags r:id="rId8"/>
    </p:custDataLst>
  </p:cSld>
  <p:clrMapOvr>
    <a:masterClrMapping/>
  </p:clrMapOvr>
  <p:transition>
    <p:cut/>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副标题 1"/>
          <p:cNvSpPr>
            <a:spLocks noGrp="1"/>
          </p:cNvSpPr>
          <p:nvPr>
            <p:ph type="subTitle" idx="16386"/>
            <p:custDataLst>
              <p:tags r:id="rId1"/>
            </p:custDataLst>
          </p:nvPr>
        </p:nvSpPr>
        <p:spPr/>
        <p:txBody>
          <a:bodyPr/>
          <a:p>
            <a:r>
              <a:rPr lang="zh-CN" altLang="en-US">
                <a:solidFill>
                  <a:schemeClr val="tx1"/>
                </a:solidFill>
              </a:rPr>
              <a:t>CONTENTS</a:t>
            </a:r>
            <a:endParaRPr lang="zh-CN" altLang="en-US">
              <a:solidFill>
                <a:schemeClr val="tx1"/>
              </a:solidFill>
            </a:endParaRPr>
          </a:p>
        </p:txBody>
      </p:sp>
      <p:sp>
        <p:nvSpPr>
          <p:cNvPr id="3" name="标题 2"/>
          <p:cNvSpPr>
            <a:spLocks noGrp="1"/>
          </p:cNvSpPr>
          <p:nvPr>
            <p:ph type="ctrTitle" idx="16385"/>
            <p:custDataLst>
              <p:tags r:id="rId2"/>
            </p:custDataLst>
          </p:nvPr>
        </p:nvSpPr>
        <p:spPr/>
        <p:txBody>
          <a:bodyPr>
            <a:normAutofit/>
          </a:bodyPr>
          <a:p>
            <a:r>
              <a:rPr lang="zh-CN" altLang="en-US" sz="3110">
                <a:solidFill>
                  <a:schemeClr val="tx1"/>
                </a:solidFill>
              </a:rPr>
              <a:t>子目录</a:t>
            </a:r>
            <a:endParaRPr lang="zh-CN" altLang="en-US" sz="3110">
              <a:solidFill>
                <a:schemeClr val="tx1"/>
              </a:solidFill>
            </a:endParaRPr>
          </a:p>
        </p:txBody>
      </p:sp>
      <p:sp>
        <p:nvSpPr>
          <p:cNvPr id="23" name="文本占位符 22"/>
          <p:cNvSpPr>
            <a:spLocks noGrp="1"/>
          </p:cNvSpPr>
          <p:nvPr>
            <p:ph type="body" idx="16388"/>
            <p:custDataLst>
              <p:tags r:id="rId3"/>
            </p:custDataLst>
          </p:nvPr>
        </p:nvSpPr>
        <p:spPr>
          <a:xfrm>
            <a:off x="4070350" y="1652905"/>
            <a:ext cx="596900" cy="508000"/>
          </a:xfrm>
        </p:spPr>
        <p:txBody>
          <a:bodyPr/>
          <a:p>
            <a:r>
              <a:rPr lang="zh-CN" altLang="en-US">
                <a:solidFill>
                  <a:schemeClr val="accent1"/>
                </a:solidFill>
              </a:rPr>
              <a:t>01</a:t>
            </a:r>
            <a:endParaRPr lang="zh-CN" altLang="en-US">
              <a:solidFill>
                <a:schemeClr val="accent1"/>
              </a:solidFill>
            </a:endParaRPr>
          </a:p>
        </p:txBody>
      </p:sp>
      <p:sp>
        <p:nvSpPr>
          <p:cNvPr id="25" name="文本占位符 5"/>
          <p:cNvSpPr>
            <a:spLocks noGrp="1"/>
          </p:cNvSpPr>
          <p:nvPr>
            <p:custDataLst>
              <p:tags r:id="rId4"/>
            </p:custDataLst>
          </p:nvPr>
        </p:nvSpPr>
        <p:spPr>
          <a:xfrm>
            <a:off x="5080000" y="150050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3.1</a:t>
            </a:r>
            <a:r>
              <a:rPr lang="en-US" altLang="en-US" sz="1700">
                <a:solidFill>
                  <a:schemeClr val="tx1"/>
                </a:solidFill>
              </a:rPr>
              <a:t>    </a:t>
            </a:r>
            <a:r>
              <a:rPr lang="zh-CN" altLang="en-US" sz="1700">
                <a:solidFill>
                  <a:schemeClr val="tx1"/>
                </a:solidFill>
              </a:rPr>
              <a:t>与聊天机器人互动体验</a:t>
            </a:r>
            <a:endParaRPr lang="zh-CN" altLang="en-US" sz="1700">
              <a:solidFill>
                <a:schemeClr val="tx1"/>
              </a:solidFill>
            </a:endParaRPr>
          </a:p>
        </p:txBody>
      </p:sp>
      <p:sp>
        <p:nvSpPr>
          <p:cNvPr id="26" name="文本占位符 6"/>
          <p:cNvSpPr>
            <a:spLocks noGrp="1"/>
          </p:cNvSpPr>
          <p:nvPr>
            <p:custDataLst>
              <p:tags r:id="rId5"/>
            </p:custDataLst>
          </p:nvPr>
        </p:nvSpPr>
        <p:spPr>
          <a:xfrm>
            <a:off x="7994650" y="165290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02</a:t>
            </a:r>
            <a:endParaRPr lang="zh-CN" altLang="en-US">
              <a:solidFill>
                <a:schemeClr val="accent1"/>
              </a:solidFill>
            </a:endParaRPr>
          </a:p>
        </p:txBody>
      </p:sp>
      <p:sp>
        <p:nvSpPr>
          <p:cNvPr id="28" name="文本占位符 8"/>
          <p:cNvSpPr>
            <a:spLocks noGrp="1"/>
          </p:cNvSpPr>
          <p:nvPr>
            <p:custDataLst>
              <p:tags r:id="rId6"/>
            </p:custDataLst>
          </p:nvPr>
        </p:nvSpPr>
        <p:spPr>
          <a:xfrm>
            <a:off x="9004300" y="150050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3.2 </a:t>
            </a:r>
            <a:r>
              <a:rPr lang="en-US" altLang="en-US" sz="1700">
                <a:solidFill>
                  <a:schemeClr val="tx1"/>
                </a:solidFill>
              </a:rPr>
              <a:t>    </a:t>
            </a:r>
            <a:r>
              <a:rPr lang="zh-CN" altLang="en-US" sz="1700">
                <a:solidFill>
                  <a:schemeClr val="tx1"/>
                </a:solidFill>
              </a:rPr>
              <a:t>自然语言处理基础</a:t>
            </a:r>
            <a:endParaRPr lang="zh-CN" altLang="en-US" sz="1700">
              <a:solidFill>
                <a:schemeClr val="tx1"/>
              </a:solidFill>
            </a:endParaRPr>
          </a:p>
        </p:txBody>
      </p:sp>
      <p:sp>
        <p:nvSpPr>
          <p:cNvPr id="29" name="文本占位符 9"/>
          <p:cNvSpPr>
            <a:spLocks noGrp="1"/>
          </p:cNvSpPr>
          <p:nvPr>
            <p:custDataLst>
              <p:tags r:id="rId7"/>
            </p:custDataLst>
          </p:nvPr>
        </p:nvSpPr>
        <p:spPr>
          <a:xfrm>
            <a:off x="4070350" y="270319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03</a:t>
            </a:r>
            <a:endParaRPr lang="zh-CN" altLang="en-US">
              <a:solidFill>
                <a:schemeClr val="accent1"/>
              </a:solidFill>
            </a:endParaRPr>
          </a:p>
        </p:txBody>
      </p:sp>
      <p:sp>
        <p:nvSpPr>
          <p:cNvPr id="31" name="文本占位符 11"/>
          <p:cNvSpPr>
            <a:spLocks noGrp="1"/>
          </p:cNvSpPr>
          <p:nvPr>
            <p:custDataLst>
              <p:tags r:id="rId8"/>
            </p:custDataLst>
          </p:nvPr>
        </p:nvSpPr>
        <p:spPr>
          <a:xfrm>
            <a:off x="5080000" y="2550795"/>
            <a:ext cx="2324100" cy="914400"/>
          </a:xfrm>
          <a:prstGeom prst="rect">
            <a:avLst/>
          </a:prstGeom>
          <a:noFill/>
          <a:ln>
            <a:noFill/>
          </a:ln>
          <a:effectLst/>
        </p:spPr>
        <p:txBody>
          <a:bodyPr vert="horz" wrap="square" lIns="0" tIns="0" rIns="0" bIns="0" numCol="1" rtlCol="0"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r>
              <a:rPr lang="en-US" altLang="zh-CN" sz="1700">
                <a:sym typeface="+mn-ea"/>
              </a:rPr>
              <a:t>3.3 </a:t>
            </a:r>
            <a:r>
              <a:rPr lang="en-US" altLang="en-US" sz="1700">
                <a:sym typeface="+mn-ea"/>
              </a:rPr>
              <a:t>    </a:t>
            </a:r>
            <a:r>
              <a:rPr lang="zh-CN" altLang="en-US" sz="1700">
                <a:sym typeface="+mn-ea"/>
              </a:rPr>
              <a:t>自然语言处理的一般流程</a:t>
            </a:r>
            <a:endParaRPr lang="zh-CN" altLang="en-US" sz="1700">
              <a:sym typeface="+mn-ea"/>
            </a:endParaRPr>
          </a:p>
        </p:txBody>
      </p:sp>
      <p:sp>
        <p:nvSpPr>
          <p:cNvPr id="32" name="文本占位符 12"/>
          <p:cNvSpPr>
            <a:spLocks noGrp="1"/>
          </p:cNvSpPr>
          <p:nvPr>
            <p:custDataLst>
              <p:tags r:id="rId9"/>
            </p:custDataLst>
          </p:nvPr>
        </p:nvSpPr>
        <p:spPr>
          <a:xfrm>
            <a:off x="7994650" y="270319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04</a:t>
            </a:r>
            <a:endParaRPr lang="zh-CN" altLang="en-US">
              <a:solidFill>
                <a:schemeClr val="accent1"/>
              </a:solidFill>
            </a:endParaRPr>
          </a:p>
        </p:txBody>
      </p:sp>
      <p:sp>
        <p:nvSpPr>
          <p:cNvPr id="34" name="文本占位符 14"/>
          <p:cNvSpPr>
            <a:spLocks noGrp="1"/>
          </p:cNvSpPr>
          <p:nvPr>
            <p:custDataLst>
              <p:tags r:id="rId10"/>
            </p:custDataLst>
          </p:nvPr>
        </p:nvSpPr>
        <p:spPr>
          <a:xfrm>
            <a:off x="9004300" y="255079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3.4 </a:t>
            </a:r>
            <a:r>
              <a:rPr lang="en-US" altLang="en-US" sz="1700">
                <a:solidFill>
                  <a:schemeClr val="tx1"/>
                </a:solidFill>
              </a:rPr>
              <a:t>    </a:t>
            </a:r>
            <a:r>
              <a:rPr lang="zh-CN" altLang="en-US" sz="1700">
                <a:solidFill>
                  <a:schemeClr val="tx1"/>
                </a:solidFill>
              </a:rPr>
              <a:t>自然语言处理的技术方法</a:t>
            </a:r>
            <a:endParaRPr lang="zh-CN" altLang="en-US" sz="1700">
              <a:solidFill>
                <a:schemeClr val="tx1"/>
              </a:solidFill>
            </a:endParaRPr>
          </a:p>
        </p:txBody>
      </p:sp>
      <p:sp>
        <p:nvSpPr>
          <p:cNvPr id="35" name="文本占位符 15"/>
          <p:cNvSpPr>
            <a:spLocks noGrp="1"/>
          </p:cNvSpPr>
          <p:nvPr>
            <p:custDataLst>
              <p:tags r:id="rId11"/>
            </p:custDataLst>
          </p:nvPr>
        </p:nvSpPr>
        <p:spPr>
          <a:xfrm>
            <a:off x="4070350" y="377507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05</a:t>
            </a:r>
            <a:endParaRPr lang="zh-CN" altLang="en-US">
              <a:solidFill>
                <a:schemeClr val="accent1"/>
              </a:solidFill>
            </a:endParaRPr>
          </a:p>
        </p:txBody>
      </p:sp>
      <p:sp>
        <p:nvSpPr>
          <p:cNvPr id="37" name="文本占位符 17"/>
          <p:cNvSpPr>
            <a:spLocks noGrp="1"/>
          </p:cNvSpPr>
          <p:nvPr>
            <p:custDataLst>
              <p:tags r:id="rId12"/>
            </p:custDataLst>
          </p:nvPr>
        </p:nvSpPr>
        <p:spPr>
          <a:xfrm>
            <a:off x="5080000" y="362267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3.5 </a:t>
            </a:r>
            <a:r>
              <a:rPr lang="en-US" altLang="en-US" sz="1700">
                <a:solidFill>
                  <a:schemeClr val="tx1"/>
                </a:solidFill>
              </a:rPr>
              <a:t>    </a:t>
            </a:r>
            <a:r>
              <a:rPr lang="zh-CN" altLang="en-US" sz="1700">
                <a:solidFill>
                  <a:schemeClr val="tx1"/>
                </a:solidFill>
              </a:rPr>
              <a:t>自然语言处理中的人工智能算法</a:t>
            </a:r>
            <a:endParaRPr lang="zh-CN" altLang="en-US" sz="1700">
              <a:solidFill>
                <a:schemeClr val="tx1"/>
              </a:solidFill>
            </a:endParaRPr>
          </a:p>
        </p:txBody>
      </p:sp>
      <p:sp>
        <p:nvSpPr>
          <p:cNvPr id="38" name="文本占位符 18"/>
          <p:cNvSpPr>
            <a:spLocks noGrp="1"/>
          </p:cNvSpPr>
          <p:nvPr>
            <p:custDataLst>
              <p:tags r:id="rId13"/>
            </p:custDataLst>
          </p:nvPr>
        </p:nvSpPr>
        <p:spPr>
          <a:xfrm>
            <a:off x="7994650" y="377507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06</a:t>
            </a:r>
            <a:endParaRPr lang="zh-CN" altLang="en-US">
              <a:solidFill>
                <a:schemeClr val="accent1"/>
              </a:solidFill>
            </a:endParaRPr>
          </a:p>
        </p:txBody>
      </p:sp>
      <p:sp>
        <p:nvSpPr>
          <p:cNvPr id="40" name="文本占位符 20"/>
          <p:cNvSpPr>
            <a:spLocks noGrp="1"/>
          </p:cNvSpPr>
          <p:nvPr>
            <p:custDataLst>
              <p:tags r:id="rId14"/>
            </p:custDataLst>
          </p:nvPr>
        </p:nvSpPr>
        <p:spPr>
          <a:xfrm>
            <a:off x="9004300" y="362267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3.6 </a:t>
            </a:r>
            <a:r>
              <a:rPr lang="en-US" altLang="en-US" sz="1700">
                <a:solidFill>
                  <a:schemeClr val="tx1"/>
                </a:solidFill>
              </a:rPr>
              <a:t>    </a:t>
            </a:r>
            <a:r>
              <a:rPr lang="zh-CN" altLang="en-US" sz="1700">
                <a:solidFill>
                  <a:schemeClr val="tx1"/>
                </a:solidFill>
              </a:rPr>
              <a:t>自然语言处理面临的挑战</a:t>
            </a:r>
            <a:endParaRPr lang="zh-CN" altLang="en-US" sz="1700">
              <a:solidFill>
                <a:schemeClr val="tx1"/>
              </a:solidFill>
            </a:endParaRPr>
          </a:p>
        </p:txBody>
      </p:sp>
      <p:sp>
        <p:nvSpPr>
          <p:cNvPr id="4" name="文本占位符 15"/>
          <p:cNvSpPr>
            <a:spLocks noGrp="1"/>
          </p:cNvSpPr>
          <p:nvPr>
            <p:custDataLst>
              <p:tags r:id="rId15"/>
            </p:custDataLst>
          </p:nvPr>
        </p:nvSpPr>
        <p:spPr>
          <a:xfrm>
            <a:off x="4078605" y="484695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a:t>
            </a:r>
            <a:r>
              <a:rPr lang="en-US" altLang="zh-CN">
                <a:solidFill>
                  <a:schemeClr val="accent1"/>
                </a:solidFill>
              </a:rPr>
              <a:t>7</a:t>
            </a:r>
            <a:endParaRPr lang="en-US" altLang="zh-CN">
              <a:solidFill>
                <a:schemeClr val="accent1"/>
              </a:solidFill>
            </a:endParaRPr>
          </a:p>
        </p:txBody>
      </p:sp>
      <p:sp>
        <p:nvSpPr>
          <p:cNvPr id="5" name="文本占位符 17"/>
          <p:cNvSpPr>
            <a:spLocks noGrp="1"/>
          </p:cNvSpPr>
          <p:nvPr>
            <p:custDataLst>
              <p:tags r:id="rId16"/>
            </p:custDataLst>
          </p:nvPr>
        </p:nvSpPr>
        <p:spPr>
          <a:xfrm>
            <a:off x="5088255" y="469455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3.7</a:t>
            </a:r>
            <a:r>
              <a:rPr lang="en-US" altLang="en-US" sz="1700">
                <a:solidFill>
                  <a:schemeClr val="tx1"/>
                </a:solidFill>
              </a:rPr>
              <a:t>   </a:t>
            </a:r>
            <a:r>
              <a:rPr lang="zh-CN" altLang="en-US" sz="1700">
                <a:solidFill>
                  <a:schemeClr val="tx1"/>
                </a:solidFill>
              </a:rPr>
              <a:t>【趣味案例】智能问答系统</a:t>
            </a:r>
            <a:endParaRPr lang="zh-CN" altLang="en-US" sz="1700">
              <a:solidFill>
                <a:schemeClr val="tx1"/>
              </a:solidFill>
            </a:endParaRPr>
          </a:p>
        </p:txBody>
      </p:sp>
      <p:sp>
        <p:nvSpPr>
          <p:cNvPr id="6" name="文本占位符 18"/>
          <p:cNvSpPr>
            <a:spLocks noGrp="1"/>
          </p:cNvSpPr>
          <p:nvPr>
            <p:custDataLst>
              <p:tags r:id="rId17"/>
            </p:custDataLst>
          </p:nvPr>
        </p:nvSpPr>
        <p:spPr>
          <a:xfrm>
            <a:off x="8002905" y="484695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a:t>
            </a:r>
            <a:r>
              <a:rPr lang="en-US" altLang="zh-CN">
                <a:solidFill>
                  <a:schemeClr val="accent1"/>
                </a:solidFill>
              </a:rPr>
              <a:t>8</a:t>
            </a:r>
            <a:endParaRPr lang="en-US" altLang="zh-CN">
              <a:solidFill>
                <a:schemeClr val="accent1"/>
              </a:solidFill>
            </a:endParaRPr>
          </a:p>
        </p:txBody>
      </p:sp>
      <p:sp>
        <p:nvSpPr>
          <p:cNvPr id="7" name="文本占位符 20"/>
          <p:cNvSpPr>
            <a:spLocks noGrp="1"/>
          </p:cNvSpPr>
          <p:nvPr>
            <p:custDataLst>
              <p:tags r:id="rId18"/>
            </p:custDataLst>
          </p:nvPr>
        </p:nvSpPr>
        <p:spPr>
          <a:xfrm>
            <a:off x="9012555" y="4694555"/>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3.8</a:t>
            </a:r>
            <a:r>
              <a:rPr lang="en-US" altLang="en-US" sz="1700">
                <a:solidFill>
                  <a:schemeClr val="tx1"/>
                </a:solidFill>
              </a:rPr>
              <a:t>   </a:t>
            </a:r>
            <a:r>
              <a:rPr lang="zh-CN" altLang="en-US" sz="1700">
                <a:solidFill>
                  <a:schemeClr val="tx1"/>
                </a:solidFill>
              </a:rPr>
              <a:t>【趣味案例】机器翻译过程</a:t>
            </a:r>
            <a:endParaRPr lang="zh-CN" altLang="en-US" sz="1700">
              <a:solidFill>
                <a:schemeClr val="tx1"/>
              </a:solidFill>
            </a:endParaRPr>
          </a:p>
        </p:txBody>
      </p:sp>
      <p:sp>
        <p:nvSpPr>
          <p:cNvPr id="44" name="文本框 43"/>
          <p:cNvSpPr txBox="1"/>
          <p:nvPr>
            <p:custDataLst>
              <p:tags r:id="rId19"/>
            </p:custDataLst>
          </p:nvPr>
        </p:nvSpPr>
        <p:spPr>
          <a:xfrm>
            <a:off x="3492292" y="1652891"/>
            <a:ext cx="393700" cy="646112"/>
          </a:xfrm>
          <a:prstGeom prst="rect">
            <a:avLst/>
          </a:prstGeom>
          <a:noFill/>
        </p:spPr>
        <p:txBody>
          <a:bodyPr>
            <a:spAutoFit/>
          </a:bodyPr>
          <a:p>
            <a:pPr>
              <a:defRPr/>
            </a:pPr>
            <a:r>
              <a:rPr lang="zh-CN" altLang="en-US" sz="3600" dirty="0">
                <a:solidFill>
                  <a:srgbClr val="FF0000"/>
                </a:solidFill>
                <a:effectLst>
                  <a:outerShdw blurRad="38100" dist="38100" dir="2700000" algn="tl">
                    <a:srgbClr val="FFFFFF"/>
                  </a:outerShdw>
                </a:effectLst>
                <a:sym typeface="Wingdings" panose="05000000000000000000" pitchFamily="2" charset="2"/>
              </a:rPr>
              <a:t></a:t>
            </a:r>
            <a:endParaRPr lang="zh-CN" altLang="en-US" sz="3600" dirty="0">
              <a:solidFill>
                <a:srgbClr val="FF0000"/>
              </a:solidFill>
              <a:effectLst>
                <a:outerShdw blurRad="38100" dist="38100" dir="2700000" algn="tl">
                  <a:srgbClr val="FFFFFF"/>
                </a:outerShdw>
              </a:effectLst>
              <a:sym typeface="Wingdings" panose="05000000000000000000" pitchFamily="2" charset="2"/>
            </a:endParaRPr>
          </a:p>
        </p:txBody>
      </p:sp>
    </p:spTree>
    <p:custDataLst>
      <p:tags r:id="rId20"/>
    </p:custDataLst>
  </p:cSld>
  <p:clrMapOvr>
    <a:masterClrMapping/>
  </p:clrMapOvr>
  <p:transition>
    <p:cut/>
  </p:transition>
</p:sld>
</file>

<file path=ppt/tags/tag1.xml><?xml version="1.0" encoding="utf-8"?>
<p:tagLst xmlns:p="http://schemas.openxmlformats.org/presentationml/2006/main">
  <p:tag name="KSO_WM_UNIT_ID" val="_8**"/>
  <p:tag name="KSO_WM_BEAUTIFY_FLAG" val="#wm#"/>
  <p:tag name="KSO_WM_TAG_VERSION" val="3.0"/>
  <p:tag name="KSO_WM_UNIT_LAYERLEVEL" val="1"/>
  <p:tag name="KSO_WM_TEMPLATE_INDEX" val="3761"/>
  <p:tag name="KSO_WM_TEMPLATE_CATEGORY" val="custom"/>
</p:tagLst>
</file>

<file path=ppt/tags/tag10.xml><?xml version="1.0" encoding="utf-8"?>
<p:tagLst xmlns:p="http://schemas.openxmlformats.org/presentationml/2006/main">
  <p:tag name="KSO_WM_BEAUTIFY_FLAG" val="#fgm#"/>
  <p:tag name="KSO_WM_FIGMA_FLAG" val="#fgm#"/>
  <p:tag name="KSO_WM_UNIT_INDEX" val="1"/>
  <p:tag name="KSO_WM_UNIT_TYPE" val="d"/>
</p:tagLst>
</file>

<file path=ppt/tags/tag10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1000.xml><?xml version="1.0" encoding="utf-8"?>
<p:tagLst xmlns:p="http://schemas.openxmlformats.org/presentationml/2006/main">
  <p:tag name="KSO_WM_UNIT_TYPE" val="l_h_i"/>
  <p:tag name="KSO_WM_UNIT_SUBTYPE" val="d"/>
  <p:tag name="KSO_WM_UNIT_INDEX" val="1_1_1"/>
  <p:tag name="KSO_WM_TAG_VERSION" val="3.0"/>
  <p:tag name="KSO_WM_TEMPLATE_NEED_RESERVE" val="1"/>
  <p:tag name="KSO_WM_DIAGRAM_VERSION" val="3"/>
  <p:tag name="KSO_WM_UNIT_PRESET_TEXT" val="01"/>
  <p:tag name="KSO_WM_DIAGRAM_GROUP_CODE" val="l1-1"/>
  <p:tag name="KSO_WM_DIAGRAM_COLOR_TRICK" val="1"/>
  <p:tag name="KSO_WM_DIAGRAM_COLOR_TEXT_CAN_REMOVE" val="n"/>
  <p:tag name="KSO_WM_UNIT_ID" val="custom8_2*l_h_i*1_1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1001.xml><?xml version="1.0" encoding="utf-8"?>
<p:tagLst xmlns:p="http://schemas.openxmlformats.org/presentationml/2006/main">
  <p:tag name="KSO_WM_UNIT_TYPE" val="l_h_f"/>
  <p:tag name="KSO_WM_UNIT_SUBTYPE" val="a"/>
  <p:tag name="KSO_WM_UNIT_INDEX" val="1_1_1"/>
  <p:tag name="KSO_WM_TAG_VERSION" val="3.0"/>
  <p:tag name="KSO_WM_TEMPLATE_NEED_RESERVE" val="1"/>
  <p:tag name="KSO_WM_DIAGRAM_VERSION" val="3"/>
  <p:tag name="KSO_WM_UNIT_PRESET_TEXT" val="项目引入：反爬虫与反反爬虫的技术博弈"/>
  <p:tag name="KSO_WM_DIAGRAM_GROUP_CODE" val="l1-1"/>
  <p:tag name="KSO_WM_DIAGRAM_COLOR_TRICK" val="1"/>
  <p:tag name="KSO_WM_DIAGRAM_COLOR_TEXT_CAN_REMOVE" val="n"/>
  <p:tag name="KSO_WM_UNIT_ID" val="custom8_2*l_h_f*1_1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1002.xml><?xml version="1.0" encoding="utf-8"?>
<p:tagLst xmlns:p="http://schemas.openxmlformats.org/presentationml/2006/main">
  <p:tag name="KSO_WM_UNIT_TYPE" val="l_h_i"/>
  <p:tag name="KSO_WM_UNIT_SUBTYPE" val="d"/>
  <p:tag name="KSO_WM_UNIT_INDEX" val="1_2_1"/>
  <p:tag name="KSO_WM_TAG_VERSION" val="3.0"/>
  <p:tag name="KSO_WM_TEMPLATE_NEED_RESERVE" val="1"/>
  <p:tag name="KSO_WM_DIAGRAM_VERSION" val="3"/>
  <p:tag name="KSO_WM_UNIT_PRESET_TEXT" val="02"/>
  <p:tag name="KSO_WM_DIAGRAM_GROUP_CODE" val="l1-1"/>
  <p:tag name="KSO_WM_DIAGRAM_COLOR_TRICK" val="1"/>
  <p:tag name="KSO_WM_DIAGRAM_COLOR_TEXT_CAN_REMOVE" val="n"/>
  <p:tag name="KSO_WM_UNIT_ID" val="custom8_2*l_h_i*1_2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1003.xml><?xml version="1.0" encoding="utf-8"?>
<p:tagLst xmlns:p="http://schemas.openxmlformats.org/presentationml/2006/main">
  <p:tag name="KSO_WM_UNIT_TYPE" val="l_h_f"/>
  <p:tag name="KSO_WM_UNIT_SUBTYPE" val="a"/>
  <p:tag name="KSO_WM_UNIT_INDEX" val="1_2_1"/>
  <p:tag name="KSO_WM_TAG_VERSION" val="3.0"/>
  <p:tag name="KSO_WM_TEMPLATE_NEED_RESERVE" val="1"/>
  <p:tag name="KSO_WM_DIAGRAM_VERSION" val="3"/>
  <p:tag name="KSO_WM_UNIT_PRESET_TEXT" val="任务一：反爬虫技术 "/>
  <p:tag name="KSO_WM_DIAGRAM_GROUP_CODE" val="l1-1"/>
  <p:tag name="KSO_WM_DIAGRAM_COLOR_TRICK" val="1"/>
  <p:tag name="KSO_WM_DIAGRAM_COLOR_TEXT_CAN_REMOVE" val="n"/>
  <p:tag name="KSO_WM_UNIT_ID" val="custom8_2*l_h_f*1_2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1004.xml><?xml version="1.0" encoding="utf-8"?>
<p:tagLst xmlns:p="http://schemas.openxmlformats.org/presentationml/2006/main">
  <p:tag name="KSO_WM_UNIT_TYPE" val="l_h_i"/>
  <p:tag name="KSO_WM_UNIT_SUBTYPE" val="d"/>
  <p:tag name="KSO_WM_UNIT_INDEX" val="1_3_1"/>
  <p:tag name="KSO_WM_TAG_VERSION" val="3.0"/>
  <p:tag name="KSO_WM_TEMPLATE_NEED_RESERVE" val="1"/>
  <p:tag name="KSO_WM_DIAGRAM_VERSION" val="3"/>
  <p:tag name="KSO_WM_UNIT_PRESET_TEXT" val="03"/>
  <p:tag name="KSO_WM_DIAGRAM_GROUP_CODE" val="l1-1"/>
  <p:tag name="KSO_WM_DIAGRAM_COLOR_TRICK" val="1"/>
  <p:tag name="KSO_WM_DIAGRAM_COLOR_TEXT_CAN_REMOVE" val="n"/>
  <p:tag name="KSO_WM_UNIT_ID" val="custom8_2*l_h_i*1_3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1005.xml><?xml version="1.0" encoding="utf-8"?>
<p:tagLst xmlns:p="http://schemas.openxmlformats.org/presentationml/2006/main">
  <p:tag name="KSO_WM_UNIT_TYPE" val="l_h_f"/>
  <p:tag name="KSO_WM_UNIT_SUBTYPE" val="a"/>
  <p:tag name="KSO_WM_UNIT_INDEX" val="1_3_1"/>
  <p:tag name="KSO_WM_TAG_VERSION" val="3.0"/>
  <p:tag name="KSO_WM_TEMPLATE_NEED_RESERVE" val="1"/>
  <p:tag name="KSO_WM_DIAGRAM_VERSION" val="3"/>
  <p:tag name="KSO_WM_UNIT_PRESET_TEXT" val="任务二：反反爬虫技术 "/>
  <p:tag name="KSO_WM_DIAGRAM_GROUP_CODE" val="l1-1"/>
  <p:tag name="KSO_WM_DIAGRAM_COLOR_TRICK" val="1"/>
  <p:tag name="KSO_WM_DIAGRAM_COLOR_TEXT_CAN_REMOVE" val="n"/>
  <p:tag name="KSO_WM_UNIT_ID" val="custom8_2*l_h_f*1_3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1006.xml><?xml version="1.0" encoding="utf-8"?>
<p:tagLst xmlns:p="http://schemas.openxmlformats.org/presentationml/2006/main">
  <p:tag name="KSO_WM_UNIT_TYPE" val="l_h_i"/>
  <p:tag name="KSO_WM_UNIT_SUBTYPE" val="d"/>
  <p:tag name="KSO_WM_UNIT_INDEX" val="1_4_1"/>
  <p:tag name="KSO_WM_TAG_VERSION" val="3.0"/>
  <p:tag name="KSO_WM_TEMPLATE_NEED_RESERVE" val="1"/>
  <p:tag name="KSO_WM_DIAGRAM_VERSION" val="3"/>
  <p:tag name="KSO_WM_UNIT_PRESET_TEXT" val="04"/>
  <p:tag name="KSO_WM_DIAGRAM_GROUP_CODE" val="l1-1"/>
  <p:tag name="KSO_WM_DIAGRAM_COLOR_TRICK" val="1"/>
  <p:tag name="KSO_WM_DIAGRAM_COLOR_TEXT_CAN_REMOVE" val="n"/>
  <p:tag name="KSO_WM_UNIT_ID" val="custom8_2*l_h_i*1_4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1007.xml><?xml version="1.0" encoding="utf-8"?>
<p:tagLst xmlns:p="http://schemas.openxmlformats.org/presentationml/2006/main">
  <p:tag name="KSO_WM_UNIT_TYPE" val="l_h_f"/>
  <p:tag name="KSO_WM_UNIT_SUBTYPE" val="a"/>
  <p:tag name="KSO_WM_UNIT_INDEX" val="1_4_1"/>
  <p:tag name="KSO_WM_TAG_VERSION" val="3.0"/>
  <p:tag name="KSO_WM_TEMPLATE_NEED_RESERVE" val="1"/>
  <p:tag name="KSO_WM_DIAGRAM_VERSION" val="3"/>
  <p:tag name="KSO_WM_UNIT_PRESET_TEXT" val="实训：爬取购物网站商品数据（以京东为例）"/>
  <p:tag name="KSO_WM_DIAGRAM_GROUP_CODE" val="l1-1"/>
  <p:tag name="KSO_WM_DIAGRAM_COLOR_TRICK" val="1"/>
  <p:tag name="KSO_WM_DIAGRAM_COLOR_TEXT_CAN_REMOVE" val="n"/>
  <p:tag name="KSO_WM_UNIT_ID" val="custom8_2*l_h_f*1_4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1008.xml><?xml version="1.0" encoding="utf-8"?>
<p:tagLst xmlns:p="http://schemas.openxmlformats.org/presentationml/2006/main">
  <p:tag name="KSO_WM_UNIT_TYPE" val="l_h_i"/>
  <p:tag name="KSO_WM_UNIT_SUBTYPE" val="d"/>
  <p:tag name="KSO_WM_UNIT_INDEX" val="1_5_1"/>
  <p:tag name="KSO_WM_TAG_VERSION" val="3.0"/>
  <p:tag name="KSO_WM_TEMPLATE_NEED_RESERVE" val="1"/>
  <p:tag name="KSO_WM_DIAGRAM_VERSION" val="3"/>
  <p:tag name="KSO_WM_UNIT_PRESET_TEXT" val="05"/>
  <p:tag name="KSO_WM_DIAGRAM_GROUP_CODE" val="l1-1"/>
  <p:tag name="KSO_WM_DIAGRAM_COLOR_TRICK" val="1"/>
  <p:tag name="KSO_WM_DIAGRAM_COLOR_TEXT_CAN_REMOVE" val="n"/>
  <p:tag name="KSO_WM_UNIT_ID" val="custom8_2*l_h_i*1_5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1009.xml><?xml version="1.0" encoding="utf-8"?>
<p:tagLst xmlns:p="http://schemas.openxmlformats.org/presentationml/2006/main">
  <p:tag name="KSO_WM_UNIT_TYPE" val="l_h_f"/>
  <p:tag name="KSO_WM_UNIT_SUBTYPE" val="a"/>
  <p:tag name="KSO_WM_UNIT_INDEX" val="1_5_1"/>
  <p:tag name="KSO_WM_TAG_VERSION" val="3.0"/>
  <p:tag name="KSO_WM_TEMPLATE_NEED_RESERVE" val="1"/>
  <p:tag name="KSO_WM_DIAGRAM_VERSION" val="3"/>
  <p:tag name="KSO_WM_UNIT_PRESET_TEXT" val="思考与练习"/>
  <p:tag name="KSO_WM_DIAGRAM_GROUP_CODE" val="l1-1"/>
  <p:tag name="KSO_WM_DIAGRAM_COLOR_TRICK" val="1"/>
  <p:tag name="KSO_WM_DIAGRAM_COLOR_TEXT_CAN_REMOVE" val="n"/>
  <p:tag name="KSO_WM_UNIT_ID" val="custom8_2*l_h_f*1_5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101.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010.xml><?xml version="1.0" encoding="utf-8"?>
<p:tagLst xmlns:p="http://schemas.openxmlformats.org/presentationml/2006/main">
  <p:tag name="KSO_WM_UNIT_TYPE" val="l_h_i"/>
  <p:tag name="KSO_WM_UNIT_SUBTYPE" val="d"/>
  <p:tag name="KSO_WM_UNIT_INDEX" val="1_6_1"/>
  <p:tag name="KSO_WM_TAG_VERSION" val="3.0"/>
  <p:tag name="KSO_WM_TEMPLATE_NEED_RESERVE" val="1"/>
  <p:tag name="KSO_WM_DIAGRAM_VERSION" val="3"/>
  <p:tag name="KSO_WM_UNIT_PRESET_TEXT" val="06"/>
  <p:tag name="KSO_WM_DIAGRAM_GROUP_CODE" val="l1-1"/>
  <p:tag name="KSO_WM_DIAGRAM_COLOR_TRICK" val="1"/>
  <p:tag name="KSO_WM_DIAGRAM_COLOR_TEXT_CAN_REMOVE" val="n"/>
  <p:tag name="KSO_WM_UNIT_ID" val="custom8_2*l_h_i*1_6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1011.xml><?xml version="1.0" encoding="utf-8"?>
<p:tagLst xmlns:p="http://schemas.openxmlformats.org/presentationml/2006/main">
  <p:tag name="KSO_WM_UNIT_TYPE" val="l_h_f"/>
  <p:tag name="KSO_WM_UNIT_SUBTYPE" val="a"/>
  <p:tag name="KSO_WM_UNIT_INDEX" val="1_6_1"/>
  <p:tag name="KSO_WM_TAG_VERSION" val="3.0"/>
  <p:tag name="KSO_WM_TEMPLATE_NEED_RESERVE" val="1"/>
  <p:tag name="KSO_WM_DIAGRAM_VERSION" val="3"/>
  <p:tag name="KSO_WM_UNIT_PRESET_TEXT" val="项目评价"/>
  <p:tag name="KSO_WM_DIAGRAM_GROUP_CODE" val="l1-1"/>
  <p:tag name="KSO_WM_DIAGRAM_COLOR_TRICK" val="1"/>
  <p:tag name="KSO_WM_DIAGRAM_COLOR_TEXT_CAN_REMOVE" val="n"/>
  <p:tag name="KSO_WM_UNIT_ID" val="custom8_2*l_h_f*1_6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1012.xml><?xml version="1.0" encoding="utf-8"?>
<p:tagLst xmlns:p="http://schemas.openxmlformats.org/presentationml/2006/main">
  <p:tag name="KSO_WM_UNIT_TYPE" val="l_h_i"/>
  <p:tag name="KSO_WM_UNIT_SUBTYPE" val="d"/>
  <p:tag name="KSO_WM_UNIT_INDEX" val="1_5_1"/>
  <p:tag name="KSO_WM_TAG_VERSION" val="3.0"/>
  <p:tag name="KSO_WM_TEMPLATE_NEED_RESERVE" val="1"/>
  <p:tag name="KSO_WM_DIAGRAM_VERSION" val="3"/>
  <p:tag name="KSO_WM_UNIT_PRESET_TEXT" val="05"/>
  <p:tag name="KSO_WM_DIAGRAM_GROUP_CODE" val="l1-1"/>
  <p:tag name="KSO_WM_DIAGRAM_COLOR_TRICK" val="1"/>
  <p:tag name="KSO_WM_DIAGRAM_COLOR_TEXT_CAN_REMOVE" val="n"/>
  <p:tag name="KSO_WM_UNIT_ID" val="custom8_2*l_h_i*1_5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1013.xml><?xml version="1.0" encoding="utf-8"?>
<p:tagLst xmlns:p="http://schemas.openxmlformats.org/presentationml/2006/main">
  <p:tag name="KSO_WM_UNIT_TYPE" val="l_h_f"/>
  <p:tag name="KSO_WM_UNIT_SUBTYPE" val="a"/>
  <p:tag name="KSO_WM_UNIT_INDEX" val="1_5_1"/>
  <p:tag name="KSO_WM_TAG_VERSION" val="3.0"/>
  <p:tag name="KSO_WM_TEMPLATE_NEED_RESERVE" val="1"/>
  <p:tag name="KSO_WM_DIAGRAM_VERSION" val="3"/>
  <p:tag name="KSO_WM_UNIT_PRESET_TEXT" val="思考与练习"/>
  <p:tag name="KSO_WM_DIAGRAM_GROUP_CODE" val="l1-1"/>
  <p:tag name="KSO_WM_DIAGRAM_COLOR_TRICK" val="1"/>
  <p:tag name="KSO_WM_DIAGRAM_COLOR_TEXT_CAN_REMOVE" val="n"/>
  <p:tag name="KSO_WM_UNIT_ID" val="custom8_2*l_h_f*1_5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1014.xml><?xml version="1.0" encoding="utf-8"?>
<p:tagLst xmlns:p="http://schemas.openxmlformats.org/presentationml/2006/main">
  <p:tag name="KSO_WM_UNIT_TYPE" val="l_h_i"/>
  <p:tag name="KSO_WM_UNIT_SUBTYPE" val="d"/>
  <p:tag name="KSO_WM_UNIT_INDEX" val="1_6_1"/>
  <p:tag name="KSO_WM_TAG_VERSION" val="3.0"/>
  <p:tag name="KSO_WM_TEMPLATE_NEED_RESERVE" val="1"/>
  <p:tag name="KSO_WM_DIAGRAM_VERSION" val="3"/>
  <p:tag name="KSO_WM_UNIT_PRESET_TEXT" val="06"/>
  <p:tag name="KSO_WM_DIAGRAM_GROUP_CODE" val="l1-1"/>
  <p:tag name="KSO_WM_DIAGRAM_COLOR_TRICK" val="1"/>
  <p:tag name="KSO_WM_DIAGRAM_COLOR_TEXT_CAN_REMOVE" val="n"/>
  <p:tag name="KSO_WM_UNIT_ID" val="custom8_2*l_h_i*1_6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1015.xml><?xml version="1.0" encoding="utf-8"?>
<p:tagLst xmlns:p="http://schemas.openxmlformats.org/presentationml/2006/main">
  <p:tag name="KSO_WM_UNIT_TYPE" val="l_h_f"/>
  <p:tag name="KSO_WM_UNIT_SUBTYPE" val="a"/>
  <p:tag name="KSO_WM_UNIT_INDEX" val="1_6_1"/>
  <p:tag name="KSO_WM_TAG_VERSION" val="3.0"/>
  <p:tag name="KSO_WM_TEMPLATE_NEED_RESERVE" val="1"/>
  <p:tag name="KSO_WM_DIAGRAM_VERSION" val="3"/>
  <p:tag name="KSO_WM_UNIT_PRESET_TEXT" val="项目评价"/>
  <p:tag name="KSO_WM_DIAGRAM_GROUP_CODE" val="l1-1"/>
  <p:tag name="KSO_WM_DIAGRAM_COLOR_TRICK" val="1"/>
  <p:tag name="KSO_WM_DIAGRAM_COLOR_TEXT_CAN_REMOVE" val="n"/>
  <p:tag name="KSO_WM_UNIT_ID" val="custom8_2*l_h_f*1_6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1016.xml><?xml version="1.0" encoding="utf-8"?>
<p:tagLst xmlns:p="http://schemas.openxmlformats.org/presentationml/2006/main">
  <p:tag name="KSO_WM_DIAGRAM_GROUP_CODE" val="l1-1"/>
  <p:tag name="KSO_WM_DIAGRAM_COLOR_TRICK" val="1"/>
  <p:tag name="KSO_WM_DIAGRAM_COLOR_TEXT_CAN_REMOVE" val="n"/>
  <p:tag name="KSO_WM_UNIT_ID" val="custom8_2**"/>
  <p:tag name="KSO_WM_BEAUTIFY_FLAG" val="#wm#"/>
  <p:tag name="KSO_WM_TAG_VERSION" val="3.0"/>
  <p:tag name="KSO_WM_UNIT_LAYERLEVEL" val="1"/>
  <p:tag name="KSO_WM_TEMPLATE_INDEX" val="8"/>
  <p:tag name="KSO_WM_TEMPLATE_CATEGORY" val="custom"/>
  <p:tag name="KSO_WM_SLIDE_FIGMA_DIAGRAM" val="1"/>
</p:tagLst>
</file>

<file path=ppt/tags/tag1017.xml><?xml version="1.0" encoding="utf-8"?>
<p:tagLst xmlns:p="http://schemas.openxmlformats.org/presentationml/2006/main">
  <p:tag name="KSO_WM_SLIDE_CONTENT_ORIENTATION" val="vertical"/>
  <p:tag name="KSO_WM_SLIDE_HAS_MASK" val="0"/>
  <p:tag name="KSO_WM_SLIDE_ITEM_CNT" val="6"/>
  <p:tag name="KSO_WM_SLIDE_TYPE" val="contents"/>
  <p:tag name="KSO_WM_TEMPLATE_SUBCATEGORY" val="29"/>
  <p:tag name="KSO_WM_BEAUTIFY_FLAG" val="#wm#"/>
  <p:tag name="KSO_WM_TEMPLATE_SLIDE_ID" val="slide_ba60fb0293b23fda"/>
  <p:tag name="KSO_WM_TEMPLATE_INDEX" val="8"/>
  <p:tag name="KSO_WM_SLIDE_THEME_ID" val="20232156"/>
  <p:tag name="KSO_WM_SLIDE_INDEX" val="2"/>
  <p:tag name="KSO_WM_TEMPLATE_CATEGORY" val="custom"/>
  <p:tag name="KSO_WM_TAG_VERSION" val="3.0"/>
  <p:tag name="KSO_WM_TEMPLATE_COLOR_TYPE" val="0"/>
  <p:tag name="KSO_WM_ASSEMBLE_CHIP_INDEX" val="diag"/>
  <p:tag name="KSO_WM_DIAGRAM_GROUP_CODE" val="l1-1"/>
  <p:tag name="KSO_WM_SLIDE_ID" val="custom8_2"/>
  <p:tag name="KSO_WM_SLIDE_LAYOUT" val="_a_b_l"/>
  <p:tag name="KSO_WM_SLIDE_LAYOUT_CNT" val="1_1_1_1"/>
  <p:tag name="KSO_WM_TEMPLATE_PLACEHOLDER_POS" val="384,0,960,540"/>
  <p:tag name="KSO_WM_TEMPLATE_PLACEHOLDER_POS2" val="217.358,0,960,540"/>
  <p:tag name="KSO_WM_SLIDE_SUBTYPE" val="diag"/>
</p:tagLst>
</file>

<file path=ppt/tags/tag1018.xml><?xml version="1.0" encoding="utf-8"?>
<p:tagLst xmlns:p="http://schemas.openxmlformats.org/presentationml/2006/main">
  <p:tag name="KSO_WM_BEAUTIFY_FLAG" val="#fgm#"/>
  <p:tag name="KSO_WM_FIGMA_FLAG" val="#fgm#"/>
  <p:tag name="KSO_WM_UNIT_INDEX" val="1"/>
  <p:tag name="KSO_WM_UNIT_TYPE" val="a"/>
  <p:tag name="KSO_WM_LAYOUT_CHECK_HASH" val="9146122849bb72c2be5e827d2ebd52867ed2a338"/>
  <p:tag name="KSO_WM_NEWLAYOUT_GROUP_ID" val="layout_49"/>
  <p:tag name="KSO_WM_NEWLAYOUT_ID" val="slide_b605934d57c59dee"/>
  <p:tag name="KSO_WM_UNIT_PRESET_TEXT" val="单击此处添加标题"/>
</p:tagLst>
</file>

<file path=ppt/tags/tag101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102.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02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1021.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项标题"/>
</p:tagLst>
</file>

<file path=ppt/tags/tag1022.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1023.xml><?xml version="1.0" encoding="utf-8"?>
<p:tagLst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0"/>
  <p:tag name="KSO_WM_TEMPLATE_SLIDE_ID" val="slide_b605934d57c59dee"/>
</p:tagLst>
</file>

<file path=ppt/tags/tag1024.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9/07666070-7efa-41d6-ad49-08dd4ec5e49d.jpg?Expires=1789047682\u0026AWSAccessKeyId=AKLT9NSy7kh8TIS1UzNqLRY2\u0026Signature=pMIhFwXJtii33THEt0JIrzA5btM%3D&quot;,&quot;product_name&quot;:&quot;wps-wpp-pc&quot;,&quot;intention_code&quot;:&quot;wps_wpp_generate_doc_pay&quot;}*auto_qingqiu_ai_3.0.1_online*3163663933366131626364326461373062316337383432633234373031326337-slide-42"/>
</p:tagLst>
</file>

<file path=ppt/tags/tag1025.xml><?xml version="1.0" encoding="utf-8"?>
<p:tagLst xmlns:p="http://schemas.openxmlformats.org/presentationml/2006/main">
  <p:tag name="KSO_WM_BEAUTIFY_FLAG" val="#fgm#"/>
  <p:tag name="KSO_WM_FIGMA_FLAG" val="#fgm#"/>
  <p:tag name="KSO_WM_UNIT_INDEX" val="1"/>
  <p:tag name="KSO_WM_UNIT_TYPE" val="a"/>
  <p:tag name="KSO_WM_LAYOUT_CHECK_HASH" val="ce89fe98bb9e4e102ecd1a524ffc8f331f9aec91"/>
  <p:tag name="KSO_WM_NEWLAYOUT_GROUP_ID" val="layout_42"/>
  <p:tag name="KSO_WM_NEWLAYOUT_ID" val="slide_dfd9a5fd5a135c44"/>
  <p:tag name="KSO_WM_UNIT_PRESET_TEXT" val="单击此处添加标题"/>
</p:tagLst>
</file>

<file path=ppt/tags/tag102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102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102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1029.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0"/>
  <p:tag name="KSO_WM_TEMPLATE_SLIDE_ID" val="slide_dfd9a5fd5a135c44"/>
</p:tagLst>
</file>

<file path=ppt/tags/tag10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1030.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http://zh-ai-group.ks3-cn-beijing-internal.ksyun.com/image_generate/image_process/production/202509/963357b7-518e-49d4-a493-e73c7f3cd02f.jpg?Expires=1789047684\u0026AWSAccessKeyId=AKLT9NSy7kh8TIS1UzNqLRY2\u0026Signature=VVDHhy8w2I9EvH3Xp6NuuMk3MYw%3D&quot;,&quot;product_name&quot;:&quot;wps-wpp-pc&quot;,&quot;intention_code&quot;:&quot;wps_wpp_generate_doc_pay&quot;}*auto_qingqiu_ai_v2.1.5_ONLINE*3163663933366131626364326461373062316337383432633234373031326337-slide-43"/>
</p:tagLst>
</file>

<file path=ppt/tags/tag1031.xml><?xml version="1.0" encoding="utf-8"?>
<p:tagLst xmlns:p="http://schemas.openxmlformats.org/presentationml/2006/main">
  <p:tag name="KSO_WM_BEAUTIFY_FLAG" val="#fgm#"/>
  <p:tag name="KSO_WM_FIGMA_FLAG" val="#fgm#"/>
  <p:tag name="KSO_WM_UNIT_INDEX" val="1"/>
  <p:tag name="KSO_WM_UNIT_TYPE" val="a"/>
  <p:tag name="KSO_WM_LAYOUT_CHECK_HASH" val="02c7b8faf3321ac18d360918bbd8a70ed829fa03"/>
  <p:tag name="KSO_WM_NEWLAYOUT_GROUP_ID" val="layout_10014"/>
  <p:tag name="KSO_WM_NEWLAYOUT_ID" val="slide_32beab135281aea2"/>
  <p:tag name="KSO_WM_UNIT_PRESET_TEXT" val="单击此处添加标题"/>
</p:tagLst>
</file>

<file path=ppt/tags/tag103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103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1034.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0"/>
  <p:tag name="KSO_WM_TEMPLATE_SLIDE_ID" val="slide_32beab135281aea2"/>
</p:tagLst>
</file>

<file path=ppt/tags/tag1035.xml><?xml version="1.0" encoding="utf-8"?>
<p:tagLst xmlns:p="http://schemas.openxmlformats.org/presentationml/2006/main">
  <p:tag name="KSO_WM_BEAUTIFY_FLAG" val="#wm#"/>
  <p:tag name="KSO_WM_FIGMA_FLAG" val="#fgm#"/>
  <p:tag name="KSO_WM_UNIT_INDEX" val="1"/>
  <p:tag name="KSO_WM_UNIT_TEXT_TYPE" val="1"/>
  <p:tag name="KSO_WM_UNIT_TYPE" val="a"/>
  <p:tag name="KSO_WM_LAYOUT_CHECK_HASH" val="6b1a5cea7e282846f6f28a7c7d125af8d1d2c733"/>
  <p:tag name="KSO_WM_NEWLAYOUT_ID" val="slide_8d1615941f9e1a55"/>
  <p:tag name="KSO_WM_UNIT_ID" val="_3**"/>
  <p:tag name="KSO_WM_TAG_VERSION" val="3.0"/>
  <p:tag name="KSO_WM_UNIT_LAYERLEVEL" val="1"/>
  <p:tag name="KSO_WM_TEMPLATE_INDEX" val="3761"/>
  <p:tag name="KSO_WM_TEMPLATE_CATEGORY" val="custom"/>
</p:tagLst>
</file>

<file path=ppt/tags/tag1036.xml><?xml version="1.0" encoding="utf-8"?>
<p:tagLst xmlns:p="http://schemas.openxmlformats.org/presentationml/2006/main">
  <p:tag name="KSO_WM_BEAUTIFY_FLAG" val="#wm#"/>
  <p:tag name="KSO_WM_FIGMA_FLAG" val="#fgm#"/>
  <p:tag name="KSO_WM_UNIT_INDEX" val="1"/>
  <p:tag name="KSO_WM_UNIT_TYPE" val="e"/>
  <p:tag name="KSO_WM_UNIT_ID" val="_3**"/>
  <p:tag name="KSO_WM_TAG_VERSION" val="3.0"/>
  <p:tag name="KSO_WM_UNIT_LAYERLEVEL" val="1"/>
  <p:tag name="KSO_WM_TEMPLATE_INDEX" val="3761"/>
  <p:tag name="KSO_WM_TEMPLATE_CATEGORY" val="custom"/>
</p:tagLst>
</file>

<file path=ppt/tags/tag1037.xml><?xml version="1.0" encoding="utf-8"?>
<p:tagLst xmlns:p="http://schemas.openxmlformats.org/presentationml/2006/main">
  <p:tag name="KSO_WM_BEAUTIFY_FLAG" val="#fgm#"/>
  <p:tag name="KSO_WM_FIGMA_FLAG" val="#fgm#"/>
  <p:tag name="KSO_WM_UNIT_INDEX" val="1"/>
  <p:tag name="KSO_WM_UNIT_TYPE" val="a"/>
  <p:tag name="KSO_WM_LAYOUT_CHECK_HASH" val="3160823e7e1c62d6d68164735fa455b8ad44edb0"/>
  <p:tag name="KSO_WM_NEWLAYOUT_GROUP_ID" val="layout_10003"/>
  <p:tag name="KSO_WM_NEWLAYOUT_ID" val="slide_4e5d78b2efef294f"/>
  <p:tag name="KSO_WM_UNIT_PRESET_TEXT" val="单击此处添加标题"/>
</p:tagLst>
</file>

<file path=ppt/tags/tag103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添加项标题"/>
</p:tagLst>
</file>

<file path=ppt/tags/tag103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104.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040.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单击添加项标题"/>
</p:tagLst>
</file>

<file path=ppt/tags/tag1041.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1042.xml><?xml version="1.0" encoding="utf-8"?>
<p:tagLst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0"/>
  <p:tag name="KSO_WM_TEMPLATE_SLIDE_ID" val="slide_4e5d78b2efef294f"/>
</p:tagLst>
</file>

<file path=ppt/tags/tag1043.xml><?xml version="1.0" encoding="utf-8"?>
<p:tagLst xmlns:p="http://schemas.openxmlformats.org/presentationml/2006/main">
  <p:tag name="KSO_WM_BEAUTIFY_FLAG" val="#fgm#"/>
  <p:tag name="KSO_WM_FIGMA_FLAG" val="#fgm#"/>
  <p:tag name="KSO_WM_UNIT_INDEX" val="1"/>
  <p:tag name="KSO_WM_UNIT_TYPE" val="a"/>
  <p:tag name="KSO_WM_LAYOUT_CHECK_HASH" val="9b0cfdcdda403af33de3acc0a52cab168c6c0518"/>
  <p:tag name="KSO_WM_NEWLAYOUT_GROUP_ID" val="layout_34"/>
  <p:tag name="KSO_WM_NEWLAYOUT_ID" val="slide_758c0c38998d981e"/>
  <p:tag name="KSO_WM_UNIT_PRESET_TEXT" val="单击此处添加标题"/>
</p:tagLst>
</file>

<file path=ppt/tags/tag1044.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http://zh-ai-group.ks3-cn-beijing-internal.ksyun.com/image_generate/image_process/production/202509/c2127c17-19c7-4de4-822b-379c2ebb3a48.jpg?Expires=1789047683\u0026AWSAccessKeyId=AKLT9NSy7kh8TIS1UzNqLRY2\u0026Signature=eAZJArADoi0Gxh1zLvk9FJENzoc%3D&quot;,&quot;product_name&quot;:&quot;wps-wpp-pc&quot;,&quot;intention_code&quot;:&quot;wps_wpp_generate_doc_pay&quot;}*auto_qingqiu_ai_v2.1.5_ONLINE*3163663933366131626364326461373062316337383432633234373031326337-slide-48"/>
</p:tagLst>
</file>

<file path=ppt/tags/tag104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104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1047.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 name="MH_PIC_SOURCE_TYPE" val="generate_slide_ai*{&quot;id&quot;:&quot;http://zh-ai-group.ks3-cn-beijing-internal.ksyun.com/image_generate/image_process/production/202509/6b2250fc-fe57-440e-8ed5-e68326324118.jpg?Expires=1789047683\u0026AWSAccessKeyId=AKLT9NSy7kh8TIS1UzNqLRY2\u0026Signature=5kKRPTd5bwGfSp49X%2F2YEzdORL0%3D&quot;,&quot;product_name&quot;:&quot;wps-wpp-pc&quot;,&quot;intention_code&quot;:&quot;wps_wpp_generate_doc_pay&quot;}*auto_qingqiu_ai_v2.1.5_ONLINE*3163663933366131626364326461373062316337383432633234373031326337-slide-48"/>
</p:tagLst>
</file>

<file path=ppt/tags/tag1048.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单击此处添加项标题"/>
</p:tagLst>
</file>

<file path=ppt/tags/tag1049.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105.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050.xml><?xml version="1.0" encoding="utf-8"?>
<p:tagLst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0"/>
  <p:tag name="KSO_WM_TEMPLATE_SLIDE_ID" val="slide_758c0c38998d981e"/>
</p:tagLst>
</file>

<file path=ppt/tags/tag1051.xml><?xml version="1.0" encoding="utf-8"?>
<p:tagLst xmlns:p="http://schemas.openxmlformats.org/presentationml/2006/main">
  <p:tag name="KSO_WM_BEAUTIFY_FLAG" val="#fgm#"/>
  <p:tag name="KSO_WM_FIGMA_FLAG" val="#fgm#"/>
  <p:tag name="KSO_WM_UNIT_INDEX" val="1"/>
  <p:tag name="KSO_WM_UNIT_TYPE" val="a"/>
  <p:tag name="KSO_WM_LAYOUT_CHECK_HASH" val="f5cd06bfbb4dbcfb9d551ff029765c14fc3cb992"/>
  <p:tag name="KSO_WM_NEWLAYOUT_GROUP_ID" val="layout_65"/>
  <p:tag name="KSO_WM_NEWLAYOUT_ID" val="slide_d4c348b411a1f6b6"/>
</p:tagLst>
</file>

<file path=ppt/tags/tag1052.xml><?xml version="1.0" encoding="utf-8"?>
<p:tagLst xmlns:p="http://schemas.openxmlformats.org/presentationml/2006/main">
  <p:tag name="TABLE_ENDDRAG_ORIGIN_RECT" val="788*193"/>
  <p:tag name="TABLE_ENDDRAG_RECT" val="69*262*788*193"/>
</p:tagLst>
</file>

<file path=ppt/tags/tag1053.xml><?xml version="1.0" encoding="utf-8"?>
<p:tagLst xmlns:p="http://schemas.openxmlformats.org/presentationml/2006/main">
  <p:tag name="KSO_WM_BEAUTIFY_FLAG" val="#wm#"/>
  <p:tag name="KSO_WM_TEMPLATE_CATEGORY" val="custom"/>
  <p:tag name="KSO_WM_TEMPLATE_INDEX" val="20233230"/>
</p:tagLst>
</file>

<file path=ppt/tags/tag1054.xml><?xml version="1.0" encoding="utf-8"?>
<p:tagLst xmlns:p="http://schemas.openxmlformats.org/presentationml/2006/main">
  <p:tag name="KSO_WM_BEAUTIFY_FLAG" val="#fgm#"/>
  <p:tag name="KSO_WM_FIGMA_FLAG" val="#fgm#"/>
  <p:tag name="KSO_WM_UNIT_INDEX" val="1"/>
  <p:tag name="KSO_WM_UNIT_TYPE" val="a"/>
  <p:tag name="KSO_WM_LAYOUT_CHECK_HASH" val="f5cd06bfbb4dbcfb9d551ff029765c14fc3cb992"/>
  <p:tag name="KSO_WM_NEWLAYOUT_GROUP_ID" val="layout_65"/>
  <p:tag name="KSO_WM_NEWLAYOUT_ID" val="slide_d4c348b411a1f6b6"/>
</p:tagLst>
</file>

<file path=ppt/tags/tag1055.xml><?xml version="1.0" encoding="utf-8"?>
<p:tagLst xmlns:p="http://schemas.openxmlformats.org/presentationml/2006/main">
  <p:tag name="KSO_WM_BEAUTIFY_FLAG" val="#wm#"/>
  <p:tag name="KSO_WM_TEMPLATE_CATEGORY" val="custom"/>
  <p:tag name="KSO_WM_TEMPLATE_INDEX" val="20233230"/>
</p:tagLst>
</file>

<file path=ppt/tags/tag1056.xml><?xml version="1.0" encoding="utf-8"?>
<p:tagLst xmlns:p="http://schemas.openxmlformats.org/presentationml/2006/main">
  <p:tag name="KSO_WM_BEAUTIFY_FLAG" val="#wm#"/>
  <p:tag name="KSO_WM_FIGMA_FLAG" val="#fgm#"/>
  <p:tag name="KSO_WM_UNIT_INDEX" val="1"/>
  <p:tag name="KSO_WM_UNIT_TEXT_TYPE" val="1"/>
  <p:tag name="KSO_WM_UNIT_TYPE" val="a"/>
  <p:tag name="KSO_WM_LAYOUT_CHECK_HASH" val="6b1a5cea7e282846f6f28a7c7d125af8d1d2c733"/>
  <p:tag name="KSO_WM_NEWLAYOUT_ID" val="slide_8d1615941f9e1a55"/>
  <p:tag name="KSO_WM_UNIT_ID" val="_3**"/>
  <p:tag name="KSO_WM_TAG_VERSION" val="3.0"/>
  <p:tag name="KSO_WM_UNIT_LAYERLEVEL" val="1"/>
  <p:tag name="KSO_WM_TEMPLATE_INDEX" val="3761"/>
  <p:tag name="KSO_WM_TEMPLATE_CATEGORY" val="custom"/>
</p:tagLst>
</file>

<file path=ppt/tags/tag1057.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VCG41N939476680&quot;,&quot;product_name&quot;:&quot;wps-wpp-pc&quot;,&quot;intention_code&quot;:&quot;wps_wpp_generate_doc_pay&quot;}*auto_gallery_ai_v2.1.5_ONLINE*3137613337636566623465363436666539313431383661376632356639306533-slide-5"/>
</p:tagLst>
</file>

<file path=ppt/tags/tag1058.xml><?xml version="1.0" encoding="utf-8"?>
<p:tagLst xmlns:p="http://schemas.openxmlformats.org/presentationml/2006/main">
  <p:tag name="KSO_WM_BEAUTIFY_FLAG" val="#wm#"/>
  <p:tag name="KSO_WM_FIGMA_FLAG" val="#fgm#"/>
  <p:tag name="KSO_WM_UNIT_INDEX" val="1"/>
  <p:tag name="KSO_WM_UNIT_TYPE" val="e"/>
  <p:tag name="KSO_WM_UNIT_ID" val="_3**"/>
  <p:tag name="KSO_WM_TAG_VERSION" val="3.0"/>
  <p:tag name="KSO_WM_UNIT_LAYERLEVEL" val="1"/>
  <p:tag name="KSO_WM_TEMPLATE_INDEX" val="3761"/>
  <p:tag name="KSO_WM_TEMPLATE_CATEGORY" val="custom"/>
</p:tagLst>
</file>

<file path=ppt/tags/tag1059.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VCG41N1294026011&quot;,&quot;product_name&quot;:&quot;wps-wpp-pc&quot;,&quot;intention_code&quot;:&quot;wps_wpp_generate_doc_pay&quot;}*auto_gallery_ai_v2.1.5_ONLINE*3137613337636566623465363436666539313431383661376632356639306533-slide-5"/>
</p:tagLst>
</file>

<file path=ppt/tags/tag106.xml><?xml version="1.0" encoding="utf-8"?>
<p:tagLst xmlns:p="http://schemas.openxmlformats.org/presentationml/2006/main">
  <p:tag name="KSO_WM_UNIT_ID" val="_8**"/>
  <p:tag name="KSO_WM_BEAUTIFY_FLAG" val="#wm#"/>
  <p:tag name="KSO_WM_TAG_VERSION" val="3.0"/>
  <p:tag name="KSO_WM_UNIT_LAYERLEVEL" val="1"/>
  <p:tag name="KSO_WM_TEMPLATE_INDEX" val="3761"/>
  <p:tag name="KSO_WM_TEMPLATE_CATEGORY" val="custom"/>
</p:tagLst>
</file>

<file path=ppt/tags/tag106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项标题"/>
</p:tagLst>
</file>

<file path=ppt/tags/tag1061.xml><?xml version="1.0" encoding="utf-8"?>
<p:tagLst xmlns:p="http://schemas.openxmlformats.org/presentationml/2006/main">
  <p:tag name="KSO_WM_BEAUTIFY_FLAG" val="#fgm#"/>
  <p:tag name="KSO_WM_FIGMA_FLAG" val="#fgm#"/>
  <p:tag name="KSO_WM_UNIT_INDEX" val="1"/>
  <p:tag name="KSO_WM_UNIT_TYPE" val="a"/>
  <p:tag name="KSO_WM_LAYOUT_CHECK_HASH" val="4db432ec4674e08f558079125244b438c8fa26c7"/>
  <p:tag name="KSO_WM_NEWLAYOUT_GROUP_ID" val="layout_10007"/>
  <p:tag name="KSO_WM_NEWLAYOUT_ID" val="slide_9639ae2c975f6ce8"/>
  <p:tag name="KSO_WM_UNIT_PRESET_TEXT" val="单击此处添加标题"/>
</p:tagLst>
</file>

<file path=ppt/tags/tag106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1063.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项标题"/>
</p:tagLst>
</file>

<file path=ppt/tags/tag1064.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1065.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 name="MH_PIC_SOURCE_TYPE" val="generate_slide_ai*{&quot;id&quot;:&quot;VCG41N939476732&quot;,&quot;product_name&quot;:&quot;wps-wpp-pc&quot;,&quot;intention_code&quot;:&quot;wps_wpp_generate_doc_pay&quot;}*auto_gallery_ai_v2.1.5_ONLINE*3137613337636566623465363436666539313431383661376632356639306533-slide-5"/>
</p:tagLst>
</file>

<file path=ppt/tags/tag1066.xml><?xml version="1.0" encoding="utf-8"?>
<p:tagLst xmlns:p="http://schemas.openxmlformats.org/presentationml/2006/main">
  <p:tag name="KSO_WM_BEAUTIFY_FLAG" val="#fgm#"/>
  <p:tag name="KSO_WM_DIAGRAM_GROUP_CODE" val="1"/>
  <p:tag name="KSO_WM_FIGMA_FLAG" val="#fgm#"/>
  <p:tag name="KSO_WM_UNIT_INDEX" val="1_5_1"/>
  <p:tag name="KSO_WM_UNIT_TYPE" val="l_h_d"/>
  <p:tag name="MH_PIC_SOURCE_TYPE" val="generate_slide_ai*{&quot;id&quot;:&quot;VCG41N1367653918&quot;,&quot;product_name&quot;:&quot;wps-wpp-pc&quot;,&quot;intention_code&quot;:&quot;wps_wpp_generate_doc_pay&quot;}*auto_gallery_ai_v2.1.5_ONLINE*3137613337636566623465363436666539313431383661376632356639306533-slide-5"/>
</p:tagLst>
</file>

<file path=ppt/tags/tag1067.xml><?xml version="1.0" encoding="utf-8"?>
<p:tagLst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0"/>
  <p:tag name="KSO_WM_TEMPLATE_SLIDE_ID" val="slide_9639ae2c975f6ce8"/>
</p:tagLst>
</file>

<file path=ppt/tags/tag1068.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VCG41N1740465221&quot;,&quot;product_name&quot;:&quot;wps-wpp-pc&quot;,&quot;intention_code&quot;:&quot;wps_wpp_generate_doc_pay&quot;}*auto_gallery_ai_v2.1.5_ONLINE*3163663933366131626364326461373062316337383432633234373031326337-slide-53"/>
</p:tagLst>
</file>

<file path=ppt/tags/tag1069.xml><?xml version="1.0" encoding="utf-8"?>
<p:tagLst xmlns:p="http://schemas.openxmlformats.org/presentationml/2006/main">
  <p:tag name="KSO_WM_BEAUTIFY_FLAG" val="#fgm#"/>
  <p:tag name="KSO_WM_FIGMA_FLAG" val="#fgm#"/>
  <p:tag name="KSO_WM_UNIT_INDEX" val="1"/>
  <p:tag name="KSO_WM_UNIT_TYPE" val="a"/>
  <p:tag name="KSO_WM_LAYOUT_CHECK_HASH" val="20398d8f6ea54ec433ee19901c4469f20760feba"/>
  <p:tag name="KSO_WM_NEWLAYOUT_GROUP_ID" val="layout_61"/>
  <p:tag name="KSO_WM_NEWLAYOUT_ID" val="slide_604bb70f8566a7ca"/>
  <p:tag name="KSO_WM_UNIT_PRESET_TEXT" val="单击此处添加标题"/>
</p:tagLst>
</file>

<file path=ppt/tags/tag107.xml><?xml version="1.0" encoding="utf-8"?>
<p:tagLst xmlns:p="http://schemas.openxmlformats.org/presentationml/2006/main">
  <p:tag name="KSO_WM_UNIT_ID" val="_8**"/>
  <p:tag name="KSO_WM_BEAUTIFY_FLAG" val="#wm#"/>
  <p:tag name="KSO_WM_TAG_VERSION" val="3.0"/>
  <p:tag name="KSO_WM_UNIT_LAYERLEVEL" val="1"/>
  <p:tag name="KSO_WM_TEMPLATE_INDEX" val="3761"/>
  <p:tag name="KSO_WM_TEMPLATE_CATEGORY" val="custom"/>
</p:tagLst>
</file>

<file path=ppt/tags/tag1070.xml><?xml version="1.0" encoding="utf-8"?>
<p:tagLst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 name="KSO_WM_UNIT_PRESET_TEXT" val=" "/>
</p:tagLst>
</file>

<file path=ppt/tags/tag107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107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1073.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0"/>
  <p:tag name="KSO_WM_TEMPLATE_SLIDE_ID" val="slide_604bb70f8566a7ca"/>
</p:tagLst>
</file>

<file path=ppt/tags/tag1074.xml><?xml version="1.0" encoding="utf-8"?>
<p:tagLst xmlns:p="http://schemas.openxmlformats.org/presentationml/2006/main">
  <p:tag name="TABLE_ENDDRAG_ORIGIN_RECT" val="866*495"/>
  <p:tag name="TABLE_ENDDRAG_RECT" val="35*81*866*495"/>
</p:tagLst>
</file>

<file path=ppt/tags/tag1075.xml><?xml version="1.0" encoding="utf-8"?>
<p:tagLst xmlns:p="http://schemas.openxmlformats.org/presentationml/2006/main">
  <p:tag name="KSO_WM_BEAUTIFY_FLAG" val="#wm#"/>
  <p:tag name="KSO_WM_TEMPLATE_CATEGORY" val="custom"/>
  <p:tag name="KSO_WM_TEMPLATE_INDEX" val="20233230"/>
</p:tagLst>
</file>

<file path=ppt/tags/tag1076.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VCG41N1648035958&quot;,&quot;product_name&quot;:&quot;wps-wpp-pc&quot;,&quot;intention_code&quot;:&quot;wps_wpp_generate_doc_pay&quot;}*auto_gallery_ai_v2.1.5_ONLINE*3163663933366131626364326461373062316337383432633234373031326337-slide-59"/>
</p:tagLst>
</file>

<file path=ppt/tags/tag1077.xml><?xml version="1.0" encoding="utf-8"?>
<p:tagLst xmlns:p="http://schemas.openxmlformats.org/presentationml/2006/main">
  <p:tag name="KSO_WM_BEAUTIFY_FLAG" val="#fgm#"/>
  <p:tag name="KSO_WM_FIGMA_FLAG" val="#fgm#"/>
  <p:tag name="KSO_WM_UNIT_INDEX" val="1"/>
  <p:tag name="KSO_WM_UNIT_TYPE" val="a"/>
  <p:tag name="KSO_WM_LAYOUT_CHECK_HASH" val="44b2a11f094982622bb3ff6900bc4e2bb16c01c6"/>
  <p:tag name="KSO_WM_NEWLAYOUT_GROUP_ID" val="layout_60"/>
  <p:tag name="KSO_WM_NEWLAYOUT_ID" val="slide_03e21f5032d441c6"/>
  <p:tag name="KSO_WM_UNIT_PRESET_TEXT" val="单击此处添加标题"/>
</p:tagLst>
</file>

<file path=ppt/tags/tag1078.xml><?xml version="1.0" encoding="utf-8"?>
<p:tagLst xmlns:p="http://schemas.openxmlformats.org/presentationml/2006/main">
  <p:tag name="KSO_WM_FIGMA_DECORATION_INDEX" val="18_contentModel"/>
  <p:tag name="$PH_EXT" val="2"/>
  <p:tag name="KSO_WM_BEAUTIFY_FLAG" val="#fgm#"/>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 name="KSO_WM_UNIT_PRESET_TEXT" val=" "/>
</p:tagLst>
</file>

<file path=ppt/tags/tag107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108.xml><?xml version="1.0" encoding="utf-8"?>
<p:tagLst xmlns:p="http://schemas.openxmlformats.org/presentationml/2006/main">
  <p:tag name="KSO_WM_FIGMA_DECORATION_INDEX" val="1"/>
  <p:tag name="$PH_EXT" val="1"/>
  <p:tag name="KSO_WM_BEAUTIFY_FLAG" val="#fgm#"/>
  <p:tag name="KSO_WM_DIAGRAM_GROUP_CODE" val="1"/>
  <p:tag name="KSO_WM_FIGMA_FLAG" val="#fgm#"/>
  <p:tag name="KSO_WM_UNIT_INDEX" val="1_1_1"/>
  <p:tag name="KSO_WM_UNIT_TYPE" val="l_h_x"/>
</p:tagLst>
</file>

<file path=ppt/tags/tag108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1081.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0"/>
  <p:tag name="KSO_WM_TEMPLATE_SLIDE_ID" val="slide_03e21f5032d441c6"/>
</p:tagLst>
</file>

<file path=ppt/tags/tag1082.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UNIT_SUBTYPE" val=""/>
  <p:tag name="KSO_WM_UNIT_PRESET_TEXT" val="THE END"/>
  <p:tag name="KSO_WM_UNIT_ID" val="custom3761_14*b*1"/>
  <p:tag name="KSO_WM_TAG_VERSION" val="3.0"/>
  <p:tag name="KSO_WM_UNIT_LAYERLEVEL" val="1"/>
  <p:tag name="KSO_WM_TEMPLATE_INDEX" val="3761"/>
  <p:tag name="KSO_WM_TEMPLATE_CATEGORY" val="custom"/>
</p:tagLst>
</file>

<file path=ppt/tags/tag1083.xml><?xml version="1.0" encoding="utf-8"?>
<p:tagLst xmlns:p="http://schemas.openxmlformats.org/presentationml/2006/main">
  <p:tag name="KSO_WM_BEAUTIFY_FLAG" val="#wm#"/>
  <p:tag name="KSO_WM_FIGMA_FLAG" val="#fgm#"/>
  <p:tag name="KSO_WM_UNIT_INDEX" val="1"/>
  <p:tag name="KSO_WM_UNIT_TEXT_TYPE" val="1"/>
  <p:tag name="KSO_WM_UNIT_TYPE" val="a"/>
  <p:tag name="KSO_WM_LAYOUT_CHECK_HASH" val="e1ecc87f8bd910b3ae92edebe536c6cb385c8a01"/>
  <p:tag name="KSO_WM_NEWLAYOUT_ID" val="slide_47de9d0eaa58c516"/>
  <p:tag name="KSO_WM_UNIT_SUBTYPE" val=""/>
  <p:tag name="KSO_WM_UNIT_PRESET_TEXT" val="谢谢观看"/>
  <p:tag name="KSO_WM_UNIT_ID" val="custom3761_14*a*1"/>
  <p:tag name="KSO_WM_TAG_VERSION" val="3.0"/>
  <p:tag name="KSO_WM_UNIT_LAYERLEVEL" val="1"/>
  <p:tag name="KSO_WM_TEMPLATE_INDEX" val="3761"/>
  <p:tag name="KSO_WM_TEMPLATE_CATEGORY" val="custom"/>
</p:tagLst>
</file>

<file path=ppt/tags/tag1084.xml><?xml version="1.0" encoding="utf-8"?>
<p:tagLst xmlns:p="http://schemas.openxmlformats.org/presentationml/2006/main">
  <p:tag name="KSO_WM_SLIDE_TYPE" val="endPage"/>
  <p:tag name="KSO_WM_TEMPLATE_INDEX" val="3761"/>
  <p:tag name="KSO_WM_SLIDE_THEME_ID" val="20236557"/>
  <p:tag name="KSO_WM_SLIDE_INDEX" val="14"/>
  <p:tag name="KSO_WM_BEAUTIFY_FLAG" val="#wm#"/>
  <p:tag name="KSO_WM_TEMPLATE_CATEGORY" val="custom"/>
  <p:tag name="KSO_WM_TEMPLATE_SUBCATEGORY" val="29"/>
  <p:tag name="KSO_WM_TAG_VERSION" val="3.0"/>
  <p:tag name="KSO_WM_TEMPLATE_COLOR_TYPE" val="0"/>
  <p:tag name="KSO_WM_SLIDE_SUBTYPE" val="pureTxt"/>
  <p:tag name="KSO_WM_SLIDE_ID" val="custom3761_14"/>
  <p:tag name="KSO_WM_SLIDE_LAYOUT" val="a_b"/>
  <p:tag name="KSO_WM_SLIDE_LAYOUT_CNT" val="1_1"/>
</p:tagLst>
</file>

<file path=ppt/tags/tag109.xml><?xml version="1.0" encoding="utf-8"?>
<p:tagLst xmlns:p="http://schemas.openxmlformats.org/presentationml/2006/main">
  <p:tag name="KSO_WM_BEAUTIFY_FLAG" val="#fgm#"/>
  <p:tag name="KSO_WM_FIGMA_FLAG" val="#fgm#"/>
  <p:tag name="KSO_WM_UNIT_INDEX" val="1"/>
  <p:tag name="KSO_WM_UNIT_TYPE" val="a"/>
  <p:tag name="KSO_WM_LAYOUT_CHECK_HASH" val="c2b45c6e6f0a87730be5a0e99d0e1019cf04c849"/>
  <p:tag name="KSO_WM_NEWLAYOUT_GROUP_ID" val="layout_10008"/>
  <p:tag name="KSO_WM_NEWLAYOUT_ID" val="slide_9707020542e85349"/>
</p:tagLst>
</file>

<file path=ppt/tags/tag11.xml><?xml version="1.0" encoding="utf-8"?>
<p:tagLst xmlns:p="http://schemas.openxmlformats.org/presentationml/2006/main">
  <p:tag name="KSO_WM_BEAUTIFY_FLAG" val="#fgm#"/>
  <p:tag name="KSO_WM_FIGMA_FLAG" val="#fgm#"/>
  <p:tag name="KSO_WM_UNIT_INDEX" val="1"/>
  <p:tag name="KSO_WM_UNIT_TYPE" val="a"/>
  <p:tag name="KSO_WM_LAYOUT_CHECK_HASH" val="bae351916ee857217ec3b9553156b6313ebd6f41"/>
  <p:tag name="KSO_WM_NEWLAYOUT_GROUP_ID" val="layout_10013"/>
  <p:tag name="KSO_WM_NEWLAYOUT_ID" val="slide_7c911e96ddc6fbd5"/>
</p:tagLst>
</file>

<file path=ppt/tags/tag11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1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12.xml><?xml version="1.0" encoding="utf-8"?>
<p:tagLst xmlns:p="http://schemas.openxmlformats.org/presentationml/2006/main">
  <p:tag name="KSO_WM_UNIT_ID" val="_8**"/>
  <p:tag name="KSO_WM_BEAUTIFY_FLAG" val="#wm#"/>
  <p:tag name="KSO_WM_TAG_VERSION" val="3.0"/>
  <p:tag name="KSO_WM_UNIT_LAYERLEVEL" val="1"/>
  <p:tag name="KSO_WM_TEMPLATE_INDEX" val="3761"/>
  <p:tag name="KSO_WM_TEMPLATE_CATEGORY" val="custom"/>
</p:tagLst>
</file>

<file path=ppt/tags/tag113.xml><?xml version="1.0" encoding="utf-8"?>
<p:tagLst xmlns:p="http://schemas.openxmlformats.org/presentationml/2006/main">
  <p:tag name="KSO_WM_UNIT_ID" val="_8**"/>
  <p:tag name="KSO_WM_BEAUTIFY_FLAG" val="#wm#"/>
  <p:tag name="KSO_WM_TAG_VERSION" val="3.0"/>
  <p:tag name="KSO_WM_UNIT_LAYERLEVEL" val="1"/>
  <p:tag name="KSO_WM_TEMPLATE_INDEX" val="3761"/>
  <p:tag name="KSO_WM_TEMPLATE_CATEGORY" val="custom"/>
</p:tagLst>
</file>

<file path=ppt/tags/tag11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15.xml><?xml version="1.0" encoding="utf-8"?>
<p:tagLst xmlns:p="http://schemas.openxmlformats.org/presentationml/2006/main">
  <p:tag name="KSO_WM_BEAUTIFY_FLAG" val="#fgm#"/>
  <p:tag name="KSO_WM_FIGMA_FLAG" val="#fgm#"/>
  <p:tag name="KSO_WM_UNIT_INDEX" val="1"/>
  <p:tag name="KSO_WM_UNIT_TYPE" val="a"/>
  <p:tag name="KSO_WM_LAYOUT_CHECK_HASH" val="3d2a05f9288c3f31c37f92e9b88b402c9774fd60"/>
  <p:tag name="KSO_WM_NEWLAYOUT_GROUP_ID" val="layout_32"/>
  <p:tag name="KSO_WM_NEWLAYOUT_ID" val="slide_f95b87826d1fb558"/>
</p:tagLst>
</file>

<file path=ppt/tags/tag116.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1_2"/>
  <p:tag name="KSO_WM_UNIT_TYPE" val="l_h_i"/>
</p:tagLst>
</file>

<file path=ppt/tags/tag117.xml><?xml version="1.0" encoding="utf-8"?>
<p:tagLst xmlns:p="http://schemas.openxmlformats.org/presentationml/2006/main">
  <p:tag name="KSO_WM_FIGMA_DECORATION_INDEX" val="7"/>
  <p:tag name="$PH_EXT" val="1"/>
  <p:tag name="KSO_WM_BEAUTIFY_FLAG" val="#fgm#"/>
  <p:tag name="KSO_WM_DIAGRAM_GROUP_CODE" val="1"/>
  <p:tag name="KSO_WM_FIGMA_FLAG" val="#fgm#"/>
  <p:tag name="KSO_WM_UNIT_INDEX" val="1_1_1"/>
  <p:tag name="KSO_WM_UNIT_TYPE" val="l_h_x"/>
</p:tagLst>
</file>

<file path=ppt/tags/tag11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1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20.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Lst>
</file>

<file path=ppt/tags/tag121.xml><?xml version="1.0" encoding="utf-8"?>
<p:tagLst xmlns:p="http://schemas.openxmlformats.org/presentationml/2006/main">
  <p:tag name="KSO_WM_FIGMA_DECORATION_INDEX" val="15"/>
  <p:tag name="$PH_EXT" val="2"/>
  <p:tag name="KSO_WM_BEAUTIFY_FLAG" val="#fgm#"/>
  <p:tag name="KSO_WM_DIAGRAM_GROUP_CODE" val="1"/>
  <p:tag name="KSO_WM_FIGMA_FLAG" val="#fgm#"/>
  <p:tag name="KSO_WM_SYNC_SLIDE_TEXT" val="1"/>
  <p:tag name="KSO_WM_UNIT_INDEX" val="1_2_2"/>
  <p:tag name="KSO_WM_UNIT_TYPE" val="l_h_i"/>
</p:tagLst>
</file>

<file path=ppt/tags/tag122.xml><?xml version="1.0" encoding="utf-8"?>
<p:tagLst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 val="l_h_x"/>
</p:tagLst>
</file>

<file path=ppt/tags/tag12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2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25.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3_1"/>
  <p:tag name="KSO_WM_UNIT_TYPE" val="l_h_i"/>
</p:tagLst>
</file>

<file path=ppt/tags/tag126.xml><?xml version="1.0" encoding="utf-8"?>
<p:tagLst xmlns:p="http://schemas.openxmlformats.org/presentationml/2006/main">
  <p:tag name="KSO_WM_FIGMA_DECORATION_INDEX" val="15"/>
  <p:tag name="$PH_EXT" val="2"/>
  <p:tag name="KSO_WM_BEAUTIFY_FLAG" val="#fgm#"/>
  <p:tag name="KSO_WM_DIAGRAM_GROUP_CODE" val="1"/>
  <p:tag name="KSO_WM_FIGMA_FLAG" val="#fgm#"/>
  <p:tag name="KSO_WM_SYNC_SLIDE_TEXT" val="1"/>
  <p:tag name="KSO_WM_UNIT_INDEX" val="1_3_2"/>
  <p:tag name="KSO_WM_UNIT_TYPE" val="l_h_i"/>
</p:tagLst>
</file>

<file path=ppt/tags/tag127.xml><?xml version="1.0" encoding="utf-8"?>
<p:tagLst xmlns:p="http://schemas.openxmlformats.org/presentationml/2006/main">
  <p:tag name="KSO_WM_FIGMA_DECORATION_INDEX" val="3"/>
  <p:tag name="$PH_EXT" val="1"/>
  <p:tag name="KSO_WM_BEAUTIFY_FLAG" val="#fgm#"/>
  <p:tag name="KSO_WM_DIAGRAM_GROUP_CODE" val="1"/>
  <p:tag name="KSO_WM_FIGMA_FLAG" val="#fgm#"/>
  <p:tag name="KSO_WM_UNIT_INDEX" val="1_3_1"/>
  <p:tag name="KSO_WM_UNIT_TYPE" val="l_h_x"/>
</p:tagLst>
</file>

<file path=ppt/tags/tag128.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29.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3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131.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4_2"/>
  <p:tag name="KSO_WM_UNIT_TYPE" val="l_h_i"/>
</p:tagLst>
</file>

<file path=ppt/tags/tag132.xml><?xml version="1.0" encoding="utf-8"?>
<p:tagLst xmlns:p="http://schemas.openxmlformats.org/presentationml/2006/main">
  <p:tag name="KSO_WM_FIGMA_DECORATION_INDEX" val="10"/>
  <p:tag name="$PH_EXT" val="1"/>
  <p:tag name="KSO_WM_BEAUTIFY_FLAG" val="#fgm#"/>
  <p:tag name="KSO_WM_DIAGRAM_GROUP_CODE" val="1"/>
  <p:tag name="KSO_WM_FIGMA_FLAG" val="#fgm#"/>
  <p:tag name="KSO_WM_UNIT_INDEX" val="1_4_1"/>
  <p:tag name="KSO_WM_UNIT_TYPE" val="l_h_x"/>
</p:tagLst>
</file>

<file path=ppt/tags/tag133.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34.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35.xml><?xml version="1.0" encoding="utf-8"?>
<p:tagLst xmlns:p="http://schemas.openxmlformats.org/presentationml/2006/main">
  <p:tag name="KSO_WM_UNIT_ID" val="_8**"/>
  <p:tag name="KSO_WM_BEAUTIFY_FLAG" val="#wm#"/>
  <p:tag name="KSO_WM_TAG_VERSION" val="3.0"/>
  <p:tag name="KSO_WM_UNIT_LAYERLEVEL" val="1"/>
  <p:tag name="KSO_WM_TEMPLATE_INDEX" val="3761"/>
  <p:tag name="KSO_WM_TEMPLATE_CATEGORY" val="custom"/>
</p:tagLst>
</file>

<file path=ppt/tags/tag136.xml><?xml version="1.0" encoding="utf-8"?>
<p:tagLst xmlns:p="http://schemas.openxmlformats.org/presentationml/2006/main">
  <p:tag name="KSO_WM_UNIT_ID" val="_8**"/>
  <p:tag name="KSO_WM_BEAUTIFY_FLAG" val="#wm#"/>
  <p:tag name="KSO_WM_TAG_VERSION" val="3.0"/>
  <p:tag name="KSO_WM_UNIT_LAYERLEVEL" val="1"/>
  <p:tag name="KSO_WM_TEMPLATE_INDEX" val="3761"/>
  <p:tag name="KSO_WM_TEMPLATE_CATEGORY" val="custom"/>
</p:tagLst>
</file>

<file path=ppt/tags/tag137.xml><?xml version="1.0" encoding="utf-8"?>
<p:tagLst xmlns:p="http://schemas.openxmlformats.org/presentationml/2006/main">
  <p:tag name="KSO_WM_BEAUTIFY_FLAG" val="#fgm#"/>
  <p:tag name="KSO_WM_FIGMA_FLAG" val="#fgm#"/>
  <p:tag name="KSO_WM_UNIT_INDEX" val="1"/>
  <p:tag name="KSO_WM_UNIT_TYPE" val="d"/>
</p:tagLst>
</file>

<file path=ppt/tags/tag138.xml><?xml version="1.0" encoding="utf-8"?>
<p:tagLst xmlns:p="http://schemas.openxmlformats.org/presentationml/2006/main">
  <p:tag name="KSO_WM_BEAUTIFY_FLAG" val="#fgm#"/>
  <p:tag name="KSO_WM_FIGMA_FLAG" val="#fgm#"/>
  <p:tag name="KSO_WM_UNIT_INDEX" val="1"/>
  <p:tag name="KSO_WM_UNIT_TYPE" val="a"/>
  <p:tag name="KSO_WM_LAYOUT_CHECK_HASH" val="c862a4979b570735d83ad0851e150f39cd43858f"/>
  <p:tag name="KSO_WM_NEWLAYOUT_GROUP_ID" val="layout_10013"/>
  <p:tag name="KSO_WM_NEWLAYOUT_ID" val="slide_b258bb06b9866ea7"/>
</p:tagLst>
</file>

<file path=ppt/tags/tag13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4.xml><?xml version="1.0" encoding="utf-8"?>
<p:tagLst xmlns:p="http://schemas.openxmlformats.org/presentationml/2006/main">
  <p:tag name="KSO_WM_UNIT_ID" val="_8**"/>
  <p:tag name="KSO_WM_BEAUTIFY_FLAG" val="#wm#"/>
  <p:tag name="KSO_WM_TAG_VERSION" val="3.0"/>
  <p:tag name="KSO_WM_UNIT_LAYERLEVEL" val="1"/>
  <p:tag name="KSO_WM_TEMPLATE_INDEX" val="3761"/>
  <p:tag name="KSO_WM_TEMPLATE_CATEGORY" val="custom"/>
</p:tagLst>
</file>

<file path=ppt/tags/tag14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41.xml><?xml version="1.0" encoding="utf-8"?>
<p:tagLst xmlns:p="http://schemas.openxmlformats.org/presentationml/2006/main">
  <p:tag name="KSO_WM_UNIT_ID" val="_8**"/>
  <p:tag name="KSO_WM_BEAUTIFY_FLAG" val="#wm#"/>
  <p:tag name="KSO_WM_TAG_VERSION" val="3.0"/>
  <p:tag name="KSO_WM_UNIT_LAYERLEVEL" val="1"/>
  <p:tag name="KSO_WM_TEMPLATE_INDEX" val="3761"/>
  <p:tag name="KSO_WM_TEMPLATE_CATEGORY" val="custom"/>
</p:tagLst>
</file>

<file path=ppt/tags/tag142.xml><?xml version="1.0" encoding="utf-8"?>
<p:tagLst xmlns:p="http://schemas.openxmlformats.org/presentationml/2006/main">
  <p:tag name="KSO_WM_UNIT_ID" val="_8**"/>
  <p:tag name="KSO_WM_BEAUTIFY_FLAG" val="#wm#"/>
  <p:tag name="KSO_WM_TAG_VERSION" val="3.0"/>
  <p:tag name="KSO_WM_UNIT_LAYERLEVEL" val="1"/>
  <p:tag name="KSO_WM_TEMPLATE_INDEX" val="3761"/>
  <p:tag name="KSO_WM_TEMPLATE_CATEGORY" val="custom"/>
</p:tagLst>
</file>

<file path=ppt/tags/tag14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44.xml><?xml version="1.0" encoding="utf-8"?>
<p:tagLst xmlns:p="http://schemas.openxmlformats.org/presentationml/2006/main">
  <p:tag name="KSO_WM_BEAUTIFY_FLAG" val="#fgm#"/>
  <p:tag name="KSO_WM_FIGMA_FLAG" val="#fgm#"/>
  <p:tag name="KSO_WM_UNIT_INDEX" val="1"/>
  <p:tag name="KSO_WM_UNIT_TYPE" val="a"/>
  <p:tag name="KSO_WM_LAYOUT_CHECK_HASH" val="29d69a537d562fd6a5ebd08649f0ab64be5358ba"/>
  <p:tag name="KSO_WM_NEWLAYOUT_GROUP_ID" val="layout_10003"/>
  <p:tag name="KSO_WM_NEWLAYOUT_ID" val="slide_3e8194f9171722b3"/>
</p:tagLst>
</file>

<file path=ppt/tags/tag145.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4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4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4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14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5.xml><?xml version="1.0" encoding="utf-8"?>
<p:tagLst xmlns:p="http://schemas.openxmlformats.org/presentationml/2006/main">
  <p:tag name="KSO_WM_UNIT_ID" val="_8**"/>
  <p:tag name="KSO_WM_BEAUTIFY_FLAG" val="#wm#"/>
  <p:tag name="KSO_WM_TAG_VERSION" val="3.0"/>
  <p:tag name="KSO_WM_UNIT_LAYERLEVEL" val="1"/>
  <p:tag name="KSO_WM_TEMPLATE_INDEX" val="3761"/>
  <p:tag name="KSO_WM_TEMPLATE_CATEGORY" val="custom"/>
</p:tagLst>
</file>

<file path=ppt/tags/tag150.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5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152.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53.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5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155.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56.xml><?xml version="1.0" encoding="utf-8"?>
<p:tagLst xmlns:p="http://schemas.openxmlformats.org/presentationml/2006/main">
  <p:tag name="KSO_WM_UNIT_ID" val="_8**"/>
  <p:tag name="KSO_WM_BEAUTIFY_FLAG" val="#wm#"/>
  <p:tag name="KSO_WM_TAG_VERSION" val="3.0"/>
  <p:tag name="KSO_WM_UNIT_LAYERLEVEL" val="1"/>
  <p:tag name="KSO_WM_TEMPLATE_INDEX" val="3761"/>
  <p:tag name="KSO_WM_TEMPLATE_CATEGORY" val="custom"/>
</p:tagLst>
</file>

<file path=ppt/tags/tag157.xml><?xml version="1.0" encoding="utf-8"?>
<p:tagLst xmlns:p="http://schemas.openxmlformats.org/presentationml/2006/main">
  <p:tag name="KSO_WM_UNIT_ID" val="_8**"/>
  <p:tag name="KSO_WM_BEAUTIFY_FLAG" val="#wm#"/>
  <p:tag name="KSO_WM_TAG_VERSION" val="3.0"/>
  <p:tag name="KSO_WM_UNIT_LAYERLEVEL" val="1"/>
  <p:tag name="KSO_WM_TEMPLATE_INDEX" val="3761"/>
  <p:tag name="KSO_WM_TEMPLATE_CATEGORY" val="custom"/>
</p:tagLst>
</file>

<file path=ppt/tags/tag15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59.xml><?xml version="1.0" encoding="utf-8"?>
<p:tagLst xmlns:p="http://schemas.openxmlformats.org/presentationml/2006/main">
  <p:tag name="KSO_WM_BEAUTIFY_FLAG" val="#fgm#"/>
  <p:tag name="KSO_WM_FIGMA_FLAG" val="#fgm#"/>
  <p:tag name="KSO_WM_UNIT_INDEX" val="1"/>
  <p:tag name="KSO_WM_UNIT_TYPE" val="a"/>
  <p:tag name="KSO_WM_LAYOUT_CHECK_HASH" val="bbdc2d7b8342879c08bec30b21d4ea28e3fb71bb"/>
  <p:tag name="KSO_WM_NEWLAYOUT_GROUP_ID" val="layout_10004"/>
  <p:tag name="KSO_WM_NEWLAYOUT_ID" val="slide_e2dd812ee6ac848b"/>
</p:tagLst>
</file>

<file path=ppt/tags/tag1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6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6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6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16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6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65.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166.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67.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6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169.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7.xml><?xml version="1.0" encoding="utf-8"?>
<p:tagLst xmlns:p="http://schemas.openxmlformats.org/presentationml/2006/main">
  <p:tag name="KSO_WM_BEAUTIFY_FLAG" val="#fgm#"/>
  <p:tag name="KSO_WM_FIGMA_FLAG" val="#fgm#"/>
  <p:tag name="KSO_WM_UNIT_INDEX" val="1"/>
  <p:tag name="KSO_WM_UNIT_TYPE" val="a"/>
  <p:tag name="KSO_WM_LAYOUT_CHECK_HASH" val="5602d6bdc7de4bfcfcd2c689cdb44abe9dba4332"/>
  <p:tag name="KSO_WM_NEWLAYOUT_GROUP_ID" val="layout_2"/>
  <p:tag name="KSO_WM_NEWLAYOUT_ID" val="slide_e61d2267d5c02ff7"/>
</p:tagLst>
</file>

<file path=ppt/tags/tag170.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71.xml><?xml version="1.0" encoding="utf-8"?>
<p:tagLst xmlns:p="http://schemas.openxmlformats.org/presentationml/2006/main">
  <p:tag name="KSO_WM_UNIT_ID" val="_8**"/>
  <p:tag name="KSO_WM_BEAUTIFY_FLAG" val="#wm#"/>
  <p:tag name="KSO_WM_TAG_VERSION" val="3.0"/>
  <p:tag name="KSO_WM_UNIT_LAYERLEVEL" val="1"/>
  <p:tag name="KSO_WM_TEMPLATE_INDEX" val="3761"/>
  <p:tag name="KSO_WM_TEMPLATE_CATEGORY" val="custom"/>
</p:tagLst>
</file>

<file path=ppt/tags/tag172.xml><?xml version="1.0" encoding="utf-8"?>
<p:tagLst xmlns:p="http://schemas.openxmlformats.org/presentationml/2006/main">
  <p:tag name="KSO_WM_UNIT_ID" val="_8**"/>
  <p:tag name="KSO_WM_BEAUTIFY_FLAG" val="#wm#"/>
  <p:tag name="KSO_WM_TAG_VERSION" val="3.0"/>
  <p:tag name="KSO_WM_UNIT_LAYERLEVEL" val="1"/>
  <p:tag name="KSO_WM_TEMPLATE_INDEX" val="3761"/>
  <p:tag name="KSO_WM_TEMPLATE_CATEGORY" val="custom"/>
</p:tagLst>
</file>

<file path=ppt/tags/tag17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74.xml><?xml version="1.0" encoding="utf-8"?>
<p:tagLst xmlns:p="http://schemas.openxmlformats.org/presentationml/2006/main">
  <p:tag name="KSO_WM_BEAUTIFY_FLAG" val="#fgm#"/>
  <p:tag name="KSO_WM_FIGMA_FLAG" val="#fgm#"/>
  <p:tag name="KSO_WM_UNIT_INDEX" val="1"/>
  <p:tag name="KSO_WM_UNIT_TYPE" val="a"/>
  <p:tag name="KSO_WM_LAYOUT_CHECK_HASH" val="62f1f67199796bd4a6016dc9769ad8aea25b9cd3"/>
  <p:tag name="KSO_WM_NEWLAYOUT_GROUP_ID" val="layout_10007"/>
  <p:tag name="KSO_WM_NEWLAYOUT_ID" val="slide_0ea8570b5d554932"/>
</p:tagLst>
</file>

<file path=ppt/tags/tag17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7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7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78.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79.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8.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80.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181.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82.xml><?xml version="1.0" encoding="utf-8"?>
<p:tagLst xmlns:p="http://schemas.openxmlformats.org/presentationml/2006/main">
  <p:tag name="KSO_WM_UNIT_ID" val="_8**"/>
  <p:tag name="KSO_WM_BEAUTIFY_FLAG" val="#wm#"/>
  <p:tag name="KSO_WM_TAG_VERSION" val="3.0"/>
  <p:tag name="KSO_WM_UNIT_LAYERLEVEL" val="1"/>
  <p:tag name="KSO_WM_TEMPLATE_INDEX" val="3761"/>
  <p:tag name="KSO_WM_TEMPLATE_CATEGORY" val="custom"/>
</p:tagLst>
</file>

<file path=ppt/tags/tag183.xml><?xml version="1.0" encoding="utf-8"?>
<p:tagLst xmlns:p="http://schemas.openxmlformats.org/presentationml/2006/main">
  <p:tag name="KSO_WM_UNIT_ID" val="_8**"/>
  <p:tag name="KSO_WM_BEAUTIFY_FLAG" val="#wm#"/>
  <p:tag name="KSO_WM_TAG_VERSION" val="3.0"/>
  <p:tag name="KSO_WM_UNIT_LAYERLEVEL" val="1"/>
  <p:tag name="KSO_WM_TEMPLATE_INDEX" val="3761"/>
  <p:tag name="KSO_WM_TEMPLATE_CATEGORY" val="custom"/>
</p:tagLst>
</file>

<file path=ppt/tags/tag184.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1_1"/>
  <p:tag name="KSO_WM_UNIT_TYPE" val="l_h_i"/>
</p:tagLst>
</file>

<file path=ppt/tags/tag185.xml><?xml version="1.0" encoding="utf-8"?>
<p:tagLst xmlns:p="http://schemas.openxmlformats.org/presentationml/2006/main">
  <p:tag name="KSO_WM_BEAUTIFY_FLAG" val="#fgm#"/>
  <p:tag name="KSO_WM_FIGMA_FLAG" val="#fgm#"/>
  <p:tag name="KSO_WM_UNIT_INDEX" val="1"/>
  <p:tag name="KSO_WM_UNIT_TYPE" val="a"/>
  <p:tag name="KSO_WM_LAYOUT_CHECK_HASH" val="cb1c6087ffff835ee3b0ba6062384dde630a4184"/>
  <p:tag name="KSO_WM_NEWLAYOUT_GROUP_ID" val="layout_3"/>
  <p:tag name="KSO_WM_NEWLAYOUT_ID" val="slide_4a6fe43407dcb18b"/>
</p:tagLst>
</file>

<file path=ppt/tags/tag186.xml><?xml version="1.0" encoding="utf-8"?>
<p:tagLst xmlns:p="http://schemas.openxmlformats.org/presentationml/2006/main">
  <p:tag name="KSO_WM_FIGMA_DECORATION_INDEX" val="7"/>
  <p:tag name="$PH_EXT" val="1"/>
  <p:tag name="KSO_WM_BEAUTIFY_FLAG" val="#fgm#"/>
  <p:tag name="KSO_WM_DIAGRAM_GROUP_CODE" val="1"/>
  <p:tag name="KSO_WM_FIGMA_FLAG" val="#fgm#"/>
  <p:tag name="KSO_WM_UNIT_INDEX" val="1_1_1"/>
  <p:tag name="KSO_WM_UNIT_TYPE" val="l_h_x"/>
</p:tagLst>
</file>

<file path=ppt/tags/tag18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8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89.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2_1"/>
  <p:tag name="KSO_WM_UNIT_TYPE" val="l_h_i"/>
</p:tagLst>
</file>

<file path=ppt/tags/tag1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90.xml><?xml version="1.0" encoding="utf-8"?>
<p:tagLst xmlns:p="http://schemas.openxmlformats.org/presentationml/2006/main">
  <p:tag name="KSO_WM_FIGMA_DECORATION_INDEX" val="8"/>
  <p:tag name="$PH_EXT" val="1"/>
  <p:tag name="KSO_WM_BEAUTIFY_FLAG" val="#fgm#"/>
  <p:tag name="KSO_WM_DIAGRAM_GROUP_CODE" val="1"/>
  <p:tag name="KSO_WM_FIGMA_FLAG" val="#fgm#"/>
  <p:tag name="KSO_WM_UNIT_INDEX" val="1_2_1"/>
  <p:tag name="KSO_WM_UNIT_TYPE" val="l_h_x"/>
</p:tagLst>
</file>

<file path=ppt/tags/tag19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9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93.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3_1"/>
  <p:tag name="KSO_WM_UNIT_TYPE" val="l_h_i"/>
</p:tagLst>
</file>

<file path=ppt/tags/tag194.xml><?xml version="1.0" encoding="utf-8"?>
<p:tagLst xmlns:p="http://schemas.openxmlformats.org/presentationml/2006/main">
  <p:tag name="KSO_WM_FIGMA_DECORATION_INDEX" val="9"/>
  <p:tag name="$PH_EXT" val="1"/>
  <p:tag name="KSO_WM_BEAUTIFY_FLAG" val="#fgm#"/>
  <p:tag name="KSO_WM_DIAGRAM_GROUP_CODE" val="1"/>
  <p:tag name="KSO_WM_FIGMA_FLAG" val="#fgm#"/>
  <p:tag name="KSO_WM_UNIT_INDEX" val="1_3_1"/>
  <p:tag name="KSO_WM_UNIT_TYPE" val="l_h_x"/>
</p:tagLst>
</file>

<file path=ppt/tags/tag195.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96.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97.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4_1"/>
  <p:tag name="KSO_WM_UNIT_TYPE" val="l_h_i"/>
</p:tagLst>
</file>

<file path=ppt/tags/tag198.xml><?xml version="1.0" encoding="utf-8"?>
<p:tagLst xmlns:p="http://schemas.openxmlformats.org/presentationml/2006/main">
  <p:tag name="KSO_WM_FIGMA_DECORATION_INDEX" val="10"/>
  <p:tag name="$PH_EXT" val="1"/>
  <p:tag name="KSO_WM_BEAUTIFY_FLAG" val="#fgm#"/>
  <p:tag name="KSO_WM_DIAGRAM_GROUP_CODE" val="1"/>
  <p:tag name="KSO_WM_FIGMA_FLAG" val="#fgm#"/>
  <p:tag name="KSO_WM_UNIT_INDEX" val="1_4_1"/>
  <p:tag name="KSO_WM_UNIT_TYPE" val="l_h_x"/>
</p:tagLst>
</file>

<file path=ppt/tags/tag199.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2.xml><?xml version="1.0" encoding="utf-8"?>
<p:tagLst xmlns:p="http://schemas.openxmlformats.org/presentationml/2006/main">
  <p:tag name="KSO_WM_UNIT_ID" val="_8**"/>
  <p:tag name="KSO_WM_BEAUTIFY_FLAG" val="#wm#"/>
  <p:tag name="KSO_WM_TAG_VERSION" val="3.0"/>
  <p:tag name="KSO_WM_UNIT_LAYERLEVEL" val="1"/>
  <p:tag name="KSO_WM_TEMPLATE_INDEX" val="3761"/>
  <p:tag name="KSO_WM_TEMPLATE_CATEGORY" val="custom"/>
</p:tagLst>
</file>

<file path=ppt/tags/tag20.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Lst>
</file>

<file path=ppt/tags/tag200.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201.xml><?xml version="1.0" encoding="utf-8"?>
<p:tagLst xmlns:p="http://schemas.openxmlformats.org/presentationml/2006/main">
  <p:tag name="KSO_WM_UNIT_ID" val="_8**"/>
  <p:tag name="KSO_WM_BEAUTIFY_FLAG" val="#wm#"/>
  <p:tag name="KSO_WM_TAG_VERSION" val="3.0"/>
  <p:tag name="KSO_WM_UNIT_LAYERLEVEL" val="1"/>
  <p:tag name="KSO_WM_TEMPLATE_INDEX" val="3761"/>
  <p:tag name="KSO_WM_TEMPLATE_CATEGORY" val="custom"/>
</p:tagLst>
</file>

<file path=ppt/tags/tag202.xml><?xml version="1.0" encoding="utf-8"?>
<p:tagLst xmlns:p="http://schemas.openxmlformats.org/presentationml/2006/main">
  <p:tag name="KSO_WM_UNIT_ID" val="_8**"/>
  <p:tag name="KSO_WM_BEAUTIFY_FLAG" val="#wm#"/>
  <p:tag name="KSO_WM_TAG_VERSION" val="3.0"/>
  <p:tag name="KSO_WM_UNIT_LAYERLEVEL" val="1"/>
  <p:tag name="KSO_WM_TEMPLATE_INDEX" val="3761"/>
  <p:tag name="KSO_WM_TEMPLATE_CATEGORY" val="custom"/>
</p:tagLst>
</file>

<file path=ppt/tags/tag203.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204.xml><?xml version="1.0" encoding="utf-8"?>
<p:tagLst xmlns:p="http://schemas.openxmlformats.org/presentationml/2006/main">
  <p:tag name="KSO_WM_BEAUTIFY_FLAG" val="#fgm#"/>
  <p:tag name="KSO_WM_FIGMA_FLAG" val="#fgm#"/>
  <p:tag name="KSO_WM_UNIT_INDEX" val="1"/>
  <p:tag name="KSO_WM_UNIT_TYPE" val="a"/>
  <p:tag name="KSO_WM_LAYOUT_CHECK_HASH" val="51d5ea6ffa7c81e186eb7567b3ee988d4d92ecb4"/>
  <p:tag name="KSO_WM_NEWLAYOUT_GROUP_ID" val="layout_10009"/>
  <p:tag name="KSO_WM_NEWLAYOUT_ID" val="slide_0b21b75ca7239f86"/>
</p:tagLst>
</file>

<file path=ppt/tags/tag20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0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07.xml><?xml version="1.0" encoding="utf-8"?>
<p:tagLst xmlns:p="http://schemas.openxmlformats.org/presentationml/2006/main">
  <p:tag name="KSO_WM_UNIT_ID" val="_8**"/>
  <p:tag name="KSO_WM_BEAUTIFY_FLAG" val="#wm#"/>
  <p:tag name="KSO_WM_TAG_VERSION" val="3.0"/>
  <p:tag name="KSO_WM_UNIT_LAYERLEVEL" val="1"/>
  <p:tag name="KSO_WM_TEMPLATE_INDEX" val="3761"/>
  <p:tag name="KSO_WM_TEMPLATE_CATEGORY" val="custom"/>
</p:tagLst>
</file>

<file path=ppt/tags/tag208.xml><?xml version="1.0" encoding="utf-8"?>
<p:tagLst xmlns:p="http://schemas.openxmlformats.org/presentationml/2006/main">
  <p:tag name="KSO_WM_UNIT_ID" val="_8**"/>
  <p:tag name="KSO_WM_BEAUTIFY_FLAG" val="#wm#"/>
  <p:tag name="KSO_WM_TAG_VERSION" val="3.0"/>
  <p:tag name="KSO_WM_UNIT_LAYERLEVEL" val="1"/>
  <p:tag name="KSO_WM_TEMPLATE_INDEX" val="3761"/>
  <p:tag name="KSO_WM_TEMPLATE_CATEGORY" val="custom"/>
</p:tagLst>
</file>

<file path=ppt/tags/tag209.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21.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210.xml><?xml version="1.0" encoding="utf-8"?>
<p:tagLst xmlns:p="http://schemas.openxmlformats.org/presentationml/2006/main">
  <p:tag name="KSO_WM_BEAUTIFY_FLAG" val="#fgm#"/>
  <p:tag name="KSO_WM_FIGMA_FLAG" val="#fgm#"/>
  <p:tag name="KSO_WM_UNIT_INDEX" val="1"/>
  <p:tag name="KSO_WM_UNIT_TYPE" val="a"/>
  <p:tag name="KSO_WM_LAYOUT_CHECK_HASH" val="51441b1080994b07ea21a9adc06d7c28d2485811"/>
  <p:tag name="KSO_WM_NEWLAYOUT_GROUP_ID" val="layout_10014"/>
  <p:tag name="KSO_WM_NEWLAYOUT_ID" val="slide_b2d098f594b06fea"/>
</p:tagLst>
</file>

<file path=ppt/tags/tag21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1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13.xml><?xml version="1.0" encoding="utf-8"?>
<p:tagLst xmlns:p="http://schemas.openxmlformats.org/presentationml/2006/main">
  <p:tag name="KSO_WM_UNIT_ID" val="_8**"/>
  <p:tag name="KSO_WM_BEAUTIFY_FLAG" val="#wm#"/>
  <p:tag name="KSO_WM_TAG_VERSION" val="3.0"/>
  <p:tag name="KSO_WM_UNIT_LAYERLEVEL" val="1"/>
  <p:tag name="KSO_WM_TEMPLATE_INDEX" val="3761"/>
  <p:tag name="KSO_WM_TEMPLATE_CATEGORY" val="custom"/>
</p:tagLst>
</file>

<file path=ppt/tags/tag214.xml><?xml version="1.0" encoding="utf-8"?>
<p:tagLst xmlns:p="http://schemas.openxmlformats.org/presentationml/2006/main">
  <p:tag name="KSO_WM_UNIT_ID" val="_8**"/>
  <p:tag name="KSO_WM_BEAUTIFY_FLAG" val="#wm#"/>
  <p:tag name="KSO_WM_TAG_VERSION" val="3.0"/>
  <p:tag name="KSO_WM_UNIT_LAYERLEVEL" val="1"/>
  <p:tag name="KSO_WM_TEMPLATE_INDEX" val="3761"/>
  <p:tag name="KSO_WM_TEMPLATE_CATEGORY" val="custom"/>
</p:tagLst>
</file>

<file path=ppt/tags/tag21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16.xml><?xml version="1.0" encoding="utf-8"?>
<p:tagLst xmlns:p="http://schemas.openxmlformats.org/presentationml/2006/main">
  <p:tag name="KSO_WM_BEAUTIFY_FLAG" val="#fgm#"/>
  <p:tag name="KSO_WM_FIGMA_FLAG" val="#fgm#"/>
  <p:tag name="KSO_WM_UNIT_INDEX" val="1"/>
  <p:tag name="KSO_WM_UNIT_TYPE" val="a"/>
  <p:tag name="KSO_WM_LAYOUT_CHECK_HASH" val="d08d44fa16a9a266dcf236d2146c92d380b4a6ca"/>
  <p:tag name="KSO_WM_NEWLAYOUT_GROUP_ID" val="layout_10003"/>
  <p:tag name="KSO_WM_NEWLAYOUT_ID" val="slide_4e5d78b2efef294f"/>
</p:tagLst>
</file>

<file path=ppt/tags/tag21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21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1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2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22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22.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2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224.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25.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22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227.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228.xml><?xml version="1.0" encoding="utf-8"?>
<p:tagLst xmlns:p="http://schemas.openxmlformats.org/presentationml/2006/main">
  <p:tag name="KSO_WM_UNIT_ID" val="_8**"/>
  <p:tag name="KSO_WM_BEAUTIFY_FLAG" val="#wm#"/>
  <p:tag name="KSO_WM_TAG_VERSION" val="3.0"/>
  <p:tag name="KSO_WM_UNIT_LAYERLEVEL" val="1"/>
  <p:tag name="KSO_WM_TEMPLATE_INDEX" val="3761"/>
  <p:tag name="KSO_WM_TEMPLATE_CATEGORY" val="custom"/>
</p:tagLst>
</file>

<file path=ppt/tags/tag229.xml><?xml version="1.0" encoding="utf-8"?>
<p:tagLst xmlns:p="http://schemas.openxmlformats.org/presentationml/2006/main">
  <p:tag name="KSO_WM_UNIT_ID" val="_8**"/>
  <p:tag name="KSO_WM_BEAUTIFY_FLAG" val="#wm#"/>
  <p:tag name="KSO_WM_TAG_VERSION" val="3.0"/>
  <p:tag name="KSO_WM_UNIT_LAYERLEVEL" val="1"/>
  <p:tag name="KSO_WM_TEMPLATE_INDEX" val="3761"/>
  <p:tag name="KSO_WM_TEMPLATE_CATEGORY" val="custom"/>
</p:tagLst>
</file>

<file path=ppt/tags/tag23.xml><?xml version="1.0" encoding="utf-8"?>
<p:tagLst xmlns:p="http://schemas.openxmlformats.org/presentationml/2006/main">
  <p:tag name="KSO_WM_UNIT_ID" val="_8**"/>
  <p:tag name="KSO_WM_BEAUTIFY_FLAG" val="#wm#"/>
  <p:tag name="KSO_WM_TAG_VERSION" val="3.0"/>
  <p:tag name="KSO_WM_UNIT_LAYERLEVEL" val="1"/>
  <p:tag name="KSO_WM_TEMPLATE_INDEX" val="3761"/>
  <p:tag name="KSO_WM_TEMPLATE_CATEGORY" val="custom"/>
</p:tagLst>
</file>

<file path=ppt/tags/tag230.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1_1"/>
  <p:tag name="KSO_WM_UNIT_TYPE" val="l_h_i"/>
</p:tagLst>
</file>

<file path=ppt/tags/tag231.xml><?xml version="1.0" encoding="utf-8"?>
<p:tagLst xmlns:p="http://schemas.openxmlformats.org/presentationml/2006/main">
  <p:tag name="KSO_WM_BEAUTIFY_FLAG" val="#fgm#"/>
  <p:tag name="KSO_WM_FIGMA_FLAG" val="#fgm#"/>
  <p:tag name="KSO_WM_UNIT_INDEX" val="1"/>
  <p:tag name="KSO_WM_UNIT_TYPE" val="a"/>
  <p:tag name="KSO_WM_LAYOUT_CHECK_HASH" val="5a57f1f08af5412d9a1b20bd0f907129b37762f6"/>
  <p:tag name="KSO_WM_NEWLAYOUT_GROUP_ID" val="layout_27"/>
  <p:tag name="KSO_WM_NEWLAYOUT_ID" val="slide_32796d7565842e22"/>
</p:tagLst>
</file>

<file path=ppt/tags/tag232.xml><?xml version="1.0" encoding="utf-8"?>
<p:tagLst xmlns:p="http://schemas.openxmlformats.org/presentationml/2006/main">
  <p:tag name="KSO_WM_BEAUTIFY_FLAG" val="#fgm#"/>
  <p:tag name="KSO_WM_DIAGRAM_GROUP_CODE" val="1"/>
  <p:tag name="KSO_WM_FIGMA_FLAG" val="#fgm#"/>
  <p:tag name="KSO_WM_UNIT_INDEX" val="1_1_2"/>
  <p:tag name="KSO_WM_UNIT_SUBTYPE" val="d"/>
  <p:tag name="KSO_WM_UNIT_TYPE" val="l_h_i"/>
</p:tagLst>
</file>

<file path=ppt/tags/tag23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3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35.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2_1"/>
  <p:tag name="KSO_WM_UNIT_TYPE" val="l_h_i"/>
</p:tagLst>
</file>

<file path=ppt/tags/tag236.xml><?xml version="1.0" encoding="utf-8"?>
<p:tagLst xmlns:p="http://schemas.openxmlformats.org/presentationml/2006/main">
  <p:tag name="KSO_WM_BEAUTIFY_FLAG" val="#fgm#"/>
  <p:tag name="KSO_WM_DIAGRAM_GROUP_CODE" val="1"/>
  <p:tag name="KSO_WM_FIGMA_FLAG" val="#fgm#"/>
  <p:tag name="KSO_WM_UNIT_INDEX" val="1_2_2"/>
  <p:tag name="KSO_WM_UNIT_SUBTYPE" val="d"/>
  <p:tag name="KSO_WM_UNIT_TYPE" val="l_h_i"/>
</p:tagLst>
</file>

<file path=ppt/tags/tag23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3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39.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3_1"/>
  <p:tag name="KSO_WM_UNIT_TYPE" val="l_h_i"/>
</p:tagLst>
</file>

<file path=ppt/tags/tag24.xml><?xml version="1.0" encoding="utf-8"?>
<p:tagLst xmlns:p="http://schemas.openxmlformats.org/presentationml/2006/main">
  <p:tag name="KSO_WM_UNIT_ID" val="_8**"/>
  <p:tag name="KSO_WM_BEAUTIFY_FLAG" val="#wm#"/>
  <p:tag name="KSO_WM_TAG_VERSION" val="3.0"/>
  <p:tag name="KSO_WM_UNIT_LAYERLEVEL" val="1"/>
  <p:tag name="KSO_WM_TEMPLATE_INDEX" val="3761"/>
  <p:tag name="KSO_WM_TEMPLATE_CATEGORY" val="custom"/>
</p:tagLst>
</file>

<file path=ppt/tags/tag240.xml><?xml version="1.0" encoding="utf-8"?>
<p:tagLst xmlns:p="http://schemas.openxmlformats.org/presentationml/2006/main">
  <p:tag name="KSO_WM_BEAUTIFY_FLAG" val="#fgm#"/>
  <p:tag name="KSO_WM_DIAGRAM_GROUP_CODE" val="1"/>
  <p:tag name="KSO_WM_FIGMA_FLAG" val="#fgm#"/>
  <p:tag name="KSO_WM_UNIT_INDEX" val="1_3_2"/>
  <p:tag name="KSO_WM_UNIT_SUBTYPE" val="d"/>
  <p:tag name="KSO_WM_UNIT_TYPE" val="l_h_i"/>
</p:tagLst>
</file>

<file path=ppt/tags/tag241.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42.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43.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4_1"/>
  <p:tag name="KSO_WM_UNIT_TYPE" val="l_h_i"/>
</p:tagLst>
</file>

<file path=ppt/tags/tag244.xml><?xml version="1.0" encoding="utf-8"?>
<p:tagLst xmlns:p="http://schemas.openxmlformats.org/presentationml/2006/main">
  <p:tag name="KSO_WM_BEAUTIFY_FLAG" val="#fgm#"/>
  <p:tag name="KSO_WM_DIAGRAM_GROUP_CODE" val="1"/>
  <p:tag name="KSO_WM_FIGMA_FLAG" val="#fgm#"/>
  <p:tag name="KSO_WM_UNIT_INDEX" val="1_4_2"/>
  <p:tag name="KSO_WM_UNIT_SUBTYPE" val="d"/>
  <p:tag name="KSO_WM_UNIT_TYPE" val="l_h_i"/>
</p:tagLst>
</file>

<file path=ppt/tags/tag245.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246.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247.xml><?xml version="1.0" encoding="utf-8"?>
<p:tagLst xmlns:p="http://schemas.openxmlformats.org/presentationml/2006/main">
  <p:tag name="KSO_WM_UNIT_ID" val="_8**"/>
  <p:tag name="KSO_WM_BEAUTIFY_FLAG" val="#wm#"/>
  <p:tag name="KSO_WM_TAG_VERSION" val="3.0"/>
  <p:tag name="KSO_WM_UNIT_LAYERLEVEL" val="1"/>
  <p:tag name="KSO_WM_TEMPLATE_INDEX" val="3761"/>
  <p:tag name="KSO_WM_TEMPLATE_CATEGORY" val="custom"/>
</p:tagLst>
</file>

<file path=ppt/tags/tag248.xml><?xml version="1.0" encoding="utf-8"?>
<p:tagLst xmlns:p="http://schemas.openxmlformats.org/presentationml/2006/main">
  <p:tag name="KSO_WM_UNIT_ID" val="_8**"/>
  <p:tag name="KSO_WM_BEAUTIFY_FLAG" val="#wm#"/>
  <p:tag name="KSO_WM_TAG_VERSION" val="3.0"/>
  <p:tag name="KSO_WM_UNIT_LAYERLEVEL" val="1"/>
  <p:tag name="KSO_WM_TEMPLATE_INDEX" val="3761"/>
  <p:tag name="KSO_WM_TEMPLATE_CATEGORY" val="custom"/>
</p:tagLst>
</file>

<file path=ppt/tags/tag249.xml><?xml version="1.0" encoding="utf-8"?>
<p:tagLst xmlns:p="http://schemas.openxmlformats.org/presentationml/2006/main">
  <p:tag name="KSO_WM_BEAUTIFY_FLAG" val="#fgm#"/>
  <p:tag name="KSO_WM_DIAGRAM_GROUP_CODE" val="1"/>
  <p:tag name="KSO_WM_FIGMA_FLAG" val="#fgm#"/>
  <p:tag name="KSO_WM_UNIT_INDEX" val="1_1_2"/>
  <p:tag name="KSO_WM_UNIT_SUBTYPE" val="d"/>
  <p:tag name="KSO_WM_UNIT_TYPE" val="l_h_i"/>
</p:tagLst>
</file>

<file path=ppt/tags/tag25.xml><?xml version="1.0" encoding="utf-8"?>
<p:tagLst xmlns:p="http://schemas.openxmlformats.org/presentationml/2006/main">
  <p:tag name="KSO_WM_BEAUTIFY_FLAG" val="#fgm#"/>
  <p:tag name="KSO_WM_FIGMA_FLAG" val="#fgm#"/>
  <p:tag name="KSO_WM_UNIT_INDEX" val="1"/>
  <p:tag name="KSO_WM_UNIT_TYPE" val="d"/>
</p:tagLst>
</file>

<file path=ppt/tags/tag250.xml><?xml version="1.0" encoding="utf-8"?>
<p:tagLst xmlns:p="http://schemas.openxmlformats.org/presentationml/2006/main">
  <p:tag name="KSO_WM_BEAUTIFY_FLAG" val="#fgm#"/>
  <p:tag name="KSO_WM_FIGMA_FLAG" val="#fgm#"/>
  <p:tag name="KSO_WM_UNIT_INDEX" val="1"/>
  <p:tag name="KSO_WM_UNIT_TYPE" val="a"/>
  <p:tag name="KSO_WM_LAYOUT_CHECK_HASH" val="5f532b0f5c8ad58c1a40e765f1145ca1d6ea6635"/>
  <p:tag name="KSO_WM_NEWLAYOUT_GROUP_ID" val="layout_35"/>
  <p:tag name="KSO_WM_NEWLAYOUT_ID" val="slide_90cdd96762bb354a"/>
</p:tagLst>
</file>

<file path=ppt/tags/tag25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5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53.xml><?xml version="1.0" encoding="utf-8"?>
<p:tagLst xmlns:p="http://schemas.openxmlformats.org/presentationml/2006/main">
  <p:tag name="KSO_WM_BEAUTIFY_FLAG" val="#fgm#"/>
  <p:tag name="KSO_WM_DIAGRAM_GROUP_CODE" val="1"/>
  <p:tag name="KSO_WM_FIGMA_FLAG" val="#fgm#"/>
  <p:tag name="KSO_WM_UNIT_INDEX" val="1_2_2"/>
  <p:tag name="KSO_WM_UNIT_SUBTYPE" val="d"/>
  <p:tag name="KSO_WM_UNIT_TYPE" val="l_h_i"/>
</p:tagLst>
</file>

<file path=ppt/tags/tag25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5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56.xml><?xml version="1.0" encoding="utf-8"?>
<p:tagLst xmlns:p="http://schemas.openxmlformats.org/presentationml/2006/main">
  <p:tag name="KSO_WM_BEAUTIFY_FLAG" val="#fgm#"/>
  <p:tag name="KSO_WM_DIAGRAM_GROUP_CODE" val="1"/>
  <p:tag name="KSO_WM_FIGMA_FLAG" val="#fgm#"/>
  <p:tag name="KSO_WM_UNIT_INDEX" val="1_3_2"/>
  <p:tag name="KSO_WM_UNIT_SUBTYPE" val="d"/>
  <p:tag name="KSO_WM_UNIT_TYPE" val="l_h_i"/>
</p:tagLst>
</file>

<file path=ppt/tags/tag257.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58.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59.xml><?xml version="1.0" encoding="utf-8"?>
<p:tagLst xmlns:p="http://schemas.openxmlformats.org/presentationml/2006/main">
  <p:tag name="KSO_WM_BEAUTIFY_FLAG" val="#fgm#"/>
  <p:tag name="KSO_WM_DIAGRAM_GROUP_CODE" val="1"/>
  <p:tag name="KSO_WM_FIGMA_FLAG" val="#fgm#"/>
  <p:tag name="KSO_WM_UNIT_INDEX" val="1_4_2"/>
  <p:tag name="KSO_WM_UNIT_SUBTYPE" val="d"/>
  <p:tag name="KSO_WM_UNIT_TYPE" val="l_h_i"/>
</p:tagLst>
</file>

<file path=ppt/tags/tag26.xml><?xml version="1.0" encoding="utf-8"?>
<p:tagLst xmlns:p="http://schemas.openxmlformats.org/presentationml/2006/main">
  <p:tag name="KSO_WM_BEAUTIFY_FLAG" val="#fgm#"/>
  <p:tag name="KSO_WM_FIGMA_FLAG" val="#fgm#"/>
  <p:tag name="KSO_WM_UNIT_INDEX" val="1"/>
  <p:tag name="KSO_WM_UNIT_TYPE" val="a"/>
  <p:tag name="KSO_WM_LAYOUT_CHECK_HASH" val="20398d8f6ea54ec433ee19901c4469f20760feba"/>
  <p:tag name="KSO_WM_NEWLAYOUT_GROUP_ID" val="layout_61"/>
  <p:tag name="KSO_WM_NEWLAYOUT_ID" val="slide_604bb70f8566a7ca"/>
</p:tagLst>
</file>

<file path=ppt/tags/tag260.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261.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262.xml><?xml version="1.0" encoding="utf-8"?>
<p:tagLst xmlns:p="http://schemas.openxmlformats.org/presentationml/2006/main">
  <p:tag name="KSO_WM_UNIT_ID" val="_8**"/>
  <p:tag name="KSO_WM_BEAUTIFY_FLAG" val="#wm#"/>
  <p:tag name="KSO_WM_TAG_VERSION" val="3.0"/>
  <p:tag name="KSO_WM_UNIT_LAYERLEVEL" val="1"/>
  <p:tag name="KSO_WM_TEMPLATE_INDEX" val="3761"/>
  <p:tag name="KSO_WM_TEMPLATE_CATEGORY" val="custom"/>
</p:tagLst>
</file>

<file path=ppt/tags/tag263.xml><?xml version="1.0" encoding="utf-8"?>
<p:tagLst xmlns:p="http://schemas.openxmlformats.org/presentationml/2006/main">
  <p:tag name="KSO_WM_UNIT_ID" val="_8**"/>
  <p:tag name="KSO_WM_BEAUTIFY_FLAG" val="#wm#"/>
  <p:tag name="KSO_WM_TAG_VERSION" val="3.0"/>
  <p:tag name="KSO_WM_UNIT_LAYERLEVEL" val="1"/>
  <p:tag name="KSO_WM_TEMPLATE_INDEX" val="3761"/>
  <p:tag name="KSO_WM_TEMPLATE_CATEGORY" val="custom"/>
</p:tagLst>
</file>

<file path=ppt/tags/tag264.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265.xml><?xml version="1.0" encoding="utf-8"?>
<p:tagLst xmlns:p="http://schemas.openxmlformats.org/presentationml/2006/main">
  <p:tag name="KSO_WM_BEAUTIFY_FLAG" val="#fgm#"/>
  <p:tag name="KSO_WM_FIGMA_FLAG" val="#fgm#"/>
  <p:tag name="KSO_WM_UNIT_INDEX" val="1"/>
  <p:tag name="KSO_WM_UNIT_TYPE" val="a"/>
  <p:tag name="KSO_WM_LAYOUT_CHECK_HASH" val="10709f65e0b267a3e00949914fd7e6006d6ed927"/>
  <p:tag name="KSO_WM_NEWLAYOUT_GROUP_ID" val="layout_34"/>
  <p:tag name="KSO_WM_NEWLAYOUT_ID" val="slide_4ae229a2f1c7f65e"/>
</p:tagLst>
</file>

<file path=ppt/tags/tag26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6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68.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26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7.xml><?xml version="1.0" encoding="utf-8"?>
<p:tagLst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Lst>
</file>

<file path=ppt/tags/tag27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71.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272.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73.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74.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Lst>
</file>

<file path=ppt/tags/tag275.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276.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277.xml><?xml version="1.0" encoding="utf-8"?>
<p:tagLst xmlns:p="http://schemas.openxmlformats.org/presentationml/2006/main">
  <p:tag name="KSO_WM_UNIT_ID" val="_8**"/>
  <p:tag name="KSO_WM_BEAUTIFY_FLAG" val="#wm#"/>
  <p:tag name="KSO_WM_TAG_VERSION" val="3.0"/>
  <p:tag name="KSO_WM_UNIT_LAYERLEVEL" val="1"/>
  <p:tag name="KSO_WM_TEMPLATE_INDEX" val="3761"/>
  <p:tag name="KSO_WM_TEMPLATE_CATEGORY" val="custom"/>
</p:tagLst>
</file>

<file path=ppt/tags/tag278.xml><?xml version="1.0" encoding="utf-8"?>
<p:tagLst xmlns:p="http://schemas.openxmlformats.org/presentationml/2006/main">
  <p:tag name="KSO_WM_UNIT_ID" val="_8**"/>
  <p:tag name="KSO_WM_BEAUTIFY_FLAG" val="#wm#"/>
  <p:tag name="KSO_WM_TAG_VERSION" val="3.0"/>
  <p:tag name="KSO_WM_UNIT_LAYERLEVEL" val="1"/>
  <p:tag name="KSO_WM_TEMPLATE_INDEX" val="3761"/>
  <p:tag name="KSO_WM_TEMPLATE_CATEGORY" val="custom"/>
</p:tagLst>
</file>

<file path=ppt/tags/tag279.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1_1"/>
  <p:tag name="KSO_WM_UNIT_TYPE" val="l_h_i"/>
</p:tagLst>
</file>

<file path=ppt/tags/tag2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80.xml><?xml version="1.0" encoding="utf-8"?>
<p:tagLst xmlns:p="http://schemas.openxmlformats.org/presentationml/2006/main">
  <p:tag name="KSO_WM_BEAUTIFY_FLAG" val="#fgm#"/>
  <p:tag name="KSO_WM_FIGMA_FLAG" val="#fgm#"/>
  <p:tag name="KSO_WM_UNIT_INDEX" val="1"/>
  <p:tag name="KSO_WM_UNIT_TYPE" val="a"/>
  <p:tag name="KSO_WM_LAYOUT_CHECK_HASH" val="f0e77b2302e2abcdc83e51402c40af217242f2c0"/>
  <p:tag name="KSO_WM_NEWLAYOUT_GROUP_ID" val="layout_3"/>
  <p:tag name="KSO_WM_NEWLAYOUT_ID" val="slide_d34ee385bdad3e3c"/>
</p:tagLst>
</file>

<file path=ppt/tags/tag281.xml><?xml version="1.0" encoding="utf-8"?>
<p:tagLst xmlns:p="http://schemas.openxmlformats.org/presentationml/2006/main">
  <p:tag name="KSO_WM_FIGMA_DECORATION_INDEX" val="7"/>
  <p:tag name="$PH_EXT" val="1"/>
  <p:tag name="KSO_WM_BEAUTIFY_FLAG" val="#fgm#"/>
  <p:tag name="KSO_WM_DIAGRAM_GROUP_CODE" val="1"/>
  <p:tag name="KSO_WM_FIGMA_FLAG" val="#fgm#"/>
  <p:tag name="KSO_WM_UNIT_INDEX" val="1_1_1"/>
  <p:tag name="KSO_WM_UNIT_TYPE" val="l_h_x"/>
</p:tagLst>
</file>

<file path=ppt/tags/tag28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8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84.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2_1"/>
  <p:tag name="KSO_WM_UNIT_TYPE" val="l_h_i"/>
</p:tagLst>
</file>

<file path=ppt/tags/tag285.xml><?xml version="1.0" encoding="utf-8"?>
<p:tagLst xmlns:p="http://schemas.openxmlformats.org/presentationml/2006/main">
  <p:tag name="KSO_WM_FIGMA_DECORATION_INDEX" val="8"/>
  <p:tag name="$PH_EXT" val="1"/>
  <p:tag name="KSO_WM_BEAUTIFY_FLAG" val="#fgm#"/>
  <p:tag name="KSO_WM_DIAGRAM_GROUP_CODE" val="1"/>
  <p:tag name="KSO_WM_FIGMA_FLAG" val="#fgm#"/>
  <p:tag name="KSO_WM_UNIT_INDEX" val="1_2_1"/>
  <p:tag name="KSO_WM_UNIT_TYPE" val="l_h_x"/>
</p:tagLst>
</file>

<file path=ppt/tags/tag28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8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88.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3_1"/>
  <p:tag name="KSO_WM_UNIT_TYPE" val="l_h_i"/>
</p:tagLst>
</file>

<file path=ppt/tags/tag289.xml><?xml version="1.0" encoding="utf-8"?>
<p:tagLst xmlns:p="http://schemas.openxmlformats.org/presentationml/2006/main">
  <p:tag name="KSO_WM_FIGMA_DECORATION_INDEX" val="9"/>
  <p:tag name="$PH_EXT" val="1"/>
  <p:tag name="KSO_WM_BEAUTIFY_FLAG" val="#fgm#"/>
  <p:tag name="KSO_WM_DIAGRAM_GROUP_CODE" val="1"/>
  <p:tag name="KSO_WM_FIGMA_FLAG" val="#fgm#"/>
  <p:tag name="KSO_WM_UNIT_INDEX" val="1_3_1"/>
  <p:tag name="KSO_WM_UNIT_TYPE" val="l_h_x"/>
</p:tagLst>
</file>

<file path=ppt/tags/tag2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90.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91.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92.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4_1"/>
  <p:tag name="KSO_WM_UNIT_TYPE" val="l_h_i"/>
</p:tagLst>
</file>

<file path=ppt/tags/tag293.xml><?xml version="1.0" encoding="utf-8"?>
<p:tagLst xmlns:p="http://schemas.openxmlformats.org/presentationml/2006/main">
  <p:tag name="KSO_WM_FIGMA_DECORATION_INDEX" val="10"/>
  <p:tag name="$PH_EXT" val="1"/>
  <p:tag name="KSO_WM_BEAUTIFY_FLAG" val="#fgm#"/>
  <p:tag name="KSO_WM_DIAGRAM_GROUP_CODE" val="1"/>
  <p:tag name="KSO_WM_FIGMA_FLAG" val="#fgm#"/>
  <p:tag name="KSO_WM_UNIT_INDEX" val="1_4_1"/>
  <p:tag name="KSO_WM_UNIT_TYPE" val="l_h_x"/>
</p:tagLst>
</file>

<file path=ppt/tags/tag294.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295.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296.xml><?xml version="1.0" encoding="utf-8"?>
<p:tagLst xmlns:p="http://schemas.openxmlformats.org/presentationml/2006/main">
  <p:tag name="KSO_WM_UNIT_ID" val="_8**"/>
  <p:tag name="KSO_WM_BEAUTIFY_FLAG" val="#wm#"/>
  <p:tag name="KSO_WM_TAG_VERSION" val="3.0"/>
  <p:tag name="KSO_WM_UNIT_LAYERLEVEL" val="1"/>
  <p:tag name="KSO_WM_TEMPLATE_INDEX" val="3761"/>
  <p:tag name="KSO_WM_TEMPLATE_CATEGORY" val="custom"/>
</p:tagLst>
</file>

<file path=ppt/tags/tag297.xml><?xml version="1.0" encoding="utf-8"?>
<p:tagLst xmlns:p="http://schemas.openxmlformats.org/presentationml/2006/main">
  <p:tag name="KSO_WM_UNIT_ID" val="_8**"/>
  <p:tag name="KSO_WM_BEAUTIFY_FLAG" val="#wm#"/>
  <p:tag name="KSO_WM_TAG_VERSION" val="3.0"/>
  <p:tag name="KSO_WM_UNIT_LAYERLEVEL" val="1"/>
  <p:tag name="KSO_WM_TEMPLATE_INDEX" val="3761"/>
  <p:tag name="KSO_WM_TEMPLATE_CATEGORY" val="custom"/>
</p:tagLst>
</file>

<file path=ppt/tags/tag29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299.xml><?xml version="1.0" encoding="utf-8"?>
<p:tagLst xmlns:p="http://schemas.openxmlformats.org/presentationml/2006/main">
  <p:tag name="KSO_WM_BEAUTIFY_FLAG" val="#fgm#"/>
  <p:tag name="KSO_WM_FIGMA_FLAG" val="#fgm#"/>
  <p:tag name="KSO_WM_UNIT_INDEX" val="1"/>
  <p:tag name="KSO_WM_UNIT_TYPE" val="a"/>
  <p:tag name="KSO_WM_LAYOUT_CHECK_HASH" val="21633aea6296cf540689b2208ff1be5d23d6076a"/>
  <p:tag name="KSO_WM_NEWLAYOUT_GROUP_ID" val="layout_31"/>
  <p:tag name="KSO_WM_NEWLAYOUT_ID" val="slide_5de812628256de36"/>
</p:tagLst>
</file>

<file path=ppt/tags/tag3.xml><?xml version="1.0" encoding="utf-8"?>
<p:tagLst xmlns:p="http://schemas.openxmlformats.org/presentationml/2006/main">
  <p:tag name="KSO_WM_BEAUTIFY_FLAG" val="#fgm#"/>
  <p:tag name="KSO_WM_FIGMA_FLAG" val="#fgm#"/>
  <p:tag name="KSO_WM_UNIT_INDEX" val="1"/>
  <p:tag name="KSO_WM_UNIT_TYPE" val="d"/>
</p:tagLst>
</file>

<file path=ppt/tags/tag30.xml><?xml version="1.0" encoding="utf-8"?>
<p:tagLst xmlns:p="http://schemas.openxmlformats.org/presentationml/2006/main">
  <p:tag name="KSO_WM_UNIT_ID" val="_8**"/>
  <p:tag name="KSO_WM_BEAUTIFY_FLAG" val="#wm#"/>
  <p:tag name="KSO_WM_TAG_VERSION" val="3.0"/>
  <p:tag name="KSO_WM_UNIT_LAYERLEVEL" val="1"/>
  <p:tag name="KSO_WM_TEMPLATE_INDEX" val="3761"/>
  <p:tag name="KSO_WM_TEMPLATE_CATEGORY" val="custom"/>
</p:tagLst>
</file>

<file path=ppt/tags/tag300.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30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30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30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304.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30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30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30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308.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309.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31.xml><?xml version="1.0" encoding="utf-8"?>
<p:tagLst xmlns:p="http://schemas.openxmlformats.org/presentationml/2006/main">
  <p:tag name="KSO_WM_UNIT_ID" val="_8**"/>
  <p:tag name="KSO_WM_BEAUTIFY_FLAG" val="#wm#"/>
  <p:tag name="KSO_WM_TAG_VERSION" val="3.0"/>
  <p:tag name="KSO_WM_UNIT_LAYERLEVEL" val="1"/>
  <p:tag name="KSO_WM_TEMPLATE_INDEX" val="3761"/>
  <p:tag name="KSO_WM_TEMPLATE_CATEGORY" val="custom"/>
</p:tagLst>
</file>

<file path=ppt/tags/tag310.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31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312.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Lst>
</file>

<file path=ppt/tags/tag313.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314.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315.xml><?xml version="1.0" encoding="utf-8"?>
<p:tagLst xmlns:p="http://schemas.openxmlformats.org/presentationml/2006/main">
  <p:tag name="KSO_WM_UNIT_ID" val="_8**"/>
  <p:tag name="KSO_WM_BEAUTIFY_FLAG" val="#wm#"/>
  <p:tag name="KSO_WM_TAG_VERSION" val="3.0"/>
  <p:tag name="KSO_WM_UNIT_LAYERLEVEL" val="1"/>
  <p:tag name="KSO_WM_TEMPLATE_INDEX" val="3761"/>
  <p:tag name="KSO_WM_TEMPLATE_CATEGORY" val="custom"/>
</p:tagLst>
</file>

<file path=ppt/tags/tag316.xml><?xml version="1.0" encoding="utf-8"?>
<p:tagLst xmlns:p="http://schemas.openxmlformats.org/presentationml/2006/main">
  <p:tag name="KSO_WM_UNIT_ID" val="_8**"/>
  <p:tag name="KSO_WM_BEAUTIFY_FLAG" val="#wm#"/>
  <p:tag name="KSO_WM_TAG_VERSION" val="3.0"/>
  <p:tag name="KSO_WM_UNIT_LAYERLEVEL" val="1"/>
  <p:tag name="KSO_WM_TEMPLATE_INDEX" val="3761"/>
  <p:tag name="KSO_WM_TEMPLATE_CATEGORY" val="custom"/>
</p:tagLst>
</file>

<file path=ppt/tags/tag31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318.xml><?xml version="1.0" encoding="utf-8"?>
<p:tagLst xmlns:p="http://schemas.openxmlformats.org/presentationml/2006/main">
  <p:tag name="KSO_WM_BEAUTIFY_FLAG" val="#fgm#"/>
  <p:tag name="KSO_WM_FIGMA_FLAG" val="#fgm#"/>
  <p:tag name="KSO_WM_UNIT_INDEX" val="1"/>
  <p:tag name="KSO_WM_UNIT_TYPE" val="a"/>
  <p:tag name="KSO_WM_LAYOUT_CHECK_HASH" val="5b202480d5067eec1485b4c0f3358028fe14fd31"/>
  <p:tag name="KSO_WM_NEWLAYOUT_GROUP_ID" val="layout_10004"/>
  <p:tag name="KSO_WM_NEWLAYOUT_ID" val="slide_39365c36b00cc2e5"/>
</p:tagLst>
</file>

<file path=ppt/tags/tag31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32.xml><?xml version="1.0" encoding="utf-8"?>
<p:tagLst xmlns:p="http://schemas.openxmlformats.org/presentationml/2006/main">
  <p:tag name="KSO_WM_BEAUTIFY_FLAG" val="#fgm#"/>
  <p:tag name="KSO_WM_FIGMA_FLAG" val="#fgm#"/>
  <p:tag name="KSO_WM_UNIT_INDEX" val="1"/>
  <p:tag name="KSO_WM_UNIT_TYPE" val="d"/>
</p:tagLst>
</file>

<file path=ppt/tags/tag32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321.xml><?xml version="1.0" encoding="utf-8"?>
<p:tagLst xmlns:p="http://schemas.openxmlformats.org/presentationml/2006/main">
  <p:tag name="KSO_WM_UNIT_ID" val="_8**"/>
  <p:tag name="KSO_WM_BEAUTIFY_FLAG" val="#wm#"/>
  <p:tag name="KSO_WM_TAG_VERSION" val="3.0"/>
  <p:tag name="KSO_WM_UNIT_LAYERLEVEL" val="1"/>
  <p:tag name="KSO_WM_TEMPLATE_INDEX" val="3761"/>
  <p:tag name="KSO_WM_TEMPLATE_CATEGORY" val="custom"/>
</p:tagLst>
</file>

<file path=ppt/tags/tag322.xml><?xml version="1.0" encoding="utf-8"?>
<p:tagLst xmlns:p="http://schemas.openxmlformats.org/presentationml/2006/main">
  <p:tag name="KSO_WM_UNIT_ID" val="_8**"/>
  <p:tag name="KSO_WM_BEAUTIFY_FLAG" val="#wm#"/>
  <p:tag name="KSO_WM_TAG_VERSION" val="3.0"/>
  <p:tag name="KSO_WM_UNIT_LAYERLEVEL" val="1"/>
  <p:tag name="KSO_WM_TEMPLATE_INDEX" val="3761"/>
  <p:tag name="KSO_WM_TEMPLATE_CATEGORY" val="custom"/>
</p:tagLst>
</file>

<file path=ppt/tags/tag323.xml><?xml version="1.0" encoding="utf-8"?>
<p:tagLst xmlns:p="http://schemas.openxmlformats.org/presentationml/2006/main">
  <p:tag name="KSO_WM_BEAUTIFY_FLAG" val="#fgm#"/>
  <p:tag name="KSO_WM_FIGMA_FLAG" val="#fgm#"/>
  <p:tag name="KSO_WM_UNIT_INDEX" val="1"/>
  <p:tag name="KSO_WM_UNIT_TYPE" val="d"/>
</p:tagLst>
</file>

<file path=ppt/tags/tag324.xml><?xml version="1.0" encoding="utf-8"?>
<p:tagLst xmlns:p="http://schemas.openxmlformats.org/presentationml/2006/main">
  <p:tag name="KSO_WM_BEAUTIFY_FLAG" val="#fgm#"/>
  <p:tag name="KSO_WM_FIGMA_FLAG" val="#fgm#"/>
  <p:tag name="KSO_WM_UNIT_INDEX" val="1"/>
  <p:tag name="KSO_WM_UNIT_TYPE" val="a"/>
  <p:tag name="KSO_WM_LAYOUT_CHECK_HASH" val="f732da142d1d2cc22622c826dc362679bff63e21"/>
  <p:tag name="KSO_WM_NEWLAYOUT_GROUP_ID" val="layout_60"/>
  <p:tag name="KSO_WM_NEWLAYOUT_ID" val="slide_e1f4dfbe5714bd80"/>
</p:tagLst>
</file>

<file path=ppt/tags/tag325.xml><?xml version="1.0" encoding="utf-8"?>
<p:tagLst xmlns:p="http://schemas.openxmlformats.org/presentationml/2006/main">
  <p:tag name="KSO_WM_FIGMA_DECORATION_INDEX" val="18_contentModel"/>
  <p:tag name="$PH_EXT" val="2"/>
  <p:tag name="KSO_WM_BEAUTIFY_FLAG" val="#fgm#"/>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32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32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328.xml><?xml version="1.0" encoding="utf-8"?>
<p:tagLst xmlns:p="http://schemas.openxmlformats.org/presentationml/2006/main">
  <p:tag name="KSO_WM_UNIT_ID" val="_8**"/>
  <p:tag name="KSO_WM_BEAUTIFY_FLAG" val="#wm#"/>
  <p:tag name="KSO_WM_TAG_VERSION" val="3.0"/>
  <p:tag name="KSO_WM_UNIT_LAYERLEVEL" val="1"/>
  <p:tag name="KSO_WM_TEMPLATE_INDEX" val="3761"/>
  <p:tag name="KSO_WM_TEMPLATE_CATEGORY" val="custom"/>
</p:tagLst>
</file>

<file path=ppt/tags/tag329.xml><?xml version="1.0" encoding="utf-8"?>
<p:tagLst xmlns:p="http://schemas.openxmlformats.org/presentationml/2006/main">
  <p:tag name="KSO_WM_UNIT_ID" val="_8**"/>
  <p:tag name="KSO_WM_BEAUTIFY_FLAG" val="#wm#"/>
  <p:tag name="KSO_WM_TAG_VERSION" val="3.0"/>
  <p:tag name="KSO_WM_UNIT_LAYERLEVEL" val="1"/>
  <p:tag name="KSO_WM_TEMPLATE_INDEX" val="3761"/>
  <p:tag name="KSO_WM_TEMPLATE_CATEGORY" val="custom"/>
</p:tagLst>
</file>

<file path=ppt/tags/tag33.xml><?xml version="1.0" encoding="utf-8"?>
<p:tagLst xmlns:p="http://schemas.openxmlformats.org/presentationml/2006/main">
  <p:tag name="KSO_WM_BEAUTIFY_FLAG" val="#fgm#"/>
  <p:tag name="KSO_WM_FIGMA_FLAG" val="#fgm#"/>
  <p:tag name="KSO_WM_UNIT_INDEX" val="1"/>
  <p:tag name="KSO_WM_UNIT_TYPE" val="a"/>
  <p:tag name="KSO_WM_LAYOUT_CHECK_HASH" val="f62f43d0f49e3141e24c476e1bc60f265b4adb34"/>
  <p:tag name="KSO_WM_NEWLAYOUT_GROUP_ID" val="layout_59"/>
  <p:tag name="KSO_WM_NEWLAYOUT_ID" val="slide_fad9133c637506b0"/>
</p:tagLst>
</file>

<file path=ppt/tags/tag33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331.xml><?xml version="1.0" encoding="utf-8"?>
<p:tagLst xmlns:p="http://schemas.openxmlformats.org/presentationml/2006/main">
  <p:tag name="KSO_WM_BEAUTIFY_FLAG" val="#fgm#"/>
  <p:tag name="KSO_WM_FIGMA_FLAG" val="#fgm#"/>
  <p:tag name="KSO_WM_UNIT_INDEX" val="1"/>
  <p:tag name="KSO_WM_UNIT_TYPE" val="a"/>
  <p:tag name="KSO_WM_LAYOUT_CHECK_HASH" val="a077287ab0183a1b71ac024d9ebfef46debca0eb"/>
  <p:tag name="KSO_WM_NEWLAYOUT_GROUP_ID" val="layout_10007"/>
  <p:tag name="KSO_WM_NEWLAYOUT_ID" val="slide_9547ab25099e8887"/>
</p:tagLst>
</file>

<file path=ppt/tags/tag33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33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33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335.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336.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337.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338.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339.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Lst>
</file>

<file path=ppt/tags/tag3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340.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341.xml><?xml version="1.0" encoding="utf-8"?>
<p:tagLst xmlns:p="http://schemas.openxmlformats.org/presentationml/2006/main">
  <p:tag name="KSO_WM_BEAUTIFY_FLAG" val="#fgm#"/>
  <p:tag name="KSO_WM_DIAGRAM_GROUP_CODE" val="1"/>
  <p:tag name="KSO_WM_FIGMA_FLAG" val="#fgm#"/>
  <p:tag name="KSO_WM_UNIT_INDEX" val="1_6_1"/>
  <p:tag name="KSO_WM_UNIT_TYPE" val="l_h_a"/>
</p:tagLst>
</file>

<file path=ppt/tags/tag342.xml><?xml version="1.0" encoding="utf-8"?>
<p:tagLst xmlns:p="http://schemas.openxmlformats.org/presentationml/2006/main">
  <p:tag name="KSO_WM_BEAUTIFY_FLAG" val="#fgm#"/>
  <p:tag name="KSO_WM_DIAGRAM_GROUP_CODE" val="1"/>
  <p:tag name="KSO_WM_FIGMA_FLAG" val="#fgm#"/>
  <p:tag name="KSO_WM_UNIT_INDEX" val="1_6_1"/>
  <p:tag name="KSO_WM_UNIT_TYPE" val="l_h_f"/>
</p:tagLst>
</file>

<file path=ppt/tags/tag343.xml><?xml version="1.0" encoding="utf-8"?>
<p:tagLst xmlns:p="http://schemas.openxmlformats.org/presentationml/2006/main">
  <p:tag name="KSO_WM_UNIT_ID" val="_8**"/>
  <p:tag name="KSO_WM_BEAUTIFY_FLAG" val="#wm#"/>
  <p:tag name="KSO_WM_TAG_VERSION" val="3.0"/>
  <p:tag name="KSO_WM_UNIT_LAYERLEVEL" val="1"/>
  <p:tag name="KSO_WM_TEMPLATE_INDEX" val="3761"/>
  <p:tag name="KSO_WM_TEMPLATE_CATEGORY" val="custom"/>
</p:tagLst>
</file>

<file path=ppt/tags/tag344.xml><?xml version="1.0" encoding="utf-8"?>
<p:tagLst xmlns:p="http://schemas.openxmlformats.org/presentationml/2006/main">
  <p:tag name="KSO_WM_UNIT_ID" val="_8**"/>
  <p:tag name="KSO_WM_BEAUTIFY_FLAG" val="#wm#"/>
  <p:tag name="KSO_WM_TAG_VERSION" val="3.0"/>
  <p:tag name="KSO_WM_UNIT_LAYERLEVEL" val="1"/>
  <p:tag name="KSO_WM_TEMPLATE_INDEX" val="3761"/>
  <p:tag name="KSO_WM_TEMPLATE_CATEGORY" val="custom"/>
</p:tagLst>
</file>

<file path=ppt/tags/tag345.xml><?xml version="1.0" encoding="utf-8"?>
<p:tagLst xmlns:p="http://schemas.openxmlformats.org/presentationml/2006/main">
  <p:tag name="KSO_WM_BEAUTIFY_FLAG" val="#fgm#"/>
  <p:tag name="KSO_WM_FIGMA_FLAG" val="#fgm#"/>
  <p:tag name="KSO_WM_UNIT_INDEX" val="1"/>
  <p:tag name="KSO_WM_UNIT_TYPE" val="d"/>
</p:tagLst>
</file>

<file path=ppt/tags/tag346.xml><?xml version="1.0" encoding="utf-8"?>
<p:tagLst xmlns:p="http://schemas.openxmlformats.org/presentationml/2006/main">
  <p:tag name="KSO_WM_BEAUTIFY_FLAG" val="#fgm#"/>
  <p:tag name="KSO_WM_FIGMA_FLAG" val="#fgm#"/>
  <p:tag name="KSO_WM_UNIT_INDEX" val="1"/>
  <p:tag name="KSO_WM_UNIT_TYPE" val="a"/>
  <p:tag name="KSO_WM_LAYOUT_CHECK_HASH" val="539f272e7106c0d09f70aa8e857f3eef5701c51d"/>
  <p:tag name="KSO_WM_NEWLAYOUT_GROUP_ID" val="layout_61"/>
  <p:tag name="KSO_WM_NEWLAYOUT_ID" val="slide_f1657cdac1a3dcf3"/>
</p:tagLst>
</file>

<file path=ppt/tags/tag347.xml><?xml version="1.0" encoding="utf-8"?>
<p:tagLst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Lst>
</file>

<file path=ppt/tags/tag34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34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3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350.xml><?xml version="1.0" encoding="utf-8"?>
<p:tagLst xmlns:p="http://schemas.openxmlformats.org/presentationml/2006/main">
  <p:tag name="KSO_WM_UNIT_ID" val="_8**"/>
  <p:tag name="KSO_WM_BEAUTIFY_FLAG" val="#wm#"/>
  <p:tag name="KSO_WM_TAG_VERSION" val="3.0"/>
  <p:tag name="KSO_WM_UNIT_LAYERLEVEL" val="1"/>
  <p:tag name="KSO_WM_TEMPLATE_INDEX" val="3761"/>
  <p:tag name="KSO_WM_TEMPLATE_CATEGORY" val="custom"/>
</p:tagLst>
</file>

<file path=ppt/tags/tag351.xml><?xml version="1.0" encoding="utf-8"?>
<p:tagLst xmlns:p="http://schemas.openxmlformats.org/presentationml/2006/main">
  <p:tag name="KSO_WM_UNIT_ID" val="_8**"/>
  <p:tag name="KSO_WM_BEAUTIFY_FLAG" val="#wm#"/>
  <p:tag name="KSO_WM_TAG_VERSION" val="3.0"/>
  <p:tag name="KSO_WM_UNIT_LAYERLEVEL" val="1"/>
  <p:tag name="KSO_WM_TEMPLATE_INDEX" val="3761"/>
  <p:tag name="KSO_WM_TEMPLATE_CATEGORY" val="custom"/>
</p:tagLst>
</file>

<file path=ppt/tags/tag35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353.xml><?xml version="1.0" encoding="utf-8"?>
<p:tagLst xmlns:p="http://schemas.openxmlformats.org/presentationml/2006/main">
  <p:tag name="KSO_WM_BEAUTIFY_FLAG" val="#fgm#"/>
  <p:tag name="KSO_WM_FIGMA_FLAG" val="#fgm#"/>
  <p:tag name="KSO_WM_UNIT_INDEX" val="1"/>
  <p:tag name="KSO_WM_UNIT_TYPE" val="a"/>
  <p:tag name="KSO_WM_LAYOUT_CHECK_HASH" val="6e9ab06e014bff06f4aaa5d91667ac83872fff2e"/>
  <p:tag name="KSO_WM_NEWLAYOUT_GROUP_ID" val="layout_10007"/>
  <p:tag name="KSO_WM_NEWLAYOUT_ID" val="slide_9639ae2c975f6ce8"/>
</p:tagLst>
</file>

<file path=ppt/tags/tag35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35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35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357.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358.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359.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3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360.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361.xml><?xml version="1.0" encoding="utf-8"?>
<p:tagLst xmlns:p="http://schemas.openxmlformats.org/presentationml/2006/main">
  <p:tag name="KSO_WM_UNIT_ID" val="_8**"/>
  <p:tag name="KSO_WM_BEAUTIFY_FLAG" val="#wm#"/>
  <p:tag name="KSO_WM_TAG_VERSION" val="3.0"/>
  <p:tag name="KSO_WM_UNIT_LAYERLEVEL" val="1"/>
  <p:tag name="KSO_WM_TEMPLATE_INDEX" val="3761"/>
  <p:tag name="KSO_WM_TEMPLATE_CATEGORY" val="custom"/>
</p:tagLst>
</file>

<file path=ppt/tags/tag362.xml><?xml version="1.0" encoding="utf-8"?>
<p:tagLst xmlns:p="http://schemas.openxmlformats.org/presentationml/2006/main">
  <p:tag name="KSO_WM_UNIT_ID" val="_8**"/>
  <p:tag name="KSO_WM_BEAUTIFY_FLAG" val="#wm#"/>
  <p:tag name="KSO_WM_TAG_VERSION" val="3.0"/>
  <p:tag name="KSO_WM_UNIT_LAYERLEVEL" val="1"/>
  <p:tag name="KSO_WM_TEMPLATE_INDEX" val="3761"/>
  <p:tag name="KSO_WM_TEMPLATE_CATEGORY" val="custom"/>
</p:tagLst>
</file>

<file path=ppt/tags/tag363.xml><?xml version="1.0" encoding="utf-8"?>
<p:tagLst xmlns:p="http://schemas.openxmlformats.org/presentationml/2006/main">
  <p:tag name="KSO_WM_BEAUTIFY_FLAG" val="#fgm#"/>
  <p:tag name="KSO_WM_FIGMA_FLAG" val="#fgm#"/>
  <p:tag name="KSO_WM_UNIT_INDEX" val="1"/>
  <p:tag name="KSO_WM_UNIT_TYPE" val="d"/>
</p:tagLst>
</file>

<file path=ppt/tags/tag364.xml><?xml version="1.0" encoding="utf-8"?>
<p:tagLst xmlns:p="http://schemas.openxmlformats.org/presentationml/2006/main">
  <p:tag name="KSO_WM_BEAUTIFY_FLAG" val="#fgm#"/>
  <p:tag name="KSO_WM_FIGMA_FLAG" val="#fgm#"/>
  <p:tag name="KSO_WM_UNIT_INDEX" val="1"/>
  <p:tag name="KSO_WM_UNIT_TYPE" val="a"/>
  <p:tag name="KSO_WM_LAYOUT_CHECK_HASH" val="2bd1e94f71561b2ca8fa2b797c55c2b56698806d"/>
  <p:tag name="KSO_WM_NEWLAYOUT_GROUP_ID" val="layout_59"/>
  <p:tag name="KSO_WM_NEWLAYOUT_ID" val="slide_dd04c759eae67f55"/>
</p:tagLst>
</file>

<file path=ppt/tags/tag365.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36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36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368.xml><?xml version="1.0" encoding="utf-8"?>
<p:tagLst xmlns:p="http://schemas.openxmlformats.org/presentationml/2006/main">
  <p:tag name="KSO_WM_UNIT_ID" val="_8**"/>
  <p:tag name="KSO_WM_BEAUTIFY_FLAG" val="#wm#"/>
  <p:tag name="KSO_WM_TAG_VERSION" val="3.0"/>
  <p:tag name="KSO_WM_UNIT_LAYERLEVEL" val="1"/>
  <p:tag name="KSO_WM_TEMPLATE_INDEX" val="3761"/>
  <p:tag name="KSO_WM_TEMPLATE_CATEGORY" val="custom"/>
</p:tagLst>
</file>

<file path=ppt/tags/tag369.xml><?xml version="1.0" encoding="utf-8"?>
<p:tagLst xmlns:p="http://schemas.openxmlformats.org/presentationml/2006/main">
  <p:tag name="KSO_WM_UNIT_ID" val="_8**"/>
  <p:tag name="KSO_WM_BEAUTIFY_FLAG" val="#wm#"/>
  <p:tag name="KSO_WM_TAG_VERSION" val="3.0"/>
  <p:tag name="KSO_WM_UNIT_LAYERLEVEL" val="1"/>
  <p:tag name="KSO_WM_TEMPLATE_INDEX" val="3761"/>
  <p:tag name="KSO_WM_TEMPLATE_CATEGORY" val="custom"/>
</p:tagLst>
</file>

<file path=ppt/tags/tag37.xml><?xml version="1.0" encoding="utf-8"?>
<p:tagLst xmlns:p="http://schemas.openxmlformats.org/presentationml/2006/main">
  <p:tag name="KSO_WM_UNIT_ID" val="_8**"/>
  <p:tag name="KSO_WM_BEAUTIFY_FLAG" val="#wm#"/>
  <p:tag name="KSO_WM_TAG_VERSION" val="3.0"/>
  <p:tag name="KSO_WM_UNIT_LAYERLEVEL" val="1"/>
  <p:tag name="KSO_WM_TEMPLATE_INDEX" val="3761"/>
  <p:tag name="KSO_WM_TEMPLATE_CATEGORY" val="custom"/>
</p:tagLst>
</file>

<file path=ppt/tags/tag370.xml><?xml version="1.0" encoding="utf-8"?>
<p:tagLst xmlns:p="http://schemas.openxmlformats.org/presentationml/2006/main">
  <p:tag name="KSO_WM_BEAUTIFY_FLAG" val="#fgm#"/>
  <p:tag name="KSO_WM_FIGMA_FLAG" val="#fgm#"/>
  <p:tag name="KSO_WM_UNIT_INDEX" val="1"/>
  <p:tag name="KSO_WM_UNIT_TYPE" val="d"/>
</p:tagLst>
</file>

<file path=ppt/tags/tag371.xml><?xml version="1.0" encoding="utf-8"?>
<p:tagLst xmlns:p="http://schemas.openxmlformats.org/presentationml/2006/main">
  <p:tag name="KSO_WM_BEAUTIFY_FLAG" val="#fgm#"/>
  <p:tag name="KSO_WM_FIGMA_FLAG" val="#fgm#"/>
  <p:tag name="KSO_WM_UNIT_INDEX" val="1"/>
  <p:tag name="KSO_WM_UNIT_TYPE" val="a"/>
  <p:tag name="KSO_WM_LAYOUT_CHECK_HASH" val="5701d45a6126869786255b388213b2b79f36a5a0"/>
  <p:tag name="KSO_WM_NEWLAYOUT_GROUP_ID" val="layout_10013"/>
  <p:tag name="KSO_WM_NEWLAYOUT_ID" val="slide_ee1db31ff1c30694"/>
</p:tagLst>
</file>

<file path=ppt/tags/tag37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37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37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37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376.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377.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378.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379.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38.xml><?xml version="1.0" encoding="utf-8"?>
<p:tagLst xmlns:p="http://schemas.openxmlformats.org/presentationml/2006/main">
  <p:tag name="KSO_WM_UNIT_ID" val="_8**"/>
  <p:tag name="KSO_WM_BEAUTIFY_FLAG" val="#wm#"/>
  <p:tag name="KSO_WM_TAG_VERSION" val="3.0"/>
  <p:tag name="KSO_WM_UNIT_LAYERLEVEL" val="1"/>
  <p:tag name="KSO_WM_TEMPLATE_INDEX" val="3761"/>
  <p:tag name="KSO_WM_TEMPLATE_CATEGORY" val="custom"/>
</p:tagLst>
</file>

<file path=ppt/tags/tag380.xml><?xml version="1.0" encoding="utf-8"?>
<p:tagLst xmlns:p="http://schemas.openxmlformats.org/presentationml/2006/main">
  <p:tag name="KSO_WM_UNIT_ID" val="_8**"/>
  <p:tag name="KSO_WM_BEAUTIFY_FLAG" val="#wm#"/>
  <p:tag name="KSO_WM_TAG_VERSION" val="3.0"/>
  <p:tag name="KSO_WM_UNIT_LAYERLEVEL" val="1"/>
  <p:tag name="KSO_WM_TEMPLATE_INDEX" val="3761"/>
  <p:tag name="KSO_WM_TEMPLATE_CATEGORY" val="custom"/>
</p:tagLst>
</file>

<file path=ppt/tags/tag381.xml><?xml version="1.0" encoding="utf-8"?>
<p:tagLst xmlns:p="http://schemas.openxmlformats.org/presentationml/2006/main">
  <p:tag name="KSO_WM_UNIT_ID" val="_8**"/>
  <p:tag name="KSO_WM_BEAUTIFY_FLAG" val="#wm#"/>
  <p:tag name="KSO_WM_TAG_VERSION" val="3.0"/>
  <p:tag name="KSO_WM_UNIT_LAYERLEVEL" val="1"/>
  <p:tag name="KSO_WM_TEMPLATE_INDEX" val="3761"/>
  <p:tag name="KSO_WM_TEMPLATE_CATEGORY" val="custom"/>
</p:tagLst>
</file>

<file path=ppt/tags/tag38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383.xml><?xml version="1.0" encoding="utf-8"?>
<p:tagLst xmlns:p="http://schemas.openxmlformats.org/presentationml/2006/main">
  <p:tag name="KSO_WM_BEAUTIFY_FLAG" val="#fgm#"/>
  <p:tag name="KSO_WM_FIGMA_FLAG" val="#fgm#"/>
  <p:tag name="KSO_WM_UNIT_INDEX" val="1"/>
  <p:tag name="KSO_WM_UNIT_TYPE" val="a"/>
  <p:tag name="KSO_WM_LAYOUT_CHECK_HASH" val="33a7191cf3bf8c31c49578a29d0d2cf3d7ea0447"/>
  <p:tag name="KSO_WM_NEWLAYOUT_GROUP_ID" val="layout_10003"/>
  <p:tag name="KSO_WM_NEWLAYOUT_ID" val="slide_9f5748403830d2c3"/>
</p:tagLst>
</file>

<file path=ppt/tags/tag38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38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386.xml><?xml version="1.0" encoding="utf-8"?>
<p:tagLst xmlns:p="http://schemas.openxmlformats.org/presentationml/2006/main">
  <p:tag name="KSO_WM_UNIT_ID" val="_8**"/>
  <p:tag name="KSO_WM_BEAUTIFY_FLAG" val="#wm#"/>
  <p:tag name="KSO_WM_TAG_VERSION" val="3.0"/>
  <p:tag name="KSO_WM_UNIT_LAYERLEVEL" val="1"/>
  <p:tag name="KSO_WM_TEMPLATE_INDEX" val="3761"/>
  <p:tag name="KSO_WM_TEMPLATE_CATEGORY" val="custom"/>
</p:tagLst>
</file>

<file path=ppt/tags/tag387.xml><?xml version="1.0" encoding="utf-8"?>
<p:tagLst xmlns:p="http://schemas.openxmlformats.org/presentationml/2006/main">
  <p:tag name="KSO_WM_UNIT_ID" val="_8**"/>
  <p:tag name="KSO_WM_BEAUTIFY_FLAG" val="#wm#"/>
  <p:tag name="KSO_WM_TAG_VERSION" val="3.0"/>
  <p:tag name="KSO_WM_UNIT_LAYERLEVEL" val="1"/>
  <p:tag name="KSO_WM_TEMPLATE_INDEX" val="3761"/>
  <p:tag name="KSO_WM_TEMPLATE_CATEGORY" val="custom"/>
</p:tagLst>
</file>

<file path=ppt/tags/tag388.xml><?xml version="1.0" encoding="utf-8"?>
<p:tagLst xmlns:p="http://schemas.openxmlformats.org/presentationml/2006/main">
  <p:tag name="KSO_WM_BEAUTIFY_FLAG" val="#fgm#"/>
  <p:tag name="KSO_WM_FIGMA_FLAG" val="#fgm#"/>
  <p:tag name="KSO_WM_UNIT_INDEX" val="1"/>
  <p:tag name="KSO_WM_UNIT_TYPE" val="d"/>
</p:tagLst>
</file>

<file path=ppt/tags/tag389.xml><?xml version="1.0" encoding="utf-8"?>
<p:tagLst xmlns:p="http://schemas.openxmlformats.org/presentationml/2006/main">
  <p:tag name="KSO_WM_BEAUTIFY_FLAG" val="#fgm#"/>
  <p:tag name="KSO_WM_FIGMA_FLAG" val="#fgm#"/>
  <p:tag name="KSO_WM_UNIT_INDEX" val="1"/>
  <p:tag name="KSO_WM_UNIT_TYPE" val="a"/>
  <p:tag name="KSO_WM_LAYOUT_CHECK_HASH" val="549c980a9434cdc9a3d7c30d318976e0b508b3b3"/>
  <p:tag name="KSO_WM_NEWLAYOUT_GROUP_ID" val="layout_42"/>
  <p:tag name="KSO_WM_NEWLAYOUT_ID" val="slide_ccc8a577e9a30199"/>
</p:tagLst>
</file>

<file path=ppt/tags/tag39.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39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39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39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39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39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395.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396.xml><?xml version="1.0" encoding="utf-8"?>
<p:tagLst xmlns:p="http://schemas.openxmlformats.org/presentationml/2006/main">
  <p:tag name="KSO_WM_UNIT_ID" val="_8**"/>
  <p:tag name="KSO_WM_BEAUTIFY_FLAG" val="#wm#"/>
  <p:tag name="KSO_WM_TAG_VERSION" val="3.0"/>
  <p:tag name="KSO_WM_UNIT_LAYERLEVEL" val="1"/>
  <p:tag name="KSO_WM_TEMPLATE_INDEX" val="3761"/>
  <p:tag name="KSO_WM_TEMPLATE_CATEGORY" val="custom"/>
</p:tagLst>
</file>

<file path=ppt/tags/tag397.xml><?xml version="1.0" encoding="utf-8"?>
<p:tagLst xmlns:p="http://schemas.openxmlformats.org/presentationml/2006/main">
  <p:tag name="KSO_WM_UNIT_ID" val="_8**"/>
  <p:tag name="KSO_WM_BEAUTIFY_FLAG" val="#wm#"/>
  <p:tag name="KSO_WM_TAG_VERSION" val="3.0"/>
  <p:tag name="KSO_WM_UNIT_LAYERLEVEL" val="1"/>
  <p:tag name="KSO_WM_TEMPLATE_INDEX" val="3761"/>
  <p:tag name="KSO_WM_TEMPLATE_CATEGORY" val="custom"/>
</p:tagLst>
</file>

<file path=ppt/tags/tag398.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1_1"/>
  <p:tag name="KSO_WM_UNIT_TYPE" val="l_h_i"/>
</p:tagLst>
</file>

<file path=ppt/tags/tag399.xml><?xml version="1.0" encoding="utf-8"?>
<p:tagLst xmlns:p="http://schemas.openxmlformats.org/presentationml/2006/main">
  <p:tag name="KSO_WM_BEAUTIFY_FLAG" val="#fgm#"/>
  <p:tag name="KSO_WM_FIGMA_FLAG" val="#fgm#"/>
  <p:tag name="KSO_WM_UNIT_INDEX" val="1"/>
  <p:tag name="KSO_WM_UNIT_TYPE" val="a"/>
  <p:tag name="KSO_WM_LAYOUT_CHECK_HASH" val="525e9a465bf470a098c8a3c2140170a18bc82ca5"/>
  <p:tag name="KSO_WM_NEWLAYOUT_GROUP_ID" val="layout_49"/>
  <p:tag name="KSO_WM_NEWLAYOUT_ID" val="slide_362378754af03bf8"/>
</p:tagLst>
</file>

<file path=ppt/tags/tag4.xml><?xml version="1.0" encoding="utf-8"?>
<p:tagLst xmlns:p="http://schemas.openxmlformats.org/presentationml/2006/main">
  <p:tag name="KSO_WM_BEAUTIFY_FLAG" val="#fgm#"/>
  <p:tag name="KSO_WM_FIGMA_FLAG" val="#fgm#"/>
  <p:tag name="KSO_WM_UNIT_INDEX" val="1"/>
  <p:tag name="KSO_WM_UNIT_TYPE" val="a"/>
  <p:tag name="KSO_WM_LAYOUT_CHECK_HASH" val="44b2a11f094982622bb3ff6900bc4e2bb16c01c6"/>
  <p:tag name="KSO_WM_NEWLAYOUT_GROUP_ID" val="layout_60"/>
  <p:tag name="KSO_WM_NEWLAYOUT_ID" val="slide_03e21f5032d441c6"/>
</p:tagLst>
</file>

<file path=ppt/tags/tag40.xml><?xml version="1.0" encoding="utf-8"?>
<p:tagLst xmlns:p="http://schemas.openxmlformats.org/presentationml/2006/main">
  <p:tag name="KSO_WM_BEAUTIFY_FLAG" val="#fgm#"/>
  <p:tag name="KSO_WM_FIGMA_FLAG" val="#fgm#"/>
  <p:tag name="KSO_WM_UNIT_INDEX" val="1"/>
  <p:tag name="KSO_WM_UNIT_TYPE" val="a"/>
  <p:tag name="KSO_WM_LAYOUT_CHECK_HASH" val="9b0cfdcdda403af33de3acc0a52cab168c6c0518"/>
  <p:tag name="KSO_WM_NEWLAYOUT_GROUP_ID" val="layout_34"/>
  <p:tag name="KSO_WM_NEWLAYOUT_ID" val="slide_758c0c38998d981e"/>
</p:tagLst>
</file>

<file path=ppt/tags/tag400.xml><?xml version="1.0" encoding="utf-8"?>
<p:tagLst xmlns:p="http://schemas.openxmlformats.org/presentationml/2006/main">
  <p:tag name="KSO_WM_BEAUTIFY_FLAG" val="#fgm#"/>
  <p:tag name="KSO_WM_DIAGRAM_GROUP_CODE" val="1"/>
  <p:tag name="KSO_WM_FIGMA_FLAG" val="#fgm#"/>
  <p:tag name="KSO_WM_UNIT_INDEX" val="1_1_2"/>
  <p:tag name="KSO_WM_UNIT_SUBTYPE" val="d"/>
  <p:tag name="KSO_WM_UNIT_TYPE" val="l_h_i"/>
</p:tagLst>
</file>

<file path=ppt/tags/tag40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402.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2_1"/>
  <p:tag name="KSO_WM_UNIT_TYPE" val="l_h_i"/>
</p:tagLst>
</file>

<file path=ppt/tags/tag403.xml><?xml version="1.0" encoding="utf-8"?>
<p:tagLst xmlns:p="http://schemas.openxmlformats.org/presentationml/2006/main">
  <p:tag name="KSO_WM_BEAUTIFY_FLAG" val="#fgm#"/>
  <p:tag name="KSO_WM_DIAGRAM_GROUP_CODE" val="1"/>
  <p:tag name="KSO_WM_FIGMA_FLAG" val="#fgm#"/>
  <p:tag name="KSO_WM_UNIT_INDEX" val="1_2_2"/>
  <p:tag name="KSO_WM_UNIT_SUBTYPE" val="d"/>
  <p:tag name="KSO_WM_UNIT_TYPE" val="l_h_i"/>
</p:tagLst>
</file>

<file path=ppt/tags/tag40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405.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3_1"/>
  <p:tag name="KSO_WM_UNIT_TYPE" val="l_h_i"/>
</p:tagLst>
</file>

<file path=ppt/tags/tag406.xml><?xml version="1.0" encoding="utf-8"?>
<p:tagLst xmlns:p="http://schemas.openxmlformats.org/presentationml/2006/main">
  <p:tag name="KSO_WM_BEAUTIFY_FLAG" val="#fgm#"/>
  <p:tag name="KSO_WM_DIAGRAM_GROUP_CODE" val="1"/>
  <p:tag name="KSO_WM_FIGMA_FLAG" val="#fgm#"/>
  <p:tag name="KSO_WM_UNIT_INDEX" val="1_3_2"/>
  <p:tag name="KSO_WM_UNIT_SUBTYPE" val="d"/>
  <p:tag name="KSO_WM_UNIT_TYPE" val="l_h_i"/>
</p:tagLst>
</file>

<file path=ppt/tags/tag407.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408.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4_1"/>
  <p:tag name="KSO_WM_UNIT_TYPE" val="l_h_i"/>
</p:tagLst>
</file>

<file path=ppt/tags/tag409.xml><?xml version="1.0" encoding="utf-8"?>
<p:tagLst xmlns:p="http://schemas.openxmlformats.org/presentationml/2006/main">
  <p:tag name="KSO_WM_BEAUTIFY_FLAG" val="#fgm#"/>
  <p:tag name="KSO_WM_DIAGRAM_GROUP_CODE" val="1"/>
  <p:tag name="KSO_WM_FIGMA_FLAG" val="#fgm#"/>
  <p:tag name="KSO_WM_UNIT_INDEX" val="1_4_2"/>
  <p:tag name="KSO_WM_UNIT_SUBTYPE" val="d"/>
  <p:tag name="KSO_WM_UNIT_TYPE" val="l_h_i"/>
</p:tagLst>
</file>

<file path=ppt/tags/tag4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410.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411.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5_1"/>
  <p:tag name="KSO_WM_UNIT_TYPE" val="l_h_i"/>
</p:tagLst>
</file>

<file path=ppt/tags/tag412.xml><?xml version="1.0" encoding="utf-8"?>
<p:tagLst xmlns:p="http://schemas.openxmlformats.org/presentationml/2006/main">
  <p:tag name="KSO_WM_BEAUTIFY_FLAG" val="#fgm#"/>
  <p:tag name="KSO_WM_DIAGRAM_GROUP_CODE" val="1"/>
  <p:tag name="KSO_WM_FIGMA_FLAG" val="#fgm#"/>
  <p:tag name="KSO_WM_UNIT_INDEX" val="1_5_2"/>
  <p:tag name="KSO_WM_UNIT_SUBTYPE" val="d"/>
  <p:tag name="KSO_WM_UNIT_TYPE" val="l_h_i"/>
</p:tagLst>
</file>

<file path=ppt/tags/tag413.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414.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6_1"/>
  <p:tag name="KSO_WM_UNIT_TYPE" val="l_h_i"/>
</p:tagLst>
</file>

<file path=ppt/tags/tag415.xml><?xml version="1.0" encoding="utf-8"?>
<p:tagLst xmlns:p="http://schemas.openxmlformats.org/presentationml/2006/main">
  <p:tag name="KSO_WM_BEAUTIFY_FLAG" val="#fgm#"/>
  <p:tag name="KSO_WM_DIAGRAM_GROUP_CODE" val="1"/>
  <p:tag name="KSO_WM_FIGMA_FLAG" val="#fgm#"/>
  <p:tag name="KSO_WM_UNIT_INDEX" val="1_6_2"/>
  <p:tag name="KSO_WM_UNIT_SUBTYPE" val="d"/>
  <p:tag name="KSO_WM_UNIT_TYPE" val="l_h_i"/>
</p:tagLst>
</file>

<file path=ppt/tags/tag416.xml><?xml version="1.0" encoding="utf-8"?>
<p:tagLst xmlns:p="http://schemas.openxmlformats.org/presentationml/2006/main">
  <p:tag name="KSO_WM_BEAUTIFY_FLAG" val="#fgm#"/>
  <p:tag name="KSO_WM_DIAGRAM_GROUP_CODE" val="1"/>
  <p:tag name="KSO_WM_FIGMA_FLAG" val="#fgm#"/>
  <p:tag name="KSO_WM_UNIT_INDEX" val="1_6_1"/>
  <p:tag name="KSO_WM_UNIT_TYPE" val="l_h_f"/>
</p:tagLst>
</file>

<file path=ppt/tags/tag417.xml><?xml version="1.0" encoding="utf-8"?>
<p:tagLst xmlns:p="http://schemas.openxmlformats.org/presentationml/2006/main">
  <p:tag name="KSO_WM_UNIT_ID" val="_8**"/>
  <p:tag name="KSO_WM_BEAUTIFY_FLAG" val="#wm#"/>
  <p:tag name="KSO_WM_TAG_VERSION" val="3.0"/>
  <p:tag name="KSO_WM_UNIT_LAYERLEVEL" val="1"/>
  <p:tag name="KSO_WM_TEMPLATE_INDEX" val="3761"/>
  <p:tag name="KSO_WM_TEMPLATE_CATEGORY" val="custom"/>
</p:tagLst>
</file>

<file path=ppt/tags/tag418.xml><?xml version="1.0" encoding="utf-8"?>
<p:tagLst xmlns:p="http://schemas.openxmlformats.org/presentationml/2006/main">
  <p:tag name="KSO_WM_UNIT_ID" val="_8**"/>
  <p:tag name="KSO_WM_BEAUTIFY_FLAG" val="#wm#"/>
  <p:tag name="KSO_WM_TAG_VERSION" val="3.0"/>
  <p:tag name="KSO_WM_UNIT_LAYERLEVEL" val="1"/>
  <p:tag name="KSO_WM_TEMPLATE_INDEX" val="3761"/>
  <p:tag name="KSO_WM_TEMPLATE_CATEGORY" val="custom"/>
</p:tagLst>
</file>

<file path=ppt/tags/tag419.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4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420.xml><?xml version="1.0" encoding="utf-8"?>
<p:tagLst xmlns:p="http://schemas.openxmlformats.org/presentationml/2006/main">
  <p:tag name="KSO_WM_BEAUTIFY_FLAG" val="#fgm#"/>
  <p:tag name="KSO_WM_FIGMA_FLAG" val="#fgm#"/>
  <p:tag name="KSO_WM_UNIT_INDEX" val="1"/>
  <p:tag name="KSO_WM_UNIT_TYPE" val="a"/>
  <p:tag name="KSO_WM_LAYOUT_CHECK_HASH" val="bcf2135a49dc158f57e100aea7475255041795a0"/>
  <p:tag name="KSO_WM_NEWLAYOUT_GROUP_ID" val="layout_26"/>
  <p:tag name="KSO_WM_NEWLAYOUT_ID" val="slide_7ec9121698f7c25f"/>
</p:tagLst>
</file>

<file path=ppt/tags/tag421.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42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42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424.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42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42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427.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428.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429.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43.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430.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Lst>
</file>

<file path=ppt/tags/tag431.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43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5_1"/>
  <p:tag name="KSO_WM_UNIT_TYPE" val="l_h_i"/>
</p:tagLst>
</file>

<file path=ppt/tags/tag433.xml><?xml version="1.0" encoding="utf-8"?>
<p:tagLst xmlns:p="http://schemas.openxmlformats.org/presentationml/2006/main">
  <p:tag name="KSO_WM_BEAUTIFY_FLAG" val="#fgm#"/>
  <p:tag name="KSO_WM_DIAGRAM_GROUP_CODE" val="1"/>
  <p:tag name="KSO_WM_FIGMA_FLAG" val="#fgm#"/>
  <p:tag name="KSO_WM_UNIT_INDEX" val="1_5_1"/>
  <p:tag name="KSO_WM_UNIT_TYPE" val="l_h_d"/>
</p:tagLst>
</file>

<file path=ppt/tags/tag434.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435.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6_1"/>
  <p:tag name="KSO_WM_UNIT_TYPE" val="l_h_i"/>
</p:tagLst>
</file>

<file path=ppt/tags/tag436.xml><?xml version="1.0" encoding="utf-8"?>
<p:tagLst xmlns:p="http://schemas.openxmlformats.org/presentationml/2006/main">
  <p:tag name="KSO_WM_BEAUTIFY_FLAG" val="#fgm#"/>
  <p:tag name="KSO_WM_DIAGRAM_GROUP_CODE" val="1"/>
  <p:tag name="KSO_WM_FIGMA_FLAG" val="#fgm#"/>
  <p:tag name="KSO_WM_UNIT_INDEX" val="1_6_1"/>
  <p:tag name="KSO_WM_UNIT_TYPE" val="l_h_d"/>
</p:tagLst>
</file>

<file path=ppt/tags/tag437.xml><?xml version="1.0" encoding="utf-8"?>
<p:tagLst xmlns:p="http://schemas.openxmlformats.org/presentationml/2006/main">
  <p:tag name="KSO_WM_BEAUTIFY_FLAG" val="#fgm#"/>
  <p:tag name="KSO_WM_DIAGRAM_GROUP_CODE" val="1"/>
  <p:tag name="KSO_WM_FIGMA_FLAG" val="#fgm#"/>
  <p:tag name="KSO_WM_UNIT_INDEX" val="1_6_1"/>
  <p:tag name="KSO_WM_UNIT_TYPE" val="l_h_f"/>
</p:tagLst>
</file>

<file path=ppt/tags/tag438.xml><?xml version="1.0" encoding="utf-8"?>
<p:tagLst xmlns:p="http://schemas.openxmlformats.org/presentationml/2006/main">
  <p:tag name="KSO_WM_UNIT_ID" val="_8**"/>
  <p:tag name="KSO_WM_BEAUTIFY_FLAG" val="#wm#"/>
  <p:tag name="KSO_WM_TAG_VERSION" val="3.0"/>
  <p:tag name="KSO_WM_UNIT_LAYERLEVEL" val="1"/>
  <p:tag name="KSO_WM_TEMPLATE_INDEX" val="3761"/>
  <p:tag name="KSO_WM_TEMPLATE_CATEGORY" val="custom"/>
</p:tagLst>
</file>

<file path=ppt/tags/tag439.xml><?xml version="1.0" encoding="utf-8"?>
<p:tagLst xmlns:p="http://schemas.openxmlformats.org/presentationml/2006/main">
  <p:tag name="KSO_WM_UNIT_ID" val="_8**"/>
  <p:tag name="KSO_WM_BEAUTIFY_FLAG" val="#wm#"/>
  <p:tag name="KSO_WM_TAG_VERSION" val="3.0"/>
  <p:tag name="KSO_WM_UNIT_LAYERLEVEL" val="1"/>
  <p:tag name="KSO_WM_TEMPLATE_INDEX" val="3761"/>
  <p:tag name="KSO_WM_TEMPLATE_CATEGORY" val="custom"/>
</p:tagLst>
</file>

<file path=ppt/tags/tag4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440.xml><?xml version="1.0" encoding="utf-8"?>
<p:tagLst xmlns:p="http://schemas.openxmlformats.org/presentationml/2006/main">
  <p:tag name="KSO_WM_FIGMA_DECORATION_INDEX" val="1"/>
  <p:tag name="$PH_EXT" val="1"/>
  <p:tag name="KSO_WM_BEAUTIFY_FLAG" val="#fgm#"/>
  <p:tag name="KSO_WM_DIAGRAM_GROUP_CODE" val="1"/>
  <p:tag name="KSO_WM_FIGMA_FLAG" val="#fgm#"/>
  <p:tag name="KSO_WM_UNIT_INDEX" val="1_1_1"/>
  <p:tag name="KSO_WM_UNIT_TYPE" val="l_h_x"/>
</p:tagLst>
</file>

<file path=ppt/tags/tag441.xml><?xml version="1.0" encoding="utf-8"?>
<p:tagLst xmlns:p="http://schemas.openxmlformats.org/presentationml/2006/main">
  <p:tag name="KSO_WM_BEAUTIFY_FLAG" val="#fgm#"/>
  <p:tag name="KSO_WM_FIGMA_FLAG" val="#fgm#"/>
  <p:tag name="KSO_WM_UNIT_INDEX" val="1"/>
  <p:tag name="KSO_WM_UNIT_TYPE" val="a"/>
  <p:tag name="KSO_WM_LAYOUT_CHECK_HASH" val="ef00344bc6b1c501cdf63fbdfe5695e99cedd92f"/>
  <p:tag name="KSO_WM_NEWLAYOUT_GROUP_ID" val="layout_10008"/>
  <p:tag name="KSO_WM_NEWLAYOUT_ID" val="slide_706773bdbe286731"/>
</p:tagLst>
</file>

<file path=ppt/tags/tag44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443.xml><?xml version="1.0" encoding="utf-8"?>
<p:tagLst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 val="l_h_x"/>
</p:tagLst>
</file>

<file path=ppt/tags/tag44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445.xml><?xml version="1.0" encoding="utf-8"?>
<p:tagLst xmlns:p="http://schemas.openxmlformats.org/presentationml/2006/main">
  <p:tag name="KSO_WM_FIGMA_DECORATION_INDEX" val="3"/>
  <p:tag name="$PH_EXT" val="1"/>
  <p:tag name="KSO_WM_BEAUTIFY_FLAG" val="#fgm#"/>
  <p:tag name="KSO_WM_DIAGRAM_GROUP_CODE" val="1"/>
  <p:tag name="KSO_WM_FIGMA_FLAG" val="#fgm#"/>
  <p:tag name="KSO_WM_UNIT_INDEX" val="1_3_1"/>
  <p:tag name="KSO_WM_UNIT_TYPE" val="l_h_x"/>
</p:tagLst>
</file>

<file path=ppt/tags/tag446.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447.xml><?xml version="1.0" encoding="utf-8"?>
<p:tagLst xmlns:p="http://schemas.openxmlformats.org/presentationml/2006/main">
  <p:tag name="KSO_WM_FIGMA_DECORATION_INDEX" val="4"/>
  <p:tag name="$PH_EXT" val="1"/>
  <p:tag name="KSO_WM_BEAUTIFY_FLAG" val="#fgm#"/>
  <p:tag name="KSO_WM_DIAGRAM_GROUP_CODE" val="1"/>
  <p:tag name="KSO_WM_FIGMA_FLAG" val="#fgm#"/>
  <p:tag name="KSO_WM_UNIT_INDEX" val="1_4_1"/>
  <p:tag name="KSO_WM_UNIT_TYPE" val="l_h_x"/>
</p:tagLst>
</file>

<file path=ppt/tags/tag448.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449.xml><?xml version="1.0" encoding="utf-8"?>
<p:tagLst xmlns:p="http://schemas.openxmlformats.org/presentationml/2006/main">
  <p:tag name="KSO_WM_FIGMA_DECORATION_INDEX" val="5"/>
  <p:tag name="$PH_EXT" val="1"/>
  <p:tag name="KSO_WM_BEAUTIFY_FLAG" val="#fgm#"/>
  <p:tag name="KSO_WM_DIAGRAM_GROUP_CODE" val="1"/>
  <p:tag name="KSO_WM_FIGMA_FLAG" val="#fgm#"/>
  <p:tag name="KSO_WM_UNIT_INDEX" val="1_5_1"/>
  <p:tag name="KSO_WM_UNIT_TYPE" val="l_h_x"/>
</p:tagLst>
</file>

<file path=ppt/tags/tag4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450.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451.xml><?xml version="1.0" encoding="utf-8"?>
<p:tagLst xmlns:p="http://schemas.openxmlformats.org/presentationml/2006/main">
  <p:tag name="KSO_WM_FIGMA_DECORATION_INDEX" val="6"/>
  <p:tag name="$PH_EXT" val="1"/>
  <p:tag name="KSO_WM_BEAUTIFY_FLAG" val="#fgm#"/>
  <p:tag name="KSO_WM_DIAGRAM_GROUP_CODE" val="1"/>
  <p:tag name="KSO_WM_FIGMA_FLAG" val="#fgm#"/>
  <p:tag name="KSO_WM_UNIT_INDEX" val="1_6_1"/>
  <p:tag name="KSO_WM_UNIT_TYPE" val="l_h_x"/>
</p:tagLst>
</file>

<file path=ppt/tags/tag452.xml><?xml version="1.0" encoding="utf-8"?>
<p:tagLst xmlns:p="http://schemas.openxmlformats.org/presentationml/2006/main">
  <p:tag name="KSO_WM_BEAUTIFY_FLAG" val="#fgm#"/>
  <p:tag name="KSO_WM_DIAGRAM_GROUP_CODE" val="1"/>
  <p:tag name="KSO_WM_FIGMA_FLAG" val="#fgm#"/>
  <p:tag name="KSO_WM_UNIT_INDEX" val="1_6_1"/>
  <p:tag name="KSO_WM_UNIT_TYPE" val="l_h_f"/>
</p:tagLst>
</file>

<file path=ppt/tags/tag453.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UNIT_ID" val="_1*b*1"/>
  <p:tag name="KSO_WM_TAG_VERSION" val="3.0"/>
  <p:tag name="KSO_WM_UNIT_LAYERLEVEL" val="1"/>
  <p:tag name="KSO_WM_TEMPLATE_INDEX" val="3761"/>
  <p:tag name="KSO_WM_TEMPLATE_CATEGORY" val="custom"/>
</p:tagLst>
</file>

<file path=ppt/tags/tag454.xml><?xml version="1.0" encoding="utf-8"?>
<p:tagLst xmlns:p="http://schemas.openxmlformats.org/presentationml/2006/main">
  <p:tag name="KSO_WM_BEAUTIFY_FLAG" val="#wm#"/>
  <p:tag name="KSO_WM_FIGMA_FLAG" val="#fgm#"/>
  <p:tag name="KSO_WM_UNIT_INDEX" val="1"/>
  <p:tag name="KSO_WM_UNIT_TEXT_TYPE" val="1"/>
  <p:tag name="KSO_WM_UNIT_TYPE" val="a"/>
  <p:tag name="KSO_WM_LAYOUT_CHECK_HASH" val="b43f9bff6bc3de7ac536b5d9753c66504f5468e0"/>
  <p:tag name="KSO_WM_NEWLAYOUT_ID" val="slide_ba60fb0293b23fda"/>
  <p:tag name="KSO_WM_UNIT_ID" val="_1*a*1"/>
  <p:tag name="KSO_WM_TAG_VERSION" val="3.0"/>
  <p:tag name="KSO_WM_UNIT_LAYERLEVEL" val="1"/>
  <p:tag name="KSO_WM_TEMPLATE_INDEX" val="3761"/>
  <p:tag name="KSO_WM_TEMPLATE_CATEGORY" val="custom"/>
</p:tagLst>
</file>

<file path=ppt/tags/tag455.xml><?xml version="1.0" encoding="utf-8"?>
<p:tagLst xmlns:p="http://schemas.openxmlformats.org/presentationml/2006/main">
  <p:tag name="KSO_WM_BEAUTIFY_FLAG" val="#wm#"/>
  <p:tag name="KSO_WM_DIAGRAM_GROUP_CODE" val="1"/>
  <p:tag name="KSO_WM_FIGMA_FLAG" val="#fgm#"/>
  <p:tag name="KSO_WM_UNIT_INDEX" val="1_1_1"/>
  <p:tag name="KSO_WM_UNIT_SUBTYPE" val="d"/>
  <p:tag name="KSO_WM_UNIT_TYPE" val="l_h_i"/>
  <p:tag name="KSO_WM_UNIT_ID" val="_1*l_h_i*1_1_1"/>
  <p:tag name="KSO_WM_TAG_VERSION" val="3.0"/>
  <p:tag name="KSO_WM_UNIT_LAYERLEVEL" val="1_1_1"/>
  <p:tag name="KSO_WM_TEMPLATE_INDEX" val="3761"/>
  <p:tag name="KSO_WM_TEMPLATE_CATEGORY" val="custom"/>
</p:tagLst>
</file>

<file path=ppt/tags/tag456.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1_2"/>
  <p:tag name="KSO_WM_UNIT_TYPE" val="l_h_i"/>
  <p:tag name="KSO_WM_UNIT_ID" val="_1*l_h_i*1_1_2"/>
  <p:tag name="KSO_WM_TAG_VERSION" val="3.0"/>
  <p:tag name="KSO_WM_UNIT_LAYERLEVEL" val="1_1_1"/>
  <p:tag name="KSO_WM_TEMPLATE_INDEX" val="3761"/>
  <p:tag name="KSO_WM_TEMPLATE_CATEGORY" val="custom"/>
</p:tagLst>
</file>

<file path=ppt/tags/tag457.xml><?xml version="1.0" encoding="utf-8"?>
<p:tagLst xmlns:p="http://schemas.openxmlformats.org/presentationml/2006/main">
  <p:tag name="KSO_WM_BEAUTIFY_FLAG" val="#wm#"/>
  <p:tag name="KSO_WM_DIAGRAM_GROUP_CODE" val="1"/>
  <p:tag name="KSO_WM_FIGMA_FLAG" val="#fgm#"/>
  <p:tag name="KSO_WM_UNIT_INDEX" val="1_1_1"/>
  <p:tag name="KSO_WM_UNIT_TYPE" val="l_h_a"/>
  <p:tag name="KSO_WM_UNIT_ID" val="_1*l_h_a*1_1_1"/>
  <p:tag name="KSO_WM_TAG_VERSION" val="3.0"/>
  <p:tag name="KSO_WM_UNIT_LAYERLEVEL" val="1_1_1"/>
  <p:tag name="KSO_WM_TEMPLATE_INDEX" val="3761"/>
  <p:tag name="KSO_WM_TEMPLATE_CATEGORY" val="custom"/>
</p:tagLst>
</file>

<file path=ppt/tags/tag458.xml><?xml version="1.0" encoding="utf-8"?>
<p:tagLst xmlns:p="http://schemas.openxmlformats.org/presentationml/2006/main">
  <p:tag name="KSO_WM_BEAUTIFY_FLAG" val="#wm#"/>
  <p:tag name="KSO_WM_DIAGRAM_GROUP_CODE" val="1"/>
  <p:tag name="KSO_WM_FIGMA_FLAG" val="#fgm#"/>
  <p:tag name="KSO_WM_UNIT_INDEX" val="1_2_1"/>
  <p:tag name="KSO_WM_UNIT_SUBTYPE" val="d"/>
  <p:tag name="KSO_WM_UNIT_TYPE" val="l_h_i"/>
  <p:tag name="KSO_WM_UNIT_ID" val="_1*l_h_i*1_2_1"/>
  <p:tag name="KSO_WM_TAG_VERSION" val="3.0"/>
  <p:tag name="KSO_WM_UNIT_LAYERLEVEL" val="1_1_1"/>
  <p:tag name="KSO_WM_TEMPLATE_INDEX" val="3761"/>
  <p:tag name="KSO_WM_TEMPLATE_CATEGORY" val="custom"/>
</p:tagLst>
</file>

<file path=ppt/tags/tag459.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2_2"/>
  <p:tag name="KSO_WM_UNIT_TYPE" val="l_h_i"/>
  <p:tag name="KSO_WM_UNIT_ID" val="_1*l_h_i*1_2_2"/>
  <p:tag name="KSO_WM_TAG_VERSION" val="3.0"/>
  <p:tag name="KSO_WM_UNIT_LAYERLEVEL" val="1_1_1"/>
  <p:tag name="KSO_WM_TEMPLATE_INDEX" val="3761"/>
  <p:tag name="KSO_WM_TEMPLATE_CATEGORY" val="custom"/>
</p:tagLst>
</file>

<file path=ppt/tags/tag46.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460.xml><?xml version="1.0" encoding="utf-8"?>
<p:tagLst xmlns:p="http://schemas.openxmlformats.org/presentationml/2006/main">
  <p:tag name="KSO_WM_BEAUTIFY_FLAG" val="#wm#"/>
  <p:tag name="KSO_WM_DIAGRAM_GROUP_CODE" val="1"/>
  <p:tag name="KSO_WM_FIGMA_FLAG" val="#fgm#"/>
  <p:tag name="KSO_WM_UNIT_INDEX" val="1_3_1"/>
  <p:tag name="KSO_WM_UNIT_SUBTYPE" val="d"/>
  <p:tag name="KSO_WM_UNIT_TYPE" val="l_h_i"/>
  <p:tag name="KSO_WM_UNIT_ID" val="_1*l_h_i*1_3_1"/>
  <p:tag name="KSO_WM_TAG_VERSION" val="3.0"/>
  <p:tag name="KSO_WM_UNIT_LAYERLEVEL" val="1_1_1"/>
  <p:tag name="KSO_WM_TEMPLATE_INDEX" val="3761"/>
  <p:tag name="KSO_WM_TEMPLATE_CATEGORY" val="custom"/>
</p:tagLst>
</file>

<file path=ppt/tags/tag461.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3_2"/>
  <p:tag name="KSO_WM_UNIT_TYPE" val="l_h_i"/>
  <p:tag name="KSO_WM_UNIT_ID" val="_1*l_h_i*1_3_2"/>
  <p:tag name="KSO_WM_TAG_VERSION" val="3.0"/>
  <p:tag name="KSO_WM_UNIT_LAYERLEVEL" val="1_1_1"/>
  <p:tag name="KSO_WM_TEMPLATE_INDEX" val="3761"/>
  <p:tag name="KSO_WM_TEMPLATE_CATEGORY" val="custom"/>
</p:tagLst>
</file>

<file path=ppt/tags/tag462.xml><?xml version="1.0" encoding="utf-8"?>
<p:tagLst xmlns:p="http://schemas.openxmlformats.org/presentationml/2006/main">
  <p:tag name="KSO_WM_BEAUTIFY_FLAG" val="#wm#"/>
  <p:tag name="KSO_WM_DIAGRAM_GROUP_CODE" val="1"/>
  <p:tag name="KSO_WM_FIGMA_FLAG" val="#fgm#"/>
  <p:tag name="KSO_WM_UNIT_INDEX" val="1_4_1"/>
  <p:tag name="KSO_WM_UNIT_SUBTYPE" val="d"/>
  <p:tag name="KSO_WM_UNIT_TYPE" val="l_h_i"/>
  <p:tag name="KSO_WM_UNIT_ID" val="_1*l_h_i*1_4_1"/>
  <p:tag name="KSO_WM_TAG_VERSION" val="3.0"/>
  <p:tag name="KSO_WM_UNIT_LAYERLEVEL" val="1_1_1"/>
  <p:tag name="KSO_WM_TEMPLATE_INDEX" val="3761"/>
  <p:tag name="KSO_WM_TEMPLATE_CATEGORY" val="custom"/>
</p:tagLst>
</file>

<file path=ppt/tags/tag463.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4_2"/>
  <p:tag name="KSO_WM_UNIT_TYPE" val="l_h_i"/>
  <p:tag name="KSO_WM_UNIT_ID" val="_1*l_h_i*1_4_2"/>
  <p:tag name="KSO_WM_TAG_VERSION" val="3.0"/>
  <p:tag name="KSO_WM_UNIT_LAYERLEVEL" val="1_1_1"/>
  <p:tag name="KSO_WM_TEMPLATE_INDEX" val="3761"/>
  <p:tag name="KSO_WM_TEMPLATE_CATEGORY" val="custom"/>
</p:tagLst>
</file>

<file path=ppt/tags/tag464.xml><?xml version="1.0" encoding="utf-8"?>
<p:tagLst xmlns:p="http://schemas.openxmlformats.org/presentationml/2006/main">
  <p:tag name="KSO_WM_BEAUTIFY_FLAG" val="#wm#"/>
  <p:tag name="KSO_WM_DIAGRAM_GROUP_CODE" val="1"/>
  <p:tag name="KSO_WM_FIGMA_FLAG" val="#fgm#"/>
  <p:tag name="KSO_WM_UNIT_INDEX" val="1_5_1"/>
  <p:tag name="KSO_WM_UNIT_SUBTYPE" val="d"/>
  <p:tag name="KSO_WM_UNIT_TYPE" val="l_h_i"/>
  <p:tag name="KSO_WM_UNIT_ID" val="_1*l_h_i*1_5_1"/>
  <p:tag name="KSO_WM_TAG_VERSION" val="3.0"/>
  <p:tag name="KSO_WM_UNIT_LAYERLEVEL" val="1_1_1"/>
  <p:tag name="KSO_WM_TEMPLATE_INDEX" val="3761"/>
  <p:tag name="KSO_WM_TEMPLATE_CATEGORY" val="custom"/>
</p:tagLst>
</file>

<file path=ppt/tags/tag465.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5_2"/>
  <p:tag name="KSO_WM_UNIT_TYPE" val="l_h_i"/>
  <p:tag name="KSO_WM_UNIT_ID" val="_1*l_h_i*1_5_2"/>
  <p:tag name="KSO_WM_TAG_VERSION" val="3.0"/>
  <p:tag name="KSO_WM_UNIT_LAYERLEVEL" val="1_1_1"/>
  <p:tag name="KSO_WM_TEMPLATE_INDEX" val="3761"/>
  <p:tag name="KSO_WM_TEMPLATE_CATEGORY" val="custom"/>
</p:tagLst>
</file>

<file path=ppt/tags/tag466.xml><?xml version="1.0" encoding="utf-8"?>
<p:tagLst xmlns:p="http://schemas.openxmlformats.org/presentationml/2006/main">
  <p:tag name="KSO_WM_BEAUTIFY_FLAG" val="#wm#"/>
  <p:tag name="KSO_WM_DIAGRAM_GROUP_CODE" val="1"/>
  <p:tag name="KSO_WM_FIGMA_FLAG" val="#fgm#"/>
  <p:tag name="KSO_WM_UNIT_INDEX" val="1_6_1"/>
  <p:tag name="KSO_WM_UNIT_SUBTYPE" val="d"/>
  <p:tag name="KSO_WM_UNIT_TYPE" val="l_h_i"/>
  <p:tag name="KSO_WM_UNIT_ID" val="_1*l_h_i*1_6_1"/>
  <p:tag name="KSO_WM_TAG_VERSION" val="3.0"/>
  <p:tag name="KSO_WM_UNIT_LAYERLEVEL" val="1_1_1"/>
  <p:tag name="KSO_WM_TEMPLATE_INDEX" val="3761"/>
  <p:tag name="KSO_WM_TEMPLATE_CATEGORY" val="custom"/>
</p:tagLst>
</file>

<file path=ppt/tags/tag467.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6_2"/>
  <p:tag name="KSO_WM_UNIT_TYPE" val="l_h_i"/>
  <p:tag name="KSO_WM_UNIT_ID" val="_1*l_h_i*1_6_2"/>
  <p:tag name="KSO_WM_TAG_VERSION" val="3.0"/>
  <p:tag name="KSO_WM_UNIT_LAYERLEVEL" val="1_1_1"/>
  <p:tag name="KSO_WM_TEMPLATE_INDEX" val="3761"/>
  <p:tag name="KSO_WM_TEMPLATE_CATEGORY" val="custom"/>
</p:tagLst>
</file>

<file path=ppt/tags/tag468.xml><?xml version="1.0" encoding="utf-8"?>
<p:tagLst xmlns:p="http://schemas.openxmlformats.org/presentationml/2006/main">
  <p:tag name="KSO_WM_BEAUTIFY_FLAG" val="#wm#"/>
  <p:tag name="KSO_WM_DIAGRAM_GROUP_CODE" val="1"/>
  <p:tag name="KSO_WM_FIGMA_FLAG" val="#fgm#"/>
  <p:tag name="KSO_WM_UNIT_INDEX" val="1_1_1"/>
  <p:tag name="KSO_WM_UNIT_TYPE" val="l_h_a"/>
  <p:tag name="KSO_WM_UNIT_ID" val="_1*l_h_a*1_1_1"/>
  <p:tag name="KSO_WM_TAG_VERSION" val="3.0"/>
  <p:tag name="KSO_WM_UNIT_LAYERLEVEL" val="1_1_1"/>
  <p:tag name="KSO_WM_TEMPLATE_INDEX" val="3761"/>
  <p:tag name="KSO_WM_TEMPLATE_CATEGORY" val="custom"/>
</p:tagLst>
</file>

<file path=ppt/tags/tag469.xml><?xml version="1.0" encoding="utf-8"?>
<p:tagLst xmlns:p="http://schemas.openxmlformats.org/presentationml/2006/main">
  <p:tag name="KSO_WM_BEAUTIFY_FLAG" val="#wm#"/>
  <p:tag name="KSO_WM_DIAGRAM_GROUP_CODE" val="1"/>
  <p:tag name="KSO_WM_FIGMA_FLAG" val="#fgm#"/>
  <p:tag name="KSO_WM_UNIT_INDEX" val="1_1_1"/>
  <p:tag name="KSO_WM_UNIT_TYPE" val="l_h_a"/>
  <p:tag name="KSO_WM_UNIT_ID" val="_1*l_h_a*1_1_1"/>
  <p:tag name="KSO_WM_TAG_VERSION" val="3.0"/>
  <p:tag name="KSO_WM_UNIT_LAYERLEVEL" val="1_1_1"/>
  <p:tag name="KSO_WM_TEMPLATE_INDEX" val="3761"/>
  <p:tag name="KSO_WM_TEMPLATE_CATEGORY" val="custom"/>
</p:tagLst>
</file>

<file path=ppt/tags/tag47.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470.xml><?xml version="1.0" encoding="utf-8"?>
<p:tagLst xmlns:p="http://schemas.openxmlformats.org/presentationml/2006/main">
  <p:tag name="KSO_WM_BEAUTIFY_FLAG" val="#wm#"/>
  <p:tag name="KSO_WM_DIAGRAM_GROUP_CODE" val="1"/>
  <p:tag name="KSO_WM_FIGMA_FLAG" val="#fgm#"/>
  <p:tag name="KSO_WM_UNIT_INDEX" val="1_1_1"/>
  <p:tag name="KSO_WM_UNIT_TYPE" val="l_h_a"/>
  <p:tag name="KSO_WM_UNIT_ID" val="_1*l_h_a*1_1_1"/>
  <p:tag name="KSO_WM_TAG_VERSION" val="3.0"/>
  <p:tag name="KSO_WM_UNIT_LAYERLEVEL" val="1_1_1"/>
  <p:tag name="KSO_WM_TEMPLATE_INDEX" val="3761"/>
  <p:tag name="KSO_WM_TEMPLATE_CATEGORY" val="custom"/>
</p:tagLst>
</file>

<file path=ppt/tags/tag471.xml><?xml version="1.0" encoding="utf-8"?>
<p:tagLst xmlns:p="http://schemas.openxmlformats.org/presentationml/2006/main">
  <p:tag name="KSO_WM_BEAUTIFY_FLAG" val="#wm#"/>
  <p:tag name="KSO_WM_DIAGRAM_GROUP_CODE" val="1"/>
  <p:tag name="KSO_WM_FIGMA_FLAG" val="#fgm#"/>
  <p:tag name="KSO_WM_UNIT_INDEX" val="1_1_1"/>
  <p:tag name="KSO_WM_UNIT_TYPE" val="l_h_a"/>
  <p:tag name="KSO_WM_UNIT_ID" val="_1*l_h_a*1_1_1"/>
  <p:tag name="KSO_WM_TAG_VERSION" val="3.0"/>
  <p:tag name="KSO_WM_UNIT_LAYERLEVEL" val="1_1_1"/>
  <p:tag name="KSO_WM_TEMPLATE_INDEX" val="3761"/>
  <p:tag name="KSO_WM_TEMPLATE_CATEGORY" val="custom"/>
</p:tagLst>
</file>

<file path=ppt/tags/tag472.xml><?xml version="1.0" encoding="utf-8"?>
<p:tagLst xmlns:p="http://schemas.openxmlformats.org/presentationml/2006/main">
  <p:tag name="KSO_WM_BEAUTIFY_FLAG" val="#wm#"/>
  <p:tag name="KSO_WM_DIAGRAM_GROUP_CODE" val="1"/>
  <p:tag name="KSO_WM_FIGMA_FLAG" val="#fgm#"/>
  <p:tag name="KSO_WM_UNIT_INDEX" val="1_1_1"/>
  <p:tag name="KSO_WM_UNIT_TYPE" val="l_h_a"/>
  <p:tag name="KSO_WM_UNIT_ID" val="_1*l_h_a*1_1_1"/>
  <p:tag name="KSO_WM_TAG_VERSION" val="3.0"/>
  <p:tag name="KSO_WM_UNIT_LAYERLEVEL" val="1_1_1"/>
  <p:tag name="KSO_WM_TEMPLATE_INDEX" val="3761"/>
  <p:tag name="KSO_WM_TEMPLATE_CATEGORY" val="custom"/>
</p:tagLst>
</file>

<file path=ppt/tags/tag473.xml><?xml version="1.0" encoding="utf-8"?>
<p:tagLst xmlns:p="http://schemas.openxmlformats.org/presentationml/2006/main">
  <p:tag name="KSO_WM_UNIT_ID" val="_2**"/>
  <p:tag name="KSO_WM_BEAUTIFY_FLAG" val="#wm#"/>
  <p:tag name="KSO_WM_TAG_VERSION" val="3.0"/>
  <p:tag name="KSO_WM_UNIT_LAYERLEVEL" val="1"/>
  <p:tag name="KSO_WM_TEMPLATE_INDEX" val="3761"/>
  <p:tag name="KSO_WM_TEMPLATE_CATEGORY" val="custom"/>
</p:tagLst>
</file>

<file path=ppt/tags/tag474.xml><?xml version="1.0" encoding="utf-8"?>
<p:tagLst xmlns:p="http://schemas.openxmlformats.org/presentationml/2006/main">
  <p:tag name="KSO_WM_UNIT_ID" val="_2**"/>
  <p:tag name="KSO_WM_BEAUTIFY_FLAG" val="#wm#"/>
  <p:tag name="KSO_WM_TAG_VERSION" val="3.0"/>
  <p:tag name="KSO_WM_UNIT_LAYERLEVEL" val="1"/>
  <p:tag name="KSO_WM_TEMPLATE_INDEX" val="3761"/>
  <p:tag name="KSO_WM_TEMPLATE_CATEGORY" val="custom"/>
</p:tagLst>
</file>

<file path=ppt/tags/tag475.xml><?xml version="1.0" encoding="utf-8"?>
<p:tagLst xmlns:p="http://schemas.openxmlformats.org/presentationml/2006/main">
  <p:tag name="KSO_WM_UNIT_ID" val="_2**"/>
  <p:tag name="KSO_WM_BEAUTIFY_FLAG" val="#wm#"/>
  <p:tag name="KSO_WM_TAG_VERSION" val="3.0"/>
  <p:tag name="KSO_WM_UNIT_LAYERLEVEL" val="1"/>
  <p:tag name="KSO_WM_TEMPLATE_INDEX" val="3761"/>
  <p:tag name="KSO_WM_TEMPLATE_CATEGORY" val="custom"/>
</p:tagLst>
</file>

<file path=ppt/tags/tag476.xml><?xml version="1.0" encoding="utf-8"?>
<p:tagLst xmlns:p="http://schemas.openxmlformats.org/presentationml/2006/main">
  <p:tag name="KSO_WM_UNIT_ID" val="_2**"/>
  <p:tag name="KSO_WM_BEAUTIFY_FLAG" val="#wm#"/>
  <p:tag name="KSO_WM_TAG_VERSION" val="3.0"/>
  <p:tag name="KSO_WM_UNIT_LAYERLEVEL" val="1"/>
  <p:tag name="KSO_WM_TEMPLATE_INDEX" val="3761"/>
  <p:tag name="KSO_WM_TEMPLATE_CATEGORY" val="custom"/>
</p:tagLst>
</file>

<file path=ppt/tags/tag477.xml><?xml version="1.0" encoding="utf-8"?>
<p:tagLst xmlns:p="http://schemas.openxmlformats.org/presentationml/2006/main">
  <p:tag name="KSO_WM_UNIT_ID" val="_2**"/>
  <p:tag name="KSO_WM_BEAUTIFY_FLAG" val="#wm#"/>
  <p:tag name="KSO_WM_TAG_VERSION" val="3.0"/>
  <p:tag name="KSO_WM_UNIT_LAYERLEVEL" val="1"/>
  <p:tag name="KSO_WM_TEMPLATE_INDEX" val="3761"/>
  <p:tag name="KSO_WM_TEMPLATE_CATEGORY" val="custom"/>
</p:tagLst>
</file>

<file path=ppt/tags/tag478.xml><?xml version="1.0" encoding="utf-8"?>
<p:tagLst xmlns:p="http://schemas.openxmlformats.org/presentationml/2006/main">
  <p:tag name="KSO_WM_UNIT_ID" val="_3**"/>
  <p:tag name="KSO_WM_BEAUTIFY_FLAG" val="#wm#"/>
  <p:tag name="KSO_WM_TAG_VERSION" val="3.0"/>
  <p:tag name="KSO_WM_UNIT_LAYERLEVEL" val="1"/>
  <p:tag name="KSO_WM_TEMPLATE_INDEX" val="3761"/>
  <p:tag name="KSO_WM_TEMPLATE_CATEGORY" val="custom"/>
</p:tagLst>
</file>

<file path=ppt/tags/tag479.xml><?xml version="1.0" encoding="utf-8"?>
<p:tagLst xmlns:p="http://schemas.openxmlformats.org/presentationml/2006/main">
  <p:tag name="KSO_WM_UNIT_ID" val="_3**"/>
  <p:tag name="KSO_WM_BEAUTIFY_FLAG" val="#wm#"/>
  <p:tag name="KSO_WM_TAG_VERSION" val="3.0"/>
  <p:tag name="KSO_WM_UNIT_LAYERLEVEL" val="1"/>
  <p:tag name="KSO_WM_TEMPLATE_INDEX" val="3761"/>
  <p:tag name="KSO_WM_TEMPLATE_CATEGORY" val="custom"/>
</p:tagLst>
</file>

<file path=ppt/tags/tag48.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480.xml><?xml version="1.0" encoding="utf-8"?>
<p:tagLst xmlns:p="http://schemas.openxmlformats.org/presentationml/2006/main">
  <p:tag name="KSO_WM_UNIT_ID" val="_3**"/>
  <p:tag name="KSO_WM_BEAUTIFY_FLAG" val="#wm#"/>
  <p:tag name="KSO_WM_TAG_VERSION" val="3.0"/>
  <p:tag name="KSO_WM_UNIT_LAYERLEVEL" val="1"/>
  <p:tag name="KSO_WM_TEMPLATE_INDEX" val="3761"/>
  <p:tag name="KSO_WM_TEMPLATE_CATEGORY" val="custom"/>
</p:tagLst>
</file>

<file path=ppt/tags/tag481.xml><?xml version="1.0" encoding="utf-8"?>
<p:tagLst xmlns:p="http://schemas.openxmlformats.org/presentationml/2006/main">
  <p:tag name="KSO_WM_UNIT_ID" val="_3**"/>
  <p:tag name="KSO_WM_BEAUTIFY_FLAG" val="#wm#"/>
  <p:tag name="KSO_WM_TAG_VERSION" val="3.0"/>
  <p:tag name="KSO_WM_UNIT_LAYERLEVEL" val="1"/>
  <p:tag name="KSO_WM_TEMPLATE_INDEX" val="3761"/>
  <p:tag name="KSO_WM_TEMPLATE_CATEGORY" val="custom"/>
</p:tagLst>
</file>

<file path=ppt/tags/tag482.xml><?xml version="1.0" encoding="utf-8"?>
<p:tagLst xmlns:p="http://schemas.openxmlformats.org/presentationml/2006/main">
  <p:tag name="KSO_WM_UNIT_ID" val="_4**"/>
  <p:tag name="KSO_WM_BEAUTIFY_FLAG" val="#wm#"/>
  <p:tag name="KSO_WM_TAG_VERSION" val="3.0"/>
  <p:tag name="KSO_WM_UNIT_LAYERLEVEL" val="1"/>
  <p:tag name="KSO_WM_TEMPLATE_INDEX" val="3761"/>
  <p:tag name="KSO_WM_TEMPLATE_CATEGORY" val="custom"/>
</p:tagLst>
</file>

<file path=ppt/tags/tag483.xml><?xml version="1.0" encoding="utf-8"?>
<p:tagLst xmlns:p="http://schemas.openxmlformats.org/presentationml/2006/main">
  <p:tag name="KSO_WM_UNIT_ID" val="_4**"/>
  <p:tag name="KSO_WM_BEAUTIFY_FLAG" val="#wm#"/>
  <p:tag name="KSO_WM_TAG_VERSION" val="3.0"/>
  <p:tag name="KSO_WM_UNIT_LAYERLEVEL" val="1"/>
  <p:tag name="KSO_WM_TEMPLATE_INDEX" val="3761"/>
  <p:tag name="KSO_WM_TEMPLATE_CATEGORY" val="custom"/>
</p:tagLst>
</file>

<file path=ppt/tags/tag484.xml><?xml version="1.0" encoding="utf-8"?>
<p:tagLst xmlns:p="http://schemas.openxmlformats.org/presentationml/2006/main">
  <p:tag name="KSO_WM_UNIT_ID" val="_4**"/>
  <p:tag name="KSO_WM_BEAUTIFY_FLAG" val="#wm#"/>
  <p:tag name="KSO_WM_TAG_VERSION" val="3.0"/>
  <p:tag name="KSO_WM_UNIT_LAYERLEVEL" val="1"/>
  <p:tag name="KSO_WM_TEMPLATE_INDEX" val="3761"/>
  <p:tag name="KSO_WM_TEMPLATE_CATEGORY" val="custom"/>
</p:tagLst>
</file>

<file path=ppt/tags/tag485.xml><?xml version="1.0" encoding="utf-8"?>
<p:tagLst xmlns:p="http://schemas.openxmlformats.org/presentationml/2006/main">
  <p:tag name="KSO_WM_UNIT_ID" val="_4**"/>
  <p:tag name="KSO_WM_BEAUTIFY_FLAG" val="#wm#"/>
  <p:tag name="KSO_WM_TAG_VERSION" val="3.0"/>
  <p:tag name="KSO_WM_UNIT_LAYERLEVEL" val="1"/>
  <p:tag name="KSO_WM_TEMPLATE_INDEX" val="3761"/>
  <p:tag name="KSO_WM_TEMPLATE_CATEGORY" val="custom"/>
</p:tagLst>
</file>

<file path=ppt/tags/tag486.xml><?xml version="1.0" encoding="utf-8"?>
<p:tagLst xmlns:p="http://schemas.openxmlformats.org/presentationml/2006/main">
  <p:tag name="KSO_WM_UNIT_ID" val="_5**"/>
  <p:tag name="KSO_WM_BEAUTIFY_FLAG" val="#wm#"/>
  <p:tag name="KSO_WM_TAG_VERSION" val="3.0"/>
  <p:tag name="KSO_WM_UNIT_LAYERLEVEL" val="1"/>
  <p:tag name="KSO_WM_TEMPLATE_INDEX" val="3761"/>
  <p:tag name="KSO_WM_TEMPLATE_CATEGORY" val="custom"/>
</p:tagLst>
</file>

<file path=ppt/tags/tag487.xml><?xml version="1.0" encoding="utf-8"?>
<p:tagLst xmlns:p="http://schemas.openxmlformats.org/presentationml/2006/main">
  <p:tag name="KSO_WM_UNIT_ID" val="_5**"/>
  <p:tag name="KSO_WM_BEAUTIFY_FLAG" val="#wm#"/>
  <p:tag name="KSO_WM_TAG_VERSION" val="3.0"/>
  <p:tag name="KSO_WM_UNIT_LAYERLEVEL" val="1"/>
  <p:tag name="KSO_WM_TEMPLATE_INDEX" val="3761"/>
  <p:tag name="KSO_WM_TEMPLATE_CATEGORY" val="custom"/>
</p:tagLst>
</file>

<file path=ppt/tags/tag488.xml><?xml version="1.0" encoding="utf-8"?>
<p:tagLst xmlns:p="http://schemas.openxmlformats.org/presentationml/2006/main">
  <p:tag name="KSO_WM_UNIT_ID" val="_5**"/>
  <p:tag name="KSO_WM_BEAUTIFY_FLAG" val="#wm#"/>
  <p:tag name="KSO_WM_TAG_VERSION" val="3.0"/>
  <p:tag name="KSO_WM_UNIT_LAYERLEVEL" val="1"/>
  <p:tag name="KSO_WM_TEMPLATE_INDEX" val="3761"/>
  <p:tag name="KSO_WM_TEMPLATE_CATEGORY" val="custom"/>
</p:tagLst>
</file>

<file path=ppt/tags/tag489.xml><?xml version="1.0" encoding="utf-8"?>
<p:tagLst xmlns:p="http://schemas.openxmlformats.org/presentationml/2006/main">
  <p:tag name="KSO_WM_UNIT_ID" val="_5**"/>
  <p:tag name="KSO_WM_BEAUTIFY_FLAG" val="#wm#"/>
  <p:tag name="KSO_WM_TAG_VERSION" val="3.0"/>
  <p:tag name="KSO_WM_UNIT_LAYERLEVEL" val="1"/>
  <p:tag name="KSO_WM_TEMPLATE_INDEX" val="3761"/>
  <p:tag name="KSO_WM_TEMPLATE_CATEGORY" val="custom"/>
</p:tagLst>
</file>

<file path=ppt/tags/tag49.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Lst>
</file>

<file path=ppt/tags/tag490.xml><?xml version="1.0" encoding="utf-8"?>
<p:tagLst xmlns:p="http://schemas.openxmlformats.org/presentationml/2006/main">
  <p:tag name="KSO_WM_UNIT_ID" val="_5**"/>
  <p:tag name="KSO_WM_BEAUTIFY_FLAG" val="#wm#"/>
  <p:tag name="KSO_WM_TAG_VERSION" val="3.0"/>
  <p:tag name="KSO_WM_UNIT_LAYERLEVEL" val="1"/>
  <p:tag name="KSO_WM_TEMPLATE_INDEX" val="3761"/>
  <p:tag name="KSO_WM_TEMPLATE_CATEGORY" val="custom"/>
</p:tagLst>
</file>

<file path=ppt/tags/tag491.xml><?xml version="1.0" encoding="utf-8"?>
<p:tagLst xmlns:p="http://schemas.openxmlformats.org/presentationml/2006/main">
  <p:tag name="KSO_WM_UNIT_ID" val="_6**"/>
  <p:tag name="KSO_WM_BEAUTIFY_FLAG" val="#wm#"/>
  <p:tag name="KSO_WM_TAG_VERSION" val="3.0"/>
  <p:tag name="KSO_WM_UNIT_LAYERLEVEL" val="1"/>
  <p:tag name="KSO_WM_TEMPLATE_INDEX" val="3761"/>
  <p:tag name="KSO_WM_TEMPLATE_CATEGORY" val="custom"/>
</p:tagLst>
</file>

<file path=ppt/tags/tag492.xml><?xml version="1.0" encoding="utf-8"?>
<p:tagLst xmlns:p="http://schemas.openxmlformats.org/presentationml/2006/main">
  <p:tag name="KSO_WM_UNIT_ID" val="_6**"/>
  <p:tag name="KSO_WM_BEAUTIFY_FLAG" val="#wm#"/>
  <p:tag name="KSO_WM_TAG_VERSION" val="3.0"/>
  <p:tag name="KSO_WM_UNIT_LAYERLEVEL" val="1"/>
  <p:tag name="KSO_WM_TEMPLATE_INDEX" val="3761"/>
  <p:tag name="KSO_WM_TEMPLATE_CATEGORY" val="custom"/>
</p:tagLst>
</file>

<file path=ppt/tags/tag493.xml><?xml version="1.0" encoding="utf-8"?>
<p:tagLst xmlns:p="http://schemas.openxmlformats.org/presentationml/2006/main">
  <p:tag name="KSO_WM_UNIT_ID" val="_6**"/>
  <p:tag name="KSO_WM_BEAUTIFY_FLAG" val="#wm#"/>
  <p:tag name="KSO_WM_TAG_VERSION" val="3.0"/>
  <p:tag name="KSO_WM_UNIT_LAYERLEVEL" val="1"/>
  <p:tag name="KSO_WM_TEMPLATE_INDEX" val="3761"/>
  <p:tag name="KSO_WM_TEMPLATE_CATEGORY" val="custom"/>
</p:tagLst>
</file>

<file path=ppt/tags/tag494.xml><?xml version="1.0" encoding="utf-8"?>
<p:tagLst xmlns:p="http://schemas.openxmlformats.org/presentationml/2006/main">
  <p:tag name="KSO_WM_UNIT_ID" val="_6**"/>
  <p:tag name="KSO_WM_BEAUTIFY_FLAG" val="#wm#"/>
  <p:tag name="KSO_WM_TAG_VERSION" val="3.0"/>
  <p:tag name="KSO_WM_UNIT_LAYERLEVEL" val="1"/>
  <p:tag name="KSO_WM_TEMPLATE_INDEX" val="3761"/>
  <p:tag name="KSO_WM_TEMPLATE_CATEGORY" val="custom"/>
</p:tagLst>
</file>

<file path=ppt/tags/tag495.xml><?xml version="1.0" encoding="utf-8"?>
<p:tagLst xmlns:p="http://schemas.openxmlformats.org/presentationml/2006/main">
  <p:tag name="KSO_WM_UNIT_ID" val="_6**"/>
  <p:tag name="KSO_WM_BEAUTIFY_FLAG" val="#wm#"/>
  <p:tag name="KSO_WM_TAG_VERSION" val="3.0"/>
  <p:tag name="KSO_WM_UNIT_LAYERLEVEL" val="1"/>
  <p:tag name="KSO_WM_TEMPLATE_INDEX" val="3761"/>
  <p:tag name="KSO_WM_TEMPLATE_CATEGORY" val="custom"/>
</p:tagLst>
</file>

<file path=ppt/tags/tag496.xml><?xml version="1.0" encoding="utf-8"?>
<p:tagLst xmlns:p="http://schemas.openxmlformats.org/presentationml/2006/main">
  <p:tag name="KSO_WM_UNIT_ID" val="_6**"/>
  <p:tag name="KSO_WM_BEAUTIFY_FLAG" val="#wm#"/>
  <p:tag name="KSO_WM_TAG_VERSION" val="3.0"/>
  <p:tag name="KSO_WM_UNIT_LAYERLEVEL" val="1"/>
  <p:tag name="KSO_WM_TEMPLATE_INDEX" val="3761"/>
  <p:tag name="KSO_WM_TEMPLATE_CATEGORY" val="custom"/>
</p:tagLst>
</file>

<file path=ppt/tags/tag497.xml><?xml version="1.0" encoding="utf-8"?>
<p:tagLst xmlns:p="http://schemas.openxmlformats.org/presentationml/2006/main">
  <p:tag name="KSO_WM_UNIT_ID" val="_6**"/>
  <p:tag name="KSO_WM_BEAUTIFY_FLAG" val="#wm#"/>
  <p:tag name="KSO_WM_TAG_VERSION" val="3.0"/>
  <p:tag name="KSO_WM_UNIT_LAYERLEVEL" val="1"/>
  <p:tag name="KSO_WM_TEMPLATE_INDEX" val="3761"/>
  <p:tag name="KSO_WM_TEMPLATE_CATEGORY" val="custom"/>
</p:tagLst>
</file>

<file path=ppt/tags/tag498.xml><?xml version="1.0" encoding="utf-8"?>
<p:tagLst xmlns:p="http://schemas.openxmlformats.org/presentationml/2006/main">
  <p:tag name="KSO_WM_UNIT_ID" val="_7**"/>
  <p:tag name="KSO_WM_BEAUTIFY_FLAG" val="#wm#"/>
  <p:tag name="KSO_WM_TAG_VERSION" val="3.0"/>
  <p:tag name="KSO_WM_UNIT_LAYERLEVEL" val="1"/>
  <p:tag name="KSO_WM_TEMPLATE_INDEX" val="3761"/>
  <p:tag name="KSO_WM_TEMPLATE_CATEGORY" val="custom"/>
</p:tagLst>
</file>

<file path=ppt/tags/tag499.xml><?xml version="1.0" encoding="utf-8"?>
<p:tagLst xmlns:p="http://schemas.openxmlformats.org/presentationml/2006/main">
  <p:tag name="KSO_WM_UNIT_ID" val="_7**"/>
  <p:tag name="KSO_WM_BEAUTIFY_FLAG" val="#wm#"/>
  <p:tag name="KSO_WM_TAG_VERSION" val="3.0"/>
  <p:tag name="KSO_WM_UNIT_LAYERLEVEL" val="1"/>
  <p:tag name="KSO_WM_TEMPLATE_INDEX" val="3761"/>
  <p:tag name="KSO_WM_TEMPLATE_CATEGORY" val="custom"/>
</p:tagLst>
</file>

<file path=ppt/tags/tag5.xml><?xml version="1.0" encoding="utf-8"?>
<p:tagLst xmlns:p="http://schemas.openxmlformats.org/presentationml/2006/main">
  <p:tag name="KSO_WM_FIGMA_DECORATION_INDEX" val="18_contentModel"/>
  <p:tag name="$PH_EXT" val="2"/>
  <p:tag name="KSO_WM_BEAUTIFY_FLAG" val="#fgm#"/>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50.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500.xml><?xml version="1.0" encoding="utf-8"?>
<p:tagLst xmlns:p="http://schemas.openxmlformats.org/presentationml/2006/main">
  <p:tag name="KSO_WM_UNIT_ID" val="_7**"/>
  <p:tag name="KSO_WM_BEAUTIFY_FLAG" val="#wm#"/>
  <p:tag name="KSO_WM_TAG_VERSION" val="3.0"/>
  <p:tag name="KSO_WM_UNIT_LAYERLEVEL" val="1"/>
  <p:tag name="KSO_WM_TEMPLATE_INDEX" val="3761"/>
  <p:tag name="KSO_WM_TEMPLATE_CATEGORY" val="custom"/>
</p:tagLst>
</file>

<file path=ppt/tags/tag501.xml><?xml version="1.0" encoding="utf-8"?>
<p:tagLst xmlns:p="http://schemas.openxmlformats.org/presentationml/2006/main">
  <p:tag name="KSO_WM_UNIT_ID" val="_8**"/>
  <p:tag name="KSO_WM_BEAUTIFY_FLAG" val="#wm#"/>
  <p:tag name="KSO_WM_TAG_VERSION" val="3.0"/>
  <p:tag name="KSO_WM_UNIT_LAYERLEVEL" val="1"/>
  <p:tag name="KSO_WM_TEMPLATE_INDEX" val="3761"/>
  <p:tag name="KSO_WM_TEMPLATE_CATEGORY" val="custom"/>
</p:tagLst>
</file>

<file path=ppt/tags/tag502.xml><?xml version="1.0" encoding="utf-8"?>
<p:tagLst xmlns:p="http://schemas.openxmlformats.org/presentationml/2006/main">
  <p:tag name="KSO_WM_UNIT_ID" val="_8**"/>
  <p:tag name="KSO_WM_BEAUTIFY_FLAG" val="#wm#"/>
  <p:tag name="KSO_WM_TAG_VERSION" val="3.0"/>
  <p:tag name="KSO_WM_UNIT_LAYERLEVEL" val="1"/>
  <p:tag name="KSO_WM_TEMPLATE_INDEX" val="3761"/>
  <p:tag name="KSO_WM_TEMPLATE_CATEGORY" val="custom"/>
</p:tagLst>
</file>

<file path=ppt/tags/tag503.xml><?xml version="1.0" encoding="utf-8"?>
<p:tagLst xmlns:p="http://schemas.openxmlformats.org/presentationml/2006/main">
  <p:tag name="KSO_WM_UNIT_ID" val="_9**"/>
  <p:tag name="KSO_WM_BEAUTIFY_FLAG" val="#wm#"/>
  <p:tag name="KSO_WM_TAG_VERSION" val="3.0"/>
  <p:tag name="KSO_WM_UNIT_LAYERLEVEL" val="1"/>
  <p:tag name="KSO_WM_TEMPLATE_INDEX" val="3761"/>
  <p:tag name="KSO_WM_TEMPLATE_CATEGORY" val="custom"/>
</p:tagLst>
</file>

<file path=ppt/tags/tag504.xml><?xml version="1.0" encoding="utf-8"?>
<p:tagLst xmlns:p="http://schemas.openxmlformats.org/presentationml/2006/main">
  <p:tag name="KSO_WM_UNIT_ID" val="_9**"/>
  <p:tag name="KSO_WM_BEAUTIFY_FLAG" val="#wm#"/>
  <p:tag name="KSO_WM_TAG_VERSION" val="3.0"/>
  <p:tag name="KSO_WM_UNIT_LAYERLEVEL" val="1"/>
  <p:tag name="KSO_WM_TEMPLATE_INDEX" val="3761"/>
  <p:tag name="KSO_WM_TEMPLATE_CATEGORY" val="custom"/>
</p:tagLst>
</file>

<file path=ppt/tags/tag505.xml><?xml version="1.0" encoding="utf-8"?>
<p:tagLst xmlns:p="http://schemas.openxmlformats.org/presentationml/2006/main">
  <p:tag name="KSO_WM_UNIT_ID" val="_9**"/>
  <p:tag name="KSO_WM_BEAUTIFY_FLAG" val="#wm#"/>
  <p:tag name="KSO_WM_TAG_VERSION" val="3.0"/>
  <p:tag name="KSO_WM_UNIT_LAYERLEVEL" val="1"/>
  <p:tag name="KSO_WM_TEMPLATE_INDEX" val="3761"/>
  <p:tag name="KSO_WM_TEMPLATE_CATEGORY" val="custom"/>
</p:tagLst>
</file>

<file path=ppt/tags/tag506.xml><?xml version="1.0" encoding="utf-8"?>
<p:tagLst xmlns:p="http://schemas.openxmlformats.org/presentationml/2006/main">
  <p:tag name="KSO_WM_UNIT_ID" val="_9**"/>
  <p:tag name="KSO_WM_BEAUTIFY_FLAG" val="#wm#"/>
  <p:tag name="KSO_WM_TAG_VERSION" val="3.0"/>
  <p:tag name="KSO_WM_UNIT_LAYERLEVEL" val="1"/>
  <p:tag name="KSO_WM_TEMPLATE_INDEX" val="3761"/>
  <p:tag name="KSO_WM_TEMPLATE_CATEGORY" val="custom"/>
</p:tagLst>
</file>

<file path=ppt/tags/tag507.xml><?xml version="1.0" encoding="utf-8"?>
<p:tagLst xmlns:p="http://schemas.openxmlformats.org/presentationml/2006/main">
  <p:tag name="KSO_WM_UNIT_ID" val="_9**"/>
  <p:tag name="KSO_WM_BEAUTIFY_FLAG" val="#wm#"/>
  <p:tag name="KSO_WM_TAG_VERSION" val="3.0"/>
  <p:tag name="KSO_WM_UNIT_LAYERLEVEL" val="1"/>
  <p:tag name="KSO_WM_TEMPLATE_INDEX" val="3761"/>
  <p:tag name="KSO_WM_TEMPLATE_CATEGORY" val="custom"/>
</p:tagLst>
</file>

<file path=ppt/tags/tag508.xml><?xml version="1.0" encoding="utf-8"?>
<p:tagLst xmlns:p="http://schemas.openxmlformats.org/presentationml/2006/main">
  <p:tag name="KSO_WM_UNIT_ID" val="_10**"/>
  <p:tag name="KSO_WM_BEAUTIFY_FLAG" val="#wm#"/>
  <p:tag name="KSO_WM_TAG_VERSION" val="3.0"/>
  <p:tag name="KSO_WM_UNIT_LAYERLEVEL" val="1"/>
  <p:tag name="KSO_WM_TEMPLATE_INDEX" val="3761"/>
  <p:tag name="KSO_WM_TEMPLATE_CATEGORY" val="custom"/>
</p:tagLst>
</file>

<file path=ppt/tags/tag509.xml><?xml version="1.0" encoding="utf-8"?>
<p:tagLst xmlns:p="http://schemas.openxmlformats.org/presentationml/2006/main">
  <p:tag name="KSO_WM_UNIT_ID" val="_10**"/>
  <p:tag name="KSO_WM_BEAUTIFY_FLAG" val="#wm#"/>
  <p:tag name="KSO_WM_TAG_VERSION" val="3.0"/>
  <p:tag name="KSO_WM_UNIT_LAYERLEVEL" val="1"/>
  <p:tag name="KSO_WM_TEMPLATE_INDEX" val="3761"/>
  <p:tag name="KSO_WM_TEMPLATE_CATEGORY" val="custom"/>
</p:tagLst>
</file>

<file path=ppt/tags/tag51.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510.xml><?xml version="1.0" encoding="utf-8"?>
<p:tagLst xmlns:p="http://schemas.openxmlformats.org/presentationml/2006/main">
  <p:tag name="KSO_WM_UNIT_ID" val="_10**"/>
  <p:tag name="KSO_WM_BEAUTIFY_FLAG" val="#wm#"/>
  <p:tag name="KSO_WM_TAG_VERSION" val="3.0"/>
  <p:tag name="KSO_WM_UNIT_LAYERLEVEL" val="1"/>
  <p:tag name="KSO_WM_TEMPLATE_INDEX" val="3761"/>
  <p:tag name="KSO_WM_TEMPLATE_CATEGORY" val="custom"/>
</p:tagLst>
</file>

<file path=ppt/tags/tag511.xml><?xml version="1.0" encoding="utf-8"?>
<p:tagLst xmlns:p="http://schemas.openxmlformats.org/presentationml/2006/main">
  <p:tag name="KSO_WM_UNIT_ID" val="_10**"/>
  <p:tag name="KSO_WM_BEAUTIFY_FLAG" val="#wm#"/>
  <p:tag name="KSO_WM_TAG_VERSION" val="3.0"/>
  <p:tag name="KSO_WM_UNIT_LAYERLEVEL" val="1"/>
  <p:tag name="KSO_WM_TEMPLATE_INDEX" val="3761"/>
  <p:tag name="KSO_WM_TEMPLATE_CATEGORY" val="custom"/>
</p:tagLst>
</file>

<file path=ppt/tags/tag512.xml><?xml version="1.0" encoding="utf-8"?>
<p:tagLst xmlns:p="http://schemas.openxmlformats.org/presentationml/2006/main">
  <p:tag name="KSO_WM_UNIT_ID" val="_10**"/>
  <p:tag name="KSO_WM_BEAUTIFY_FLAG" val="#wm#"/>
  <p:tag name="KSO_WM_TAG_VERSION" val="3.0"/>
  <p:tag name="KSO_WM_UNIT_LAYERLEVEL" val="1"/>
  <p:tag name="KSO_WM_TEMPLATE_INDEX" val="3761"/>
  <p:tag name="KSO_WM_TEMPLATE_CATEGORY" val="custom"/>
</p:tagLst>
</file>

<file path=ppt/tags/tag513.xml><?xml version="1.0" encoding="utf-8"?>
<p:tagLst xmlns:p="http://schemas.openxmlformats.org/presentationml/2006/main">
  <p:tag name="KSO_WM_UNIT_ID" val="_11**"/>
  <p:tag name="KSO_WM_BEAUTIFY_FLAG" val="#wm#"/>
  <p:tag name="KSO_WM_TAG_VERSION" val="3.0"/>
  <p:tag name="KSO_WM_UNIT_LAYERLEVEL" val="1"/>
  <p:tag name="KSO_WM_TEMPLATE_INDEX" val="3761"/>
  <p:tag name="KSO_WM_TEMPLATE_CATEGORY" val="custom"/>
</p:tagLst>
</file>

<file path=ppt/tags/tag514.xml><?xml version="1.0" encoding="utf-8"?>
<p:tagLst xmlns:p="http://schemas.openxmlformats.org/presentationml/2006/main">
  <p:tag name="KSO_WM_UNIT_ID" val="_11**"/>
  <p:tag name="KSO_WM_BEAUTIFY_FLAG" val="#wm#"/>
  <p:tag name="KSO_WM_TAG_VERSION" val="3.0"/>
  <p:tag name="KSO_WM_UNIT_LAYERLEVEL" val="1"/>
  <p:tag name="KSO_WM_TEMPLATE_INDEX" val="3761"/>
  <p:tag name="KSO_WM_TEMPLATE_CATEGORY" val="custom"/>
</p:tagLst>
</file>

<file path=ppt/tags/tag515.xml><?xml version="1.0" encoding="utf-8"?>
<p:tagLst xmlns:p="http://schemas.openxmlformats.org/presentationml/2006/main">
  <p:tag name="KSO_WM_UNIT_ID" val="_11**"/>
  <p:tag name="KSO_WM_BEAUTIFY_FLAG" val="#wm#"/>
  <p:tag name="KSO_WM_TAG_VERSION" val="3.0"/>
  <p:tag name="KSO_WM_UNIT_LAYERLEVEL" val="1"/>
  <p:tag name="KSO_WM_TEMPLATE_INDEX" val="3761"/>
  <p:tag name="KSO_WM_TEMPLATE_CATEGORY" val="custom"/>
</p:tagLst>
</file>

<file path=ppt/tags/tag516.xml><?xml version="1.0" encoding="utf-8"?>
<p:tagLst xmlns:p="http://schemas.openxmlformats.org/presentationml/2006/main">
  <p:tag name="KSO_WM_UNIT_ID" val="_11**"/>
  <p:tag name="KSO_WM_BEAUTIFY_FLAG" val="#wm#"/>
  <p:tag name="KSO_WM_TAG_VERSION" val="3.0"/>
  <p:tag name="KSO_WM_UNIT_LAYERLEVEL" val="1"/>
  <p:tag name="KSO_WM_TEMPLATE_INDEX" val="3761"/>
  <p:tag name="KSO_WM_TEMPLATE_CATEGORY" val="custom"/>
</p:tagLst>
</file>

<file path=ppt/tags/tag517.xml><?xml version="1.0" encoding="utf-8"?>
<p:tagLst xmlns:p="http://schemas.openxmlformats.org/presentationml/2006/main">
  <p:tag name="KSO_WM_UNIT_ID" val="_11**"/>
  <p:tag name="KSO_WM_BEAUTIFY_FLAG" val="#wm#"/>
  <p:tag name="KSO_WM_TAG_VERSION" val="3.0"/>
  <p:tag name="KSO_WM_UNIT_LAYERLEVEL" val="1"/>
  <p:tag name="KSO_WM_TEMPLATE_INDEX" val="3761"/>
  <p:tag name="KSO_WM_TEMPLATE_CATEGORY" val="custom"/>
</p:tagLst>
</file>

<file path=ppt/tags/tag518.xml><?xml version="1.0" encoding="utf-8"?>
<p:tagLst xmlns:p="http://schemas.openxmlformats.org/presentationml/2006/main">
  <p:tag name="KSO_WM_BEAUTIFY_FLAG" val="#wm#"/>
  <p:tag name="KSO_WM_DIAGRAM_GROUP_CODE" val="1"/>
  <p:tag name="KSO_WM_FIGMA_FLAG" val="#fgm#"/>
  <p:tag name="KSO_WM_UNIT_INDEX" val="1_1_1"/>
  <p:tag name="KSO_WM_UNIT_TYPE" val="l_h_a"/>
  <p:tag name="KSO_WM_UNIT_ID" val="_12*l_h_a*1_1_1"/>
  <p:tag name="KSO_WM_TAG_VERSION" val="3.0"/>
  <p:tag name="KSO_WM_UNIT_LAYERLEVEL" val="1_1_1"/>
  <p:tag name="KSO_WM_TEMPLATE_INDEX" val="3761"/>
  <p:tag name="KSO_WM_TEMPLATE_CATEGORY" val="custom"/>
</p:tagLst>
</file>

<file path=ppt/tags/tag519.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1_2"/>
  <p:tag name="KSO_WM_UNIT_TYPE" val="l_h_i"/>
  <p:tag name="KSO_WM_UNIT_ID" val="_12*l_h_i*1_1_2"/>
  <p:tag name="KSO_WM_TAG_VERSION" val="3.0"/>
  <p:tag name="KSO_WM_UNIT_LAYERLEVEL" val="1_1_1"/>
  <p:tag name="KSO_WM_TEMPLATE_INDEX" val="3761"/>
  <p:tag name="KSO_WM_TEMPLATE_CATEGORY" val="custom"/>
</p:tagLst>
</file>

<file path=ppt/tags/tag52.xml><?xml version="1.0" encoding="utf-8"?>
<p:tagLst xmlns:p="http://schemas.openxmlformats.org/presentationml/2006/main">
  <p:tag name="KSO_WM_UNIT_ID" val="_8**"/>
  <p:tag name="KSO_WM_BEAUTIFY_FLAG" val="#wm#"/>
  <p:tag name="KSO_WM_TAG_VERSION" val="3.0"/>
  <p:tag name="KSO_WM_UNIT_LAYERLEVEL" val="1"/>
  <p:tag name="KSO_WM_TEMPLATE_INDEX" val="3761"/>
  <p:tag name="KSO_WM_TEMPLATE_CATEGORY" val="custom"/>
</p:tagLst>
</file>

<file path=ppt/tags/tag520.xml><?xml version="1.0" encoding="utf-8"?>
<p:tagLst xmlns:p="http://schemas.openxmlformats.org/presentationml/2006/main">
  <p:tag name="KSO_WM_BEAUTIFY_FLAG" val="#wm#"/>
  <p:tag name="KSO_WM_DIAGRAM_GROUP_CODE" val="1"/>
  <p:tag name="KSO_WM_FIGMA_FLAG" val="#fgm#"/>
  <p:tag name="KSO_WM_UNIT_INDEX" val="1_1_1"/>
  <p:tag name="KSO_WM_UNIT_SUBTYPE" val="d"/>
  <p:tag name="KSO_WM_UNIT_TYPE" val="l_h_i"/>
  <p:tag name="KSO_WM_UNIT_ID" val="_12*l_h_i*1_1_1"/>
  <p:tag name="KSO_WM_TAG_VERSION" val="3.0"/>
  <p:tag name="KSO_WM_UNIT_LAYERLEVEL" val="1_1_1"/>
  <p:tag name="KSO_WM_TEMPLATE_INDEX" val="3761"/>
  <p:tag name="KSO_WM_TEMPLATE_CATEGORY" val="custom"/>
</p:tagLst>
</file>

<file path=ppt/tags/tag521.xml><?xml version="1.0" encoding="utf-8"?>
<p:tagLst xmlns:p="http://schemas.openxmlformats.org/presentationml/2006/main">
  <p:tag name="KSO_WM_BEAUTIFY_FLAG" val="#wm#"/>
  <p:tag name="KSO_WM_FIGMA_FLAG" val="#fgm#"/>
  <p:tag name="KSO_WM_UNIT_INDEX" val="2"/>
  <p:tag name="KSO_WM_UNIT_TEXT_TYPE" val="1"/>
  <p:tag name="KSO_WM_UNIT_TYPE" val="a"/>
  <p:tag name="KSO_WM_LAYOUT_CHECK_HASH" val="273ed97d95f023ce0ab57be66cbddc62fd5f53e8"/>
  <p:tag name="KSO_WM_NEWLAYOUT_ID" val="slide_412a1f3c717d8f5a"/>
  <p:tag name="KSO_WM_UNIT_ID" val="_12*a*2"/>
  <p:tag name="KSO_WM_TAG_VERSION" val="3.0"/>
  <p:tag name="KSO_WM_UNIT_LAYERLEVEL" val="1"/>
  <p:tag name="KSO_WM_TEMPLATE_INDEX" val="3761"/>
  <p:tag name="KSO_WM_TEMPLATE_CATEGORY" val="custom"/>
</p:tagLst>
</file>

<file path=ppt/tags/tag522.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UNIT_ID" val="_12*b*1"/>
  <p:tag name="KSO_WM_TAG_VERSION" val="3.0"/>
  <p:tag name="KSO_WM_UNIT_LAYERLEVEL" val="1"/>
  <p:tag name="KSO_WM_TEMPLATE_INDEX" val="3761"/>
  <p:tag name="KSO_WM_TEMPLATE_CATEGORY" val="custom"/>
</p:tagLst>
</file>

<file path=ppt/tags/tag523.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UNIT_ID" val="_13*b*1"/>
  <p:tag name="KSO_WM_TAG_VERSION" val="3.0"/>
  <p:tag name="KSO_WM_UNIT_LAYERLEVEL" val="1"/>
  <p:tag name="KSO_WM_TEMPLATE_INDEX" val="3761"/>
  <p:tag name="KSO_WM_TEMPLATE_CATEGORY" val="custom"/>
</p:tagLst>
</file>

<file path=ppt/tags/tag524.xml><?xml version="1.0" encoding="utf-8"?>
<p:tagLst xmlns:p="http://schemas.openxmlformats.org/presentationml/2006/main">
  <p:tag name="KSO_WM_BEAUTIFY_FLAG" val="#wm#"/>
  <p:tag name="KSO_WM_FIGMA_FLAG" val="#fgm#"/>
  <p:tag name="KSO_WM_UNIT_INDEX" val="2"/>
  <p:tag name="KSO_WM_UNIT_TEXT_TYPE" val="1"/>
  <p:tag name="KSO_WM_UNIT_TYPE" val="a"/>
  <p:tag name="KSO_WM_LAYOUT_CHECK_HASH" val="2a36f9384d322461d1823036c3bfde91d922236d"/>
  <p:tag name="KSO_WM_NEWLAYOUT_ID" val="slide_5e65b803a1c10ff4"/>
  <p:tag name="KSO_WM_UNIT_ID" val="_13*a*2"/>
  <p:tag name="KSO_WM_TAG_VERSION" val="3.0"/>
  <p:tag name="KSO_WM_UNIT_LAYERLEVEL" val="1"/>
  <p:tag name="KSO_WM_TEMPLATE_INDEX" val="3761"/>
  <p:tag name="KSO_WM_TEMPLATE_CATEGORY" val="custom"/>
</p:tagLst>
</file>

<file path=ppt/tags/tag525.xml><?xml version="1.0" encoding="utf-8"?>
<p:tagLst xmlns:p="http://schemas.openxmlformats.org/presentationml/2006/main">
  <p:tag name="KSO_WM_BEAUTIFY_FLAG" val="#wm#"/>
  <p:tag name="KSO_WM_DIAGRAM_GROUP_CODE" val="1"/>
  <p:tag name="KSO_WM_FIGMA_FLAG" val="#fgm#"/>
  <p:tag name="KSO_WM_UNIT_INDEX" val="1_1_1"/>
  <p:tag name="KSO_WM_UNIT_SUBTYPE" val="d"/>
  <p:tag name="KSO_WM_UNIT_TYPE" val="l_h_i"/>
  <p:tag name="KSO_WM_UNIT_ID" val="_13*l_h_i*1_1_1"/>
  <p:tag name="KSO_WM_TAG_VERSION" val="3.0"/>
  <p:tag name="KSO_WM_UNIT_LAYERLEVEL" val="1_1_1"/>
  <p:tag name="KSO_WM_TEMPLATE_INDEX" val="3761"/>
  <p:tag name="KSO_WM_TEMPLATE_CATEGORY" val="custom"/>
</p:tagLst>
</file>

<file path=ppt/tags/tag526.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1_2"/>
  <p:tag name="KSO_WM_UNIT_TYPE" val="l_h_i"/>
  <p:tag name="KSO_WM_UNIT_ID" val="_13*l_h_i*1_1_2"/>
  <p:tag name="KSO_WM_TAG_VERSION" val="3.0"/>
  <p:tag name="KSO_WM_UNIT_LAYERLEVEL" val="1_1_1"/>
  <p:tag name="KSO_WM_TEMPLATE_INDEX" val="3761"/>
  <p:tag name="KSO_WM_TEMPLATE_CATEGORY" val="custom"/>
</p:tagLst>
</file>

<file path=ppt/tags/tag527.xml><?xml version="1.0" encoding="utf-8"?>
<p:tagLst xmlns:p="http://schemas.openxmlformats.org/presentationml/2006/main">
  <p:tag name="KSO_WM_BEAUTIFY_FLAG" val="#wm#"/>
  <p:tag name="KSO_WM_DIAGRAM_GROUP_CODE" val="1"/>
  <p:tag name="KSO_WM_FIGMA_FLAG" val="#fgm#"/>
  <p:tag name="KSO_WM_UNIT_INDEX" val="1_1_1"/>
  <p:tag name="KSO_WM_UNIT_TYPE" val="l_h_a"/>
  <p:tag name="KSO_WM_UNIT_ID" val="_13*l_h_a*1_1_1"/>
  <p:tag name="KSO_WM_TAG_VERSION" val="3.0"/>
  <p:tag name="KSO_WM_UNIT_LAYERLEVEL" val="1_1_1"/>
  <p:tag name="KSO_WM_TEMPLATE_INDEX" val="3761"/>
  <p:tag name="KSO_WM_TEMPLATE_CATEGORY" val="custom"/>
</p:tagLst>
</file>

<file path=ppt/tags/tag528.xml><?xml version="1.0" encoding="utf-8"?>
<p:tagLst xmlns:p="http://schemas.openxmlformats.org/presentationml/2006/main">
  <p:tag name="KSO_WM_BEAUTIFY_FLAG" val="#wm#"/>
  <p:tag name="KSO_WM_DIAGRAM_GROUP_CODE" val="1"/>
  <p:tag name="KSO_WM_FIGMA_FLAG" val="#fgm#"/>
  <p:tag name="KSO_WM_UNIT_INDEX" val="1_2_1"/>
  <p:tag name="KSO_WM_UNIT_SUBTYPE" val="d"/>
  <p:tag name="KSO_WM_UNIT_TYPE" val="l_h_i"/>
  <p:tag name="KSO_WM_UNIT_ID" val="_13*l_h_i*1_2_1"/>
  <p:tag name="KSO_WM_TAG_VERSION" val="3.0"/>
  <p:tag name="KSO_WM_UNIT_LAYERLEVEL" val="1_1_1"/>
  <p:tag name="KSO_WM_TEMPLATE_INDEX" val="3761"/>
  <p:tag name="KSO_WM_TEMPLATE_CATEGORY" val="custom"/>
</p:tagLst>
</file>

<file path=ppt/tags/tag529.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2_2"/>
  <p:tag name="KSO_WM_UNIT_TYPE" val="l_h_i"/>
  <p:tag name="KSO_WM_UNIT_ID" val="_13*l_h_i*1_2_2"/>
  <p:tag name="KSO_WM_TAG_VERSION" val="3.0"/>
  <p:tag name="KSO_WM_UNIT_LAYERLEVEL" val="1_1_1"/>
  <p:tag name="KSO_WM_TEMPLATE_INDEX" val="3761"/>
  <p:tag name="KSO_WM_TEMPLATE_CATEGORY" val="custom"/>
</p:tagLst>
</file>

<file path=ppt/tags/tag53.xml><?xml version="1.0" encoding="utf-8"?>
<p:tagLst xmlns:p="http://schemas.openxmlformats.org/presentationml/2006/main">
  <p:tag name="KSO_WM_UNIT_ID" val="_8**"/>
  <p:tag name="KSO_WM_BEAUTIFY_FLAG" val="#wm#"/>
  <p:tag name="KSO_WM_TAG_VERSION" val="3.0"/>
  <p:tag name="KSO_WM_UNIT_LAYERLEVEL" val="1"/>
  <p:tag name="KSO_WM_TEMPLATE_INDEX" val="3761"/>
  <p:tag name="KSO_WM_TEMPLATE_CATEGORY" val="custom"/>
</p:tagLst>
</file>

<file path=ppt/tags/tag530.xml><?xml version="1.0" encoding="utf-8"?>
<p:tagLst xmlns:p="http://schemas.openxmlformats.org/presentationml/2006/main">
  <p:tag name="KSO_WM_BEAUTIFY_FLAG" val="#wm#"/>
  <p:tag name="KSO_WM_DIAGRAM_GROUP_CODE" val="1"/>
  <p:tag name="KSO_WM_FIGMA_FLAG" val="#fgm#"/>
  <p:tag name="KSO_WM_UNIT_INDEX" val="1_2_1"/>
  <p:tag name="KSO_WM_UNIT_TYPE" val="l_h_a"/>
  <p:tag name="KSO_WM_UNIT_ID" val="_13*l_h_a*1_2_1"/>
  <p:tag name="KSO_WM_TAG_VERSION" val="3.0"/>
  <p:tag name="KSO_WM_UNIT_LAYERLEVEL" val="1_1_1"/>
  <p:tag name="KSO_WM_TEMPLATE_INDEX" val="3761"/>
  <p:tag name="KSO_WM_TEMPLATE_CATEGORY" val="custom"/>
</p:tagLst>
</file>

<file path=ppt/tags/tag531.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UNIT_ID" val="_14*b*1"/>
  <p:tag name="KSO_WM_TAG_VERSION" val="3.0"/>
  <p:tag name="KSO_WM_UNIT_LAYERLEVEL" val="1"/>
  <p:tag name="KSO_WM_TEMPLATE_INDEX" val="3761"/>
  <p:tag name="KSO_WM_TEMPLATE_CATEGORY" val="custom"/>
</p:tagLst>
</file>

<file path=ppt/tags/tag532.xml><?xml version="1.0" encoding="utf-8"?>
<p:tagLst xmlns:p="http://schemas.openxmlformats.org/presentationml/2006/main">
  <p:tag name="KSO_WM_BEAUTIFY_FLAG" val="#wm#"/>
  <p:tag name="KSO_WM_FIGMA_FLAG" val="#fgm#"/>
  <p:tag name="KSO_WM_UNIT_INDEX" val="2"/>
  <p:tag name="KSO_WM_UNIT_TEXT_TYPE" val="1"/>
  <p:tag name="KSO_WM_UNIT_TYPE" val="a"/>
  <p:tag name="KSO_WM_LAYOUT_CHECK_HASH" val="7e6b07bcab9c1cbf1f0d1d33bb78f70e36032766"/>
  <p:tag name="KSO_WM_NEWLAYOUT_ID" val="slide_e1ac597c3f8feea9"/>
  <p:tag name="KSO_WM_UNIT_ID" val="_14*a*2"/>
  <p:tag name="KSO_WM_TAG_VERSION" val="3.0"/>
  <p:tag name="KSO_WM_UNIT_LAYERLEVEL" val="1"/>
  <p:tag name="KSO_WM_TEMPLATE_INDEX" val="3761"/>
  <p:tag name="KSO_WM_TEMPLATE_CATEGORY" val="custom"/>
</p:tagLst>
</file>

<file path=ppt/tags/tag533.xml><?xml version="1.0" encoding="utf-8"?>
<p:tagLst xmlns:p="http://schemas.openxmlformats.org/presentationml/2006/main">
  <p:tag name="KSO_WM_BEAUTIFY_FLAG" val="#wm#"/>
  <p:tag name="KSO_WM_DIAGRAM_GROUP_CODE" val="1"/>
  <p:tag name="KSO_WM_FIGMA_FLAG" val="#fgm#"/>
  <p:tag name="KSO_WM_UNIT_INDEX" val="1_1_1"/>
  <p:tag name="KSO_WM_UNIT_SUBTYPE" val="d"/>
  <p:tag name="KSO_WM_UNIT_TYPE" val="l_h_i"/>
  <p:tag name="KSO_WM_UNIT_ID" val="_14*l_h_i*1_1_1"/>
  <p:tag name="KSO_WM_TAG_VERSION" val="3.0"/>
  <p:tag name="KSO_WM_UNIT_LAYERLEVEL" val="1_1_1"/>
  <p:tag name="KSO_WM_TEMPLATE_INDEX" val="3761"/>
  <p:tag name="KSO_WM_TEMPLATE_CATEGORY" val="custom"/>
</p:tagLst>
</file>

<file path=ppt/tags/tag534.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1_2"/>
  <p:tag name="KSO_WM_UNIT_TYPE" val="l_h_i"/>
  <p:tag name="KSO_WM_UNIT_ID" val="_14*l_h_i*1_1_2"/>
  <p:tag name="KSO_WM_TAG_VERSION" val="3.0"/>
  <p:tag name="KSO_WM_UNIT_LAYERLEVEL" val="1_1_1"/>
  <p:tag name="KSO_WM_TEMPLATE_INDEX" val="3761"/>
  <p:tag name="KSO_WM_TEMPLATE_CATEGORY" val="custom"/>
</p:tagLst>
</file>

<file path=ppt/tags/tag535.xml><?xml version="1.0" encoding="utf-8"?>
<p:tagLst xmlns:p="http://schemas.openxmlformats.org/presentationml/2006/main">
  <p:tag name="KSO_WM_BEAUTIFY_FLAG" val="#wm#"/>
  <p:tag name="KSO_WM_DIAGRAM_GROUP_CODE" val="1"/>
  <p:tag name="KSO_WM_FIGMA_FLAG" val="#fgm#"/>
  <p:tag name="KSO_WM_UNIT_INDEX" val="1_1_1"/>
  <p:tag name="KSO_WM_UNIT_TYPE" val="l_h_a"/>
  <p:tag name="KSO_WM_UNIT_ID" val="_14*l_h_a*1_1_1"/>
  <p:tag name="KSO_WM_TAG_VERSION" val="3.0"/>
  <p:tag name="KSO_WM_UNIT_LAYERLEVEL" val="1_1_1"/>
  <p:tag name="KSO_WM_TEMPLATE_INDEX" val="3761"/>
  <p:tag name="KSO_WM_TEMPLATE_CATEGORY" val="custom"/>
</p:tagLst>
</file>

<file path=ppt/tags/tag536.xml><?xml version="1.0" encoding="utf-8"?>
<p:tagLst xmlns:p="http://schemas.openxmlformats.org/presentationml/2006/main">
  <p:tag name="KSO_WM_BEAUTIFY_FLAG" val="#wm#"/>
  <p:tag name="KSO_WM_DIAGRAM_GROUP_CODE" val="1"/>
  <p:tag name="KSO_WM_FIGMA_FLAG" val="#fgm#"/>
  <p:tag name="KSO_WM_UNIT_INDEX" val="1_2_1"/>
  <p:tag name="KSO_WM_UNIT_SUBTYPE" val="d"/>
  <p:tag name="KSO_WM_UNIT_TYPE" val="l_h_i"/>
  <p:tag name="KSO_WM_UNIT_ID" val="_14*l_h_i*1_2_1"/>
  <p:tag name="KSO_WM_TAG_VERSION" val="3.0"/>
  <p:tag name="KSO_WM_UNIT_LAYERLEVEL" val="1_1_1"/>
  <p:tag name="KSO_WM_TEMPLATE_INDEX" val="3761"/>
  <p:tag name="KSO_WM_TEMPLATE_CATEGORY" val="custom"/>
</p:tagLst>
</file>

<file path=ppt/tags/tag537.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2_2"/>
  <p:tag name="KSO_WM_UNIT_TYPE" val="l_h_i"/>
  <p:tag name="KSO_WM_UNIT_ID" val="_14*l_h_i*1_2_2"/>
  <p:tag name="KSO_WM_TAG_VERSION" val="3.0"/>
  <p:tag name="KSO_WM_UNIT_LAYERLEVEL" val="1_1_1"/>
  <p:tag name="KSO_WM_TEMPLATE_INDEX" val="3761"/>
  <p:tag name="KSO_WM_TEMPLATE_CATEGORY" val="custom"/>
</p:tagLst>
</file>

<file path=ppt/tags/tag538.xml><?xml version="1.0" encoding="utf-8"?>
<p:tagLst xmlns:p="http://schemas.openxmlformats.org/presentationml/2006/main">
  <p:tag name="KSO_WM_BEAUTIFY_FLAG" val="#wm#"/>
  <p:tag name="KSO_WM_DIAGRAM_GROUP_CODE" val="1"/>
  <p:tag name="KSO_WM_FIGMA_FLAG" val="#fgm#"/>
  <p:tag name="KSO_WM_UNIT_INDEX" val="1_2_1"/>
  <p:tag name="KSO_WM_UNIT_TYPE" val="l_h_a"/>
  <p:tag name="KSO_WM_UNIT_ID" val="_14*l_h_a*1_2_1"/>
  <p:tag name="KSO_WM_TAG_VERSION" val="3.0"/>
  <p:tag name="KSO_WM_UNIT_LAYERLEVEL" val="1_1_1"/>
  <p:tag name="KSO_WM_TEMPLATE_INDEX" val="3761"/>
  <p:tag name="KSO_WM_TEMPLATE_CATEGORY" val="custom"/>
</p:tagLst>
</file>

<file path=ppt/tags/tag539.xml><?xml version="1.0" encoding="utf-8"?>
<p:tagLst xmlns:p="http://schemas.openxmlformats.org/presentationml/2006/main">
  <p:tag name="KSO_WM_BEAUTIFY_FLAG" val="#wm#"/>
  <p:tag name="KSO_WM_DIAGRAM_GROUP_CODE" val="1"/>
  <p:tag name="KSO_WM_FIGMA_FLAG" val="#fgm#"/>
  <p:tag name="KSO_WM_UNIT_INDEX" val="1_3_1"/>
  <p:tag name="KSO_WM_UNIT_SUBTYPE" val="d"/>
  <p:tag name="KSO_WM_UNIT_TYPE" val="l_h_i"/>
  <p:tag name="KSO_WM_UNIT_ID" val="_14*l_h_i*1_3_1"/>
  <p:tag name="KSO_WM_TAG_VERSION" val="3.0"/>
  <p:tag name="KSO_WM_UNIT_LAYERLEVEL" val="1_1_1"/>
  <p:tag name="KSO_WM_TEMPLATE_INDEX" val="3761"/>
  <p:tag name="KSO_WM_TEMPLATE_CATEGORY" val="custom"/>
</p:tagLst>
</file>

<file path=ppt/tags/tag54.xml><?xml version="1.0" encoding="utf-8"?>
<p:tagLst xmlns:p="http://schemas.openxmlformats.org/presentationml/2006/main">
  <p:tag name="KSO_WM_BEAUTIFY_FLAG" val="#fgm#"/>
  <p:tag name="KSO_WM_FIGMA_FLAG" val="#fgm#"/>
  <p:tag name="KSO_WM_UNIT_INDEX" val="1"/>
  <p:tag name="KSO_WM_UNIT_TYPE" val="d"/>
</p:tagLst>
</file>

<file path=ppt/tags/tag540.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3_2"/>
  <p:tag name="KSO_WM_UNIT_TYPE" val="l_h_i"/>
  <p:tag name="KSO_WM_UNIT_ID" val="_14*l_h_i*1_3_2"/>
  <p:tag name="KSO_WM_TAG_VERSION" val="3.0"/>
  <p:tag name="KSO_WM_UNIT_LAYERLEVEL" val="1_1_1"/>
  <p:tag name="KSO_WM_TEMPLATE_INDEX" val="3761"/>
  <p:tag name="KSO_WM_TEMPLATE_CATEGORY" val="custom"/>
</p:tagLst>
</file>

<file path=ppt/tags/tag541.xml><?xml version="1.0" encoding="utf-8"?>
<p:tagLst xmlns:p="http://schemas.openxmlformats.org/presentationml/2006/main">
  <p:tag name="KSO_WM_BEAUTIFY_FLAG" val="#wm#"/>
  <p:tag name="KSO_WM_DIAGRAM_GROUP_CODE" val="1"/>
  <p:tag name="KSO_WM_FIGMA_FLAG" val="#fgm#"/>
  <p:tag name="KSO_WM_UNIT_INDEX" val="1_3_1"/>
  <p:tag name="KSO_WM_UNIT_TYPE" val="l_h_a"/>
  <p:tag name="KSO_WM_UNIT_ID" val="_14*l_h_a*1_3_1"/>
  <p:tag name="KSO_WM_TAG_VERSION" val="3.0"/>
  <p:tag name="KSO_WM_UNIT_LAYERLEVEL" val="1_1_1"/>
  <p:tag name="KSO_WM_TEMPLATE_INDEX" val="3761"/>
  <p:tag name="KSO_WM_TEMPLATE_CATEGORY" val="custom"/>
</p:tagLst>
</file>

<file path=ppt/tags/tag542.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UNIT_ID" val="_15*b*1"/>
  <p:tag name="KSO_WM_TAG_VERSION" val="3.0"/>
  <p:tag name="KSO_WM_UNIT_LAYERLEVEL" val="1"/>
  <p:tag name="KSO_WM_TEMPLATE_INDEX" val="3761"/>
  <p:tag name="KSO_WM_TEMPLATE_CATEGORY" val="custom"/>
</p:tagLst>
</file>

<file path=ppt/tags/tag543.xml><?xml version="1.0" encoding="utf-8"?>
<p:tagLst xmlns:p="http://schemas.openxmlformats.org/presentationml/2006/main">
  <p:tag name="KSO_WM_BEAUTIFY_FLAG" val="#wm#"/>
  <p:tag name="KSO_WM_FIGMA_FLAG" val="#fgm#"/>
  <p:tag name="KSO_WM_UNIT_INDEX" val="2"/>
  <p:tag name="KSO_WM_UNIT_TEXT_TYPE" val="1"/>
  <p:tag name="KSO_WM_UNIT_TYPE" val="a"/>
  <p:tag name="KSO_WM_LAYOUT_CHECK_HASH" val="3c0576c76ac09d8b00ffadf5a3dae502d7eee646"/>
  <p:tag name="KSO_WM_NEWLAYOUT_ID" val="slide_41030c1ef11493f6"/>
  <p:tag name="KSO_WM_UNIT_ID" val="_15*a*2"/>
  <p:tag name="KSO_WM_TAG_VERSION" val="3.0"/>
  <p:tag name="KSO_WM_UNIT_LAYERLEVEL" val="1"/>
  <p:tag name="KSO_WM_TEMPLATE_INDEX" val="3761"/>
  <p:tag name="KSO_WM_TEMPLATE_CATEGORY" val="custom"/>
</p:tagLst>
</file>

<file path=ppt/tags/tag544.xml><?xml version="1.0" encoding="utf-8"?>
<p:tagLst xmlns:p="http://schemas.openxmlformats.org/presentationml/2006/main">
  <p:tag name="KSO_WM_BEAUTIFY_FLAG" val="#wm#"/>
  <p:tag name="KSO_WM_DIAGRAM_GROUP_CODE" val="1"/>
  <p:tag name="KSO_WM_FIGMA_FLAG" val="#fgm#"/>
  <p:tag name="KSO_WM_UNIT_INDEX" val="1_1_1"/>
  <p:tag name="KSO_WM_UNIT_SUBTYPE" val="d"/>
  <p:tag name="KSO_WM_UNIT_TYPE" val="l_h_i"/>
  <p:tag name="KSO_WM_UNIT_ID" val="_15*l_h_i*1_1_1"/>
  <p:tag name="KSO_WM_TAG_VERSION" val="3.0"/>
  <p:tag name="KSO_WM_UNIT_LAYERLEVEL" val="1_1_1"/>
  <p:tag name="KSO_WM_TEMPLATE_INDEX" val="3761"/>
  <p:tag name="KSO_WM_TEMPLATE_CATEGORY" val="custom"/>
</p:tagLst>
</file>

<file path=ppt/tags/tag545.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1_2"/>
  <p:tag name="KSO_WM_UNIT_TYPE" val="l_h_i"/>
  <p:tag name="KSO_WM_UNIT_ID" val="_15*l_h_i*1_1_2"/>
  <p:tag name="KSO_WM_TAG_VERSION" val="3.0"/>
  <p:tag name="KSO_WM_UNIT_LAYERLEVEL" val="1_1_1"/>
  <p:tag name="KSO_WM_TEMPLATE_INDEX" val="3761"/>
  <p:tag name="KSO_WM_TEMPLATE_CATEGORY" val="custom"/>
</p:tagLst>
</file>

<file path=ppt/tags/tag546.xml><?xml version="1.0" encoding="utf-8"?>
<p:tagLst xmlns:p="http://schemas.openxmlformats.org/presentationml/2006/main">
  <p:tag name="KSO_WM_BEAUTIFY_FLAG" val="#wm#"/>
  <p:tag name="KSO_WM_DIAGRAM_GROUP_CODE" val="1"/>
  <p:tag name="KSO_WM_FIGMA_FLAG" val="#fgm#"/>
  <p:tag name="KSO_WM_UNIT_INDEX" val="1_1_1"/>
  <p:tag name="KSO_WM_UNIT_TYPE" val="l_h_a"/>
  <p:tag name="KSO_WM_UNIT_ID" val="_15*l_h_a*1_1_1"/>
  <p:tag name="KSO_WM_TAG_VERSION" val="3.0"/>
  <p:tag name="KSO_WM_UNIT_LAYERLEVEL" val="1_1_1"/>
  <p:tag name="KSO_WM_TEMPLATE_INDEX" val="3761"/>
  <p:tag name="KSO_WM_TEMPLATE_CATEGORY" val="custom"/>
</p:tagLst>
</file>

<file path=ppt/tags/tag547.xml><?xml version="1.0" encoding="utf-8"?>
<p:tagLst xmlns:p="http://schemas.openxmlformats.org/presentationml/2006/main">
  <p:tag name="KSO_WM_BEAUTIFY_FLAG" val="#wm#"/>
  <p:tag name="KSO_WM_DIAGRAM_GROUP_CODE" val="1"/>
  <p:tag name="KSO_WM_FIGMA_FLAG" val="#fgm#"/>
  <p:tag name="KSO_WM_UNIT_INDEX" val="1_2_1"/>
  <p:tag name="KSO_WM_UNIT_SUBTYPE" val="d"/>
  <p:tag name="KSO_WM_UNIT_TYPE" val="l_h_i"/>
  <p:tag name="KSO_WM_UNIT_ID" val="_15*l_h_i*1_2_1"/>
  <p:tag name="KSO_WM_TAG_VERSION" val="3.0"/>
  <p:tag name="KSO_WM_UNIT_LAYERLEVEL" val="1_1_1"/>
  <p:tag name="KSO_WM_TEMPLATE_INDEX" val="3761"/>
  <p:tag name="KSO_WM_TEMPLATE_CATEGORY" val="custom"/>
</p:tagLst>
</file>

<file path=ppt/tags/tag548.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2_2"/>
  <p:tag name="KSO_WM_UNIT_TYPE" val="l_h_i"/>
  <p:tag name="KSO_WM_UNIT_ID" val="_15*l_h_i*1_2_2"/>
  <p:tag name="KSO_WM_TAG_VERSION" val="3.0"/>
  <p:tag name="KSO_WM_UNIT_LAYERLEVEL" val="1_1_1"/>
  <p:tag name="KSO_WM_TEMPLATE_INDEX" val="3761"/>
  <p:tag name="KSO_WM_TEMPLATE_CATEGORY" val="custom"/>
</p:tagLst>
</file>

<file path=ppt/tags/tag549.xml><?xml version="1.0" encoding="utf-8"?>
<p:tagLst xmlns:p="http://schemas.openxmlformats.org/presentationml/2006/main">
  <p:tag name="KSO_WM_BEAUTIFY_FLAG" val="#wm#"/>
  <p:tag name="KSO_WM_DIAGRAM_GROUP_CODE" val="1"/>
  <p:tag name="KSO_WM_FIGMA_FLAG" val="#fgm#"/>
  <p:tag name="KSO_WM_UNIT_INDEX" val="1_2_1"/>
  <p:tag name="KSO_WM_UNIT_TYPE" val="l_h_a"/>
  <p:tag name="KSO_WM_UNIT_ID" val="_15*l_h_a*1_2_1"/>
  <p:tag name="KSO_WM_TAG_VERSION" val="3.0"/>
  <p:tag name="KSO_WM_UNIT_LAYERLEVEL" val="1_1_1"/>
  <p:tag name="KSO_WM_TEMPLATE_INDEX" val="3761"/>
  <p:tag name="KSO_WM_TEMPLATE_CATEGORY" val="custom"/>
</p:tagLst>
</file>

<file path=ppt/tags/tag55.xml><?xml version="1.0" encoding="utf-8"?>
<p:tagLst xmlns:p="http://schemas.openxmlformats.org/presentationml/2006/main">
  <p:tag name="KSO_WM_BEAUTIFY_FLAG" val="#fgm#"/>
  <p:tag name="KSO_WM_FIGMA_FLAG" val="#fgm#"/>
  <p:tag name="KSO_WM_UNIT_INDEX" val="1"/>
  <p:tag name="KSO_WM_UNIT_TYPE" val="a"/>
  <p:tag name="KSO_WM_LAYOUT_CHECK_HASH" val="d195f25c840e95db7e141b845ea5891efa9dcd8e"/>
  <p:tag name="KSO_WM_NEWLAYOUT_GROUP_ID" val="layout_60"/>
  <p:tag name="KSO_WM_NEWLAYOUT_ID" val="slide_c2683f29fead9073"/>
</p:tagLst>
</file>

<file path=ppt/tags/tag550.xml><?xml version="1.0" encoding="utf-8"?>
<p:tagLst xmlns:p="http://schemas.openxmlformats.org/presentationml/2006/main">
  <p:tag name="KSO_WM_BEAUTIFY_FLAG" val="#wm#"/>
  <p:tag name="KSO_WM_DIAGRAM_GROUP_CODE" val="1"/>
  <p:tag name="KSO_WM_FIGMA_FLAG" val="#fgm#"/>
  <p:tag name="KSO_WM_UNIT_INDEX" val="1_3_1"/>
  <p:tag name="KSO_WM_UNIT_SUBTYPE" val="d"/>
  <p:tag name="KSO_WM_UNIT_TYPE" val="l_h_i"/>
  <p:tag name="KSO_WM_UNIT_ID" val="_15*l_h_i*1_3_1"/>
  <p:tag name="KSO_WM_TAG_VERSION" val="3.0"/>
  <p:tag name="KSO_WM_UNIT_LAYERLEVEL" val="1_1_1"/>
  <p:tag name="KSO_WM_TEMPLATE_INDEX" val="3761"/>
  <p:tag name="KSO_WM_TEMPLATE_CATEGORY" val="custom"/>
</p:tagLst>
</file>

<file path=ppt/tags/tag551.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3_2"/>
  <p:tag name="KSO_WM_UNIT_TYPE" val="l_h_i"/>
  <p:tag name="KSO_WM_UNIT_ID" val="_15*l_h_i*1_3_2"/>
  <p:tag name="KSO_WM_TAG_VERSION" val="3.0"/>
  <p:tag name="KSO_WM_UNIT_LAYERLEVEL" val="1_1_1"/>
  <p:tag name="KSO_WM_TEMPLATE_INDEX" val="3761"/>
  <p:tag name="KSO_WM_TEMPLATE_CATEGORY" val="custom"/>
</p:tagLst>
</file>

<file path=ppt/tags/tag552.xml><?xml version="1.0" encoding="utf-8"?>
<p:tagLst xmlns:p="http://schemas.openxmlformats.org/presentationml/2006/main">
  <p:tag name="KSO_WM_BEAUTIFY_FLAG" val="#wm#"/>
  <p:tag name="KSO_WM_DIAGRAM_GROUP_CODE" val="1"/>
  <p:tag name="KSO_WM_FIGMA_FLAG" val="#fgm#"/>
  <p:tag name="KSO_WM_UNIT_INDEX" val="1_3_1"/>
  <p:tag name="KSO_WM_UNIT_TYPE" val="l_h_a"/>
  <p:tag name="KSO_WM_UNIT_ID" val="_15*l_h_a*1_3_1"/>
  <p:tag name="KSO_WM_TAG_VERSION" val="3.0"/>
  <p:tag name="KSO_WM_UNIT_LAYERLEVEL" val="1_1_1"/>
  <p:tag name="KSO_WM_TEMPLATE_INDEX" val="3761"/>
  <p:tag name="KSO_WM_TEMPLATE_CATEGORY" val="custom"/>
</p:tagLst>
</file>

<file path=ppt/tags/tag553.xml><?xml version="1.0" encoding="utf-8"?>
<p:tagLst xmlns:p="http://schemas.openxmlformats.org/presentationml/2006/main">
  <p:tag name="KSO_WM_BEAUTIFY_FLAG" val="#wm#"/>
  <p:tag name="KSO_WM_DIAGRAM_GROUP_CODE" val="1"/>
  <p:tag name="KSO_WM_FIGMA_FLAG" val="#fgm#"/>
  <p:tag name="KSO_WM_UNIT_INDEX" val="1_4_1"/>
  <p:tag name="KSO_WM_UNIT_SUBTYPE" val="d"/>
  <p:tag name="KSO_WM_UNIT_TYPE" val="l_h_i"/>
  <p:tag name="KSO_WM_UNIT_ID" val="_15*l_h_i*1_4_1"/>
  <p:tag name="KSO_WM_TAG_VERSION" val="3.0"/>
  <p:tag name="KSO_WM_UNIT_LAYERLEVEL" val="1_1_1"/>
  <p:tag name="KSO_WM_TEMPLATE_INDEX" val="3761"/>
  <p:tag name="KSO_WM_TEMPLATE_CATEGORY" val="custom"/>
</p:tagLst>
</file>

<file path=ppt/tags/tag554.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4_2"/>
  <p:tag name="KSO_WM_UNIT_TYPE" val="l_h_i"/>
  <p:tag name="KSO_WM_UNIT_ID" val="_15*l_h_i*1_4_2"/>
  <p:tag name="KSO_WM_TAG_VERSION" val="3.0"/>
  <p:tag name="KSO_WM_UNIT_LAYERLEVEL" val="1_1_1"/>
  <p:tag name="KSO_WM_TEMPLATE_INDEX" val="3761"/>
  <p:tag name="KSO_WM_TEMPLATE_CATEGORY" val="custom"/>
</p:tagLst>
</file>

<file path=ppt/tags/tag555.xml><?xml version="1.0" encoding="utf-8"?>
<p:tagLst xmlns:p="http://schemas.openxmlformats.org/presentationml/2006/main">
  <p:tag name="KSO_WM_BEAUTIFY_FLAG" val="#wm#"/>
  <p:tag name="KSO_WM_DIAGRAM_GROUP_CODE" val="1"/>
  <p:tag name="KSO_WM_FIGMA_FLAG" val="#fgm#"/>
  <p:tag name="KSO_WM_UNIT_INDEX" val="1_4_1"/>
  <p:tag name="KSO_WM_UNIT_TYPE" val="l_h_a"/>
  <p:tag name="KSO_WM_UNIT_ID" val="_15*l_h_a*1_4_1"/>
  <p:tag name="KSO_WM_TAG_VERSION" val="3.0"/>
  <p:tag name="KSO_WM_UNIT_LAYERLEVEL" val="1_1_1"/>
  <p:tag name="KSO_WM_TEMPLATE_INDEX" val="3761"/>
  <p:tag name="KSO_WM_TEMPLATE_CATEGORY" val="custom"/>
</p:tagLst>
</file>

<file path=ppt/tags/tag556.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UNIT_ID" val="_16*b*1"/>
  <p:tag name="KSO_WM_TAG_VERSION" val="3.0"/>
  <p:tag name="KSO_WM_UNIT_LAYERLEVEL" val="1"/>
  <p:tag name="KSO_WM_TEMPLATE_INDEX" val="3761"/>
  <p:tag name="KSO_WM_TEMPLATE_CATEGORY" val="custom"/>
</p:tagLst>
</file>

<file path=ppt/tags/tag557.xml><?xml version="1.0" encoding="utf-8"?>
<p:tagLst xmlns:p="http://schemas.openxmlformats.org/presentationml/2006/main">
  <p:tag name="KSO_WM_BEAUTIFY_FLAG" val="#wm#"/>
  <p:tag name="KSO_WM_FIGMA_FLAG" val="#fgm#"/>
  <p:tag name="KSO_WM_UNIT_INDEX" val="1"/>
  <p:tag name="KSO_WM_UNIT_TEXT_TYPE" val="1"/>
  <p:tag name="KSO_WM_UNIT_TYPE" val="a"/>
  <p:tag name="KSO_WM_LAYOUT_CHECK_HASH" val="a34f39b0f57225eae2ab00d8816958fa6669c166"/>
  <p:tag name="KSO_WM_NEWLAYOUT_ID" val="slide_f6eba500053b1ebb"/>
  <p:tag name="KSO_WM_UNIT_ID" val="_16*a*1"/>
  <p:tag name="KSO_WM_TAG_VERSION" val="3.0"/>
  <p:tag name="KSO_WM_UNIT_LAYERLEVEL" val="1"/>
  <p:tag name="KSO_WM_TEMPLATE_INDEX" val="3761"/>
  <p:tag name="KSO_WM_TEMPLATE_CATEGORY" val="custom"/>
</p:tagLst>
</file>

<file path=ppt/tags/tag558.xml><?xml version="1.0" encoding="utf-8"?>
<p:tagLst xmlns:p="http://schemas.openxmlformats.org/presentationml/2006/main">
  <p:tag name="KSO_WM_BEAUTIFY_FLAG" val="#wm#"/>
  <p:tag name="KSO_WM_DIAGRAM_GROUP_CODE" val="1"/>
  <p:tag name="KSO_WM_FIGMA_FLAG" val="#fgm#"/>
  <p:tag name="KSO_WM_UNIT_INDEX" val="1_1_1"/>
  <p:tag name="KSO_WM_UNIT_SUBTYPE" val="d"/>
  <p:tag name="KSO_WM_UNIT_TYPE" val="l_h_i"/>
  <p:tag name="KSO_WM_UNIT_ID" val="_16*l_h_i*1_1_1"/>
  <p:tag name="KSO_WM_TAG_VERSION" val="3.0"/>
  <p:tag name="KSO_WM_UNIT_LAYERLEVEL" val="1_1_1"/>
  <p:tag name="KSO_WM_TEMPLATE_INDEX" val="3761"/>
  <p:tag name="KSO_WM_TEMPLATE_CATEGORY" val="custom"/>
</p:tagLst>
</file>

<file path=ppt/tags/tag559.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1_2"/>
  <p:tag name="KSO_WM_UNIT_TYPE" val="l_h_i"/>
  <p:tag name="KSO_WM_UNIT_ID" val="_16*l_h_i*1_1_2"/>
  <p:tag name="KSO_WM_TAG_VERSION" val="3.0"/>
  <p:tag name="KSO_WM_UNIT_LAYERLEVEL" val="1_1_1"/>
  <p:tag name="KSO_WM_TEMPLATE_INDEX" val="3761"/>
  <p:tag name="KSO_WM_TEMPLATE_CATEGORY" val="custom"/>
</p:tagLst>
</file>

<file path=ppt/tags/tag56.xml><?xml version="1.0" encoding="utf-8"?>
<p:tagLst xmlns:p="http://schemas.openxmlformats.org/presentationml/2006/main">
  <p:tag name="KSO_WM_FIGMA_DECORATION_INDEX" val="18_contentModel"/>
  <p:tag name="$PH_EXT" val="2"/>
  <p:tag name="KSO_WM_BEAUTIFY_FLAG" val="#fgm#"/>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560.xml><?xml version="1.0" encoding="utf-8"?>
<p:tagLst xmlns:p="http://schemas.openxmlformats.org/presentationml/2006/main">
  <p:tag name="KSO_WM_BEAUTIFY_FLAG" val="#wm#"/>
  <p:tag name="KSO_WM_DIAGRAM_GROUP_CODE" val="1"/>
  <p:tag name="KSO_WM_FIGMA_FLAG" val="#fgm#"/>
  <p:tag name="KSO_WM_UNIT_INDEX" val="1_1_1"/>
  <p:tag name="KSO_WM_UNIT_TYPE" val="l_h_a"/>
  <p:tag name="KSO_WM_UNIT_ID" val="_16*l_h_a*1_1_1"/>
  <p:tag name="KSO_WM_TAG_VERSION" val="3.0"/>
  <p:tag name="KSO_WM_UNIT_LAYERLEVEL" val="1_1_1"/>
  <p:tag name="KSO_WM_TEMPLATE_INDEX" val="3761"/>
  <p:tag name="KSO_WM_TEMPLATE_CATEGORY" val="custom"/>
</p:tagLst>
</file>

<file path=ppt/tags/tag561.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UNIT_ID" val="_17*b*1"/>
  <p:tag name="KSO_WM_TAG_VERSION" val="3.0"/>
  <p:tag name="KSO_WM_UNIT_LAYERLEVEL" val="1"/>
  <p:tag name="KSO_WM_TEMPLATE_INDEX" val="3761"/>
  <p:tag name="KSO_WM_TEMPLATE_CATEGORY" val="custom"/>
</p:tagLst>
</file>

<file path=ppt/tags/tag562.xml><?xml version="1.0" encoding="utf-8"?>
<p:tagLst xmlns:p="http://schemas.openxmlformats.org/presentationml/2006/main">
  <p:tag name="KSO_WM_BEAUTIFY_FLAG" val="#wm#"/>
  <p:tag name="KSO_WM_FIGMA_FLAG" val="#fgm#"/>
  <p:tag name="KSO_WM_UNIT_INDEX" val="1"/>
  <p:tag name="KSO_WM_UNIT_TEXT_TYPE" val="1"/>
  <p:tag name="KSO_WM_UNIT_TYPE" val="a"/>
  <p:tag name="KSO_WM_LAYOUT_CHECK_HASH" val="63a08ede37e44c7bf26bd4ab1678c2a61082d961"/>
  <p:tag name="KSO_WM_NEWLAYOUT_ID" val="slide_16e3c7e9f5c87664"/>
  <p:tag name="KSO_WM_UNIT_ID" val="_17*a*1"/>
  <p:tag name="KSO_WM_TAG_VERSION" val="3.0"/>
  <p:tag name="KSO_WM_UNIT_LAYERLEVEL" val="1"/>
  <p:tag name="KSO_WM_TEMPLATE_INDEX" val="3761"/>
  <p:tag name="KSO_WM_TEMPLATE_CATEGORY" val="custom"/>
</p:tagLst>
</file>

<file path=ppt/tags/tag563.xml><?xml version="1.0" encoding="utf-8"?>
<p:tagLst xmlns:p="http://schemas.openxmlformats.org/presentationml/2006/main">
  <p:tag name="KSO_WM_BEAUTIFY_FLAG" val="#wm#"/>
  <p:tag name="KSO_WM_DIAGRAM_GROUP_CODE" val="1"/>
  <p:tag name="KSO_WM_FIGMA_FLAG" val="#fgm#"/>
  <p:tag name="KSO_WM_UNIT_INDEX" val="1_1_1"/>
  <p:tag name="KSO_WM_UNIT_SUBTYPE" val="d"/>
  <p:tag name="KSO_WM_UNIT_TYPE" val="l_h_i"/>
  <p:tag name="KSO_WM_UNIT_ID" val="_17*l_h_i*1_1_1"/>
  <p:tag name="KSO_WM_TAG_VERSION" val="3.0"/>
  <p:tag name="KSO_WM_UNIT_LAYERLEVEL" val="1_1_1"/>
  <p:tag name="KSO_WM_TEMPLATE_INDEX" val="3761"/>
  <p:tag name="KSO_WM_TEMPLATE_CATEGORY" val="custom"/>
</p:tagLst>
</file>

<file path=ppt/tags/tag564.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1_2"/>
  <p:tag name="KSO_WM_UNIT_TYPE" val="l_h_i"/>
  <p:tag name="KSO_WM_UNIT_ID" val="_17*l_h_i*1_1_2"/>
  <p:tag name="KSO_WM_TAG_VERSION" val="3.0"/>
  <p:tag name="KSO_WM_UNIT_LAYERLEVEL" val="1_1_1"/>
  <p:tag name="KSO_WM_TEMPLATE_INDEX" val="3761"/>
  <p:tag name="KSO_WM_TEMPLATE_CATEGORY" val="custom"/>
</p:tagLst>
</file>

<file path=ppt/tags/tag565.xml><?xml version="1.0" encoding="utf-8"?>
<p:tagLst xmlns:p="http://schemas.openxmlformats.org/presentationml/2006/main">
  <p:tag name="KSO_WM_BEAUTIFY_FLAG" val="#wm#"/>
  <p:tag name="KSO_WM_DIAGRAM_GROUP_CODE" val="1"/>
  <p:tag name="KSO_WM_FIGMA_FLAG" val="#fgm#"/>
  <p:tag name="KSO_WM_UNIT_INDEX" val="1_1_1"/>
  <p:tag name="KSO_WM_UNIT_TYPE" val="l_h_a"/>
  <p:tag name="KSO_WM_UNIT_ID" val="_17*l_h_a*1_1_1"/>
  <p:tag name="KSO_WM_TAG_VERSION" val="3.0"/>
  <p:tag name="KSO_WM_UNIT_LAYERLEVEL" val="1_1_1"/>
  <p:tag name="KSO_WM_TEMPLATE_INDEX" val="3761"/>
  <p:tag name="KSO_WM_TEMPLATE_CATEGORY" val="custom"/>
</p:tagLst>
</file>

<file path=ppt/tags/tag566.xml><?xml version="1.0" encoding="utf-8"?>
<p:tagLst xmlns:p="http://schemas.openxmlformats.org/presentationml/2006/main">
  <p:tag name="KSO_WM_BEAUTIFY_FLAG" val="#wm#"/>
  <p:tag name="KSO_WM_DIAGRAM_GROUP_CODE" val="1"/>
  <p:tag name="KSO_WM_FIGMA_FLAG" val="#fgm#"/>
  <p:tag name="KSO_WM_UNIT_INDEX" val="1_2_1"/>
  <p:tag name="KSO_WM_UNIT_SUBTYPE" val="d"/>
  <p:tag name="KSO_WM_UNIT_TYPE" val="l_h_i"/>
  <p:tag name="KSO_WM_UNIT_ID" val="_17*l_h_i*1_2_1"/>
  <p:tag name="KSO_WM_TAG_VERSION" val="3.0"/>
  <p:tag name="KSO_WM_UNIT_LAYERLEVEL" val="1_1_1"/>
  <p:tag name="KSO_WM_TEMPLATE_INDEX" val="3761"/>
  <p:tag name="KSO_WM_TEMPLATE_CATEGORY" val="custom"/>
</p:tagLst>
</file>

<file path=ppt/tags/tag567.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2_2"/>
  <p:tag name="KSO_WM_UNIT_TYPE" val="l_h_i"/>
  <p:tag name="KSO_WM_UNIT_ID" val="_17*l_h_i*1_2_2"/>
  <p:tag name="KSO_WM_TAG_VERSION" val="3.0"/>
  <p:tag name="KSO_WM_UNIT_LAYERLEVEL" val="1_1_1"/>
  <p:tag name="KSO_WM_TEMPLATE_INDEX" val="3761"/>
  <p:tag name="KSO_WM_TEMPLATE_CATEGORY" val="custom"/>
</p:tagLst>
</file>

<file path=ppt/tags/tag568.xml><?xml version="1.0" encoding="utf-8"?>
<p:tagLst xmlns:p="http://schemas.openxmlformats.org/presentationml/2006/main">
  <p:tag name="KSO_WM_BEAUTIFY_FLAG" val="#wm#"/>
  <p:tag name="KSO_WM_DIAGRAM_GROUP_CODE" val="1"/>
  <p:tag name="KSO_WM_FIGMA_FLAG" val="#fgm#"/>
  <p:tag name="KSO_WM_UNIT_INDEX" val="1_2_1"/>
  <p:tag name="KSO_WM_UNIT_TYPE" val="l_h_a"/>
  <p:tag name="KSO_WM_UNIT_ID" val="_17*l_h_a*1_2_1"/>
  <p:tag name="KSO_WM_TAG_VERSION" val="3.0"/>
  <p:tag name="KSO_WM_UNIT_LAYERLEVEL" val="1_1_1"/>
  <p:tag name="KSO_WM_TEMPLATE_INDEX" val="3761"/>
  <p:tag name="KSO_WM_TEMPLATE_CATEGORY" val="custom"/>
</p:tagLst>
</file>

<file path=ppt/tags/tag569.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UNIT_ID" val="_18*b*1"/>
  <p:tag name="KSO_WM_TAG_VERSION" val="3.0"/>
  <p:tag name="KSO_WM_UNIT_LAYERLEVEL" val="1"/>
  <p:tag name="KSO_WM_TEMPLATE_INDEX" val="3761"/>
  <p:tag name="KSO_WM_TEMPLATE_CATEGORY" val="custom"/>
</p:tagLst>
</file>

<file path=ppt/tags/tag5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570.xml><?xml version="1.0" encoding="utf-8"?>
<p:tagLst xmlns:p="http://schemas.openxmlformats.org/presentationml/2006/main">
  <p:tag name="KSO_WM_BEAUTIFY_FLAG" val="#wm#"/>
  <p:tag name="KSO_WM_FIGMA_FLAG" val="#fgm#"/>
  <p:tag name="KSO_WM_UNIT_INDEX" val="1"/>
  <p:tag name="KSO_WM_UNIT_TEXT_TYPE" val="1"/>
  <p:tag name="KSO_WM_UNIT_TYPE" val="a"/>
  <p:tag name="KSO_WM_LAYOUT_CHECK_HASH" val="2fa966edd601908493ea872df859186a58318e8e"/>
  <p:tag name="KSO_WM_NEWLAYOUT_ID" val="slide_063b19861dc0a508"/>
  <p:tag name="KSO_WM_UNIT_ID" val="_18*a*1"/>
  <p:tag name="KSO_WM_TAG_VERSION" val="3.0"/>
  <p:tag name="KSO_WM_UNIT_LAYERLEVEL" val="1"/>
  <p:tag name="KSO_WM_TEMPLATE_INDEX" val="3761"/>
  <p:tag name="KSO_WM_TEMPLATE_CATEGORY" val="custom"/>
</p:tagLst>
</file>

<file path=ppt/tags/tag571.xml><?xml version="1.0" encoding="utf-8"?>
<p:tagLst xmlns:p="http://schemas.openxmlformats.org/presentationml/2006/main">
  <p:tag name="KSO_WM_BEAUTIFY_FLAG" val="#wm#"/>
  <p:tag name="KSO_WM_DIAGRAM_GROUP_CODE" val="1"/>
  <p:tag name="KSO_WM_FIGMA_FLAG" val="#fgm#"/>
  <p:tag name="KSO_WM_UNIT_INDEX" val="1_1_1"/>
  <p:tag name="KSO_WM_UNIT_SUBTYPE" val="d"/>
  <p:tag name="KSO_WM_UNIT_TYPE" val="l_h_i"/>
  <p:tag name="KSO_WM_UNIT_ID" val="_18*l_h_i*1_1_1"/>
  <p:tag name="KSO_WM_TAG_VERSION" val="3.0"/>
  <p:tag name="KSO_WM_UNIT_LAYERLEVEL" val="1_1_1"/>
  <p:tag name="KSO_WM_TEMPLATE_INDEX" val="3761"/>
  <p:tag name="KSO_WM_TEMPLATE_CATEGORY" val="custom"/>
</p:tagLst>
</file>

<file path=ppt/tags/tag572.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1_2"/>
  <p:tag name="KSO_WM_UNIT_TYPE" val="l_h_i"/>
  <p:tag name="KSO_WM_UNIT_ID" val="_18*l_h_i*1_1_2"/>
  <p:tag name="KSO_WM_TAG_VERSION" val="3.0"/>
  <p:tag name="KSO_WM_UNIT_LAYERLEVEL" val="1_1_1"/>
  <p:tag name="KSO_WM_TEMPLATE_INDEX" val="3761"/>
  <p:tag name="KSO_WM_TEMPLATE_CATEGORY" val="custom"/>
</p:tagLst>
</file>

<file path=ppt/tags/tag573.xml><?xml version="1.0" encoding="utf-8"?>
<p:tagLst xmlns:p="http://schemas.openxmlformats.org/presentationml/2006/main">
  <p:tag name="KSO_WM_BEAUTIFY_FLAG" val="#wm#"/>
  <p:tag name="KSO_WM_DIAGRAM_GROUP_CODE" val="1"/>
  <p:tag name="KSO_WM_FIGMA_FLAG" val="#fgm#"/>
  <p:tag name="KSO_WM_UNIT_INDEX" val="1_1_1"/>
  <p:tag name="KSO_WM_UNIT_TYPE" val="l_h_a"/>
  <p:tag name="KSO_WM_UNIT_ID" val="_18*l_h_a*1_1_1"/>
  <p:tag name="KSO_WM_TAG_VERSION" val="3.0"/>
  <p:tag name="KSO_WM_UNIT_LAYERLEVEL" val="1_1_1"/>
  <p:tag name="KSO_WM_TEMPLATE_INDEX" val="3761"/>
  <p:tag name="KSO_WM_TEMPLATE_CATEGORY" val="custom"/>
</p:tagLst>
</file>

<file path=ppt/tags/tag574.xml><?xml version="1.0" encoding="utf-8"?>
<p:tagLst xmlns:p="http://schemas.openxmlformats.org/presentationml/2006/main">
  <p:tag name="KSO_WM_BEAUTIFY_FLAG" val="#wm#"/>
  <p:tag name="KSO_WM_DIAGRAM_GROUP_CODE" val="1"/>
  <p:tag name="KSO_WM_FIGMA_FLAG" val="#fgm#"/>
  <p:tag name="KSO_WM_UNIT_INDEX" val="1_2_1"/>
  <p:tag name="KSO_WM_UNIT_SUBTYPE" val="d"/>
  <p:tag name="KSO_WM_UNIT_TYPE" val="l_h_i"/>
  <p:tag name="KSO_WM_UNIT_ID" val="_18*l_h_i*1_2_1"/>
  <p:tag name="KSO_WM_TAG_VERSION" val="3.0"/>
  <p:tag name="KSO_WM_UNIT_LAYERLEVEL" val="1_1_1"/>
  <p:tag name="KSO_WM_TEMPLATE_INDEX" val="3761"/>
  <p:tag name="KSO_WM_TEMPLATE_CATEGORY" val="custom"/>
</p:tagLst>
</file>

<file path=ppt/tags/tag575.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2_2"/>
  <p:tag name="KSO_WM_UNIT_TYPE" val="l_h_i"/>
  <p:tag name="KSO_WM_UNIT_ID" val="_18*l_h_i*1_2_2"/>
  <p:tag name="KSO_WM_TAG_VERSION" val="3.0"/>
  <p:tag name="KSO_WM_UNIT_LAYERLEVEL" val="1_1_1"/>
  <p:tag name="KSO_WM_TEMPLATE_INDEX" val="3761"/>
  <p:tag name="KSO_WM_TEMPLATE_CATEGORY" val="custom"/>
</p:tagLst>
</file>

<file path=ppt/tags/tag576.xml><?xml version="1.0" encoding="utf-8"?>
<p:tagLst xmlns:p="http://schemas.openxmlformats.org/presentationml/2006/main">
  <p:tag name="KSO_WM_BEAUTIFY_FLAG" val="#wm#"/>
  <p:tag name="KSO_WM_DIAGRAM_GROUP_CODE" val="1"/>
  <p:tag name="KSO_WM_FIGMA_FLAG" val="#fgm#"/>
  <p:tag name="KSO_WM_UNIT_INDEX" val="1_2_1"/>
  <p:tag name="KSO_WM_UNIT_TYPE" val="l_h_a"/>
  <p:tag name="KSO_WM_UNIT_ID" val="_18*l_h_a*1_2_1"/>
  <p:tag name="KSO_WM_TAG_VERSION" val="3.0"/>
  <p:tag name="KSO_WM_UNIT_LAYERLEVEL" val="1_1_1"/>
  <p:tag name="KSO_WM_TEMPLATE_INDEX" val="3761"/>
  <p:tag name="KSO_WM_TEMPLATE_CATEGORY" val="custom"/>
</p:tagLst>
</file>

<file path=ppt/tags/tag577.xml><?xml version="1.0" encoding="utf-8"?>
<p:tagLst xmlns:p="http://schemas.openxmlformats.org/presentationml/2006/main">
  <p:tag name="KSO_WM_BEAUTIFY_FLAG" val="#wm#"/>
  <p:tag name="KSO_WM_DIAGRAM_GROUP_CODE" val="1"/>
  <p:tag name="KSO_WM_FIGMA_FLAG" val="#fgm#"/>
  <p:tag name="KSO_WM_UNIT_INDEX" val="1_3_1"/>
  <p:tag name="KSO_WM_UNIT_SUBTYPE" val="d"/>
  <p:tag name="KSO_WM_UNIT_TYPE" val="l_h_i"/>
  <p:tag name="KSO_WM_UNIT_ID" val="_18*l_h_i*1_3_1"/>
  <p:tag name="KSO_WM_TAG_VERSION" val="3.0"/>
  <p:tag name="KSO_WM_UNIT_LAYERLEVEL" val="1_1_1"/>
  <p:tag name="KSO_WM_TEMPLATE_INDEX" val="3761"/>
  <p:tag name="KSO_WM_TEMPLATE_CATEGORY" val="custom"/>
</p:tagLst>
</file>

<file path=ppt/tags/tag578.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3_2"/>
  <p:tag name="KSO_WM_UNIT_TYPE" val="l_h_i"/>
  <p:tag name="KSO_WM_UNIT_ID" val="_18*l_h_i*1_3_2"/>
  <p:tag name="KSO_WM_TAG_VERSION" val="3.0"/>
  <p:tag name="KSO_WM_UNIT_LAYERLEVEL" val="1_1_1"/>
  <p:tag name="KSO_WM_TEMPLATE_INDEX" val="3761"/>
  <p:tag name="KSO_WM_TEMPLATE_CATEGORY" val="custom"/>
</p:tagLst>
</file>

<file path=ppt/tags/tag579.xml><?xml version="1.0" encoding="utf-8"?>
<p:tagLst xmlns:p="http://schemas.openxmlformats.org/presentationml/2006/main">
  <p:tag name="KSO_WM_BEAUTIFY_FLAG" val="#wm#"/>
  <p:tag name="KSO_WM_DIAGRAM_GROUP_CODE" val="1"/>
  <p:tag name="KSO_WM_FIGMA_FLAG" val="#fgm#"/>
  <p:tag name="KSO_WM_UNIT_INDEX" val="1_3_1"/>
  <p:tag name="KSO_WM_UNIT_TYPE" val="l_h_a"/>
  <p:tag name="KSO_WM_UNIT_ID" val="_18*l_h_a*1_3_1"/>
  <p:tag name="KSO_WM_TAG_VERSION" val="3.0"/>
  <p:tag name="KSO_WM_UNIT_LAYERLEVEL" val="1_1_1"/>
  <p:tag name="KSO_WM_TEMPLATE_INDEX" val="3761"/>
  <p:tag name="KSO_WM_TEMPLATE_CATEGORY" val="custom"/>
</p:tagLst>
</file>

<file path=ppt/tags/tag5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580.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UNIT_ID" val="_19*b*1"/>
  <p:tag name="KSO_WM_TAG_VERSION" val="3.0"/>
  <p:tag name="KSO_WM_UNIT_LAYERLEVEL" val="1"/>
  <p:tag name="KSO_WM_TEMPLATE_INDEX" val="3761"/>
  <p:tag name="KSO_WM_TEMPLATE_CATEGORY" val="custom"/>
</p:tagLst>
</file>

<file path=ppt/tags/tag581.xml><?xml version="1.0" encoding="utf-8"?>
<p:tagLst xmlns:p="http://schemas.openxmlformats.org/presentationml/2006/main">
  <p:tag name="KSO_WM_BEAUTIFY_FLAG" val="#wm#"/>
  <p:tag name="KSO_WM_FIGMA_FLAG" val="#fgm#"/>
  <p:tag name="KSO_WM_UNIT_INDEX" val="1"/>
  <p:tag name="KSO_WM_UNIT_TEXT_TYPE" val="1"/>
  <p:tag name="KSO_WM_UNIT_TYPE" val="a"/>
  <p:tag name="KSO_WM_LAYOUT_CHECK_HASH" val="df3e0c35c1ec2267373f9c62811257d1864d125a"/>
  <p:tag name="KSO_WM_NEWLAYOUT_ID" val="slide_61223ae7a7f7aefc"/>
  <p:tag name="KSO_WM_UNIT_ID" val="_19*a*1"/>
  <p:tag name="KSO_WM_TAG_VERSION" val="3.0"/>
  <p:tag name="KSO_WM_UNIT_LAYERLEVEL" val="1"/>
  <p:tag name="KSO_WM_TEMPLATE_INDEX" val="3761"/>
  <p:tag name="KSO_WM_TEMPLATE_CATEGORY" val="custom"/>
</p:tagLst>
</file>

<file path=ppt/tags/tag582.xml><?xml version="1.0" encoding="utf-8"?>
<p:tagLst xmlns:p="http://schemas.openxmlformats.org/presentationml/2006/main">
  <p:tag name="KSO_WM_BEAUTIFY_FLAG" val="#wm#"/>
  <p:tag name="KSO_WM_DIAGRAM_GROUP_CODE" val="1"/>
  <p:tag name="KSO_WM_FIGMA_FLAG" val="#fgm#"/>
  <p:tag name="KSO_WM_UNIT_INDEX" val="1_1_1"/>
  <p:tag name="KSO_WM_UNIT_SUBTYPE" val="d"/>
  <p:tag name="KSO_WM_UNIT_TYPE" val="l_h_i"/>
  <p:tag name="KSO_WM_UNIT_ID" val="_19*l_h_i*1_1_1"/>
  <p:tag name="KSO_WM_TAG_VERSION" val="3.0"/>
  <p:tag name="KSO_WM_UNIT_LAYERLEVEL" val="1_1_1"/>
  <p:tag name="KSO_WM_TEMPLATE_INDEX" val="3761"/>
  <p:tag name="KSO_WM_TEMPLATE_CATEGORY" val="custom"/>
</p:tagLst>
</file>

<file path=ppt/tags/tag583.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1_2"/>
  <p:tag name="KSO_WM_UNIT_TYPE" val="l_h_i"/>
  <p:tag name="KSO_WM_UNIT_ID" val="_19*l_h_i*1_1_2"/>
  <p:tag name="KSO_WM_TAG_VERSION" val="3.0"/>
  <p:tag name="KSO_WM_UNIT_LAYERLEVEL" val="1_1_1"/>
  <p:tag name="KSO_WM_TEMPLATE_INDEX" val="3761"/>
  <p:tag name="KSO_WM_TEMPLATE_CATEGORY" val="custom"/>
</p:tagLst>
</file>

<file path=ppt/tags/tag584.xml><?xml version="1.0" encoding="utf-8"?>
<p:tagLst xmlns:p="http://schemas.openxmlformats.org/presentationml/2006/main">
  <p:tag name="KSO_WM_BEAUTIFY_FLAG" val="#wm#"/>
  <p:tag name="KSO_WM_DIAGRAM_GROUP_CODE" val="1"/>
  <p:tag name="KSO_WM_FIGMA_FLAG" val="#fgm#"/>
  <p:tag name="KSO_WM_UNIT_INDEX" val="1_1_1"/>
  <p:tag name="KSO_WM_UNIT_TYPE" val="l_h_a"/>
  <p:tag name="KSO_WM_UNIT_ID" val="_19*l_h_a*1_1_1"/>
  <p:tag name="KSO_WM_TAG_VERSION" val="3.0"/>
  <p:tag name="KSO_WM_UNIT_LAYERLEVEL" val="1_1_1"/>
  <p:tag name="KSO_WM_TEMPLATE_INDEX" val="3761"/>
  <p:tag name="KSO_WM_TEMPLATE_CATEGORY" val="custom"/>
</p:tagLst>
</file>

<file path=ppt/tags/tag585.xml><?xml version="1.0" encoding="utf-8"?>
<p:tagLst xmlns:p="http://schemas.openxmlformats.org/presentationml/2006/main">
  <p:tag name="KSO_WM_BEAUTIFY_FLAG" val="#wm#"/>
  <p:tag name="KSO_WM_DIAGRAM_GROUP_CODE" val="1"/>
  <p:tag name="KSO_WM_FIGMA_FLAG" val="#fgm#"/>
  <p:tag name="KSO_WM_UNIT_INDEX" val="1_2_1"/>
  <p:tag name="KSO_WM_UNIT_SUBTYPE" val="d"/>
  <p:tag name="KSO_WM_UNIT_TYPE" val="l_h_i"/>
  <p:tag name="KSO_WM_UNIT_ID" val="_19*l_h_i*1_2_1"/>
  <p:tag name="KSO_WM_TAG_VERSION" val="3.0"/>
  <p:tag name="KSO_WM_UNIT_LAYERLEVEL" val="1_1_1"/>
  <p:tag name="KSO_WM_TEMPLATE_INDEX" val="3761"/>
  <p:tag name="KSO_WM_TEMPLATE_CATEGORY" val="custom"/>
</p:tagLst>
</file>

<file path=ppt/tags/tag586.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2_2"/>
  <p:tag name="KSO_WM_UNIT_TYPE" val="l_h_i"/>
  <p:tag name="KSO_WM_UNIT_ID" val="_19*l_h_i*1_2_2"/>
  <p:tag name="KSO_WM_TAG_VERSION" val="3.0"/>
  <p:tag name="KSO_WM_UNIT_LAYERLEVEL" val="1_1_1"/>
  <p:tag name="KSO_WM_TEMPLATE_INDEX" val="3761"/>
  <p:tag name="KSO_WM_TEMPLATE_CATEGORY" val="custom"/>
</p:tagLst>
</file>

<file path=ppt/tags/tag587.xml><?xml version="1.0" encoding="utf-8"?>
<p:tagLst xmlns:p="http://schemas.openxmlformats.org/presentationml/2006/main">
  <p:tag name="KSO_WM_BEAUTIFY_FLAG" val="#wm#"/>
  <p:tag name="KSO_WM_DIAGRAM_GROUP_CODE" val="1"/>
  <p:tag name="KSO_WM_FIGMA_FLAG" val="#fgm#"/>
  <p:tag name="KSO_WM_UNIT_INDEX" val="1_2_1"/>
  <p:tag name="KSO_WM_UNIT_TYPE" val="l_h_a"/>
  <p:tag name="KSO_WM_UNIT_ID" val="_19*l_h_a*1_2_1"/>
  <p:tag name="KSO_WM_TAG_VERSION" val="3.0"/>
  <p:tag name="KSO_WM_UNIT_LAYERLEVEL" val="1_1_1"/>
  <p:tag name="KSO_WM_TEMPLATE_INDEX" val="3761"/>
  <p:tag name="KSO_WM_TEMPLATE_CATEGORY" val="custom"/>
</p:tagLst>
</file>

<file path=ppt/tags/tag588.xml><?xml version="1.0" encoding="utf-8"?>
<p:tagLst xmlns:p="http://schemas.openxmlformats.org/presentationml/2006/main">
  <p:tag name="KSO_WM_BEAUTIFY_FLAG" val="#wm#"/>
  <p:tag name="KSO_WM_DIAGRAM_GROUP_CODE" val="1"/>
  <p:tag name="KSO_WM_FIGMA_FLAG" val="#fgm#"/>
  <p:tag name="KSO_WM_UNIT_INDEX" val="1_3_1"/>
  <p:tag name="KSO_WM_UNIT_SUBTYPE" val="d"/>
  <p:tag name="KSO_WM_UNIT_TYPE" val="l_h_i"/>
  <p:tag name="KSO_WM_UNIT_ID" val="_19*l_h_i*1_3_1"/>
  <p:tag name="KSO_WM_TAG_VERSION" val="3.0"/>
  <p:tag name="KSO_WM_UNIT_LAYERLEVEL" val="1_1_1"/>
  <p:tag name="KSO_WM_TEMPLATE_INDEX" val="3761"/>
  <p:tag name="KSO_WM_TEMPLATE_CATEGORY" val="custom"/>
</p:tagLst>
</file>

<file path=ppt/tags/tag589.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3_2"/>
  <p:tag name="KSO_WM_UNIT_TYPE" val="l_h_i"/>
  <p:tag name="KSO_WM_UNIT_ID" val="_19*l_h_i*1_3_2"/>
  <p:tag name="KSO_WM_TAG_VERSION" val="3.0"/>
  <p:tag name="KSO_WM_UNIT_LAYERLEVEL" val="1_1_1"/>
  <p:tag name="KSO_WM_TEMPLATE_INDEX" val="3761"/>
  <p:tag name="KSO_WM_TEMPLATE_CATEGORY" val="custom"/>
</p:tagLst>
</file>

<file path=ppt/tags/tag59.xml><?xml version="1.0" encoding="utf-8"?>
<p:tagLst xmlns:p="http://schemas.openxmlformats.org/presentationml/2006/main">
  <p:tag name="KSO_WM_UNIT_ID" val="_8**"/>
  <p:tag name="KSO_WM_BEAUTIFY_FLAG" val="#wm#"/>
  <p:tag name="KSO_WM_TAG_VERSION" val="3.0"/>
  <p:tag name="KSO_WM_UNIT_LAYERLEVEL" val="1"/>
  <p:tag name="KSO_WM_TEMPLATE_INDEX" val="3761"/>
  <p:tag name="KSO_WM_TEMPLATE_CATEGORY" val="custom"/>
</p:tagLst>
</file>

<file path=ppt/tags/tag590.xml><?xml version="1.0" encoding="utf-8"?>
<p:tagLst xmlns:p="http://schemas.openxmlformats.org/presentationml/2006/main">
  <p:tag name="KSO_WM_BEAUTIFY_FLAG" val="#wm#"/>
  <p:tag name="KSO_WM_DIAGRAM_GROUP_CODE" val="1"/>
  <p:tag name="KSO_WM_FIGMA_FLAG" val="#fgm#"/>
  <p:tag name="KSO_WM_UNIT_INDEX" val="1_3_1"/>
  <p:tag name="KSO_WM_UNIT_TYPE" val="l_h_a"/>
  <p:tag name="KSO_WM_UNIT_ID" val="_19*l_h_a*1_3_1"/>
  <p:tag name="KSO_WM_TAG_VERSION" val="3.0"/>
  <p:tag name="KSO_WM_UNIT_LAYERLEVEL" val="1_1_1"/>
  <p:tag name="KSO_WM_TEMPLATE_INDEX" val="3761"/>
  <p:tag name="KSO_WM_TEMPLATE_CATEGORY" val="custom"/>
</p:tagLst>
</file>

<file path=ppt/tags/tag591.xml><?xml version="1.0" encoding="utf-8"?>
<p:tagLst xmlns:p="http://schemas.openxmlformats.org/presentationml/2006/main">
  <p:tag name="KSO_WM_BEAUTIFY_FLAG" val="#wm#"/>
  <p:tag name="KSO_WM_DIAGRAM_GROUP_CODE" val="1"/>
  <p:tag name="KSO_WM_FIGMA_FLAG" val="#fgm#"/>
  <p:tag name="KSO_WM_UNIT_INDEX" val="1_4_1"/>
  <p:tag name="KSO_WM_UNIT_SUBTYPE" val="d"/>
  <p:tag name="KSO_WM_UNIT_TYPE" val="l_h_i"/>
  <p:tag name="KSO_WM_UNIT_ID" val="_19*l_h_i*1_4_1"/>
  <p:tag name="KSO_WM_TAG_VERSION" val="3.0"/>
  <p:tag name="KSO_WM_UNIT_LAYERLEVEL" val="1_1_1"/>
  <p:tag name="KSO_WM_TEMPLATE_INDEX" val="3761"/>
  <p:tag name="KSO_WM_TEMPLATE_CATEGORY" val="custom"/>
</p:tagLst>
</file>

<file path=ppt/tags/tag592.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4_2"/>
  <p:tag name="KSO_WM_UNIT_TYPE" val="l_h_i"/>
  <p:tag name="KSO_WM_UNIT_ID" val="_19*l_h_i*1_4_2"/>
  <p:tag name="KSO_WM_TAG_VERSION" val="3.0"/>
  <p:tag name="KSO_WM_UNIT_LAYERLEVEL" val="1_1_1"/>
  <p:tag name="KSO_WM_TEMPLATE_INDEX" val="3761"/>
  <p:tag name="KSO_WM_TEMPLATE_CATEGORY" val="custom"/>
</p:tagLst>
</file>

<file path=ppt/tags/tag593.xml><?xml version="1.0" encoding="utf-8"?>
<p:tagLst xmlns:p="http://schemas.openxmlformats.org/presentationml/2006/main">
  <p:tag name="KSO_WM_BEAUTIFY_FLAG" val="#wm#"/>
  <p:tag name="KSO_WM_DIAGRAM_GROUP_CODE" val="1"/>
  <p:tag name="KSO_WM_FIGMA_FLAG" val="#fgm#"/>
  <p:tag name="KSO_WM_UNIT_INDEX" val="1_4_1"/>
  <p:tag name="KSO_WM_UNIT_TYPE" val="l_h_a"/>
  <p:tag name="KSO_WM_UNIT_ID" val="_19*l_h_a*1_4_1"/>
  <p:tag name="KSO_WM_TAG_VERSION" val="3.0"/>
  <p:tag name="KSO_WM_UNIT_LAYERLEVEL" val="1_1_1"/>
  <p:tag name="KSO_WM_TEMPLATE_INDEX" val="3761"/>
  <p:tag name="KSO_WM_TEMPLATE_CATEGORY" val="custom"/>
</p:tagLst>
</file>

<file path=ppt/tags/tag594.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UNIT_ID" val="_20*b*1"/>
  <p:tag name="KSO_WM_TAG_VERSION" val="3.0"/>
  <p:tag name="KSO_WM_UNIT_LAYERLEVEL" val="1"/>
  <p:tag name="KSO_WM_TEMPLATE_INDEX" val="3761"/>
  <p:tag name="KSO_WM_TEMPLATE_CATEGORY" val="custom"/>
</p:tagLst>
</file>

<file path=ppt/tags/tag595.xml><?xml version="1.0" encoding="utf-8"?>
<p:tagLst xmlns:p="http://schemas.openxmlformats.org/presentationml/2006/main">
  <p:tag name="KSO_WM_BEAUTIFY_FLAG" val="#wm#"/>
  <p:tag name="KSO_WM_FIGMA_FLAG" val="#fgm#"/>
  <p:tag name="KSO_WM_UNIT_INDEX" val="1"/>
  <p:tag name="KSO_WM_UNIT_TEXT_TYPE" val="1"/>
  <p:tag name="KSO_WM_UNIT_TYPE" val="a"/>
  <p:tag name="KSO_WM_LAYOUT_CHECK_HASH" val="6bdc804e7abf0c8c854756807082f64502966170"/>
  <p:tag name="KSO_WM_NEWLAYOUT_ID" val="slide_cea45c27deb23863"/>
  <p:tag name="KSO_WM_UNIT_ID" val="_20*a*1"/>
  <p:tag name="KSO_WM_TAG_VERSION" val="3.0"/>
  <p:tag name="KSO_WM_UNIT_LAYERLEVEL" val="1"/>
  <p:tag name="KSO_WM_TEMPLATE_INDEX" val="3761"/>
  <p:tag name="KSO_WM_TEMPLATE_CATEGORY" val="custom"/>
</p:tagLst>
</file>

<file path=ppt/tags/tag596.xml><?xml version="1.0" encoding="utf-8"?>
<p:tagLst xmlns:p="http://schemas.openxmlformats.org/presentationml/2006/main">
  <p:tag name="KSO_WM_BEAUTIFY_FLAG" val="#wm#"/>
  <p:tag name="KSO_WM_DIAGRAM_GROUP_CODE" val="1"/>
  <p:tag name="KSO_WM_FIGMA_FLAG" val="#fgm#"/>
  <p:tag name="KSO_WM_UNIT_INDEX" val="1_1_1"/>
  <p:tag name="KSO_WM_UNIT_SUBTYPE" val="d"/>
  <p:tag name="KSO_WM_UNIT_TYPE" val="l_h_i"/>
  <p:tag name="KSO_WM_UNIT_ID" val="_20*l_h_i*1_1_1"/>
  <p:tag name="KSO_WM_TAG_VERSION" val="3.0"/>
  <p:tag name="KSO_WM_UNIT_LAYERLEVEL" val="1_1_1"/>
  <p:tag name="KSO_WM_TEMPLATE_INDEX" val="3761"/>
  <p:tag name="KSO_WM_TEMPLATE_CATEGORY" val="custom"/>
</p:tagLst>
</file>

<file path=ppt/tags/tag597.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1_2"/>
  <p:tag name="KSO_WM_UNIT_TYPE" val="l_h_i"/>
  <p:tag name="KSO_WM_UNIT_ID" val="_20*l_h_i*1_1_2"/>
  <p:tag name="KSO_WM_TAG_VERSION" val="3.0"/>
  <p:tag name="KSO_WM_UNIT_LAYERLEVEL" val="1_1_1"/>
  <p:tag name="KSO_WM_TEMPLATE_INDEX" val="3761"/>
  <p:tag name="KSO_WM_TEMPLATE_CATEGORY" val="custom"/>
</p:tagLst>
</file>

<file path=ppt/tags/tag598.xml><?xml version="1.0" encoding="utf-8"?>
<p:tagLst xmlns:p="http://schemas.openxmlformats.org/presentationml/2006/main">
  <p:tag name="KSO_WM_BEAUTIFY_FLAG" val="#wm#"/>
  <p:tag name="KSO_WM_DIAGRAM_GROUP_CODE" val="1"/>
  <p:tag name="KSO_WM_FIGMA_FLAG" val="#fgm#"/>
  <p:tag name="KSO_WM_UNIT_INDEX" val="1_1_1"/>
  <p:tag name="KSO_WM_UNIT_TYPE" val="l_h_a"/>
  <p:tag name="KSO_WM_UNIT_ID" val="_20*l_h_a*1_1_1"/>
  <p:tag name="KSO_WM_TAG_VERSION" val="3.0"/>
  <p:tag name="KSO_WM_UNIT_LAYERLEVEL" val="1_1_1"/>
  <p:tag name="KSO_WM_TEMPLATE_INDEX" val="3761"/>
  <p:tag name="KSO_WM_TEMPLATE_CATEGORY" val="custom"/>
</p:tagLst>
</file>

<file path=ppt/tags/tag599.xml><?xml version="1.0" encoding="utf-8"?>
<p:tagLst xmlns:p="http://schemas.openxmlformats.org/presentationml/2006/main">
  <p:tag name="KSO_WM_BEAUTIFY_FLAG" val="#wm#"/>
  <p:tag name="KSO_WM_DIAGRAM_GROUP_CODE" val="1"/>
  <p:tag name="KSO_WM_FIGMA_FLAG" val="#fgm#"/>
  <p:tag name="KSO_WM_UNIT_INDEX" val="1_2_1"/>
  <p:tag name="KSO_WM_UNIT_SUBTYPE" val="d"/>
  <p:tag name="KSO_WM_UNIT_TYPE" val="l_h_i"/>
  <p:tag name="KSO_WM_UNIT_ID" val="_20*l_h_i*1_2_1"/>
  <p:tag name="KSO_WM_TAG_VERSION" val="3.0"/>
  <p:tag name="KSO_WM_UNIT_LAYERLEVEL" val="1_1_1"/>
  <p:tag name="KSO_WM_TEMPLATE_INDEX" val="3761"/>
  <p:tag name="KSO_WM_TEMPLATE_CATEGORY" val="custom"/>
</p:tagLst>
</file>

<file path=ppt/tags/tag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60.xml><?xml version="1.0" encoding="utf-8"?>
<p:tagLst xmlns:p="http://schemas.openxmlformats.org/presentationml/2006/main">
  <p:tag name="KSO_WM_UNIT_ID" val="_8**"/>
  <p:tag name="KSO_WM_BEAUTIFY_FLAG" val="#wm#"/>
  <p:tag name="KSO_WM_TAG_VERSION" val="3.0"/>
  <p:tag name="KSO_WM_UNIT_LAYERLEVEL" val="1"/>
  <p:tag name="KSO_WM_TEMPLATE_INDEX" val="3761"/>
  <p:tag name="KSO_WM_TEMPLATE_CATEGORY" val="custom"/>
</p:tagLst>
</file>

<file path=ppt/tags/tag600.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2_2"/>
  <p:tag name="KSO_WM_UNIT_TYPE" val="l_h_i"/>
  <p:tag name="KSO_WM_UNIT_ID" val="_20*l_h_i*1_2_2"/>
  <p:tag name="KSO_WM_TAG_VERSION" val="3.0"/>
  <p:tag name="KSO_WM_UNIT_LAYERLEVEL" val="1_1_1"/>
  <p:tag name="KSO_WM_TEMPLATE_INDEX" val="3761"/>
  <p:tag name="KSO_WM_TEMPLATE_CATEGORY" val="custom"/>
</p:tagLst>
</file>

<file path=ppt/tags/tag601.xml><?xml version="1.0" encoding="utf-8"?>
<p:tagLst xmlns:p="http://schemas.openxmlformats.org/presentationml/2006/main">
  <p:tag name="KSO_WM_BEAUTIFY_FLAG" val="#wm#"/>
  <p:tag name="KSO_WM_DIAGRAM_GROUP_CODE" val="1"/>
  <p:tag name="KSO_WM_FIGMA_FLAG" val="#fgm#"/>
  <p:tag name="KSO_WM_UNIT_INDEX" val="1_2_1"/>
  <p:tag name="KSO_WM_UNIT_TYPE" val="l_h_a"/>
  <p:tag name="KSO_WM_UNIT_ID" val="_20*l_h_a*1_2_1"/>
  <p:tag name="KSO_WM_TAG_VERSION" val="3.0"/>
  <p:tag name="KSO_WM_UNIT_LAYERLEVEL" val="1_1_1"/>
  <p:tag name="KSO_WM_TEMPLATE_INDEX" val="3761"/>
  <p:tag name="KSO_WM_TEMPLATE_CATEGORY" val="custom"/>
</p:tagLst>
</file>

<file path=ppt/tags/tag602.xml><?xml version="1.0" encoding="utf-8"?>
<p:tagLst xmlns:p="http://schemas.openxmlformats.org/presentationml/2006/main">
  <p:tag name="KSO_WM_BEAUTIFY_FLAG" val="#wm#"/>
  <p:tag name="KSO_WM_DIAGRAM_GROUP_CODE" val="1"/>
  <p:tag name="KSO_WM_FIGMA_FLAG" val="#fgm#"/>
  <p:tag name="KSO_WM_UNIT_INDEX" val="1_3_1"/>
  <p:tag name="KSO_WM_UNIT_SUBTYPE" val="d"/>
  <p:tag name="KSO_WM_UNIT_TYPE" val="l_h_i"/>
  <p:tag name="KSO_WM_UNIT_ID" val="_20*l_h_i*1_3_1"/>
  <p:tag name="KSO_WM_TAG_VERSION" val="3.0"/>
  <p:tag name="KSO_WM_UNIT_LAYERLEVEL" val="1_1_1"/>
  <p:tag name="KSO_WM_TEMPLATE_INDEX" val="3761"/>
  <p:tag name="KSO_WM_TEMPLATE_CATEGORY" val="custom"/>
</p:tagLst>
</file>

<file path=ppt/tags/tag603.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3_2"/>
  <p:tag name="KSO_WM_UNIT_TYPE" val="l_h_i"/>
  <p:tag name="KSO_WM_UNIT_ID" val="_20*l_h_i*1_3_2"/>
  <p:tag name="KSO_WM_TAG_VERSION" val="3.0"/>
  <p:tag name="KSO_WM_UNIT_LAYERLEVEL" val="1_1_1"/>
  <p:tag name="KSO_WM_TEMPLATE_INDEX" val="3761"/>
  <p:tag name="KSO_WM_TEMPLATE_CATEGORY" val="custom"/>
</p:tagLst>
</file>

<file path=ppt/tags/tag604.xml><?xml version="1.0" encoding="utf-8"?>
<p:tagLst xmlns:p="http://schemas.openxmlformats.org/presentationml/2006/main">
  <p:tag name="KSO_WM_BEAUTIFY_FLAG" val="#wm#"/>
  <p:tag name="KSO_WM_DIAGRAM_GROUP_CODE" val="1"/>
  <p:tag name="KSO_WM_FIGMA_FLAG" val="#fgm#"/>
  <p:tag name="KSO_WM_UNIT_INDEX" val="1_3_1"/>
  <p:tag name="KSO_WM_UNIT_TYPE" val="l_h_a"/>
  <p:tag name="KSO_WM_UNIT_ID" val="_20*l_h_a*1_3_1"/>
  <p:tag name="KSO_WM_TAG_VERSION" val="3.0"/>
  <p:tag name="KSO_WM_UNIT_LAYERLEVEL" val="1_1_1"/>
  <p:tag name="KSO_WM_TEMPLATE_INDEX" val="3761"/>
  <p:tag name="KSO_WM_TEMPLATE_CATEGORY" val="custom"/>
</p:tagLst>
</file>

<file path=ppt/tags/tag605.xml><?xml version="1.0" encoding="utf-8"?>
<p:tagLst xmlns:p="http://schemas.openxmlformats.org/presentationml/2006/main">
  <p:tag name="KSO_WM_BEAUTIFY_FLAG" val="#wm#"/>
  <p:tag name="KSO_WM_DIAGRAM_GROUP_CODE" val="1"/>
  <p:tag name="KSO_WM_FIGMA_FLAG" val="#fgm#"/>
  <p:tag name="KSO_WM_UNIT_INDEX" val="1_4_1"/>
  <p:tag name="KSO_WM_UNIT_SUBTYPE" val="d"/>
  <p:tag name="KSO_WM_UNIT_TYPE" val="l_h_i"/>
  <p:tag name="KSO_WM_UNIT_ID" val="_20*l_h_i*1_4_1"/>
  <p:tag name="KSO_WM_TAG_VERSION" val="3.0"/>
  <p:tag name="KSO_WM_UNIT_LAYERLEVEL" val="1_1_1"/>
  <p:tag name="KSO_WM_TEMPLATE_INDEX" val="3761"/>
  <p:tag name="KSO_WM_TEMPLATE_CATEGORY" val="custom"/>
</p:tagLst>
</file>

<file path=ppt/tags/tag606.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4_2"/>
  <p:tag name="KSO_WM_UNIT_TYPE" val="l_h_i"/>
  <p:tag name="KSO_WM_UNIT_ID" val="_20*l_h_i*1_4_2"/>
  <p:tag name="KSO_WM_TAG_VERSION" val="3.0"/>
  <p:tag name="KSO_WM_UNIT_LAYERLEVEL" val="1_1_1"/>
  <p:tag name="KSO_WM_TEMPLATE_INDEX" val="3761"/>
  <p:tag name="KSO_WM_TEMPLATE_CATEGORY" val="custom"/>
</p:tagLst>
</file>

<file path=ppt/tags/tag607.xml><?xml version="1.0" encoding="utf-8"?>
<p:tagLst xmlns:p="http://schemas.openxmlformats.org/presentationml/2006/main">
  <p:tag name="KSO_WM_BEAUTIFY_FLAG" val="#wm#"/>
  <p:tag name="KSO_WM_DIAGRAM_GROUP_CODE" val="1"/>
  <p:tag name="KSO_WM_FIGMA_FLAG" val="#fgm#"/>
  <p:tag name="KSO_WM_UNIT_INDEX" val="1_4_1"/>
  <p:tag name="KSO_WM_UNIT_TYPE" val="l_h_a"/>
  <p:tag name="KSO_WM_UNIT_ID" val="_20*l_h_a*1_4_1"/>
  <p:tag name="KSO_WM_TAG_VERSION" val="3.0"/>
  <p:tag name="KSO_WM_UNIT_LAYERLEVEL" val="1_1_1"/>
  <p:tag name="KSO_WM_TEMPLATE_INDEX" val="3761"/>
  <p:tag name="KSO_WM_TEMPLATE_CATEGORY" val="custom"/>
</p:tagLst>
</file>

<file path=ppt/tags/tag608.xml><?xml version="1.0" encoding="utf-8"?>
<p:tagLst xmlns:p="http://schemas.openxmlformats.org/presentationml/2006/main">
  <p:tag name="KSO_WM_BEAUTIFY_FLAG" val="#wm#"/>
  <p:tag name="KSO_WM_DIAGRAM_GROUP_CODE" val="1"/>
  <p:tag name="KSO_WM_FIGMA_FLAG" val="#fgm#"/>
  <p:tag name="KSO_WM_UNIT_INDEX" val="1_5_1"/>
  <p:tag name="KSO_WM_UNIT_SUBTYPE" val="d"/>
  <p:tag name="KSO_WM_UNIT_TYPE" val="l_h_i"/>
  <p:tag name="KSO_WM_UNIT_ID" val="_20*l_h_i*1_5_1"/>
  <p:tag name="KSO_WM_TAG_VERSION" val="3.0"/>
  <p:tag name="KSO_WM_UNIT_LAYERLEVEL" val="1_1_1"/>
  <p:tag name="KSO_WM_TEMPLATE_INDEX" val="3761"/>
  <p:tag name="KSO_WM_TEMPLATE_CATEGORY" val="custom"/>
</p:tagLst>
</file>

<file path=ppt/tags/tag609.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5_2"/>
  <p:tag name="KSO_WM_UNIT_TYPE" val="l_h_i"/>
  <p:tag name="KSO_WM_UNIT_ID" val="_20*l_h_i*1_5_2"/>
  <p:tag name="KSO_WM_TAG_VERSION" val="3.0"/>
  <p:tag name="KSO_WM_UNIT_LAYERLEVEL" val="1_1_1"/>
  <p:tag name="KSO_WM_TEMPLATE_INDEX" val="3761"/>
  <p:tag name="KSO_WM_TEMPLATE_CATEGORY" val="custom"/>
</p:tagLst>
</file>

<file path=ppt/tags/tag61.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610.xml><?xml version="1.0" encoding="utf-8"?>
<p:tagLst xmlns:p="http://schemas.openxmlformats.org/presentationml/2006/main">
  <p:tag name="KSO_WM_BEAUTIFY_FLAG" val="#wm#"/>
  <p:tag name="KSO_WM_DIAGRAM_GROUP_CODE" val="1"/>
  <p:tag name="KSO_WM_FIGMA_FLAG" val="#fgm#"/>
  <p:tag name="KSO_WM_UNIT_INDEX" val="1_5_1"/>
  <p:tag name="KSO_WM_UNIT_TYPE" val="l_h_a"/>
  <p:tag name="KSO_WM_UNIT_ID" val="_20*l_h_a*1_5_1"/>
  <p:tag name="KSO_WM_TAG_VERSION" val="3.0"/>
  <p:tag name="KSO_WM_UNIT_LAYERLEVEL" val="1_1_1"/>
  <p:tag name="KSO_WM_TEMPLATE_INDEX" val="3761"/>
  <p:tag name="KSO_WM_TEMPLATE_CATEGORY" val="custom"/>
</p:tagLst>
</file>

<file path=ppt/tags/tag611.xml><?xml version="1.0" encoding="utf-8"?>
<p:tagLst xmlns:p="http://schemas.openxmlformats.org/presentationml/2006/main">
  <p:tag name="KSO_WM_UNIT_ID" val="_42**"/>
  <p:tag name="KSO_WM_BEAUTIFY_FLAG" val="#wm#"/>
  <p:tag name="KSO_WM_TAG_VERSION" val="3.0"/>
  <p:tag name="KSO_WM_UNIT_LAYERLEVEL" val="1"/>
  <p:tag name="KSO_WM_TEMPLATE_INDEX" val="8"/>
  <p:tag name="KSO_WM_TEMPLATE_CATEGORY" val="custom"/>
</p:tagLst>
</file>

<file path=ppt/tags/tag612.xml><?xml version="1.0" encoding="utf-8"?>
<p:tagLst xmlns:p="http://schemas.openxmlformats.org/presentationml/2006/main">
  <p:tag name="KSO_WM_BEAUTIFY_FLAG" val="#fgm#"/>
  <p:tag name="KSO_WM_FIGMA_FLAG" val="#fgm#"/>
  <p:tag name="KSO_WM_UNIT_INDEX" val="1"/>
  <p:tag name="KSO_WM_UNIT_TYPE" val="a"/>
  <p:tag name="KSO_WM_LAYOUT_CHECK_HASH" val="e3bb99be5155600b76a8e4368f4b01041e29991b"/>
  <p:tag name="KSO_WM_NEWLAYOUT_GROUP_ID" val="layout_14"/>
  <p:tag name="KSO_WM_NEWLAYOUT_ID" val="slide_fbd1737be693ef9a"/>
</p:tagLst>
</file>

<file path=ppt/tags/tag613.xml><?xml version="1.0" encoding="utf-8"?>
<p:tagLst xmlns:p="http://schemas.openxmlformats.org/presentationml/2006/main">
  <p:tag name="KSO_WM_FIGMA_DECORATION_INDEX" val="18_contentModel"/>
  <p:tag name="$PH_EXT" val="2"/>
  <p:tag name="KSO_WM_BEAUTIFY_FLAG" val="#fgm#"/>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614.xml><?xml version="1.0" encoding="utf-8"?>
<p:tagLst xmlns:p="http://schemas.openxmlformats.org/presentationml/2006/main">
  <p:tag name="KSO_WM_BEAUTIFY_FLAG" val="#fgm#"/>
  <p:tag name="KSO_WM_FIGMA_FLAG" val="#fgm#"/>
  <p:tag name="KSO_WM_UNIT_INDEX" val="1"/>
  <p:tag name="KSO_WM_UNIT_TYPE" val="f"/>
</p:tagLst>
</file>

<file path=ppt/tags/tag615.xml><?xml version="1.0" encoding="utf-8"?>
<p:tagLst xmlns:p="http://schemas.openxmlformats.org/presentationml/2006/main">
  <p:tag name="KSO_WM_UNIT_ID" val="_0**"/>
  <p:tag name="KSO_WM_BEAUTIFY_FLAG" val="#wm#"/>
  <p:tag name="KSO_WM_TAG_VERSION" val="3.0"/>
  <p:tag name="KSO_WM_UNIT_LAYERLEVEL" val="1"/>
  <p:tag name="KSO_WM_TEMPLATE_INDEX" val="3761"/>
  <p:tag name="KSO_WM_TEMPLATE_CATEGORY" val="custom"/>
</p:tagLst>
</file>

<file path=ppt/tags/tag616.xml><?xml version="1.0" encoding="utf-8"?>
<p:tagLst xmlns:p="http://schemas.openxmlformats.org/presentationml/2006/main">
  <p:tag name="KSO_WM_UNIT_ID" val="_0**"/>
  <p:tag name="KSO_WM_BEAUTIFY_FLAG" val="#wm#"/>
  <p:tag name="KSO_WM_TAG_VERSION" val="3.0"/>
  <p:tag name="KSO_WM_UNIT_LAYERLEVEL" val="1"/>
  <p:tag name="KSO_WM_TEMPLATE_INDEX" val="3761"/>
  <p:tag name="KSO_WM_TEMPLATE_CATEGORY" val="custom"/>
</p:tagLst>
</file>

<file path=ppt/tags/tag617.xml><?xml version="1.0" encoding="utf-8"?>
<p:tagLst xmlns:p="http://schemas.openxmlformats.org/presentationml/2006/main">
  <p:tag name="KSO_WM_UNIT_ID" val="_0**"/>
  <p:tag name="KSO_WM_BEAUTIFY_FLAG" val="#wm#"/>
  <p:tag name="KSO_WM_TAG_VERSION" val="3.0"/>
  <p:tag name="KSO_WM_UNIT_LAYERLEVEL" val="1"/>
  <p:tag name="KSO_WM_TEMPLATE_INDEX" val="3761"/>
  <p:tag name="KSO_WM_TEMPLATE_CATEGORY" val="custom"/>
</p:tagLst>
</file>

<file path=ppt/tags/tag618.xml><?xml version="1.0" encoding="utf-8"?>
<p:tagLst xmlns:p="http://schemas.openxmlformats.org/presentationml/2006/main">
  <p:tag name="KSO_WM_UNIT_ID" val="_0**"/>
  <p:tag name="KSO_WM_BEAUTIFY_FLAG" val="#wm#"/>
  <p:tag name="KSO_WM_TAG_VERSION" val="3.0"/>
  <p:tag name="KSO_WM_UNIT_LAYERLEVEL" val="1"/>
  <p:tag name="KSO_WM_TEMPLATE_INDEX" val="3761"/>
  <p:tag name="KSO_WM_TEMPLATE_CATEGORY" val="custom"/>
</p:tagLst>
</file>

<file path=ppt/tags/tag619.xml><?xml version="1.0" encoding="utf-8"?>
<p:tagLst xmlns:p="http://schemas.openxmlformats.org/presentationml/2006/main">
  <p:tag name="KSO_WM_UNIT_ID" val="_0**"/>
  <p:tag name="KSO_WM_BEAUTIFY_FLAG" val="#wm#"/>
  <p:tag name="KSO_WM_TAG_VERSION" val="3.0"/>
  <p:tag name="KSO_WM_UNIT_LAYERLEVEL" val="1"/>
  <p:tag name="KSO_WM_TEMPLATE_INDEX" val="3761"/>
  <p:tag name="KSO_WM_TEMPLATE_CATEGORY" val="custom"/>
</p:tagLst>
</file>

<file path=ppt/tags/tag62.xml><?xml version="1.0" encoding="utf-8"?>
<p:tagLst xmlns:p="http://schemas.openxmlformats.org/presentationml/2006/main">
  <p:tag name="KSO_WM_BEAUTIFY_FLAG" val="#fgm#"/>
  <p:tag name="KSO_WM_FIGMA_FLAG" val="#fgm#"/>
  <p:tag name="KSO_WM_UNIT_INDEX" val="1"/>
  <p:tag name="KSO_WM_UNIT_TYPE" val="a"/>
  <p:tag name="KSO_WM_LAYOUT_CHECK_HASH" val="02c7b8faf3321ac18d360918bbd8a70ed829fa03"/>
  <p:tag name="KSO_WM_NEWLAYOUT_GROUP_ID" val="layout_10014"/>
  <p:tag name="KSO_WM_NEWLAYOUT_ID" val="slide_32beab135281aea2"/>
</p:tagLst>
</file>

<file path=ppt/tags/tag620.xml><?xml version="1.0" encoding="utf-8"?>
<p:tagLst xmlns:p="http://schemas.openxmlformats.org/presentationml/2006/main">
  <p:tag name="KSO_WM_UNIT_ID" val="_0**"/>
  <p:tag name="KSO_WM_BEAUTIFY_FLAG" val="#wm#"/>
  <p:tag name="KSO_WM_TAG_VERSION" val="3.0"/>
  <p:tag name="KSO_WM_UNIT_LAYERLEVEL" val="1"/>
  <p:tag name="KSO_WM_TEMPLATE_INDEX" val="3761"/>
  <p:tag name="KSO_WM_TEMPLATE_CATEGORY" val="custom"/>
</p:tagLst>
</file>

<file path=ppt/tags/tag621.xml><?xml version="1.0" encoding="utf-8"?>
<p:tagLst xmlns:p="http://schemas.openxmlformats.org/presentationml/2006/main">
  <p:tag name="KSO_WM_AITEMPLATE_STYLE_ID" val="0"/>
</p:tagLst>
</file>

<file path=ppt/tags/tag622.xml><?xml version="1.0" encoding="utf-8"?>
<p:tagLst xmlns:p="http://schemas.openxmlformats.org/presentationml/2006/main">
  <p:tag name="KSO_WM_BEAUTIFY_FLAG" val="#wm#"/>
  <p:tag name="KSO_WM_FIGMA_FLAG" val="#fgm#"/>
  <p:tag name="KSO_WM_UNIT_INDEX" val="1"/>
  <p:tag name="KSO_WM_UNIT_TEXT_TYPE" val="1"/>
  <p:tag name="KSO_WM_UNIT_TYPE" val="a"/>
  <p:tag name="KSO_WM_LAYOUT_CHECK_HASH" val="e1ecc87f8bd910b3ae92edebe536c6cb385c8a01"/>
  <p:tag name="KSO_WM_NEWLAYOUT_ID" val="slide_47de9d0eaa58c516"/>
  <p:tag name="KSO_WM_UNIT_ID" val="_2*a*1"/>
  <p:tag name="KSO_WM_TAG_VERSION" val="3.0"/>
  <p:tag name="KSO_WM_UNIT_LAYERLEVEL" val="1"/>
  <p:tag name="KSO_WM_TEMPLATE_INDEX" val="3761"/>
  <p:tag name="KSO_WM_TEMPLATE_CATEGORY" val="custom"/>
</p:tagLst>
</file>

<file path=ppt/tags/tag623.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UNIT_ID" val="_2*b*1"/>
  <p:tag name="KSO_WM_TAG_VERSION" val="3.0"/>
  <p:tag name="KSO_WM_UNIT_LAYERLEVEL" val="1"/>
  <p:tag name="KSO_WM_TEMPLATE_INDEX" val="3761"/>
  <p:tag name="KSO_WM_TEMPLATE_CATEGORY" val="custom"/>
</p:tagLst>
</file>

<file path=ppt/tags/tag624.xml><?xml version="1.0" encoding="utf-8"?>
<p:tagLst xmlns:p="http://schemas.openxmlformats.org/presentationml/2006/main">
  <p:tag name="KSO_WM_BEAUTIFY_FLAG" val="#wm#"/>
  <p:tag name="KSO_WM_FIGMA_FLAG" val="#fgm#"/>
  <p:tag name="KSO_WM_UNIT_INDEX" val="1"/>
  <p:tag name="KSO_WM_UNIT_TYPE" val="e"/>
  <p:tag name="KSO_WM_UNIT_ID" val="_1*e*1"/>
  <p:tag name="KSO_WM_TAG_VERSION" val="3.0"/>
  <p:tag name="KSO_WM_UNIT_LAYERLEVEL" val="1"/>
  <p:tag name="KSO_WM_TEMPLATE_INDEX" val="3761"/>
  <p:tag name="KSO_WM_TEMPLATE_CATEGORY" val="custom"/>
</p:tagLst>
</file>

<file path=ppt/tags/tag625.xml><?xml version="1.0" encoding="utf-8"?>
<p:tagLst xmlns:p="http://schemas.openxmlformats.org/presentationml/2006/main">
  <p:tag name="KSO_WM_BEAUTIFY_FLAG" val="#wm#"/>
  <p:tag name="KSO_WM_FIGMA_FLAG" val="#fgm#"/>
  <p:tag name="KSO_WM_UNIT_INDEX" val="1"/>
  <p:tag name="KSO_WM_UNIT_TEXT_TYPE" val="1"/>
  <p:tag name="KSO_WM_UNIT_TYPE" val="a"/>
  <p:tag name="KSO_WM_LAYOUT_CHECK_HASH" val="6b1a5cea7e282846f6f28a7c7d125af8d1d2c733"/>
  <p:tag name="KSO_WM_NEWLAYOUT_ID" val="slide_8d1615941f9e1a55"/>
  <p:tag name="KSO_WM_UNIT_ID" val="_1*a*1"/>
  <p:tag name="KSO_WM_TAG_VERSION" val="3.0"/>
  <p:tag name="KSO_WM_UNIT_LAYERLEVEL" val="1"/>
  <p:tag name="KSO_WM_TEMPLATE_INDEX" val="3761"/>
  <p:tag name="KSO_WM_TEMPLATE_CATEGORY" val="custom"/>
</p:tagLst>
</file>

<file path=ppt/tags/tag626.xml><?xml version="1.0" encoding="utf-8"?>
<p:tagLst xmlns:p="http://schemas.openxmlformats.org/presentationml/2006/main">
  <p:tag name="KSO_WM_UNIT_ID" val="_0**"/>
  <p:tag name="KSO_WM_BEAUTIFY_FLAG" val="#wm#"/>
  <p:tag name="KSO_WM_TAG_VERSION" val="3.0"/>
  <p:tag name="KSO_WM_UNIT_LAYERLEVEL" val="1"/>
  <p:tag name="KSO_WM_TEMPLATE_INDEX" val="3761"/>
  <p:tag name="KSO_WM_TEMPLATE_CATEGORY" val="custom"/>
</p:tagLst>
</file>

<file path=ppt/tags/tag627.xml><?xml version="1.0" encoding="utf-8"?>
<p:tagLst xmlns:p="http://schemas.openxmlformats.org/presentationml/2006/main">
  <p:tag name="KSO_WM_UNIT_ID" val="_0**"/>
  <p:tag name="KSO_WM_BEAUTIFY_FLAG" val="#wm#"/>
  <p:tag name="KSO_WM_TAG_VERSION" val="3.0"/>
  <p:tag name="KSO_WM_UNIT_LAYERLEVEL" val="1"/>
  <p:tag name="KSO_WM_TEMPLATE_INDEX" val="3761"/>
  <p:tag name="KSO_WM_TEMPLATE_CATEGORY" val="custom"/>
</p:tagLst>
</file>

<file path=ppt/tags/tag628.xml><?xml version="1.0" encoding="utf-8"?>
<p:tagLst xmlns:p="http://schemas.openxmlformats.org/presentationml/2006/main">
  <p:tag name="KSO_WM_UNIT_ID" val="_0**"/>
  <p:tag name="KSO_WM_BEAUTIFY_FLAG" val="#wm#"/>
  <p:tag name="KSO_WM_TAG_VERSION" val="3.0"/>
  <p:tag name="KSO_WM_UNIT_LAYERLEVEL" val="1"/>
  <p:tag name="KSO_WM_TEMPLATE_INDEX" val="3761"/>
  <p:tag name="KSO_WM_TEMPLATE_CATEGORY" val="custom"/>
</p:tagLst>
</file>

<file path=ppt/tags/tag629.xml><?xml version="1.0" encoding="utf-8"?>
<p:tagLst xmlns:p="http://schemas.openxmlformats.org/presentationml/2006/main">
  <p:tag name="KSO_WM_UNIT_ID" val="_0**"/>
  <p:tag name="KSO_WM_BEAUTIFY_FLAG" val="#wm#"/>
  <p:tag name="KSO_WM_TAG_VERSION" val="3.0"/>
  <p:tag name="KSO_WM_UNIT_LAYERLEVEL" val="1"/>
  <p:tag name="KSO_WM_TEMPLATE_INDEX" val="3761"/>
  <p:tag name="KSO_WM_TEMPLATE_CATEGORY" val="custom"/>
</p:tagLst>
</file>

<file path=ppt/tags/tag6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630.xml><?xml version="1.0" encoding="utf-8"?>
<p:tagLst xmlns:p="http://schemas.openxmlformats.org/presentationml/2006/main">
  <p:tag name="KSO_WM_UNIT_ID" val="_0**"/>
  <p:tag name="KSO_WM_BEAUTIFY_FLAG" val="#wm#"/>
  <p:tag name="KSO_WM_TAG_VERSION" val="3.0"/>
  <p:tag name="KSO_WM_UNIT_LAYERLEVEL" val="1"/>
  <p:tag name="KSO_WM_TEMPLATE_INDEX" val="3761"/>
  <p:tag name="KSO_WM_TEMPLATE_CATEGORY" val="custom"/>
</p:tagLst>
</file>

<file path=ppt/tags/tag631.xml><?xml version="1.0" encoding="utf-8"?>
<p:tagLst xmlns:p="http://schemas.openxmlformats.org/presentationml/2006/main">
  <p:tag name="KSO_WM_AITEMPLATE_STYLE_ID" val="0"/>
</p:tagLst>
</file>

<file path=ppt/tags/tag632.xml><?xml version="1.0" encoding="utf-8"?>
<p:tagLst xmlns:p="http://schemas.openxmlformats.org/presentationml/2006/main">
  <p:tag name="KSO_WM_UNIT_ID" val="custom414_1**"/>
  <p:tag name="KSO_WM_BEAUTIFY_FLAG" val="#wm#"/>
  <p:tag name="KSO_WM_TAG_VERSION" val="3.0"/>
  <p:tag name="KSO_WM_UNIT_LAYERLEVEL" val="1"/>
  <p:tag name="KSO_WM_TEMPLATE_INDEX" val="414"/>
  <p:tag name="KSO_WM_TEMPLATE_CATEGORY" val="custom"/>
</p:tagLst>
</file>

<file path=ppt/tags/tag633.xml><?xml version="1.0" encoding="utf-8"?>
<p:tagLst xmlns:p="http://schemas.openxmlformats.org/presentationml/2006/main">
  <p:tag name="KSO_WM_UNIT_TYPE" val="f"/>
  <p:tag name="KSO_WM_UNIT_SUBTYPE" val="g"/>
  <p:tag name="KSO_WM_UNIT_INDEX" val="2"/>
  <p:tag name="KSO_WM_BEAUTIFY_FLAG" val="#wm#"/>
  <p:tag name="KSO_WM_TAG_VERSION" val="3.0"/>
  <p:tag name="KSO_WM_TEMPLATE_NEED_RESERVE" val="1"/>
  <p:tag name="KSO_WM_UNIT_ID" val="custom414_1*f*2"/>
  <p:tag name="KSO_WM_UNIT_LAYERLEVEL" val="1"/>
  <p:tag name="KSO_WM_TEMPLATE_INDEX" val="414"/>
  <p:tag name="KSO_WM_TEMPLATE_CATEGORY" val="custom"/>
</p:tagLst>
</file>

<file path=ppt/tags/tag634.xml><?xml version="1.0" encoding="utf-8"?>
<p:tagLst xmlns:p="http://schemas.openxmlformats.org/presentationml/2006/main">
  <p:tag name="KSO_WM_UNIT_TYPE" val="f"/>
  <p:tag name="KSO_WM_UNIT_SUBTYPE" val="a"/>
  <p:tag name="KSO_WM_UNIT_INDEX" val="1"/>
  <p:tag name="KSO_WM_BEAUTIFY_FLAG" val="#wm#"/>
  <p:tag name="KSO_WM_TAG_VERSION" val="3.0"/>
  <p:tag name="KSO_WM_TEMPLATE_NEED_RESERVE" val="1"/>
  <p:tag name="KSO_WM_TEMPLATE_INDEX" val="414"/>
  <p:tag name="KSO_WM_TEMPLATE_CATEGORY" val="custom"/>
  <p:tag name="KSO_WM_UNIT_ID" val="custom414_1*f*1"/>
  <p:tag name="KSO_WM_UNIT_LAYERLEVEL" val="1"/>
</p:tagLst>
</file>

<file path=ppt/tags/tag635.xml><?xml version="1.0" encoding="utf-8"?>
<p:tagLst xmlns:p="http://schemas.openxmlformats.org/presentationml/2006/main">
  <p:tag name="KSO_WM_SLIDE_TYPE" val="title"/>
  <p:tag name="KSO_WM_TEMPLATE_SUBCATEGORY" val="29"/>
  <p:tag name="KSO_WM_TEMPLATE_COLOR_TYPE" val="0"/>
  <p:tag name="KSO_WM_TAG_VERSION" val="3.0"/>
  <p:tag name="KSO_WM_TEMPLATE_PLACEHOLDER_POS" val="0,80.625,960,427.5"/>
  <p:tag name="KSO_WM_SLIDE_SUBTYPE" val="pureTxt"/>
  <p:tag name="KSO_WM_SLIDE_ITEM_CNT" val="0"/>
  <p:tag name="KSO_WM_TEMPLATE_INDEX" val="414"/>
  <p:tag name="KSO_WM_SLIDE_THEME_ID" val="20239359"/>
  <p:tag name="KSO_WM_SLIDE_INDEX" val="1"/>
  <p:tag name="KSO_WM_BEAUTIFY_FLAG" val="#wm#"/>
  <p:tag name="KSO_WM_TEMPLATE_CATEGORY" val="custom"/>
  <p:tag name="KSO_WM_TEMPLATE_THUMBS_INDEX" val="1、14"/>
  <p:tag name="KSO_WM_SLIDE_ID" val="custom414_1"/>
  <p:tag name="KSO_WM_SLIDE_LAYOUT" val="_a_f"/>
  <p:tag name="KSO_WM_SLIDE_LAYOUT_CNT" val="1_1_2"/>
</p:tagLst>
</file>

<file path=ppt/tags/tag636.xml><?xml version="1.0" encoding="utf-8"?>
<p:tagLst xmlns:p="http://schemas.openxmlformats.org/presentationml/2006/main">
  <p:tag name="KSO_WM_UNIT_ID" val="custom8_1**"/>
  <p:tag name="KSO_WM_BEAUTIFY_FLAG" val="#wm#"/>
  <p:tag name="KSO_WM_TAG_VERSION" val="3.0"/>
  <p:tag name="KSO_WM_UNIT_LAYERLEVEL" val="1"/>
  <p:tag name="KSO_WM_TEMPLATE_INDEX" val="8"/>
  <p:tag name="KSO_WM_TEMPLATE_CATEGORY" val="custom"/>
</p:tagLst>
</file>

<file path=ppt/tags/tag637.xml><?xml version="1.0" encoding="utf-8"?>
<p:tagLst xmlns:p="http://schemas.openxmlformats.org/presentationml/2006/main">
  <p:tag name="KSO_WM_UNIT_TYPE" val="a"/>
  <p:tag name="KSO_WM_UNIT_INDEX" val="1"/>
  <p:tag name="KSO_WM_BEAUTIFY_FLAG" val="#wm#"/>
  <p:tag name="KSO_WM_TAG_VERSION" val="3.0"/>
  <p:tag name="KSO_WM_TEMPLATE_NEED_RESERVE" val="1"/>
  <p:tag name="KSO_WM_UNIT_ID" val="custom8_1*a*1"/>
  <p:tag name="KSO_WM_UNIT_LAYERLEVEL" val="1"/>
  <p:tag name="KSO_WM_TEMPLATE_INDEX" val="8"/>
  <p:tag name="KSO_WM_TEMPLATE_CATEGORY" val="custom"/>
</p:tagLst>
</file>

<file path=ppt/tags/tag638.xml><?xml version="1.0" encoding="utf-8"?>
<p:tagLst xmlns:p="http://schemas.openxmlformats.org/presentationml/2006/main">
  <p:tag name="KSO_WM_UNIT_TYPE" val="f"/>
  <p:tag name="KSO_WM_UNIT_SUBTYPE" val="a"/>
  <p:tag name="KSO_WM_UNIT_INDEX" val="1"/>
  <p:tag name="KSO_WM_BEAUTIFY_FLAG" val="#wm#"/>
  <p:tag name="KSO_WM_TAG_VERSION" val="3.0"/>
  <p:tag name="KSO_WM_TEMPLATE_NEED_RESERVE" val="1"/>
  <p:tag name="KSO_WM_TEMPLATE_INDEX" val="8"/>
  <p:tag name="KSO_WM_TEMPLATE_CATEGORY" val="custom"/>
  <p:tag name="KSO_WM_UNIT_ID" val="custom8_1*f*1"/>
  <p:tag name="KSO_WM_UNIT_LAYERLEVEL" val="1"/>
</p:tagLst>
</file>

<file path=ppt/tags/tag639.xml><?xml version="1.0" encoding="utf-8"?>
<p:tagLst xmlns:p="http://schemas.openxmlformats.org/presentationml/2006/main">
  <p:tag name="KSO_WM_SLIDE_TYPE" val="title"/>
  <p:tag name="KSO_WM_TEMPLATE_SUBCATEGORY" val="29"/>
  <p:tag name="KSO_WM_TEMPLATE_COLOR_TYPE" val="0"/>
  <p:tag name="KSO_WM_TAG_VERSION" val="3.0"/>
  <p:tag name="KSO_WM_TEMPLATE_PLACEHOLDER_POS" val="0,80.625,960,427.5"/>
  <p:tag name="KSO_WM_SLIDE_SUBTYPE" val="pureTxt"/>
  <p:tag name="KSO_WM_SLIDE_ITEM_CNT" val="0"/>
  <p:tag name="KSO_WM_TEMPLATE_INDEX" val="8"/>
  <p:tag name="KSO_WM_SLIDE_THEME_ID" val="20239925"/>
  <p:tag name="KSO_WM_SLIDE_INDEX" val="1"/>
  <p:tag name="KSO_WM_BEAUTIFY_FLAG" val="#wm#"/>
  <p:tag name="KSO_WM_TEMPLATE_CATEGORY" val="custom"/>
  <p:tag name="KSO_WM_TEMPLATE_THUMBS_INDEX" val="1、5"/>
  <p:tag name="KSO_WM_SLIDE_ID" val="custom8_1"/>
  <p:tag name="KSO_WM_SLIDE_LAYOUT" val="_a_f"/>
  <p:tag name="KSO_WM_SLIDE_LAYOUT_CNT" val="1_1_1"/>
</p:tagLst>
</file>

<file path=ppt/tags/tag6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640.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DIAGRAM_GROUP_CODE" val="l1-1"/>
  <p:tag name="KSO_WM_DIAGRAM_COLOR_TRICK" val="1"/>
  <p:tag name="KSO_WM_DIAGRAM_COLOR_TEXT_CAN_REMOVE" val="n"/>
  <p:tag name="KSO_WM_UNIT_ID" val="custom3_5*b*1"/>
  <p:tag name="KSO_WM_TAG_VERSION" val="3.0"/>
  <p:tag name="KSO_WM_UNIT_LAYERLEVEL" val="1"/>
  <p:tag name="KSO_WM_TEMPLATE_INDEX" val="3"/>
  <p:tag name="KSO_WM_TEMPLATE_CATEGORY" val="custom"/>
  <p:tag name="KSO_WM_SLIDE_FIGMA_DIAGRAM" val="1"/>
</p:tagLst>
</file>

<file path=ppt/tags/tag641.xml><?xml version="1.0" encoding="utf-8"?>
<p:tagLst xmlns:p="http://schemas.openxmlformats.org/presentationml/2006/main">
  <p:tag name="KSO_WM_BEAUTIFY_FLAG" val="#wm#"/>
  <p:tag name="KSO_WM_FIGMA_FLAG" val="#fgm#"/>
  <p:tag name="KSO_WM_UNIT_INDEX" val="2"/>
  <p:tag name="KSO_WM_UNIT_TEXT_TYPE" val="1"/>
  <p:tag name="KSO_WM_UNIT_TYPE" val="a"/>
  <p:tag name="KSO_WM_LAYOUT_CHECK_HASH" val="3c0576c76ac09d8b00ffadf5a3dae502d7eee646"/>
  <p:tag name="KSO_WM_NEWLAYOUT_ID" val="slide_41030c1ef11493f6"/>
  <p:tag name="KSO_WM_DIAGRAM_GROUP_CODE" val="l1-1"/>
  <p:tag name="KSO_WM_DIAGRAM_COLOR_TRICK" val="1"/>
  <p:tag name="KSO_WM_DIAGRAM_COLOR_TEXT_CAN_REMOVE" val="n"/>
  <p:tag name="KSO_WM_UNIT_ISCONTENTSTITLE" val="1"/>
  <p:tag name="KSO_WM_UNIT_ID" val="custom3_5*a*2"/>
  <p:tag name="KSO_WM_TAG_VERSION" val="3.0"/>
  <p:tag name="KSO_WM_UNIT_LAYERLEVEL" val="1"/>
  <p:tag name="KSO_WM_TEMPLATE_INDEX" val="3"/>
  <p:tag name="KSO_WM_TEMPLATE_CATEGORY" val="custom"/>
  <p:tag name="KSO_WM_SLIDE_FIGMA_DIAGRAM" val="1"/>
</p:tagLst>
</file>

<file path=ppt/tags/tag642.xml><?xml version="1.0" encoding="utf-8"?>
<p:tagLst xmlns:p="http://schemas.openxmlformats.org/presentationml/2006/main">
  <p:tag name="KSO_WM_BEAUTIFY_FLAG" val="#wm#"/>
  <p:tag name="KSO_WM_DIAGRAM_GROUP_CODE" val="l1-1"/>
  <p:tag name="KSO_WM_FIGMA_FLAG" val="#fgm#"/>
  <p:tag name="KSO_WM_UNIT_INDEX" val="1_1_1"/>
  <p:tag name="KSO_WM_UNIT_SUBTYPE" val="d"/>
  <p:tag name="KSO_WM_UNIT_TYPE" val="l_h_i"/>
  <p:tag name="KSO_WM_UNIT_PRESET_TEXT" val="01"/>
  <p:tag name="KSO_WM_DIAGRAM_COLOR_TRICK" val="1"/>
  <p:tag name="KSO_WM_DIAGRAM_COLOR_TEXT_CAN_REMOVE" val="n"/>
  <p:tag name="KSO_WM_UNIT_ID" val="custom3_5*l_h_i*1_1_1"/>
  <p:tag name="KSO_WM_TAG_VERSION" val="3.0"/>
  <p:tag name="KSO_WM_UNIT_LAYERLEVEL" val="1_1_1"/>
  <p:tag name="KSO_WM_TEMPLATE_INDEX" val="3"/>
  <p:tag name="KSO_WM_TEMPLATE_CATEGORY" val="custom"/>
  <p:tag name="KSO_WM_SLIDE_FIGMA_DIAGRAM" val="1"/>
  <p:tag name="KSO_WM_DIAGRAM_VIRTUALLY_FRAME" val="{&quot;height&quot;:376,&quot;left&quot;:248.5,&quot;top&quot;:95.75,&quot;width&quot;:626.45}"/>
</p:tagLst>
</file>

<file path=ppt/tags/tag643.xml><?xml version="1.0" encoding="utf-8"?>
<p:tagLst xmlns:p="http://schemas.openxmlformats.org/presentationml/2006/main">
  <p:tag name="$PH_EXT" val="2"/>
  <p:tag name="KSO_WM_FIGMA_DECORATION_INDEX" val="25"/>
  <p:tag name="KSO_WM_BEAUTIFY_FLAG" val="#wm#"/>
  <p:tag name="KSO_WM_DIAGRAM_GROUP_CODE" val="l1-1"/>
  <p:tag name="KSO_WM_FIGMA_FLAG" val="#fgm#"/>
  <p:tag name="KSO_WM_UNIT_INDEX" val="1_1_2"/>
  <p:tag name="KSO_WM_UNIT_TYPE" val="l_h_i"/>
  <p:tag name="KSO_WM_UNIT_PRESET_TEXT" val=" "/>
  <p:tag name="KSO_WM_DIAGRAM_COLOR_TRICK" val="1"/>
  <p:tag name="KSO_WM_DIAGRAM_COLOR_TEXT_CAN_REMOVE" val="n"/>
  <p:tag name="KSO_WM_UNIT_ID" val="custom3_5*l_h_i*1_1_2"/>
  <p:tag name="KSO_WM_TAG_VERSION" val="3.0"/>
  <p:tag name="KSO_WM_UNIT_LAYERLEVEL" val="1_1_1"/>
  <p:tag name="KSO_WM_TEMPLATE_INDEX" val="3"/>
  <p:tag name="KSO_WM_TEMPLATE_CATEGORY" val="custom"/>
  <p:tag name="KSO_WM_SLIDE_FIGMA_DIAGRAM" val="1"/>
  <p:tag name="KSO_WM_DIAGRAM_VIRTUALLY_FRAME" val="{&quot;height&quot;:376,&quot;left&quot;:248.5,&quot;top&quot;:95.75,&quot;width&quot;:626.45}"/>
</p:tagLst>
</file>

<file path=ppt/tags/tag644.xml><?xml version="1.0" encoding="utf-8"?>
<p:tagLst xmlns:p="http://schemas.openxmlformats.org/presentationml/2006/main">
  <p:tag name="KSO_WM_BEAUTIFY_FLAG" val="#wm#"/>
  <p:tag name="KSO_WM_DIAGRAM_GROUP_CODE" val="l1-1"/>
  <p:tag name="KSO_WM_FIGMA_FLAG" val="#fgm#"/>
  <p:tag name="KSO_WM_UNIT_INDEX" val="1_1_1"/>
  <p:tag name="KSO_WM_UNIT_TYPE" val="l_h_a"/>
  <p:tag name="KSO_WM_UNIT_PRESET_TEXT" val="单击此处添加项标题"/>
  <p:tag name="KSO_WM_DIAGRAM_COLOR_TRICK" val="1"/>
  <p:tag name="KSO_WM_DIAGRAM_COLOR_TEXT_CAN_REMOVE" val="n"/>
  <p:tag name="KSO_WM_UNIT_ISCONTENTSTITLE" val="1"/>
  <p:tag name="KSO_WM_UNIT_ID" val="custom3_5*l_h_a*1_1_1"/>
  <p:tag name="KSO_WM_TAG_VERSION" val="3.0"/>
  <p:tag name="KSO_WM_UNIT_LAYERLEVEL" val="1_1_1"/>
  <p:tag name="KSO_WM_TEMPLATE_INDEX" val="3"/>
  <p:tag name="KSO_WM_TEMPLATE_CATEGORY" val="custom"/>
  <p:tag name="KSO_WM_SLIDE_FIGMA_DIAGRAM" val="1"/>
  <p:tag name="KSO_WM_DIAGRAM_VIRTUALLY_FRAME" val="{&quot;height&quot;:376,&quot;left&quot;:248.5,&quot;top&quot;:95.75,&quot;width&quot;:626.45}"/>
</p:tagLst>
</file>

<file path=ppt/tags/tag645.xml><?xml version="1.0" encoding="utf-8"?>
<p:tagLst xmlns:p="http://schemas.openxmlformats.org/presentationml/2006/main">
  <p:tag name="KSO_WM_BEAUTIFY_FLAG" val="#wm#"/>
  <p:tag name="KSO_WM_DIAGRAM_GROUP_CODE" val="l1-1"/>
  <p:tag name="KSO_WM_FIGMA_FLAG" val="#fgm#"/>
  <p:tag name="KSO_WM_UNIT_INDEX" val="1_2_1"/>
  <p:tag name="KSO_WM_UNIT_SUBTYPE" val="d"/>
  <p:tag name="KSO_WM_UNIT_TYPE" val="l_h_i"/>
  <p:tag name="KSO_WM_UNIT_PRESET_TEXT" val="02"/>
  <p:tag name="KSO_WM_DIAGRAM_COLOR_TRICK" val="1"/>
  <p:tag name="KSO_WM_DIAGRAM_COLOR_TEXT_CAN_REMOVE" val="n"/>
  <p:tag name="KSO_WM_UNIT_ID" val="custom3_5*l_h_i*1_2_1"/>
  <p:tag name="KSO_WM_TAG_VERSION" val="3.0"/>
  <p:tag name="KSO_WM_UNIT_LAYERLEVEL" val="1_1_1"/>
  <p:tag name="KSO_WM_TEMPLATE_INDEX" val="3"/>
  <p:tag name="KSO_WM_TEMPLATE_CATEGORY" val="custom"/>
  <p:tag name="KSO_WM_SLIDE_FIGMA_DIAGRAM" val="1"/>
  <p:tag name="KSO_WM_DIAGRAM_VIRTUALLY_FRAME" val="{&quot;height&quot;:376,&quot;left&quot;:248.5,&quot;top&quot;:95.75,&quot;width&quot;:626.45}"/>
</p:tagLst>
</file>

<file path=ppt/tags/tag646.xml><?xml version="1.0" encoding="utf-8"?>
<p:tagLst xmlns:p="http://schemas.openxmlformats.org/presentationml/2006/main">
  <p:tag name="$PH_EXT" val="2"/>
  <p:tag name="KSO_WM_FIGMA_DECORATION_INDEX" val="25"/>
  <p:tag name="KSO_WM_BEAUTIFY_FLAG" val="#wm#"/>
  <p:tag name="KSO_WM_DIAGRAM_GROUP_CODE" val="l1-1"/>
  <p:tag name="KSO_WM_FIGMA_FLAG" val="#fgm#"/>
  <p:tag name="KSO_WM_UNIT_INDEX" val="1_2_2"/>
  <p:tag name="KSO_WM_UNIT_TYPE" val="l_h_i"/>
  <p:tag name="KSO_WM_UNIT_PRESET_TEXT" val=" "/>
  <p:tag name="KSO_WM_DIAGRAM_COLOR_TRICK" val="1"/>
  <p:tag name="KSO_WM_DIAGRAM_COLOR_TEXT_CAN_REMOVE" val="n"/>
  <p:tag name="KSO_WM_UNIT_ID" val="custom3_5*l_h_i*1_2_2"/>
  <p:tag name="KSO_WM_TAG_VERSION" val="3.0"/>
  <p:tag name="KSO_WM_UNIT_LAYERLEVEL" val="1_1_1"/>
  <p:tag name="KSO_WM_TEMPLATE_INDEX" val="3"/>
  <p:tag name="KSO_WM_TEMPLATE_CATEGORY" val="custom"/>
  <p:tag name="KSO_WM_SLIDE_FIGMA_DIAGRAM" val="1"/>
  <p:tag name="KSO_WM_DIAGRAM_VIRTUALLY_FRAME" val="{&quot;height&quot;:376,&quot;left&quot;:248.5,&quot;top&quot;:95.75,&quot;width&quot;:626.45}"/>
</p:tagLst>
</file>

<file path=ppt/tags/tag647.xml><?xml version="1.0" encoding="utf-8"?>
<p:tagLst xmlns:p="http://schemas.openxmlformats.org/presentationml/2006/main">
  <p:tag name="KSO_WM_BEAUTIFY_FLAG" val="#wm#"/>
  <p:tag name="KSO_WM_DIAGRAM_GROUP_CODE" val="l1-1"/>
  <p:tag name="KSO_WM_FIGMA_FLAG" val="#fgm#"/>
  <p:tag name="KSO_WM_UNIT_INDEX" val="1_2_1"/>
  <p:tag name="KSO_WM_UNIT_TYPE" val="l_h_a"/>
  <p:tag name="KSO_WM_UNIT_PRESET_TEXT" val="单击此处添加项标题"/>
  <p:tag name="KSO_WM_DIAGRAM_COLOR_TRICK" val="1"/>
  <p:tag name="KSO_WM_DIAGRAM_COLOR_TEXT_CAN_REMOVE" val="n"/>
  <p:tag name="KSO_WM_UNIT_ISCONTENTSTITLE" val="1"/>
  <p:tag name="KSO_WM_UNIT_ID" val="custom3_5*l_h_a*1_2_1"/>
  <p:tag name="KSO_WM_TAG_VERSION" val="3.0"/>
  <p:tag name="KSO_WM_UNIT_LAYERLEVEL" val="1_1_1"/>
  <p:tag name="KSO_WM_TEMPLATE_INDEX" val="3"/>
  <p:tag name="KSO_WM_TEMPLATE_CATEGORY" val="custom"/>
  <p:tag name="KSO_WM_SLIDE_FIGMA_DIAGRAM" val="1"/>
  <p:tag name="KSO_WM_DIAGRAM_VIRTUALLY_FRAME" val="{&quot;height&quot;:376,&quot;left&quot;:248.5,&quot;top&quot;:95.75,&quot;width&quot;:626.45}"/>
</p:tagLst>
</file>

<file path=ppt/tags/tag648.xml><?xml version="1.0" encoding="utf-8"?>
<p:tagLst xmlns:p="http://schemas.openxmlformats.org/presentationml/2006/main">
  <p:tag name="KSO_WM_BEAUTIFY_FLAG" val="#wm#"/>
  <p:tag name="KSO_WM_DIAGRAM_GROUP_CODE" val="l1-1"/>
  <p:tag name="KSO_WM_FIGMA_FLAG" val="#fgm#"/>
  <p:tag name="KSO_WM_UNIT_INDEX" val="1_3_1"/>
  <p:tag name="KSO_WM_UNIT_SUBTYPE" val="d"/>
  <p:tag name="KSO_WM_UNIT_TYPE" val="l_h_i"/>
  <p:tag name="KSO_WM_UNIT_PRESET_TEXT" val="03"/>
  <p:tag name="KSO_WM_DIAGRAM_COLOR_TRICK" val="1"/>
  <p:tag name="KSO_WM_DIAGRAM_COLOR_TEXT_CAN_REMOVE" val="n"/>
  <p:tag name="KSO_WM_UNIT_ID" val="custom3_5*l_h_i*1_3_1"/>
  <p:tag name="KSO_WM_TAG_VERSION" val="3.0"/>
  <p:tag name="KSO_WM_UNIT_LAYERLEVEL" val="1_1_1"/>
  <p:tag name="KSO_WM_TEMPLATE_INDEX" val="3"/>
  <p:tag name="KSO_WM_TEMPLATE_CATEGORY" val="custom"/>
  <p:tag name="KSO_WM_SLIDE_FIGMA_DIAGRAM" val="1"/>
  <p:tag name="KSO_WM_DIAGRAM_VIRTUALLY_FRAME" val="{&quot;height&quot;:376,&quot;left&quot;:248.5,&quot;top&quot;:95.75,&quot;width&quot;:626.45}"/>
</p:tagLst>
</file>

<file path=ppt/tags/tag649.xml><?xml version="1.0" encoding="utf-8"?>
<p:tagLst xmlns:p="http://schemas.openxmlformats.org/presentationml/2006/main">
  <p:tag name="$PH_EXT" val="2"/>
  <p:tag name="KSO_WM_FIGMA_DECORATION_INDEX" val="25"/>
  <p:tag name="KSO_WM_BEAUTIFY_FLAG" val="#wm#"/>
  <p:tag name="KSO_WM_DIAGRAM_GROUP_CODE" val="l1-1"/>
  <p:tag name="KSO_WM_FIGMA_FLAG" val="#fgm#"/>
  <p:tag name="KSO_WM_UNIT_INDEX" val="1_3_2"/>
  <p:tag name="KSO_WM_UNIT_TYPE" val="l_h_i"/>
  <p:tag name="KSO_WM_UNIT_PRESET_TEXT" val=" "/>
  <p:tag name="KSO_WM_DIAGRAM_COLOR_TRICK" val="1"/>
  <p:tag name="KSO_WM_DIAGRAM_COLOR_TEXT_CAN_REMOVE" val="n"/>
  <p:tag name="KSO_WM_UNIT_ID" val="custom3_5*l_h_i*1_3_2"/>
  <p:tag name="KSO_WM_TAG_VERSION" val="3.0"/>
  <p:tag name="KSO_WM_UNIT_LAYERLEVEL" val="1_1_1"/>
  <p:tag name="KSO_WM_TEMPLATE_INDEX" val="3"/>
  <p:tag name="KSO_WM_TEMPLATE_CATEGORY" val="custom"/>
  <p:tag name="KSO_WM_SLIDE_FIGMA_DIAGRAM" val="1"/>
  <p:tag name="KSO_WM_DIAGRAM_VIRTUALLY_FRAME" val="{&quot;height&quot;:376,&quot;left&quot;:248.5,&quot;top&quot;:95.75,&quot;width&quot;:626.45}"/>
</p:tagLst>
</file>

<file path=ppt/tags/tag65.xml><?xml version="1.0" encoding="utf-8"?>
<p:tagLst xmlns:p="http://schemas.openxmlformats.org/presentationml/2006/main">
  <p:tag name="KSO_WM_UNIT_ID" val="_8**"/>
  <p:tag name="KSO_WM_BEAUTIFY_FLAG" val="#wm#"/>
  <p:tag name="KSO_WM_TAG_VERSION" val="3.0"/>
  <p:tag name="KSO_WM_UNIT_LAYERLEVEL" val="1"/>
  <p:tag name="KSO_WM_TEMPLATE_INDEX" val="3761"/>
  <p:tag name="KSO_WM_TEMPLATE_CATEGORY" val="custom"/>
</p:tagLst>
</file>

<file path=ppt/tags/tag650.xml><?xml version="1.0" encoding="utf-8"?>
<p:tagLst xmlns:p="http://schemas.openxmlformats.org/presentationml/2006/main">
  <p:tag name="KSO_WM_BEAUTIFY_FLAG" val="#wm#"/>
  <p:tag name="KSO_WM_DIAGRAM_GROUP_CODE" val="l1-1"/>
  <p:tag name="KSO_WM_FIGMA_FLAG" val="#fgm#"/>
  <p:tag name="KSO_WM_UNIT_INDEX" val="1_3_1"/>
  <p:tag name="KSO_WM_UNIT_TYPE" val="l_h_a"/>
  <p:tag name="KSO_WM_UNIT_PRESET_TEXT" val="单击此处添加项标题"/>
  <p:tag name="KSO_WM_DIAGRAM_COLOR_TRICK" val="1"/>
  <p:tag name="KSO_WM_DIAGRAM_COLOR_TEXT_CAN_REMOVE" val="n"/>
  <p:tag name="KSO_WM_UNIT_ISCONTENTSTITLE" val="1"/>
  <p:tag name="KSO_WM_UNIT_ID" val="custom3_5*l_h_a*1_3_1"/>
  <p:tag name="KSO_WM_TAG_VERSION" val="3.0"/>
  <p:tag name="KSO_WM_UNIT_LAYERLEVEL" val="1_1_1"/>
  <p:tag name="KSO_WM_TEMPLATE_INDEX" val="3"/>
  <p:tag name="KSO_WM_TEMPLATE_CATEGORY" val="custom"/>
  <p:tag name="KSO_WM_SLIDE_FIGMA_DIAGRAM" val="1"/>
  <p:tag name="KSO_WM_DIAGRAM_VIRTUALLY_FRAME" val="{&quot;height&quot;:376,&quot;left&quot;:248.5,&quot;top&quot;:95.75,&quot;width&quot;:626.45}"/>
</p:tagLst>
</file>

<file path=ppt/tags/tag651.xml><?xml version="1.0" encoding="utf-8"?>
<p:tagLst xmlns:p="http://schemas.openxmlformats.org/presentationml/2006/main">
  <p:tag name="KSO_WM_BEAUTIFY_FLAG" val="#wm#"/>
  <p:tag name="KSO_WM_DIAGRAM_GROUP_CODE" val="l1-1"/>
  <p:tag name="KSO_WM_FIGMA_FLAG" val="#fgm#"/>
  <p:tag name="KSO_WM_UNIT_INDEX" val="1_4_1"/>
  <p:tag name="KSO_WM_UNIT_SUBTYPE" val="d"/>
  <p:tag name="KSO_WM_UNIT_TYPE" val="l_h_i"/>
  <p:tag name="KSO_WM_UNIT_PRESET_TEXT" val="04"/>
  <p:tag name="KSO_WM_DIAGRAM_COLOR_TRICK" val="1"/>
  <p:tag name="KSO_WM_DIAGRAM_COLOR_TEXT_CAN_REMOVE" val="n"/>
  <p:tag name="KSO_WM_UNIT_ID" val="custom3_5*l_h_i*1_4_1"/>
  <p:tag name="KSO_WM_TAG_VERSION" val="3.0"/>
  <p:tag name="KSO_WM_UNIT_LAYERLEVEL" val="1_1_1"/>
  <p:tag name="KSO_WM_TEMPLATE_INDEX" val="3"/>
  <p:tag name="KSO_WM_TEMPLATE_CATEGORY" val="custom"/>
  <p:tag name="KSO_WM_SLIDE_FIGMA_DIAGRAM" val="1"/>
  <p:tag name="KSO_WM_DIAGRAM_VIRTUALLY_FRAME" val="{&quot;height&quot;:376,&quot;left&quot;:248.5,&quot;top&quot;:95.75,&quot;width&quot;:626.45}"/>
</p:tagLst>
</file>

<file path=ppt/tags/tag652.xml><?xml version="1.0" encoding="utf-8"?>
<p:tagLst xmlns:p="http://schemas.openxmlformats.org/presentationml/2006/main">
  <p:tag name="$PH_EXT" val="2"/>
  <p:tag name="KSO_WM_FIGMA_DECORATION_INDEX" val="25"/>
  <p:tag name="KSO_WM_BEAUTIFY_FLAG" val="#wm#"/>
  <p:tag name="KSO_WM_DIAGRAM_GROUP_CODE" val="l1-1"/>
  <p:tag name="KSO_WM_FIGMA_FLAG" val="#fgm#"/>
  <p:tag name="KSO_WM_UNIT_INDEX" val="1_4_2"/>
  <p:tag name="KSO_WM_UNIT_TYPE" val="l_h_i"/>
  <p:tag name="KSO_WM_UNIT_PRESET_TEXT" val=" "/>
  <p:tag name="KSO_WM_DIAGRAM_COLOR_TRICK" val="1"/>
  <p:tag name="KSO_WM_DIAGRAM_COLOR_TEXT_CAN_REMOVE" val="n"/>
  <p:tag name="KSO_WM_UNIT_ID" val="custom3_5*l_h_i*1_4_2"/>
  <p:tag name="KSO_WM_TAG_VERSION" val="3.0"/>
  <p:tag name="KSO_WM_UNIT_LAYERLEVEL" val="1_1_1"/>
  <p:tag name="KSO_WM_TEMPLATE_INDEX" val="3"/>
  <p:tag name="KSO_WM_TEMPLATE_CATEGORY" val="custom"/>
  <p:tag name="KSO_WM_SLIDE_FIGMA_DIAGRAM" val="1"/>
  <p:tag name="KSO_WM_DIAGRAM_VIRTUALLY_FRAME" val="{&quot;height&quot;:376,&quot;left&quot;:248.5,&quot;top&quot;:95.75,&quot;width&quot;:626.45}"/>
</p:tagLst>
</file>

<file path=ppt/tags/tag653.xml><?xml version="1.0" encoding="utf-8"?>
<p:tagLst xmlns:p="http://schemas.openxmlformats.org/presentationml/2006/main">
  <p:tag name="KSO_WM_BEAUTIFY_FLAG" val="#wm#"/>
  <p:tag name="KSO_WM_DIAGRAM_GROUP_CODE" val="l1-1"/>
  <p:tag name="KSO_WM_FIGMA_FLAG" val="#fgm#"/>
  <p:tag name="KSO_WM_UNIT_INDEX" val="1_4_1"/>
  <p:tag name="KSO_WM_UNIT_TYPE" val="l_h_a"/>
  <p:tag name="KSO_WM_UNIT_PRESET_TEXT" val="单击此处添加项标题"/>
  <p:tag name="KSO_WM_DIAGRAM_COLOR_TRICK" val="1"/>
  <p:tag name="KSO_WM_DIAGRAM_COLOR_TEXT_CAN_REMOVE" val="n"/>
  <p:tag name="KSO_WM_UNIT_ISCONTENTSTITLE" val="1"/>
  <p:tag name="KSO_WM_UNIT_ID" val="custom3_5*l_h_a*1_4_1"/>
  <p:tag name="KSO_WM_TAG_VERSION" val="3.0"/>
  <p:tag name="KSO_WM_UNIT_LAYERLEVEL" val="1_1_1"/>
  <p:tag name="KSO_WM_TEMPLATE_INDEX" val="3"/>
  <p:tag name="KSO_WM_TEMPLATE_CATEGORY" val="custom"/>
  <p:tag name="KSO_WM_SLIDE_FIGMA_DIAGRAM" val="1"/>
  <p:tag name="KSO_WM_DIAGRAM_VIRTUALLY_FRAME" val="{&quot;height&quot;:376,&quot;left&quot;:248.5,&quot;top&quot;:95.75,&quot;width&quot;:626.45}"/>
</p:tagLst>
</file>

<file path=ppt/tags/tag654.xml><?xml version="1.0" encoding="utf-8"?>
<p:tagLst xmlns:p="http://schemas.openxmlformats.org/presentationml/2006/main">
  <p:tag name="KSO_WM_BEAUTIFY_FLAG" val="#wm#"/>
  <p:tag name="KSO_WM_DIAGRAM_GROUP_CODE" val="l1-1"/>
  <p:tag name="KSO_WM_FIGMA_FLAG" val="#fgm#"/>
  <p:tag name="KSO_WM_UNIT_INDEX" val="1_1_1"/>
  <p:tag name="KSO_WM_UNIT_SUBTYPE" val="d"/>
  <p:tag name="KSO_WM_UNIT_TYPE" val="l_h_i"/>
  <p:tag name="KSO_WM_UNIT_PRESET_TEXT" val="01"/>
  <p:tag name="KSO_WM_DIAGRAM_COLOR_TRICK" val="1"/>
  <p:tag name="KSO_WM_DIAGRAM_COLOR_TEXT_CAN_REMOVE" val="n"/>
  <p:tag name="KSO_WM_UNIT_ID" val="custom3_4*l_h_i*1_1_1"/>
  <p:tag name="KSO_WM_TAG_VERSION" val="3.0"/>
  <p:tag name="KSO_WM_UNIT_LAYERLEVEL" val="1_1_1"/>
  <p:tag name="KSO_WM_TEMPLATE_INDEX" val="3"/>
  <p:tag name="KSO_WM_TEMPLATE_CATEGORY" val="custom"/>
  <p:tag name="KSO_WM_SLIDE_FIGMA_DIAGRAM" val="1"/>
  <p:tag name="KSO_WM_DIAGRAM_VIRTUALLY_FRAME" val="{&quot;height&quot;:376,&quot;left&quot;:248.5,&quot;top&quot;:95.75,&quot;width&quot;:626.45}"/>
</p:tagLst>
</file>

<file path=ppt/tags/tag655.xml><?xml version="1.0" encoding="utf-8"?>
<p:tagLst xmlns:p="http://schemas.openxmlformats.org/presentationml/2006/main">
  <p:tag name="KSO_WM_BEAUTIFY_FLAG" val="#wm#"/>
  <p:tag name="KSO_WM_DIAGRAM_GROUP_CODE" val="l1-1"/>
  <p:tag name="KSO_WM_FIGMA_FLAG" val="#fgm#"/>
  <p:tag name="KSO_WM_UNIT_INDEX" val="1_1_1"/>
  <p:tag name="KSO_WM_UNIT_TYPE" val="l_h_a"/>
  <p:tag name="KSO_WM_UNIT_PRESET_TEXT" val="单击此处添加项标题"/>
  <p:tag name="KSO_WM_DIAGRAM_COLOR_TRICK" val="1"/>
  <p:tag name="KSO_WM_DIAGRAM_COLOR_TEXT_CAN_REMOVE" val="n"/>
  <p:tag name="KSO_WM_UNIT_ISCONTENTSTITLE" val="1"/>
  <p:tag name="KSO_WM_UNIT_ID" val="custom3_4*l_h_a*1_1_1"/>
  <p:tag name="KSO_WM_TAG_VERSION" val="3.0"/>
  <p:tag name="KSO_WM_UNIT_LAYERLEVEL" val="1_1_1"/>
  <p:tag name="KSO_WM_TEMPLATE_INDEX" val="3"/>
  <p:tag name="KSO_WM_TEMPLATE_CATEGORY" val="custom"/>
  <p:tag name="KSO_WM_SLIDE_FIGMA_DIAGRAM" val="1"/>
  <p:tag name="KSO_WM_DIAGRAM_VIRTUALLY_FRAME" val="{&quot;height&quot;:376,&quot;left&quot;:248.5,&quot;top&quot;:95.75,&quot;width&quot;:626.45}"/>
</p:tagLst>
</file>

<file path=ppt/tags/tag656.xml><?xml version="1.0" encoding="utf-8"?>
<p:tagLst xmlns:p="http://schemas.openxmlformats.org/presentationml/2006/main">
  <p:tag name="KSO_WM_BEAUTIFY_FLAG" val="#wm#"/>
  <p:tag name="KSO_WM_DIAGRAM_GROUP_CODE" val="l1-1"/>
  <p:tag name="KSO_WM_FIGMA_FLAG" val="#fgm#"/>
  <p:tag name="KSO_WM_UNIT_INDEX" val="1_2_1"/>
  <p:tag name="KSO_WM_UNIT_SUBTYPE" val="d"/>
  <p:tag name="KSO_WM_UNIT_TYPE" val="l_h_i"/>
  <p:tag name="KSO_WM_UNIT_PRESET_TEXT" val="02"/>
  <p:tag name="KSO_WM_DIAGRAM_COLOR_TRICK" val="1"/>
  <p:tag name="KSO_WM_DIAGRAM_COLOR_TEXT_CAN_REMOVE" val="n"/>
  <p:tag name="KSO_WM_UNIT_ID" val="custom3_4*l_h_i*1_2_1"/>
  <p:tag name="KSO_WM_TAG_VERSION" val="3.0"/>
  <p:tag name="KSO_WM_UNIT_LAYERLEVEL" val="1_1_1"/>
  <p:tag name="KSO_WM_TEMPLATE_INDEX" val="3"/>
  <p:tag name="KSO_WM_TEMPLATE_CATEGORY" val="custom"/>
  <p:tag name="KSO_WM_SLIDE_FIGMA_DIAGRAM" val="1"/>
  <p:tag name="KSO_WM_DIAGRAM_VIRTUALLY_FRAME" val="{&quot;height&quot;:376,&quot;left&quot;:248.5,&quot;top&quot;:95.75,&quot;width&quot;:626.45}"/>
</p:tagLst>
</file>

<file path=ppt/tags/tag657.xml><?xml version="1.0" encoding="utf-8"?>
<p:tagLst xmlns:p="http://schemas.openxmlformats.org/presentationml/2006/main">
  <p:tag name="KSO_WM_BEAUTIFY_FLAG" val="#wm#"/>
  <p:tag name="KSO_WM_DIAGRAM_GROUP_CODE" val="l1-1"/>
  <p:tag name="KSO_WM_FIGMA_FLAG" val="#fgm#"/>
  <p:tag name="KSO_WM_UNIT_INDEX" val="1_2_1"/>
  <p:tag name="KSO_WM_UNIT_TYPE" val="l_h_a"/>
  <p:tag name="KSO_WM_UNIT_PRESET_TEXT" val="单击此处添加项标题"/>
  <p:tag name="KSO_WM_DIAGRAM_COLOR_TRICK" val="1"/>
  <p:tag name="KSO_WM_DIAGRAM_COLOR_TEXT_CAN_REMOVE" val="n"/>
  <p:tag name="KSO_WM_UNIT_ISCONTENTSTITLE" val="1"/>
  <p:tag name="KSO_WM_UNIT_ID" val="custom3_4*l_h_a*1_2_1"/>
  <p:tag name="KSO_WM_TAG_VERSION" val="3.0"/>
  <p:tag name="KSO_WM_UNIT_LAYERLEVEL" val="1_1_1"/>
  <p:tag name="KSO_WM_TEMPLATE_INDEX" val="3"/>
  <p:tag name="KSO_WM_TEMPLATE_CATEGORY" val="custom"/>
  <p:tag name="KSO_WM_SLIDE_FIGMA_DIAGRAM" val="1"/>
  <p:tag name="KSO_WM_DIAGRAM_VIRTUALLY_FRAME" val="{&quot;height&quot;:376,&quot;left&quot;:248.5,&quot;top&quot;:95.75,&quot;width&quot;:626.45}"/>
</p:tagLst>
</file>

<file path=ppt/tags/tag658.xml><?xml version="1.0" encoding="utf-8"?>
<p:tagLst xmlns:p="http://schemas.openxmlformats.org/presentationml/2006/main">
  <p:tag name="KSO_WM_BEAUTIFY_FLAG" val="#wm#"/>
  <p:tag name="KSO_WM_DIAGRAM_GROUP_CODE" val="l1-1"/>
  <p:tag name="KSO_WM_FIGMA_FLAG" val="#fgm#"/>
  <p:tag name="KSO_WM_UNIT_INDEX" val="1_3_1"/>
  <p:tag name="KSO_WM_UNIT_SUBTYPE" val="d"/>
  <p:tag name="KSO_WM_UNIT_TYPE" val="l_h_i"/>
  <p:tag name="KSO_WM_UNIT_PRESET_TEXT" val="03"/>
  <p:tag name="KSO_WM_DIAGRAM_COLOR_TRICK" val="1"/>
  <p:tag name="KSO_WM_DIAGRAM_COLOR_TEXT_CAN_REMOVE" val="n"/>
  <p:tag name="KSO_WM_UNIT_ID" val="custom3_4*l_h_i*1_3_1"/>
  <p:tag name="KSO_WM_TAG_VERSION" val="3.0"/>
  <p:tag name="KSO_WM_UNIT_LAYERLEVEL" val="1_1_1"/>
  <p:tag name="KSO_WM_TEMPLATE_INDEX" val="3"/>
  <p:tag name="KSO_WM_TEMPLATE_CATEGORY" val="custom"/>
  <p:tag name="KSO_WM_SLIDE_FIGMA_DIAGRAM" val="1"/>
  <p:tag name="KSO_WM_DIAGRAM_VIRTUALLY_FRAME" val="{&quot;height&quot;:376,&quot;left&quot;:248.5,&quot;top&quot;:95.75,&quot;width&quot;:626.45}"/>
</p:tagLst>
</file>

<file path=ppt/tags/tag659.xml><?xml version="1.0" encoding="utf-8"?>
<p:tagLst xmlns:p="http://schemas.openxmlformats.org/presentationml/2006/main">
  <p:tag name="KSO_WM_BEAUTIFY_FLAG" val="#wm#"/>
  <p:tag name="KSO_WM_DIAGRAM_GROUP_CODE" val="l1-1"/>
  <p:tag name="KSO_WM_FIGMA_FLAG" val="#fgm#"/>
  <p:tag name="KSO_WM_UNIT_INDEX" val="1_3_1"/>
  <p:tag name="KSO_WM_UNIT_TYPE" val="l_h_a"/>
  <p:tag name="KSO_WM_UNIT_PRESET_TEXT" val="单击此处添加项标题"/>
  <p:tag name="KSO_WM_DIAGRAM_COLOR_TRICK" val="1"/>
  <p:tag name="KSO_WM_DIAGRAM_COLOR_TEXT_CAN_REMOVE" val="n"/>
  <p:tag name="KSO_WM_UNIT_ISCONTENTSTITLE" val="1"/>
  <p:tag name="KSO_WM_UNIT_ID" val="custom3_4*l_h_a*1_3_1"/>
  <p:tag name="KSO_WM_TAG_VERSION" val="3.0"/>
  <p:tag name="KSO_WM_UNIT_LAYERLEVEL" val="1_1_1"/>
  <p:tag name="KSO_WM_TEMPLATE_INDEX" val="3"/>
  <p:tag name="KSO_WM_TEMPLATE_CATEGORY" val="custom"/>
  <p:tag name="KSO_WM_SLIDE_FIGMA_DIAGRAM" val="1"/>
  <p:tag name="KSO_WM_DIAGRAM_VIRTUALLY_FRAME" val="{&quot;height&quot;:376,&quot;left&quot;:248.5,&quot;top&quot;:95.75,&quot;width&quot;:626.45}"/>
</p:tagLst>
</file>

<file path=ppt/tags/tag66.xml><?xml version="1.0" encoding="utf-8"?>
<p:tagLst xmlns:p="http://schemas.openxmlformats.org/presentationml/2006/main">
  <p:tag name="KSO_WM_UNIT_ID" val="_8**"/>
  <p:tag name="KSO_WM_BEAUTIFY_FLAG" val="#wm#"/>
  <p:tag name="KSO_WM_TAG_VERSION" val="3.0"/>
  <p:tag name="KSO_WM_UNIT_LAYERLEVEL" val="1"/>
  <p:tag name="KSO_WM_TEMPLATE_INDEX" val="3761"/>
  <p:tag name="KSO_WM_TEMPLATE_CATEGORY" val="custom"/>
</p:tagLst>
</file>

<file path=ppt/tags/tag660.xml><?xml version="1.0" encoding="utf-8"?>
<p:tagLst xmlns:p="http://schemas.openxmlformats.org/presentationml/2006/main">
  <p:tag name="KSO_WM_SLIDE_CONTENT_ORIENTATION" val="horizontal"/>
  <p:tag name="KSO_WM_SLIDE_HAS_MASK" val="0"/>
  <p:tag name="KSO_WM_SLIDE_ITEM_CNT" val="4"/>
  <p:tag name="KSO_WM_SLIDE_TYPE" val="contents"/>
  <p:tag name="KSO_WM_TEMPLATE_SUBCATEGORY" val="29"/>
  <p:tag name="KSO_WM_BEAUTIFY_FLAG" val="#wm#"/>
  <p:tag name="KSO_WM_TEMPLATE_SLIDE_ID" val="slide_41030c1ef11493f6"/>
  <p:tag name="KSO_WM_TEMPLATE_INDEX" val="3"/>
  <p:tag name="KSO_WM_SLIDE_THEME_ID" val="20238316"/>
  <p:tag name="KSO_WM_SLIDE_INDEX" val="5"/>
  <p:tag name="KSO_WM_TEMPLATE_CATEGORY" val="custom"/>
  <p:tag name="KSO_WM_TAG_VERSION" val="3.0"/>
  <p:tag name="KSO_WM_TEMPLATE_COLOR_TYPE" val="0"/>
  <p:tag name="KSO_WM_ASSEMBLE_CHIP_INDEX" val="diag"/>
  <p:tag name="KSO_WM_DIAGRAM_GROUP_CODE" val="l1-1"/>
  <p:tag name="KSO_WM_SLIDE_ID" val="custom3_5"/>
  <p:tag name="KSO_WM_SLIDE_LAYOUT" val="a_b_l"/>
  <p:tag name="KSO_WM_SLIDE_LAYOUT_CNT" val="1_1_1"/>
</p:tagLst>
</file>

<file path=ppt/tags/tag661.xml><?xml version="1.0" encoding="utf-8"?>
<p:tagLst xmlns:p="http://schemas.openxmlformats.org/presentationml/2006/main">
  <p:tag name="KSO_WM_UNIT_TYPE" val="b"/>
  <p:tag name="KSO_WM_UNIT_INDEX" val="1"/>
  <p:tag name="KSO_WM_BEAUTIFY_FLAG" val="#wm#"/>
  <p:tag name="KSO_WM_TAG_VERSION" val="3.0"/>
  <p:tag name="KSO_WM_TEMPLATE_NEED_RESERVE" val="1"/>
  <p:tag name="KSO_WM_DIAGRAM_GROUP_CODE" val="l1-1"/>
  <p:tag name="KSO_WM_DIAGRAM_COLOR_TRICK" val="1"/>
  <p:tag name="KSO_WM_DIAGRAM_COLOR_TEXT_CAN_REMOVE" val="n"/>
  <p:tag name="KSO_WM_UNIT_ID" val="custom8_2*b*1"/>
  <p:tag name="KSO_WM_UNIT_LAYERLEVEL" val="1"/>
  <p:tag name="KSO_WM_TEMPLATE_INDEX" val="8"/>
  <p:tag name="KSO_WM_TEMPLATE_CATEGORY" val="custom"/>
  <p:tag name="KSO_WM_SLIDE_FIGMA_DIAGRAM" val="1"/>
</p:tagLst>
</file>

<file path=ppt/tags/tag662.xml><?xml version="1.0" encoding="utf-8"?>
<p:tagLst xmlns:p="http://schemas.openxmlformats.org/presentationml/2006/main">
  <p:tag name="KSO_WM_UNIT_TYPE" val="a"/>
  <p:tag name="KSO_WM_UNIT_INDEX" val="1"/>
  <p:tag name="KSO_WM_BEAUTIFY_FLAG" val="#wm#"/>
  <p:tag name="KSO_WM_TAG_VERSION" val="3.0"/>
  <p:tag name="KSO_WM_TEMPLATE_NEED_RESERVE" val="1"/>
  <p:tag name="KSO_WM_UNIT_ISCONTENTSTITLE" val="1"/>
  <p:tag name="KSO_WM_DIAGRAM_GROUP_CODE" val="l1-1"/>
  <p:tag name="KSO_WM_DIAGRAM_COLOR_TRICK" val="1"/>
  <p:tag name="KSO_WM_DIAGRAM_COLOR_TEXT_CAN_REMOVE" val="n"/>
  <p:tag name="KSO_WM_UNIT_ID" val="custom8_2*a*1"/>
  <p:tag name="KSO_WM_UNIT_LAYERLEVEL" val="1"/>
  <p:tag name="KSO_WM_TEMPLATE_INDEX" val="8"/>
  <p:tag name="KSO_WM_TEMPLATE_CATEGORY" val="custom"/>
  <p:tag name="KSO_WM_SLIDE_FIGMA_DIAGRAM" val="1"/>
</p:tagLst>
</file>

<file path=ppt/tags/tag663.xml><?xml version="1.0" encoding="utf-8"?>
<p:tagLst xmlns:p="http://schemas.openxmlformats.org/presentationml/2006/main">
  <p:tag name="KSO_WM_UNIT_TYPE" val="l_h_i"/>
  <p:tag name="KSO_WM_UNIT_SUBTYPE" val="d"/>
  <p:tag name="KSO_WM_UNIT_INDEX" val="1_1_1"/>
  <p:tag name="KSO_WM_TAG_VERSION" val="3.0"/>
  <p:tag name="KSO_WM_TEMPLATE_NEED_RESERVE" val="1"/>
  <p:tag name="KSO_WM_DIAGRAM_VERSION" val="3"/>
  <p:tag name="KSO_WM_UNIT_PRESET_TEXT" val="01"/>
  <p:tag name="KSO_WM_DIAGRAM_GROUP_CODE" val="l1-1"/>
  <p:tag name="KSO_WM_DIAGRAM_COLOR_TRICK" val="1"/>
  <p:tag name="KSO_WM_DIAGRAM_COLOR_TEXT_CAN_REMOVE" val="n"/>
  <p:tag name="KSO_WM_UNIT_ID" val="custom8_2*l_h_i*1_1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664.xml><?xml version="1.0" encoding="utf-8"?>
<p:tagLst xmlns:p="http://schemas.openxmlformats.org/presentationml/2006/main">
  <p:tag name="KSO_WM_UNIT_TYPE" val="l_h_f"/>
  <p:tag name="KSO_WM_UNIT_SUBTYPE" val="a"/>
  <p:tag name="KSO_WM_UNIT_INDEX" val="1_1_1"/>
  <p:tag name="KSO_WM_TAG_VERSION" val="3.0"/>
  <p:tag name="KSO_WM_TEMPLATE_NEED_RESERVE" val="1"/>
  <p:tag name="KSO_WM_DIAGRAM_VERSION" val="3"/>
  <p:tag name="KSO_WM_UNIT_PRESET_TEXT" val="项目引入：反爬虫与反反爬虫的技术博弈"/>
  <p:tag name="KSO_WM_DIAGRAM_GROUP_CODE" val="l1-1"/>
  <p:tag name="KSO_WM_DIAGRAM_COLOR_TRICK" val="1"/>
  <p:tag name="KSO_WM_DIAGRAM_COLOR_TEXT_CAN_REMOVE" val="n"/>
  <p:tag name="KSO_WM_UNIT_ID" val="custom8_2*l_h_f*1_1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665.xml><?xml version="1.0" encoding="utf-8"?>
<p:tagLst xmlns:p="http://schemas.openxmlformats.org/presentationml/2006/main">
  <p:tag name="KSO_WM_UNIT_TYPE" val="l_h_i"/>
  <p:tag name="KSO_WM_UNIT_SUBTYPE" val="d"/>
  <p:tag name="KSO_WM_UNIT_INDEX" val="1_2_1"/>
  <p:tag name="KSO_WM_TAG_VERSION" val="3.0"/>
  <p:tag name="KSO_WM_TEMPLATE_NEED_RESERVE" val="1"/>
  <p:tag name="KSO_WM_DIAGRAM_VERSION" val="3"/>
  <p:tag name="KSO_WM_UNIT_PRESET_TEXT" val="02"/>
  <p:tag name="KSO_WM_DIAGRAM_GROUP_CODE" val="l1-1"/>
  <p:tag name="KSO_WM_DIAGRAM_COLOR_TRICK" val="1"/>
  <p:tag name="KSO_WM_DIAGRAM_COLOR_TEXT_CAN_REMOVE" val="n"/>
  <p:tag name="KSO_WM_UNIT_ID" val="custom8_2*l_h_i*1_2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666.xml><?xml version="1.0" encoding="utf-8"?>
<p:tagLst xmlns:p="http://schemas.openxmlformats.org/presentationml/2006/main">
  <p:tag name="KSO_WM_UNIT_TYPE" val="l_h_f"/>
  <p:tag name="KSO_WM_UNIT_SUBTYPE" val="a"/>
  <p:tag name="KSO_WM_UNIT_INDEX" val="1_2_1"/>
  <p:tag name="KSO_WM_TAG_VERSION" val="3.0"/>
  <p:tag name="KSO_WM_TEMPLATE_NEED_RESERVE" val="1"/>
  <p:tag name="KSO_WM_DIAGRAM_VERSION" val="3"/>
  <p:tag name="KSO_WM_UNIT_PRESET_TEXT" val="任务一：反爬虫技术 "/>
  <p:tag name="KSO_WM_DIAGRAM_GROUP_CODE" val="l1-1"/>
  <p:tag name="KSO_WM_DIAGRAM_COLOR_TRICK" val="1"/>
  <p:tag name="KSO_WM_DIAGRAM_COLOR_TEXT_CAN_REMOVE" val="n"/>
  <p:tag name="KSO_WM_UNIT_ID" val="custom8_2*l_h_f*1_2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667.xml><?xml version="1.0" encoding="utf-8"?>
<p:tagLst xmlns:p="http://schemas.openxmlformats.org/presentationml/2006/main">
  <p:tag name="KSO_WM_UNIT_TYPE" val="l_h_i"/>
  <p:tag name="KSO_WM_UNIT_SUBTYPE" val="d"/>
  <p:tag name="KSO_WM_UNIT_INDEX" val="1_3_1"/>
  <p:tag name="KSO_WM_TAG_VERSION" val="3.0"/>
  <p:tag name="KSO_WM_TEMPLATE_NEED_RESERVE" val="1"/>
  <p:tag name="KSO_WM_DIAGRAM_VERSION" val="3"/>
  <p:tag name="KSO_WM_UNIT_PRESET_TEXT" val="03"/>
  <p:tag name="KSO_WM_DIAGRAM_GROUP_CODE" val="l1-1"/>
  <p:tag name="KSO_WM_DIAGRAM_COLOR_TRICK" val="1"/>
  <p:tag name="KSO_WM_DIAGRAM_COLOR_TEXT_CAN_REMOVE" val="n"/>
  <p:tag name="KSO_WM_UNIT_ID" val="custom8_2*l_h_i*1_3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668.xml><?xml version="1.0" encoding="utf-8"?>
<p:tagLst xmlns:p="http://schemas.openxmlformats.org/presentationml/2006/main">
  <p:tag name="KSO_WM_UNIT_TYPE" val="l_h_f"/>
  <p:tag name="KSO_WM_UNIT_SUBTYPE" val="a"/>
  <p:tag name="KSO_WM_UNIT_INDEX" val="1_3_1"/>
  <p:tag name="KSO_WM_TAG_VERSION" val="3.0"/>
  <p:tag name="KSO_WM_TEMPLATE_NEED_RESERVE" val="1"/>
  <p:tag name="KSO_WM_DIAGRAM_VERSION" val="3"/>
  <p:tag name="KSO_WM_UNIT_PRESET_TEXT" val="任务二：反反爬虫技术 "/>
  <p:tag name="KSO_WM_DIAGRAM_GROUP_CODE" val="l1-1"/>
  <p:tag name="KSO_WM_DIAGRAM_COLOR_TRICK" val="1"/>
  <p:tag name="KSO_WM_DIAGRAM_COLOR_TEXT_CAN_REMOVE" val="n"/>
  <p:tag name="KSO_WM_UNIT_ID" val="custom8_2*l_h_f*1_3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669.xml><?xml version="1.0" encoding="utf-8"?>
<p:tagLst xmlns:p="http://schemas.openxmlformats.org/presentationml/2006/main">
  <p:tag name="KSO_WM_UNIT_TYPE" val="l_h_i"/>
  <p:tag name="KSO_WM_UNIT_SUBTYPE" val="d"/>
  <p:tag name="KSO_WM_UNIT_INDEX" val="1_4_1"/>
  <p:tag name="KSO_WM_TAG_VERSION" val="3.0"/>
  <p:tag name="KSO_WM_TEMPLATE_NEED_RESERVE" val="1"/>
  <p:tag name="KSO_WM_DIAGRAM_VERSION" val="3"/>
  <p:tag name="KSO_WM_UNIT_PRESET_TEXT" val="04"/>
  <p:tag name="KSO_WM_DIAGRAM_GROUP_CODE" val="l1-1"/>
  <p:tag name="KSO_WM_DIAGRAM_COLOR_TRICK" val="1"/>
  <p:tag name="KSO_WM_DIAGRAM_COLOR_TEXT_CAN_REMOVE" val="n"/>
  <p:tag name="KSO_WM_UNIT_ID" val="custom8_2*l_h_i*1_4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67.xml><?xml version="1.0" encoding="utf-8"?>
<p:tagLst xmlns:p="http://schemas.openxmlformats.org/presentationml/2006/main">
  <p:tag name="KSO_WM_BEAUTIFY_FLAG" val="#fgm#"/>
  <p:tag name="KSO_WM_FIGMA_FLAG" val="#fgm#"/>
  <p:tag name="KSO_WM_UNIT_INDEX" val="1"/>
  <p:tag name="KSO_WM_UNIT_TYPE" val="d"/>
</p:tagLst>
</file>

<file path=ppt/tags/tag670.xml><?xml version="1.0" encoding="utf-8"?>
<p:tagLst xmlns:p="http://schemas.openxmlformats.org/presentationml/2006/main">
  <p:tag name="KSO_WM_UNIT_TYPE" val="l_h_f"/>
  <p:tag name="KSO_WM_UNIT_SUBTYPE" val="a"/>
  <p:tag name="KSO_WM_UNIT_INDEX" val="1_4_1"/>
  <p:tag name="KSO_WM_TAG_VERSION" val="3.0"/>
  <p:tag name="KSO_WM_TEMPLATE_NEED_RESERVE" val="1"/>
  <p:tag name="KSO_WM_DIAGRAM_VERSION" val="3"/>
  <p:tag name="KSO_WM_UNIT_PRESET_TEXT" val="实训：爬取购物网站商品数据（以京东为例）"/>
  <p:tag name="KSO_WM_DIAGRAM_GROUP_CODE" val="l1-1"/>
  <p:tag name="KSO_WM_DIAGRAM_COLOR_TRICK" val="1"/>
  <p:tag name="KSO_WM_DIAGRAM_COLOR_TEXT_CAN_REMOVE" val="n"/>
  <p:tag name="KSO_WM_UNIT_ID" val="custom8_2*l_h_f*1_4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671.xml><?xml version="1.0" encoding="utf-8"?>
<p:tagLst xmlns:p="http://schemas.openxmlformats.org/presentationml/2006/main">
  <p:tag name="KSO_WM_UNIT_TYPE" val="l_h_i"/>
  <p:tag name="KSO_WM_UNIT_SUBTYPE" val="d"/>
  <p:tag name="KSO_WM_UNIT_INDEX" val="1_5_1"/>
  <p:tag name="KSO_WM_TAG_VERSION" val="3.0"/>
  <p:tag name="KSO_WM_TEMPLATE_NEED_RESERVE" val="1"/>
  <p:tag name="KSO_WM_DIAGRAM_VERSION" val="3"/>
  <p:tag name="KSO_WM_UNIT_PRESET_TEXT" val="05"/>
  <p:tag name="KSO_WM_DIAGRAM_GROUP_CODE" val="l1-1"/>
  <p:tag name="KSO_WM_DIAGRAM_COLOR_TRICK" val="1"/>
  <p:tag name="KSO_WM_DIAGRAM_COLOR_TEXT_CAN_REMOVE" val="n"/>
  <p:tag name="KSO_WM_UNIT_ID" val="custom8_2*l_h_i*1_5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672.xml><?xml version="1.0" encoding="utf-8"?>
<p:tagLst xmlns:p="http://schemas.openxmlformats.org/presentationml/2006/main">
  <p:tag name="KSO_WM_UNIT_TYPE" val="l_h_f"/>
  <p:tag name="KSO_WM_UNIT_SUBTYPE" val="a"/>
  <p:tag name="KSO_WM_UNIT_INDEX" val="1_5_1"/>
  <p:tag name="KSO_WM_TAG_VERSION" val="3.0"/>
  <p:tag name="KSO_WM_TEMPLATE_NEED_RESERVE" val="1"/>
  <p:tag name="KSO_WM_DIAGRAM_VERSION" val="3"/>
  <p:tag name="KSO_WM_UNIT_PRESET_TEXT" val="思考与练习"/>
  <p:tag name="KSO_WM_DIAGRAM_GROUP_CODE" val="l1-1"/>
  <p:tag name="KSO_WM_DIAGRAM_COLOR_TRICK" val="1"/>
  <p:tag name="KSO_WM_DIAGRAM_COLOR_TEXT_CAN_REMOVE" val="n"/>
  <p:tag name="KSO_WM_UNIT_ID" val="custom8_2*l_h_f*1_5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673.xml><?xml version="1.0" encoding="utf-8"?>
<p:tagLst xmlns:p="http://schemas.openxmlformats.org/presentationml/2006/main">
  <p:tag name="KSO_WM_UNIT_TYPE" val="l_h_i"/>
  <p:tag name="KSO_WM_UNIT_SUBTYPE" val="d"/>
  <p:tag name="KSO_WM_UNIT_INDEX" val="1_6_1"/>
  <p:tag name="KSO_WM_TAG_VERSION" val="3.0"/>
  <p:tag name="KSO_WM_TEMPLATE_NEED_RESERVE" val="1"/>
  <p:tag name="KSO_WM_DIAGRAM_VERSION" val="3"/>
  <p:tag name="KSO_WM_UNIT_PRESET_TEXT" val="06"/>
  <p:tag name="KSO_WM_DIAGRAM_GROUP_CODE" val="l1-1"/>
  <p:tag name="KSO_WM_DIAGRAM_COLOR_TRICK" val="1"/>
  <p:tag name="KSO_WM_DIAGRAM_COLOR_TEXT_CAN_REMOVE" val="n"/>
  <p:tag name="KSO_WM_UNIT_ID" val="custom8_2*l_h_i*1_6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674.xml><?xml version="1.0" encoding="utf-8"?>
<p:tagLst xmlns:p="http://schemas.openxmlformats.org/presentationml/2006/main">
  <p:tag name="KSO_WM_UNIT_TYPE" val="l_h_f"/>
  <p:tag name="KSO_WM_UNIT_SUBTYPE" val="a"/>
  <p:tag name="KSO_WM_UNIT_INDEX" val="1_6_1"/>
  <p:tag name="KSO_WM_TAG_VERSION" val="3.0"/>
  <p:tag name="KSO_WM_TEMPLATE_NEED_RESERVE" val="1"/>
  <p:tag name="KSO_WM_DIAGRAM_VERSION" val="3"/>
  <p:tag name="KSO_WM_UNIT_PRESET_TEXT" val="项目评价"/>
  <p:tag name="KSO_WM_DIAGRAM_GROUP_CODE" val="l1-1"/>
  <p:tag name="KSO_WM_DIAGRAM_COLOR_TRICK" val="1"/>
  <p:tag name="KSO_WM_DIAGRAM_COLOR_TEXT_CAN_REMOVE" val="n"/>
  <p:tag name="KSO_WM_UNIT_ID" val="custom8_2*l_h_f*1_6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675.xml><?xml version="1.0" encoding="utf-8"?>
<p:tagLst xmlns:p="http://schemas.openxmlformats.org/presentationml/2006/main">
  <p:tag name="KSO_WM_UNIT_TYPE" val="l_h_i"/>
  <p:tag name="KSO_WM_UNIT_SUBTYPE" val="d"/>
  <p:tag name="KSO_WM_UNIT_INDEX" val="1_5_1"/>
  <p:tag name="KSO_WM_TAG_VERSION" val="3.0"/>
  <p:tag name="KSO_WM_TEMPLATE_NEED_RESERVE" val="1"/>
  <p:tag name="KSO_WM_DIAGRAM_VERSION" val="3"/>
  <p:tag name="KSO_WM_UNIT_PRESET_TEXT" val="05"/>
  <p:tag name="KSO_WM_DIAGRAM_GROUP_CODE" val="l1-1"/>
  <p:tag name="KSO_WM_DIAGRAM_COLOR_TRICK" val="1"/>
  <p:tag name="KSO_WM_DIAGRAM_COLOR_TEXT_CAN_REMOVE" val="n"/>
  <p:tag name="KSO_WM_UNIT_ID" val="custom8_2*l_h_i*1_5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676.xml><?xml version="1.0" encoding="utf-8"?>
<p:tagLst xmlns:p="http://schemas.openxmlformats.org/presentationml/2006/main">
  <p:tag name="KSO_WM_UNIT_TYPE" val="l_h_f"/>
  <p:tag name="KSO_WM_UNIT_SUBTYPE" val="a"/>
  <p:tag name="KSO_WM_UNIT_INDEX" val="1_5_1"/>
  <p:tag name="KSO_WM_TAG_VERSION" val="3.0"/>
  <p:tag name="KSO_WM_TEMPLATE_NEED_RESERVE" val="1"/>
  <p:tag name="KSO_WM_DIAGRAM_VERSION" val="3"/>
  <p:tag name="KSO_WM_UNIT_PRESET_TEXT" val="思考与练习"/>
  <p:tag name="KSO_WM_DIAGRAM_GROUP_CODE" val="l1-1"/>
  <p:tag name="KSO_WM_DIAGRAM_COLOR_TRICK" val="1"/>
  <p:tag name="KSO_WM_DIAGRAM_COLOR_TEXT_CAN_REMOVE" val="n"/>
  <p:tag name="KSO_WM_UNIT_ID" val="custom8_2*l_h_f*1_5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677.xml><?xml version="1.0" encoding="utf-8"?>
<p:tagLst xmlns:p="http://schemas.openxmlformats.org/presentationml/2006/main">
  <p:tag name="KSO_WM_UNIT_TYPE" val="l_h_i"/>
  <p:tag name="KSO_WM_UNIT_SUBTYPE" val="d"/>
  <p:tag name="KSO_WM_UNIT_INDEX" val="1_6_1"/>
  <p:tag name="KSO_WM_TAG_VERSION" val="3.0"/>
  <p:tag name="KSO_WM_TEMPLATE_NEED_RESERVE" val="1"/>
  <p:tag name="KSO_WM_DIAGRAM_VERSION" val="3"/>
  <p:tag name="KSO_WM_UNIT_PRESET_TEXT" val="06"/>
  <p:tag name="KSO_WM_DIAGRAM_GROUP_CODE" val="l1-1"/>
  <p:tag name="KSO_WM_DIAGRAM_COLOR_TRICK" val="1"/>
  <p:tag name="KSO_WM_DIAGRAM_COLOR_TEXT_CAN_REMOVE" val="n"/>
  <p:tag name="KSO_WM_UNIT_ID" val="custom8_2*l_h_i*1_6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678.xml><?xml version="1.0" encoding="utf-8"?>
<p:tagLst xmlns:p="http://schemas.openxmlformats.org/presentationml/2006/main">
  <p:tag name="KSO_WM_UNIT_TYPE" val="l_h_f"/>
  <p:tag name="KSO_WM_UNIT_SUBTYPE" val="a"/>
  <p:tag name="KSO_WM_UNIT_INDEX" val="1_6_1"/>
  <p:tag name="KSO_WM_TAG_VERSION" val="3.0"/>
  <p:tag name="KSO_WM_TEMPLATE_NEED_RESERVE" val="1"/>
  <p:tag name="KSO_WM_DIAGRAM_VERSION" val="3"/>
  <p:tag name="KSO_WM_UNIT_PRESET_TEXT" val="项目评价"/>
  <p:tag name="KSO_WM_DIAGRAM_GROUP_CODE" val="l1-1"/>
  <p:tag name="KSO_WM_DIAGRAM_COLOR_TRICK" val="1"/>
  <p:tag name="KSO_WM_DIAGRAM_COLOR_TEXT_CAN_REMOVE" val="n"/>
  <p:tag name="KSO_WM_UNIT_ID" val="custom8_2*l_h_f*1_6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679.xml><?xml version="1.0" encoding="utf-8"?>
<p:tagLst xmlns:p="http://schemas.openxmlformats.org/presentationml/2006/main">
  <p:tag name="KSO_WM_SLIDE_CONTENT_ORIENTATION" val="vertical"/>
  <p:tag name="KSO_WM_SLIDE_HAS_MASK" val="0"/>
  <p:tag name="KSO_WM_SLIDE_ITEM_CNT" val="6"/>
  <p:tag name="KSO_WM_SLIDE_TYPE" val="contents"/>
  <p:tag name="KSO_WM_TEMPLATE_SUBCATEGORY" val="29"/>
  <p:tag name="KSO_WM_BEAUTIFY_FLAG" val="#wm#"/>
  <p:tag name="KSO_WM_TEMPLATE_SLIDE_ID" val="slide_ba60fb0293b23fda"/>
  <p:tag name="KSO_WM_TEMPLATE_INDEX" val="8"/>
  <p:tag name="KSO_WM_SLIDE_THEME_ID" val="20232156"/>
  <p:tag name="KSO_WM_SLIDE_INDEX" val="2"/>
  <p:tag name="KSO_WM_TEMPLATE_CATEGORY" val="custom"/>
  <p:tag name="KSO_WM_TAG_VERSION" val="3.0"/>
  <p:tag name="KSO_WM_TEMPLATE_COLOR_TYPE" val="0"/>
  <p:tag name="KSO_WM_ASSEMBLE_CHIP_INDEX" val="diag"/>
  <p:tag name="KSO_WM_DIAGRAM_GROUP_CODE" val="l1-1"/>
  <p:tag name="KSO_WM_SLIDE_ID" val="custom8_2"/>
  <p:tag name="KSO_WM_SLIDE_LAYOUT" val="_a_b_l"/>
  <p:tag name="KSO_WM_SLIDE_LAYOUT_CNT" val="1_1_1_1"/>
  <p:tag name="KSO_WM_TEMPLATE_PLACEHOLDER_POS" val="384,0,960,540"/>
  <p:tag name="KSO_WM_TEMPLATE_PLACEHOLDER_POS2" val="217.358,0,960,540"/>
  <p:tag name="KSO_WM_SLIDE_SUBTYPE" val="diag"/>
</p:tagLst>
</file>

<file path=ppt/tags/tag68.xml><?xml version="1.0" encoding="utf-8"?>
<p:tagLst xmlns:p="http://schemas.openxmlformats.org/presentationml/2006/main">
  <p:tag name="KSO_WM_BEAUTIFY_FLAG" val="#fgm#"/>
  <p:tag name="KSO_WM_FIGMA_FLAG" val="#fgm#"/>
  <p:tag name="KSO_WM_UNIT_INDEX" val="1"/>
  <p:tag name="KSO_WM_UNIT_TYPE" val="a"/>
  <p:tag name="KSO_WM_LAYOUT_CHECK_HASH" val="ce89fe98bb9e4e102ecd1a524ffc8f331f9aec91"/>
  <p:tag name="KSO_WM_NEWLAYOUT_GROUP_ID" val="layout_42"/>
  <p:tag name="KSO_WM_NEWLAYOUT_ID" val="slide_dfd9a5fd5a135c44"/>
</p:tagLst>
</file>

<file path=ppt/tags/tag680.xml><?xml version="1.0" encoding="utf-8"?>
<p:tagLst xmlns:p="http://schemas.openxmlformats.org/presentationml/2006/main">
  <p:tag name="KSO_WM_BEAUTIFY_FLAG" val="#fgm#"/>
  <p:tag name="KSO_WM_FIGMA_FLAG" val="#fgm#"/>
  <p:tag name="KSO_WM_UNIT_INDEX" val="1"/>
  <p:tag name="KSO_WM_UNIT_TYPE" val="a"/>
  <p:tag name="KSO_WM_LAYOUT_CHECK_HASH" val="e3bb99be5155600b76a8e4368f4b01041e29991b"/>
  <p:tag name="KSO_WM_NEWLAYOUT_GROUP_ID" val="layout_14"/>
  <p:tag name="KSO_WM_NEWLAYOUT_ID" val="slide_fbd1737be693ef9a"/>
  <p:tag name="KSO_WM_UNIT_PRESET_TEXT" val="单击此处添加标题"/>
</p:tagLst>
</file>

<file path=ppt/tags/tag681.xml><?xml version="1.0" encoding="utf-8"?>
<p:tagLst xmlns:p="http://schemas.openxmlformats.org/presentationml/2006/main">
  <p:tag name="KSO_WM_FIGMA_DECORATION_INDEX" val="18_contentModel"/>
  <p:tag name="$PH_EXT" val="2"/>
  <p:tag name="KSO_WM_BEAUTIFY_FLAG" val="#fgm#"/>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 name="KSO_WM_UNIT_PRESET_TEXT" val=" "/>
</p:tagLst>
</file>

<file path=ppt/tags/tag682.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0"/>
  <p:tag name="KSO_WM_TEMPLATE_SLIDE_ID" val="slide_fbd1737be693ef9a"/>
</p:tagLst>
</file>

<file path=ppt/tags/tag683.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9/0bc092e1-cb82-413e-9171-b570014cf325.jpg?Expires=1789047680\u0026AWSAccessKeyId=AKLT9NSy7kh8TIS1UzNqLRY2\u0026Signature=iur7QOvzqLzdSaeEqrYLjM%2FwwEs%3D&quot;,&quot;product_name&quot;:&quot;wps-wpp-pc&quot;,&quot;intention_code&quot;:&quot;wps_wpp_generate_doc_pay&quot;}*auto_qingqiu_ai_v2.1.5_ONLINE*3163663933366131626364326461373062316337383432633234373031326337-slide-9"/>
</p:tagLst>
</file>

<file path=ppt/tags/tag684.xml><?xml version="1.0" encoding="utf-8"?>
<p:tagLst xmlns:p="http://schemas.openxmlformats.org/presentationml/2006/main">
  <p:tag name="KSO_WM_BEAUTIFY_FLAG" val="#fgm#"/>
  <p:tag name="KSO_WM_FIGMA_FLAG" val="#fgm#"/>
  <p:tag name="KSO_WM_UNIT_INDEX" val="1"/>
  <p:tag name="KSO_WM_UNIT_TYPE" val="a"/>
  <p:tag name="KSO_WM_LAYOUT_CHECK_HASH" val="5701d45a6126869786255b388213b2b79f36a5a0"/>
  <p:tag name="KSO_WM_NEWLAYOUT_GROUP_ID" val="layout_10013"/>
  <p:tag name="KSO_WM_NEWLAYOUT_ID" val="slide_ee1db31ff1c30694"/>
  <p:tag name="KSO_WM_UNIT_PRESET_TEXT" val="单击此处添加标题"/>
</p:tagLst>
</file>

<file path=ppt/tags/tag68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68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687.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项标题"/>
</p:tagLst>
</file>

<file path=ppt/tags/tag688.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689.xml><?xml version="1.0" encoding="utf-8"?>
<p:tagLst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0"/>
  <p:tag name="KSO_WM_TEMPLATE_SLIDE_ID" val="slide_ee1db31ff1c30694"/>
</p:tagLst>
</file>

<file path=ppt/tags/tag6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690.xml><?xml version="1.0" encoding="utf-8"?>
<p:tagLst xmlns:p="http://schemas.openxmlformats.org/presentationml/2006/main">
  <p:tag name="KSO_WM_BEAUTIFY_FLAG" val="#fgm#"/>
  <p:tag name="KSO_WM_FIGMA_FLAG" val="#fgm#"/>
  <p:tag name="KSO_WM_UNIT_INDEX" val="1"/>
  <p:tag name="KSO_WM_UNIT_TYPE" val="a"/>
  <p:tag name="KSO_WM_LAYOUT_CHECK_HASH" val="6e9ab06e014bff06f4aaa5d91667ac83872fff2e"/>
  <p:tag name="KSO_WM_NEWLAYOUT_GROUP_ID" val="layout_10007"/>
  <p:tag name="KSO_WM_NEWLAYOUT_ID" val="slide_9639ae2c975f6ce8"/>
  <p:tag name="KSO_WM_UNIT_PRESET_TEXT" val="单击此处添加标题"/>
</p:tagLst>
</file>

<file path=ppt/tags/tag69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69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693.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 name="MH_PIC_SOURCE_TYPE" val="generate_slide_ai*{&quot;id&quot;:&quot;VCG41N1490895309&quot;,&quot;product_name&quot;:&quot;wps-wpp-pc&quot;,&quot;intention_code&quot;:&quot;wps_wpp_generate_doc_pay&quot;}*auto_gallery_ai_v2.1.5_ONLINE*3163663933366131626364326461373062316337383432633234373031326337-slide-4"/>
</p:tagLst>
</file>

<file path=ppt/tags/tag694.xml><?xml version="1.0" encoding="utf-8"?>
<p:tagLst xmlns:p="http://schemas.openxmlformats.org/presentationml/2006/main">
  <p:tag name="KSO_WM_BEAUTIFY_FLAG" val="#fgm#"/>
  <p:tag name="KSO_WM_DIAGRAM_GROUP_CODE" val="1"/>
  <p:tag name="KSO_WM_FIGMA_FLAG" val="#fgm#"/>
  <p:tag name="KSO_WM_UNIT_INDEX" val="1_6_1"/>
  <p:tag name="KSO_WM_UNIT_TYPE" val="l_h_d"/>
  <p:tag name="MH_PIC_SOURCE_TYPE" val="generate_slide_ai*{&quot;id&quot;:&quot;VCG41N1367653918&quot;,&quot;product_name&quot;:&quot;wps-wpp-pc&quot;,&quot;intention_code&quot;:&quot;wps_wpp_generate_doc_pay&quot;}*auto_gallery_ai_v2.1.5_ONLINE*3163663933366131626364326461373062316337383432633234373031326337-slide-4"/>
</p:tagLst>
</file>

<file path=ppt/tags/tag695.xml><?xml version="1.0" encoding="utf-8"?>
<p:tagLst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0"/>
  <p:tag name="KSO_WM_TEMPLATE_SLIDE_ID" val="slide_9639ae2c975f6ce8"/>
</p:tagLst>
</file>

<file path=ppt/tags/tag696.xml><?xml version="1.0" encoding="utf-8"?>
<p:tagLst xmlns:p="http://schemas.openxmlformats.org/presentationml/2006/main">
  <p:tag name="KSO_WM_BEAUTIFY_FLAG" val="#fgm#"/>
  <p:tag name="KSO_WM_FIGMA_FLAG" val="#fgm#"/>
  <p:tag name="KSO_WM_UNIT_INDEX" val="1"/>
  <p:tag name="KSO_WM_UNIT_TYPE" val="a"/>
  <p:tag name="KSO_WM_LAYOUT_CHECK_HASH" val="6e9ab06e014bff06f4aaa5d91667ac83872fff2e"/>
  <p:tag name="KSO_WM_NEWLAYOUT_GROUP_ID" val="layout_10007"/>
  <p:tag name="KSO_WM_NEWLAYOUT_ID" val="slide_9639ae2c975f6ce8"/>
  <p:tag name="KSO_WM_UNIT_PRESET_TEXT" val="单击此处添加标题"/>
</p:tagLst>
</file>

<file path=ppt/tags/tag69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69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699.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 name="MH_PIC_SOURCE_TYPE" val="generate_slide_ai*{&quot;id&quot;:&quot;VCG41N1490895309&quot;,&quot;product_name&quot;:&quot;wps-wpp-pc&quot;,&quot;intention_code&quot;:&quot;wps_wpp_generate_doc_pay&quot;}*auto_gallery_ai_v2.1.5_ONLINE*3163663933366131626364326461373062316337383432633234373031326337-slide-4"/>
</p:tagLst>
</file>

<file path=ppt/tags/tag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7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700.xml><?xml version="1.0" encoding="utf-8"?>
<p:tagLst xmlns:p="http://schemas.openxmlformats.org/presentationml/2006/main">
  <p:tag name="KSO_WM_BEAUTIFY_FLAG" val="#fgm#"/>
  <p:tag name="KSO_WM_DIAGRAM_GROUP_CODE" val="1"/>
  <p:tag name="KSO_WM_FIGMA_FLAG" val="#fgm#"/>
  <p:tag name="KSO_WM_UNIT_INDEX" val="1_6_1"/>
  <p:tag name="KSO_WM_UNIT_TYPE" val="l_h_d"/>
  <p:tag name="MH_PIC_SOURCE_TYPE" val="generate_slide_ai*{&quot;id&quot;:&quot;VCG41N1367653918&quot;,&quot;product_name&quot;:&quot;wps-wpp-pc&quot;,&quot;intention_code&quot;:&quot;wps_wpp_generate_doc_pay&quot;}*auto_gallery_ai_v2.1.5_ONLINE*3163663933366131626364326461373062316337383432633234373031326337-slide-4"/>
</p:tagLst>
</file>

<file path=ppt/tags/tag701.xml><?xml version="1.0" encoding="utf-8"?>
<p:tagLst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0"/>
  <p:tag name="KSO_WM_TEMPLATE_SLIDE_ID" val="slide_9639ae2c975f6ce8"/>
</p:tagLst>
</file>

<file path=ppt/tags/tag702.xml><?xml version="1.0" encoding="utf-8"?>
<p:tagLst xmlns:p="http://schemas.openxmlformats.org/presentationml/2006/main">
  <p:tag name="KSO_WM_UNIT_TYPE" val="b"/>
  <p:tag name="KSO_WM_UNIT_INDEX" val="1"/>
  <p:tag name="KSO_WM_BEAUTIFY_FLAG" val="#wm#"/>
  <p:tag name="KSO_WM_TAG_VERSION" val="3.0"/>
  <p:tag name="KSO_WM_TEMPLATE_NEED_RESERVE" val="1"/>
  <p:tag name="KSO_WM_DIAGRAM_GROUP_CODE" val="l1-1"/>
  <p:tag name="KSO_WM_DIAGRAM_COLOR_TRICK" val="1"/>
  <p:tag name="KSO_WM_DIAGRAM_COLOR_TEXT_CAN_REMOVE" val="n"/>
  <p:tag name="KSO_WM_UNIT_ID" val="custom8_2*b*1"/>
  <p:tag name="KSO_WM_UNIT_LAYERLEVEL" val="1"/>
  <p:tag name="KSO_WM_TEMPLATE_INDEX" val="8"/>
  <p:tag name="KSO_WM_TEMPLATE_CATEGORY" val="custom"/>
  <p:tag name="KSO_WM_SLIDE_FIGMA_DIAGRAM" val="1"/>
</p:tagLst>
</file>

<file path=ppt/tags/tag703.xml><?xml version="1.0" encoding="utf-8"?>
<p:tagLst xmlns:p="http://schemas.openxmlformats.org/presentationml/2006/main">
  <p:tag name="KSO_WM_UNIT_TYPE" val="a"/>
  <p:tag name="KSO_WM_UNIT_INDEX" val="1"/>
  <p:tag name="KSO_WM_BEAUTIFY_FLAG" val="#wm#"/>
  <p:tag name="KSO_WM_TAG_VERSION" val="3.0"/>
  <p:tag name="KSO_WM_TEMPLATE_NEED_RESERVE" val="1"/>
  <p:tag name="KSO_WM_UNIT_ISCONTENTSTITLE" val="1"/>
  <p:tag name="KSO_WM_DIAGRAM_GROUP_CODE" val="l1-1"/>
  <p:tag name="KSO_WM_DIAGRAM_COLOR_TRICK" val="1"/>
  <p:tag name="KSO_WM_DIAGRAM_COLOR_TEXT_CAN_REMOVE" val="n"/>
  <p:tag name="KSO_WM_UNIT_ID" val="custom8_2*a*1"/>
  <p:tag name="KSO_WM_UNIT_LAYERLEVEL" val="1"/>
  <p:tag name="KSO_WM_TEMPLATE_INDEX" val="8"/>
  <p:tag name="KSO_WM_TEMPLATE_CATEGORY" val="custom"/>
  <p:tag name="KSO_WM_SLIDE_FIGMA_DIAGRAM" val="1"/>
</p:tagLst>
</file>

<file path=ppt/tags/tag704.xml><?xml version="1.0" encoding="utf-8"?>
<p:tagLst xmlns:p="http://schemas.openxmlformats.org/presentationml/2006/main">
  <p:tag name="KSO_WM_UNIT_TYPE" val="l_h_i"/>
  <p:tag name="KSO_WM_UNIT_SUBTYPE" val="d"/>
  <p:tag name="KSO_WM_UNIT_INDEX" val="1_1_1"/>
  <p:tag name="KSO_WM_TAG_VERSION" val="3.0"/>
  <p:tag name="KSO_WM_TEMPLATE_NEED_RESERVE" val="1"/>
  <p:tag name="KSO_WM_DIAGRAM_VERSION" val="3"/>
  <p:tag name="KSO_WM_UNIT_PRESET_TEXT" val="01"/>
  <p:tag name="KSO_WM_DIAGRAM_GROUP_CODE" val="l1-1"/>
  <p:tag name="KSO_WM_DIAGRAM_COLOR_TRICK" val="1"/>
  <p:tag name="KSO_WM_DIAGRAM_COLOR_TEXT_CAN_REMOVE" val="n"/>
  <p:tag name="KSO_WM_UNIT_ID" val="custom8_2*l_h_i*1_1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05.xml><?xml version="1.0" encoding="utf-8"?>
<p:tagLst xmlns:p="http://schemas.openxmlformats.org/presentationml/2006/main">
  <p:tag name="KSO_WM_UNIT_TYPE" val="l_h_f"/>
  <p:tag name="KSO_WM_UNIT_SUBTYPE" val="a"/>
  <p:tag name="KSO_WM_UNIT_INDEX" val="1_1_1"/>
  <p:tag name="KSO_WM_TAG_VERSION" val="3.0"/>
  <p:tag name="KSO_WM_TEMPLATE_NEED_RESERVE" val="1"/>
  <p:tag name="KSO_WM_DIAGRAM_VERSION" val="3"/>
  <p:tag name="KSO_WM_UNIT_PRESET_TEXT" val="项目引入：反爬虫与反反爬虫的技术博弈"/>
  <p:tag name="KSO_WM_DIAGRAM_GROUP_CODE" val="l1-1"/>
  <p:tag name="KSO_WM_DIAGRAM_COLOR_TRICK" val="1"/>
  <p:tag name="KSO_WM_DIAGRAM_COLOR_TEXT_CAN_REMOVE" val="n"/>
  <p:tag name="KSO_WM_UNIT_ID" val="custom8_2*l_h_f*1_1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06.xml><?xml version="1.0" encoding="utf-8"?>
<p:tagLst xmlns:p="http://schemas.openxmlformats.org/presentationml/2006/main">
  <p:tag name="KSO_WM_UNIT_TYPE" val="l_h_i"/>
  <p:tag name="KSO_WM_UNIT_SUBTYPE" val="d"/>
  <p:tag name="KSO_WM_UNIT_INDEX" val="1_2_1"/>
  <p:tag name="KSO_WM_TAG_VERSION" val="3.0"/>
  <p:tag name="KSO_WM_TEMPLATE_NEED_RESERVE" val="1"/>
  <p:tag name="KSO_WM_DIAGRAM_VERSION" val="3"/>
  <p:tag name="KSO_WM_UNIT_PRESET_TEXT" val="02"/>
  <p:tag name="KSO_WM_DIAGRAM_GROUP_CODE" val="l1-1"/>
  <p:tag name="KSO_WM_DIAGRAM_COLOR_TRICK" val="1"/>
  <p:tag name="KSO_WM_DIAGRAM_COLOR_TEXT_CAN_REMOVE" val="n"/>
  <p:tag name="KSO_WM_UNIT_ID" val="custom8_2*l_h_i*1_2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07.xml><?xml version="1.0" encoding="utf-8"?>
<p:tagLst xmlns:p="http://schemas.openxmlformats.org/presentationml/2006/main">
  <p:tag name="KSO_WM_UNIT_TYPE" val="l_h_f"/>
  <p:tag name="KSO_WM_UNIT_SUBTYPE" val="a"/>
  <p:tag name="KSO_WM_UNIT_INDEX" val="1_2_1"/>
  <p:tag name="KSO_WM_TAG_VERSION" val="3.0"/>
  <p:tag name="KSO_WM_TEMPLATE_NEED_RESERVE" val="1"/>
  <p:tag name="KSO_WM_DIAGRAM_VERSION" val="3"/>
  <p:tag name="KSO_WM_UNIT_PRESET_TEXT" val="任务一：反爬虫技术 "/>
  <p:tag name="KSO_WM_DIAGRAM_GROUP_CODE" val="l1-1"/>
  <p:tag name="KSO_WM_DIAGRAM_COLOR_TRICK" val="1"/>
  <p:tag name="KSO_WM_DIAGRAM_COLOR_TEXT_CAN_REMOVE" val="n"/>
  <p:tag name="KSO_WM_UNIT_ID" val="custom8_2*l_h_f*1_2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08.xml><?xml version="1.0" encoding="utf-8"?>
<p:tagLst xmlns:p="http://schemas.openxmlformats.org/presentationml/2006/main">
  <p:tag name="KSO_WM_UNIT_TYPE" val="l_h_i"/>
  <p:tag name="KSO_WM_UNIT_SUBTYPE" val="d"/>
  <p:tag name="KSO_WM_UNIT_INDEX" val="1_3_1"/>
  <p:tag name="KSO_WM_TAG_VERSION" val="3.0"/>
  <p:tag name="KSO_WM_TEMPLATE_NEED_RESERVE" val="1"/>
  <p:tag name="KSO_WM_DIAGRAM_VERSION" val="3"/>
  <p:tag name="KSO_WM_UNIT_PRESET_TEXT" val="03"/>
  <p:tag name="KSO_WM_DIAGRAM_GROUP_CODE" val="l1-1"/>
  <p:tag name="KSO_WM_DIAGRAM_COLOR_TRICK" val="1"/>
  <p:tag name="KSO_WM_DIAGRAM_COLOR_TEXT_CAN_REMOVE" val="n"/>
  <p:tag name="KSO_WM_UNIT_ID" val="custom8_2*l_h_i*1_3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09.xml><?xml version="1.0" encoding="utf-8"?>
<p:tagLst xmlns:p="http://schemas.openxmlformats.org/presentationml/2006/main">
  <p:tag name="KSO_WM_UNIT_TYPE" val="l_h_f"/>
  <p:tag name="KSO_WM_UNIT_SUBTYPE" val="a"/>
  <p:tag name="KSO_WM_UNIT_INDEX" val="1_3_1"/>
  <p:tag name="KSO_WM_TAG_VERSION" val="3.0"/>
  <p:tag name="KSO_WM_TEMPLATE_NEED_RESERVE" val="1"/>
  <p:tag name="KSO_WM_DIAGRAM_VERSION" val="3"/>
  <p:tag name="KSO_WM_UNIT_PRESET_TEXT" val="任务二：反反爬虫技术 "/>
  <p:tag name="KSO_WM_DIAGRAM_GROUP_CODE" val="l1-1"/>
  <p:tag name="KSO_WM_DIAGRAM_COLOR_TRICK" val="1"/>
  <p:tag name="KSO_WM_DIAGRAM_COLOR_TEXT_CAN_REMOVE" val="n"/>
  <p:tag name="KSO_WM_UNIT_ID" val="custom8_2*l_h_f*1_3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710.xml><?xml version="1.0" encoding="utf-8"?>
<p:tagLst xmlns:p="http://schemas.openxmlformats.org/presentationml/2006/main">
  <p:tag name="KSO_WM_UNIT_TYPE" val="l_h_i"/>
  <p:tag name="KSO_WM_UNIT_SUBTYPE" val="d"/>
  <p:tag name="KSO_WM_UNIT_INDEX" val="1_4_1"/>
  <p:tag name="KSO_WM_TAG_VERSION" val="3.0"/>
  <p:tag name="KSO_WM_TEMPLATE_NEED_RESERVE" val="1"/>
  <p:tag name="KSO_WM_DIAGRAM_VERSION" val="3"/>
  <p:tag name="KSO_WM_UNIT_PRESET_TEXT" val="04"/>
  <p:tag name="KSO_WM_DIAGRAM_GROUP_CODE" val="l1-1"/>
  <p:tag name="KSO_WM_DIAGRAM_COLOR_TRICK" val="1"/>
  <p:tag name="KSO_WM_DIAGRAM_COLOR_TEXT_CAN_REMOVE" val="n"/>
  <p:tag name="KSO_WM_UNIT_ID" val="custom8_2*l_h_i*1_4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11.xml><?xml version="1.0" encoding="utf-8"?>
<p:tagLst xmlns:p="http://schemas.openxmlformats.org/presentationml/2006/main">
  <p:tag name="KSO_WM_UNIT_TYPE" val="l_h_f"/>
  <p:tag name="KSO_WM_UNIT_SUBTYPE" val="a"/>
  <p:tag name="KSO_WM_UNIT_INDEX" val="1_4_1"/>
  <p:tag name="KSO_WM_TAG_VERSION" val="3.0"/>
  <p:tag name="KSO_WM_TEMPLATE_NEED_RESERVE" val="1"/>
  <p:tag name="KSO_WM_DIAGRAM_VERSION" val="3"/>
  <p:tag name="KSO_WM_UNIT_PRESET_TEXT" val="实训：爬取购物网站商品数据（以京东为例）"/>
  <p:tag name="KSO_WM_DIAGRAM_GROUP_CODE" val="l1-1"/>
  <p:tag name="KSO_WM_DIAGRAM_COLOR_TRICK" val="1"/>
  <p:tag name="KSO_WM_DIAGRAM_COLOR_TEXT_CAN_REMOVE" val="n"/>
  <p:tag name="KSO_WM_UNIT_ID" val="custom8_2*l_h_f*1_4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12.xml><?xml version="1.0" encoding="utf-8"?>
<p:tagLst xmlns:p="http://schemas.openxmlformats.org/presentationml/2006/main">
  <p:tag name="KSO_WM_UNIT_TYPE" val="l_h_i"/>
  <p:tag name="KSO_WM_UNIT_SUBTYPE" val="d"/>
  <p:tag name="KSO_WM_UNIT_INDEX" val="1_5_1"/>
  <p:tag name="KSO_WM_TAG_VERSION" val="3.0"/>
  <p:tag name="KSO_WM_TEMPLATE_NEED_RESERVE" val="1"/>
  <p:tag name="KSO_WM_DIAGRAM_VERSION" val="3"/>
  <p:tag name="KSO_WM_UNIT_PRESET_TEXT" val="05"/>
  <p:tag name="KSO_WM_DIAGRAM_GROUP_CODE" val="l1-1"/>
  <p:tag name="KSO_WM_DIAGRAM_COLOR_TRICK" val="1"/>
  <p:tag name="KSO_WM_DIAGRAM_COLOR_TEXT_CAN_REMOVE" val="n"/>
  <p:tag name="KSO_WM_UNIT_ID" val="custom8_2*l_h_i*1_5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13.xml><?xml version="1.0" encoding="utf-8"?>
<p:tagLst xmlns:p="http://schemas.openxmlformats.org/presentationml/2006/main">
  <p:tag name="KSO_WM_UNIT_TYPE" val="l_h_f"/>
  <p:tag name="KSO_WM_UNIT_SUBTYPE" val="a"/>
  <p:tag name="KSO_WM_UNIT_INDEX" val="1_5_1"/>
  <p:tag name="KSO_WM_TAG_VERSION" val="3.0"/>
  <p:tag name="KSO_WM_TEMPLATE_NEED_RESERVE" val="1"/>
  <p:tag name="KSO_WM_DIAGRAM_VERSION" val="3"/>
  <p:tag name="KSO_WM_UNIT_PRESET_TEXT" val="思考与练习"/>
  <p:tag name="KSO_WM_DIAGRAM_GROUP_CODE" val="l1-1"/>
  <p:tag name="KSO_WM_DIAGRAM_COLOR_TRICK" val="1"/>
  <p:tag name="KSO_WM_DIAGRAM_COLOR_TEXT_CAN_REMOVE" val="n"/>
  <p:tag name="KSO_WM_UNIT_ID" val="custom8_2*l_h_f*1_5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14.xml><?xml version="1.0" encoding="utf-8"?>
<p:tagLst xmlns:p="http://schemas.openxmlformats.org/presentationml/2006/main">
  <p:tag name="KSO_WM_UNIT_TYPE" val="l_h_i"/>
  <p:tag name="KSO_WM_UNIT_SUBTYPE" val="d"/>
  <p:tag name="KSO_WM_UNIT_INDEX" val="1_6_1"/>
  <p:tag name="KSO_WM_TAG_VERSION" val="3.0"/>
  <p:tag name="KSO_WM_TEMPLATE_NEED_RESERVE" val="1"/>
  <p:tag name="KSO_WM_DIAGRAM_VERSION" val="3"/>
  <p:tag name="KSO_WM_UNIT_PRESET_TEXT" val="06"/>
  <p:tag name="KSO_WM_DIAGRAM_GROUP_CODE" val="l1-1"/>
  <p:tag name="KSO_WM_DIAGRAM_COLOR_TRICK" val="1"/>
  <p:tag name="KSO_WM_DIAGRAM_COLOR_TEXT_CAN_REMOVE" val="n"/>
  <p:tag name="KSO_WM_UNIT_ID" val="custom8_2*l_h_i*1_6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15.xml><?xml version="1.0" encoding="utf-8"?>
<p:tagLst xmlns:p="http://schemas.openxmlformats.org/presentationml/2006/main">
  <p:tag name="KSO_WM_UNIT_TYPE" val="l_h_f"/>
  <p:tag name="KSO_WM_UNIT_SUBTYPE" val="a"/>
  <p:tag name="KSO_WM_UNIT_INDEX" val="1_6_1"/>
  <p:tag name="KSO_WM_TAG_VERSION" val="3.0"/>
  <p:tag name="KSO_WM_TEMPLATE_NEED_RESERVE" val="1"/>
  <p:tag name="KSO_WM_DIAGRAM_VERSION" val="3"/>
  <p:tag name="KSO_WM_UNIT_PRESET_TEXT" val="项目评价"/>
  <p:tag name="KSO_WM_DIAGRAM_GROUP_CODE" val="l1-1"/>
  <p:tag name="KSO_WM_DIAGRAM_COLOR_TRICK" val="1"/>
  <p:tag name="KSO_WM_DIAGRAM_COLOR_TEXT_CAN_REMOVE" val="n"/>
  <p:tag name="KSO_WM_UNIT_ID" val="custom8_2*l_h_f*1_6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16.xml><?xml version="1.0" encoding="utf-8"?>
<p:tagLst xmlns:p="http://schemas.openxmlformats.org/presentationml/2006/main">
  <p:tag name="KSO_WM_UNIT_TYPE" val="l_h_i"/>
  <p:tag name="KSO_WM_UNIT_SUBTYPE" val="d"/>
  <p:tag name="KSO_WM_UNIT_INDEX" val="1_5_1"/>
  <p:tag name="KSO_WM_TAG_VERSION" val="3.0"/>
  <p:tag name="KSO_WM_TEMPLATE_NEED_RESERVE" val="1"/>
  <p:tag name="KSO_WM_DIAGRAM_VERSION" val="3"/>
  <p:tag name="KSO_WM_UNIT_PRESET_TEXT" val="05"/>
  <p:tag name="KSO_WM_DIAGRAM_GROUP_CODE" val="l1-1"/>
  <p:tag name="KSO_WM_DIAGRAM_COLOR_TRICK" val="1"/>
  <p:tag name="KSO_WM_DIAGRAM_COLOR_TEXT_CAN_REMOVE" val="n"/>
  <p:tag name="KSO_WM_UNIT_ID" val="custom8_2*l_h_i*1_5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17.xml><?xml version="1.0" encoding="utf-8"?>
<p:tagLst xmlns:p="http://schemas.openxmlformats.org/presentationml/2006/main">
  <p:tag name="KSO_WM_UNIT_TYPE" val="l_h_f"/>
  <p:tag name="KSO_WM_UNIT_SUBTYPE" val="a"/>
  <p:tag name="KSO_WM_UNIT_INDEX" val="1_5_1"/>
  <p:tag name="KSO_WM_TAG_VERSION" val="3.0"/>
  <p:tag name="KSO_WM_TEMPLATE_NEED_RESERVE" val="1"/>
  <p:tag name="KSO_WM_DIAGRAM_VERSION" val="3"/>
  <p:tag name="KSO_WM_UNIT_PRESET_TEXT" val="思考与练习"/>
  <p:tag name="KSO_WM_DIAGRAM_GROUP_CODE" val="l1-1"/>
  <p:tag name="KSO_WM_DIAGRAM_COLOR_TRICK" val="1"/>
  <p:tag name="KSO_WM_DIAGRAM_COLOR_TEXT_CAN_REMOVE" val="n"/>
  <p:tag name="KSO_WM_UNIT_ID" val="custom8_2*l_h_f*1_5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18.xml><?xml version="1.0" encoding="utf-8"?>
<p:tagLst xmlns:p="http://schemas.openxmlformats.org/presentationml/2006/main">
  <p:tag name="KSO_WM_UNIT_TYPE" val="l_h_i"/>
  <p:tag name="KSO_WM_UNIT_SUBTYPE" val="d"/>
  <p:tag name="KSO_WM_UNIT_INDEX" val="1_6_1"/>
  <p:tag name="KSO_WM_TAG_VERSION" val="3.0"/>
  <p:tag name="KSO_WM_TEMPLATE_NEED_RESERVE" val="1"/>
  <p:tag name="KSO_WM_DIAGRAM_VERSION" val="3"/>
  <p:tag name="KSO_WM_UNIT_PRESET_TEXT" val="06"/>
  <p:tag name="KSO_WM_DIAGRAM_GROUP_CODE" val="l1-1"/>
  <p:tag name="KSO_WM_DIAGRAM_COLOR_TRICK" val="1"/>
  <p:tag name="KSO_WM_DIAGRAM_COLOR_TEXT_CAN_REMOVE" val="n"/>
  <p:tag name="KSO_WM_UNIT_ID" val="custom8_2*l_h_i*1_6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19.xml><?xml version="1.0" encoding="utf-8"?>
<p:tagLst xmlns:p="http://schemas.openxmlformats.org/presentationml/2006/main">
  <p:tag name="KSO_WM_UNIT_TYPE" val="l_h_f"/>
  <p:tag name="KSO_WM_UNIT_SUBTYPE" val="a"/>
  <p:tag name="KSO_WM_UNIT_INDEX" val="1_6_1"/>
  <p:tag name="KSO_WM_TAG_VERSION" val="3.0"/>
  <p:tag name="KSO_WM_TEMPLATE_NEED_RESERVE" val="1"/>
  <p:tag name="KSO_WM_DIAGRAM_VERSION" val="3"/>
  <p:tag name="KSO_WM_UNIT_PRESET_TEXT" val="项目评价"/>
  <p:tag name="KSO_WM_DIAGRAM_GROUP_CODE" val="l1-1"/>
  <p:tag name="KSO_WM_DIAGRAM_COLOR_TRICK" val="1"/>
  <p:tag name="KSO_WM_DIAGRAM_COLOR_TEXT_CAN_REMOVE" val="n"/>
  <p:tag name="KSO_WM_UNIT_ID" val="custom8_2*l_h_f*1_6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2.xml><?xml version="1.0" encoding="utf-8"?>
<p:tagLst xmlns:p="http://schemas.openxmlformats.org/presentationml/2006/main">
  <p:tag name="KSO_WM_UNIT_ID" val="_8**"/>
  <p:tag name="KSO_WM_BEAUTIFY_FLAG" val="#wm#"/>
  <p:tag name="KSO_WM_TAG_VERSION" val="3.0"/>
  <p:tag name="KSO_WM_UNIT_LAYERLEVEL" val="1"/>
  <p:tag name="KSO_WM_TEMPLATE_INDEX" val="3761"/>
  <p:tag name="KSO_WM_TEMPLATE_CATEGORY" val="custom"/>
</p:tagLst>
</file>

<file path=ppt/tags/tag720.xml><?xml version="1.0" encoding="utf-8"?>
<p:tagLst xmlns:p="http://schemas.openxmlformats.org/presentationml/2006/main">
  <p:tag name="KSO_WM_DIAGRAM_GROUP_CODE" val="l1-1"/>
  <p:tag name="KSO_WM_DIAGRAM_COLOR_TRICK" val="1"/>
  <p:tag name="KSO_WM_DIAGRAM_COLOR_TEXT_CAN_REMOVE" val="n"/>
  <p:tag name="KSO_WM_UNIT_ID" val="custom8_2**"/>
  <p:tag name="KSO_WM_BEAUTIFY_FLAG" val="#wm#"/>
  <p:tag name="KSO_WM_TAG_VERSION" val="3.0"/>
  <p:tag name="KSO_WM_UNIT_LAYERLEVEL" val="1"/>
  <p:tag name="KSO_WM_TEMPLATE_INDEX" val="8"/>
  <p:tag name="KSO_WM_TEMPLATE_CATEGORY" val="custom"/>
  <p:tag name="KSO_WM_SLIDE_FIGMA_DIAGRAM" val="1"/>
</p:tagLst>
</file>

<file path=ppt/tags/tag721.xml><?xml version="1.0" encoding="utf-8"?>
<p:tagLst xmlns:p="http://schemas.openxmlformats.org/presentationml/2006/main">
  <p:tag name="KSO_WM_SLIDE_CONTENT_ORIENTATION" val="vertical"/>
  <p:tag name="KSO_WM_SLIDE_HAS_MASK" val="0"/>
  <p:tag name="KSO_WM_SLIDE_ITEM_CNT" val="6"/>
  <p:tag name="KSO_WM_SLIDE_TYPE" val="contents"/>
  <p:tag name="KSO_WM_TEMPLATE_SUBCATEGORY" val="29"/>
  <p:tag name="KSO_WM_BEAUTIFY_FLAG" val="#wm#"/>
  <p:tag name="KSO_WM_TEMPLATE_SLIDE_ID" val="slide_ba60fb0293b23fda"/>
  <p:tag name="KSO_WM_TEMPLATE_INDEX" val="8"/>
  <p:tag name="KSO_WM_SLIDE_THEME_ID" val="20232156"/>
  <p:tag name="KSO_WM_SLIDE_INDEX" val="2"/>
  <p:tag name="KSO_WM_TEMPLATE_CATEGORY" val="custom"/>
  <p:tag name="KSO_WM_TAG_VERSION" val="3.0"/>
  <p:tag name="KSO_WM_TEMPLATE_COLOR_TYPE" val="0"/>
  <p:tag name="KSO_WM_ASSEMBLE_CHIP_INDEX" val="diag"/>
  <p:tag name="KSO_WM_DIAGRAM_GROUP_CODE" val="l1-1"/>
  <p:tag name="KSO_WM_SLIDE_ID" val="custom8_2"/>
  <p:tag name="KSO_WM_SLIDE_LAYOUT" val="_a_b_l"/>
  <p:tag name="KSO_WM_SLIDE_LAYOUT_CNT" val="1_1_1_1"/>
  <p:tag name="KSO_WM_TEMPLATE_PLACEHOLDER_POS" val="384,0,960,540"/>
  <p:tag name="KSO_WM_TEMPLATE_PLACEHOLDER_POS2" val="217.358,0,960,540"/>
  <p:tag name="KSO_WM_SLIDE_SUBTYPE" val="diag"/>
</p:tagLst>
</file>

<file path=ppt/tags/tag722.xml><?xml version="1.0" encoding="utf-8"?>
<p:tagLst xmlns:p="http://schemas.openxmlformats.org/presentationml/2006/main">
  <p:tag name="KSO_WM_BEAUTIFY_FLAG" val="#fgm#"/>
  <p:tag name="KSO_WM_FIGMA_FLAG" val="#fgm#"/>
  <p:tag name="KSO_WM_UNIT_INDEX" val="1"/>
  <p:tag name="KSO_WM_UNIT_TYPE" val="a"/>
  <p:tag name="KSO_WM_LAYOUT_CHECK_HASH" val="a077287ab0183a1b71ac024d9ebfef46debca0eb"/>
  <p:tag name="KSO_WM_NEWLAYOUT_GROUP_ID" val="layout_10007"/>
  <p:tag name="KSO_WM_NEWLAYOUT_ID" val="slide_9547ab25099e8887"/>
  <p:tag name="KSO_WM_UNIT_PRESET_TEXT" val="单击此处添加标题"/>
</p:tagLst>
</file>

<file path=ppt/tags/tag723.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单击此处添加项标题"/>
</p:tagLst>
</file>

<file path=ppt/tags/tag724.xml><?xml version="1.0" encoding="utf-8"?>
<p:tagLst xmlns:p="http://schemas.openxmlformats.org/presentationml/2006/main">
  <p:tag name="KSO_WM_SLIDE_CONTENT_ORIENTATION" val=""/>
  <p:tag name="KSO_WM_SLIDE_HAS_MASK" val="0"/>
  <p:tag name="KSO_WM_SLIDE_ITEM_CNT" val="6"/>
  <p:tag name="KSO_WM_SLIDE_TYPE" val="text"/>
  <p:tag name="KSO_WM_TEMPLATE_SUBCATEGORY" val="29"/>
  <p:tag name="KSO_WM_BEAUTIFY_FLAG" val="#wm#"/>
  <p:tag name="KSO_WM_TEMPLATE_FIGMA_ID" val="0"/>
  <p:tag name="KSO_WM_TEMPLATE_SLIDE_ID" val="slide_9547ab25099e8887"/>
</p:tagLst>
</file>

<file path=ppt/tags/tag725.xml><?xml version="1.0" encoding="utf-8"?>
<p:tagLst xmlns:p="http://schemas.openxmlformats.org/presentationml/2006/main">
  <p:tag name="KSO_WM_BEAUTIFY_FLAG" val="#wm#"/>
  <p:tag name="KSO_WM_FIGMA_FLAG" val="#fgm#"/>
  <p:tag name="KSO_WM_UNIT_INDEX" val="1"/>
  <p:tag name="KSO_WM_UNIT_TEXT_TYPE" val="1"/>
  <p:tag name="KSO_WM_UNIT_TYPE" val="a"/>
  <p:tag name="KSO_WM_LAYOUT_CHECK_HASH" val="6b1a5cea7e282846f6f28a7c7d125af8d1d2c733"/>
  <p:tag name="KSO_WM_NEWLAYOUT_ID" val="slide_8d1615941f9e1a55"/>
  <p:tag name="KSO_WM_UNIT_ID" val="_3**"/>
  <p:tag name="KSO_WM_TAG_VERSION" val="3.0"/>
  <p:tag name="KSO_WM_UNIT_LAYERLEVEL" val="1"/>
  <p:tag name="KSO_WM_TEMPLATE_INDEX" val="3761"/>
  <p:tag name="KSO_WM_TEMPLATE_CATEGORY" val="custom"/>
</p:tagLst>
</file>

<file path=ppt/tags/tag726.xml><?xml version="1.0" encoding="utf-8"?>
<p:tagLst xmlns:p="http://schemas.openxmlformats.org/presentationml/2006/main">
  <p:tag name="KSO_WM_BEAUTIFY_FLAG" val="#wm#"/>
  <p:tag name="KSO_WM_FIGMA_FLAG" val="#fgm#"/>
  <p:tag name="KSO_WM_UNIT_INDEX" val="1"/>
  <p:tag name="KSO_WM_UNIT_TYPE" val="e"/>
  <p:tag name="KSO_WM_UNIT_ID" val="_3**"/>
  <p:tag name="KSO_WM_TAG_VERSION" val="3.0"/>
  <p:tag name="KSO_WM_UNIT_LAYERLEVEL" val="1"/>
  <p:tag name="KSO_WM_TEMPLATE_INDEX" val="3761"/>
  <p:tag name="KSO_WM_TEMPLATE_CATEGORY" val="custom"/>
</p:tagLst>
</file>

<file path=ppt/tags/tag727.xml><?xml version="1.0" encoding="utf-8"?>
<p:tagLst xmlns:p="http://schemas.openxmlformats.org/presentationml/2006/main">
  <p:tag name="KSO_WM_UNIT_TYPE" val="b"/>
  <p:tag name="KSO_WM_UNIT_INDEX" val="1"/>
  <p:tag name="KSO_WM_BEAUTIFY_FLAG" val="#wm#"/>
  <p:tag name="KSO_WM_TAG_VERSION" val="3.0"/>
  <p:tag name="KSO_WM_TEMPLATE_NEED_RESERVE" val="1"/>
  <p:tag name="KSO_WM_DIAGRAM_GROUP_CODE" val="l1-1"/>
  <p:tag name="KSO_WM_DIAGRAM_COLOR_TRICK" val="1"/>
  <p:tag name="KSO_WM_DIAGRAM_COLOR_TEXT_CAN_REMOVE" val="n"/>
  <p:tag name="KSO_WM_UNIT_ID" val="custom8_2*b*1"/>
  <p:tag name="KSO_WM_UNIT_LAYERLEVEL" val="1"/>
  <p:tag name="KSO_WM_TEMPLATE_INDEX" val="8"/>
  <p:tag name="KSO_WM_TEMPLATE_CATEGORY" val="custom"/>
  <p:tag name="KSO_WM_SLIDE_FIGMA_DIAGRAM" val="1"/>
</p:tagLst>
</file>

<file path=ppt/tags/tag728.xml><?xml version="1.0" encoding="utf-8"?>
<p:tagLst xmlns:p="http://schemas.openxmlformats.org/presentationml/2006/main">
  <p:tag name="KSO_WM_UNIT_TYPE" val="a"/>
  <p:tag name="KSO_WM_UNIT_INDEX" val="1"/>
  <p:tag name="KSO_WM_BEAUTIFY_FLAG" val="#wm#"/>
  <p:tag name="KSO_WM_TAG_VERSION" val="3.0"/>
  <p:tag name="KSO_WM_TEMPLATE_NEED_RESERVE" val="1"/>
  <p:tag name="KSO_WM_UNIT_ISCONTENTSTITLE" val="1"/>
  <p:tag name="KSO_WM_DIAGRAM_GROUP_CODE" val="l1-1"/>
  <p:tag name="KSO_WM_DIAGRAM_COLOR_TRICK" val="1"/>
  <p:tag name="KSO_WM_DIAGRAM_COLOR_TEXT_CAN_REMOVE" val="n"/>
  <p:tag name="KSO_WM_UNIT_ID" val="custom8_2*a*1"/>
  <p:tag name="KSO_WM_UNIT_LAYERLEVEL" val="1"/>
  <p:tag name="KSO_WM_TEMPLATE_INDEX" val="8"/>
  <p:tag name="KSO_WM_TEMPLATE_CATEGORY" val="custom"/>
  <p:tag name="KSO_WM_SLIDE_FIGMA_DIAGRAM" val="1"/>
</p:tagLst>
</file>

<file path=ppt/tags/tag729.xml><?xml version="1.0" encoding="utf-8"?>
<p:tagLst xmlns:p="http://schemas.openxmlformats.org/presentationml/2006/main">
  <p:tag name="KSO_WM_UNIT_TYPE" val="l_h_i"/>
  <p:tag name="KSO_WM_UNIT_SUBTYPE" val="d"/>
  <p:tag name="KSO_WM_UNIT_INDEX" val="1_1_1"/>
  <p:tag name="KSO_WM_TAG_VERSION" val="3.0"/>
  <p:tag name="KSO_WM_TEMPLATE_NEED_RESERVE" val="1"/>
  <p:tag name="KSO_WM_DIAGRAM_VERSION" val="3"/>
  <p:tag name="KSO_WM_UNIT_PRESET_TEXT" val="01"/>
  <p:tag name="KSO_WM_DIAGRAM_GROUP_CODE" val="l1-1"/>
  <p:tag name="KSO_WM_DIAGRAM_COLOR_TRICK" val="1"/>
  <p:tag name="KSO_WM_DIAGRAM_COLOR_TEXT_CAN_REMOVE" val="n"/>
  <p:tag name="KSO_WM_UNIT_ID" val="custom8_2*l_h_i*1_1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3.xml><?xml version="1.0" encoding="utf-8"?>
<p:tagLst xmlns:p="http://schemas.openxmlformats.org/presentationml/2006/main">
  <p:tag name="KSO_WM_UNIT_ID" val="_8**"/>
  <p:tag name="KSO_WM_BEAUTIFY_FLAG" val="#wm#"/>
  <p:tag name="KSO_WM_TAG_VERSION" val="3.0"/>
  <p:tag name="KSO_WM_UNIT_LAYERLEVEL" val="1"/>
  <p:tag name="KSO_WM_TEMPLATE_INDEX" val="3761"/>
  <p:tag name="KSO_WM_TEMPLATE_CATEGORY" val="custom"/>
</p:tagLst>
</file>

<file path=ppt/tags/tag730.xml><?xml version="1.0" encoding="utf-8"?>
<p:tagLst xmlns:p="http://schemas.openxmlformats.org/presentationml/2006/main">
  <p:tag name="KSO_WM_UNIT_TYPE" val="l_h_f"/>
  <p:tag name="KSO_WM_UNIT_SUBTYPE" val="a"/>
  <p:tag name="KSO_WM_UNIT_INDEX" val="1_1_1"/>
  <p:tag name="KSO_WM_TAG_VERSION" val="3.0"/>
  <p:tag name="KSO_WM_TEMPLATE_NEED_RESERVE" val="1"/>
  <p:tag name="KSO_WM_DIAGRAM_VERSION" val="3"/>
  <p:tag name="KSO_WM_UNIT_PRESET_TEXT" val="项目引入：反爬虫与反反爬虫的技术博弈"/>
  <p:tag name="KSO_WM_DIAGRAM_GROUP_CODE" val="l1-1"/>
  <p:tag name="KSO_WM_DIAGRAM_COLOR_TRICK" val="1"/>
  <p:tag name="KSO_WM_DIAGRAM_COLOR_TEXT_CAN_REMOVE" val="n"/>
  <p:tag name="KSO_WM_UNIT_ID" val="custom8_2*l_h_f*1_1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31.xml><?xml version="1.0" encoding="utf-8"?>
<p:tagLst xmlns:p="http://schemas.openxmlformats.org/presentationml/2006/main">
  <p:tag name="KSO_WM_UNIT_TYPE" val="l_h_i"/>
  <p:tag name="KSO_WM_UNIT_SUBTYPE" val="d"/>
  <p:tag name="KSO_WM_UNIT_INDEX" val="1_2_1"/>
  <p:tag name="KSO_WM_TAG_VERSION" val="3.0"/>
  <p:tag name="KSO_WM_TEMPLATE_NEED_RESERVE" val="1"/>
  <p:tag name="KSO_WM_DIAGRAM_VERSION" val="3"/>
  <p:tag name="KSO_WM_UNIT_PRESET_TEXT" val="02"/>
  <p:tag name="KSO_WM_DIAGRAM_GROUP_CODE" val="l1-1"/>
  <p:tag name="KSO_WM_DIAGRAM_COLOR_TRICK" val="1"/>
  <p:tag name="KSO_WM_DIAGRAM_COLOR_TEXT_CAN_REMOVE" val="n"/>
  <p:tag name="KSO_WM_UNIT_ID" val="custom8_2*l_h_i*1_2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32.xml><?xml version="1.0" encoding="utf-8"?>
<p:tagLst xmlns:p="http://schemas.openxmlformats.org/presentationml/2006/main">
  <p:tag name="KSO_WM_UNIT_TYPE" val="l_h_f"/>
  <p:tag name="KSO_WM_UNIT_SUBTYPE" val="a"/>
  <p:tag name="KSO_WM_UNIT_INDEX" val="1_2_1"/>
  <p:tag name="KSO_WM_TAG_VERSION" val="3.0"/>
  <p:tag name="KSO_WM_TEMPLATE_NEED_RESERVE" val="1"/>
  <p:tag name="KSO_WM_DIAGRAM_VERSION" val="3"/>
  <p:tag name="KSO_WM_UNIT_PRESET_TEXT" val="任务一：反爬虫技术 "/>
  <p:tag name="KSO_WM_DIAGRAM_GROUP_CODE" val="l1-1"/>
  <p:tag name="KSO_WM_DIAGRAM_COLOR_TRICK" val="1"/>
  <p:tag name="KSO_WM_DIAGRAM_COLOR_TEXT_CAN_REMOVE" val="n"/>
  <p:tag name="KSO_WM_UNIT_ID" val="custom8_2*l_h_f*1_2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33.xml><?xml version="1.0" encoding="utf-8"?>
<p:tagLst xmlns:p="http://schemas.openxmlformats.org/presentationml/2006/main">
  <p:tag name="KSO_WM_UNIT_TYPE" val="l_h_i"/>
  <p:tag name="KSO_WM_UNIT_SUBTYPE" val="d"/>
  <p:tag name="KSO_WM_UNIT_INDEX" val="1_3_1"/>
  <p:tag name="KSO_WM_TAG_VERSION" val="3.0"/>
  <p:tag name="KSO_WM_TEMPLATE_NEED_RESERVE" val="1"/>
  <p:tag name="KSO_WM_DIAGRAM_VERSION" val="3"/>
  <p:tag name="KSO_WM_UNIT_PRESET_TEXT" val="03"/>
  <p:tag name="KSO_WM_DIAGRAM_GROUP_CODE" val="l1-1"/>
  <p:tag name="KSO_WM_DIAGRAM_COLOR_TRICK" val="1"/>
  <p:tag name="KSO_WM_DIAGRAM_COLOR_TEXT_CAN_REMOVE" val="n"/>
  <p:tag name="KSO_WM_UNIT_ID" val="custom8_2*l_h_i*1_3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34.xml><?xml version="1.0" encoding="utf-8"?>
<p:tagLst xmlns:p="http://schemas.openxmlformats.org/presentationml/2006/main">
  <p:tag name="KSO_WM_UNIT_TYPE" val="l_h_f"/>
  <p:tag name="KSO_WM_UNIT_SUBTYPE" val="a"/>
  <p:tag name="KSO_WM_UNIT_INDEX" val="1_3_1"/>
  <p:tag name="KSO_WM_TAG_VERSION" val="3.0"/>
  <p:tag name="KSO_WM_TEMPLATE_NEED_RESERVE" val="1"/>
  <p:tag name="KSO_WM_DIAGRAM_VERSION" val="3"/>
  <p:tag name="KSO_WM_UNIT_PRESET_TEXT" val="任务二：反反爬虫技术 "/>
  <p:tag name="KSO_WM_DIAGRAM_GROUP_CODE" val="l1-1"/>
  <p:tag name="KSO_WM_DIAGRAM_COLOR_TRICK" val="1"/>
  <p:tag name="KSO_WM_DIAGRAM_COLOR_TEXT_CAN_REMOVE" val="n"/>
  <p:tag name="KSO_WM_UNIT_ID" val="custom8_2*l_h_f*1_3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35.xml><?xml version="1.0" encoding="utf-8"?>
<p:tagLst xmlns:p="http://schemas.openxmlformats.org/presentationml/2006/main">
  <p:tag name="KSO_WM_UNIT_TYPE" val="l_h_i"/>
  <p:tag name="KSO_WM_UNIT_SUBTYPE" val="d"/>
  <p:tag name="KSO_WM_UNIT_INDEX" val="1_4_1"/>
  <p:tag name="KSO_WM_TAG_VERSION" val="3.0"/>
  <p:tag name="KSO_WM_TEMPLATE_NEED_RESERVE" val="1"/>
  <p:tag name="KSO_WM_DIAGRAM_VERSION" val="3"/>
  <p:tag name="KSO_WM_UNIT_PRESET_TEXT" val="04"/>
  <p:tag name="KSO_WM_DIAGRAM_GROUP_CODE" val="l1-1"/>
  <p:tag name="KSO_WM_DIAGRAM_COLOR_TRICK" val="1"/>
  <p:tag name="KSO_WM_DIAGRAM_COLOR_TEXT_CAN_REMOVE" val="n"/>
  <p:tag name="KSO_WM_UNIT_ID" val="custom8_2*l_h_i*1_4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36.xml><?xml version="1.0" encoding="utf-8"?>
<p:tagLst xmlns:p="http://schemas.openxmlformats.org/presentationml/2006/main">
  <p:tag name="KSO_WM_UNIT_TYPE" val="l_h_f"/>
  <p:tag name="KSO_WM_UNIT_SUBTYPE" val="a"/>
  <p:tag name="KSO_WM_UNIT_INDEX" val="1_4_1"/>
  <p:tag name="KSO_WM_TAG_VERSION" val="3.0"/>
  <p:tag name="KSO_WM_TEMPLATE_NEED_RESERVE" val="1"/>
  <p:tag name="KSO_WM_DIAGRAM_VERSION" val="3"/>
  <p:tag name="KSO_WM_UNIT_PRESET_TEXT" val="实训：爬取购物网站商品数据（以京东为例）"/>
  <p:tag name="KSO_WM_DIAGRAM_GROUP_CODE" val="l1-1"/>
  <p:tag name="KSO_WM_DIAGRAM_COLOR_TRICK" val="1"/>
  <p:tag name="KSO_WM_DIAGRAM_COLOR_TEXT_CAN_REMOVE" val="n"/>
  <p:tag name="KSO_WM_UNIT_ID" val="custom8_2*l_h_f*1_4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37.xml><?xml version="1.0" encoding="utf-8"?>
<p:tagLst xmlns:p="http://schemas.openxmlformats.org/presentationml/2006/main">
  <p:tag name="KSO_WM_UNIT_TYPE" val="l_h_i"/>
  <p:tag name="KSO_WM_UNIT_SUBTYPE" val="d"/>
  <p:tag name="KSO_WM_UNIT_INDEX" val="1_5_1"/>
  <p:tag name="KSO_WM_TAG_VERSION" val="3.0"/>
  <p:tag name="KSO_WM_TEMPLATE_NEED_RESERVE" val="1"/>
  <p:tag name="KSO_WM_DIAGRAM_VERSION" val="3"/>
  <p:tag name="KSO_WM_UNIT_PRESET_TEXT" val="05"/>
  <p:tag name="KSO_WM_DIAGRAM_GROUP_CODE" val="l1-1"/>
  <p:tag name="KSO_WM_DIAGRAM_COLOR_TRICK" val="1"/>
  <p:tag name="KSO_WM_DIAGRAM_COLOR_TEXT_CAN_REMOVE" val="n"/>
  <p:tag name="KSO_WM_UNIT_ID" val="custom8_2*l_h_i*1_5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38.xml><?xml version="1.0" encoding="utf-8"?>
<p:tagLst xmlns:p="http://schemas.openxmlformats.org/presentationml/2006/main">
  <p:tag name="KSO_WM_UNIT_TYPE" val="l_h_f"/>
  <p:tag name="KSO_WM_UNIT_SUBTYPE" val="a"/>
  <p:tag name="KSO_WM_UNIT_INDEX" val="1_5_1"/>
  <p:tag name="KSO_WM_TAG_VERSION" val="3.0"/>
  <p:tag name="KSO_WM_TEMPLATE_NEED_RESERVE" val="1"/>
  <p:tag name="KSO_WM_DIAGRAM_VERSION" val="3"/>
  <p:tag name="KSO_WM_UNIT_PRESET_TEXT" val="思考与练习"/>
  <p:tag name="KSO_WM_DIAGRAM_GROUP_CODE" val="l1-1"/>
  <p:tag name="KSO_WM_DIAGRAM_COLOR_TRICK" val="1"/>
  <p:tag name="KSO_WM_DIAGRAM_COLOR_TEXT_CAN_REMOVE" val="n"/>
  <p:tag name="KSO_WM_UNIT_ID" val="custom8_2*l_h_f*1_5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39.xml><?xml version="1.0" encoding="utf-8"?>
<p:tagLst xmlns:p="http://schemas.openxmlformats.org/presentationml/2006/main">
  <p:tag name="KSO_WM_UNIT_TYPE" val="l_h_i"/>
  <p:tag name="KSO_WM_UNIT_SUBTYPE" val="d"/>
  <p:tag name="KSO_WM_UNIT_INDEX" val="1_6_1"/>
  <p:tag name="KSO_WM_TAG_VERSION" val="3.0"/>
  <p:tag name="KSO_WM_TEMPLATE_NEED_RESERVE" val="1"/>
  <p:tag name="KSO_WM_DIAGRAM_VERSION" val="3"/>
  <p:tag name="KSO_WM_UNIT_PRESET_TEXT" val="06"/>
  <p:tag name="KSO_WM_DIAGRAM_GROUP_CODE" val="l1-1"/>
  <p:tag name="KSO_WM_DIAGRAM_COLOR_TRICK" val="1"/>
  <p:tag name="KSO_WM_DIAGRAM_COLOR_TEXT_CAN_REMOVE" val="n"/>
  <p:tag name="KSO_WM_UNIT_ID" val="custom8_2*l_h_i*1_6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4.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1_1"/>
  <p:tag name="KSO_WM_UNIT_TYPE" val="l_h_i"/>
</p:tagLst>
</file>

<file path=ppt/tags/tag740.xml><?xml version="1.0" encoding="utf-8"?>
<p:tagLst xmlns:p="http://schemas.openxmlformats.org/presentationml/2006/main">
  <p:tag name="KSO_WM_UNIT_TYPE" val="l_h_f"/>
  <p:tag name="KSO_WM_UNIT_SUBTYPE" val="a"/>
  <p:tag name="KSO_WM_UNIT_INDEX" val="1_6_1"/>
  <p:tag name="KSO_WM_TAG_VERSION" val="3.0"/>
  <p:tag name="KSO_WM_TEMPLATE_NEED_RESERVE" val="1"/>
  <p:tag name="KSO_WM_DIAGRAM_VERSION" val="3"/>
  <p:tag name="KSO_WM_UNIT_PRESET_TEXT" val="项目评价"/>
  <p:tag name="KSO_WM_DIAGRAM_GROUP_CODE" val="l1-1"/>
  <p:tag name="KSO_WM_DIAGRAM_COLOR_TRICK" val="1"/>
  <p:tag name="KSO_WM_DIAGRAM_COLOR_TEXT_CAN_REMOVE" val="n"/>
  <p:tag name="KSO_WM_UNIT_ID" val="custom8_2*l_h_f*1_6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41.xml><?xml version="1.0" encoding="utf-8"?>
<p:tagLst xmlns:p="http://schemas.openxmlformats.org/presentationml/2006/main">
  <p:tag name="KSO_WM_UNIT_TYPE" val="l_h_i"/>
  <p:tag name="KSO_WM_UNIT_SUBTYPE" val="d"/>
  <p:tag name="KSO_WM_UNIT_INDEX" val="1_5_1"/>
  <p:tag name="KSO_WM_TAG_VERSION" val="3.0"/>
  <p:tag name="KSO_WM_TEMPLATE_NEED_RESERVE" val="1"/>
  <p:tag name="KSO_WM_DIAGRAM_VERSION" val="3"/>
  <p:tag name="KSO_WM_UNIT_PRESET_TEXT" val="05"/>
  <p:tag name="KSO_WM_DIAGRAM_GROUP_CODE" val="l1-1"/>
  <p:tag name="KSO_WM_DIAGRAM_COLOR_TRICK" val="1"/>
  <p:tag name="KSO_WM_DIAGRAM_COLOR_TEXT_CAN_REMOVE" val="n"/>
  <p:tag name="KSO_WM_UNIT_ID" val="custom8_2*l_h_i*1_5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42.xml><?xml version="1.0" encoding="utf-8"?>
<p:tagLst xmlns:p="http://schemas.openxmlformats.org/presentationml/2006/main">
  <p:tag name="KSO_WM_UNIT_TYPE" val="l_h_f"/>
  <p:tag name="KSO_WM_UNIT_SUBTYPE" val="a"/>
  <p:tag name="KSO_WM_UNIT_INDEX" val="1_5_1"/>
  <p:tag name="KSO_WM_TAG_VERSION" val="3.0"/>
  <p:tag name="KSO_WM_TEMPLATE_NEED_RESERVE" val="1"/>
  <p:tag name="KSO_WM_DIAGRAM_VERSION" val="3"/>
  <p:tag name="KSO_WM_UNIT_PRESET_TEXT" val="思考与练习"/>
  <p:tag name="KSO_WM_DIAGRAM_GROUP_CODE" val="l1-1"/>
  <p:tag name="KSO_WM_DIAGRAM_COLOR_TRICK" val="1"/>
  <p:tag name="KSO_WM_DIAGRAM_COLOR_TEXT_CAN_REMOVE" val="n"/>
  <p:tag name="KSO_WM_UNIT_ID" val="custom8_2*l_h_f*1_5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43.xml><?xml version="1.0" encoding="utf-8"?>
<p:tagLst xmlns:p="http://schemas.openxmlformats.org/presentationml/2006/main">
  <p:tag name="KSO_WM_UNIT_TYPE" val="l_h_i"/>
  <p:tag name="KSO_WM_UNIT_SUBTYPE" val="d"/>
  <p:tag name="KSO_WM_UNIT_INDEX" val="1_6_1"/>
  <p:tag name="KSO_WM_TAG_VERSION" val="3.0"/>
  <p:tag name="KSO_WM_TEMPLATE_NEED_RESERVE" val="1"/>
  <p:tag name="KSO_WM_DIAGRAM_VERSION" val="3"/>
  <p:tag name="KSO_WM_UNIT_PRESET_TEXT" val="06"/>
  <p:tag name="KSO_WM_DIAGRAM_GROUP_CODE" val="l1-1"/>
  <p:tag name="KSO_WM_DIAGRAM_COLOR_TRICK" val="1"/>
  <p:tag name="KSO_WM_DIAGRAM_COLOR_TEXT_CAN_REMOVE" val="n"/>
  <p:tag name="KSO_WM_UNIT_ID" val="custom8_2*l_h_i*1_6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44.xml><?xml version="1.0" encoding="utf-8"?>
<p:tagLst xmlns:p="http://schemas.openxmlformats.org/presentationml/2006/main">
  <p:tag name="KSO_WM_UNIT_TYPE" val="l_h_f"/>
  <p:tag name="KSO_WM_UNIT_SUBTYPE" val="a"/>
  <p:tag name="KSO_WM_UNIT_INDEX" val="1_6_1"/>
  <p:tag name="KSO_WM_TAG_VERSION" val="3.0"/>
  <p:tag name="KSO_WM_TEMPLATE_NEED_RESERVE" val="1"/>
  <p:tag name="KSO_WM_DIAGRAM_VERSION" val="3"/>
  <p:tag name="KSO_WM_UNIT_PRESET_TEXT" val="项目评价"/>
  <p:tag name="KSO_WM_DIAGRAM_GROUP_CODE" val="l1-1"/>
  <p:tag name="KSO_WM_DIAGRAM_COLOR_TRICK" val="1"/>
  <p:tag name="KSO_WM_DIAGRAM_COLOR_TEXT_CAN_REMOVE" val="n"/>
  <p:tag name="KSO_WM_UNIT_ID" val="custom8_2*l_h_f*1_6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45.xml><?xml version="1.0" encoding="utf-8"?>
<p:tagLst xmlns:p="http://schemas.openxmlformats.org/presentationml/2006/main">
  <p:tag name="KSO_WM_DIAGRAM_GROUP_CODE" val="l1-1"/>
  <p:tag name="KSO_WM_DIAGRAM_COLOR_TRICK" val="1"/>
  <p:tag name="KSO_WM_DIAGRAM_COLOR_TEXT_CAN_REMOVE" val="n"/>
  <p:tag name="KSO_WM_UNIT_ID" val="custom8_2**"/>
  <p:tag name="KSO_WM_BEAUTIFY_FLAG" val="#wm#"/>
  <p:tag name="KSO_WM_TAG_VERSION" val="3.0"/>
  <p:tag name="KSO_WM_UNIT_LAYERLEVEL" val="1"/>
  <p:tag name="KSO_WM_TEMPLATE_INDEX" val="8"/>
  <p:tag name="KSO_WM_TEMPLATE_CATEGORY" val="custom"/>
  <p:tag name="KSO_WM_SLIDE_FIGMA_DIAGRAM" val="1"/>
</p:tagLst>
</file>

<file path=ppt/tags/tag746.xml><?xml version="1.0" encoding="utf-8"?>
<p:tagLst xmlns:p="http://schemas.openxmlformats.org/presentationml/2006/main">
  <p:tag name="KSO_WM_SLIDE_CONTENT_ORIENTATION" val="vertical"/>
  <p:tag name="KSO_WM_SLIDE_HAS_MASK" val="0"/>
  <p:tag name="KSO_WM_SLIDE_ITEM_CNT" val="6"/>
  <p:tag name="KSO_WM_SLIDE_TYPE" val="contents"/>
  <p:tag name="KSO_WM_TEMPLATE_SUBCATEGORY" val="29"/>
  <p:tag name="KSO_WM_BEAUTIFY_FLAG" val="#wm#"/>
  <p:tag name="KSO_WM_TEMPLATE_SLIDE_ID" val="slide_ba60fb0293b23fda"/>
  <p:tag name="KSO_WM_TEMPLATE_INDEX" val="8"/>
  <p:tag name="KSO_WM_SLIDE_THEME_ID" val="20232156"/>
  <p:tag name="KSO_WM_SLIDE_INDEX" val="2"/>
  <p:tag name="KSO_WM_TEMPLATE_CATEGORY" val="custom"/>
  <p:tag name="KSO_WM_TAG_VERSION" val="3.0"/>
  <p:tag name="KSO_WM_TEMPLATE_COLOR_TYPE" val="0"/>
  <p:tag name="KSO_WM_ASSEMBLE_CHIP_INDEX" val="diag"/>
  <p:tag name="KSO_WM_DIAGRAM_GROUP_CODE" val="l1-1"/>
  <p:tag name="KSO_WM_SLIDE_ID" val="custom8_2"/>
  <p:tag name="KSO_WM_SLIDE_LAYOUT" val="_a_b_l"/>
  <p:tag name="KSO_WM_SLIDE_LAYOUT_CNT" val="1_1_1_1"/>
  <p:tag name="KSO_WM_TEMPLATE_PLACEHOLDER_POS" val="384,0,960,540"/>
  <p:tag name="KSO_WM_TEMPLATE_PLACEHOLDER_POS2" val="217.358,0,960,540"/>
  <p:tag name="KSO_WM_SLIDE_SUBTYPE" val="diag"/>
</p:tagLst>
</file>

<file path=ppt/tags/tag747.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9/2393455c-51d9-4027-917d-7252e10e807e.jpg?Expires=1789047682\u0026AWSAccessKeyId=AKLT9NSy7kh8TIS1UzNqLRY2\u0026Signature=YH3eUhJBbp7Cgh7A4O4ev6EcwCg%3D&quot;,&quot;product_name&quot;:&quot;wps-wpp-pc&quot;,&quot;intention_code&quot;:&quot;wps_wpp_generate_doc_pay&quot;}*auto_qingqiu_ai_v2.1.5_ONLINE*3163663933366131626364326461373062316337383432633234373031326337-slide-17"/>
</p:tagLst>
</file>

<file path=ppt/tags/tag748.xml><?xml version="1.0" encoding="utf-8"?>
<p:tagLst xmlns:p="http://schemas.openxmlformats.org/presentationml/2006/main">
  <p:tag name="KSO_WM_BEAUTIFY_FLAG" val="#fgm#"/>
  <p:tag name="KSO_WM_FIGMA_FLAG" val="#fgm#"/>
  <p:tag name="KSO_WM_UNIT_INDEX" val="1"/>
  <p:tag name="KSO_WM_UNIT_TYPE" val="a"/>
  <p:tag name="KSO_WM_LAYOUT_CHECK_HASH" val="f732da142d1d2cc22622c826dc362679bff63e21"/>
  <p:tag name="KSO_WM_NEWLAYOUT_GROUP_ID" val="layout_60"/>
  <p:tag name="KSO_WM_NEWLAYOUT_ID" val="slide_e1f4dfbe5714bd80"/>
  <p:tag name="KSO_WM_UNIT_PRESET_TEXT" val="单击此处添加标题"/>
</p:tagLst>
</file>

<file path=ppt/tags/tag749.xml><?xml version="1.0" encoding="utf-8"?>
<p:tagLst xmlns:p="http://schemas.openxmlformats.org/presentationml/2006/main">
  <p:tag name="KSO_WM_FIGMA_DECORATION_INDEX" val="18_contentModel"/>
  <p:tag name="$PH_EXT" val="2"/>
  <p:tag name="KSO_WM_BEAUTIFY_FLAG" val="#fgm#"/>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 name="KSO_WM_UNIT_PRESET_TEXT" val=" "/>
</p:tagLst>
</file>

<file path=ppt/tags/tag75.xml><?xml version="1.0" encoding="utf-8"?>
<p:tagLst xmlns:p="http://schemas.openxmlformats.org/presentationml/2006/main">
  <p:tag name="KSO_WM_BEAUTIFY_FLAG" val="#fgm#"/>
  <p:tag name="KSO_WM_FIGMA_FLAG" val="#fgm#"/>
  <p:tag name="KSO_WM_UNIT_INDEX" val="1"/>
  <p:tag name="KSO_WM_UNIT_TYPE" val="a"/>
  <p:tag name="KSO_WM_LAYOUT_CHECK_HASH" val="9146122849bb72c2be5e827d2ebd52867ed2a338"/>
  <p:tag name="KSO_WM_NEWLAYOUT_GROUP_ID" val="layout_49"/>
  <p:tag name="KSO_WM_NEWLAYOUT_ID" val="slide_b605934d57c59dee"/>
</p:tagLst>
</file>

<file path=ppt/tags/tag75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75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752.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0"/>
  <p:tag name="KSO_WM_TEMPLATE_SLIDE_ID" val="slide_e1f4dfbe5714bd80"/>
</p:tagLst>
</file>

<file path=ppt/tags/tag75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754.xml><?xml version="1.0" encoding="utf-8"?>
<p:tagLst xmlns:p="http://schemas.openxmlformats.org/presentationml/2006/main">
  <p:tag name="KSO_WM_BEAUTIFY_FLAG" val="#fgm#"/>
  <p:tag name="KSO_WM_FIGMA_FLAG" val="#fgm#"/>
  <p:tag name="KSO_WM_UNIT_INDEX" val="1"/>
  <p:tag name="KSO_WM_UNIT_TYPE" val="a"/>
  <p:tag name="KSO_WM_LAYOUT_CHECK_HASH" val="5b202480d5067eec1485b4c0f3358028fe14fd31"/>
  <p:tag name="KSO_WM_NEWLAYOUT_GROUP_ID" val="layout_10004"/>
  <p:tag name="KSO_WM_NEWLAYOUT_ID" val="slide_39365c36b00cc2e5"/>
  <p:tag name="KSO_WM_UNIT_PRESET_TEXT" val="单击此处添加标题"/>
</p:tagLst>
</file>

<file path=ppt/tags/tag75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75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757.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0"/>
  <p:tag name="KSO_WM_TEMPLATE_SLIDE_ID" val="slide_39365c36b00cc2e5"/>
</p:tagLst>
</file>

<file path=ppt/tags/tag75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759.xml><?xml version="1.0" encoding="utf-8"?>
<p:tagLst xmlns:p="http://schemas.openxmlformats.org/presentationml/2006/main">
  <p:tag name="KSO_WM_BEAUTIFY_FLAG" val="#fgm#"/>
  <p:tag name="KSO_WM_FIGMA_FLAG" val="#fgm#"/>
  <p:tag name="KSO_WM_UNIT_INDEX" val="1"/>
  <p:tag name="KSO_WM_UNIT_TYPE" val="a"/>
  <p:tag name="KSO_WM_LAYOUT_CHECK_HASH" val="21633aea6296cf540689b2208ff1be5d23d6076a"/>
  <p:tag name="KSO_WM_NEWLAYOUT_GROUP_ID" val="layout_31"/>
  <p:tag name="KSO_WM_NEWLAYOUT_ID" val="slide_5de812628256de36"/>
  <p:tag name="KSO_WM_UNIT_PRESET_TEXT" val="单击此处添加标题"/>
</p:tagLst>
</file>

<file path=ppt/tags/tag76.xml><?xml version="1.0" encoding="utf-8"?>
<p:tagLst xmlns:p="http://schemas.openxmlformats.org/presentationml/2006/main">
  <p:tag name="KSO_WM_BEAUTIFY_FLAG" val="#fgm#"/>
  <p:tag name="KSO_WM_DIAGRAM_GROUP_CODE" val="1"/>
  <p:tag name="KSO_WM_FIGMA_FLAG" val="#fgm#"/>
  <p:tag name="KSO_WM_UNIT_INDEX" val="1_1_2"/>
  <p:tag name="KSO_WM_UNIT_SUBTYPE" val="d"/>
  <p:tag name="KSO_WM_UNIT_TYPE" val="l_h_i"/>
</p:tagLst>
</file>

<file path=ppt/tags/tag760.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http://zh-ai-group.ks3-cn-beijing-internal.ksyun.com/image_generate/image_process/production/202509/e0e93caa-c8e5-4e18-9ce2-568820eff3e3.jpg?Expires=1789047681\u0026AWSAccessKeyId=AKLT9NSy7kh8TIS1UzNqLRY2\u0026Signature=fZqFACM1tvSvDkewmPZaA7N%2BXQw%3D&quot;,&quot;product_name&quot;:&quot;wps-wpp-pc&quot;,&quot;intention_code&quot;:&quot;wps_wpp_generate_doc_pay&quot;}*auto_qingqiu_ai_v2.1.5_ONLINE*3163663933366131626364326461373062316337383432633234373031326337-slide-19"/>
</p:tagLst>
</file>

<file path=ppt/tags/tag76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76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763.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 name="MH_PIC_SOURCE_TYPE" val="generate_slide_ai*{&quot;id&quot;:&quot;http://zh-ai-group.ks3-cn-beijing-internal.ksyun.com/image_generate/image_process/production/202509/c81c0636-c0a2-4480-8e3a-c6436f813742.jpg?Expires=1789047683\u0026AWSAccessKeyId=AKLT9NSy7kh8TIS1UzNqLRY2\u0026Signature=IEoRJYQVwaLFILlvYgm0PqgZQUU%3D&quot;,&quot;product_name&quot;:&quot;wps-wpp-pc&quot;,&quot;intention_code&quot;:&quot;wps_wpp_generate_doc_pay&quot;}*auto_qingqiu_ai_v2.1.5_ONLINE*3163663933366131626364326461373062316337383432633234373031326337-slide-19"/>
</p:tagLst>
</file>

<file path=ppt/tags/tag764.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单击此处添加项标题"/>
</p:tagLst>
</file>

<file path=ppt/tags/tag765.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766.xml><?xml version="1.0" encoding="utf-8"?>
<p:tagLst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0"/>
  <p:tag name="KSO_WM_TEMPLATE_SLIDE_ID" val="slide_5de812628256de36"/>
</p:tagLst>
</file>

<file path=ppt/tags/tag767.xml><?xml version="1.0" encoding="utf-8"?>
<p:tagLst xmlns:p="http://schemas.openxmlformats.org/presentationml/2006/main">
  <p:tag name="KSO_WM_BEAUTIFY_FLAG" val="#fgm#"/>
  <p:tag name="KSO_WM_FIGMA_FLAG" val="#fgm#"/>
  <p:tag name="KSO_WM_UNIT_INDEX" val="1"/>
  <p:tag name="KSO_WM_UNIT_TYPE" val="a"/>
  <p:tag name="KSO_WM_LAYOUT_CHECK_HASH" val="f0e77b2302e2abcdc83e51402c40af217242f2c0"/>
  <p:tag name="KSO_WM_NEWLAYOUT_GROUP_ID" val="layout_3"/>
  <p:tag name="KSO_WM_NEWLAYOUT_ID" val="slide_d34ee385bdad3e3c"/>
  <p:tag name="KSO_WM_UNIT_PRESET_TEXT" val="单击此处添加标题"/>
</p:tagLst>
</file>

<file path=ppt/tags/tag76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769.xml><?xml version="1.0" encoding="utf-8"?>
<p:tagLst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0"/>
  <p:tag name="KSO_WM_TEMPLATE_SLIDE_ID" val="slide_d34ee385bdad3e3c"/>
</p:tagLst>
</file>

<file path=ppt/tags/tag7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770.xml><?xml version="1.0" encoding="utf-8"?>
<p:tagLst xmlns:p="http://schemas.openxmlformats.org/presentationml/2006/main">
  <p:tag name="KSO_WM_BEAUTIFY_FLAG" val="#fgm#"/>
  <p:tag name="KSO_WM_FIGMA_FLAG" val="#fgm#"/>
  <p:tag name="KSO_WM_UNIT_INDEX" val="1"/>
  <p:tag name="KSO_WM_UNIT_TYPE" val="a"/>
  <p:tag name="KSO_WM_LAYOUT_CHECK_HASH" val="10709f65e0b267a3e00949914fd7e6006d6ed927"/>
  <p:tag name="KSO_WM_NEWLAYOUT_GROUP_ID" val="layout_34"/>
  <p:tag name="KSO_WM_NEWLAYOUT_ID" val="slide_4ae229a2f1c7f65e"/>
  <p:tag name="KSO_WM_UNIT_PRESET_TEXT" val="单击此处添加标题"/>
</p:tagLst>
</file>

<file path=ppt/tags/tag77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772.xml><?xml version="1.0" encoding="utf-8"?>
<p:tagLst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0"/>
  <p:tag name="KSO_WM_TEMPLATE_SLIDE_ID" val="slide_4ae229a2f1c7f65e"/>
</p:tagLst>
</file>

<file path=ppt/tags/tag773.xml><?xml version="1.0" encoding="utf-8"?>
<p:tagLst xmlns:p="http://schemas.openxmlformats.org/presentationml/2006/main">
  <p:tag name="KSO_WM_UNIT_TYPE" val="b"/>
  <p:tag name="KSO_WM_UNIT_INDEX" val="1"/>
  <p:tag name="KSO_WM_BEAUTIFY_FLAG" val="#wm#"/>
  <p:tag name="KSO_WM_TAG_VERSION" val="3.0"/>
  <p:tag name="KSO_WM_TEMPLATE_NEED_RESERVE" val="1"/>
  <p:tag name="KSO_WM_DIAGRAM_GROUP_CODE" val="l1-1"/>
  <p:tag name="KSO_WM_DIAGRAM_COLOR_TRICK" val="1"/>
  <p:tag name="KSO_WM_DIAGRAM_COLOR_TEXT_CAN_REMOVE" val="n"/>
  <p:tag name="KSO_WM_UNIT_ID" val="custom8_2*b*1"/>
  <p:tag name="KSO_WM_UNIT_LAYERLEVEL" val="1"/>
  <p:tag name="KSO_WM_TEMPLATE_INDEX" val="8"/>
  <p:tag name="KSO_WM_TEMPLATE_CATEGORY" val="custom"/>
  <p:tag name="KSO_WM_SLIDE_FIGMA_DIAGRAM" val="1"/>
</p:tagLst>
</file>

<file path=ppt/tags/tag774.xml><?xml version="1.0" encoding="utf-8"?>
<p:tagLst xmlns:p="http://schemas.openxmlformats.org/presentationml/2006/main">
  <p:tag name="KSO_WM_UNIT_TYPE" val="a"/>
  <p:tag name="KSO_WM_UNIT_INDEX" val="1"/>
  <p:tag name="KSO_WM_BEAUTIFY_FLAG" val="#wm#"/>
  <p:tag name="KSO_WM_TAG_VERSION" val="3.0"/>
  <p:tag name="KSO_WM_TEMPLATE_NEED_RESERVE" val="1"/>
  <p:tag name="KSO_WM_UNIT_ISCONTENTSTITLE" val="1"/>
  <p:tag name="KSO_WM_DIAGRAM_GROUP_CODE" val="l1-1"/>
  <p:tag name="KSO_WM_DIAGRAM_COLOR_TRICK" val="1"/>
  <p:tag name="KSO_WM_DIAGRAM_COLOR_TEXT_CAN_REMOVE" val="n"/>
  <p:tag name="KSO_WM_UNIT_ID" val="custom8_2*a*1"/>
  <p:tag name="KSO_WM_UNIT_LAYERLEVEL" val="1"/>
  <p:tag name="KSO_WM_TEMPLATE_INDEX" val="8"/>
  <p:tag name="KSO_WM_TEMPLATE_CATEGORY" val="custom"/>
  <p:tag name="KSO_WM_SLIDE_FIGMA_DIAGRAM" val="1"/>
</p:tagLst>
</file>

<file path=ppt/tags/tag775.xml><?xml version="1.0" encoding="utf-8"?>
<p:tagLst xmlns:p="http://schemas.openxmlformats.org/presentationml/2006/main">
  <p:tag name="KSO_WM_UNIT_TYPE" val="l_h_i"/>
  <p:tag name="KSO_WM_UNIT_SUBTYPE" val="d"/>
  <p:tag name="KSO_WM_UNIT_INDEX" val="1_1_1"/>
  <p:tag name="KSO_WM_TAG_VERSION" val="3.0"/>
  <p:tag name="KSO_WM_TEMPLATE_NEED_RESERVE" val="1"/>
  <p:tag name="KSO_WM_DIAGRAM_VERSION" val="3"/>
  <p:tag name="KSO_WM_UNIT_PRESET_TEXT" val="01"/>
  <p:tag name="KSO_WM_DIAGRAM_GROUP_CODE" val="l1-1"/>
  <p:tag name="KSO_WM_DIAGRAM_COLOR_TRICK" val="1"/>
  <p:tag name="KSO_WM_DIAGRAM_COLOR_TEXT_CAN_REMOVE" val="n"/>
  <p:tag name="KSO_WM_UNIT_ID" val="custom8_2*l_h_i*1_1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76.xml><?xml version="1.0" encoding="utf-8"?>
<p:tagLst xmlns:p="http://schemas.openxmlformats.org/presentationml/2006/main">
  <p:tag name="KSO_WM_UNIT_TYPE" val="l_h_f"/>
  <p:tag name="KSO_WM_UNIT_SUBTYPE" val="a"/>
  <p:tag name="KSO_WM_UNIT_INDEX" val="1_1_1"/>
  <p:tag name="KSO_WM_TAG_VERSION" val="3.0"/>
  <p:tag name="KSO_WM_TEMPLATE_NEED_RESERVE" val="1"/>
  <p:tag name="KSO_WM_DIAGRAM_VERSION" val="3"/>
  <p:tag name="KSO_WM_UNIT_PRESET_TEXT" val="项目引入：反爬虫与反反爬虫的技术博弈"/>
  <p:tag name="KSO_WM_DIAGRAM_GROUP_CODE" val="l1-1"/>
  <p:tag name="KSO_WM_DIAGRAM_COLOR_TRICK" val="1"/>
  <p:tag name="KSO_WM_DIAGRAM_COLOR_TEXT_CAN_REMOVE" val="n"/>
  <p:tag name="KSO_WM_UNIT_ID" val="custom8_2*l_h_f*1_1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77.xml><?xml version="1.0" encoding="utf-8"?>
<p:tagLst xmlns:p="http://schemas.openxmlformats.org/presentationml/2006/main">
  <p:tag name="KSO_WM_UNIT_TYPE" val="l_h_i"/>
  <p:tag name="KSO_WM_UNIT_SUBTYPE" val="d"/>
  <p:tag name="KSO_WM_UNIT_INDEX" val="1_2_1"/>
  <p:tag name="KSO_WM_TAG_VERSION" val="3.0"/>
  <p:tag name="KSO_WM_TEMPLATE_NEED_RESERVE" val="1"/>
  <p:tag name="KSO_WM_DIAGRAM_VERSION" val="3"/>
  <p:tag name="KSO_WM_UNIT_PRESET_TEXT" val="02"/>
  <p:tag name="KSO_WM_DIAGRAM_GROUP_CODE" val="l1-1"/>
  <p:tag name="KSO_WM_DIAGRAM_COLOR_TRICK" val="1"/>
  <p:tag name="KSO_WM_DIAGRAM_COLOR_TEXT_CAN_REMOVE" val="n"/>
  <p:tag name="KSO_WM_UNIT_ID" val="custom8_2*l_h_i*1_2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78.xml><?xml version="1.0" encoding="utf-8"?>
<p:tagLst xmlns:p="http://schemas.openxmlformats.org/presentationml/2006/main">
  <p:tag name="KSO_WM_UNIT_TYPE" val="l_h_f"/>
  <p:tag name="KSO_WM_UNIT_SUBTYPE" val="a"/>
  <p:tag name="KSO_WM_UNIT_INDEX" val="1_2_1"/>
  <p:tag name="KSO_WM_TAG_VERSION" val="3.0"/>
  <p:tag name="KSO_WM_TEMPLATE_NEED_RESERVE" val="1"/>
  <p:tag name="KSO_WM_DIAGRAM_VERSION" val="3"/>
  <p:tag name="KSO_WM_UNIT_PRESET_TEXT" val="任务一：反爬虫技术 "/>
  <p:tag name="KSO_WM_DIAGRAM_GROUP_CODE" val="l1-1"/>
  <p:tag name="KSO_WM_DIAGRAM_COLOR_TRICK" val="1"/>
  <p:tag name="KSO_WM_DIAGRAM_COLOR_TEXT_CAN_REMOVE" val="n"/>
  <p:tag name="KSO_WM_UNIT_ID" val="custom8_2*l_h_f*1_2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79.xml><?xml version="1.0" encoding="utf-8"?>
<p:tagLst xmlns:p="http://schemas.openxmlformats.org/presentationml/2006/main">
  <p:tag name="KSO_WM_UNIT_TYPE" val="l_h_i"/>
  <p:tag name="KSO_WM_UNIT_SUBTYPE" val="d"/>
  <p:tag name="KSO_WM_UNIT_INDEX" val="1_3_1"/>
  <p:tag name="KSO_WM_TAG_VERSION" val="3.0"/>
  <p:tag name="KSO_WM_TEMPLATE_NEED_RESERVE" val="1"/>
  <p:tag name="KSO_WM_DIAGRAM_VERSION" val="3"/>
  <p:tag name="KSO_WM_UNIT_PRESET_TEXT" val="03"/>
  <p:tag name="KSO_WM_DIAGRAM_GROUP_CODE" val="l1-1"/>
  <p:tag name="KSO_WM_DIAGRAM_COLOR_TRICK" val="1"/>
  <p:tag name="KSO_WM_DIAGRAM_COLOR_TEXT_CAN_REMOVE" val="n"/>
  <p:tag name="KSO_WM_UNIT_ID" val="custom8_2*l_h_i*1_3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780.xml><?xml version="1.0" encoding="utf-8"?>
<p:tagLst xmlns:p="http://schemas.openxmlformats.org/presentationml/2006/main">
  <p:tag name="KSO_WM_UNIT_TYPE" val="l_h_f"/>
  <p:tag name="KSO_WM_UNIT_SUBTYPE" val="a"/>
  <p:tag name="KSO_WM_UNIT_INDEX" val="1_3_1"/>
  <p:tag name="KSO_WM_TAG_VERSION" val="3.0"/>
  <p:tag name="KSO_WM_TEMPLATE_NEED_RESERVE" val="1"/>
  <p:tag name="KSO_WM_DIAGRAM_VERSION" val="3"/>
  <p:tag name="KSO_WM_UNIT_PRESET_TEXT" val="任务二：反反爬虫技术 "/>
  <p:tag name="KSO_WM_DIAGRAM_GROUP_CODE" val="l1-1"/>
  <p:tag name="KSO_WM_DIAGRAM_COLOR_TRICK" val="1"/>
  <p:tag name="KSO_WM_DIAGRAM_COLOR_TEXT_CAN_REMOVE" val="n"/>
  <p:tag name="KSO_WM_UNIT_ID" val="custom8_2*l_h_f*1_3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81.xml><?xml version="1.0" encoding="utf-8"?>
<p:tagLst xmlns:p="http://schemas.openxmlformats.org/presentationml/2006/main">
  <p:tag name="KSO_WM_UNIT_TYPE" val="l_h_i"/>
  <p:tag name="KSO_WM_UNIT_SUBTYPE" val="d"/>
  <p:tag name="KSO_WM_UNIT_INDEX" val="1_4_1"/>
  <p:tag name="KSO_WM_TAG_VERSION" val="3.0"/>
  <p:tag name="KSO_WM_TEMPLATE_NEED_RESERVE" val="1"/>
  <p:tag name="KSO_WM_DIAGRAM_VERSION" val="3"/>
  <p:tag name="KSO_WM_UNIT_PRESET_TEXT" val="04"/>
  <p:tag name="KSO_WM_DIAGRAM_GROUP_CODE" val="l1-1"/>
  <p:tag name="KSO_WM_DIAGRAM_COLOR_TRICK" val="1"/>
  <p:tag name="KSO_WM_DIAGRAM_COLOR_TEXT_CAN_REMOVE" val="n"/>
  <p:tag name="KSO_WM_UNIT_ID" val="custom8_2*l_h_i*1_4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82.xml><?xml version="1.0" encoding="utf-8"?>
<p:tagLst xmlns:p="http://schemas.openxmlformats.org/presentationml/2006/main">
  <p:tag name="KSO_WM_UNIT_TYPE" val="l_h_f"/>
  <p:tag name="KSO_WM_UNIT_SUBTYPE" val="a"/>
  <p:tag name="KSO_WM_UNIT_INDEX" val="1_4_1"/>
  <p:tag name="KSO_WM_TAG_VERSION" val="3.0"/>
  <p:tag name="KSO_WM_TEMPLATE_NEED_RESERVE" val="1"/>
  <p:tag name="KSO_WM_DIAGRAM_VERSION" val="3"/>
  <p:tag name="KSO_WM_UNIT_PRESET_TEXT" val="实训：爬取购物网站商品数据（以京东为例）"/>
  <p:tag name="KSO_WM_DIAGRAM_GROUP_CODE" val="l1-1"/>
  <p:tag name="KSO_WM_DIAGRAM_COLOR_TRICK" val="1"/>
  <p:tag name="KSO_WM_DIAGRAM_COLOR_TEXT_CAN_REMOVE" val="n"/>
  <p:tag name="KSO_WM_UNIT_ID" val="custom8_2*l_h_f*1_4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83.xml><?xml version="1.0" encoding="utf-8"?>
<p:tagLst xmlns:p="http://schemas.openxmlformats.org/presentationml/2006/main">
  <p:tag name="KSO_WM_UNIT_TYPE" val="l_h_i"/>
  <p:tag name="KSO_WM_UNIT_SUBTYPE" val="d"/>
  <p:tag name="KSO_WM_UNIT_INDEX" val="1_5_1"/>
  <p:tag name="KSO_WM_TAG_VERSION" val="3.0"/>
  <p:tag name="KSO_WM_TEMPLATE_NEED_RESERVE" val="1"/>
  <p:tag name="KSO_WM_DIAGRAM_VERSION" val="3"/>
  <p:tag name="KSO_WM_UNIT_PRESET_TEXT" val="05"/>
  <p:tag name="KSO_WM_DIAGRAM_GROUP_CODE" val="l1-1"/>
  <p:tag name="KSO_WM_DIAGRAM_COLOR_TRICK" val="1"/>
  <p:tag name="KSO_WM_DIAGRAM_COLOR_TEXT_CAN_REMOVE" val="n"/>
  <p:tag name="KSO_WM_UNIT_ID" val="custom8_2*l_h_i*1_5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84.xml><?xml version="1.0" encoding="utf-8"?>
<p:tagLst xmlns:p="http://schemas.openxmlformats.org/presentationml/2006/main">
  <p:tag name="KSO_WM_UNIT_TYPE" val="l_h_f"/>
  <p:tag name="KSO_WM_UNIT_SUBTYPE" val="a"/>
  <p:tag name="KSO_WM_UNIT_INDEX" val="1_5_1"/>
  <p:tag name="KSO_WM_TAG_VERSION" val="3.0"/>
  <p:tag name="KSO_WM_TEMPLATE_NEED_RESERVE" val="1"/>
  <p:tag name="KSO_WM_DIAGRAM_VERSION" val="3"/>
  <p:tag name="KSO_WM_UNIT_PRESET_TEXT" val="思考与练习"/>
  <p:tag name="KSO_WM_DIAGRAM_GROUP_CODE" val="l1-1"/>
  <p:tag name="KSO_WM_DIAGRAM_COLOR_TRICK" val="1"/>
  <p:tag name="KSO_WM_DIAGRAM_COLOR_TEXT_CAN_REMOVE" val="n"/>
  <p:tag name="KSO_WM_UNIT_ID" val="custom8_2*l_h_f*1_5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85.xml><?xml version="1.0" encoding="utf-8"?>
<p:tagLst xmlns:p="http://schemas.openxmlformats.org/presentationml/2006/main">
  <p:tag name="KSO_WM_UNIT_TYPE" val="l_h_i"/>
  <p:tag name="KSO_WM_UNIT_SUBTYPE" val="d"/>
  <p:tag name="KSO_WM_UNIT_INDEX" val="1_6_1"/>
  <p:tag name="KSO_WM_TAG_VERSION" val="3.0"/>
  <p:tag name="KSO_WM_TEMPLATE_NEED_RESERVE" val="1"/>
  <p:tag name="KSO_WM_DIAGRAM_VERSION" val="3"/>
  <p:tag name="KSO_WM_UNIT_PRESET_TEXT" val="06"/>
  <p:tag name="KSO_WM_DIAGRAM_GROUP_CODE" val="l1-1"/>
  <p:tag name="KSO_WM_DIAGRAM_COLOR_TRICK" val="1"/>
  <p:tag name="KSO_WM_DIAGRAM_COLOR_TEXT_CAN_REMOVE" val="n"/>
  <p:tag name="KSO_WM_UNIT_ID" val="custom8_2*l_h_i*1_6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86.xml><?xml version="1.0" encoding="utf-8"?>
<p:tagLst xmlns:p="http://schemas.openxmlformats.org/presentationml/2006/main">
  <p:tag name="KSO_WM_UNIT_TYPE" val="l_h_f"/>
  <p:tag name="KSO_WM_UNIT_SUBTYPE" val="a"/>
  <p:tag name="KSO_WM_UNIT_INDEX" val="1_6_1"/>
  <p:tag name="KSO_WM_TAG_VERSION" val="3.0"/>
  <p:tag name="KSO_WM_TEMPLATE_NEED_RESERVE" val="1"/>
  <p:tag name="KSO_WM_DIAGRAM_VERSION" val="3"/>
  <p:tag name="KSO_WM_UNIT_PRESET_TEXT" val="项目评价"/>
  <p:tag name="KSO_WM_DIAGRAM_GROUP_CODE" val="l1-1"/>
  <p:tag name="KSO_WM_DIAGRAM_COLOR_TRICK" val="1"/>
  <p:tag name="KSO_WM_DIAGRAM_COLOR_TEXT_CAN_REMOVE" val="n"/>
  <p:tag name="KSO_WM_UNIT_ID" val="custom8_2*l_h_f*1_6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87.xml><?xml version="1.0" encoding="utf-8"?>
<p:tagLst xmlns:p="http://schemas.openxmlformats.org/presentationml/2006/main">
  <p:tag name="KSO_WM_UNIT_TYPE" val="l_h_i"/>
  <p:tag name="KSO_WM_UNIT_SUBTYPE" val="d"/>
  <p:tag name="KSO_WM_UNIT_INDEX" val="1_5_1"/>
  <p:tag name="KSO_WM_TAG_VERSION" val="3.0"/>
  <p:tag name="KSO_WM_TEMPLATE_NEED_RESERVE" val="1"/>
  <p:tag name="KSO_WM_DIAGRAM_VERSION" val="3"/>
  <p:tag name="KSO_WM_UNIT_PRESET_TEXT" val="05"/>
  <p:tag name="KSO_WM_DIAGRAM_GROUP_CODE" val="l1-1"/>
  <p:tag name="KSO_WM_DIAGRAM_COLOR_TRICK" val="1"/>
  <p:tag name="KSO_WM_DIAGRAM_COLOR_TEXT_CAN_REMOVE" val="n"/>
  <p:tag name="KSO_WM_UNIT_ID" val="custom8_2*l_h_i*1_5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88.xml><?xml version="1.0" encoding="utf-8"?>
<p:tagLst xmlns:p="http://schemas.openxmlformats.org/presentationml/2006/main">
  <p:tag name="KSO_WM_UNIT_TYPE" val="l_h_f"/>
  <p:tag name="KSO_WM_UNIT_SUBTYPE" val="a"/>
  <p:tag name="KSO_WM_UNIT_INDEX" val="1_5_1"/>
  <p:tag name="KSO_WM_TAG_VERSION" val="3.0"/>
  <p:tag name="KSO_WM_TEMPLATE_NEED_RESERVE" val="1"/>
  <p:tag name="KSO_WM_DIAGRAM_VERSION" val="3"/>
  <p:tag name="KSO_WM_UNIT_PRESET_TEXT" val="思考与练习"/>
  <p:tag name="KSO_WM_DIAGRAM_GROUP_CODE" val="l1-1"/>
  <p:tag name="KSO_WM_DIAGRAM_COLOR_TRICK" val="1"/>
  <p:tag name="KSO_WM_DIAGRAM_COLOR_TEXT_CAN_REMOVE" val="n"/>
  <p:tag name="KSO_WM_UNIT_ID" val="custom8_2*l_h_f*1_5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89.xml><?xml version="1.0" encoding="utf-8"?>
<p:tagLst xmlns:p="http://schemas.openxmlformats.org/presentationml/2006/main">
  <p:tag name="KSO_WM_UNIT_TYPE" val="l_h_i"/>
  <p:tag name="KSO_WM_UNIT_SUBTYPE" val="d"/>
  <p:tag name="KSO_WM_UNIT_INDEX" val="1_6_1"/>
  <p:tag name="KSO_WM_TAG_VERSION" val="3.0"/>
  <p:tag name="KSO_WM_TEMPLATE_NEED_RESERVE" val="1"/>
  <p:tag name="KSO_WM_DIAGRAM_VERSION" val="3"/>
  <p:tag name="KSO_WM_UNIT_PRESET_TEXT" val="06"/>
  <p:tag name="KSO_WM_DIAGRAM_GROUP_CODE" val="l1-1"/>
  <p:tag name="KSO_WM_DIAGRAM_COLOR_TRICK" val="1"/>
  <p:tag name="KSO_WM_DIAGRAM_COLOR_TEXT_CAN_REMOVE" val="n"/>
  <p:tag name="KSO_WM_UNIT_ID" val="custom8_2*l_h_i*1_6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9.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2_1"/>
  <p:tag name="KSO_WM_UNIT_TYPE" val="l_h_i"/>
</p:tagLst>
</file>

<file path=ppt/tags/tag790.xml><?xml version="1.0" encoding="utf-8"?>
<p:tagLst xmlns:p="http://schemas.openxmlformats.org/presentationml/2006/main">
  <p:tag name="KSO_WM_UNIT_TYPE" val="l_h_f"/>
  <p:tag name="KSO_WM_UNIT_SUBTYPE" val="a"/>
  <p:tag name="KSO_WM_UNIT_INDEX" val="1_6_1"/>
  <p:tag name="KSO_WM_TAG_VERSION" val="3.0"/>
  <p:tag name="KSO_WM_TEMPLATE_NEED_RESERVE" val="1"/>
  <p:tag name="KSO_WM_DIAGRAM_VERSION" val="3"/>
  <p:tag name="KSO_WM_UNIT_PRESET_TEXT" val="项目评价"/>
  <p:tag name="KSO_WM_DIAGRAM_GROUP_CODE" val="l1-1"/>
  <p:tag name="KSO_WM_DIAGRAM_COLOR_TRICK" val="1"/>
  <p:tag name="KSO_WM_DIAGRAM_COLOR_TEXT_CAN_REMOVE" val="n"/>
  <p:tag name="KSO_WM_UNIT_ID" val="custom8_2*l_h_f*1_6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91.xml><?xml version="1.0" encoding="utf-8"?>
<p:tagLst xmlns:p="http://schemas.openxmlformats.org/presentationml/2006/main">
  <p:tag name="KSO_WM_DIAGRAM_GROUP_CODE" val="l1-1"/>
  <p:tag name="KSO_WM_DIAGRAM_COLOR_TRICK" val="1"/>
  <p:tag name="KSO_WM_DIAGRAM_COLOR_TEXT_CAN_REMOVE" val="n"/>
  <p:tag name="KSO_WM_UNIT_ID" val="custom8_2**"/>
  <p:tag name="KSO_WM_BEAUTIFY_FLAG" val="#wm#"/>
  <p:tag name="KSO_WM_TAG_VERSION" val="3.0"/>
  <p:tag name="KSO_WM_UNIT_LAYERLEVEL" val="1"/>
  <p:tag name="KSO_WM_TEMPLATE_INDEX" val="8"/>
  <p:tag name="KSO_WM_TEMPLATE_CATEGORY" val="custom"/>
  <p:tag name="KSO_WM_SLIDE_FIGMA_DIAGRAM" val="1"/>
</p:tagLst>
</file>

<file path=ppt/tags/tag792.xml><?xml version="1.0" encoding="utf-8"?>
<p:tagLst xmlns:p="http://schemas.openxmlformats.org/presentationml/2006/main">
  <p:tag name="KSO_WM_SLIDE_CONTENT_ORIENTATION" val="vertical"/>
  <p:tag name="KSO_WM_SLIDE_HAS_MASK" val="0"/>
  <p:tag name="KSO_WM_SLIDE_ITEM_CNT" val="6"/>
  <p:tag name="KSO_WM_SLIDE_TYPE" val="contents"/>
  <p:tag name="KSO_WM_TEMPLATE_SUBCATEGORY" val="29"/>
  <p:tag name="KSO_WM_BEAUTIFY_FLAG" val="#wm#"/>
  <p:tag name="KSO_WM_TEMPLATE_SLIDE_ID" val="slide_ba60fb0293b23fda"/>
  <p:tag name="KSO_WM_TEMPLATE_INDEX" val="8"/>
  <p:tag name="KSO_WM_SLIDE_THEME_ID" val="20232156"/>
  <p:tag name="KSO_WM_SLIDE_INDEX" val="2"/>
  <p:tag name="KSO_WM_TEMPLATE_CATEGORY" val="custom"/>
  <p:tag name="KSO_WM_TAG_VERSION" val="3.0"/>
  <p:tag name="KSO_WM_TEMPLATE_COLOR_TYPE" val="0"/>
  <p:tag name="KSO_WM_ASSEMBLE_CHIP_INDEX" val="diag"/>
  <p:tag name="KSO_WM_DIAGRAM_GROUP_CODE" val="l1-1"/>
  <p:tag name="KSO_WM_SLIDE_ID" val="custom8_2"/>
  <p:tag name="KSO_WM_SLIDE_LAYOUT" val="_a_b_l"/>
  <p:tag name="KSO_WM_SLIDE_LAYOUT_CNT" val="1_1_1_1"/>
  <p:tag name="KSO_WM_TEMPLATE_PLACEHOLDER_POS" val="384,0,960,540"/>
  <p:tag name="KSO_WM_TEMPLATE_PLACEHOLDER_POS2" val="217.358,0,960,540"/>
  <p:tag name="KSO_WM_SLIDE_SUBTYPE" val="diag"/>
</p:tagLst>
</file>

<file path=ppt/tags/tag793.xml><?xml version="1.0" encoding="utf-8"?>
<p:tagLst xmlns:p="http://schemas.openxmlformats.org/presentationml/2006/main">
  <p:tag name="KSO_WM_BEAUTIFY_FLAG" val="#fgm#"/>
  <p:tag name="KSO_WM_FIGMA_FLAG" val="#fgm#"/>
  <p:tag name="KSO_WM_UNIT_INDEX" val="1"/>
  <p:tag name="KSO_WM_UNIT_TYPE" val="a"/>
  <p:tag name="KSO_WM_LAYOUT_CHECK_HASH" val="5f532b0f5c8ad58c1a40e765f1145ca1d6ea6635"/>
  <p:tag name="KSO_WM_NEWLAYOUT_GROUP_ID" val="layout_35"/>
  <p:tag name="KSO_WM_NEWLAYOUT_ID" val="slide_90cdd96762bb354a"/>
  <p:tag name="KSO_WM_UNIT_PRESET_TEXT" val="单击此处添加标题"/>
</p:tagLst>
</file>

<file path=ppt/tags/tag794.xml><?xml version="1.0" encoding="utf-8"?>
<p:tagLst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0"/>
  <p:tag name="KSO_WM_TEMPLATE_SLIDE_ID" val="slide_90cdd96762bb354a"/>
</p:tagLst>
</file>

<file path=ppt/tags/tag795.xml><?xml version="1.0" encoding="utf-8"?>
<p:tagLst xmlns:p="http://schemas.openxmlformats.org/presentationml/2006/main">
  <p:tag name="KSO_WM_BEAUTIFY_FLAG" val="#fgm#"/>
  <p:tag name="KSO_WM_FIGMA_FLAG" val="#fgm#"/>
  <p:tag name="KSO_WM_UNIT_INDEX" val="1"/>
  <p:tag name="KSO_WM_UNIT_TYPE" val="a"/>
  <p:tag name="KSO_WM_LAYOUT_CHECK_HASH" val="5f532b0f5c8ad58c1a40e765f1145ca1d6ea6635"/>
  <p:tag name="KSO_WM_NEWLAYOUT_GROUP_ID" val="layout_35"/>
  <p:tag name="KSO_WM_NEWLAYOUT_ID" val="slide_90cdd96762bb354a"/>
  <p:tag name="KSO_WM_UNIT_PRESET_TEXT" val="单击此处添加标题"/>
</p:tagLst>
</file>

<file path=ppt/tags/tag79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797.xml><?xml version="1.0" encoding="utf-8"?>
<p:tagLst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0"/>
  <p:tag name="KSO_WM_TEMPLATE_SLIDE_ID" val="slide_90cdd96762bb354a"/>
</p:tagLst>
</file>

<file path=ppt/tags/tag798.xml><?xml version="1.0" encoding="utf-8"?>
<p:tagLst xmlns:p="http://schemas.openxmlformats.org/presentationml/2006/main">
  <p:tag name="KSO_WM_BEAUTIFY_FLAG" val="#fgm#"/>
  <p:tag name="KSO_WM_FIGMA_FLAG" val="#fgm#"/>
  <p:tag name="KSO_WM_UNIT_INDEX" val="1"/>
  <p:tag name="KSO_WM_UNIT_TYPE" val="a"/>
  <p:tag name="KSO_WM_LAYOUT_CHECK_HASH" val="5a57f1f08af5412d9a1b20bd0f907129b37762f6"/>
  <p:tag name="KSO_WM_NEWLAYOUT_GROUP_ID" val="layout_27"/>
  <p:tag name="KSO_WM_NEWLAYOUT_ID" val="slide_32796d7565842e22"/>
  <p:tag name="KSO_WM_UNIT_PRESET_TEXT" val="单击此处添加标题"/>
</p:tagLst>
</file>

<file path=ppt/tags/tag79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8.xml><?xml version="1.0" encoding="utf-8"?>
<p:tagLst xmlns:p="http://schemas.openxmlformats.org/presentationml/2006/main">
  <p:tag name="KSO_WM_UNIT_ID" val="_8**"/>
  <p:tag name="KSO_WM_BEAUTIFY_FLAG" val="#wm#"/>
  <p:tag name="KSO_WM_TAG_VERSION" val="3.0"/>
  <p:tag name="KSO_WM_UNIT_LAYERLEVEL" val="1"/>
  <p:tag name="KSO_WM_TEMPLATE_INDEX" val="3761"/>
  <p:tag name="KSO_WM_TEMPLATE_CATEGORY" val="custom"/>
</p:tagLst>
</file>

<file path=ppt/tags/tag80.xml><?xml version="1.0" encoding="utf-8"?>
<p:tagLst xmlns:p="http://schemas.openxmlformats.org/presentationml/2006/main">
  <p:tag name="KSO_WM_BEAUTIFY_FLAG" val="#fgm#"/>
  <p:tag name="KSO_WM_DIAGRAM_GROUP_CODE" val="1"/>
  <p:tag name="KSO_WM_FIGMA_FLAG" val="#fgm#"/>
  <p:tag name="KSO_WM_UNIT_INDEX" val="1_2_2"/>
  <p:tag name="KSO_WM_UNIT_SUBTYPE" val="d"/>
  <p:tag name="KSO_WM_UNIT_TYPE" val="l_h_i"/>
</p:tagLst>
</file>

<file path=ppt/tags/tag800.xml><?xml version="1.0" encoding="utf-8"?>
<p:tagLst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0"/>
  <p:tag name="KSO_WM_TEMPLATE_SLIDE_ID" val="slide_32796d7565842e22"/>
</p:tagLst>
</file>

<file path=ppt/tags/tag801.xml><?xml version="1.0" encoding="utf-8"?>
<p:tagLst xmlns:p="http://schemas.openxmlformats.org/presentationml/2006/main">
  <p:tag name="KSO_WM_BEAUTIFY_FLAG" val="#fgm#"/>
  <p:tag name="KSO_WM_FIGMA_FLAG" val="#fgm#"/>
  <p:tag name="KSO_WM_UNIT_INDEX" val="1"/>
  <p:tag name="KSO_WM_UNIT_TYPE" val="a"/>
  <p:tag name="KSO_WM_LAYOUT_CHECK_HASH" val="5a57f1f08af5412d9a1b20bd0f907129b37762f6"/>
  <p:tag name="KSO_WM_NEWLAYOUT_GROUP_ID" val="layout_27"/>
  <p:tag name="KSO_WM_NEWLAYOUT_ID" val="slide_32796d7565842e22"/>
  <p:tag name="KSO_WM_UNIT_PRESET_TEXT" val="单击此处添加标题"/>
</p:tagLst>
</file>

<file path=ppt/tags/tag80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803.xml><?xml version="1.0" encoding="utf-8"?>
<p:tagLst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0"/>
  <p:tag name="KSO_WM_TEMPLATE_SLIDE_ID" val="slide_32796d7565842e22"/>
</p:tagLst>
</file>

<file path=ppt/tags/tag804.xml><?xml version="1.0" encoding="utf-8"?>
<p:tagLst xmlns:p="http://schemas.openxmlformats.org/presentationml/2006/main">
  <p:tag name="KSO_WM_BEAUTIFY_FLAG" val="#fgm#"/>
  <p:tag name="KSO_WM_FIGMA_FLAG" val="#fgm#"/>
  <p:tag name="KSO_WM_UNIT_INDEX" val="1"/>
  <p:tag name="KSO_WM_UNIT_TYPE" val="a"/>
  <p:tag name="KSO_WM_LAYOUT_CHECK_HASH" val="d08d44fa16a9a266dcf236d2146c92d380b4a6ca"/>
  <p:tag name="KSO_WM_NEWLAYOUT_GROUP_ID" val="layout_10003"/>
  <p:tag name="KSO_WM_NEWLAYOUT_ID" val="slide_4e5d78b2efef294f"/>
  <p:tag name="KSO_WM_UNIT_PRESET_TEXT" val="单击此处添加标题"/>
</p:tagLst>
</file>

<file path=ppt/tags/tag80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806.xml><?xml version="1.0" encoding="utf-8"?>
<p:tagLst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0"/>
  <p:tag name="KSO_WM_TEMPLATE_SLIDE_ID" val="slide_4e5d78b2efef294f"/>
</p:tagLst>
</file>

<file path=ppt/tags/tag807.xml><?xml version="1.0" encoding="utf-8"?>
<p:tagLst xmlns:p="http://schemas.openxmlformats.org/presentationml/2006/main">
  <p:tag name="KSO_WM_BEAUTIFY_FLAG" val="#fgm#"/>
  <p:tag name="KSO_WM_FIGMA_FLAG" val="#fgm#"/>
  <p:tag name="KSO_WM_UNIT_INDEX" val="1"/>
  <p:tag name="KSO_WM_UNIT_TYPE" val="a"/>
  <p:tag name="KSO_WM_LAYOUT_CHECK_HASH" val="d08d44fa16a9a266dcf236d2146c92d380b4a6ca"/>
  <p:tag name="KSO_WM_NEWLAYOUT_GROUP_ID" val="layout_10003"/>
  <p:tag name="KSO_WM_NEWLAYOUT_ID" val="slide_4e5d78b2efef294f"/>
  <p:tag name="KSO_WM_UNIT_PRESET_TEXT" val="单击此处添加标题"/>
</p:tagLst>
</file>

<file path=ppt/tags/tag808.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809.xml><?xml version="1.0" encoding="utf-8"?>
<p:tagLst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0"/>
  <p:tag name="KSO_WM_TEMPLATE_SLIDE_ID" val="slide_4e5d78b2efef294f"/>
</p:tagLst>
</file>

<file path=ppt/tags/tag8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810.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http://zh-ai-group.ks3-cn-beijing-internal.ksyun.com/image_generate/image_process/production/202509/ab368a0b-d693-4424-958f-19b78b88814c.jpg?Expires=1789047684\u0026AWSAccessKeyId=AKLT9NSy7kh8TIS1UzNqLRY2\u0026Signature=BwrrZI13y5GcJg5h2GKcXWlsnok%3D&quot;,&quot;product_name&quot;:&quot;wps-wpp-pc&quot;,&quot;intention_code&quot;:&quot;wps_wpp_generate_doc_pay&quot;}*auto_qingqiu_ai_v2.1.5_ONLINE*3163663933366131626364326461373062316337383432633234373031326337-slide-25"/>
</p:tagLst>
</file>

<file path=ppt/tags/tag811.xml><?xml version="1.0" encoding="utf-8"?>
<p:tagLst xmlns:p="http://schemas.openxmlformats.org/presentationml/2006/main">
  <p:tag name="KSO_WM_BEAUTIFY_FLAG" val="#fgm#"/>
  <p:tag name="KSO_WM_FIGMA_FLAG" val="#fgm#"/>
  <p:tag name="KSO_WM_UNIT_INDEX" val="1"/>
  <p:tag name="KSO_WM_UNIT_TYPE" val="a"/>
  <p:tag name="KSO_WM_LAYOUT_CHECK_HASH" val="51441b1080994b07ea21a9adc06d7c28d2485811"/>
  <p:tag name="KSO_WM_NEWLAYOUT_GROUP_ID" val="layout_10014"/>
  <p:tag name="KSO_WM_NEWLAYOUT_ID" val="slide_b2d098f594b06fea"/>
  <p:tag name="KSO_WM_UNIT_PRESET_TEXT" val="单击此处添加标题"/>
</p:tagLst>
</file>

<file path=ppt/tags/tag81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813.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0"/>
  <p:tag name="KSO_WM_TEMPLATE_SLIDE_ID" val="slide_b2d098f594b06fea"/>
</p:tagLst>
</file>

<file path=ppt/tags/tag814.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http://zh-ai-group.ks3-cn-beijing-internal.ksyun.com/image_generate/image_process/production/202509/91310cce-e3b1-4e9d-b20f-4083b57c7bf1.jpg?Expires=1789047680\u0026AWSAccessKeyId=AKLT9NSy7kh8TIS1UzNqLRY2\u0026Signature=JxK8hYyrkTR063%2FMITMWMcZyYLE%3D&quot;,&quot;product_name&quot;:&quot;wps-wpp-pc&quot;,&quot;intention_code&quot;:&quot;wps_wpp_generate_doc_pay&quot;}*auto_qingqiu_ai_v2.1.5_ONLINE*3163663933366131626364326461373062316337383432633234373031326337-slide-26"/>
</p:tagLst>
</file>

<file path=ppt/tags/tag815.xml><?xml version="1.0" encoding="utf-8"?>
<p:tagLst xmlns:p="http://schemas.openxmlformats.org/presentationml/2006/main">
  <p:tag name="KSO_WM_BEAUTIFY_FLAG" val="#fgm#"/>
  <p:tag name="KSO_WM_FIGMA_FLAG" val="#fgm#"/>
  <p:tag name="KSO_WM_UNIT_INDEX" val="1"/>
  <p:tag name="KSO_WM_UNIT_TYPE" val="a"/>
  <p:tag name="KSO_WM_LAYOUT_CHECK_HASH" val="51d5ea6ffa7c81e186eb7567b3ee988d4d92ecb4"/>
  <p:tag name="KSO_WM_NEWLAYOUT_GROUP_ID" val="layout_10009"/>
  <p:tag name="KSO_WM_NEWLAYOUT_ID" val="slide_0b21b75ca7239f86"/>
  <p:tag name="KSO_WM_UNIT_PRESET_TEXT" val="单击此处添加标题"/>
</p:tagLst>
</file>

<file path=ppt/tags/tag81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81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818.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0"/>
  <p:tag name="KSO_WM_TEMPLATE_SLIDE_ID" val="slide_0b21b75ca7239f86"/>
</p:tagLst>
</file>

<file path=ppt/tags/tag819.xml><?xml version="1.0" encoding="utf-8"?>
<p:tagLst xmlns:p="http://schemas.openxmlformats.org/presentationml/2006/main">
  <p:tag name="KSO_WM_UNIT_TYPE" val="b"/>
  <p:tag name="KSO_WM_UNIT_INDEX" val="1"/>
  <p:tag name="KSO_WM_BEAUTIFY_FLAG" val="#wm#"/>
  <p:tag name="KSO_WM_TAG_VERSION" val="3.0"/>
  <p:tag name="KSO_WM_TEMPLATE_NEED_RESERVE" val="1"/>
  <p:tag name="KSO_WM_DIAGRAM_GROUP_CODE" val="l1-1"/>
  <p:tag name="KSO_WM_DIAGRAM_COLOR_TRICK" val="1"/>
  <p:tag name="KSO_WM_DIAGRAM_COLOR_TEXT_CAN_REMOVE" val="n"/>
  <p:tag name="KSO_WM_UNIT_ID" val="custom8_2*b*1"/>
  <p:tag name="KSO_WM_UNIT_LAYERLEVEL" val="1"/>
  <p:tag name="KSO_WM_TEMPLATE_INDEX" val="8"/>
  <p:tag name="KSO_WM_TEMPLATE_CATEGORY" val="custom"/>
  <p:tag name="KSO_WM_SLIDE_FIGMA_DIAGRAM" val="1"/>
</p:tagLst>
</file>

<file path=ppt/tags/tag8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820.xml><?xml version="1.0" encoding="utf-8"?>
<p:tagLst xmlns:p="http://schemas.openxmlformats.org/presentationml/2006/main">
  <p:tag name="KSO_WM_UNIT_TYPE" val="a"/>
  <p:tag name="KSO_WM_UNIT_INDEX" val="1"/>
  <p:tag name="KSO_WM_BEAUTIFY_FLAG" val="#wm#"/>
  <p:tag name="KSO_WM_TAG_VERSION" val="3.0"/>
  <p:tag name="KSO_WM_TEMPLATE_NEED_RESERVE" val="1"/>
  <p:tag name="KSO_WM_UNIT_ISCONTENTSTITLE" val="1"/>
  <p:tag name="KSO_WM_DIAGRAM_GROUP_CODE" val="l1-1"/>
  <p:tag name="KSO_WM_DIAGRAM_COLOR_TRICK" val="1"/>
  <p:tag name="KSO_WM_DIAGRAM_COLOR_TEXT_CAN_REMOVE" val="n"/>
  <p:tag name="KSO_WM_UNIT_ID" val="custom8_2*a*1"/>
  <p:tag name="KSO_WM_UNIT_LAYERLEVEL" val="1"/>
  <p:tag name="KSO_WM_TEMPLATE_INDEX" val="8"/>
  <p:tag name="KSO_WM_TEMPLATE_CATEGORY" val="custom"/>
  <p:tag name="KSO_WM_SLIDE_FIGMA_DIAGRAM" val="1"/>
</p:tagLst>
</file>

<file path=ppt/tags/tag821.xml><?xml version="1.0" encoding="utf-8"?>
<p:tagLst xmlns:p="http://schemas.openxmlformats.org/presentationml/2006/main">
  <p:tag name="KSO_WM_UNIT_TYPE" val="l_h_i"/>
  <p:tag name="KSO_WM_UNIT_SUBTYPE" val="d"/>
  <p:tag name="KSO_WM_UNIT_INDEX" val="1_1_1"/>
  <p:tag name="KSO_WM_TAG_VERSION" val="3.0"/>
  <p:tag name="KSO_WM_TEMPLATE_NEED_RESERVE" val="1"/>
  <p:tag name="KSO_WM_DIAGRAM_VERSION" val="3"/>
  <p:tag name="KSO_WM_UNIT_PRESET_TEXT" val="01"/>
  <p:tag name="KSO_WM_DIAGRAM_GROUP_CODE" val="l1-1"/>
  <p:tag name="KSO_WM_DIAGRAM_COLOR_TRICK" val="1"/>
  <p:tag name="KSO_WM_DIAGRAM_COLOR_TEXT_CAN_REMOVE" val="n"/>
  <p:tag name="KSO_WM_UNIT_ID" val="custom8_2*l_h_i*1_1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822.xml><?xml version="1.0" encoding="utf-8"?>
<p:tagLst xmlns:p="http://schemas.openxmlformats.org/presentationml/2006/main">
  <p:tag name="KSO_WM_UNIT_TYPE" val="l_h_f"/>
  <p:tag name="KSO_WM_UNIT_SUBTYPE" val="a"/>
  <p:tag name="KSO_WM_UNIT_INDEX" val="1_1_1"/>
  <p:tag name="KSO_WM_TAG_VERSION" val="3.0"/>
  <p:tag name="KSO_WM_TEMPLATE_NEED_RESERVE" val="1"/>
  <p:tag name="KSO_WM_DIAGRAM_VERSION" val="3"/>
  <p:tag name="KSO_WM_UNIT_PRESET_TEXT" val="项目引入：反爬虫与反反爬虫的技术博弈"/>
  <p:tag name="KSO_WM_DIAGRAM_GROUP_CODE" val="l1-1"/>
  <p:tag name="KSO_WM_DIAGRAM_COLOR_TRICK" val="1"/>
  <p:tag name="KSO_WM_DIAGRAM_COLOR_TEXT_CAN_REMOVE" val="n"/>
  <p:tag name="KSO_WM_UNIT_ID" val="custom8_2*l_h_f*1_1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823.xml><?xml version="1.0" encoding="utf-8"?>
<p:tagLst xmlns:p="http://schemas.openxmlformats.org/presentationml/2006/main">
  <p:tag name="KSO_WM_UNIT_TYPE" val="l_h_i"/>
  <p:tag name="KSO_WM_UNIT_SUBTYPE" val="d"/>
  <p:tag name="KSO_WM_UNIT_INDEX" val="1_2_1"/>
  <p:tag name="KSO_WM_TAG_VERSION" val="3.0"/>
  <p:tag name="KSO_WM_TEMPLATE_NEED_RESERVE" val="1"/>
  <p:tag name="KSO_WM_DIAGRAM_VERSION" val="3"/>
  <p:tag name="KSO_WM_UNIT_PRESET_TEXT" val="02"/>
  <p:tag name="KSO_WM_DIAGRAM_GROUP_CODE" val="l1-1"/>
  <p:tag name="KSO_WM_DIAGRAM_COLOR_TRICK" val="1"/>
  <p:tag name="KSO_WM_DIAGRAM_COLOR_TEXT_CAN_REMOVE" val="n"/>
  <p:tag name="KSO_WM_UNIT_ID" val="custom8_2*l_h_i*1_2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824.xml><?xml version="1.0" encoding="utf-8"?>
<p:tagLst xmlns:p="http://schemas.openxmlformats.org/presentationml/2006/main">
  <p:tag name="KSO_WM_UNIT_TYPE" val="l_h_f"/>
  <p:tag name="KSO_WM_UNIT_SUBTYPE" val="a"/>
  <p:tag name="KSO_WM_UNIT_INDEX" val="1_2_1"/>
  <p:tag name="KSO_WM_TAG_VERSION" val="3.0"/>
  <p:tag name="KSO_WM_TEMPLATE_NEED_RESERVE" val="1"/>
  <p:tag name="KSO_WM_DIAGRAM_VERSION" val="3"/>
  <p:tag name="KSO_WM_UNIT_PRESET_TEXT" val="任务一：反爬虫技术 "/>
  <p:tag name="KSO_WM_DIAGRAM_GROUP_CODE" val="l1-1"/>
  <p:tag name="KSO_WM_DIAGRAM_COLOR_TRICK" val="1"/>
  <p:tag name="KSO_WM_DIAGRAM_COLOR_TEXT_CAN_REMOVE" val="n"/>
  <p:tag name="KSO_WM_UNIT_ID" val="custom8_2*l_h_f*1_2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825.xml><?xml version="1.0" encoding="utf-8"?>
<p:tagLst xmlns:p="http://schemas.openxmlformats.org/presentationml/2006/main">
  <p:tag name="KSO_WM_UNIT_TYPE" val="l_h_i"/>
  <p:tag name="KSO_WM_UNIT_SUBTYPE" val="d"/>
  <p:tag name="KSO_WM_UNIT_INDEX" val="1_3_1"/>
  <p:tag name="KSO_WM_TAG_VERSION" val="3.0"/>
  <p:tag name="KSO_WM_TEMPLATE_NEED_RESERVE" val="1"/>
  <p:tag name="KSO_WM_DIAGRAM_VERSION" val="3"/>
  <p:tag name="KSO_WM_UNIT_PRESET_TEXT" val="03"/>
  <p:tag name="KSO_WM_DIAGRAM_GROUP_CODE" val="l1-1"/>
  <p:tag name="KSO_WM_DIAGRAM_COLOR_TRICK" val="1"/>
  <p:tag name="KSO_WM_DIAGRAM_COLOR_TEXT_CAN_REMOVE" val="n"/>
  <p:tag name="KSO_WM_UNIT_ID" val="custom8_2*l_h_i*1_3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826.xml><?xml version="1.0" encoding="utf-8"?>
<p:tagLst xmlns:p="http://schemas.openxmlformats.org/presentationml/2006/main">
  <p:tag name="KSO_WM_UNIT_TYPE" val="l_h_f"/>
  <p:tag name="KSO_WM_UNIT_SUBTYPE" val="a"/>
  <p:tag name="KSO_WM_UNIT_INDEX" val="1_3_1"/>
  <p:tag name="KSO_WM_TAG_VERSION" val="3.0"/>
  <p:tag name="KSO_WM_TEMPLATE_NEED_RESERVE" val="1"/>
  <p:tag name="KSO_WM_DIAGRAM_VERSION" val="3"/>
  <p:tag name="KSO_WM_UNIT_PRESET_TEXT" val="任务二：反反爬虫技术 "/>
  <p:tag name="KSO_WM_DIAGRAM_GROUP_CODE" val="l1-1"/>
  <p:tag name="KSO_WM_DIAGRAM_COLOR_TRICK" val="1"/>
  <p:tag name="KSO_WM_DIAGRAM_COLOR_TEXT_CAN_REMOVE" val="n"/>
  <p:tag name="KSO_WM_UNIT_ID" val="custom8_2*l_h_f*1_3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827.xml><?xml version="1.0" encoding="utf-8"?>
<p:tagLst xmlns:p="http://schemas.openxmlformats.org/presentationml/2006/main">
  <p:tag name="KSO_WM_UNIT_TYPE" val="l_h_i"/>
  <p:tag name="KSO_WM_UNIT_SUBTYPE" val="d"/>
  <p:tag name="KSO_WM_UNIT_INDEX" val="1_4_1"/>
  <p:tag name="KSO_WM_TAG_VERSION" val="3.0"/>
  <p:tag name="KSO_WM_TEMPLATE_NEED_RESERVE" val="1"/>
  <p:tag name="KSO_WM_DIAGRAM_VERSION" val="3"/>
  <p:tag name="KSO_WM_UNIT_PRESET_TEXT" val="04"/>
  <p:tag name="KSO_WM_DIAGRAM_GROUP_CODE" val="l1-1"/>
  <p:tag name="KSO_WM_DIAGRAM_COLOR_TRICK" val="1"/>
  <p:tag name="KSO_WM_DIAGRAM_COLOR_TEXT_CAN_REMOVE" val="n"/>
  <p:tag name="KSO_WM_UNIT_ID" val="custom8_2*l_h_i*1_4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828.xml><?xml version="1.0" encoding="utf-8"?>
<p:tagLst xmlns:p="http://schemas.openxmlformats.org/presentationml/2006/main">
  <p:tag name="KSO_WM_UNIT_TYPE" val="l_h_f"/>
  <p:tag name="KSO_WM_UNIT_SUBTYPE" val="a"/>
  <p:tag name="KSO_WM_UNIT_INDEX" val="1_4_1"/>
  <p:tag name="KSO_WM_TAG_VERSION" val="3.0"/>
  <p:tag name="KSO_WM_TEMPLATE_NEED_RESERVE" val="1"/>
  <p:tag name="KSO_WM_DIAGRAM_VERSION" val="3"/>
  <p:tag name="KSO_WM_UNIT_PRESET_TEXT" val="实训：爬取购物网站商品数据（以京东为例）"/>
  <p:tag name="KSO_WM_DIAGRAM_GROUP_CODE" val="l1-1"/>
  <p:tag name="KSO_WM_DIAGRAM_COLOR_TRICK" val="1"/>
  <p:tag name="KSO_WM_DIAGRAM_COLOR_TEXT_CAN_REMOVE" val="n"/>
  <p:tag name="KSO_WM_UNIT_ID" val="custom8_2*l_h_f*1_4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829.xml><?xml version="1.0" encoding="utf-8"?>
<p:tagLst xmlns:p="http://schemas.openxmlformats.org/presentationml/2006/main">
  <p:tag name="KSO_WM_UNIT_TYPE" val="l_h_i"/>
  <p:tag name="KSO_WM_UNIT_SUBTYPE" val="d"/>
  <p:tag name="KSO_WM_UNIT_INDEX" val="1_5_1"/>
  <p:tag name="KSO_WM_TAG_VERSION" val="3.0"/>
  <p:tag name="KSO_WM_TEMPLATE_NEED_RESERVE" val="1"/>
  <p:tag name="KSO_WM_DIAGRAM_VERSION" val="3"/>
  <p:tag name="KSO_WM_UNIT_PRESET_TEXT" val="05"/>
  <p:tag name="KSO_WM_DIAGRAM_GROUP_CODE" val="l1-1"/>
  <p:tag name="KSO_WM_DIAGRAM_COLOR_TRICK" val="1"/>
  <p:tag name="KSO_WM_DIAGRAM_COLOR_TEXT_CAN_REMOVE" val="n"/>
  <p:tag name="KSO_WM_UNIT_ID" val="custom8_2*l_h_i*1_5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83.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3_1"/>
  <p:tag name="KSO_WM_UNIT_TYPE" val="l_h_i"/>
</p:tagLst>
</file>

<file path=ppt/tags/tag830.xml><?xml version="1.0" encoding="utf-8"?>
<p:tagLst xmlns:p="http://schemas.openxmlformats.org/presentationml/2006/main">
  <p:tag name="KSO_WM_UNIT_TYPE" val="l_h_f"/>
  <p:tag name="KSO_WM_UNIT_SUBTYPE" val="a"/>
  <p:tag name="KSO_WM_UNIT_INDEX" val="1_5_1"/>
  <p:tag name="KSO_WM_TAG_VERSION" val="3.0"/>
  <p:tag name="KSO_WM_TEMPLATE_NEED_RESERVE" val="1"/>
  <p:tag name="KSO_WM_DIAGRAM_VERSION" val="3"/>
  <p:tag name="KSO_WM_UNIT_PRESET_TEXT" val="思考与练习"/>
  <p:tag name="KSO_WM_DIAGRAM_GROUP_CODE" val="l1-1"/>
  <p:tag name="KSO_WM_DIAGRAM_COLOR_TRICK" val="1"/>
  <p:tag name="KSO_WM_DIAGRAM_COLOR_TEXT_CAN_REMOVE" val="n"/>
  <p:tag name="KSO_WM_UNIT_ID" val="custom8_2*l_h_f*1_5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831.xml><?xml version="1.0" encoding="utf-8"?>
<p:tagLst xmlns:p="http://schemas.openxmlformats.org/presentationml/2006/main">
  <p:tag name="KSO_WM_UNIT_TYPE" val="l_h_i"/>
  <p:tag name="KSO_WM_UNIT_SUBTYPE" val="d"/>
  <p:tag name="KSO_WM_UNIT_INDEX" val="1_6_1"/>
  <p:tag name="KSO_WM_TAG_VERSION" val="3.0"/>
  <p:tag name="KSO_WM_TEMPLATE_NEED_RESERVE" val="1"/>
  <p:tag name="KSO_WM_DIAGRAM_VERSION" val="3"/>
  <p:tag name="KSO_WM_UNIT_PRESET_TEXT" val="06"/>
  <p:tag name="KSO_WM_DIAGRAM_GROUP_CODE" val="l1-1"/>
  <p:tag name="KSO_WM_DIAGRAM_COLOR_TRICK" val="1"/>
  <p:tag name="KSO_WM_DIAGRAM_COLOR_TEXT_CAN_REMOVE" val="n"/>
  <p:tag name="KSO_WM_UNIT_ID" val="custom8_2*l_h_i*1_6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832.xml><?xml version="1.0" encoding="utf-8"?>
<p:tagLst xmlns:p="http://schemas.openxmlformats.org/presentationml/2006/main">
  <p:tag name="KSO_WM_UNIT_TYPE" val="l_h_f"/>
  <p:tag name="KSO_WM_UNIT_SUBTYPE" val="a"/>
  <p:tag name="KSO_WM_UNIT_INDEX" val="1_6_1"/>
  <p:tag name="KSO_WM_TAG_VERSION" val="3.0"/>
  <p:tag name="KSO_WM_TEMPLATE_NEED_RESERVE" val="1"/>
  <p:tag name="KSO_WM_DIAGRAM_VERSION" val="3"/>
  <p:tag name="KSO_WM_UNIT_PRESET_TEXT" val="项目评价"/>
  <p:tag name="KSO_WM_DIAGRAM_GROUP_CODE" val="l1-1"/>
  <p:tag name="KSO_WM_DIAGRAM_COLOR_TRICK" val="1"/>
  <p:tag name="KSO_WM_DIAGRAM_COLOR_TEXT_CAN_REMOVE" val="n"/>
  <p:tag name="KSO_WM_UNIT_ID" val="custom8_2*l_h_f*1_6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833.xml><?xml version="1.0" encoding="utf-8"?>
<p:tagLst xmlns:p="http://schemas.openxmlformats.org/presentationml/2006/main">
  <p:tag name="KSO_WM_UNIT_TYPE" val="l_h_i"/>
  <p:tag name="KSO_WM_UNIT_SUBTYPE" val="d"/>
  <p:tag name="KSO_WM_UNIT_INDEX" val="1_5_1"/>
  <p:tag name="KSO_WM_TAG_VERSION" val="3.0"/>
  <p:tag name="KSO_WM_TEMPLATE_NEED_RESERVE" val="1"/>
  <p:tag name="KSO_WM_DIAGRAM_VERSION" val="3"/>
  <p:tag name="KSO_WM_UNIT_PRESET_TEXT" val="05"/>
  <p:tag name="KSO_WM_DIAGRAM_GROUP_CODE" val="l1-1"/>
  <p:tag name="KSO_WM_DIAGRAM_COLOR_TRICK" val="1"/>
  <p:tag name="KSO_WM_DIAGRAM_COLOR_TEXT_CAN_REMOVE" val="n"/>
  <p:tag name="KSO_WM_UNIT_ID" val="custom8_2*l_h_i*1_5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834.xml><?xml version="1.0" encoding="utf-8"?>
<p:tagLst xmlns:p="http://schemas.openxmlformats.org/presentationml/2006/main">
  <p:tag name="KSO_WM_UNIT_TYPE" val="l_h_f"/>
  <p:tag name="KSO_WM_UNIT_SUBTYPE" val="a"/>
  <p:tag name="KSO_WM_UNIT_INDEX" val="1_5_1"/>
  <p:tag name="KSO_WM_TAG_VERSION" val="3.0"/>
  <p:tag name="KSO_WM_TEMPLATE_NEED_RESERVE" val="1"/>
  <p:tag name="KSO_WM_DIAGRAM_VERSION" val="3"/>
  <p:tag name="KSO_WM_UNIT_PRESET_TEXT" val="思考与练习"/>
  <p:tag name="KSO_WM_DIAGRAM_GROUP_CODE" val="l1-1"/>
  <p:tag name="KSO_WM_DIAGRAM_COLOR_TRICK" val="1"/>
  <p:tag name="KSO_WM_DIAGRAM_COLOR_TEXT_CAN_REMOVE" val="n"/>
  <p:tag name="KSO_WM_UNIT_ID" val="custom8_2*l_h_f*1_5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835.xml><?xml version="1.0" encoding="utf-8"?>
<p:tagLst xmlns:p="http://schemas.openxmlformats.org/presentationml/2006/main">
  <p:tag name="KSO_WM_UNIT_TYPE" val="l_h_i"/>
  <p:tag name="KSO_WM_UNIT_SUBTYPE" val="d"/>
  <p:tag name="KSO_WM_UNIT_INDEX" val="1_6_1"/>
  <p:tag name="KSO_WM_TAG_VERSION" val="3.0"/>
  <p:tag name="KSO_WM_TEMPLATE_NEED_RESERVE" val="1"/>
  <p:tag name="KSO_WM_DIAGRAM_VERSION" val="3"/>
  <p:tag name="KSO_WM_UNIT_PRESET_TEXT" val="06"/>
  <p:tag name="KSO_WM_DIAGRAM_GROUP_CODE" val="l1-1"/>
  <p:tag name="KSO_WM_DIAGRAM_COLOR_TRICK" val="1"/>
  <p:tag name="KSO_WM_DIAGRAM_COLOR_TEXT_CAN_REMOVE" val="n"/>
  <p:tag name="KSO_WM_UNIT_ID" val="custom8_2*l_h_i*1_6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836.xml><?xml version="1.0" encoding="utf-8"?>
<p:tagLst xmlns:p="http://schemas.openxmlformats.org/presentationml/2006/main">
  <p:tag name="KSO_WM_UNIT_TYPE" val="l_h_f"/>
  <p:tag name="KSO_WM_UNIT_SUBTYPE" val="a"/>
  <p:tag name="KSO_WM_UNIT_INDEX" val="1_6_1"/>
  <p:tag name="KSO_WM_TAG_VERSION" val="3.0"/>
  <p:tag name="KSO_WM_TEMPLATE_NEED_RESERVE" val="1"/>
  <p:tag name="KSO_WM_DIAGRAM_VERSION" val="3"/>
  <p:tag name="KSO_WM_UNIT_PRESET_TEXT" val="项目评价"/>
  <p:tag name="KSO_WM_DIAGRAM_GROUP_CODE" val="l1-1"/>
  <p:tag name="KSO_WM_DIAGRAM_COLOR_TRICK" val="1"/>
  <p:tag name="KSO_WM_DIAGRAM_COLOR_TEXT_CAN_REMOVE" val="n"/>
  <p:tag name="KSO_WM_UNIT_ID" val="custom8_2*l_h_f*1_6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837.xml><?xml version="1.0" encoding="utf-8"?>
<p:tagLst xmlns:p="http://schemas.openxmlformats.org/presentationml/2006/main">
  <p:tag name="KSO_WM_DIAGRAM_GROUP_CODE" val="l1-1"/>
  <p:tag name="KSO_WM_DIAGRAM_COLOR_TRICK" val="1"/>
  <p:tag name="KSO_WM_DIAGRAM_COLOR_TEXT_CAN_REMOVE" val="n"/>
  <p:tag name="KSO_WM_UNIT_ID" val="custom8_2**"/>
  <p:tag name="KSO_WM_BEAUTIFY_FLAG" val="#wm#"/>
  <p:tag name="KSO_WM_TAG_VERSION" val="3.0"/>
  <p:tag name="KSO_WM_UNIT_LAYERLEVEL" val="1"/>
  <p:tag name="KSO_WM_TEMPLATE_INDEX" val="8"/>
  <p:tag name="KSO_WM_TEMPLATE_CATEGORY" val="custom"/>
  <p:tag name="KSO_WM_SLIDE_FIGMA_DIAGRAM" val="1"/>
</p:tagLst>
</file>

<file path=ppt/tags/tag838.xml><?xml version="1.0" encoding="utf-8"?>
<p:tagLst xmlns:p="http://schemas.openxmlformats.org/presentationml/2006/main">
  <p:tag name="KSO_WM_SLIDE_CONTENT_ORIENTATION" val="vertical"/>
  <p:tag name="KSO_WM_SLIDE_HAS_MASK" val="0"/>
  <p:tag name="KSO_WM_SLIDE_ITEM_CNT" val="6"/>
  <p:tag name="KSO_WM_SLIDE_TYPE" val="contents"/>
  <p:tag name="KSO_WM_TEMPLATE_SUBCATEGORY" val="29"/>
  <p:tag name="KSO_WM_BEAUTIFY_FLAG" val="#wm#"/>
  <p:tag name="KSO_WM_TEMPLATE_SLIDE_ID" val="slide_ba60fb0293b23fda"/>
  <p:tag name="KSO_WM_TEMPLATE_INDEX" val="8"/>
  <p:tag name="KSO_WM_SLIDE_THEME_ID" val="20232156"/>
  <p:tag name="KSO_WM_SLIDE_INDEX" val="2"/>
  <p:tag name="KSO_WM_TEMPLATE_CATEGORY" val="custom"/>
  <p:tag name="KSO_WM_TAG_VERSION" val="3.0"/>
  <p:tag name="KSO_WM_TEMPLATE_COLOR_TYPE" val="0"/>
  <p:tag name="KSO_WM_ASSEMBLE_CHIP_INDEX" val="diag"/>
  <p:tag name="KSO_WM_DIAGRAM_GROUP_CODE" val="l1-1"/>
  <p:tag name="KSO_WM_SLIDE_ID" val="custom8_2"/>
  <p:tag name="KSO_WM_SLIDE_LAYOUT" val="_a_b_l"/>
  <p:tag name="KSO_WM_SLIDE_LAYOUT_CNT" val="1_1_1_1"/>
  <p:tag name="KSO_WM_TEMPLATE_PLACEHOLDER_POS" val="384,0,960,540"/>
  <p:tag name="KSO_WM_TEMPLATE_PLACEHOLDER_POS2" val="217.358,0,960,540"/>
  <p:tag name="KSO_WM_SLIDE_SUBTYPE" val="diag"/>
</p:tagLst>
</file>

<file path=ppt/tags/tag839.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84.xml><?xml version="1.0" encoding="utf-8"?>
<p:tagLst xmlns:p="http://schemas.openxmlformats.org/presentationml/2006/main">
  <p:tag name="KSO_WM_BEAUTIFY_FLAG" val="#fgm#"/>
  <p:tag name="KSO_WM_DIAGRAM_GROUP_CODE" val="1"/>
  <p:tag name="KSO_WM_FIGMA_FLAG" val="#fgm#"/>
  <p:tag name="KSO_WM_UNIT_INDEX" val="1_3_2"/>
  <p:tag name="KSO_WM_UNIT_SUBTYPE" val="d"/>
  <p:tag name="KSO_WM_UNIT_TYPE" val="l_h_i"/>
</p:tagLst>
</file>

<file path=ppt/tags/tag840.xml><?xml version="1.0" encoding="utf-8"?>
<p:tagLst xmlns:p="http://schemas.openxmlformats.org/presentationml/2006/main">
  <p:tag name="KSO_WM_BEAUTIFY_FLAG" val="#fgm#"/>
  <p:tag name="KSO_WM_FIGMA_FLAG" val="#fgm#"/>
  <p:tag name="KSO_WM_UNIT_INDEX" val="1"/>
  <p:tag name="KSO_WM_UNIT_TYPE" val="a"/>
  <p:tag name="KSO_WM_LAYOUT_CHECK_HASH" val="cb1c6087ffff835ee3b0ba6062384dde630a4184"/>
  <p:tag name="KSO_WM_NEWLAYOUT_GROUP_ID" val="layout_3"/>
  <p:tag name="KSO_WM_NEWLAYOUT_ID" val="slide_4a6fe43407dcb18b"/>
  <p:tag name="KSO_WM_UNIT_PRESET_TEXT" val="单击此处添加标题"/>
</p:tagLst>
</file>

<file path=ppt/tags/tag841.xml><?xml version="1.0" encoding="utf-8"?>
<p:tagLst xmlns:p="http://schemas.openxmlformats.org/presentationml/2006/main">
  <p:tag name="KSO_WM_FIGMA_DECORATION_INDEX" val="7"/>
  <p:tag name="$PH_EXT" val="1"/>
  <p:tag name="KSO_WM_BEAUTIFY_FLAG" val="#fgm#"/>
  <p:tag name="KSO_WM_DIAGRAM_GROUP_CODE" val="1"/>
  <p:tag name="KSO_WM_FIGMA_FLAG" val="#fgm#"/>
  <p:tag name="KSO_WM_UNIT_INDEX" val="1_1_1"/>
  <p:tag name="KSO_WM_UNIT_TYPE" val="l_h_x"/>
</p:tagLst>
</file>

<file path=ppt/tags/tag84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843.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844.xml><?xml version="1.0" encoding="utf-8"?>
<p:tagLst xmlns:p="http://schemas.openxmlformats.org/presentationml/2006/main">
  <p:tag name="KSO_WM_FIGMA_DECORATION_INDEX" val="8"/>
  <p:tag name="$PH_EXT" val="1"/>
  <p:tag name="KSO_WM_BEAUTIFY_FLAG" val="#fgm#"/>
  <p:tag name="KSO_WM_DIAGRAM_GROUP_CODE" val="1"/>
  <p:tag name="KSO_WM_FIGMA_FLAG" val="#fgm#"/>
  <p:tag name="KSO_WM_UNIT_INDEX" val="1_2_1"/>
  <p:tag name="KSO_WM_UNIT_TYPE" val="l_h_x"/>
</p:tagLst>
</file>

<file path=ppt/tags/tag84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846.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4_1"/>
  <p:tag name="KSO_WM_UNIT_TYPE" val="l_h_i"/>
  <p:tag name="KSO_WM_UNIT_PRESET_TEXT" val=" "/>
</p:tagLst>
</file>

<file path=ppt/tags/tag847.xml><?xml version="1.0" encoding="utf-8"?>
<p:tagLst xmlns:p="http://schemas.openxmlformats.org/presentationml/2006/main">
  <p:tag name="KSO_WM_FIGMA_DECORATION_INDEX" val="10"/>
  <p:tag name="$PH_EXT" val="1"/>
  <p:tag name="KSO_WM_BEAUTIFY_FLAG" val="#fgm#"/>
  <p:tag name="KSO_WM_DIAGRAM_GROUP_CODE" val="1"/>
  <p:tag name="KSO_WM_FIGMA_FLAG" val="#fgm#"/>
  <p:tag name="KSO_WM_UNIT_INDEX" val="1_4_1"/>
  <p:tag name="KSO_WM_UNIT_TYPE" val="l_h_x"/>
</p:tagLst>
</file>

<file path=ppt/tags/tag848.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单击此处添加项标题"/>
</p:tagLst>
</file>

<file path=ppt/tags/tag849.xml><?xml version="1.0" encoding="utf-8"?>
<p:tagLst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0"/>
  <p:tag name="KSO_WM_TEMPLATE_SLIDE_ID" val="slide_4a6fe43407dcb18b"/>
</p:tagLst>
</file>

<file path=ppt/tags/tag85.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850.xml><?xml version="1.0" encoding="utf-8"?>
<p:tagLst xmlns:p="http://schemas.openxmlformats.org/presentationml/2006/main">
  <p:tag name="KSO_WM_UNIT_TYPE" val="b"/>
  <p:tag name="KSO_WM_UNIT_INDEX" val="1"/>
  <p:tag name="KSO_WM_BEAUTIFY_FLAG" val="#wm#"/>
  <p:tag name="KSO_WM_TAG_VERSION" val="3.0"/>
  <p:tag name="KSO_WM_TEMPLATE_NEED_RESERVE" val="1"/>
  <p:tag name="KSO_WM_DIAGRAM_GROUP_CODE" val="l1-1"/>
  <p:tag name="KSO_WM_DIAGRAM_COLOR_TRICK" val="1"/>
  <p:tag name="KSO_WM_DIAGRAM_COLOR_TEXT_CAN_REMOVE" val="n"/>
  <p:tag name="KSO_WM_UNIT_ID" val="custom8_2*b*1"/>
  <p:tag name="KSO_WM_UNIT_LAYERLEVEL" val="1"/>
  <p:tag name="KSO_WM_TEMPLATE_INDEX" val="8"/>
  <p:tag name="KSO_WM_TEMPLATE_CATEGORY" val="custom"/>
  <p:tag name="KSO_WM_SLIDE_FIGMA_DIAGRAM" val="1"/>
</p:tagLst>
</file>

<file path=ppt/tags/tag851.xml><?xml version="1.0" encoding="utf-8"?>
<p:tagLst xmlns:p="http://schemas.openxmlformats.org/presentationml/2006/main">
  <p:tag name="KSO_WM_UNIT_TYPE" val="a"/>
  <p:tag name="KSO_WM_UNIT_INDEX" val="1"/>
  <p:tag name="KSO_WM_BEAUTIFY_FLAG" val="#wm#"/>
  <p:tag name="KSO_WM_TAG_VERSION" val="3.0"/>
  <p:tag name="KSO_WM_TEMPLATE_NEED_RESERVE" val="1"/>
  <p:tag name="KSO_WM_UNIT_ISCONTENTSTITLE" val="1"/>
  <p:tag name="KSO_WM_DIAGRAM_GROUP_CODE" val="l1-1"/>
  <p:tag name="KSO_WM_DIAGRAM_COLOR_TRICK" val="1"/>
  <p:tag name="KSO_WM_DIAGRAM_COLOR_TEXT_CAN_REMOVE" val="n"/>
  <p:tag name="KSO_WM_UNIT_ID" val="custom8_2*a*1"/>
  <p:tag name="KSO_WM_UNIT_LAYERLEVEL" val="1"/>
  <p:tag name="KSO_WM_TEMPLATE_INDEX" val="8"/>
  <p:tag name="KSO_WM_TEMPLATE_CATEGORY" val="custom"/>
  <p:tag name="KSO_WM_SLIDE_FIGMA_DIAGRAM" val="1"/>
</p:tagLst>
</file>

<file path=ppt/tags/tag852.xml><?xml version="1.0" encoding="utf-8"?>
<p:tagLst xmlns:p="http://schemas.openxmlformats.org/presentationml/2006/main">
  <p:tag name="KSO_WM_UNIT_TYPE" val="l_h_i"/>
  <p:tag name="KSO_WM_UNIT_SUBTYPE" val="d"/>
  <p:tag name="KSO_WM_UNIT_INDEX" val="1_1_1"/>
  <p:tag name="KSO_WM_TAG_VERSION" val="3.0"/>
  <p:tag name="KSO_WM_TEMPLATE_NEED_RESERVE" val="1"/>
  <p:tag name="KSO_WM_DIAGRAM_VERSION" val="3"/>
  <p:tag name="KSO_WM_UNIT_PRESET_TEXT" val="01"/>
  <p:tag name="KSO_WM_DIAGRAM_GROUP_CODE" val="l1-1"/>
  <p:tag name="KSO_WM_DIAGRAM_COLOR_TRICK" val="1"/>
  <p:tag name="KSO_WM_DIAGRAM_COLOR_TEXT_CAN_REMOVE" val="n"/>
  <p:tag name="KSO_WM_UNIT_ID" val="custom8_2*l_h_i*1_1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853.xml><?xml version="1.0" encoding="utf-8"?>
<p:tagLst xmlns:p="http://schemas.openxmlformats.org/presentationml/2006/main">
  <p:tag name="KSO_WM_UNIT_TYPE" val="l_h_f"/>
  <p:tag name="KSO_WM_UNIT_SUBTYPE" val="a"/>
  <p:tag name="KSO_WM_UNIT_INDEX" val="1_1_1"/>
  <p:tag name="KSO_WM_TAG_VERSION" val="3.0"/>
  <p:tag name="KSO_WM_TEMPLATE_NEED_RESERVE" val="1"/>
  <p:tag name="KSO_WM_DIAGRAM_VERSION" val="3"/>
  <p:tag name="KSO_WM_UNIT_PRESET_TEXT" val="项目引入：反爬虫与反反爬虫的技术博弈"/>
  <p:tag name="KSO_WM_DIAGRAM_GROUP_CODE" val="l1-1"/>
  <p:tag name="KSO_WM_DIAGRAM_COLOR_TRICK" val="1"/>
  <p:tag name="KSO_WM_DIAGRAM_COLOR_TEXT_CAN_REMOVE" val="n"/>
  <p:tag name="KSO_WM_UNIT_ID" val="custom8_2*l_h_f*1_1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854.xml><?xml version="1.0" encoding="utf-8"?>
<p:tagLst xmlns:p="http://schemas.openxmlformats.org/presentationml/2006/main">
  <p:tag name="KSO_WM_UNIT_TYPE" val="l_h_i"/>
  <p:tag name="KSO_WM_UNIT_SUBTYPE" val="d"/>
  <p:tag name="KSO_WM_UNIT_INDEX" val="1_2_1"/>
  <p:tag name="KSO_WM_TAG_VERSION" val="3.0"/>
  <p:tag name="KSO_WM_TEMPLATE_NEED_RESERVE" val="1"/>
  <p:tag name="KSO_WM_DIAGRAM_VERSION" val="3"/>
  <p:tag name="KSO_WM_UNIT_PRESET_TEXT" val="02"/>
  <p:tag name="KSO_WM_DIAGRAM_GROUP_CODE" val="l1-1"/>
  <p:tag name="KSO_WM_DIAGRAM_COLOR_TRICK" val="1"/>
  <p:tag name="KSO_WM_DIAGRAM_COLOR_TEXT_CAN_REMOVE" val="n"/>
  <p:tag name="KSO_WM_UNIT_ID" val="custom8_2*l_h_i*1_2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855.xml><?xml version="1.0" encoding="utf-8"?>
<p:tagLst xmlns:p="http://schemas.openxmlformats.org/presentationml/2006/main">
  <p:tag name="KSO_WM_UNIT_TYPE" val="l_h_f"/>
  <p:tag name="KSO_WM_UNIT_SUBTYPE" val="a"/>
  <p:tag name="KSO_WM_UNIT_INDEX" val="1_2_1"/>
  <p:tag name="KSO_WM_TAG_VERSION" val="3.0"/>
  <p:tag name="KSO_WM_TEMPLATE_NEED_RESERVE" val="1"/>
  <p:tag name="KSO_WM_DIAGRAM_VERSION" val="3"/>
  <p:tag name="KSO_WM_UNIT_PRESET_TEXT" val="任务一：反爬虫技术 "/>
  <p:tag name="KSO_WM_DIAGRAM_GROUP_CODE" val="l1-1"/>
  <p:tag name="KSO_WM_DIAGRAM_COLOR_TRICK" val="1"/>
  <p:tag name="KSO_WM_DIAGRAM_COLOR_TEXT_CAN_REMOVE" val="n"/>
  <p:tag name="KSO_WM_UNIT_ID" val="custom8_2*l_h_f*1_2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856.xml><?xml version="1.0" encoding="utf-8"?>
<p:tagLst xmlns:p="http://schemas.openxmlformats.org/presentationml/2006/main">
  <p:tag name="KSO_WM_UNIT_TYPE" val="l_h_i"/>
  <p:tag name="KSO_WM_UNIT_SUBTYPE" val="d"/>
  <p:tag name="KSO_WM_UNIT_INDEX" val="1_3_1"/>
  <p:tag name="KSO_WM_TAG_VERSION" val="3.0"/>
  <p:tag name="KSO_WM_TEMPLATE_NEED_RESERVE" val="1"/>
  <p:tag name="KSO_WM_DIAGRAM_VERSION" val="3"/>
  <p:tag name="KSO_WM_UNIT_PRESET_TEXT" val="03"/>
  <p:tag name="KSO_WM_DIAGRAM_GROUP_CODE" val="l1-1"/>
  <p:tag name="KSO_WM_DIAGRAM_COLOR_TRICK" val="1"/>
  <p:tag name="KSO_WM_DIAGRAM_COLOR_TEXT_CAN_REMOVE" val="n"/>
  <p:tag name="KSO_WM_UNIT_ID" val="custom8_2*l_h_i*1_3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857.xml><?xml version="1.0" encoding="utf-8"?>
<p:tagLst xmlns:p="http://schemas.openxmlformats.org/presentationml/2006/main">
  <p:tag name="KSO_WM_UNIT_TYPE" val="l_h_f"/>
  <p:tag name="KSO_WM_UNIT_SUBTYPE" val="a"/>
  <p:tag name="KSO_WM_UNIT_INDEX" val="1_3_1"/>
  <p:tag name="KSO_WM_TAG_VERSION" val="3.0"/>
  <p:tag name="KSO_WM_TEMPLATE_NEED_RESERVE" val="1"/>
  <p:tag name="KSO_WM_DIAGRAM_VERSION" val="3"/>
  <p:tag name="KSO_WM_UNIT_PRESET_TEXT" val="任务二：反反爬虫技术 "/>
  <p:tag name="KSO_WM_DIAGRAM_GROUP_CODE" val="l1-1"/>
  <p:tag name="KSO_WM_DIAGRAM_COLOR_TRICK" val="1"/>
  <p:tag name="KSO_WM_DIAGRAM_COLOR_TEXT_CAN_REMOVE" val="n"/>
  <p:tag name="KSO_WM_UNIT_ID" val="custom8_2*l_h_f*1_3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858.xml><?xml version="1.0" encoding="utf-8"?>
<p:tagLst xmlns:p="http://schemas.openxmlformats.org/presentationml/2006/main">
  <p:tag name="KSO_WM_UNIT_TYPE" val="l_h_i"/>
  <p:tag name="KSO_WM_UNIT_SUBTYPE" val="d"/>
  <p:tag name="KSO_WM_UNIT_INDEX" val="1_4_1"/>
  <p:tag name="KSO_WM_TAG_VERSION" val="3.0"/>
  <p:tag name="KSO_WM_TEMPLATE_NEED_RESERVE" val="1"/>
  <p:tag name="KSO_WM_DIAGRAM_VERSION" val="3"/>
  <p:tag name="KSO_WM_UNIT_PRESET_TEXT" val="04"/>
  <p:tag name="KSO_WM_DIAGRAM_GROUP_CODE" val="l1-1"/>
  <p:tag name="KSO_WM_DIAGRAM_COLOR_TRICK" val="1"/>
  <p:tag name="KSO_WM_DIAGRAM_COLOR_TEXT_CAN_REMOVE" val="n"/>
  <p:tag name="KSO_WM_UNIT_ID" val="custom8_2*l_h_i*1_4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859.xml><?xml version="1.0" encoding="utf-8"?>
<p:tagLst xmlns:p="http://schemas.openxmlformats.org/presentationml/2006/main">
  <p:tag name="KSO_WM_UNIT_TYPE" val="l_h_f"/>
  <p:tag name="KSO_WM_UNIT_SUBTYPE" val="a"/>
  <p:tag name="KSO_WM_UNIT_INDEX" val="1_4_1"/>
  <p:tag name="KSO_WM_TAG_VERSION" val="3.0"/>
  <p:tag name="KSO_WM_TEMPLATE_NEED_RESERVE" val="1"/>
  <p:tag name="KSO_WM_DIAGRAM_VERSION" val="3"/>
  <p:tag name="KSO_WM_UNIT_PRESET_TEXT" val="实训：爬取购物网站商品数据（以京东为例）"/>
  <p:tag name="KSO_WM_DIAGRAM_GROUP_CODE" val="l1-1"/>
  <p:tag name="KSO_WM_DIAGRAM_COLOR_TRICK" val="1"/>
  <p:tag name="KSO_WM_DIAGRAM_COLOR_TEXT_CAN_REMOVE" val="n"/>
  <p:tag name="KSO_WM_UNIT_ID" val="custom8_2*l_h_f*1_4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86.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860.xml><?xml version="1.0" encoding="utf-8"?>
<p:tagLst xmlns:p="http://schemas.openxmlformats.org/presentationml/2006/main">
  <p:tag name="KSO_WM_UNIT_TYPE" val="l_h_i"/>
  <p:tag name="KSO_WM_UNIT_SUBTYPE" val="d"/>
  <p:tag name="KSO_WM_UNIT_INDEX" val="1_5_1"/>
  <p:tag name="KSO_WM_TAG_VERSION" val="3.0"/>
  <p:tag name="KSO_WM_TEMPLATE_NEED_RESERVE" val="1"/>
  <p:tag name="KSO_WM_DIAGRAM_VERSION" val="3"/>
  <p:tag name="KSO_WM_UNIT_PRESET_TEXT" val="05"/>
  <p:tag name="KSO_WM_DIAGRAM_GROUP_CODE" val="l1-1"/>
  <p:tag name="KSO_WM_DIAGRAM_COLOR_TRICK" val="1"/>
  <p:tag name="KSO_WM_DIAGRAM_COLOR_TEXT_CAN_REMOVE" val="n"/>
  <p:tag name="KSO_WM_UNIT_ID" val="custom8_2*l_h_i*1_5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861.xml><?xml version="1.0" encoding="utf-8"?>
<p:tagLst xmlns:p="http://schemas.openxmlformats.org/presentationml/2006/main">
  <p:tag name="KSO_WM_UNIT_TYPE" val="l_h_f"/>
  <p:tag name="KSO_WM_UNIT_SUBTYPE" val="a"/>
  <p:tag name="KSO_WM_UNIT_INDEX" val="1_5_1"/>
  <p:tag name="KSO_WM_TAG_VERSION" val="3.0"/>
  <p:tag name="KSO_WM_TEMPLATE_NEED_RESERVE" val="1"/>
  <p:tag name="KSO_WM_DIAGRAM_VERSION" val="3"/>
  <p:tag name="KSO_WM_UNIT_PRESET_TEXT" val="思考与练习"/>
  <p:tag name="KSO_WM_DIAGRAM_GROUP_CODE" val="l1-1"/>
  <p:tag name="KSO_WM_DIAGRAM_COLOR_TRICK" val="1"/>
  <p:tag name="KSO_WM_DIAGRAM_COLOR_TEXT_CAN_REMOVE" val="n"/>
  <p:tag name="KSO_WM_UNIT_ID" val="custom8_2*l_h_f*1_5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862.xml><?xml version="1.0" encoding="utf-8"?>
<p:tagLst xmlns:p="http://schemas.openxmlformats.org/presentationml/2006/main">
  <p:tag name="KSO_WM_UNIT_TYPE" val="l_h_i"/>
  <p:tag name="KSO_WM_UNIT_SUBTYPE" val="d"/>
  <p:tag name="KSO_WM_UNIT_INDEX" val="1_6_1"/>
  <p:tag name="KSO_WM_TAG_VERSION" val="3.0"/>
  <p:tag name="KSO_WM_TEMPLATE_NEED_RESERVE" val="1"/>
  <p:tag name="KSO_WM_DIAGRAM_VERSION" val="3"/>
  <p:tag name="KSO_WM_UNIT_PRESET_TEXT" val="06"/>
  <p:tag name="KSO_WM_DIAGRAM_GROUP_CODE" val="l1-1"/>
  <p:tag name="KSO_WM_DIAGRAM_COLOR_TRICK" val="1"/>
  <p:tag name="KSO_WM_DIAGRAM_COLOR_TEXT_CAN_REMOVE" val="n"/>
  <p:tag name="KSO_WM_UNIT_ID" val="custom8_2*l_h_i*1_6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863.xml><?xml version="1.0" encoding="utf-8"?>
<p:tagLst xmlns:p="http://schemas.openxmlformats.org/presentationml/2006/main">
  <p:tag name="KSO_WM_UNIT_TYPE" val="l_h_f"/>
  <p:tag name="KSO_WM_UNIT_SUBTYPE" val="a"/>
  <p:tag name="KSO_WM_UNIT_INDEX" val="1_6_1"/>
  <p:tag name="KSO_WM_TAG_VERSION" val="3.0"/>
  <p:tag name="KSO_WM_TEMPLATE_NEED_RESERVE" val="1"/>
  <p:tag name="KSO_WM_DIAGRAM_VERSION" val="3"/>
  <p:tag name="KSO_WM_UNIT_PRESET_TEXT" val="项目评价"/>
  <p:tag name="KSO_WM_DIAGRAM_GROUP_CODE" val="l1-1"/>
  <p:tag name="KSO_WM_DIAGRAM_COLOR_TRICK" val="1"/>
  <p:tag name="KSO_WM_DIAGRAM_COLOR_TEXT_CAN_REMOVE" val="n"/>
  <p:tag name="KSO_WM_UNIT_ID" val="custom8_2*l_h_f*1_6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864.xml><?xml version="1.0" encoding="utf-8"?>
<p:tagLst xmlns:p="http://schemas.openxmlformats.org/presentationml/2006/main">
  <p:tag name="KSO_WM_UNIT_TYPE" val="l_h_i"/>
  <p:tag name="KSO_WM_UNIT_SUBTYPE" val="d"/>
  <p:tag name="KSO_WM_UNIT_INDEX" val="1_5_1"/>
  <p:tag name="KSO_WM_TAG_VERSION" val="3.0"/>
  <p:tag name="KSO_WM_TEMPLATE_NEED_RESERVE" val="1"/>
  <p:tag name="KSO_WM_DIAGRAM_VERSION" val="3"/>
  <p:tag name="KSO_WM_UNIT_PRESET_TEXT" val="05"/>
  <p:tag name="KSO_WM_DIAGRAM_GROUP_CODE" val="l1-1"/>
  <p:tag name="KSO_WM_DIAGRAM_COLOR_TRICK" val="1"/>
  <p:tag name="KSO_WM_DIAGRAM_COLOR_TEXT_CAN_REMOVE" val="n"/>
  <p:tag name="KSO_WM_UNIT_ID" val="custom8_2*l_h_i*1_5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865.xml><?xml version="1.0" encoding="utf-8"?>
<p:tagLst xmlns:p="http://schemas.openxmlformats.org/presentationml/2006/main">
  <p:tag name="KSO_WM_UNIT_TYPE" val="l_h_f"/>
  <p:tag name="KSO_WM_UNIT_SUBTYPE" val="a"/>
  <p:tag name="KSO_WM_UNIT_INDEX" val="1_5_1"/>
  <p:tag name="KSO_WM_TAG_VERSION" val="3.0"/>
  <p:tag name="KSO_WM_TEMPLATE_NEED_RESERVE" val="1"/>
  <p:tag name="KSO_WM_DIAGRAM_VERSION" val="3"/>
  <p:tag name="KSO_WM_UNIT_PRESET_TEXT" val="思考与练习"/>
  <p:tag name="KSO_WM_DIAGRAM_GROUP_CODE" val="l1-1"/>
  <p:tag name="KSO_WM_DIAGRAM_COLOR_TRICK" val="1"/>
  <p:tag name="KSO_WM_DIAGRAM_COLOR_TEXT_CAN_REMOVE" val="n"/>
  <p:tag name="KSO_WM_UNIT_ID" val="custom8_2*l_h_f*1_5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866.xml><?xml version="1.0" encoding="utf-8"?>
<p:tagLst xmlns:p="http://schemas.openxmlformats.org/presentationml/2006/main">
  <p:tag name="KSO_WM_UNIT_TYPE" val="l_h_i"/>
  <p:tag name="KSO_WM_UNIT_SUBTYPE" val="d"/>
  <p:tag name="KSO_WM_UNIT_INDEX" val="1_6_1"/>
  <p:tag name="KSO_WM_TAG_VERSION" val="3.0"/>
  <p:tag name="KSO_WM_TEMPLATE_NEED_RESERVE" val="1"/>
  <p:tag name="KSO_WM_DIAGRAM_VERSION" val="3"/>
  <p:tag name="KSO_WM_UNIT_PRESET_TEXT" val="06"/>
  <p:tag name="KSO_WM_DIAGRAM_GROUP_CODE" val="l1-1"/>
  <p:tag name="KSO_WM_DIAGRAM_COLOR_TRICK" val="1"/>
  <p:tag name="KSO_WM_DIAGRAM_COLOR_TEXT_CAN_REMOVE" val="n"/>
  <p:tag name="KSO_WM_UNIT_ID" val="custom8_2*l_h_i*1_6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867.xml><?xml version="1.0" encoding="utf-8"?>
<p:tagLst xmlns:p="http://schemas.openxmlformats.org/presentationml/2006/main">
  <p:tag name="KSO_WM_UNIT_TYPE" val="l_h_f"/>
  <p:tag name="KSO_WM_UNIT_SUBTYPE" val="a"/>
  <p:tag name="KSO_WM_UNIT_INDEX" val="1_6_1"/>
  <p:tag name="KSO_WM_TAG_VERSION" val="3.0"/>
  <p:tag name="KSO_WM_TEMPLATE_NEED_RESERVE" val="1"/>
  <p:tag name="KSO_WM_DIAGRAM_VERSION" val="3"/>
  <p:tag name="KSO_WM_UNIT_PRESET_TEXT" val="项目评价"/>
  <p:tag name="KSO_WM_DIAGRAM_GROUP_CODE" val="l1-1"/>
  <p:tag name="KSO_WM_DIAGRAM_COLOR_TRICK" val="1"/>
  <p:tag name="KSO_WM_DIAGRAM_COLOR_TEXT_CAN_REMOVE" val="n"/>
  <p:tag name="KSO_WM_UNIT_ID" val="custom8_2*l_h_f*1_6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868.xml><?xml version="1.0" encoding="utf-8"?>
<p:tagLst xmlns:p="http://schemas.openxmlformats.org/presentationml/2006/main">
  <p:tag name="KSO_WM_DIAGRAM_GROUP_CODE" val="l1-1"/>
  <p:tag name="KSO_WM_DIAGRAM_COLOR_TRICK" val="1"/>
  <p:tag name="KSO_WM_DIAGRAM_COLOR_TEXT_CAN_REMOVE" val="n"/>
  <p:tag name="KSO_WM_UNIT_ID" val="custom8_2**"/>
  <p:tag name="KSO_WM_BEAUTIFY_FLAG" val="#wm#"/>
  <p:tag name="KSO_WM_TAG_VERSION" val="3.0"/>
  <p:tag name="KSO_WM_UNIT_LAYERLEVEL" val="1"/>
  <p:tag name="KSO_WM_TEMPLATE_INDEX" val="8"/>
  <p:tag name="KSO_WM_TEMPLATE_CATEGORY" val="custom"/>
  <p:tag name="KSO_WM_SLIDE_FIGMA_DIAGRAM" val="1"/>
</p:tagLst>
</file>

<file path=ppt/tags/tag869.xml><?xml version="1.0" encoding="utf-8"?>
<p:tagLst xmlns:p="http://schemas.openxmlformats.org/presentationml/2006/main">
  <p:tag name="KSO_WM_SLIDE_CONTENT_ORIENTATION" val="vertical"/>
  <p:tag name="KSO_WM_SLIDE_HAS_MASK" val="0"/>
  <p:tag name="KSO_WM_SLIDE_ITEM_CNT" val="6"/>
  <p:tag name="KSO_WM_SLIDE_TYPE" val="contents"/>
  <p:tag name="KSO_WM_TEMPLATE_SUBCATEGORY" val="29"/>
  <p:tag name="KSO_WM_BEAUTIFY_FLAG" val="#wm#"/>
  <p:tag name="KSO_WM_TEMPLATE_SLIDE_ID" val="slide_ba60fb0293b23fda"/>
  <p:tag name="KSO_WM_TEMPLATE_INDEX" val="8"/>
  <p:tag name="KSO_WM_SLIDE_THEME_ID" val="20232156"/>
  <p:tag name="KSO_WM_SLIDE_INDEX" val="2"/>
  <p:tag name="KSO_WM_TEMPLATE_CATEGORY" val="custom"/>
  <p:tag name="KSO_WM_TAG_VERSION" val="3.0"/>
  <p:tag name="KSO_WM_TEMPLATE_COLOR_TYPE" val="0"/>
  <p:tag name="KSO_WM_ASSEMBLE_CHIP_INDEX" val="diag"/>
  <p:tag name="KSO_WM_DIAGRAM_GROUP_CODE" val="l1-1"/>
  <p:tag name="KSO_WM_SLIDE_ID" val="custom8_2"/>
  <p:tag name="KSO_WM_SLIDE_LAYOUT" val="_a_b_l"/>
  <p:tag name="KSO_WM_SLIDE_LAYOUT_CNT" val="1_1_1_1"/>
  <p:tag name="KSO_WM_TEMPLATE_PLACEHOLDER_POS" val="384,0,960,540"/>
  <p:tag name="KSO_WM_TEMPLATE_PLACEHOLDER_POS2" val="217.358,0,960,540"/>
  <p:tag name="KSO_WM_SLIDE_SUBTYPE" val="diag"/>
</p:tagLst>
</file>

<file path=ppt/tags/tag87.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4_1"/>
  <p:tag name="KSO_WM_UNIT_TYPE" val="l_h_i"/>
</p:tagLst>
</file>

<file path=ppt/tags/tag870.xml><?xml version="1.0" encoding="utf-8"?>
<p:tagLst xmlns:p="http://schemas.openxmlformats.org/presentationml/2006/main">
  <p:tag name="KSO_WM_BEAUTIFY_FLAG" val="#fgm#"/>
  <p:tag name="KSO_WM_FIGMA_FLAG" val="#fgm#"/>
  <p:tag name="KSO_WM_UNIT_INDEX" val="1"/>
  <p:tag name="KSO_WM_UNIT_TYPE" val="a"/>
  <p:tag name="KSO_WM_LAYOUT_CHECK_HASH" val="5f8e9bd2f34be65e1ede7b2ee77a69644d742c43"/>
  <p:tag name="KSO_WM_NEWLAYOUT_GROUP_ID" val="layout_34"/>
  <p:tag name="KSO_WM_NEWLAYOUT_ID" val="slide_4ae229a2f1c7f65e"/>
  <p:tag name="KSO_WM_UNIT_PRESET_TEXT" val="单击此处添加标题"/>
</p:tagLst>
</file>

<file path=ppt/tags/tag87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87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873.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单击此处添加项标题"/>
</p:tagLst>
</file>

<file path=ppt/tags/tag874.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875.xml><?xml version="1.0" encoding="utf-8"?>
<p:tagLst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0"/>
  <p:tag name="KSO_WM_TEMPLATE_SLIDE_ID" val="slide_4ae229a2f1c7f65e"/>
</p:tagLst>
</file>

<file path=ppt/tags/tag876.xml><?xml version="1.0" encoding="utf-8"?>
<p:tagLst xmlns:p="http://schemas.openxmlformats.org/presentationml/2006/main">
  <p:tag name="KSO_WM_BEAUTIFY_FLAG" val="#fgm#"/>
  <p:tag name="KSO_WM_FIGMA_FLAG" val="#fgm#"/>
  <p:tag name="KSO_WM_UNIT_INDEX" val="1"/>
  <p:tag name="KSO_WM_UNIT_TYPE" val="a"/>
  <p:tag name="KSO_WM_LAYOUT_CHECK_HASH" val="d59433a8f86b96efbf8131b19100307546a2aec5"/>
  <p:tag name="KSO_WM_NEWLAYOUT_GROUP_ID" val="layout_27"/>
  <p:tag name="KSO_WM_NEWLAYOUT_ID" val="slide_32796d7565842e22"/>
  <p:tag name="KSO_WM_UNIT_PRESET_TEXT" val="单击此处添加标题"/>
</p:tagLst>
</file>

<file path=ppt/tags/tag87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87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879.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单击此处添加项标题"/>
</p:tagLst>
</file>

<file path=ppt/tags/tag88.xml><?xml version="1.0" encoding="utf-8"?>
<p:tagLst xmlns:p="http://schemas.openxmlformats.org/presentationml/2006/main">
  <p:tag name="KSO_WM_BEAUTIFY_FLAG" val="#fgm#"/>
  <p:tag name="KSO_WM_DIAGRAM_GROUP_CODE" val="1"/>
  <p:tag name="KSO_WM_FIGMA_FLAG" val="#fgm#"/>
  <p:tag name="KSO_WM_UNIT_INDEX" val="1_4_2"/>
  <p:tag name="KSO_WM_UNIT_SUBTYPE" val="d"/>
  <p:tag name="KSO_WM_UNIT_TYPE" val="l_h_i"/>
</p:tagLst>
</file>

<file path=ppt/tags/tag880.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881.xml><?xml version="1.0" encoding="utf-8"?>
<p:tagLst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0"/>
  <p:tag name="KSO_WM_TEMPLATE_SLIDE_ID" val="slide_32796d7565842e22"/>
</p:tagLst>
</file>

<file path=ppt/tags/tag882.xml><?xml version="1.0" encoding="utf-8"?>
<p:tagLst xmlns:p="http://schemas.openxmlformats.org/presentationml/2006/main">
  <p:tag name="KSO_WM_BEAUTIFY_FLAG" val="#fgm#"/>
  <p:tag name="KSO_WM_FIGMA_FLAG" val="#fgm#"/>
  <p:tag name="KSO_WM_UNIT_INDEX" val="1"/>
  <p:tag name="KSO_WM_UNIT_TYPE" val="a"/>
  <p:tag name="KSO_WM_LAYOUT_CHECK_HASH" val="bbdc2d7b8342879c08bec30b21d4ea28e3fb71bb"/>
  <p:tag name="KSO_WM_NEWLAYOUT_GROUP_ID" val="layout_10004"/>
  <p:tag name="KSO_WM_NEWLAYOUT_ID" val="slide_e2dd812ee6ac848b"/>
  <p:tag name="KSO_WM_UNIT_PRESET_TEXT" val="单击此处添加标题"/>
</p:tagLst>
</file>

<file path=ppt/tags/tag88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88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885.xml><?xml version="1.0" encoding="utf-8"?>
<p:tagLst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0"/>
  <p:tag name="KSO_WM_TEMPLATE_SLIDE_ID" val="slide_e2dd812ee6ac848b"/>
</p:tagLst>
</file>

<file path=ppt/tags/tag886.xml><?xml version="1.0" encoding="utf-8"?>
<p:tagLst xmlns:p="http://schemas.openxmlformats.org/presentationml/2006/main">
  <p:tag name="KSO_WM_BEAUTIFY_FLAG" val="#fgm#"/>
  <p:tag name="KSO_WM_FIGMA_FLAG" val="#fgm#"/>
  <p:tag name="KSO_WM_UNIT_INDEX" val="1"/>
  <p:tag name="KSO_WM_UNIT_TYPE" val="a"/>
  <p:tag name="KSO_WM_LAYOUT_CHECK_HASH" val="bbdc2d7b8342879c08bec30b21d4ea28e3fb71bb"/>
  <p:tag name="KSO_WM_NEWLAYOUT_GROUP_ID" val="layout_10004"/>
  <p:tag name="KSO_WM_NEWLAYOUT_ID" val="slide_e2dd812ee6ac848b"/>
  <p:tag name="KSO_WM_UNIT_PRESET_TEXT" val="单击此处添加标题"/>
</p:tagLst>
</file>

<file path=ppt/tags/tag88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 name="KSO_WM_UNIT_PRESET_TEXT" val=" "/>
</p:tagLst>
</file>

<file path=ppt/tags/tag888.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项标题"/>
</p:tagLst>
</file>

<file path=ppt/tags/tag889.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89.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890.xml><?xml version="1.0" encoding="utf-8"?>
<p:tagLst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0"/>
  <p:tag name="KSO_WM_TEMPLATE_SLIDE_ID" val="slide_e2dd812ee6ac848b"/>
</p:tagLst>
</file>

<file path=ppt/tags/tag891.xml><?xml version="1.0" encoding="utf-8"?>
<p:tagLst xmlns:p="http://schemas.openxmlformats.org/presentationml/2006/main">
  <p:tag name="KSO_WM_BEAUTIFY_FLAG" val="#fgm#"/>
  <p:tag name="KSO_WM_FIGMA_FLAG" val="#fgm#"/>
  <p:tag name="KSO_WM_UNIT_INDEX" val="1"/>
  <p:tag name="KSO_WM_UNIT_TYPE" val="a"/>
  <p:tag name="KSO_WM_LAYOUT_CHECK_HASH" val="b2eae94a934f5d320dec38153d8e6aa83024e9c9"/>
  <p:tag name="KSO_WM_NEWLAYOUT_GROUP_ID" val="layout_3"/>
  <p:tag name="KSO_WM_NEWLAYOUT_ID" val="slide_d34ee385bdad3e3c"/>
  <p:tag name="KSO_WM_UNIT_PRESET_TEXT" val="单击此处添加标题"/>
</p:tagLst>
</file>

<file path=ppt/tags/tag892.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单击此处添加项标题"/>
</p:tagLst>
</file>

<file path=ppt/tags/tag893.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894.xml><?xml version="1.0" encoding="utf-8"?>
<p:tagLst xmlns:p="http://schemas.openxmlformats.org/presentationml/2006/main">
  <p:tag name="wpp_generatepicture" val="1"/>
</p:tagLst>
</file>

<file path=ppt/tags/tag895.xml><?xml version="1.0" encoding="utf-8"?>
<p:tagLst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0"/>
  <p:tag name="KSO_WM_TEMPLATE_SLIDE_ID" val="slide_d34ee385bdad3e3c"/>
</p:tagLst>
</file>

<file path=ppt/tags/tag896.xml><?xml version="1.0" encoding="utf-8"?>
<p:tagLst xmlns:p="http://schemas.openxmlformats.org/presentationml/2006/main">
  <p:tag name="KSO_WM_BEAUTIFY_FLAG" val="#fgm#"/>
  <p:tag name="KSO_WM_FIGMA_FLAG" val="#fgm#"/>
  <p:tag name="KSO_WM_UNIT_INDEX" val="1"/>
  <p:tag name="KSO_WM_UNIT_TYPE" val="a"/>
  <p:tag name="KSO_WM_LAYOUT_CHECK_HASH" val="b2eae94a934f5d320dec38153d8e6aa83024e9c9"/>
  <p:tag name="KSO_WM_NEWLAYOUT_GROUP_ID" val="layout_3"/>
  <p:tag name="KSO_WM_NEWLAYOUT_ID" val="slide_d34ee385bdad3e3c"/>
  <p:tag name="KSO_WM_UNIT_PRESET_TEXT" val="单击此处添加标题"/>
</p:tagLst>
</file>

<file path=ppt/tags/tag897.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单击此处添加项标题"/>
</p:tagLst>
</file>

<file path=ppt/tags/tag898.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899.xml><?xml version="1.0" encoding="utf-8"?>
<p:tagLst xmlns:p="http://schemas.openxmlformats.org/presentationml/2006/main">
  <p:tag name="wpp_generatepicture" val="1"/>
</p:tagLst>
</file>

<file path=ppt/tags/tag9.xml><?xml version="1.0" encoding="utf-8"?>
<p:tagLst xmlns:p="http://schemas.openxmlformats.org/presentationml/2006/main">
  <p:tag name="KSO_WM_UNIT_ID" val="_8**"/>
  <p:tag name="KSO_WM_BEAUTIFY_FLAG" val="#wm#"/>
  <p:tag name="KSO_WM_TAG_VERSION" val="3.0"/>
  <p:tag name="KSO_WM_UNIT_LAYERLEVEL" val="1"/>
  <p:tag name="KSO_WM_TEMPLATE_INDEX" val="3761"/>
  <p:tag name="KSO_WM_TEMPLATE_CATEGORY" val="custom"/>
</p:tagLst>
</file>

<file path=ppt/tags/tag90.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900.xml><?xml version="1.0" encoding="utf-8"?>
<p:tagLst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0"/>
  <p:tag name="KSO_WM_TEMPLATE_SLIDE_ID" val="slide_d34ee385bdad3e3c"/>
</p:tagLst>
</file>

<file path=ppt/tags/tag901.xml><?xml version="1.0" encoding="utf-8"?>
<p:tagLst xmlns:p="http://schemas.openxmlformats.org/presentationml/2006/main">
  <p:tag name="KSO_WM_BEAUTIFY_FLAG" val="#fgm#"/>
  <p:tag name="KSO_WM_FIGMA_FLAG" val="#fgm#"/>
  <p:tag name="KSO_WM_UNIT_INDEX" val="1"/>
  <p:tag name="KSO_WM_UNIT_TYPE" val="a"/>
  <p:tag name="KSO_WM_LAYOUT_CHECK_HASH" val="b2eae94a934f5d320dec38153d8e6aa83024e9c9"/>
  <p:tag name="KSO_WM_NEWLAYOUT_GROUP_ID" val="layout_3"/>
  <p:tag name="KSO_WM_NEWLAYOUT_ID" val="slide_d34ee385bdad3e3c"/>
  <p:tag name="KSO_WM_UNIT_PRESET_TEXT" val="单击此处添加标题"/>
</p:tagLst>
</file>

<file path=ppt/tags/tag902.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单击此处添加项标题"/>
</p:tagLst>
</file>

<file path=ppt/tags/tag903.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904.xml><?xml version="1.0" encoding="utf-8"?>
<p:tagLst xmlns:p="http://schemas.openxmlformats.org/presentationml/2006/main">
  <p:tag name="wpp_generatepicture" val="1"/>
</p:tagLst>
</file>

<file path=ppt/tags/tag905.xml><?xml version="1.0" encoding="utf-8"?>
<p:tagLst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0"/>
  <p:tag name="KSO_WM_TEMPLATE_SLIDE_ID" val="slide_d34ee385bdad3e3c"/>
</p:tagLst>
</file>

<file path=ppt/tags/tag906.xml><?xml version="1.0" encoding="utf-8"?>
<p:tagLst xmlns:p="http://schemas.openxmlformats.org/presentationml/2006/main">
  <p:tag name="KSO_WM_BEAUTIFY_FLAG" val="#fgm#"/>
  <p:tag name="KSO_WM_FIGMA_FLAG" val="#fgm#"/>
  <p:tag name="KSO_WM_UNIT_INDEX" val="1"/>
  <p:tag name="KSO_WM_UNIT_TYPE" val="a"/>
  <p:tag name="KSO_WM_LAYOUT_CHECK_HASH" val="b2eae94a934f5d320dec38153d8e6aa83024e9c9"/>
  <p:tag name="KSO_WM_NEWLAYOUT_GROUP_ID" val="layout_3"/>
  <p:tag name="KSO_WM_NEWLAYOUT_ID" val="slide_d34ee385bdad3e3c"/>
  <p:tag name="KSO_WM_UNIT_PRESET_TEXT" val="单击此处添加标题"/>
</p:tagLst>
</file>

<file path=ppt/tags/tag907.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单击此处添加项标题"/>
</p:tagLst>
</file>

<file path=ppt/tags/tag908.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909.xml><?xml version="1.0" encoding="utf-8"?>
<p:tagLst xmlns:p="http://schemas.openxmlformats.org/presentationml/2006/main">
  <p:tag name="wpp_generatepicture" val="1"/>
</p:tagLst>
</file>

<file path=ppt/tags/tag91.xml><?xml version="1.0" encoding="utf-8"?>
<p:tagLst xmlns:p="http://schemas.openxmlformats.org/presentationml/2006/main">
  <p:tag name="KSO_WM_UNIT_ID" val="_8**"/>
  <p:tag name="KSO_WM_BEAUTIFY_FLAG" val="#wm#"/>
  <p:tag name="KSO_WM_TAG_VERSION" val="3.0"/>
  <p:tag name="KSO_WM_UNIT_LAYERLEVEL" val="1"/>
  <p:tag name="KSO_WM_TEMPLATE_INDEX" val="3761"/>
  <p:tag name="KSO_WM_TEMPLATE_CATEGORY" val="custom"/>
</p:tagLst>
</file>

<file path=ppt/tags/tag910.xml><?xml version="1.0" encoding="utf-8"?>
<p:tagLst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0"/>
  <p:tag name="KSO_WM_TEMPLATE_SLIDE_ID" val="slide_d34ee385bdad3e3c"/>
</p:tagLst>
</file>

<file path=ppt/tags/tag911.xml><?xml version="1.0" encoding="utf-8"?>
<p:tagLst xmlns:p="http://schemas.openxmlformats.org/presentationml/2006/main">
  <p:tag name="KSO_WM_BEAUTIFY_FLAG" val="#fgm#"/>
  <p:tag name="KSO_WM_FIGMA_FLAG" val="#fgm#"/>
  <p:tag name="KSO_WM_UNIT_INDEX" val="1"/>
  <p:tag name="KSO_WM_UNIT_TYPE" val="a"/>
  <p:tag name="KSO_WM_LAYOUT_CHECK_HASH" val="b2eae94a934f5d320dec38153d8e6aa83024e9c9"/>
  <p:tag name="KSO_WM_NEWLAYOUT_GROUP_ID" val="layout_3"/>
  <p:tag name="KSO_WM_NEWLAYOUT_ID" val="slide_d34ee385bdad3e3c"/>
  <p:tag name="KSO_WM_UNIT_PRESET_TEXT" val="单击此处添加标题"/>
</p:tagLst>
</file>

<file path=ppt/tags/tag912.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单击此处添加项标题"/>
</p:tagLst>
</file>

<file path=ppt/tags/tag913.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914.xml><?xml version="1.0" encoding="utf-8"?>
<p:tagLst xmlns:p="http://schemas.openxmlformats.org/presentationml/2006/main">
  <p:tag name="wpp_generatepicture" val="1"/>
</p:tagLst>
</file>

<file path=ppt/tags/tag915.xml><?xml version="1.0" encoding="utf-8"?>
<p:tagLst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0"/>
  <p:tag name="KSO_WM_TEMPLATE_SLIDE_ID" val="slide_d34ee385bdad3e3c"/>
</p:tagLst>
</file>

<file path=ppt/tags/tag916.xml><?xml version="1.0" encoding="utf-8"?>
<p:tagLst xmlns:p="http://schemas.openxmlformats.org/presentationml/2006/main">
  <p:tag name="KSO_WM_UNIT_TYPE" val="b"/>
  <p:tag name="KSO_WM_UNIT_INDEX" val="1"/>
  <p:tag name="KSO_WM_BEAUTIFY_FLAG" val="#wm#"/>
  <p:tag name="KSO_WM_TAG_VERSION" val="3.0"/>
  <p:tag name="KSO_WM_TEMPLATE_NEED_RESERVE" val="1"/>
  <p:tag name="KSO_WM_DIAGRAM_GROUP_CODE" val="l1-1"/>
  <p:tag name="KSO_WM_DIAGRAM_COLOR_TRICK" val="1"/>
  <p:tag name="KSO_WM_DIAGRAM_COLOR_TEXT_CAN_REMOVE" val="n"/>
  <p:tag name="KSO_WM_UNIT_ID" val="custom8_2*b*1"/>
  <p:tag name="KSO_WM_UNIT_LAYERLEVEL" val="1"/>
  <p:tag name="KSO_WM_TEMPLATE_INDEX" val="8"/>
  <p:tag name="KSO_WM_TEMPLATE_CATEGORY" val="custom"/>
  <p:tag name="KSO_WM_SLIDE_FIGMA_DIAGRAM" val="1"/>
</p:tagLst>
</file>

<file path=ppt/tags/tag917.xml><?xml version="1.0" encoding="utf-8"?>
<p:tagLst xmlns:p="http://schemas.openxmlformats.org/presentationml/2006/main">
  <p:tag name="KSO_WM_UNIT_TYPE" val="a"/>
  <p:tag name="KSO_WM_UNIT_INDEX" val="1"/>
  <p:tag name="KSO_WM_BEAUTIFY_FLAG" val="#wm#"/>
  <p:tag name="KSO_WM_TAG_VERSION" val="3.0"/>
  <p:tag name="KSO_WM_TEMPLATE_NEED_RESERVE" val="1"/>
  <p:tag name="KSO_WM_UNIT_ISCONTENTSTITLE" val="1"/>
  <p:tag name="KSO_WM_DIAGRAM_GROUP_CODE" val="l1-1"/>
  <p:tag name="KSO_WM_DIAGRAM_COLOR_TRICK" val="1"/>
  <p:tag name="KSO_WM_DIAGRAM_COLOR_TEXT_CAN_REMOVE" val="n"/>
  <p:tag name="KSO_WM_UNIT_ID" val="custom8_2*a*1"/>
  <p:tag name="KSO_WM_UNIT_LAYERLEVEL" val="1"/>
  <p:tag name="KSO_WM_TEMPLATE_INDEX" val="8"/>
  <p:tag name="KSO_WM_TEMPLATE_CATEGORY" val="custom"/>
  <p:tag name="KSO_WM_SLIDE_FIGMA_DIAGRAM" val="1"/>
</p:tagLst>
</file>

<file path=ppt/tags/tag918.xml><?xml version="1.0" encoding="utf-8"?>
<p:tagLst xmlns:p="http://schemas.openxmlformats.org/presentationml/2006/main">
  <p:tag name="KSO_WM_UNIT_TYPE" val="l_h_i"/>
  <p:tag name="KSO_WM_UNIT_SUBTYPE" val="d"/>
  <p:tag name="KSO_WM_UNIT_INDEX" val="1_1_1"/>
  <p:tag name="KSO_WM_TAG_VERSION" val="3.0"/>
  <p:tag name="KSO_WM_TEMPLATE_NEED_RESERVE" val="1"/>
  <p:tag name="KSO_WM_DIAGRAM_VERSION" val="3"/>
  <p:tag name="KSO_WM_UNIT_PRESET_TEXT" val="01"/>
  <p:tag name="KSO_WM_DIAGRAM_GROUP_CODE" val="l1-1"/>
  <p:tag name="KSO_WM_DIAGRAM_COLOR_TRICK" val="1"/>
  <p:tag name="KSO_WM_DIAGRAM_COLOR_TEXT_CAN_REMOVE" val="n"/>
  <p:tag name="KSO_WM_UNIT_ID" val="custom8_2*l_h_i*1_1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919.xml><?xml version="1.0" encoding="utf-8"?>
<p:tagLst xmlns:p="http://schemas.openxmlformats.org/presentationml/2006/main">
  <p:tag name="KSO_WM_UNIT_TYPE" val="l_h_f"/>
  <p:tag name="KSO_WM_UNIT_SUBTYPE" val="a"/>
  <p:tag name="KSO_WM_UNIT_INDEX" val="1_1_1"/>
  <p:tag name="KSO_WM_TAG_VERSION" val="3.0"/>
  <p:tag name="KSO_WM_TEMPLATE_NEED_RESERVE" val="1"/>
  <p:tag name="KSO_WM_DIAGRAM_VERSION" val="3"/>
  <p:tag name="KSO_WM_UNIT_PRESET_TEXT" val="项目引入：反爬虫与反反爬虫的技术博弈"/>
  <p:tag name="KSO_WM_DIAGRAM_GROUP_CODE" val="l1-1"/>
  <p:tag name="KSO_WM_DIAGRAM_COLOR_TRICK" val="1"/>
  <p:tag name="KSO_WM_DIAGRAM_COLOR_TEXT_CAN_REMOVE" val="n"/>
  <p:tag name="KSO_WM_UNIT_ID" val="custom8_2*l_h_f*1_1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92.xml><?xml version="1.0" encoding="utf-8"?>
<p:tagLst xmlns:p="http://schemas.openxmlformats.org/presentationml/2006/main">
  <p:tag name="KSO_WM_UNIT_ID" val="_8**"/>
  <p:tag name="KSO_WM_BEAUTIFY_FLAG" val="#wm#"/>
  <p:tag name="KSO_WM_TAG_VERSION" val="3.0"/>
  <p:tag name="KSO_WM_UNIT_LAYERLEVEL" val="1"/>
  <p:tag name="KSO_WM_TEMPLATE_INDEX" val="3761"/>
  <p:tag name="KSO_WM_TEMPLATE_CATEGORY" val="custom"/>
</p:tagLst>
</file>

<file path=ppt/tags/tag920.xml><?xml version="1.0" encoding="utf-8"?>
<p:tagLst xmlns:p="http://schemas.openxmlformats.org/presentationml/2006/main">
  <p:tag name="KSO_WM_UNIT_TYPE" val="l_h_i"/>
  <p:tag name="KSO_WM_UNIT_SUBTYPE" val="d"/>
  <p:tag name="KSO_WM_UNIT_INDEX" val="1_2_1"/>
  <p:tag name="KSO_WM_TAG_VERSION" val="3.0"/>
  <p:tag name="KSO_WM_TEMPLATE_NEED_RESERVE" val="1"/>
  <p:tag name="KSO_WM_DIAGRAM_VERSION" val="3"/>
  <p:tag name="KSO_WM_UNIT_PRESET_TEXT" val="02"/>
  <p:tag name="KSO_WM_DIAGRAM_GROUP_CODE" val="l1-1"/>
  <p:tag name="KSO_WM_DIAGRAM_COLOR_TRICK" val="1"/>
  <p:tag name="KSO_WM_DIAGRAM_COLOR_TEXT_CAN_REMOVE" val="n"/>
  <p:tag name="KSO_WM_UNIT_ID" val="custom8_2*l_h_i*1_2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921.xml><?xml version="1.0" encoding="utf-8"?>
<p:tagLst xmlns:p="http://schemas.openxmlformats.org/presentationml/2006/main">
  <p:tag name="KSO_WM_UNIT_TYPE" val="l_h_f"/>
  <p:tag name="KSO_WM_UNIT_SUBTYPE" val="a"/>
  <p:tag name="KSO_WM_UNIT_INDEX" val="1_2_1"/>
  <p:tag name="KSO_WM_TAG_VERSION" val="3.0"/>
  <p:tag name="KSO_WM_TEMPLATE_NEED_RESERVE" val="1"/>
  <p:tag name="KSO_WM_DIAGRAM_VERSION" val="3"/>
  <p:tag name="KSO_WM_UNIT_PRESET_TEXT" val="任务一：反爬虫技术 "/>
  <p:tag name="KSO_WM_DIAGRAM_GROUP_CODE" val="l1-1"/>
  <p:tag name="KSO_WM_DIAGRAM_COLOR_TRICK" val="1"/>
  <p:tag name="KSO_WM_DIAGRAM_COLOR_TEXT_CAN_REMOVE" val="n"/>
  <p:tag name="KSO_WM_UNIT_ID" val="custom8_2*l_h_f*1_2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922.xml><?xml version="1.0" encoding="utf-8"?>
<p:tagLst xmlns:p="http://schemas.openxmlformats.org/presentationml/2006/main">
  <p:tag name="KSO_WM_UNIT_TYPE" val="l_h_i"/>
  <p:tag name="KSO_WM_UNIT_SUBTYPE" val="d"/>
  <p:tag name="KSO_WM_UNIT_INDEX" val="1_3_1"/>
  <p:tag name="KSO_WM_TAG_VERSION" val="3.0"/>
  <p:tag name="KSO_WM_TEMPLATE_NEED_RESERVE" val="1"/>
  <p:tag name="KSO_WM_DIAGRAM_VERSION" val="3"/>
  <p:tag name="KSO_WM_UNIT_PRESET_TEXT" val="03"/>
  <p:tag name="KSO_WM_DIAGRAM_GROUP_CODE" val="l1-1"/>
  <p:tag name="KSO_WM_DIAGRAM_COLOR_TRICK" val="1"/>
  <p:tag name="KSO_WM_DIAGRAM_COLOR_TEXT_CAN_REMOVE" val="n"/>
  <p:tag name="KSO_WM_UNIT_ID" val="custom8_2*l_h_i*1_3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923.xml><?xml version="1.0" encoding="utf-8"?>
<p:tagLst xmlns:p="http://schemas.openxmlformats.org/presentationml/2006/main">
  <p:tag name="KSO_WM_UNIT_TYPE" val="l_h_f"/>
  <p:tag name="KSO_WM_UNIT_SUBTYPE" val="a"/>
  <p:tag name="KSO_WM_UNIT_INDEX" val="1_3_1"/>
  <p:tag name="KSO_WM_TAG_VERSION" val="3.0"/>
  <p:tag name="KSO_WM_TEMPLATE_NEED_RESERVE" val="1"/>
  <p:tag name="KSO_WM_DIAGRAM_VERSION" val="3"/>
  <p:tag name="KSO_WM_UNIT_PRESET_TEXT" val="任务二：反反爬虫技术 "/>
  <p:tag name="KSO_WM_DIAGRAM_GROUP_CODE" val="l1-1"/>
  <p:tag name="KSO_WM_DIAGRAM_COLOR_TRICK" val="1"/>
  <p:tag name="KSO_WM_DIAGRAM_COLOR_TEXT_CAN_REMOVE" val="n"/>
  <p:tag name="KSO_WM_UNIT_ID" val="custom8_2*l_h_f*1_3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924.xml><?xml version="1.0" encoding="utf-8"?>
<p:tagLst xmlns:p="http://schemas.openxmlformats.org/presentationml/2006/main">
  <p:tag name="KSO_WM_UNIT_TYPE" val="l_h_i"/>
  <p:tag name="KSO_WM_UNIT_SUBTYPE" val="d"/>
  <p:tag name="KSO_WM_UNIT_INDEX" val="1_4_1"/>
  <p:tag name="KSO_WM_TAG_VERSION" val="3.0"/>
  <p:tag name="KSO_WM_TEMPLATE_NEED_RESERVE" val="1"/>
  <p:tag name="KSO_WM_DIAGRAM_VERSION" val="3"/>
  <p:tag name="KSO_WM_UNIT_PRESET_TEXT" val="04"/>
  <p:tag name="KSO_WM_DIAGRAM_GROUP_CODE" val="l1-1"/>
  <p:tag name="KSO_WM_DIAGRAM_COLOR_TRICK" val="1"/>
  <p:tag name="KSO_WM_DIAGRAM_COLOR_TEXT_CAN_REMOVE" val="n"/>
  <p:tag name="KSO_WM_UNIT_ID" val="custom8_2*l_h_i*1_4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925.xml><?xml version="1.0" encoding="utf-8"?>
<p:tagLst xmlns:p="http://schemas.openxmlformats.org/presentationml/2006/main">
  <p:tag name="KSO_WM_UNIT_TYPE" val="l_h_f"/>
  <p:tag name="KSO_WM_UNIT_SUBTYPE" val="a"/>
  <p:tag name="KSO_WM_UNIT_INDEX" val="1_4_1"/>
  <p:tag name="KSO_WM_TAG_VERSION" val="3.0"/>
  <p:tag name="KSO_WM_TEMPLATE_NEED_RESERVE" val="1"/>
  <p:tag name="KSO_WM_DIAGRAM_VERSION" val="3"/>
  <p:tag name="KSO_WM_UNIT_PRESET_TEXT" val="实训：爬取购物网站商品数据（以京东为例）"/>
  <p:tag name="KSO_WM_DIAGRAM_GROUP_CODE" val="l1-1"/>
  <p:tag name="KSO_WM_DIAGRAM_COLOR_TRICK" val="1"/>
  <p:tag name="KSO_WM_DIAGRAM_COLOR_TEXT_CAN_REMOVE" val="n"/>
  <p:tag name="KSO_WM_UNIT_ID" val="custom8_2*l_h_f*1_4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926.xml><?xml version="1.0" encoding="utf-8"?>
<p:tagLst xmlns:p="http://schemas.openxmlformats.org/presentationml/2006/main">
  <p:tag name="KSO_WM_UNIT_TYPE" val="l_h_i"/>
  <p:tag name="KSO_WM_UNIT_SUBTYPE" val="d"/>
  <p:tag name="KSO_WM_UNIT_INDEX" val="1_5_1"/>
  <p:tag name="KSO_WM_TAG_VERSION" val="3.0"/>
  <p:tag name="KSO_WM_TEMPLATE_NEED_RESERVE" val="1"/>
  <p:tag name="KSO_WM_DIAGRAM_VERSION" val="3"/>
  <p:tag name="KSO_WM_UNIT_PRESET_TEXT" val="05"/>
  <p:tag name="KSO_WM_DIAGRAM_GROUP_CODE" val="l1-1"/>
  <p:tag name="KSO_WM_DIAGRAM_COLOR_TRICK" val="1"/>
  <p:tag name="KSO_WM_DIAGRAM_COLOR_TEXT_CAN_REMOVE" val="n"/>
  <p:tag name="KSO_WM_UNIT_ID" val="custom8_2*l_h_i*1_5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927.xml><?xml version="1.0" encoding="utf-8"?>
<p:tagLst xmlns:p="http://schemas.openxmlformats.org/presentationml/2006/main">
  <p:tag name="KSO_WM_UNIT_TYPE" val="l_h_f"/>
  <p:tag name="KSO_WM_UNIT_SUBTYPE" val="a"/>
  <p:tag name="KSO_WM_UNIT_INDEX" val="1_5_1"/>
  <p:tag name="KSO_WM_TAG_VERSION" val="3.0"/>
  <p:tag name="KSO_WM_TEMPLATE_NEED_RESERVE" val="1"/>
  <p:tag name="KSO_WM_DIAGRAM_VERSION" val="3"/>
  <p:tag name="KSO_WM_UNIT_PRESET_TEXT" val="思考与练习"/>
  <p:tag name="KSO_WM_DIAGRAM_GROUP_CODE" val="l1-1"/>
  <p:tag name="KSO_WM_DIAGRAM_COLOR_TRICK" val="1"/>
  <p:tag name="KSO_WM_DIAGRAM_COLOR_TEXT_CAN_REMOVE" val="n"/>
  <p:tag name="KSO_WM_UNIT_ID" val="custom8_2*l_h_f*1_5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928.xml><?xml version="1.0" encoding="utf-8"?>
<p:tagLst xmlns:p="http://schemas.openxmlformats.org/presentationml/2006/main">
  <p:tag name="KSO_WM_UNIT_TYPE" val="l_h_i"/>
  <p:tag name="KSO_WM_UNIT_SUBTYPE" val="d"/>
  <p:tag name="KSO_WM_UNIT_INDEX" val="1_6_1"/>
  <p:tag name="KSO_WM_TAG_VERSION" val="3.0"/>
  <p:tag name="KSO_WM_TEMPLATE_NEED_RESERVE" val="1"/>
  <p:tag name="KSO_WM_DIAGRAM_VERSION" val="3"/>
  <p:tag name="KSO_WM_UNIT_PRESET_TEXT" val="06"/>
  <p:tag name="KSO_WM_DIAGRAM_GROUP_CODE" val="l1-1"/>
  <p:tag name="KSO_WM_DIAGRAM_COLOR_TRICK" val="1"/>
  <p:tag name="KSO_WM_DIAGRAM_COLOR_TEXT_CAN_REMOVE" val="n"/>
  <p:tag name="KSO_WM_UNIT_ID" val="custom8_2*l_h_i*1_6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929.xml><?xml version="1.0" encoding="utf-8"?>
<p:tagLst xmlns:p="http://schemas.openxmlformats.org/presentationml/2006/main">
  <p:tag name="KSO_WM_UNIT_TYPE" val="l_h_f"/>
  <p:tag name="KSO_WM_UNIT_SUBTYPE" val="a"/>
  <p:tag name="KSO_WM_UNIT_INDEX" val="1_6_1"/>
  <p:tag name="KSO_WM_TAG_VERSION" val="3.0"/>
  <p:tag name="KSO_WM_TEMPLATE_NEED_RESERVE" val="1"/>
  <p:tag name="KSO_WM_DIAGRAM_VERSION" val="3"/>
  <p:tag name="KSO_WM_UNIT_PRESET_TEXT" val="项目评价"/>
  <p:tag name="KSO_WM_DIAGRAM_GROUP_CODE" val="l1-1"/>
  <p:tag name="KSO_WM_DIAGRAM_COLOR_TRICK" val="1"/>
  <p:tag name="KSO_WM_DIAGRAM_COLOR_TEXT_CAN_REMOVE" val="n"/>
  <p:tag name="KSO_WM_UNIT_ID" val="custom8_2*l_h_f*1_6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9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930.xml><?xml version="1.0" encoding="utf-8"?>
<p:tagLst xmlns:p="http://schemas.openxmlformats.org/presentationml/2006/main">
  <p:tag name="KSO_WM_UNIT_TYPE" val="l_h_i"/>
  <p:tag name="KSO_WM_UNIT_SUBTYPE" val="d"/>
  <p:tag name="KSO_WM_UNIT_INDEX" val="1_5_1"/>
  <p:tag name="KSO_WM_TAG_VERSION" val="3.0"/>
  <p:tag name="KSO_WM_TEMPLATE_NEED_RESERVE" val="1"/>
  <p:tag name="KSO_WM_DIAGRAM_VERSION" val="3"/>
  <p:tag name="KSO_WM_UNIT_PRESET_TEXT" val="05"/>
  <p:tag name="KSO_WM_DIAGRAM_GROUP_CODE" val="l1-1"/>
  <p:tag name="KSO_WM_DIAGRAM_COLOR_TRICK" val="1"/>
  <p:tag name="KSO_WM_DIAGRAM_COLOR_TEXT_CAN_REMOVE" val="n"/>
  <p:tag name="KSO_WM_UNIT_ID" val="custom8_2*l_h_i*1_5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931.xml><?xml version="1.0" encoding="utf-8"?>
<p:tagLst xmlns:p="http://schemas.openxmlformats.org/presentationml/2006/main">
  <p:tag name="KSO_WM_UNIT_TYPE" val="l_h_f"/>
  <p:tag name="KSO_WM_UNIT_SUBTYPE" val="a"/>
  <p:tag name="KSO_WM_UNIT_INDEX" val="1_5_1"/>
  <p:tag name="KSO_WM_TAG_VERSION" val="3.0"/>
  <p:tag name="KSO_WM_TEMPLATE_NEED_RESERVE" val="1"/>
  <p:tag name="KSO_WM_DIAGRAM_VERSION" val="3"/>
  <p:tag name="KSO_WM_UNIT_PRESET_TEXT" val="思考与练习"/>
  <p:tag name="KSO_WM_DIAGRAM_GROUP_CODE" val="l1-1"/>
  <p:tag name="KSO_WM_DIAGRAM_COLOR_TRICK" val="1"/>
  <p:tag name="KSO_WM_DIAGRAM_COLOR_TEXT_CAN_REMOVE" val="n"/>
  <p:tag name="KSO_WM_UNIT_ID" val="custom8_2*l_h_f*1_5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932.xml><?xml version="1.0" encoding="utf-8"?>
<p:tagLst xmlns:p="http://schemas.openxmlformats.org/presentationml/2006/main">
  <p:tag name="KSO_WM_UNIT_TYPE" val="l_h_i"/>
  <p:tag name="KSO_WM_UNIT_SUBTYPE" val="d"/>
  <p:tag name="KSO_WM_UNIT_INDEX" val="1_6_1"/>
  <p:tag name="KSO_WM_TAG_VERSION" val="3.0"/>
  <p:tag name="KSO_WM_TEMPLATE_NEED_RESERVE" val="1"/>
  <p:tag name="KSO_WM_DIAGRAM_VERSION" val="3"/>
  <p:tag name="KSO_WM_UNIT_PRESET_TEXT" val="06"/>
  <p:tag name="KSO_WM_DIAGRAM_GROUP_CODE" val="l1-1"/>
  <p:tag name="KSO_WM_DIAGRAM_COLOR_TRICK" val="1"/>
  <p:tag name="KSO_WM_DIAGRAM_COLOR_TEXT_CAN_REMOVE" val="n"/>
  <p:tag name="KSO_WM_UNIT_ID" val="custom8_2*l_h_i*1_6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933.xml><?xml version="1.0" encoding="utf-8"?>
<p:tagLst xmlns:p="http://schemas.openxmlformats.org/presentationml/2006/main">
  <p:tag name="KSO_WM_UNIT_TYPE" val="l_h_f"/>
  <p:tag name="KSO_WM_UNIT_SUBTYPE" val="a"/>
  <p:tag name="KSO_WM_UNIT_INDEX" val="1_6_1"/>
  <p:tag name="KSO_WM_TAG_VERSION" val="3.0"/>
  <p:tag name="KSO_WM_TEMPLATE_NEED_RESERVE" val="1"/>
  <p:tag name="KSO_WM_DIAGRAM_VERSION" val="3"/>
  <p:tag name="KSO_WM_UNIT_PRESET_TEXT" val="项目评价"/>
  <p:tag name="KSO_WM_DIAGRAM_GROUP_CODE" val="l1-1"/>
  <p:tag name="KSO_WM_DIAGRAM_COLOR_TRICK" val="1"/>
  <p:tag name="KSO_WM_DIAGRAM_COLOR_TEXT_CAN_REMOVE" val="n"/>
  <p:tag name="KSO_WM_UNIT_ID" val="custom8_2*l_h_f*1_6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934.xml><?xml version="1.0" encoding="utf-8"?>
<p:tagLst xmlns:p="http://schemas.openxmlformats.org/presentationml/2006/main">
  <p:tag name="KSO_WM_DIAGRAM_GROUP_CODE" val="l1-1"/>
  <p:tag name="KSO_WM_DIAGRAM_COLOR_TRICK" val="1"/>
  <p:tag name="KSO_WM_DIAGRAM_COLOR_TEXT_CAN_REMOVE" val="n"/>
  <p:tag name="KSO_WM_UNIT_ID" val="custom8_2**"/>
  <p:tag name="KSO_WM_BEAUTIFY_FLAG" val="#wm#"/>
  <p:tag name="KSO_WM_TAG_VERSION" val="3.0"/>
  <p:tag name="KSO_WM_UNIT_LAYERLEVEL" val="1"/>
  <p:tag name="KSO_WM_TEMPLATE_INDEX" val="8"/>
  <p:tag name="KSO_WM_TEMPLATE_CATEGORY" val="custom"/>
  <p:tag name="KSO_WM_SLIDE_FIGMA_DIAGRAM" val="1"/>
</p:tagLst>
</file>

<file path=ppt/tags/tag935.xml><?xml version="1.0" encoding="utf-8"?>
<p:tagLst xmlns:p="http://schemas.openxmlformats.org/presentationml/2006/main">
  <p:tag name="KSO_WM_SLIDE_CONTENT_ORIENTATION" val="vertical"/>
  <p:tag name="KSO_WM_SLIDE_HAS_MASK" val="0"/>
  <p:tag name="KSO_WM_SLIDE_ITEM_CNT" val="6"/>
  <p:tag name="KSO_WM_SLIDE_TYPE" val="contents"/>
  <p:tag name="KSO_WM_TEMPLATE_SUBCATEGORY" val="29"/>
  <p:tag name="KSO_WM_BEAUTIFY_FLAG" val="#wm#"/>
  <p:tag name="KSO_WM_TEMPLATE_SLIDE_ID" val="slide_ba60fb0293b23fda"/>
  <p:tag name="KSO_WM_TEMPLATE_INDEX" val="8"/>
  <p:tag name="KSO_WM_SLIDE_THEME_ID" val="20232156"/>
  <p:tag name="KSO_WM_SLIDE_INDEX" val="2"/>
  <p:tag name="KSO_WM_TEMPLATE_CATEGORY" val="custom"/>
  <p:tag name="KSO_WM_TAG_VERSION" val="3.0"/>
  <p:tag name="KSO_WM_TEMPLATE_COLOR_TYPE" val="0"/>
  <p:tag name="KSO_WM_ASSEMBLE_CHIP_INDEX" val="diag"/>
  <p:tag name="KSO_WM_DIAGRAM_GROUP_CODE" val="l1-1"/>
  <p:tag name="KSO_WM_SLIDE_ID" val="custom8_2"/>
  <p:tag name="KSO_WM_SLIDE_LAYOUT" val="_a_b_l"/>
  <p:tag name="KSO_WM_SLIDE_LAYOUT_CNT" val="1_1_1_1"/>
  <p:tag name="KSO_WM_TEMPLATE_PLACEHOLDER_POS" val="384,0,960,540"/>
  <p:tag name="KSO_WM_TEMPLATE_PLACEHOLDER_POS2" val="217.358,0,960,540"/>
  <p:tag name="KSO_WM_SLIDE_SUBTYPE" val="diag"/>
</p:tagLst>
</file>

<file path=ppt/tags/tag936.xml><?xml version="1.0" encoding="utf-8"?>
<p:tagLst xmlns:p="http://schemas.openxmlformats.org/presentationml/2006/main">
  <p:tag name="KSO_WM_BEAUTIFY_FLAG" val="#fgm#"/>
  <p:tag name="KSO_WM_FIGMA_FLAG" val="#fgm#"/>
  <p:tag name="KSO_WM_UNIT_INDEX" val="1"/>
  <p:tag name="KSO_WM_UNIT_TYPE" val="a"/>
  <p:tag name="KSO_WM_LAYOUT_CHECK_HASH" val="ca8c525856f808371eb0c345f45bc6b39a2ea9b4"/>
  <p:tag name="KSO_WM_NEWLAYOUT_GROUP_ID" val="layout_35"/>
  <p:tag name="KSO_WM_NEWLAYOUT_ID" val="slide_90cdd96762bb354a"/>
  <p:tag name="KSO_WM_UNIT_PRESET_TEXT" val="单击此处添加标题"/>
</p:tagLst>
</file>

<file path=ppt/tags/tag937.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93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939.xml><?xml version="1.0" encoding="utf-8"?>
<p:tagLst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0"/>
  <p:tag name="KSO_WM_TEMPLATE_SLIDE_ID" val="slide_90cdd96762bb354a"/>
</p:tagLst>
</file>

<file path=ppt/tags/tag94.xml><?xml version="1.0" encoding="utf-8"?>
<p:tagLst xmlns:p="http://schemas.openxmlformats.org/presentationml/2006/main">
  <p:tag name="KSO_WM_BEAUTIFY_FLAG" val="#fgm#"/>
  <p:tag name="KSO_WM_FIGMA_FLAG" val="#fgm#"/>
  <p:tag name="KSO_WM_UNIT_INDEX" val="1"/>
  <p:tag name="KSO_WM_UNIT_TYPE" val="a"/>
  <p:tag name="KSO_WM_LAYOUT_CHECK_HASH" val="f3097e7c02c8d79850dfb5027a972c97da9a30ea"/>
  <p:tag name="KSO_WM_NEWLAYOUT_GROUP_ID" val="layout_10004"/>
  <p:tag name="KSO_WM_NEWLAYOUT_ID" val="slide_c477180384e92ca8"/>
</p:tagLst>
</file>

<file path=ppt/tags/tag940.xml><?xml version="1.0" encoding="utf-8"?>
<p:tagLst xmlns:p="http://schemas.openxmlformats.org/presentationml/2006/main">
  <p:tag name="KSO_WM_BEAUTIFY_FLAG" val="#fgm#"/>
  <p:tag name="KSO_WM_FIGMA_FLAG" val="#fgm#"/>
  <p:tag name="KSO_WM_UNIT_INDEX" val="1"/>
  <p:tag name="KSO_WM_UNIT_TYPE" val="a"/>
  <p:tag name="KSO_WM_LAYOUT_CHECK_HASH" val="ca8c525856f808371eb0c345f45bc6b39a2ea9b4"/>
  <p:tag name="KSO_WM_NEWLAYOUT_GROUP_ID" val="layout_35"/>
  <p:tag name="KSO_WM_NEWLAYOUT_ID" val="slide_90cdd96762bb354a"/>
  <p:tag name="KSO_WM_UNIT_PRESET_TEXT" val="单击此处添加标题"/>
</p:tagLst>
</file>

<file path=ppt/tags/tag941.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单击此处添加项标题"/>
</p:tagLst>
</file>

<file path=ppt/tags/tag942.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943.xml><?xml version="1.0" encoding="utf-8"?>
<p:tagLst xmlns:p="http://schemas.openxmlformats.org/presentationml/2006/main">
  <p:tag name="wpp_generatepicture" val="1"/>
</p:tagLst>
</file>

<file path=ppt/tags/tag944.xml><?xml version="1.0" encoding="utf-8"?>
<p:tagLst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0"/>
  <p:tag name="KSO_WM_TEMPLATE_SLIDE_ID" val="slide_90cdd96762bb354a"/>
</p:tagLst>
</file>

<file path=ppt/tags/tag945.xml><?xml version="1.0" encoding="utf-8"?>
<p:tagLst xmlns:p="http://schemas.openxmlformats.org/presentationml/2006/main">
  <p:tag name="KSO_WM_BEAUTIFY_FLAG" val="#fgm#"/>
  <p:tag name="KSO_WM_FIGMA_FLAG" val="#fgm#"/>
  <p:tag name="KSO_WM_UNIT_INDEX" val="1"/>
  <p:tag name="KSO_WM_UNIT_TYPE" val="a"/>
  <p:tag name="KSO_WM_LAYOUT_CHECK_HASH" val="29d69a537d562fd6a5ebd08649f0ab64be5358ba"/>
  <p:tag name="KSO_WM_NEWLAYOUT_GROUP_ID" val="layout_10003"/>
  <p:tag name="KSO_WM_NEWLAYOUT_ID" val="slide_3e8194f9171722b3"/>
  <p:tag name="KSO_WM_UNIT_PRESET_TEXT" val="单击此处添加标题"/>
</p:tagLst>
</file>

<file path=ppt/tags/tag94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添加项标题"/>
</p:tagLst>
</file>

<file path=ppt/tags/tag94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948.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单击添加项标题"/>
</p:tagLst>
</file>

<file path=ppt/tags/tag949.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9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950.xml><?xml version="1.0" encoding="utf-8"?>
<p:tagLst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0"/>
  <p:tag name="KSO_WM_TEMPLATE_SLIDE_ID" val="slide_3e8194f9171722b3"/>
</p:tagLst>
</file>

<file path=ppt/tags/tag951.xml><?xml version="1.0" encoding="utf-8"?>
<p:tagLst xmlns:p="http://schemas.openxmlformats.org/presentationml/2006/main">
  <p:tag name="KSO_WM_BEAUTIFY_FLAG" val="#wm#"/>
  <p:tag name="KSO_WM_FIGMA_FLAG" val="#fgm#"/>
  <p:tag name="KSO_WM_UNIT_INDEX" val="1"/>
  <p:tag name="KSO_WM_UNIT_TEXT_TYPE" val="1"/>
  <p:tag name="KSO_WM_UNIT_TYPE" val="a"/>
  <p:tag name="KSO_WM_LAYOUT_CHECK_HASH" val="6b1a5cea7e282846f6f28a7c7d125af8d1d2c733"/>
  <p:tag name="KSO_WM_NEWLAYOUT_ID" val="slide_8d1615941f9e1a55"/>
  <p:tag name="KSO_WM_UNIT_ID" val="_3**"/>
  <p:tag name="KSO_WM_TAG_VERSION" val="3.0"/>
  <p:tag name="KSO_WM_UNIT_LAYERLEVEL" val="1"/>
  <p:tag name="KSO_WM_TEMPLATE_INDEX" val="3761"/>
  <p:tag name="KSO_WM_TEMPLATE_CATEGORY" val="custom"/>
</p:tagLst>
</file>

<file path=ppt/tags/tag952.xml><?xml version="1.0" encoding="utf-8"?>
<p:tagLst xmlns:p="http://schemas.openxmlformats.org/presentationml/2006/main">
  <p:tag name="KSO_WM_BEAUTIFY_FLAG" val="#wm#"/>
  <p:tag name="KSO_WM_FIGMA_FLAG" val="#fgm#"/>
  <p:tag name="KSO_WM_UNIT_INDEX" val="1"/>
  <p:tag name="KSO_WM_UNIT_TYPE" val="e"/>
  <p:tag name="KSO_WM_UNIT_ID" val="_3**"/>
  <p:tag name="KSO_WM_TAG_VERSION" val="3.0"/>
  <p:tag name="KSO_WM_UNIT_LAYERLEVEL" val="1"/>
  <p:tag name="KSO_WM_TEMPLATE_INDEX" val="3761"/>
  <p:tag name="KSO_WM_TEMPLATE_CATEGORY" val="custom"/>
</p:tagLst>
</file>

<file path=ppt/tags/tag953.xml><?xml version="1.0" encoding="utf-8"?>
<p:tagLst xmlns:p="http://schemas.openxmlformats.org/presentationml/2006/main">
  <p:tag name="KSO_WM_UNIT_TYPE" val="b"/>
  <p:tag name="KSO_WM_UNIT_INDEX" val="1"/>
  <p:tag name="KSO_WM_BEAUTIFY_FLAG" val="#wm#"/>
  <p:tag name="KSO_WM_TAG_VERSION" val="3.0"/>
  <p:tag name="KSO_WM_TEMPLATE_NEED_RESERVE" val="1"/>
  <p:tag name="KSO_WM_DIAGRAM_GROUP_CODE" val="l1-1"/>
  <p:tag name="KSO_WM_DIAGRAM_COLOR_TRICK" val="1"/>
  <p:tag name="KSO_WM_DIAGRAM_COLOR_TEXT_CAN_REMOVE" val="n"/>
  <p:tag name="KSO_WM_UNIT_ID" val="custom8_2*b*1"/>
  <p:tag name="KSO_WM_UNIT_LAYERLEVEL" val="1"/>
  <p:tag name="KSO_WM_TEMPLATE_INDEX" val="8"/>
  <p:tag name="KSO_WM_TEMPLATE_CATEGORY" val="custom"/>
  <p:tag name="KSO_WM_SLIDE_FIGMA_DIAGRAM" val="1"/>
</p:tagLst>
</file>

<file path=ppt/tags/tag954.xml><?xml version="1.0" encoding="utf-8"?>
<p:tagLst xmlns:p="http://schemas.openxmlformats.org/presentationml/2006/main">
  <p:tag name="KSO_WM_UNIT_TYPE" val="a"/>
  <p:tag name="KSO_WM_UNIT_INDEX" val="1"/>
  <p:tag name="KSO_WM_BEAUTIFY_FLAG" val="#wm#"/>
  <p:tag name="KSO_WM_TAG_VERSION" val="3.0"/>
  <p:tag name="KSO_WM_TEMPLATE_NEED_RESERVE" val="1"/>
  <p:tag name="KSO_WM_UNIT_ISCONTENTSTITLE" val="1"/>
  <p:tag name="KSO_WM_DIAGRAM_GROUP_CODE" val="l1-1"/>
  <p:tag name="KSO_WM_DIAGRAM_COLOR_TRICK" val="1"/>
  <p:tag name="KSO_WM_DIAGRAM_COLOR_TEXT_CAN_REMOVE" val="n"/>
  <p:tag name="KSO_WM_UNIT_ID" val="custom8_2*a*1"/>
  <p:tag name="KSO_WM_UNIT_LAYERLEVEL" val="1"/>
  <p:tag name="KSO_WM_TEMPLATE_INDEX" val="8"/>
  <p:tag name="KSO_WM_TEMPLATE_CATEGORY" val="custom"/>
  <p:tag name="KSO_WM_SLIDE_FIGMA_DIAGRAM" val="1"/>
</p:tagLst>
</file>

<file path=ppt/tags/tag955.xml><?xml version="1.0" encoding="utf-8"?>
<p:tagLst xmlns:p="http://schemas.openxmlformats.org/presentationml/2006/main">
  <p:tag name="KSO_WM_UNIT_TYPE" val="l_h_i"/>
  <p:tag name="KSO_WM_UNIT_SUBTYPE" val="d"/>
  <p:tag name="KSO_WM_UNIT_INDEX" val="1_1_1"/>
  <p:tag name="KSO_WM_TAG_VERSION" val="3.0"/>
  <p:tag name="KSO_WM_TEMPLATE_NEED_RESERVE" val="1"/>
  <p:tag name="KSO_WM_DIAGRAM_VERSION" val="3"/>
  <p:tag name="KSO_WM_UNIT_PRESET_TEXT" val="01"/>
  <p:tag name="KSO_WM_DIAGRAM_GROUP_CODE" val="l1-1"/>
  <p:tag name="KSO_WM_DIAGRAM_COLOR_TRICK" val="1"/>
  <p:tag name="KSO_WM_DIAGRAM_COLOR_TEXT_CAN_REMOVE" val="n"/>
  <p:tag name="KSO_WM_UNIT_ID" val="custom8_2*l_h_i*1_1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956.xml><?xml version="1.0" encoding="utf-8"?>
<p:tagLst xmlns:p="http://schemas.openxmlformats.org/presentationml/2006/main">
  <p:tag name="KSO_WM_UNIT_TYPE" val="l_h_f"/>
  <p:tag name="KSO_WM_UNIT_SUBTYPE" val="a"/>
  <p:tag name="KSO_WM_UNIT_INDEX" val="1_1_1"/>
  <p:tag name="KSO_WM_TAG_VERSION" val="3.0"/>
  <p:tag name="KSO_WM_TEMPLATE_NEED_RESERVE" val="1"/>
  <p:tag name="KSO_WM_DIAGRAM_VERSION" val="3"/>
  <p:tag name="KSO_WM_UNIT_PRESET_TEXT" val="项目引入：反爬虫与反反爬虫的技术博弈"/>
  <p:tag name="KSO_WM_DIAGRAM_GROUP_CODE" val="l1-1"/>
  <p:tag name="KSO_WM_DIAGRAM_COLOR_TRICK" val="1"/>
  <p:tag name="KSO_WM_DIAGRAM_COLOR_TEXT_CAN_REMOVE" val="n"/>
  <p:tag name="KSO_WM_UNIT_ID" val="custom8_2*l_h_f*1_1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957.xml><?xml version="1.0" encoding="utf-8"?>
<p:tagLst xmlns:p="http://schemas.openxmlformats.org/presentationml/2006/main">
  <p:tag name="KSO_WM_UNIT_TYPE" val="l_h_i"/>
  <p:tag name="KSO_WM_UNIT_SUBTYPE" val="d"/>
  <p:tag name="KSO_WM_UNIT_INDEX" val="1_2_1"/>
  <p:tag name="KSO_WM_TAG_VERSION" val="3.0"/>
  <p:tag name="KSO_WM_TEMPLATE_NEED_RESERVE" val="1"/>
  <p:tag name="KSO_WM_DIAGRAM_VERSION" val="3"/>
  <p:tag name="KSO_WM_UNIT_PRESET_TEXT" val="02"/>
  <p:tag name="KSO_WM_DIAGRAM_GROUP_CODE" val="l1-1"/>
  <p:tag name="KSO_WM_DIAGRAM_COLOR_TRICK" val="1"/>
  <p:tag name="KSO_WM_DIAGRAM_COLOR_TEXT_CAN_REMOVE" val="n"/>
  <p:tag name="KSO_WM_UNIT_ID" val="custom8_2*l_h_i*1_2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958.xml><?xml version="1.0" encoding="utf-8"?>
<p:tagLst xmlns:p="http://schemas.openxmlformats.org/presentationml/2006/main">
  <p:tag name="KSO_WM_UNIT_TYPE" val="l_h_f"/>
  <p:tag name="KSO_WM_UNIT_SUBTYPE" val="a"/>
  <p:tag name="KSO_WM_UNIT_INDEX" val="1_2_1"/>
  <p:tag name="KSO_WM_TAG_VERSION" val="3.0"/>
  <p:tag name="KSO_WM_TEMPLATE_NEED_RESERVE" val="1"/>
  <p:tag name="KSO_WM_DIAGRAM_VERSION" val="3"/>
  <p:tag name="KSO_WM_UNIT_PRESET_TEXT" val="任务一：反爬虫技术 "/>
  <p:tag name="KSO_WM_DIAGRAM_GROUP_CODE" val="l1-1"/>
  <p:tag name="KSO_WM_DIAGRAM_COLOR_TRICK" val="1"/>
  <p:tag name="KSO_WM_DIAGRAM_COLOR_TEXT_CAN_REMOVE" val="n"/>
  <p:tag name="KSO_WM_UNIT_ID" val="custom8_2*l_h_f*1_2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959.xml><?xml version="1.0" encoding="utf-8"?>
<p:tagLst xmlns:p="http://schemas.openxmlformats.org/presentationml/2006/main">
  <p:tag name="KSO_WM_UNIT_TYPE" val="l_h_i"/>
  <p:tag name="KSO_WM_UNIT_SUBTYPE" val="d"/>
  <p:tag name="KSO_WM_UNIT_INDEX" val="1_3_1"/>
  <p:tag name="KSO_WM_TAG_VERSION" val="3.0"/>
  <p:tag name="KSO_WM_TEMPLATE_NEED_RESERVE" val="1"/>
  <p:tag name="KSO_WM_DIAGRAM_VERSION" val="3"/>
  <p:tag name="KSO_WM_UNIT_PRESET_TEXT" val="03"/>
  <p:tag name="KSO_WM_DIAGRAM_GROUP_CODE" val="l1-1"/>
  <p:tag name="KSO_WM_DIAGRAM_COLOR_TRICK" val="1"/>
  <p:tag name="KSO_WM_DIAGRAM_COLOR_TEXT_CAN_REMOVE" val="n"/>
  <p:tag name="KSO_WM_UNIT_ID" val="custom8_2*l_h_i*1_3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9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960.xml><?xml version="1.0" encoding="utf-8"?>
<p:tagLst xmlns:p="http://schemas.openxmlformats.org/presentationml/2006/main">
  <p:tag name="KSO_WM_UNIT_TYPE" val="l_h_f"/>
  <p:tag name="KSO_WM_UNIT_SUBTYPE" val="a"/>
  <p:tag name="KSO_WM_UNIT_INDEX" val="1_3_1"/>
  <p:tag name="KSO_WM_TAG_VERSION" val="3.0"/>
  <p:tag name="KSO_WM_TEMPLATE_NEED_RESERVE" val="1"/>
  <p:tag name="KSO_WM_DIAGRAM_VERSION" val="3"/>
  <p:tag name="KSO_WM_UNIT_PRESET_TEXT" val="任务二：反反爬虫技术 "/>
  <p:tag name="KSO_WM_DIAGRAM_GROUP_CODE" val="l1-1"/>
  <p:tag name="KSO_WM_DIAGRAM_COLOR_TRICK" val="1"/>
  <p:tag name="KSO_WM_DIAGRAM_COLOR_TEXT_CAN_REMOVE" val="n"/>
  <p:tag name="KSO_WM_UNIT_ID" val="custom8_2*l_h_f*1_3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961.xml><?xml version="1.0" encoding="utf-8"?>
<p:tagLst xmlns:p="http://schemas.openxmlformats.org/presentationml/2006/main">
  <p:tag name="KSO_WM_UNIT_TYPE" val="l_h_i"/>
  <p:tag name="KSO_WM_UNIT_SUBTYPE" val="d"/>
  <p:tag name="KSO_WM_UNIT_INDEX" val="1_4_1"/>
  <p:tag name="KSO_WM_TAG_VERSION" val="3.0"/>
  <p:tag name="KSO_WM_TEMPLATE_NEED_RESERVE" val="1"/>
  <p:tag name="KSO_WM_DIAGRAM_VERSION" val="3"/>
  <p:tag name="KSO_WM_UNIT_PRESET_TEXT" val="04"/>
  <p:tag name="KSO_WM_DIAGRAM_GROUP_CODE" val="l1-1"/>
  <p:tag name="KSO_WM_DIAGRAM_COLOR_TRICK" val="1"/>
  <p:tag name="KSO_WM_DIAGRAM_COLOR_TEXT_CAN_REMOVE" val="n"/>
  <p:tag name="KSO_WM_UNIT_ID" val="custom8_2*l_h_i*1_4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962.xml><?xml version="1.0" encoding="utf-8"?>
<p:tagLst xmlns:p="http://schemas.openxmlformats.org/presentationml/2006/main">
  <p:tag name="KSO_WM_UNIT_TYPE" val="l_h_f"/>
  <p:tag name="KSO_WM_UNIT_SUBTYPE" val="a"/>
  <p:tag name="KSO_WM_UNIT_INDEX" val="1_4_1"/>
  <p:tag name="KSO_WM_TAG_VERSION" val="3.0"/>
  <p:tag name="KSO_WM_TEMPLATE_NEED_RESERVE" val="1"/>
  <p:tag name="KSO_WM_DIAGRAM_VERSION" val="3"/>
  <p:tag name="KSO_WM_UNIT_PRESET_TEXT" val="实训：爬取购物网站商品数据（以京东为例）"/>
  <p:tag name="KSO_WM_DIAGRAM_GROUP_CODE" val="l1-1"/>
  <p:tag name="KSO_WM_DIAGRAM_COLOR_TRICK" val="1"/>
  <p:tag name="KSO_WM_DIAGRAM_COLOR_TEXT_CAN_REMOVE" val="n"/>
  <p:tag name="KSO_WM_UNIT_ID" val="custom8_2*l_h_f*1_4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963.xml><?xml version="1.0" encoding="utf-8"?>
<p:tagLst xmlns:p="http://schemas.openxmlformats.org/presentationml/2006/main">
  <p:tag name="KSO_WM_UNIT_TYPE" val="l_h_i"/>
  <p:tag name="KSO_WM_UNIT_SUBTYPE" val="d"/>
  <p:tag name="KSO_WM_UNIT_INDEX" val="1_5_1"/>
  <p:tag name="KSO_WM_TAG_VERSION" val="3.0"/>
  <p:tag name="KSO_WM_TEMPLATE_NEED_RESERVE" val="1"/>
  <p:tag name="KSO_WM_DIAGRAM_VERSION" val="3"/>
  <p:tag name="KSO_WM_UNIT_PRESET_TEXT" val="05"/>
  <p:tag name="KSO_WM_DIAGRAM_GROUP_CODE" val="l1-1"/>
  <p:tag name="KSO_WM_DIAGRAM_COLOR_TRICK" val="1"/>
  <p:tag name="KSO_WM_DIAGRAM_COLOR_TEXT_CAN_REMOVE" val="n"/>
  <p:tag name="KSO_WM_UNIT_ID" val="custom8_2*l_h_i*1_5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964.xml><?xml version="1.0" encoding="utf-8"?>
<p:tagLst xmlns:p="http://schemas.openxmlformats.org/presentationml/2006/main">
  <p:tag name="KSO_WM_UNIT_TYPE" val="l_h_f"/>
  <p:tag name="KSO_WM_UNIT_SUBTYPE" val="a"/>
  <p:tag name="KSO_WM_UNIT_INDEX" val="1_5_1"/>
  <p:tag name="KSO_WM_TAG_VERSION" val="3.0"/>
  <p:tag name="KSO_WM_TEMPLATE_NEED_RESERVE" val="1"/>
  <p:tag name="KSO_WM_DIAGRAM_VERSION" val="3"/>
  <p:tag name="KSO_WM_UNIT_PRESET_TEXT" val="思考与练习"/>
  <p:tag name="KSO_WM_DIAGRAM_GROUP_CODE" val="l1-1"/>
  <p:tag name="KSO_WM_DIAGRAM_COLOR_TRICK" val="1"/>
  <p:tag name="KSO_WM_DIAGRAM_COLOR_TEXT_CAN_REMOVE" val="n"/>
  <p:tag name="KSO_WM_UNIT_ID" val="custom8_2*l_h_f*1_5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965.xml><?xml version="1.0" encoding="utf-8"?>
<p:tagLst xmlns:p="http://schemas.openxmlformats.org/presentationml/2006/main">
  <p:tag name="KSO_WM_UNIT_TYPE" val="l_h_i"/>
  <p:tag name="KSO_WM_UNIT_SUBTYPE" val="d"/>
  <p:tag name="KSO_WM_UNIT_INDEX" val="1_6_1"/>
  <p:tag name="KSO_WM_TAG_VERSION" val="3.0"/>
  <p:tag name="KSO_WM_TEMPLATE_NEED_RESERVE" val="1"/>
  <p:tag name="KSO_WM_DIAGRAM_VERSION" val="3"/>
  <p:tag name="KSO_WM_UNIT_PRESET_TEXT" val="06"/>
  <p:tag name="KSO_WM_DIAGRAM_GROUP_CODE" val="l1-1"/>
  <p:tag name="KSO_WM_DIAGRAM_COLOR_TRICK" val="1"/>
  <p:tag name="KSO_WM_DIAGRAM_COLOR_TEXT_CAN_REMOVE" val="n"/>
  <p:tag name="KSO_WM_UNIT_ID" val="custom8_2*l_h_i*1_6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966.xml><?xml version="1.0" encoding="utf-8"?>
<p:tagLst xmlns:p="http://schemas.openxmlformats.org/presentationml/2006/main">
  <p:tag name="KSO_WM_UNIT_TYPE" val="l_h_f"/>
  <p:tag name="KSO_WM_UNIT_SUBTYPE" val="a"/>
  <p:tag name="KSO_WM_UNIT_INDEX" val="1_6_1"/>
  <p:tag name="KSO_WM_TAG_VERSION" val="3.0"/>
  <p:tag name="KSO_WM_TEMPLATE_NEED_RESERVE" val="1"/>
  <p:tag name="KSO_WM_DIAGRAM_VERSION" val="3"/>
  <p:tag name="KSO_WM_UNIT_PRESET_TEXT" val="项目评价"/>
  <p:tag name="KSO_WM_DIAGRAM_GROUP_CODE" val="l1-1"/>
  <p:tag name="KSO_WM_DIAGRAM_COLOR_TRICK" val="1"/>
  <p:tag name="KSO_WM_DIAGRAM_COLOR_TEXT_CAN_REMOVE" val="n"/>
  <p:tag name="KSO_WM_UNIT_ID" val="custom8_2*l_h_f*1_6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967.xml><?xml version="1.0" encoding="utf-8"?>
<p:tagLst xmlns:p="http://schemas.openxmlformats.org/presentationml/2006/main">
  <p:tag name="KSO_WM_UNIT_TYPE" val="l_h_i"/>
  <p:tag name="KSO_WM_UNIT_SUBTYPE" val="d"/>
  <p:tag name="KSO_WM_UNIT_INDEX" val="1_5_1"/>
  <p:tag name="KSO_WM_TAG_VERSION" val="3.0"/>
  <p:tag name="KSO_WM_TEMPLATE_NEED_RESERVE" val="1"/>
  <p:tag name="KSO_WM_DIAGRAM_VERSION" val="3"/>
  <p:tag name="KSO_WM_UNIT_PRESET_TEXT" val="05"/>
  <p:tag name="KSO_WM_DIAGRAM_GROUP_CODE" val="l1-1"/>
  <p:tag name="KSO_WM_DIAGRAM_COLOR_TRICK" val="1"/>
  <p:tag name="KSO_WM_DIAGRAM_COLOR_TEXT_CAN_REMOVE" val="n"/>
  <p:tag name="KSO_WM_UNIT_ID" val="custom8_2*l_h_i*1_5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968.xml><?xml version="1.0" encoding="utf-8"?>
<p:tagLst xmlns:p="http://schemas.openxmlformats.org/presentationml/2006/main">
  <p:tag name="KSO_WM_UNIT_TYPE" val="l_h_f"/>
  <p:tag name="KSO_WM_UNIT_SUBTYPE" val="a"/>
  <p:tag name="KSO_WM_UNIT_INDEX" val="1_5_1"/>
  <p:tag name="KSO_WM_TAG_VERSION" val="3.0"/>
  <p:tag name="KSO_WM_TEMPLATE_NEED_RESERVE" val="1"/>
  <p:tag name="KSO_WM_DIAGRAM_VERSION" val="3"/>
  <p:tag name="KSO_WM_UNIT_PRESET_TEXT" val="思考与练习"/>
  <p:tag name="KSO_WM_DIAGRAM_GROUP_CODE" val="l1-1"/>
  <p:tag name="KSO_WM_DIAGRAM_COLOR_TRICK" val="1"/>
  <p:tag name="KSO_WM_DIAGRAM_COLOR_TEXT_CAN_REMOVE" val="n"/>
  <p:tag name="KSO_WM_UNIT_ID" val="custom8_2*l_h_f*1_5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969.xml><?xml version="1.0" encoding="utf-8"?>
<p:tagLst xmlns:p="http://schemas.openxmlformats.org/presentationml/2006/main">
  <p:tag name="KSO_WM_UNIT_TYPE" val="l_h_i"/>
  <p:tag name="KSO_WM_UNIT_SUBTYPE" val="d"/>
  <p:tag name="KSO_WM_UNIT_INDEX" val="1_6_1"/>
  <p:tag name="KSO_WM_TAG_VERSION" val="3.0"/>
  <p:tag name="KSO_WM_TEMPLATE_NEED_RESERVE" val="1"/>
  <p:tag name="KSO_WM_DIAGRAM_VERSION" val="3"/>
  <p:tag name="KSO_WM_UNIT_PRESET_TEXT" val="06"/>
  <p:tag name="KSO_WM_DIAGRAM_GROUP_CODE" val="l1-1"/>
  <p:tag name="KSO_WM_DIAGRAM_COLOR_TRICK" val="1"/>
  <p:tag name="KSO_WM_DIAGRAM_COLOR_TEXT_CAN_REMOVE" val="n"/>
  <p:tag name="KSO_WM_UNIT_ID" val="custom8_2*l_h_i*1_6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9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970.xml><?xml version="1.0" encoding="utf-8"?>
<p:tagLst xmlns:p="http://schemas.openxmlformats.org/presentationml/2006/main">
  <p:tag name="KSO_WM_UNIT_TYPE" val="l_h_f"/>
  <p:tag name="KSO_WM_UNIT_SUBTYPE" val="a"/>
  <p:tag name="KSO_WM_UNIT_INDEX" val="1_6_1"/>
  <p:tag name="KSO_WM_TAG_VERSION" val="3.0"/>
  <p:tag name="KSO_WM_TEMPLATE_NEED_RESERVE" val="1"/>
  <p:tag name="KSO_WM_DIAGRAM_VERSION" val="3"/>
  <p:tag name="KSO_WM_UNIT_PRESET_TEXT" val="项目评价"/>
  <p:tag name="KSO_WM_DIAGRAM_GROUP_CODE" val="l1-1"/>
  <p:tag name="KSO_WM_DIAGRAM_COLOR_TRICK" val="1"/>
  <p:tag name="KSO_WM_DIAGRAM_COLOR_TEXT_CAN_REMOVE" val="n"/>
  <p:tag name="KSO_WM_UNIT_ID" val="custom8_2*l_h_f*1_6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971.xml><?xml version="1.0" encoding="utf-8"?>
<p:tagLst xmlns:p="http://schemas.openxmlformats.org/presentationml/2006/main">
  <p:tag name="KSO_WM_DIAGRAM_GROUP_CODE" val="l1-1"/>
  <p:tag name="KSO_WM_DIAGRAM_COLOR_TRICK" val="1"/>
  <p:tag name="KSO_WM_DIAGRAM_COLOR_TEXT_CAN_REMOVE" val="n"/>
  <p:tag name="KSO_WM_UNIT_ID" val="custom8_2**"/>
  <p:tag name="KSO_WM_BEAUTIFY_FLAG" val="#wm#"/>
  <p:tag name="KSO_WM_TAG_VERSION" val="3.0"/>
  <p:tag name="KSO_WM_UNIT_LAYERLEVEL" val="1"/>
  <p:tag name="KSO_WM_TEMPLATE_INDEX" val="8"/>
  <p:tag name="KSO_WM_TEMPLATE_CATEGORY" val="custom"/>
  <p:tag name="KSO_WM_SLIDE_FIGMA_DIAGRAM" val="1"/>
</p:tagLst>
</file>

<file path=ppt/tags/tag972.xml><?xml version="1.0" encoding="utf-8"?>
<p:tagLst xmlns:p="http://schemas.openxmlformats.org/presentationml/2006/main">
  <p:tag name="KSO_WM_SLIDE_CONTENT_ORIENTATION" val="vertical"/>
  <p:tag name="KSO_WM_SLIDE_HAS_MASK" val="0"/>
  <p:tag name="KSO_WM_SLIDE_ITEM_CNT" val="6"/>
  <p:tag name="KSO_WM_SLIDE_TYPE" val="contents"/>
  <p:tag name="KSO_WM_TEMPLATE_SUBCATEGORY" val="29"/>
  <p:tag name="KSO_WM_BEAUTIFY_FLAG" val="#wm#"/>
  <p:tag name="KSO_WM_TEMPLATE_SLIDE_ID" val="slide_ba60fb0293b23fda"/>
  <p:tag name="KSO_WM_TEMPLATE_INDEX" val="8"/>
  <p:tag name="KSO_WM_SLIDE_THEME_ID" val="20232156"/>
  <p:tag name="KSO_WM_SLIDE_INDEX" val="2"/>
  <p:tag name="KSO_WM_TEMPLATE_CATEGORY" val="custom"/>
  <p:tag name="KSO_WM_TAG_VERSION" val="3.0"/>
  <p:tag name="KSO_WM_TEMPLATE_COLOR_TYPE" val="0"/>
  <p:tag name="KSO_WM_ASSEMBLE_CHIP_INDEX" val="diag"/>
  <p:tag name="KSO_WM_DIAGRAM_GROUP_CODE" val="l1-1"/>
  <p:tag name="KSO_WM_SLIDE_ID" val="custom8_2"/>
  <p:tag name="KSO_WM_SLIDE_LAYOUT" val="_a_b_l"/>
  <p:tag name="KSO_WM_SLIDE_LAYOUT_CNT" val="1_1_1_1"/>
  <p:tag name="KSO_WM_TEMPLATE_PLACEHOLDER_POS" val="384,0,960,540"/>
  <p:tag name="KSO_WM_TEMPLATE_PLACEHOLDER_POS2" val="217.358,0,960,540"/>
  <p:tag name="KSO_WM_SLIDE_SUBTYPE" val="diag"/>
</p:tagLst>
</file>

<file path=ppt/tags/tag973.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9/da3b851c-b954-4dfd-bea1-751ca1acb5ca.jpg?Expires=1789047681\u0026AWSAccessKeyId=AKLT9NSy7kh8TIS1UzNqLRY2\u0026Signature=AuMfoCjBCDsxoL3j0%2BfH1bBrAtI%3D&quot;,&quot;product_name&quot;:&quot;wps-wpp-pc&quot;,&quot;intention_code&quot;:&quot;wps_wpp_generate_doc_pay&quot;}*auto_qingqiu_ai_v2.1.5_ONLINE*3163663933366131626364326461373062316337383432633234373031326337-slide-37"/>
</p:tagLst>
</file>

<file path=ppt/tags/tag974.xml><?xml version="1.0" encoding="utf-8"?>
<p:tagLst xmlns:p="http://schemas.openxmlformats.org/presentationml/2006/main">
  <p:tag name="KSO_WM_BEAUTIFY_FLAG" val="#fgm#"/>
  <p:tag name="KSO_WM_FIGMA_FLAG" val="#fgm#"/>
  <p:tag name="KSO_WM_UNIT_INDEX" val="1"/>
  <p:tag name="KSO_WM_UNIT_TYPE" val="a"/>
  <p:tag name="KSO_WM_LAYOUT_CHECK_HASH" val="c862a4979b570735d83ad0851e150f39cd43858f"/>
  <p:tag name="KSO_WM_NEWLAYOUT_GROUP_ID" val="layout_10013"/>
  <p:tag name="KSO_WM_NEWLAYOUT_ID" val="slide_b258bb06b9866ea7"/>
  <p:tag name="KSO_WM_UNIT_PRESET_TEXT" val="单击此处添加标题"/>
</p:tagLst>
</file>

<file path=ppt/tags/tag97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97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977.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0"/>
  <p:tag name="KSO_WM_TEMPLATE_SLIDE_ID" val="slide_b258bb06b9866ea7"/>
</p:tagLst>
</file>

<file path=ppt/tags/tag978.xml><?xml version="1.0" encoding="utf-8"?>
<p:tagLst xmlns:p="http://schemas.openxmlformats.org/presentationml/2006/main">
  <p:tag name="KSO_WM_BEAUTIFY_FLAG" val="#fgm#"/>
  <p:tag name="KSO_WM_FIGMA_FLAG" val="#fgm#"/>
  <p:tag name="KSO_WM_UNIT_INDEX" val="1"/>
  <p:tag name="KSO_WM_UNIT_TYPE" val="a"/>
  <p:tag name="KSO_WM_LAYOUT_CHECK_HASH" val="3d2a05f9288c3f31c37f92e9b88b402c9774fd60"/>
  <p:tag name="KSO_WM_NEWLAYOUT_GROUP_ID" val="layout_32"/>
  <p:tag name="KSO_WM_NEWLAYOUT_ID" val="slide_f95b87826d1fb558"/>
  <p:tag name="KSO_WM_UNIT_PRESET_TEXT" val="单击此处添加标题"/>
</p:tagLst>
</file>

<file path=ppt/tags/tag979.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9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98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98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982.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单击此处添加项标题"/>
</p:tagLst>
</file>

<file path=ppt/tags/tag983.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984.xml><?xml version="1.0" encoding="utf-8"?>
<p:tagLst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0"/>
  <p:tag name="KSO_WM_TEMPLATE_SLIDE_ID" val="slide_f95b87826d1fb558"/>
</p:tagLst>
</file>

<file path=ppt/tags/tag985.xml><?xml version="1.0" encoding="utf-8"?>
<p:tagLst xmlns:p="http://schemas.openxmlformats.org/presentationml/2006/main">
  <p:tag name="KSO_WM_BEAUTIFY_FLAG" val="#fgm#"/>
  <p:tag name="KSO_WM_FIGMA_FLAG" val="#fgm#"/>
  <p:tag name="KSO_WM_UNIT_INDEX" val="1"/>
  <p:tag name="KSO_WM_UNIT_TYPE" val="a"/>
  <p:tag name="KSO_WM_LAYOUT_CHECK_HASH" val="c2b45c6e6f0a87730be5a0e99d0e1019cf04c849"/>
  <p:tag name="KSO_WM_NEWLAYOUT_GROUP_ID" val="layout_10008"/>
  <p:tag name="KSO_WM_NEWLAYOUT_ID" val="slide_9707020542e85349"/>
  <p:tag name="KSO_WM_UNIT_PRESET_TEXT" val="单击此处添加标题"/>
</p:tagLst>
</file>

<file path=ppt/tags/tag98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98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988.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9/8c909e77-b4f9-4ed5-90de-3637331ccfe7.jpg?Expires=1789054733\u0026AWSAccessKeyId=AKLT9NSy7kh8TIS1UzNqLRY2\u0026Signature=mxwcYYtJm%2FhPy1GRBU5OulU311Y%3D&quot;,&quot;product_name&quot;:&quot;wps-wpp-pc&quot;,&quot;intention_code&quot;:&quot;wps_wpp_generate_doc_pay&quot;}*auto_qingqiu_ai_v2.1.5_ONLINE*3137613337636566623465363436666539313431383661376632356639306533-slide-13"/>
</p:tagLst>
</file>

<file path=ppt/tags/tag989.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0"/>
  <p:tag name="KSO_WM_TEMPLATE_SLIDE_ID" val="slide_9707020542e85349"/>
</p:tagLst>
</file>

<file path=ppt/tags/tag9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990.xml><?xml version="1.0" encoding="utf-8"?>
<p:tagLst xmlns:p="http://schemas.openxmlformats.org/presentationml/2006/main">
  <p:tag name="KSO_WM_BEAUTIFY_FLAG" val="#fgm#"/>
  <p:tag name="KSO_WM_FIGMA_FLAG" val="#fgm#"/>
  <p:tag name="KSO_WM_UNIT_INDEX" val="1"/>
  <p:tag name="KSO_WM_UNIT_TYPE" val="a"/>
  <p:tag name="KSO_WM_LAYOUT_CHECK_HASH" val="f3097e7c02c8d79850dfb5027a972c97da9a30ea"/>
  <p:tag name="KSO_WM_NEWLAYOUT_GROUP_ID" val="layout_10004"/>
  <p:tag name="KSO_WM_NEWLAYOUT_ID" val="slide_c477180384e92ca8"/>
  <p:tag name="KSO_WM_UNIT_PRESET_TEXT" val="单击此处添加标题"/>
</p:tagLst>
</file>

<file path=ppt/tags/tag99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项标题"/>
</p:tagLst>
</file>

<file path=ppt/tags/tag99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993.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项标题"/>
</p:tagLst>
</file>

<file path=ppt/tags/tag994.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995.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 name="MH_PIC_SOURCE_TYPE" val="generate_slide_ai*{&quot;id&quot;:&quot;VCG41N1367653991&quot;,&quot;product_name&quot;:&quot;wps-wpp-pc&quot;,&quot;intention_code&quot;:&quot;wps_wpp_generate_doc_pay&quot;}*auto_gallery_ai_v2.1.5_ONLINE*3137613337636566623465363436666539313431383661376632356639306533-slide-5"/>
</p:tagLst>
</file>

<file path=ppt/tags/tag996.xml><?xml version="1.0" encoding="utf-8"?>
<p:tagLst xmlns:p="http://schemas.openxmlformats.org/presentationml/2006/main">
  <p:tag name="KSO_WM_BEAUTIFY_FLAG" val="#fgm#"/>
  <p:tag name="KSO_WM_DIAGRAM_GROUP_CODE" val="1"/>
  <p:tag name="KSO_WM_FIGMA_FLAG" val="#fgm#"/>
  <p:tag name="KSO_WM_UNIT_INDEX" val="1_6_1"/>
  <p:tag name="KSO_WM_UNIT_TYPE" val="l_h_d"/>
  <p:tag name="MH_PIC_SOURCE_TYPE" val="generate_slide_ai*{&quot;id&quot;:&quot;VCG211239842426&quot;,&quot;product_name&quot;:&quot;wps-wpp-pc&quot;,&quot;intention_code&quot;:&quot;wps_wpp_generate_doc_pay&quot;}*auto_gallery_ai_v2.1.5_ONLINE*3137613337636566623465363436666539313431383661376632356639306533-slide-5"/>
</p:tagLst>
</file>

<file path=ppt/tags/tag997.xml><?xml version="1.0" encoding="utf-8"?>
<p:tagLst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0"/>
  <p:tag name="KSO_WM_TEMPLATE_SLIDE_ID" val="slide_c477180384e92ca8"/>
</p:tagLst>
</file>

<file path=ppt/tags/tag998.xml><?xml version="1.0" encoding="utf-8"?>
<p:tagLst xmlns:p="http://schemas.openxmlformats.org/presentationml/2006/main">
  <p:tag name="KSO_WM_UNIT_TYPE" val="b"/>
  <p:tag name="KSO_WM_UNIT_INDEX" val="1"/>
  <p:tag name="KSO_WM_BEAUTIFY_FLAG" val="#wm#"/>
  <p:tag name="KSO_WM_TAG_VERSION" val="3.0"/>
  <p:tag name="KSO_WM_TEMPLATE_NEED_RESERVE" val="1"/>
  <p:tag name="KSO_WM_DIAGRAM_GROUP_CODE" val="l1-1"/>
  <p:tag name="KSO_WM_DIAGRAM_COLOR_TRICK" val="1"/>
  <p:tag name="KSO_WM_DIAGRAM_COLOR_TEXT_CAN_REMOVE" val="n"/>
  <p:tag name="KSO_WM_UNIT_ID" val="custom8_2*b*1"/>
  <p:tag name="KSO_WM_UNIT_LAYERLEVEL" val="1"/>
  <p:tag name="KSO_WM_TEMPLATE_INDEX" val="8"/>
  <p:tag name="KSO_WM_TEMPLATE_CATEGORY" val="custom"/>
  <p:tag name="KSO_WM_SLIDE_FIGMA_DIAGRAM" val="1"/>
</p:tagLst>
</file>

<file path=ppt/tags/tag999.xml><?xml version="1.0" encoding="utf-8"?>
<p:tagLst xmlns:p="http://schemas.openxmlformats.org/presentationml/2006/main">
  <p:tag name="KSO_WM_UNIT_TYPE" val="a"/>
  <p:tag name="KSO_WM_UNIT_INDEX" val="1"/>
  <p:tag name="KSO_WM_BEAUTIFY_FLAG" val="#wm#"/>
  <p:tag name="KSO_WM_TAG_VERSION" val="3.0"/>
  <p:tag name="KSO_WM_TEMPLATE_NEED_RESERVE" val="1"/>
  <p:tag name="KSO_WM_UNIT_ISCONTENTSTITLE" val="1"/>
  <p:tag name="KSO_WM_DIAGRAM_GROUP_CODE" val="l1-1"/>
  <p:tag name="KSO_WM_DIAGRAM_COLOR_TRICK" val="1"/>
  <p:tag name="KSO_WM_DIAGRAM_COLOR_TEXT_CAN_REMOVE" val="n"/>
  <p:tag name="KSO_WM_UNIT_ID" val="custom8_2*a*1"/>
  <p:tag name="KSO_WM_UNIT_LAYERLEVEL" val="1"/>
  <p:tag name="KSO_WM_TEMPLATE_INDEX" val="8"/>
  <p:tag name="KSO_WM_TEMPLATE_CATEGORY" val="custom"/>
  <p:tag name="KSO_WM_SLIDE_FIGMA_DIAGRAM"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spect">
      <a:majorFont>
        <a:latin typeface="微软雅黑"/>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微软雅黑"/>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 overriden">
  <a:themeElements>
    <a:clrScheme name=" overriden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fontScheme name=" overriden">
      <a:majorFont>
        <a:latin typeface="Verdana"/>
        <a:ea typeface="Microsoft YaHei UI"/>
        <a:cs typeface=""/>
      </a:majorFont>
      <a:minorFont>
        <a:latin typeface="Microsoft YaHei UI"/>
        <a:ea typeface="Microsoft YaHei U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Pct val="100000"/>
          <a:buFontTx/>
          <a:buNone/>
          <a:defRPr kumimoji="0" lang="zh-CN" altLang="en-US" sz="1800" b="1" i="0" u="none" strike="noStrike" cap="none" normalizeH="0" baseline="0" smtClean="0">
            <a:ln>
              <a:noFill/>
            </a:ln>
            <a:solidFill>
              <a:schemeClr val="tx1"/>
            </a:solidFill>
            <a:effectLst>
              <a:outerShdw blurRad="38100" dist="38100" dir="2700000" algn="tl">
                <a:srgbClr val="000000">
                  <a:alpha val="43137"/>
                </a:srgbClr>
              </a:outerShdw>
            </a:effectLst>
            <a:latin typeface="Verdana" panose="020B0604030504040204" pitchFamily="34" charset="0"/>
            <a:ea typeface="楷体_GB2312" panose="02010609030101010101"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Pct val="100000"/>
          <a:buFontTx/>
          <a:buNone/>
          <a:defRPr kumimoji="0" lang="zh-CN" altLang="en-US" sz="1800" b="1" i="0" u="none" strike="noStrike" cap="none" normalizeH="0" baseline="0" smtClean="0">
            <a:ln>
              <a:noFill/>
            </a:ln>
            <a:solidFill>
              <a:schemeClr val="tx1"/>
            </a:solidFill>
            <a:effectLst>
              <a:outerShdw blurRad="38100" dist="38100" dir="2700000" algn="tl">
                <a:srgbClr val="000000">
                  <a:alpha val="43137"/>
                </a:srgbClr>
              </a:outerShdw>
            </a:effectLst>
            <a:latin typeface="Verdana" panose="020B0604030504040204" pitchFamily="34" charset="0"/>
            <a:ea typeface="楷体_GB2312" panose="02010609030101010101" charset="-122"/>
          </a:defRPr>
        </a:defPPr>
      </a:lstStyle>
    </a:lnDef>
  </a:objectDefaults>
  <a:extraClrSchemeLst>
    <a:extraClrScheme>
      <a:clrScheme name=" overriden 1">
        <a:dk1>
          <a:srgbClr val="A50021"/>
        </a:dk1>
        <a:lt1>
          <a:srgbClr val="FFFFFF"/>
        </a:lt1>
        <a:dk2>
          <a:srgbClr val="800000"/>
        </a:dk2>
        <a:lt2>
          <a:srgbClr val="FFFFFF"/>
        </a:lt2>
        <a:accent1>
          <a:srgbClr val="FF9900"/>
        </a:accent1>
        <a:accent2>
          <a:srgbClr val="FF3300"/>
        </a:accent2>
        <a:accent3>
          <a:srgbClr val="C0AAAA"/>
        </a:accent3>
        <a:accent4>
          <a:srgbClr val="DADADA"/>
        </a:accent4>
        <a:accent5>
          <a:srgbClr val="FFCAAA"/>
        </a:accent5>
        <a:accent6>
          <a:srgbClr val="E72D00"/>
        </a:accent6>
        <a:hlink>
          <a:srgbClr val="FFFFCC"/>
        </a:hlink>
        <a:folHlink>
          <a:srgbClr val="FFCC99"/>
        </a:folHlink>
      </a:clrScheme>
      <a:clrMap bg1="dk2" tx1="lt1" bg2="dk1" tx2="lt2" accent1="accent1" accent2="accent2" accent3="accent3" accent4="accent4" accent5="accent5" accent6="accent6" hlink="hlink" folHlink="folHlink"/>
    </a:extraClrScheme>
    <a:extraClrScheme>
      <a:clrScheme name=" overriden 2">
        <a:dk1>
          <a:srgbClr val="3C001E"/>
        </a:dk1>
        <a:lt1>
          <a:srgbClr val="FFFFFF"/>
        </a:lt1>
        <a:dk2>
          <a:srgbClr val="51072E"/>
        </a:dk2>
        <a:lt2>
          <a:srgbClr val="FFFFFF"/>
        </a:lt2>
        <a:accent1>
          <a:srgbClr val="89A38F"/>
        </a:accent1>
        <a:accent2>
          <a:srgbClr val="666699"/>
        </a:accent2>
        <a:accent3>
          <a:srgbClr val="B3AAAD"/>
        </a:accent3>
        <a:accent4>
          <a:srgbClr val="DADADA"/>
        </a:accent4>
        <a:accent5>
          <a:srgbClr val="C4CEC6"/>
        </a:accent5>
        <a:accent6>
          <a:srgbClr val="5C5C8A"/>
        </a:accent6>
        <a:hlink>
          <a:srgbClr val="808000"/>
        </a:hlink>
        <a:folHlink>
          <a:srgbClr val="666633"/>
        </a:folHlink>
      </a:clrScheme>
      <a:clrMap bg1="dk2" tx1="lt1" bg2="dk1" tx2="lt2" accent1="accent1" accent2="accent2" accent3="accent3" accent4="accent4" accent5="accent5" accent6="accent6" hlink="hlink" folHlink="folHlink"/>
    </a:extraClrScheme>
    <a:extraClrScheme>
      <a:clrScheme name=" overriden 3">
        <a:dk1>
          <a:srgbClr val="333333"/>
        </a:dk1>
        <a:lt1>
          <a:srgbClr val="FFFFFF"/>
        </a:lt1>
        <a:dk2>
          <a:srgbClr val="000000"/>
        </a:dk2>
        <a:lt2>
          <a:srgbClr val="FFFFFF"/>
        </a:lt2>
        <a:accent1>
          <a:srgbClr val="3399FF"/>
        </a:accent1>
        <a:accent2>
          <a:srgbClr val="CC0000"/>
        </a:accent2>
        <a:accent3>
          <a:srgbClr val="AAAAAA"/>
        </a:accent3>
        <a:accent4>
          <a:srgbClr val="DADADA"/>
        </a:accent4>
        <a:accent5>
          <a:srgbClr val="ADCAFF"/>
        </a:accent5>
        <a:accent6>
          <a:srgbClr val="B90000"/>
        </a:accent6>
        <a:hlink>
          <a:srgbClr val="666699"/>
        </a:hlink>
        <a:folHlink>
          <a:srgbClr val="6600CC"/>
        </a:folHlink>
      </a:clrScheme>
      <a:clrMap bg1="dk2" tx1="lt1" bg2="dk1" tx2="lt2" accent1="accent1" accent2="accent2" accent3="accent3" accent4="accent4" accent5="accent5" accent6="accent6" hlink="hlink" folHlink="folHlink"/>
    </a:extraClrScheme>
    <a:extraClrScheme>
      <a:clrScheme name=" overriden 4">
        <a:dk1>
          <a:srgbClr val="4B3D1B"/>
        </a:dk1>
        <a:lt1>
          <a:srgbClr val="FFFFFF"/>
        </a:lt1>
        <a:dk2>
          <a:srgbClr val="330000"/>
        </a:dk2>
        <a:lt2>
          <a:srgbClr val="FFFFFF"/>
        </a:lt2>
        <a:accent1>
          <a:srgbClr val="CC9900"/>
        </a:accent1>
        <a:accent2>
          <a:srgbClr val="CC6600"/>
        </a:accent2>
        <a:accent3>
          <a:srgbClr val="ADAAAA"/>
        </a:accent3>
        <a:accent4>
          <a:srgbClr val="DADADA"/>
        </a:accent4>
        <a:accent5>
          <a:srgbClr val="E2CAAA"/>
        </a:accent5>
        <a:accent6>
          <a:srgbClr val="B95C00"/>
        </a:accent6>
        <a:hlink>
          <a:srgbClr val="666699"/>
        </a:hlink>
        <a:folHlink>
          <a:srgbClr val="CCCC00"/>
        </a:folHlink>
      </a:clrScheme>
      <a:clrMap bg1="dk2" tx1="lt1" bg2="dk1" tx2="lt2" accent1="accent1" accent2="accent2" accent3="accent3" accent4="accent4" accent5="accent5" accent6="accent6" hlink="hlink" folHlink="folHlink"/>
    </a:extraClrScheme>
    <a:extraClrScheme>
      <a:clrScheme name=" overriden 5">
        <a:dk1>
          <a:srgbClr val="006666"/>
        </a:dk1>
        <a:lt1>
          <a:srgbClr val="FFFFFF"/>
        </a:lt1>
        <a:dk2>
          <a:srgbClr val="003366"/>
        </a:dk2>
        <a:lt2>
          <a:srgbClr val="FFFFFF"/>
        </a:lt2>
        <a:accent1>
          <a:srgbClr val="0099CC"/>
        </a:accent1>
        <a:accent2>
          <a:srgbClr val="6666FF"/>
        </a:accent2>
        <a:accent3>
          <a:srgbClr val="AAADB8"/>
        </a:accent3>
        <a:accent4>
          <a:srgbClr val="DADADA"/>
        </a:accent4>
        <a:accent5>
          <a:srgbClr val="AACAE2"/>
        </a:accent5>
        <a:accent6>
          <a:srgbClr val="5C5C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 overriden 6">
        <a:dk1>
          <a:srgbClr val="003366"/>
        </a:dk1>
        <a:lt1>
          <a:srgbClr val="FFFFFF"/>
        </a:lt1>
        <a:dk2>
          <a:srgbClr val="006666"/>
        </a:dk2>
        <a:lt2>
          <a:srgbClr val="FFFFFF"/>
        </a:lt2>
        <a:accent1>
          <a:srgbClr val="6699FF"/>
        </a:accent1>
        <a:accent2>
          <a:srgbClr val="00CCFF"/>
        </a:accent2>
        <a:accent3>
          <a:srgbClr val="AAB8B8"/>
        </a:accent3>
        <a:accent4>
          <a:srgbClr val="DADADA"/>
        </a:accent4>
        <a:accent5>
          <a:srgbClr val="B8CAFF"/>
        </a:accent5>
        <a:accent6>
          <a:srgbClr val="00B9E7"/>
        </a:accent6>
        <a:hlink>
          <a:srgbClr val="FFFFCC"/>
        </a:hlink>
        <a:folHlink>
          <a:srgbClr val="33CCCC"/>
        </a:folHlink>
      </a:clrScheme>
      <a:clrMap bg1="dk2" tx1="lt1" bg2="dk1" tx2="lt2" accent1="accent1" accent2="accent2" accent3="accent3" accent4="accent4" accent5="accent5" accent6="accent6" hlink="hlink" folHlink="folHlink"/>
    </a:extraClrScheme>
    <a:extraClrScheme>
      <a:clrScheme name=" overriden 7">
        <a:dk1>
          <a:srgbClr val="000000"/>
        </a:dk1>
        <a:lt1>
          <a:srgbClr val="619CB1"/>
        </a:lt1>
        <a:dk2>
          <a:srgbClr val="FFFFFF"/>
        </a:dk2>
        <a:lt2>
          <a:srgbClr val="4E899E"/>
        </a:lt2>
        <a:accent1>
          <a:srgbClr val="FFCC00"/>
        </a:accent1>
        <a:accent2>
          <a:srgbClr val="B6523E"/>
        </a:accent2>
        <a:accent3>
          <a:srgbClr val="B7CBD5"/>
        </a:accent3>
        <a:accent4>
          <a:srgbClr val="000000"/>
        </a:accent4>
        <a:accent5>
          <a:srgbClr val="FFE2AA"/>
        </a:accent5>
        <a:accent6>
          <a:srgbClr val="A5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 overriden 8">
        <a:dk1>
          <a:srgbClr val="598600"/>
        </a:dk1>
        <a:lt1>
          <a:srgbClr val="FFFFFF"/>
        </a:lt1>
        <a:dk2>
          <a:srgbClr val="336600"/>
        </a:dk2>
        <a:lt2>
          <a:srgbClr val="FFFFFF"/>
        </a:lt2>
        <a:accent1>
          <a:srgbClr val="33CC33"/>
        </a:accent1>
        <a:accent2>
          <a:srgbClr val="99CC00"/>
        </a:accent2>
        <a:accent3>
          <a:srgbClr val="ADB8AA"/>
        </a:accent3>
        <a:accent4>
          <a:srgbClr val="DADADA"/>
        </a:accent4>
        <a:accent5>
          <a:srgbClr val="ADE2AD"/>
        </a:accent5>
        <a:accent6>
          <a:srgbClr val="8AB900"/>
        </a:accent6>
        <a:hlink>
          <a:srgbClr val="FFCC00"/>
        </a:hlink>
        <a:folHlink>
          <a:srgbClr val="FFFF99"/>
        </a:folHlink>
      </a:clrScheme>
      <a:clrMap bg1="dk2" tx1="lt1" bg2="dk1" tx2="lt2" accent1="accent1" accent2="accent2" accent3="accent3" accent4="accent4" accent5="accent5" accent6="accent6" hlink="hlink" folHlink="folHlink"/>
    </a:extraClrScheme>
    <a:extraClrScheme>
      <a:clrScheme name=" overriden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 overriden_2">
  <a:themeElements>
    <a:clrScheme name="">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fontScheme name="WPS">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15122</Words>
  <Application>WPS 演示</Application>
  <PresentationFormat>宽屏</PresentationFormat>
  <Paragraphs>1077</Paragraphs>
  <Slides>63</Slides>
  <Notes>0</Notes>
  <HiddenSlides>0</HiddenSlides>
  <MMClips>0</MMClips>
  <ScaleCrop>false</ScaleCrop>
  <HeadingPairs>
    <vt:vector size="8" baseType="variant">
      <vt:variant>
        <vt:lpstr>已用的字体</vt:lpstr>
      </vt:variant>
      <vt:variant>
        <vt:i4>11</vt:i4>
      </vt:variant>
      <vt:variant>
        <vt:lpstr>主题</vt:lpstr>
      </vt:variant>
      <vt:variant>
        <vt:i4>3</vt:i4>
      </vt:variant>
      <vt:variant>
        <vt:lpstr>嵌入 OLE 服务器</vt:lpstr>
      </vt:variant>
      <vt:variant>
        <vt:i4>1</vt:i4>
      </vt:variant>
      <vt:variant>
        <vt:lpstr>幻灯片标题</vt:lpstr>
      </vt:variant>
      <vt:variant>
        <vt:i4>63</vt:i4>
      </vt:variant>
    </vt:vector>
  </HeadingPairs>
  <TitlesOfParts>
    <vt:vector size="78" baseType="lpstr">
      <vt:lpstr>Arial</vt:lpstr>
      <vt:lpstr>宋体</vt:lpstr>
      <vt:lpstr>Wingdings</vt:lpstr>
      <vt:lpstr>微软雅黑</vt:lpstr>
      <vt:lpstr>Verdana</vt:lpstr>
      <vt:lpstr>楷体_GB2312</vt:lpstr>
      <vt:lpstr>Microsoft YaHei UI</vt:lpstr>
      <vt:lpstr>Arial Unicode MS</vt:lpstr>
      <vt:lpstr>Calibri</vt:lpstr>
      <vt:lpstr>Times New Roman</vt:lpstr>
      <vt:lpstr>Arial</vt:lpstr>
      <vt:lpstr>Office 主题</vt:lpstr>
      <vt:lpstr> overriden</vt:lpstr>
      <vt:lpstr> overriden_2</vt:lpstr>
      <vt:lpstr>Package</vt:lpstr>
      <vt:lpstr>PowerPoint 演示文稿</vt:lpstr>
      <vt:lpstr>任务3：自然语言处理 —— 与机器人畅聊</vt:lpstr>
      <vt:lpstr>目录</vt:lpstr>
      <vt:lpstr>子目录</vt:lpstr>
      <vt:lpstr>自然语言处理 —— 与机器人畅聊：学习导图</vt:lpstr>
      <vt:lpstr>任务导入</vt:lpstr>
      <vt:lpstr>学习目标</vt:lpstr>
      <vt:lpstr>学习目标</vt:lpstr>
      <vt:lpstr>子目录</vt:lpstr>
      <vt:lpstr>3.1 与聊天机器人互动体验：3.1.1 聊天体验</vt:lpstr>
      <vt:lpstr>3.1 与聊天机器人互动体验：3.1.2 案例分析 —— 分析聊天机器人的工作流程</vt:lpstr>
      <vt:lpstr>子目录</vt:lpstr>
      <vt:lpstr>3.2 自然语言处理基础：3.2.1 自然语言</vt:lpstr>
      <vt:lpstr>3.2 自然语言处理基础：3.2.2 自然语言处理的定义</vt:lpstr>
      <vt:lpstr>3.2 自然语言处理基础：3.2.3 自然语言处理的组成</vt:lpstr>
      <vt:lpstr>3.2 自然语言处理基础：3.2.4 自然语言处理的发展历程</vt:lpstr>
      <vt:lpstr>3.2 自然语言处理基础：3.2.5 自然语言处理的应用</vt:lpstr>
      <vt:lpstr>子目录</vt:lpstr>
      <vt:lpstr>3.3 自然语言处理的一般流程</vt:lpstr>
      <vt:lpstr>3.3 自然语言处理的一般流程：3.3.1 词法分析</vt:lpstr>
      <vt:lpstr>3.3 自然语言处理的一般流程：3.3.2 句法分析</vt:lpstr>
      <vt:lpstr>3.3 自然语言处理的一般流程：3.3.2 句法分析</vt:lpstr>
      <vt:lpstr>3.3 自然语言处理的一般流程：3.3.3 语义理解</vt:lpstr>
      <vt:lpstr>3.3 自然语言处理的一般流程：3.3.3 语义理解</vt:lpstr>
      <vt:lpstr>3.3 自然语言处理的一般流程：3.3.4 语用分析</vt:lpstr>
      <vt:lpstr>3.3 自然语言处理的一般流程：3.3.5 文本生成</vt:lpstr>
      <vt:lpstr>子目录</vt:lpstr>
      <vt:lpstr>3.4 自然语言处理的技术方法</vt:lpstr>
      <vt:lpstr>子目录</vt:lpstr>
      <vt:lpstr>3.5 自然语言处理中的人工智能算法：3.5.1 传统机器学习算法</vt:lpstr>
      <vt:lpstr>3.5 自然语言处理中的人工智能算法：3.5.1 传统机器学习算法</vt:lpstr>
      <vt:lpstr>3.5 自然语言处理中的人工智能算法：3.5.2 深度学习算法</vt:lpstr>
      <vt:lpstr>3.5 自然语言处理中的人工智能算法：3.5.2 深度学习算法</vt:lpstr>
      <vt:lpstr>3.5 自然语言处理中的人工智能算法：3.5.2 深度学习算法</vt:lpstr>
      <vt:lpstr>3.5 自然语言处理中的人工智能算法：3.5.2 深度学习算法</vt:lpstr>
      <vt:lpstr>3.5 自然语言处理中的人工智能算法：3.5.2 深度学习算法</vt:lpstr>
      <vt:lpstr>3.5 自然语言处理中的人工智能算法：3.5.2 深度学习算法</vt:lpstr>
      <vt:lpstr>3.5 自然语言处理中的人工智能算法：3.5.2 深度学习算法</vt:lpstr>
      <vt:lpstr>子目录</vt:lpstr>
      <vt:lpstr>3.6 自然语言处理面临的挑战：3.6.1 语言歧义性</vt:lpstr>
      <vt:lpstr>3.6 自然语言处理面临的挑战：3.6.1 语言歧义性</vt:lpstr>
      <vt:lpstr>3.6 自然语言处理面临的挑战：3.6.2 文化背景差异对理解的影响</vt:lpstr>
      <vt:lpstr>3.6 自然语言处理面临的挑战：3.6.3 语言的动态变化、数据稀疏与不平衡、计算资源与复杂模型的权衡</vt:lpstr>
      <vt:lpstr>子目录</vt:lpstr>
      <vt:lpstr>3.7 【趣味案例】智能问答系统：3.7.1 问题获取</vt:lpstr>
      <vt:lpstr>3.7 【趣味案例】智能问答系统：3.7.2 问题理解</vt:lpstr>
      <vt:lpstr>3.7 【趣味案例】智能问答系统：3.7.3 知识检索</vt:lpstr>
      <vt:lpstr>3.7 【趣味案例】智能问答系统：3.7.4 答案生成与输出</vt:lpstr>
      <vt:lpstr>子目录</vt:lpstr>
      <vt:lpstr>3.8 【趣味案例】机器翻译过程：3.8.1 数据收集与预处理</vt:lpstr>
      <vt:lpstr>3.8 【趣味案例】机器翻译过程：3.8.2 模型训练</vt:lpstr>
      <vt:lpstr>3.8 【趣味案例】机器翻译过程：3.8.3 翻译解码</vt:lpstr>
      <vt:lpstr>3.8 【趣味案例】机器翻译过程：3.8.4 后处理与在线翻译错误及技术难点 分析</vt:lpstr>
      <vt:lpstr>知识拓展</vt:lpstr>
      <vt:lpstr>知识拓展</vt:lpstr>
      <vt:lpstr>PowerPoint 演示文稿</vt:lpstr>
      <vt:lpstr>PowerPoint 演示文稿</vt:lpstr>
      <vt:lpstr>技能训练</vt:lpstr>
      <vt:lpstr>技能训练</vt:lpstr>
      <vt:lpstr>技能训练</vt:lpstr>
      <vt:lpstr>PowerPoint 演示文稿</vt:lpstr>
      <vt:lpstr>总结页</vt:lpstr>
      <vt:lpstr>谢谢观看</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3-自然语言处理</dc:title>
  <dc:creator/>
  <cp:lastModifiedBy>武静影</cp:lastModifiedBy>
  <cp:revision>98</cp:revision>
  <dcterms:created xsi:type="dcterms:W3CDTF">2025-09-10T15:05:00Z</dcterms:created>
  <dcterms:modified xsi:type="dcterms:W3CDTF">2025-09-18T05:42:01Z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2052-12.1.0.19302</vt:lpwstr>
  </property>
  <property fmtid="{D5CDD505-2E9C-101B-9397-08002B2CF9AE}" pid="3" name="ICV">
    <vt:lpwstr>B75C98F4C40948689CB49D1002CA5FAC</vt:lpwstr>
  </property>
</Properties>
</file>